
<file path=[Content_Types].xml><?xml version="1.0" encoding="utf-8"?>
<Types xmlns="http://schemas.openxmlformats.org/package/2006/content-types">
  <Default Extension="png" ContentType="image/png"/>
  <Default Extension="jpeg" ContentType="image/jpeg"/>
  <Default Extension="rels" ContentType="application/vnd.openxmlformats-package.relationships+xml"/>
  <Default Extension="xml" ContentType="application/xml"/>
  <Default Extension="xlsx" ContentType="application/vnd.openxmlformats-officedocument.spreadsheetml.sheet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25.xml" ContentType="application/vnd.openxmlformats-officedocument.presentationml.slide+xml"/>
  <Override PartName="/ppt/slides/slide26.xml" ContentType="application/vnd.openxmlformats-officedocument.presentationml.slide+xml"/>
  <Override PartName="/ppt/notesMasters/notesMaster1.xml" ContentType="application/vnd.openxmlformats-officedocument.presentationml.notesMaster+xml"/>
  <Override PartName="/ppt/tags/tag1.xml" ContentType="application/vnd.openxmlformats-officedocument.presentationml.tags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ppt/theme/theme2.xml" ContentType="application/vnd.openxmlformats-officedocument.theme+xml"/>
  <Override PartName="/ppt/tags/tag2.xml" ContentType="application/vnd.openxmlformats-officedocument.presentationml.tags+xml"/>
  <Override PartName="/ppt/tags/tag3.xml" ContentType="application/vnd.openxmlformats-officedocument.presentationml.tags+xml"/>
  <Override PartName="/ppt/tags/tag4.xml" ContentType="application/vnd.openxmlformats-officedocument.presentationml.tags+xml"/>
  <Override PartName="/ppt/tags/tag5.xml" ContentType="application/vnd.openxmlformats-officedocument.presentationml.tags+xml"/>
  <Override PartName="/ppt/notesSlides/notesSlide1.xml" ContentType="application/vnd.openxmlformats-officedocument.presentationml.notesSlide+xml"/>
  <Override PartName="/ppt/notesSlides/notesSlide2.xml" ContentType="application/vnd.openxmlformats-officedocument.presentationml.notesSlide+xml"/>
  <Override PartName="/ppt/notesSlides/notesSlide3.xml" ContentType="application/vnd.openxmlformats-officedocument.presentationml.notesSlide+xml"/>
  <Override PartName="/ppt/notesSlides/notesSlide4.xml" ContentType="application/vnd.openxmlformats-officedocument.presentationml.notesSlide+xml"/>
  <Override PartName="/ppt/notesSlides/notesSlide5.xml" ContentType="application/vnd.openxmlformats-officedocument.presentationml.notesSlide+xml"/>
  <Override PartName="/ppt/notesSlides/notesSlide6.xml" ContentType="application/vnd.openxmlformats-officedocument.presentationml.notesSlide+xml"/>
  <Override PartName="/ppt/tags/tag6.xml" ContentType="application/vnd.openxmlformats-officedocument.presentationml.tags+xml"/>
  <Override PartName="/ppt/tags/tag7.xml" ContentType="application/vnd.openxmlformats-officedocument.presentationml.tags+xml"/>
  <Override PartName="/ppt/tags/tag8.xml" ContentType="application/vnd.openxmlformats-officedocument.presentationml.tags+xml"/>
  <Override PartName="/ppt/tags/tag9.xml" ContentType="application/vnd.openxmlformats-officedocument.presentationml.tags+xml"/>
  <Override PartName="/ppt/notesSlides/notesSlide7.xml" ContentType="application/vnd.openxmlformats-officedocument.presentationml.notesSlide+xml"/>
  <Override PartName="/ppt/notesSlides/notesSlide8.xml" ContentType="application/vnd.openxmlformats-officedocument.presentationml.notesSlide+xml"/>
  <Override PartName="/ppt/notesSlides/notesSlide9.xml" ContentType="application/vnd.openxmlformats-officedocument.presentationml.notesSlide+xml"/>
  <Override PartName="/ppt/notesSlides/notesSlide10.xml" ContentType="application/vnd.openxmlformats-officedocument.presentationml.notesSlide+xml"/>
  <Override PartName="/ppt/notesSlides/notesSlide11.xml" ContentType="application/vnd.openxmlformats-officedocument.presentationml.notesSlide+xml"/>
  <Override PartName="/ppt/notesSlides/notesSlide12.xml" ContentType="application/vnd.openxmlformats-officedocument.presentationml.notesSlide+xml"/>
  <Override PartName="/ppt/notesSlides/notesSlide13.xml" ContentType="application/vnd.openxmlformats-officedocument.presentationml.notesSlide+xml"/>
  <Override PartName="/ppt/notesSlides/notesSlide14.xml" ContentType="application/vnd.openxmlformats-officedocument.presentationml.notesSlide+xml"/>
  <Override PartName="/ppt/notesSlides/notesSlide15.xml" ContentType="application/vnd.openxmlformats-officedocument.presentationml.notesSlide+xml"/>
  <Override PartName="/ppt/notesSlides/notesSlide16.xml" ContentType="application/vnd.openxmlformats-officedocument.presentationml.notesSlide+xml"/>
  <Override PartName="/ppt/charts/chart1.xml" ContentType="application/vnd.openxmlformats-officedocument.drawingml.chart+xml"/>
  <Override PartName="/ppt/notesSlides/notesSlide17.xml" ContentType="application/vnd.openxmlformats-officedocument.presentationml.notesSlide+xml"/>
  <Override PartName="/ppt/notesSlides/notesSlide18.xml" ContentType="application/vnd.openxmlformats-officedocument.presentationml.notesSlide+xml"/>
  <Override PartName="/ppt/notesSlides/notesSlide19.xml" ContentType="application/vnd.openxmlformats-officedocument.presentationml.notesSlide+xml"/>
  <Override PartName="/ppt/notesSlides/notesSlide20.xml" ContentType="application/vnd.openxmlformats-officedocument.presentationml.notesSlide+xml"/>
  <Override PartName="/ppt/notesSlides/notesSlide21.xml" ContentType="application/vnd.openxmlformats-officedocument.presentationml.notesSlide+xml"/>
  <Override PartName="/ppt/notesSlides/notesSlide22.xml" ContentType="application/vnd.openxmlformats-officedocument.presentationml.notesSlide+xml"/>
  <Override PartName="/ppt/notesSlides/notesSlide23.xml" ContentType="application/vnd.openxmlformats-officedocument.presentationml.notesSlide+xml"/>
  <Override PartName="/ppt/notesSlides/notesSlide24.xml" ContentType="application/vnd.openxmlformats-officedocument.presentationml.notesSlide+xml"/>
  <Override PartName="/ppt/notesSlides/notesSlide25.xml" ContentType="application/vnd.openxmlformats-officedocument.presentationml.notesSlide+xml"/>
  <Override PartName="/ppt/notesSlides/notesSlide26.xml" ContentType="application/vnd.openxmlformats-officedocument.presentationml.notesSlide+xml"/>
  <Override PartName="/docProps/core.xml" ContentType="application/vnd.openxmlformats-package.core-properties+xml"/>
  <Override PartName="/docProps/app.xml" ContentType="application/vnd.openxmlformats-officedocument.extended-properties+xml"/>
  <Override PartName="/ppt/revisionInfo.xml" ContentType="application/vnd.ms-powerpoint.revisioninfo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>
  <p:sldMasterIdLst>
    <p:sldMasterId id="2147483648" r:id="rId1"/>
  </p:sldMasterIdLst>
  <p:notesMasterIdLst>
    <p:notesMasterId r:id="rId28"/>
  </p:notesMasterIdLst>
  <p:sldIdLst>
    <p:sldId id="256" r:id="rId2"/>
    <p:sldId id="257" r:id="rId3"/>
    <p:sldId id="258" r:id="rId4"/>
    <p:sldId id="259" r:id="rId5"/>
    <p:sldId id="260" r:id="rId6"/>
    <p:sldId id="261" r:id="rId7"/>
    <p:sldId id="262" r:id="rId8"/>
    <p:sldId id="263" r:id="rId9"/>
    <p:sldId id="264" r:id="rId10"/>
    <p:sldId id="278" r:id="rId11"/>
    <p:sldId id="265" r:id="rId12"/>
    <p:sldId id="266" r:id="rId13"/>
    <p:sldId id="271" r:id="rId14"/>
    <p:sldId id="267" r:id="rId15"/>
    <p:sldId id="279" r:id="rId16"/>
    <p:sldId id="268" r:id="rId17"/>
    <p:sldId id="269" r:id="rId18"/>
    <p:sldId id="270" r:id="rId19"/>
    <p:sldId id="272" r:id="rId20"/>
    <p:sldId id="280" r:id="rId21"/>
    <p:sldId id="273" r:id="rId22"/>
    <p:sldId id="274" r:id="rId23"/>
    <p:sldId id="275" r:id="rId24"/>
    <p:sldId id="276" r:id="rId25"/>
    <p:sldId id="277" r:id="rId26"/>
    <p:sldId id="281" r:id="rId27"/>
  </p:sldIdLst>
  <p:sldSz cx="12192000" cy="6858000"/>
  <p:notesSz cx="6858000" cy="9144000"/>
  <p:custDataLst>
    <p:tags r:id="rId29"/>
  </p:custDataLst>
  <p:defaultTextStyle>
    <a:defPPr>
      <a:defRPr lang="zh-CN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>
        <p15:guide id="1" orient="horz" pos="2160">
          <p15:clr>
            <a:srgbClr val="A4A3A4"/>
          </p15:clr>
        </p15:guide>
        <p15:guide id="2" pos="384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clrMru>
    <a:srgbClr val="FABB95"/>
    <a:srgbClr val="74A0B2"/>
    <a:srgbClr val="E7E7E5"/>
    <a:srgbClr val="FD9554"/>
    <a:srgbClr val="DF4C31"/>
    <a:srgbClr val="EAEAEA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revisionInfo.xml><?xml version="1.0" encoding="utf-8"?>
<p1510:revInfo xmlns:a="http://schemas.openxmlformats.org/drawingml/2006/main" xmlns:r="http://schemas.openxmlformats.org/officeDocument/2006/relationships" xmlns:p1510="http://schemas.microsoft.com/office/powerpoint/2015/10/main"/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 lastView="sldThumbnailView">
  <p:normalViewPr horzBarState="maximized">
    <p:restoredLeft sz="17975" autoAdjust="0"/>
    <p:restoredTop sz="94660"/>
  </p:normalViewPr>
  <p:slideViewPr>
    <p:cSldViewPr snapToGrid="0">
      <p:cViewPr varScale="1">
        <p:scale>
          <a:sx n="92" d="100"/>
          <a:sy n="92" d="100"/>
        </p:scale>
        <p:origin x="354" y="84"/>
      </p:cViewPr>
      <p:guideLst>
        <p:guide orient="horz" pos="2160"/>
        <p:guide pos="3840"/>
      </p:guideLst>
    </p:cSldViewPr>
  </p:slideViewPr>
  <p:notesTextViewPr>
    <p:cViewPr>
      <p:scale>
        <a:sx n="1" d="1"/>
        <a:sy n="1" d="1"/>
      </p:scale>
      <p:origin x="0" y="0"/>
    </p:cViewPr>
  </p:notesTextViewPr>
  <p:sorterViewPr>
    <p:cViewPr>
      <p:scale>
        <a:sx n="139" d="100"/>
        <a:sy n="139" d="100"/>
      </p:scale>
      <p:origin x="0" y="0"/>
    </p:cViewPr>
  </p:sorterViewPr>
  <p:gridSpacing cx="72008" cy="72008"/>
</p:viewPr>
</file>

<file path=ppt/_rels/presentation.xml.rels><?xml version="1.0" encoding="UTF-8" standalone="yes"?>
<Relationships xmlns="http://schemas.openxmlformats.org/package/2006/relationships"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slide" Target="slides/slide25.xml"/><Relationship Id="rId3" Type="http://schemas.openxmlformats.org/officeDocument/2006/relationships/slide" Target="slides/slide2.xml"/><Relationship Id="rId21" Type="http://schemas.openxmlformats.org/officeDocument/2006/relationships/slide" Target="slides/slide20.xml"/><Relationship Id="rId34" Type="http://schemas.microsoft.com/office/2015/10/relationships/revisionInfo" Target="revisionInfo.xml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slide" Target="slides/slide24.xml"/><Relationship Id="rId33" Type="http://schemas.openxmlformats.org/officeDocument/2006/relationships/tableStyles" Target="tableStyles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slide" Target="slides/slide19.xml"/><Relationship Id="rId29" Type="http://schemas.openxmlformats.org/officeDocument/2006/relationships/tags" Target="tags/tag1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slide" Target="slides/slide23.xml"/><Relationship Id="rId32" Type="http://schemas.openxmlformats.org/officeDocument/2006/relationships/theme" Target="theme/theme1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slide" Target="slides/slide22.xml"/><Relationship Id="rId28" Type="http://schemas.openxmlformats.org/officeDocument/2006/relationships/notesMaster" Target="notesMasters/notesMaster1.xml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31" Type="http://schemas.openxmlformats.org/officeDocument/2006/relationships/viewProps" Target="viewProps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slide" Target="slides/slide21.xml"/><Relationship Id="rId27" Type="http://schemas.openxmlformats.org/officeDocument/2006/relationships/slide" Target="slides/slide26.xml"/><Relationship Id="rId30" Type="http://schemas.openxmlformats.org/officeDocument/2006/relationships/presProps" Target="presProps.xml"/><Relationship Id="rId8" Type="http://schemas.openxmlformats.org/officeDocument/2006/relationships/slide" Target="slides/slide7.xml"/></Relationships>
</file>

<file path=ppt/charts/_rels/chart1.xml.rels><?xml version="1.0" encoding="UTF-8" standalone="yes"?>
<Relationships xmlns="http://schemas.openxmlformats.org/package/2006/relationships"><Relationship Id="rId1" Type="http://schemas.openxmlformats.org/officeDocument/2006/relationships/package" Target="../embeddings/Microsoft_Excel____1.xlsx"/></Relationships>
</file>

<file path=ppt/charts/chart1.xml><?xml version="1.0" encoding="utf-8"?>
<c:chartSpace xmlns:c="http://schemas.openxmlformats.org/drawingml/2006/chart" xmlns:a="http://schemas.openxmlformats.org/drawingml/2006/main" xmlns:r="http://schemas.openxmlformats.org/officeDocument/2006/relationships">
  <c:date1904 val="0"/>
  <c:lang val="zh-CN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barChart>
        <c:barDir val="col"/>
        <c:grouping val="clustere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列1</c:v>
                </c:pt>
              </c:strCache>
            </c:strRef>
          </c:tx>
          <c:spPr>
            <a:solidFill>
              <a:srgbClr val="FABB95"/>
            </a:solidFill>
          </c:spPr>
          <c:invertIfNegative val="0"/>
          <c:cat>
            <c:strRef>
              <c:f>Sheet1!$A$2:$A$5</c:f>
              <c:strCache>
                <c:ptCount val="4"/>
                <c:pt idx="0">
                  <c:v>添加标题</c:v>
                </c:pt>
                <c:pt idx="1">
                  <c:v>添加标题</c:v>
                </c:pt>
                <c:pt idx="2">
                  <c:v>添加标题</c:v>
                </c:pt>
                <c:pt idx="3">
                  <c:v>添加标题</c:v>
                </c:pt>
              </c:strCache>
            </c:strRef>
          </c:cat>
          <c:val>
            <c:numRef>
              <c:f>Sheet1!$B$2:$B$5</c:f>
              <c:numCache>
                <c:formatCode>General</c:formatCode>
                <c:ptCount val="4"/>
                <c:pt idx="0">
                  <c:v>4.3</c:v>
                </c:pt>
                <c:pt idx="1">
                  <c:v>2.5</c:v>
                </c:pt>
                <c:pt idx="2">
                  <c:v>3.5</c:v>
                </c:pt>
                <c:pt idx="3">
                  <c:v>4.5</c:v>
                </c:pt>
              </c:numCache>
            </c:numRef>
          </c:val>
          <c:extLst xmlns:c16r2="http://schemas.microsoft.com/office/drawing/2015/06/chart">
            <c:ext xmlns:c16="http://schemas.microsoft.com/office/drawing/2014/chart" uri="{C3380CC4-5D6E-409C-BE32-E72D297353CC}">
              <c16:uniqueId val="{00000000-EC8C-4449-A060-3052C971A86D}"/>
            </c:ext>
          </c:extLst>
        </c:ser>
        <c:ser>
          <c:idx val="1"/>
          <c:order val="1"/>
          <c:tx>
            <c:strRef>
              <c:f>Sheet1!$C$1</c:f>
              <c:strCache>
                <c:ptCount val="1"/>
                <c:pt idx="0">
                  <c:v>列2</c:v>
                </c:pt>
              </c:strCache>
            </c:strRef>
          </c:tx>
          <c:spPr>
            <a:solidFill>
              <a:srgbClr val="74A0B2"/>
            </a:solidFill>
            <a:ln>
              <a:noFill/>
            </a:ln>
          </c:spPr>
          <c:invertIfNegative val="0"/>
          <c:cat>
            <c:strRef>
              <c:f>Sheet1!$A$2:$A$5</c:f>
              <c:strCache>
                <c:ptCount val="4"/>
                <c:pt idx="0">
                  <c:v>添加标题</c:v>
                </c:pt>
                <c:pt idx="1">
                  <c:v>添加标题</c:v>
                </c:pt>
                <c:pt idx="2">
                  <c:v>添加标题</c:v>
                </c:pt>
                <c:pt idx="3">
                  <c:v>添加标题</c:v>
                </c:pt>
              </c:strCache>
            </c:strRef>
          </c:cat>
          <c:val>
            <c:numRef>
              <c:f>Sheet1!$C$2:$C$5</c:f>
              <c:numCache>
                <c:formatCode>General</c:formatCode>
                <c:ptCount val="4"/>
                <c:pt idx="0">
                  <c:v>2.4</c:v>
                </c:pt>
                <c:pt idx="1">
                  <c:v>4.4000000000000004</c:v>
                </c:pt>
                <c:pt idx="2">
                  <c:v>1.8</c:v>
                </c:pt>
                <c:pt idx="3">
                  <c:v>2.8</c:v>
                </c:pt>
              </c:numCache>
            </c:numRef>
          </c:val>
          <c:extLst xmlns:c16r2="http://schemas.microsoft.com/office/drawing/2015/06/chart">
            <c:ext xmlns:c16="http://schemas.microsoft.com/office/drawing/2014/chart" uri="{C3380CC4-5D6E-409C-BE32-E72D297353CC}">
              <c16:uniqueId val="{00000001-EC8C-4449-A060-3052C971A86D}"/>
            </c:ext>
          </c:extLst>
        </c:ser>
        <c:ser>
          <c:idx val="2"/>
          <c:order val="2"/>
          <c:tx>
            <c:strRef>
              <c:f>Sheet1!$D$1</c:f>
              <c:strCache>
                <c:ptCount val="1"/>
                <c:pt idx="0">
                  <c:v>列3</c:v>
                </c:pt>
              </c:strCache>
            </c:strRef>
          </c:tx>
          <c:spPr>
            <a:noFill/>
            <a:ln>
              <a:solidFill>
                <a:srgbClr val="404040"/>
              </a:solidFill>
            </a:ln>
          </c:spPr>
          <c:invertIfNegative val="0"/>
          <c:cat>
            <c:strRef>
              <c:f>Sheet1!$A$2:$A$5</c:f>
              <c:strCache>
                <c:ptCount val="4"/>
                <c:pt idx="0">
                  <c:v>添加标题</c:v>
                </c:pt>
                <c:pt idx="1">
                  <c:v>添加标题</c:v>
                </c:pt>
                <c:pt idx="2">
                  <c:v>添加标题</c:v>
                </c:pt>
                <c:pt idx="3">
                  <c:v>添加标题</c:v>
                </c:pt>
              </c:strCache>
            </c:strRef>
          </c:cat>
          <c:val>
            <c:numRef>
              <c:f>Sheet1!$D$2:$D$5</c:f>
              <c:numCache>
                <c:formatCode>General</c:formatCode>
                <c:ptCount val="4"/>
                <c:pt idx="0">
                  <c:v>2</c:v>
                </c:pt>
                <c:pt idx="1">
                  <c:v>2</c:v>
                </c:pt>
                <c:pt idx="2">
                  <c:v>3</c:v>
                </c:pt>
                <c:pt idx="3">
                  <c:v>5</c:v>
                </c:pt>
              </c:numCache>
            </c:numRef>
          </c:val>
          <c:extLst xmlns:c16r2="http://schemas.microsoft.com/office/drawing/2015/06/chart">
            <c:ext xmlns:c16="http://schemas.microsoft.com/office/drawing/2014/chart" uri="{C3380CC4-5D6E-409C-BE32-E72D297353CC}">
              <c16:uniqueId val="{00000002-EC8C-4449-A060-3052C971A86D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gapWidth val="75"/>
        <c:overlap val="-25"/>
        <c:axId val="1969145536"/>
        <c:axId val="1969159680"/>
      </c:barChart>
      <c:catAx>
        <c:axId val="1969145536"/>
        <c:scaling>
          <c:orientation val="minMax"/>
        </c:scaling>
        <c:delete val="1"/>
        <c:axPos val="b"/>
        <c:numFmt formatCode="General" sourceLinked="0"/>
        <c:majorTickMark val="none"/>
        <c:minorTickMark val="none"/>
        <c:tickLblPos val="nextTo"/>
        <c:crossAx val="1969159680"/>
        <c:crosses val="autoZero"/>
        <c:auto val="1"/>
        <c:lblAlgn val="ctr"/>
        <c:lblOffset val="100"/>
        <c:noMultiLvlLbl val="0"/>
      </c:catAx>
      <c:valAx>
        <c:axId val="1969159680"/>
        <c:scaling>
          <c:orientation val="minMax"/>
        </c:scaling>
        <c:delete val="1"/>
        <c:axPos val="l"/>
        <c:numFmt formatCode="General" sourceLinked="1"/>
        <c:majorTickMark val="none"/>
        <c:minorTickMark val="none"/>
        <c:tickLblPos val="nextTo"/>
        <c:crossAx val="1969145536"/>
        <c:crosses val="autoZero"/>
        <c:crossBetween val="between"/>
      </c:valAx>
      <c:spPr>
        <a:noFill/>
        <a:ln w="25400">
          <a:noFill/>
        </a:ln>
      </c:spPr>
    </c:plotArea>
    <c:plotVisOnly val="1"/>
    <c:dispBlanksAs val="gap"/>
    <c:showDLblsOverMax val="0"/>
  </c:chart>
  <c:txPr>
    <a:bodyPr/>
    <a:lstStyle/>
    <a:p>
      <a:pPr>
        <a:defRPr sz="1800"/>
      </a:pPr>
      <a:endParaRPr lang="zh-CN"/>
    </a:p>
  </c:txPr>
  <c:externalData r:id="rId1">
    <c:autoUpdate val="0"/>
  </c:externalData>
</c:chartSpace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页眉占位符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zh-CN" altLang="en-US"/>
          </a:p>
        </p:txBody>
      </p:sp>
      <p:sp>
        <p:nvSpPr>
          <p:cNvPr id="3" name="日期占位符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B2F5CA4C-A3C9-4FF3-BBD5-ED3677103FEF}" type="datetimeFigureOut">
              <a:rPr lang="zh-CN" altLang="en-US" smtClean="0"/>
              <a:t>2020/6/8</a:t>
            </a:fld>
            <a:endParaRPr lang="zh-CN" altLang="en-US"/>
          </a:p>
        </p:txBody>
      </p:sp>
      <p:sp>
        <p:nvSpPr>
          <p:cNvPr id="4" name="幻灯片图像占位符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zh-CN" altLang="en-US"/>
          </a:p>
        </p:txBody>
      </p:sp>
      <p:sp>
        <p:nvSpPr>
          <p:cNvPr id="5" name="备注占位符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zh-CN" altLang="en-US" smtClean="0"/>
              <a:t>单击此处编辑母版文本样式</a:t>
            </a:r>
          </a:p>
          <a:p>
            <a:pPr lvl="1"/>
            <a:r>
              <a:rPr lang="zh-CN" altLang="en-US" smtClean="0"/>
              <a:t>第二级</a:t>
            </a:r>
          </a:p>
          <a:p>
            <a:pPr lvl="2"/>
            <a:r>
              <a:rPr lang="zh-CN" altLang="en-US" smtClean="0"/>
              <a:t>第三级</a:t>
            </a:r>
          </a:p>
          <a:p>
            <a:pPr lvl="3"/>
            <a:r>
              <a:rPr lang="zh-CN" altLang="en-US" smtClean="0"/>
              <a:t>第四级</a:t>
            </a:r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720A5F03-065C-4765-97FF-42631962A681}" type="slidenum">
              <a:rPr lang="zh-CN" altLang="en-US" smtClean="0"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232687832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.xml"/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.xml"/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3.xml"/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4.xml"/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5.xml"/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6.xml"/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7.xml"/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8.xml"/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
<Relationships xmlns="http://schemas.openxmlformats.org/package/2006/relationships"><Relationship Id="rId2" Type="http://schemas.openxmlformats.org/officeDocument/2006/relationships/slide" Target="../slides/slide9.xml"/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0.xml"/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1.xml"/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2.xml"/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3.xml"/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4.xml"/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5.xml"/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6.xml"/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7.xml"/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8.xml"/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9.xml"/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0.xml"/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1.xml"/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2.xml"/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3.xml"/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4.xml"/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5.xml"/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6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720A5F03-065C-4765-97FF-42631962A681}" type="slidenum">
              <a:rPr lang="zh-CN" altLang="en-US" smtClean="0"/>
              <a:t>1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29142167"/>
      </p:ext>
    </p:extLst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720A5F03-065C-4765-97FF-42631962A681}" type="slidenum">
              <a:rPr lang="zh-CN" altLang="en-US" smtClean="0"/>
              <a:t>2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00684818"/>
      </p:ext>
    </p:extLst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720A5F03-065C-4765-97FF-42631962A681}" type="slidenum">
              <a:rPr lang="zh-CN" altLang="en-US" smtClean="0"/>
              <a:t>3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858735469"/>
      </p:ext>
    </p:extLst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720A5F03-065C-4765-97FF-42631962A681}" type="slidenum">
              <a:rPr lang="zh-CN" altLang="en-US" smtClean="0"/>
              <a:t>4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070014292"/>
      </p:ext>
    </p:extLst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720A5F03-065C-4765-97FF-42631962A681}" type="slidenum">
              <a:rPr lang="zh-CN" altLang="en-US" smtClean="0"/>
              <a:t>5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588853005"/>
      </p:ext>
    </p:extLst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720A5F03-065C-4765-97FF-42631962A681}" type="slidenum">
              <a:rPr lang="zh-CN" altLang="en-US" smtClean="0"/>
              <a:t>6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4053504156"/>
      </p:ext>
    </p:extLst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720A5F03-065C-4765-97FF-42631962A681}" type="slidenum">
              <a:rPr lang="zh-CN" altLang="en-US" smtClean="0"/>
              <a:t>7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686037419"/>
      </p:ext>
    </p:extLst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720A5F03-065C-4765-97FF-42631962A681}" type="slidenum">
              <a:rPr lang="zh-CN" altLang="en-US" smtClean="0"/>
              <a:t>8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574604962"/>
      </p:ext>
    </p:extLst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720A5F03-065C-4765-97FF-42631962A681}" type="slidenum">
              <a:rPr lang="zh-CN" altLang="en-US" smtClean="0"/>
              <a:t>9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176051511"/>
      </p:ext>
    </p:extLst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720A5F03-065C-4765-97FF-42631962A681}" type="slidenum">
              <a:rPr lang="zh-CN" altLang="en-US" smtClean="0"/>
              <a:t>10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420520594"/>
      </p:ext>
    </p:extLst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720A5F03-065C-4765-97FF-42631962A681}" type="slidenum">
              <a:rPr lang="zh-CN" altLang="en-US" smtClean="0"/>
              <a:t>11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61120408"/>
      </p:ext>
    </p:extLst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720A5F03-065C-4765-97FF-42631962A681}" type="slidenum">
              <a:rPr lang="zh-CN" altLang="en-US" smtClean="0"/>
              <a:t>12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794414427"/>
      </p:ext>
    </p:extLst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720A5F03-065C-4765-97FF-42631962A681}" type="slidenum">
              <a:rPr lang="zh-CN" altLang="en-US" smtClean="0"/>
              <a:t>13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4258380156"/>
      </p:ext>
    </p:extLst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720A5F03-065C-4765-97FF-42631962A681}" type="slidenum">
              <a:rPr lang="zh-CN" altLang="en-US" smtClean="0"/>
              <a:t>14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19389318"/>
      </p:ext>
    </p:extLst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720A5F03-065C-4765-97FF-42631962A681}" type="slidenum">
              <a:rPr lang="zh-CN" altLang="en-US" smtClean="0"/>
              <a:t>15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224088807"/>
      </p:ext>
    </p:extLst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720A5F03-065C-4765-97FF-42631962A681}" type="slidenum">
              <a:rPr lang="zh-CN" altLang="en-US" smtClean="0"/>
              <a:t>16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424805924"/>
      </p:ext>
    </p:extLst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720A5F03-065C-4765-97FF-42631962A681}" type="slidenum">
              <a:rPr lang="zh-CN" altLang="en-US" smtClean="0"/>
              <a:t>17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986126975"/>
      </p:ext>
    </p:extLst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720A5F03-065C-4765-97FF-42631962A681}" type="slidenum">
              <a:rPr lang="zh-CN" altLang="en-US" smtClean="0"/>
              <a:t>18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4261812328"/>
      </p:ext>
    </p:extLst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720A5F03-065C-4765-97FF-42631962A681}" type="slidenum">
              <a:rPr lang="zh-CN" altLang="en-US" smtClean="0"/>
              <a:t>19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420339317"/>
      </p:ext>
    </p:extLst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720A5F03-065C-4765-97FF-42631962A681}" type="slidenum">
              <a:rPr lang="zh-CN" altLang="en-US" smtClean="0"/>
              <a:t>20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67671649"/>
      </p:ext>
    </p:extLst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720A5F03-065C-4765-97FF-42631962A681}" type="slidenum">
              <a:rPr lang="zh-CN" altLang="en-US" smtClean="0"/>
              <a:t>21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448477295"/>
      </p:ext>
    </p:extLst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720A5F03-065C-4765-97FF-42631962A681}" type="slidenum">
              <a:rPr lang="zh-CN" altLang="en-US" smtClean="0"/>
              <a:t>22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957719995"/>
      </p:ext>
    </p:extLst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720A5F03-065C-4765-97FF-42631962A681}" type="slidenum">
              <a:rPr lang="zh-CN" altLang="en-US" smtClean="0"/>
              <a:t>23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991525655"/>
      </p:ext>
    </p:extLst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720A5F03-065C-4765-97FF-42631962A681}" type="slidenum">
              <a:rPr lang="zh-CN" altLang="en-US" smtClean="0"/>
              <a:t>24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437710058"/>
      </p:ext>
    </p:extLst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720A5F03-065C-4765-97FF-42631962A681}" type="slidenum">
              <a:rPr lang="zh-CN" altLang="en-US" smtClean="0"/>
              <a:t>25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555334518"/>
      </p:ext>
    </p:extLst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720A5F03-065C-4765-97FF-42631962A681}" type="slidenum">
              <a:rPr lang="zh-CN" altLang="en-US" smtClean="0"/>
              <a:t>26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260708179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eg"/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png"/><Relationship Id="rId2" Type="http://schemas.openxmlformats.org/officeDocument/2006/relationships/image" Target="../media/image1.jpeg"/><Relationship Id="rId1" Type="http://schemas.openxmlformats.org/officeDocument/2006/relationships/slideMaster" Target="../slideMasters/slideMaster1.xml"/><Relationship Id="rId4" Type="http://schemas.openxmlformats.org/officeDocument/2006/relationships/image" Target="../media/image3.png"/></Relationships>
</file>

<file path=ppt/slideLayouts/_rels/slideLayout3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png"/><Relationship Id="rId2" Type="http://schemas.openxmlformats.org/officeDocument/2006/relationships/image" Target="../media/image1.jpeg"/><Relationship Id="rId1" Type="http://schemas.openxmlformats.org/officeDocument/2006/relationships/slideMaster" Target="../slideMasters/slideMaster1.xml"/><Relationship Id="rId4" Type="http://schemas.openxmlformats.org/officeDocument/2006/relationships/image" Target="../media/image3.png"/></Relationships>
</file>

<file path=ppt/slideLayouts/_rels/slideLayout4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eg"/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标题幻灯片">
    <p:bg>
      <p:bgPr>
        <a:blipFill>
          <a:blip r:embed="rId2">
            <a:alphaModFix amt="39000"/>
          </a:blip>
          <a:tile tx="0" ty="0" sx="100000" sy="100000" flip="none" algn="tl"/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756241541"/>
      </p:ext>
    </p:extLst>
  </p:cSld>
  <p:clrMapOvr>
    <a:masterClrMapping/>
  </p:clrMapOvr>
  <mc:AlternateContent xmlns:mc="http://schemas.openxmlformats.org/markup-compatibility/2006" xmlns:p15="http://schemas.microsoft.com/office/powerpoint/2012/main">
    <mc:Choice Requires="p15">
      <p:transition xmlns:p14="http://schemas.microsoft.com/office/powerpoint/2010/main" spd="slow" p14:dur="6000" advClick="0" advTm="0">
        <p15:prstTrans prst="curtains"/>
      </p:transition>
    </mc:Choice>
    <mc:Fallback xmlns="">
      <p:transition spd="slow" advClick="0" advTm="0">
        <p:fade/>
      </p:transition>
    </mc:Fallback>
  </mc:AlternateContent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标题和内容">
    <p:bg>
      <p:bgPr>
        <a:blipFill>
          <a:blip r:embed="rId2">
            <a:alphaModFix amt="39000"/>
          </a:blip>
          <a:tile tx="0" ty="0" sx="100000" sy="100000" flip="none" algn="tl"/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矩形: 圆角 12">
            <a:extLst>
              <a:ext uri="{FF2B5EF4-FFF2-40B4-BE49-F238E27FC236}">
                <a16:creationId xmlns="" xmlns:a16="http://schemas.microsoft.com/office/drawing/2014/main" id="{D39443C6-93BD-4EDC-B23E-0905266B52A5}"/>
              </a:ext>
            </a:extLst>
          </p:cNvPr>
          <p:cNvSpPr/>
          <p:nvPr userDrawn="1"/>
        </p:nvSpPr>
        <p:spPr>
          <a:xfrm>
            <a:off x="285750" y="323850"/>
            <a:ext cx="11620500" cy="6191250"/>
          </a:xfrm>
          <a:prstGeom prst="roundRect">
            <a:avLst>
              <a:gd name="adj" fmla="val 4975"/>
            </a:avLst>
          </a:prstGeom>
          <a:noFill/>
          <a:ln>
            <a:solidFill>
              <a:schemeClr val="bg1">
                <a:lumMod val="65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grpSp>
        <p:nvGrpSpPr>
          <p:cNvPr id="7" name="组合 6">
            <a:extLst>
              <a:ext uri="{FF2B5EF4-FFF2-40B4-BE49-F238E27FC236}">
                <a16:creationId xmlns="" xmlns:a16="http://schemas.microsoft.com/office/drawing/2014/main" id="{516E2DBE-D3A8-49D2-853B-59F7FD8C3983}"/>
              </a:ext>
            </a:extLst>
          </p:cNvPr>
          <p:cNvGrpSpPr/>
          <p:nvPr userDrawn="1"/>
        </p:nvGrpSpPr>
        <p:grpSpPr>
          <a:xfrm rot="11254594">
            <a:off x="-4792082" y="4044159"/>
            <a:ext cx="8716384" cy="6541614"/>
            <a:chOff x="2116716" y="-2603383"/>
            <a:chExt cx="8716384" cy="6541614"/>
          </a:xfrm>
        </p:grpSpPr>
        <p:pic>
          <p:nvPicPr>
            <p:cNvPr id="8" name="图片 7" descr="图片包含 动物, 无脊椎动物&#10;&#10;已生成高可信度的说明">
              <a:extLst>
                <a:ext uri="{FF2B5EF4-FFF2-40B4-BE49-F238E27FC236}">
                  <a16:creationId xmlns="" xmlns:a16="http://schemas.microsoft.com/office/drawing/2014/main" id="{F6CD9AAF-B2F1-458D-BC18-BEC04C6D2888}"/>
                </a:ext>
              </a:extLst>
            </p:cNvPr>
            <p:cNvPicPr>
              <a:picLocks noChangeAspect="1"/>
            </p:cNvPicPr>
            <p:nvPr/>
          </p:nvPicPr>
          <p:blipFill rotWithShape="1">
            <a:blip r:embed="rId3" cstate="screen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rcRect/>
            <a:stretch/>
          </p:blipFill>
          <p:spPr>
            <a:xfrm rot="1962041" flipV="1">
              <a:off x="2116716" y="-1269973"/>
              <a:ext cx="5964028" cy="5208204"/>
            </a:xfrm>
            <a:prstGeom prst="rect">
              <a:avLst/>
            </a:prstGeom>
          </p:spPr>
        </p:pic>
        <p:pic>
          <p:nvPicPr>
            <p:cNvPr id="9" name="图片 8">
              <a:extLst>
                <a:ext uri="{FF2B5EF4-FFF2-40B4-BE49-F238E27FC236}">
                  <a16:creationId xmlns="" xmlns:a16="http://schemas.microsoft.com/office/drawing/2014/main" id="{67AB1211-7964-48C2-AB4C-6445DED9686E}"/>
                </a:ext>
              </a:extLst>
            </p:cNvPr>
            <p:cNvPicPr>
              <a:picLocks noChangeAspect="1"/>
            </p:cNvPicPr>
            <p:nvPr/>
          </p:nvPicPr>
          <p:blipFill rotWithShape="1">
            <a:blip r:embed="rId4" cstate="screen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rcRect l="3515" t="1" r="2776" b="-2"/>
            <a:stretch/>
          </p:blipFill>
          <p:spPr>
            <a:xfrm flipV="1">
              <a:off x="2160384" y="-2603383"/>
              <a:ext cx="8672716" cy="6224019"/>
            </a:xfrm>
            <a:prstGeom prst="rect">
              <a:avLst/>
            </a:prstGeom>
          </p:spPr>
        </p:pic>
      </p:grpSp>
      <p:grpSp>
        <p:nvGrpSpPr>
          <p:cNvPr id="10" name="组合 9">
            <a:extLst>
              <a:ext uri="{FF2B5EF4-FFF2-40B4-BE49-F238E27FC236}">
                <a16:creationId xmlns="" xmlns:a16="http://schemas.microsoft.com/office/drawing/2014/main" id="{7F0A4471-BC0C-403D-A0FD-4DE36C6B4CA7}"/>
              </a:ext>
            </a:extLst>
          </p:cNvPr>
          <p:cNvGrpSpPr/>
          <p:nvPr userDrawn="1"/>
        </p:nvGrpSpPr>
        <p:grpSpPr>
          <a:xfrm rot="11254594">
            <a:off x="7044318" y="4544902"/>
            <a:ext cx="8716384" cy="6541614"/>
            <a:chOff x="2116716" y="-2603383"/>
            <a:chExt cx="8716384" cy="6541614"/>
          </a:xfrm>
        </p:grpSpPr>
        <p:pic>
          <p:nvPicPr>
            <p:cNvPr id="11" name="图片 10" descr="图片包含 动物, 无脊椎动物&#10;&#10;已生成高可信度的说明">
              <a:extLst>
                <a:ext uri="{FF2B5EF4-FFF2-40B4-BE49-F238E27FC236}">
                  <a16:creationId xmlns="" xmlns:a16="http://schemas.microsoft.com/office/drawing/2014/main" id="{17F96E99-D69E-4FCF-A8B0-C16051C0956E}"/>
                </a:ext>
              </a:extLst>
            </p:cNvPr>
            <p:cNvPicPr>
              <a:picLocks noChangeAspect="1"/>
            </p:cNvPicPr>
            <p:nvPr/>
          </p:nvPicPr>
          <p:blipFill rotWithShape="1">
            <a:blip r:embed="rId3" cstate="screen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rcRect/>
            <a:stretch/>
          </p:blipFill>
          <p:spPr>
            <a:xfrm rot="1962041" flipV="1">
              <a:off x="2116716" y="-1269973"/>
              <a:ext cx="5964028" cy="5208204"/>
            </a:xfrm>
            <a:prstGeom prst="rect">
              <a:avLst/>
            </a:prstGeom>
          </p:spPr>
        </p:pic>
        <p:pic>
          <p:nvPicPr>
            <p:cNvPr id="12" name="图片 11">
              <a:extLst>
                <a:ext uri="{FF2B5EF4-FFF2-40B4-BE49-F238E27FC236}">
                  <a16:creationId xmlns="" xmlns:a16="http://schemas.microsoft.com/office/drawing/2014/main" id="{445DCD29-7598-49A3-B320-2A933082A0C5}"/>
                </a:ext>
              </a:extLst>
            </p:cNvPr>
            <p:cNvPicPr>
              <a:picLocks noChangeAspect="1"/>
            </p:cNvPicPr>
            <p:nvPr/>
          </p:nvPicPr>
          <p:blipFill rotWithShape="1">
            <a:blip r:embed="rId4" cstate="screen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rcRect l="3515" t="1" r="2776" b="-2"/>
            <a:stretch/>
          </p:blipFill>
          <p:spPr>
            <a:xfrm flipV="1">
              <a:off x="2160384" y="-2603383"/>
              <a:ext cx="8672716" cy="6224019"/>
            </a:xfrm>
            <a:prstGeom prst="rect">
              <a:avLst/>
            </a:prstGeom>
          </p:spPr>
        </p:pic>
      </p:grpSp>
      <p:grpSp>
        <p:nvGrpSpPr>
          <p:cNvPr id="2" name="组合 1">
            <a:extLst>
              <a:ext uri="{FF2B5EF4-FFF2-40B4-BE49-F238E27FC236}">
                <a16:creationId xmlns="" xmlns:a16="http://schemas.microsoft.com/office/drawing/2014/main" id="{418347D3-80B9-4303-AC0A-C10A3CF59DD0}"/>
              </a:ext>
            </a:extLst>
          </p:cNvPr>
          <p:cNvGrpSpPr/>
          <p:nvPr userDrawn="1"/>
        </p:nvGrpSpPr>
        <p:grpSpPr>
          <a:xfrm>
            <a:off x="5567656" y="78648"/>
            <a:ext cx="996979" cy="996979"/>
            <a:chOff x="5567656" y="78648"/>
            <a:chExt cx="996979" cy="996979"/>
          </a:xfrm>
        </p:grpSpPr>
        <p:sp>
          <p:nvSpPr>
            <p:cNvPr id="15" name="椭圆 14">
              <a:extLst>
                <a:ext uri="{FF2B5EF4-FFF2-40B4-BE49-F238E27FC236}">
                  <a16:creationId xmlns="" xmlns:a16="http://schemas.microsoft.com/office/drawing/2014/main" id="{DDEA2E43-E630-4748-9525-DFB957EBD63E}"/>
                </a:ext>
              </a:extLst>
            </p:cNvPr>
            <p:cNvSpPr/>
            <p:nvPr userDrawn="1"/>
          </p:nvSpPr>
          <p:spPr>
            <a:xfrm>
              <a:off x="5567656" y="78648"/>
              <a:ext cx="996979" cy="996979"/>
            </a:xfrm>
            <a:prstGeom prst="ellipse">
              <a:avLst/>
            </a:prstGeom>
            <a:solidFill>
              <a:srgbClr val="EAEAEA"/>
            </a:solidFill>
            <a:ln>
              <a:solidFill>
                <a:schemeClr val="bg1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16" name="文本框 15">
              <a:extLst>
                <a:ext uri="{FF2B5EF4-FFF2-40B4-BE49-F238E27FC236}">
                  <a16:creationId xmlns="" xmlns:a16="http://schemas.microsoft.com/office/drawing/2014/main" id="{BCBA4585-F31E-4A49-B3B4-E2BD4A7C7C7B}"/>
                </a:ext>
              </a:extLst>
            </p:cNvPr>
            <p:cNvSpPr txBox="1"/>
            <p:nvPr userDrawn="1"/>
          </p:nvSpPr>
          <p:spPr>
            <a:xfrm>
              <a:off x="5627565" y="78648"/>
              <a:ext cx="877163" cy="923330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r>
                <a:rPr lang="zh-CN" altLang="en-US" sz="5400" dirty="0">
                  <a:solidFill>
                    <a:schemeClr val="bg1">
                      <a:lumMod val="50000"/>
                    </a:schemeClr>
                  </a:solidFill>
                  <a:latin typeface="微软雅黑 Light" panose="020B0502040204020203" pitchFamily="34" charset="-122"/>
                  <a:ea typeface="微软雅黑 Light" panose="020B0502040204020203" pitchFamily="34" charset="-122"/>
                </a:rPr>
                <a:t>壹</a:t>
              </a:r>
            </a:p>
          </p:txBody>
        </p:sp>
      </p:grpSp>
    </p:spTree>
    <p:extLst>
      <p:ext uri="{BB962C8B-B14F-4D97-AF65-F5344CB8AC3E}">
        <p14:creationId xmlns:p14="http://schemas.microsoft.com/office/powerpoint/2010/main" val="3519305156"/>
      </p:ext>
    </p:extLst>
  </p:cSld>
  <p:clrMapOvr>
    <a:masterClrMapping/>
  </p:clrMapOvr>
  <mc:AlternateContent xmlns:mc="http://schemas.openxmlformats.org/markup-compatibility/2006" xmlns:p15="http://schemas.microsoft.com/office/powerpoint/2012/main">
    <mc:Choice Requires="p15">
      <p:transition xmlns:p14="http://schemas.microsoft.com/office/powerpoint/2010/main" spd="slow" p14:dur="6000" advClick="0" advTm="0">
        <p15:prstTrans prst="curtains"/>
      </p:transition>
    </mc:Choice>
    <mc:Fallback xmlns="">
      <p:transition spd="slow" advClick="0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6" presetClass="entr" presetSubtype="21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7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8" fill="hold">
                      <p:stCondLst>
                        <p:cond delay="indefinite"/>
                      </p:stCondLst>
                      <p:childTnLst>
                        <p:par>
                          <p:cTn id="9" fill="hold">
                            <p:stCondLst>
                              <p:cond delay="0"/>
                            </p:stCondLst>
                            <p:childTnLst>
                              <p:par>
                                <p:cTn id="10" presetID="22" presetClass="entr" presetSubtype="4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2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" presetID="22" presetClass="entr" presetSubtype="4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5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6" fill="hold">
                      <p:stCondLst>
                        <p:cond delay="indefinite"/>
                      </p:stCondLst>
                      <p:childTnLst>
                        <p:par>
                          <p:cTn id="17" fill="hold">
                            <p:stCondLst>
                              <p:cond delay="0"/>
                            </p:stCondLst>
                            <p:childTnLst>
                              <p:par>
                                <p:cTn id="18" presetID="53" presetClass="entr" presetSubtype="16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3" grpId="0" animBg="1"/>
    </p:bldLst>
  </p:timing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标题和内容">
    <p:bg>
      <p:bgPr>
        <a:blipFill>
          <a:blip r:embed="rId2">
            <a:alphaModFix amt="39000"/>
          </a:blip>
          <a:tile tx="0" ty="0" sx="100000" sy="100000" flip="none" algn="tl"/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矩形: 圆角 12">
            <a:extLst>
              <a:ext uri="{FF2B5EF4-FFF2-40B4-BE49-F238E27FC236}">
                <a16:creationId xmlns="" xmlns:a16="http://schemas.microsoft.com/office/drawing/2014/main" id="{D39443C6-93BD-4EDC-B23E-0905266B52A5}"/>
              </a:ext>
            </a:extLst>
          </p:cNvPr>
          <p:cNvSpPr/>
          <p:nvPr userDrawn="1"/>
        </p:nvSpPr>
        <p:spPr>
          <a:xfrm>
            <a:off x="285750" y="323850"/>
            <a:ext cx="11620500" cy="6191250"/>
          </a:xfrm>
          <a:prstGeom prst="roundRect">
            <a:avLst>
              <a:gd name="adj" fmla="val 4975"/>
            </a:avLst>
          </a:prstGeom>
          <a:noFill/>
          <a:ln>
            <a:solidFill>
              <a:schemeClr val="bg1">
                <a:lumMod val="65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grpSp>
        <p:nvGrpSpPr>
          <p:cNvPr id="7" name="组合 6">
            <a:extLst>
              <a:ext uri="{FF2B5EF4-FFF2-40B4-BE49-F238E27FC236}">
                <a16:creationId xmlns="" xmlns:a16="http://schemas.microsoft.com/office/drawing/2014/main" id="{516E2DBE-D3A8-49D2-853B-59F7FD8C3983}"/>
              </a:ext>
            </a:extLst>
          </p:cNvPr>
          <p:cNvGrpSpPr/>
          <p:nvPr userDrawn="1"/>
        </p:nvGrpSpPr>
        <p:grpSpPr>
          <a:xfrm rot="11254594">
            <a:off x="-4090923" y="3418758"/>
            <a:ext cx="8672716" cy="6771712"/>
            <a:chOff x="1532446" y="-2122966"/>
            <a:chExt cx="8672716" cy="6771712"/>
          </a:xfrm>
        </p:grpSpPr>
        <p:pic>
          <p:nvPicPr>
            <p:cNvPr id="8" name="图片 7" descr="图片包含 动物, 无脊椎动物&#10;&#10;已生成高可信度的说明">
              <a:extLst>
                <a:ext uri="{FF2B5EF4-FFF2-40B4-BE49-F238E27FC236}">
                  <a16:creationId xmlns="" xmlns:a16="http://schemas.microsoft.com/office/drawing/2014/main" id="{F6CD9AAF-B2F1-458D-BC18-BEC04C6D2888}"/>
                </a:ext>
              </a:extLst>
            </p:cNvPr>
            <p:cNvPicPr>
              <a:picLocks noChangeAspect="1"/>
            </p:cNvPicPr>
            <p:nvPr/>
          </p:nvPicPr>
          <p:blipFill rotWithShape="1">
            <a:blip r:embed="rId3" cstate="screen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rcRect/>
            <a:stretch/>
          </p:blipFill>
          <p:spPr>
            <a:xfrm rot="1962041" flipV="1">
              <a:off x="1615113" y="-559458"/>
              <a:ext cx="5964028" cy="5208204"/>
            </a:xfrm>
            <a:prstGeom prst="rect">
              <a:avLst/>
            </a:prstGeom>
          </p:spPr>
        </p:pic>
        <p:pic>
          <p:nvPicPr>
            <p:cNvPr id="9" name="图片 8">
              <a:extLst>
                <a:ext uri="{FF2B5EF4-FFF2-40B4-BE49-F238E27FC236}">
                  <a16:creationId xmlns="" xmlns:a16="http://schemas.microsoft.com/office/drawing/2014/main" id="{67AB1211-7964-48C2-AB4C-6445DED9686E}"/>
                </a:ext>
              </a:extLst>
            </p:cNvPr>
            <p:cNvPicPr>
              <a:picLocks noChangeAspect="1"/>
            </p:cNvPicPr>
            <p:nvPr/>
          </p:nvPicPr>
          <p:blipFill rotWithShape="1">
            <a:blip r:embed="rId4" cstate="screen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rcRect l="3515" t="1" r="2776" b="-2"/>
            <a:stretch/>
          </p:blipFill>
          <p:spPr>
            <a:xfrm rot="21145406" flipV="1">
              <a:off x="1532446" y="-2122966"/>
              <a:ext cx="8672716" cy="6224019"/>
            </a:xfrm>
            <a:prstGeom prst="rect">
              <a:avLst/>
            </a:prstGeom>
          </p:spPr>
        </p:pic>
      </p:grpSp>
      <p:grpSp>
        <p:nvGrpSpPr>
          <p:cNvPr id="10" name="组合 9">
            <a:extLst>
              <a:ext uri="{FF2B5EF4-FFF2-40B4-BE49-F238E27FC236}">
                <a16:creationId xmlns="" xmlns:a16="http://schemas.microsoft.com/office/drawing/2014/main" id="{7F0A4471-BC0C-403D-A0FD-4DE36C6B4CA7}"/>
              </a:ext>
            </a:extLst>
          </p:cNvPr>
          <p:cNvGrpSpPr/>
          <p:nvPr userDrawn="1"/>
        </p:nvGrpSpPr>
        <p:grpSpPr>
          <a:xfrm rot="11254594">
            <a:off x="7044318" y="4544902"/>
            <a:ext cx="8716384" cy="6541614"/>
            <a:chOff x="2116716" y="-2603383"/>
            <a:chExt cx="8716384" cy="6541614"/>
          </a:xfrm>
        </p:grpSpPr>
        <p:pic>
          <p:nvPicPr>
            <p:cNvPr id="11" name="图片 10" descr="图片包含 动物, 无脊椎动物&#10;&#10;已生成高可信度的说明">
              <a:extLst>
                <a:ext uri="{FF2B5EF4-FFF2-40B4-BE49-F238E27FC236}">
                  <a16:creationId xmlns="" xmlns:a16="http://schemas.microsoft.com/office/drawing/2014/main" id="{17F96E99-D69E-4FCF-A8B0-C16051C0956E}"/>
                </a:ext>
              </a:extLst>
            </p:cNvPr>
            <p:cNvPicPr>
              <a:picLocks noChangeAspect="1"/>
            </p:cNvPicPr>
            <p:nvPr/>
          </p:nvPicPr>
          <p:blipFill rotWithShape="1">
            <a:blip r:embed="rId3" cstate="screen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rcRect/>
            <a:stretch/>
          </p:blipFill>
          <p:spPr>
            <a:xfrm rot="1962041" flipV="1">
              <a:off x="2116716" y="-1269973"/>
              <a:ext cx="5964028" cy="5208204"/>
            </a:xfrm>
            <a:prstGeom prst="rect">
              <a:avLst/>
            </a:prstGeom>
          </p:spPr>
        </p:pic>
        <p:pic>
          <p:nvPicPr>
            <p:cNvPr id="12" name="图片 11">
              <a:extLst>
                <a:ext uri="{FF2B5EF4-FFF2-40B4-BE49-F238E27FC236}">
                  <a16:creationId xmlns="" xmlns:a16="http://schemas.microsoft.com/office/drawing/2014/main" id="{445DCD29-7598-49A3-B320-2A933082A0C5}"/>
                </a:ext>
              </a:extLst>
            </p:cNvPr>
            <p:cNvPicPr>
              <a:picLocks noChangeAspect="1"/>
            </p:cNvPicPr>
            <p:nvPr/>
          </p:nvPicPr>
          <p:blipFill rotWithShape="1">
            <a:blip r:embed="rId4" cstate="screen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rcRect l="3515" t="1" r="2776" b="-2"/>
            <a:stretch/>
          </p:blipFill>
          <p:spPr>
            <a:xfrm flipV="1">
              <a:off x="2160384" y="-2603383"/>
              <a:ext cx="8672716" cy="6224019"/>
            </a:xfrm>
            <a:prstGeom prst="rect">
              <a:avLst/>
            </a:prstGeom>
          </p:spPr>
        </p:pic>
      </p:grpSp>
      <p:grpSp>
        <p:nvGrpSpPr>
          <p:cNvPr id="2" name="组合 1">
            <a:extLst>
              <a:ext uri="{FF2B5EF4-FFF2-40B4-BE49-F238E27FC236}">
                <a16:creationId xmlns="" xmlns:a16="http://schemas.microsoft.com/office/drawing/2014/main" id="{129BF483-D045-45D2-A9F1-BBDB56CAE6ED}"/>
              </a:ext>
            </a:extLst>
          </p:cNvPr>
          <p:cNvGrpSpPr/>
          <p:nvPr userDrawn="1"/>
        </p:nvGrpSpPr>
        <p:grpSpPr>
          <a:xfrm>
            <a:off x="5567656" y="78648"/>
            <a:ext cx="996979" cy="996979"/>
            <a:chOff x="5567656" y="78648"/>
            <a:chExt cx="996979" cy="996979"/>
          </a:xfrm>
        </p:grpSpPr>
        <p:sp>
          <p:nvSpPr>
            <p:cNvPr id="15" name="椭圆 14">
              <a:extLst>
                <a:ext uri="{FF2B5EF4-FFF2-40B4-BE49-F238E27FC236}">
                  <a16:creationId xmlns="" xmlns:a16="http://schemas.microsoft.com/office/drawing/2014/main" id="{DDEA2E43-E630-4748-9525-DFB957EBD63E}"/>
                </a:ext>
              </a:extLst>
            </p:cNvPr>
            <p:cNvSpPr/>
            <p:nvPr userDrawn="1"/>
          </p:nvSpPr>
          <p:spPr>
            <a:xfrm>
              <a:off x="5567656" y="78648"/>
              <a:ext cx="996979" cy="996979"/>
            </a:xfrm>
            <a:prstGeom prst="ellipse">
              <a:avLst/>
            </a:prstGeom>
            <a:solidFill>
              <a:srgbClr val="EAEAEA"/>
            </a:solidFill>
            <a:ln>
              <a:solidFill>
                <a:schemeClr val="bg1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16" name="文本框 15">
              <a:extLst>
                <a:ext uri="{FF2B5EF4-FFF2-40B4-BE49-F238E27FC236}">
                  <a16:creationId xmlns="" xmlns:a16="http://schemas.microsoft.com/office/drawing/2014/main" id="{BCBA4585-F31E-4A49-B3B4-E2BD4A7C7C7B}"/>
                </a:ext>
              </a:extLst>
            </p:cNvPr>
            <p:cNvSpPr txBox="1"/>
            <p:nvPr userDrawn="1"/>
          </p:nvSpPr>
          <p:spPr>
            <a:xfrm>
              <a:off x="5627565" y="78648"/>
              <a:ext cx="877163" cy="923330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r>
                <a:rPr lang="zh-CN" altLang="en-US" sz="5400" dirty="0">
                  <a:solidFill>
                    <a:schemeClr val="bg1">
                      <a:lumMod val="50000"/>
                    </a:schemeClr>
                  </a:solidFill>
                  <a:latin typeface="微软雅黑 Light" panose="020B0502040204020203" pitchFamily="34" charset="-122"/>
                  <a:ea typeface="微软雅黑 Light" panose="020B0502040204020203" pitchFamily="34" charset="-122"/>
                </a:rPr>
                <a:t>壹</a:t>
              </a:r>
            </a:p>
          </p:txBody>
        </p:sp>
      </p:grpSp>
    </p:spTree>
    <p:extLst>
      <p:ext uri="{BB962C8B-B14F-4D97-AF65-F5344CB8AC3E}">
        <p14:creationId xmlns:p14="http://schemas.microsoft.com/office/powerpoint/2010/main" val="1547172634"/>
      </p:ext>
    </p:extLst>
  </p:cSld>
  <p:clrMapOvr>
    <a:masterClrMapping/>
  </p:clrMapOvr>
  <mc:AlternateContent xmlns:mc="http://schemas.openxmlformats.org/markup-compatibility/2006" xmlns:p15="http://schemas.microsoft.com/office/powerpoint/2012/main">
    <mc:Choice Requires="p15">
      <p:transition xmlns:p14="http://schemas.microsoft.com/office/powerpoint/2010/main" spd="slow" p14:dur="6000" advClick="0" advTm="0">
        <p15:prstTrans prst="curtains"/>
      </p:transition>
    </mc:Choice>
    <mc:Fallback xmlns="">
      <p:transition spd="slow" advClick="0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6" presetClass="entr" presetSubtype="21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7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8" fill="hold">
                      <p:stCondLst>
                        <p:cond delay="indefinite"/>
                      </p:stCondLst>
                      <p:childTnLst>
                        <p:par>
                          <p:cTn id="9" fill="hold">
                            <p:stCondLst>
                              <p:cond delay="0"/>
                            </p:stCondLst>
                            <p:childTnLst>
                              <p:par>
                                <p:cTn id="10" presetID="22" presetClass="entr" presetSubtype="4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2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" presetID="22" presetClass="entr" presetSubtype="4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5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6" fill="hold">
                      <p:stCondLst>
                        <p:cond delay="indefinite"/>
                      </p:stCondLst>
                      <p:childTnLst>
                        <p:par>
                          <p:cTn id="17" fill="hold">
                            <p:stCondLst>
                              <p:cond delay="0"/>
                            </p:stCondLst>
                            <p:childTnLst>
                              <p:par>
                                <p:cTn id="18" presetID="53" presetClass="entr" presetSubtype="16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3" grpId="0" animBg="1"/>
    </p:bldLst>
  </p:timing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_标题和内容">
    <p:bg>
      <p:bgPr>
        <a:blipFill>
          <a:blip r:embed="rId2">
            <a:alphaModFix amt="39000"/>
          </a:blip>
          <a:tile tx="0" ty="0" sx="100000" sy="100000" flip="none" algn="tl"/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矩形: 圆角 12">
            <a:extLst>
              <a:ext uri="{FF2B5EF4-FFF2-40B4-BE49-F238E27FC236}">
                <a16:creationId xmlns="" xmlns:a16="http://schemas.microsoft.com/office/drawing/2014/main" id="{D39443C6-93BD-4EDC-B23E-0905266B52A5}"/>
              </a:ext>
            </a:extLst>
          </p:cNvPr>
          <p:cNvSpPr/>
          <p:nvPr userDrawn="1"/>
        </p:nvSpPr>
        <p:spPr>
          <a:xfrm>
            <a:off x="285750" y="323850"/>
            <a:ext cx="11620500" cy="6191250"/>
          </a:xfrm>
          <a:prstGeom prst="roundRect">
            <a:avLst>
              <a:gd name="adj" fmla="val 4975"/>
            </a:avLst>
          </a:prstGeom>
          <a:noFill/>
          <a:ln>
            <a:solidFill>
              <a:schemeClr val="bg1">
                <a:lumMod val="65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grpSp>
        <p:nvGrpSpPr>
          <p:cNvPr id="2" name="组合 1">
            <a:extLst>
              <a:ext uri="{FF2B5EF4-FFF2-40B4-BE49-F238E27FC236}">
                <a16:creationId xmlns="" xmlns:a16="http://schemas.microsoft.com/office/drawing/2014/main" id="{8C042941-6357-41B5-B912-56A924286B93}"/>
              </a:ext>
            </a:extLst>
          </p:cNvPr>
          <p:cNvGrpSpPr/>
          <p:nvPr userDrawn="1"/>
        </p:nvGrpSpPr>
        <p:grpSpPr>
          <a:xfrm>
            <a:off x="5567656" y="78648"/>
            <a:ext cx="996979" cy="996979"/>
            <a:chOff x="5567656" y="78648"/>
            <a:chExt cx="996979" cy="996979"/>
          </a:xfrm>
        </p:grpSpPr>
        <p:sp>
          <p:nvSpPr>
            <p:cNvPr id="15" name="椭圆 14">
              <a:extLst>
                <a:ext uri="{FF2B5EF4-FFF2-40B4-BE49-F238E27FC236}">
                  <a16:creationId xmlns="" xmlns:a16="http://schemas.microsoft.com/office/drawing/2014/main" id="{DDEA2E43-E630-4748-9525-DFB957EBD63E}"/>
                </a:ext>
              </a:extLst>
            </p:cNvPr>
            <p:cNvSpPr/>
            <p:nvPr userDrawn="1"/>
          </p:nvSpPr>
          <p:spPr>
            <a:xfrm>
              <a:off x="5567656" y="78648"/>
              <a:ext cx="996979" cy="996979"/>
            </a:xfrm>
            <a:prstGeom prst="ellipse">
              <a:avLst/>
            </a:prstGeom>
            <a:solidFill>
              <a:srgbClr val="EAEAEA"/>
            </a:solidFill>
            <a:ln>
              <a:solidFill>
                <a:schemeClr val="bg1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16" name="文本框 15">
              <a:extLst>
                <a:ext uri="{FF2B5EF4-FFF2-40B4-BE49-F238E27FC236}">
                  <a16:creationId xmlns="" xmlns:a16="http://schemas.microsoft.com/office/drawing/2014/main" id="{BCBA4585-F31E-4A49-B3B4-E2BD4A7C7C7B}"/>
                </a:ext>
              </a:extLst>
            </p:cNvPr>
            <p:cNvSpPr txBox="1"/>
            <p:nvPr userDrawn="1"/>
          </p:nvSpPr>
          <p:spPr>
            <a:xfrm>
              <a:off x="5627565" y="78648"/>
              <a:ext cx="877163" cy="923330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r>
                <a:rPr lang="zh-CN" altLang="en-US" sz="5400" dirty="0">
                  <a:solidFill>
                    <a:schemeClr val="bg1">
                      <a:lumMod val="50000"/>
                    </a:schemeClr>
                  </a:solidFill>
                  <a:latin typeface="微软雅黑 Light" panose="020B0502040204020203" pitchFamily="34" charset="-122"/>
                  <a:ea typeface="微软雅黑 Light" panose="020B0502040204020203" pitchFamily="34" charset="-122"/>
                </a:rPr>
                <a:t>壹</a:t>
              </a:r>
            </a:p>
          </p:txBody>
        </p:sp>
      </p:grpSp>
    </p:spTree>
    <p:extLst>
      <p:ext uri="{BB962C8B-B14F-4D97-AF65-F5344CB8AC3E}">
        <p14:creationId xmlns:p14="http://schemas.microsoft.com/office/powerpoint/2010/main" val="2605480459"/>
      </p:ext>
    </p:extLst>
  </p:cSld>
  <p:clrMapOvr>
    <a:masterClrMapping/>
  </p:clrMapOvr>
  <mc:AlternateContent xmlns:mc="http://schemas.openxmlformats.org/markup-compatibility/2006" xmlns:p15="http://schemas.microsoft.com/office/powerpoint/2012/main">
    <mc:Choice Requires="p15">
      <p:transition xmlns:p14="http://schemas.microsoft.com/office/powerpoint/2010/main" spd="slow" p14:dur="6000" advClick="0" advTm="0">
        <p15:prstTrans prst="curtains"/>
      </p:transition>
    </mc:Choice>
    <mc:Fallback xmlns="">
      <p:transition spd="slow" advClick="0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6" presetClass="entr" presetSubtype="21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7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8" fill="hold">
                      <p:stCondLst>
                        <p:cond delay="indefinite"/>
                      </p:stCondLst>
                      <p:childTnLst>
                        <p:par>
                          <p:cTn id="9" fill="hold">
                            <p:stCondLst>
                              <p:cond delay="0"/>
                            </p:stCondLst>
                            <p:childTnLst>
                              <p:par>
                                <p:cTn id="10" presetID="53" presetClass="entr" presetSubtype="16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4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3" grpId="0" animBg="1"/>
    </p:bldLst>
  </p:timing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type="secHead" preserve="1">
  <p:cSld name="节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>
            <a:extLst>
              <a:ext uri="{FF2B5EF4-FFF2-40B4-BE49-F238E27FC236}">
                <a16:creationId xmlns="" xmlns:a16="http://schemas.microsoft.com/office/drawing/2014/main" id="{CD210FB7-177E-47A2-823E-83E66D8F89B6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1850" y="1709738"/>
            <a:ext cx="10515600" cy="2852737"/>
          </a:xfrm>
        </p:spPr>
        <p:txBody>
          <a:bodyPr anchor="b"/>
          <a:lstStyle>
            <a:lvl1pPr>
              <a:defRPr sz="6000"/>
            </a:lvl1pPr>
          </a:lstStyle>
          <a:p>
            <a:r>
              <a:rPr lang="zh-CN" altLang="en-US"/>
              <a:t>单击此处编辑母版标题样式</a:t>
            </a:r>
          </a:p>
        </p:txBody>
      </p:sp>
      <p:sp>
        <p:nvSpPr>
          <p:cNvPr id="3" name="文本占位符 2">
            <a:extLst>
              <a:ext uri="{FF2B5EF4-FFF2-40B4-BE49-F238E27FC236}">
                <a16:creationId xmlns="" xmlns:a16="http://schemas.microsoft.com/office/drawing/2014/main" id="{F6CFD2DD-09B2-4E2A-A426-CE1A8F18BCEA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1850" y="4589463"/>
            <a:ext cx="10515600" cy="1500187"/>
          </a:xfrm>
        </p:spPr>
        <p:txBody>
          <a:bodyPr/>
          <a:lstStyle>
            <a:lvl1pPr marL="0" indent="0">
              <a:buNone/>
              <a:defRPr sz="2400">
                <a:solidFill>
                  <a:schemeClr val="tx1">
                    <a:tint val="75000"/>
                  </a:schemeClr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zh-CN" altLang="en-US"/>
              <a:t>编辑母版文本样式</a:t>
            </a:r>
          </a:p>
        </p:txBody>
      </p:sp>
      <p:sp>
        <p:nvSpPr>
          <p:cNvPr id="4" name="日期占位符 3">
            <a:extLst>
              <a:ext uri="{FF2B5EF4-FFF2-40B4-BE49-F238E27FC236}">
                <a16:creationId xmlns="" xmlns:a16="http://schemas.microsoft.com/office/drawing/2014/main" id="{245BEBD8-8BEA-4231-BCCF-6DBFB4060F25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7224FFBC-2545-4DF5-A7AB-D8492FBCCA45}" type="datetimeFigureOut">
              <a:rPr lang="zh-CN" altLang="en-US" smtClean="0"/>
              <a:t>2020/6/8</a:t>
            </a:fld>
            <a:endParaRPr lang="zh-CN" altLang="en-US"/>
          </a:p>
        </p:txBody>
      </p:sp>
      <p:sp>
        <p:nvSpPr>
          <p:cNvPr id="5" name="页脚占位符 4">
            <a:extLst>
              <a:ext uri="{FF2B5EF4-FFF2-40B4-BE49-F238E27FC236}">
                <a16:creationId xmlns="" xmlns:a16="http://schemas.microsoft.com/office/drawing/2014/main" id="{8A0BB5E3-D164-48D5-B2EE-68A85C5D3BE9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>
            <a:extLst>
              <a:ext uri="{FF2B5EF4-FFF2-40B4-BE49-F238E27FC236}">
                <a16:creationId xmlns="" xmlns:a16="http://schemas.microsoft.com/office/drawing/2014/main" id="{D6389046-6C67-47FD-B614-3862DE148024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5E241819-BE6D-4EDB-A643-E5C4D152209F}" type="slidenum">
              <a:rPr lang="zh-CN" altLang="en-US" smtClean="0"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987995557"/>
      </p:ext>
    </p:extLst>
  </p:cSld>
  <p:clrMapOvr>
    <a:masterClrMapping/>
  </p:clrMapOvr>
  <mc:AlternateContent xmlns:mc="http://schemas.openxmlformats.org/markup-compatibility/2006" xmlns:p15="http://schemas.microsoft.com/office/powerpoint/2012/main">
    <mc:Choice Requires="p15">
      <p:transition xmlns:p14="http://schemas.microsoft.com/office/powerpoint/2010/main" spd="slow" p14:dur="6000" advClick="0" advTm="0">
        <p15:prstTrans prst="curtains"/>
      </p:transition>
    </mc:Choice>
    <mc:Fallback xmlns="">
      <p:transition spd="slow" advClick="0" advTm="0">
        <p:fade/>
      </p:transition>
    </mc:Fallback>
  </mc:AlternateContent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type="twoObj" preserve="1">
  <p:cSld name="两栏内容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>
            <a:extLst>
              <a:ext uri="{FF2B5EF4-FFF2-40B4-BE49-F238E27FC236}">
                <a16:creationId xmlns="" xmlns:a16="http://schemas.microsoft.com/office/drawing/2014/main" id="{E22E52B0-FC05-48A6-9E19-39AB51C8A37E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/>
              <a:t>单击此处编辑母版标题样式</a:t>
            </a:r>
          </a:p>
        </p:txBody>
      </p:sp>
      <p:sp>
        <p:nvSpPr>
          <p:cNvPr id="3" name="内容占位符 2">
            <a:extLst>
              <a:ext uri="{FF2B5EF4-FFF2-40B4-BE49-F238E27FC236}">
                <a16:creationId xmlns="" xmlns:a16="http://schemas.microsoft.com/office/drawing/2014/main" id="{06741531-40C1-42D6-B5D9-8FB0CC39A668}"/>
              </a:ext>
            </a:extLst>
          </p:cNvPr>
          <p:cNvSpPr>
            <a:spLocks noGrp="1"/>
          </p:cNvSpPr>
          <p:nvPr>
            <p:ph sz="half" idx="1"/>
          </p:nvPr>
        </p:nvSpPr>
        <p:spPr>
          <a:xfrm>
            <a:off x="838200" y="1825625"/>
            <a:ext cx="5181600" cy="4351338"/>
          </a:xfrm>
        </p:spPr>
        <p:txBody>
          <a:bodyPr/>
          <a:lstStyle/>
          <a:p>
            <a:pPr lvl="0"/>
            <a:r>
              <a:rPr lang="zh-CN" altLang="en-US"/>
              <a:t>编辑母版文本样式</a:t>
            </a:r>
          </a:p>
          <a:p>
            <a:pPr lvl="1"/>
            <a:r>
              <a:rPr lang="zh-CN" altLang="en-US"/>
              <a:t>第二级</a:t>
            </a:r>
          </a:p>
          <a:p>
            <a:pPr lvl="2"/>
            <a:r>
              <a:rPr lang="zh-CN" altLang="en-US"/>
              <a:t>第三级</a:t>
            </a:r>
          </a:p>
          <a:p>
            <a:pPr lvl="3"/>
            <a:r>
              <a:rPr lang="zh-CN" altLang="en-US"/>
              <a:t>第四级</a:t>
            </a:r>
          </a:p>
          <a:p>
            <a:pPr lvl="4"/>
            <a:r>
              <a:rPr lang="zh-CN" altLang="en-US"/>
              <a:t>第五级</a:t>
            </a:r>
          </a:p>
        </p:txBody>
      </p:sp>
      <p:sp>
        <p:nvSpPr>
          <p:cNvPr id="4" name="内容占位符 3">
            <a:extLst>
              <a:ext uri="{FF2B5EF4-FFF2-40B4-BE49-F238E27FC236}">
                <a16:creationId xmlns="" xmlns:a16="http://schemas.microsoft.com/office/drawing/2014/main" id="{79C04DA4-3CF9-4C31-99BA-9F5796A24501}"/>
              </a:ext>
            </a:extLst>
          </p:cNvPr>
          <p:cNvSpPr>
            <a:spLocks noGrp="1"/>
          </p:cNvSpPr>
          <p:nvPr>
            <p:ph sz="half" idx="2"/>
          </p:nvPr>
        </p:nvSpPr>
        <p:spPr>
          <a:xfrm>
            <a:off x="6172200" y="1825625"/>
            <a:ext cx="5181600" cy="4351338"/>
          </a:xfrm>
        </p:spPr>
        <p:txBody>
          <a:bodyPr/>
          <a:lstStyle/>
          <a:p>
            <a:pPr lvl="0"/>
            <a:r>
              <a:rPr lang="zh-CN" altLang="en-US"/>
              <a:t>编辑母版文本样式</a:t>
            </a:r>
          </a:p>
          <a:p>
            <a:pPr lvl="1"/>
            <a:r>
              <a:rPr lang="zh-CN" altLang="en-US"/>
              <a:t>第二级</a:t>
            </a:r>
          </a:p>
          <a:p>
            <a:pPr lvl="2"/>
            <a:r>
              <a:rPr lang="zh-CN" altLang="en-US"/>
              <a:t>第三级</a:t>
            </a:r>
          </a:p>
          <a:p>
            <a:pPr lvl="3"/>
            <a:r>
              <a:rPr lang="zh-CN" altLang="en-US"/>
              <a:t>第四级</a:t>
            </a:r>
          </a:p>
          <a:p>
            <a:pPr lvl="4"/>
            <a:r>
              <a:rPr lang="zh-CN" altLang="en-US"/>
              <a:t>第五级</a:t>
            </a:r>
          </a:p>
        </p:txBody>
      </p:sp>
      <p:sp>
        <p:nvSpPr>
          <p:cNvPr id="5" name="日期占位符 4">
            <a:extLst>
              <a:ext uri="{FF2B5EF4-FFF2-40B4-BE49-F238E27FC236}">
                <a16:creationId xmlns="" xmlns:a16="http://schemas.microsoft.com/office/drawing/2014/main" id="{8CFADCA9-8B71-4876-8755-A2277DC4692B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7224FFBC-2545-4DF5-A7AB-D8492FBCCA45}" type="datetimeFigureOut">
              <a:rPr lang="zh-CN" altLang="en-US" smtClean="0"/>
              <a:t>2020/6/8</a:t>
            </a:fld>
            <a:endParaRPr lang="zh-CN" altLang="en-US"/>
          </a:p>
        </p:txBody>
      </p:sp>
      <p:sp>
        <p:nvSpPr>
          <p:cNvPr id="6" name="页脚占位符 5">
            <a:extLst>
              <a:ext uri="{FF2B5EF4-FFF2-40B4-BE49-F238E27FC236}">
                <a16:creationId xmlns="" xmlns:a16="http://schemas.microsoft.com/office/drawing/2014/main" id="{B4DCF419-67C3-4AA1-A105-C39994946767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7" name="灯片编号占位符 6">
            <a:extLst>
              <a:ext uri="{FF2B5EF4-FFF2-40B4-BE49-F238E27FC236}">
                <a16:creationId xmlns="" xmlns:a16="http://schemas.microsoft.com/office/drawing/2014/main" id="{AA90DFDD-3652-4E26-9E21-0FFA295A0A16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5E241819-BE6D-4EDB-A643-E5C4D152209F}" type="slidenum">
              <a:rPr lang="zh-CN" altLang="en-US" smtClean="0"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939868443"/>
      </p:ext>
    </p:extLst>
  </p:cSld>
  <p:clrMapOvr>
    <a:masterClrMapping/>
  </p:clrMapOvr>
  <mc:AlternateContent xmlns:mc="http://schemas.openxmlformats.org/markup-compatibility/2006" xmlns:p15="http://schemas.microsoft.com/office/powerpoint/2012/main">
    <mc:Choice Requires="p15">
      <p:transition xmlns:p14="http://schemas.microsoft.com/office/powerpoint/2010/main" spd="slow" p14:dur="6000" advClick="0" advTm="0">
        <p15:prstTrans prst="curtains"/>
      </p:transition>
    </mc:Choice>
    <mc:Fallback xmlns="">
      <p:transition spd="slow" advClick="0" advTm="0">
        <p:fade/>
      </p:transition>
    </mc:Fallback>
  </mc:AlternateContent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type="twoTxTwoObj" preserve="1">
  <p:cSld name="比较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>
            <a:extLst>
              <a:ext uri="{FF2B5EF4-FFF2-40B4-BE49-F238E27FC236}">
                <a16:creationId xmlns="" xmlns:a16="http://schemas.microsoft.com/office/drawing/2014/main" id="{2F2A1BF6-DB7C-4EC0-A1CB-5F05C3BA6FA2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9788" y="365125"/>
            <a:ext cx="10515600" cy="1325563"/>
          </a:xfrm>
        </p:spPr>
        <p:txBody>
          <a:bodyPr/>
          <a:lstStyle/>
          <a:p>
            <a:r>
              <a:rPr lang="zh-CN" altLang="en-US"/>
              <a:t>单击此处编辑母版标题样式</a:t>
            </a:r>
          </a:p>
        </p:txBody>
      </p:sp>
      <p:sp>
        <p:nvSpPr>
          <p:cNvPr id="3" name="文本占位符 2">
            <a:extLst>
              <a:ext uri="{FF2B5EF4-FFF2-40B4-BE49-F238E27FC236}">
                <a16:creationId xmlns="" xmlns:a16="http://schemas.microsoft.com/office/drawing/2014/main" id="{4AE3981C-1D54-4DA2-AC98-4FED8BB36C19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9788" y="1681163"/>
            <a:ext cx="5157787" cy="82391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zh-CN" altLang="en-US"/>
              <a:t>编辑母版文本样式</a:t>
            </a:r>
          </a:p>
        </p:txBody>
      </p:sp>
      <p:sp>
        <p:nvSpPr>
          <p:cNvPr id="4" name="内容占位符 3">
            <a:extLst>
              <a:ext uri="{FF2B5EF4-FFF2-40B4-BE49-F238E27FC236}">
                <a16:creationId xmlns="" xmlns:a16="http://schemas.microsoft.com/office/drawing/2014/main" id="{5DA515D2-8D27-467F-ACFF-97AA2A2ED2A0}"/>
              </a:ext>
            </a:extLst>
          </p:cNvPr>
          <p:cNvSpPr>
            <a:spLocks noGrp="1"/>
          </p:cNvSpPr>
          <p:nvPr>
            <p:ph sz="half" idx="2"/>
          </p:nvPr>
        </p:nvSpPr>
        <p:spPr>
          <a:xfrm>
            <a:off x="839788" y="2505075"/>
            <a:ext cx="5157787" cy="3684588"/>
          </a:xfrm>
        </p:spPr>
        <p:txBody>
          <a:bodyPr/>
          <a:lstStyle/>
          <a:p>
            <a:pPr lvl="0"/>
            <a:r>
              <a:rPr lang="zh-CN" altLang="en-US"/>
              <a:t>编辑母版文本样式</a:t>
            </a:r>
          </a:p>
          <a:p>
            <a:pPr lvl="1"/>
            <a:r>
              <a:rPr lang="zh-CN" altLang="en-US"/>
              <a:t>第二级</a:t>
            </a:r>
          </a:p>
          <a:p>
            <a:pPr lvl="2"/>
            <a:r>
              <a:rPr lang="zh-CN" altLang="en-US"/>
              <a:t>第三级</a:t>
            </a:r>
          </a:p>
          <a:p>
            <a:pPr lvl="3"/>
            <a:r>
              <a:rPr lang="zh-CN" altLang="en-US"/>
              <a:t>第四级</a:t>
            </a:r>
          </a:p>
          <a:p>
            <a:pPr lvl="4"/>
            <a:r>
              <a:rPr lang="zh-CN" altLang="en-US"/>
              <a:t>第五级</a:t>
            </a:r>
          </a:p>
        </p:txBody>
      </p:sp>
      <p:sp>
        <p:nvSpPr>
          <p:cNvPr id="5" name="文本占位符 4">
            <a:extLst>
              <a:ext uri="{FF2B5EF4-FFF2-40B4-BE49-F238E27FC236}">
                <a16:creationId xmlns="" xmlns:a16="http://schemas.microsoft.com/office/drawing/2014/main" id="{743147FA-40C7-4D1D-92E0-E91C932ED05D}"/>
              </a:ext>
            </a:extLst>
          </p:cNvPr>
          <p:cNvSpPr>
            <a:spLocks noGrp="1"/>
          </p:cNvSpPr>
          <p:nvPr>
            <p:ph type="body" sz="quarter" idx="3"/>
          </p:nvPr>
        </p:nvSpPr>
        <p:spPr>
          <a:xfrm>
            <a:off x="6172200" y="1681163"/>
            <a:ext cx="5183188" cy="82391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zh-CN" altLang="en-US"/>
              <a:t>编辑母版文本样式</a:t>
            </a:r>
          </a:p>
        </p:txBody>
      </p:sp>
      <p:sp>
        <p:nvSpPr>
          <p:cNvPr id="6" name="内容占位符 5">
            <a:extLst>
              <a:ext uri="{FF2B5EF4-FFF2-40B4-BE49-F238E27FC236}">
                <a16:creationId xmlns="" xmlns:a16="http://schemas.microsoft.com/office/drawing/2014/main" id="{217B7B85-40F7-42BC-811D-AE50A4FAAD13}"/>
              </a:ext>
            </a:extLst>
          </p:cNvPr>
          <p:cNvSpPr>
            <a:spLocks noGrp="1"/>
          </p:cNvSpPr>
          <p:nvPr>
            <p:ph sz="quarter" idx="4"/>
          </p:nvPr>
        </p:nvSpPr>
        <p:spPr>
          <a:xfrm>
            <a:off x="6172200" y="2505075"/>
            <a:ext cx="5183188" cy="3684588"/>
          </a:xfrm>
        </p:spPr>
        <p:txBody>
          <a:bodyPr/>
          <a:lstStyle/>
          <a:p>
            <a:pPr lvl="0"/>
            <a:r>
              <a:rPr lang="zh-CN" altLang="en-US"/>
              <a:t>编辑母版文本样式</a:t>
            </a:r>
          </a:p>
          <a:p>
            <a:pPr lvl="1"/>
            <a:r>
              <a:rPr lang="zh-CN" altLang="en-US"/>
              <a:t>第二级</a:t>
            </a:r>
          </a:p>
          <a:p>
            <a:pPr lvl="2"/>
            <a:r>
              <a:rPr lang="zh-CN" altLang="en-US"/>
              <a:t>第三级</a:t>
            </a:r>
          </a:p>
          <a:p>
            <a:pPr lvl="3"/>
            <a:r>
              <a:rPr lang="zh-CN" altLang="en-US"/>
              <a:t>第四级</a:t>
            </a:r>
          </a:p>
          <a:p>
            <a:pPr lvl="4"/>
            <a:r>
              <a:rPr lang="zh-CN" altLang="en-US"/>
              <a:t>第五级</a:t>
            </a:r>
          </a:p>
        </p:txBody>
      </p:sp>
      <p:sp>
        <p:nvSpPr>
          <p:cNvPr id="7" name="日期占位符 6">
            <a:extLst>
              <a:ext uri="{FF2B5EF4-FFF2-40B4-BE49-F238E27FC236}">
                <a16:creationId xmlns="" xmlns:a16="http://schemas.microsoft.com/office/drawing/2014/main" id="{5FC22EB5-86E7-45E6-B18D-DF880F6EEF84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7224FFBC-2545-4DF5-A7AB-D8492FBCCA45}" type="datetimeFigureOut">
              <a:rPr lang="zh-CN" altLang="en-US" smtClean="0"/>
              <a:t>2020/6/8</a:t>
            </a:fld>
            <a:endParaRPr lang="zh-CN" altLang="en-US"/>
          </a:p>
        </p:txBody>
      </p:sp>
      <p:sp>
        <p:nvSpPr>
          <p:cNvPr id="8" name="页脚占位符 7">
            <a:extLst>
              <a:ext uri="{FF2B5EF4-FFF2-40B4-BE49-F238E27FC236}">
                <a16:creationId xmlns="" xmlns:a16="http://schemas.microsoft.com/office/drawing/2014/main" id="{C170925E-7CF3-4385-9913-B85FED8D2BA0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9" name="灯片编号占位符 8">
            <a:extLst>
              <a:ext uri="{FF2B5EF4-FFF2-40B4-BE49-F238E27FC236}">
                <a16:creationId xmlns="" xmlns:a16="http://schemas.microsoft.com/office/drawing/2014/main" id="{A770197C-34B1-44E4-B774-B39EC986214E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5E241819-BE6D-4EDB-A643-E5C4D152209F}" type="slidenum">
              <a:rPr lang="zh-CN" altLang="en-US" smtClean="0"/>
              <a:t>‹#›</a:t>
            </a:fld>
            <a:endParaRPr lang="zh-CN" altLang="en-US"/>
          </a:p>
        </p:txBody>
      </p:sp>
      <p:sp>
        <p:nvSpPr>
          <p:cNvPr id="11" name="矩形 10"/>
          <p:cNvSpPr/>
          <p:nvPr userDrawn="1"/>
        </p:nvSpPr>
        <p:spPr>
          <a:xfrm>
            <a:off x="8782422" y="6446035"/>
            <a:ext cx="775136" cy="24622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PPT</a:t>
            </a: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模板下载：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www.1ppt.com/moban/     </a:t>
            </a: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行业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PPT</a:t>
            </a: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模板：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www.1ppt.com/hangye/ </a:t>
            </a:r>
          </a:p>
          <a:p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节日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PPT</a:t>
            </a: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模板：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www.1ppt.com/jieri/           PPT</a:t>
            </a: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素材下载：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www.1ppt.com/sucai/</a:t>
            </a:r>
          </a:p>
          <a:p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PPT</a:t>
            </a: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背景图片：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www.1ppt.com/beijing/      PPT</a:t>
            </a: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图表下载：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www.1ppt.com/tubiao/      </a:t>
            </a:r>
          </a:p>
          <a:p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优秀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PPT</a:t>
            </a: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下载：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www.1ppt.com/xiazai/        PPT</a:t>
            </a: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教程： 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www.1ppt.com/powerpoint/      </a:t>
            </a:r>
          </a:p>
          <a:p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Word</a:t>
            </a: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教程： 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www.1ppt.com/word/              Excel</a:t>
            </a: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教程：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www.1ppt.com/excel/  </a:t>
            </a:r>
          </a:p>
          <a:p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资料下载：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www.1ppt.com/ziliao/                PPT</a:t>
            </a: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课件下载：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www.1ppt.com/kejian/ </a:t>
            </a:r>
          </a:p>
          <a:p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范文下载：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www.1ppt.com/fanwen/             </a:t>
            </a: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试卷下载：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www.1ppt.com/shiti/  </a:t>
            </a:r>
          </a:p>
          <a:p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教案下载：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www.1ppt.com/jiaoan/  </a:t>
            </a:r>
            <a:r>
              <a:rPr lang="en-US" altLang="zh-CN" sz="100" dirty="0" smtClean="0">
                <a:solidFill>
                  <a:prstClr val="white"/>
                </a:solidFill>
                <a:latin typeface="Calibri"/>
                <a:ea typeface="宋体"/>
              </a:rPr>
              <a:t>      </a:t>
            </a:r>
            <a:endParaRPr lang="en-US" altLang="zh-CN" sz="100" dirty="0">
              <a:solidFill>
                <a:prstClr val="white"/>
              </a:solidFill>
              <a:latin typeface="Calibri"/>
              <a:ea typeface="宋体"/>
            </a:endParaRPr>
          </a:p>
          <a:p>
            <a:r>
              <a:rPr lang="zh-CN" altLang="en-US" sz="100" dirty="0" smtClean="0">
                <a:solidFill>
                  <a:prstClr val="white"/>
                </a:solidFill>
                <a:latin typeface="Calibri"/>
                <a:ea typeface="宋体"/>
              </a:rPr>
              <a:t>字体下载：</a:t>
            </a:r>
            <a:r>
              <a:rPr lang="en-US" altLang="zh-CN" sz="100" dirty="0" smtClean="0">
                <a:solidFill>
                  <a:prstClr val="white"/>
                </a:solidFill>
                <a:latin typeface="Calibri"/>
                <a:ea typeface="宋体"/>
              </a:rPr>
              <a:t>www.1ppt.com/ziti/</a:t>
            </a:r>
            <a:endParaRPr lang="en-US" altLang="zh-CN" sz="100" dirty="0">
              <a:solidFill>
                <a:prstClr val="white"/>
              </a:solidFill>
              <a:latin typeface="Calibri"/>
              <a:ea typeface="宋体"/>
            </a:endParaRPr>
          </a:p>
          <a:p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 </a:t>
            </a:r>
            <a:endParaRPr lang="zh-CN" altLang="en-US" sz="100" dirty="0">
              <a:solidFill>
                <a:prstClr val="white"/>
              </a:solidFill>
              <a:latin typeface="Calibri"/>
              <a:ea typeface="宋体"/>
            </a:endParaRPr>
          </a:p>
        </p:txBody>
      </p:sp>
    </p:spTree>
    <p:extLst>
      <p:ext uri="{BB962C8B-B14F-4D97-AF65-F5344CB8AC3E}">
        <p14:creationId xmlns:p14="http://schemas.microsoft.com/office/powerpoint/2010/main" val="4251784431"/>
      </p:ext>
    </p:extLst>
  </p:cSld>
  <p:clrMapOvr>
    <a:masterClrMapping/>
  </p:clrMapOvr>
  <mc:AlternateContent xmlns:mc="http://schemas.openxmlformats.org/markup-compatibility/2006" xmlns:p15="http://schemas.microsoft.com/office/powerpoint/2012/main">
    <mc:Choice Requires="p15">
      <p:transition xmlns:p14="http://schemas.microsoft.com/office/powerpoint/2010/main" spd="slow" p14:dur="6000" advClick="0" advTm="0">
        <p15:prstTrans prst="curtains"/>
      </p:transition>
    </mc:Choice>
    <mc:Fallback xmlns="">
      <p:transition spd="slow" advClick="0" advTm="0">
        <p:fade/>
      </p:transition>
    </mc:Fallback>
  </mc:AlternateContent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type="titleOnly" preserve="1">
  <p:cSld name="仅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>
            <a:extLst>
              <a:ext uri="{FF2B5EF4-FFF2-40B4-BE49-F238E27FC236}">
                <a16:creationId xmlns="" xmlns:a16="http://schemas.microsoft.com/office/drawing/2014/main" id="{CBD91200-05DD-4166-9866-E93BD9C3090F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/>
              <a:t>单击此处编辑母版标题样式</a:t>
            </a:r>
          </a:p>
        </p:txBody>
      </p:sp>
      <p:sp>
        <p:nvSpPr>
          <p:cNvPr id="3" name="日期占位符 2">
            <a:extLst>
              <a:ext uri="{FF2B5EF4-FFF2-40B4-BE49-F238E27FC236}">
                <a16:creationId xmlns="" xmlns:a16="http://schemas.microsoft.com/office/drawing/2014/main" id="{623DF25A-D46D-43DE-944D-B06CE0DCAECE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7224FFBC-2545-4DF5-A7AB-D8492FBCCA45}" type="datetimeFigureOut">
              <a:rPr lang="zh-CN" altLang="en-US" smtClean="0"/>
              <a:t>2020/6/8</a:t>
            </a:fld>
            <a:endParaRPr lang="zh-CN" altLang="en-US"/>
          </a:p>
        </p:txBody>
      </p:sp>
      <p:sp>
        <p:nvSpPr>
          <p:cNvPr id="4" name="页脚占位符 3">
            <a:extLst>
              <a:ext uri="{FF2B5EF4-FFF2-40B4-BE49-F238E27FC236}">
                <a16:creationId xmlns="" xmlns:a16="http://schemas.microsoft.com/office/drawing/2014/main" id="{E8B18615-56C2-4CF9-8FC0-8B1423A70281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5" name="灯片编号占位符 4">
            <a:extLst>
              <a:ext uri="{FF2B5EF4-FFF2-40B4-BE49-F238E27FC236}">
                <a16:creationId xmlns="" xmlns:a16="http://schemas.microsoft.com/office/drawing/2014/main" id="{C47CF6B1-99C7-487B-A88A-B38B35125E86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5E241819-BE6D-4EDB-A643-E5C4D152209F}" type="slidenum">
              <a:rPr lang="zh-CN" altLang="en-US" smtClean="0"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749319287"/>
      </p:ext>
    </p:extLst>
  </p:cSld>
  <p:clrMapOvr>
    <a:masterClrMapping/>
  </p:clrMapOvr>
  <mc:AlternateContent xmlns:mc="http://schemas.openxmlformats.org/markup-compatibility/2006" xmlns:p15="http://schemas.microsoft.com/office/powerpoint/2012/main">
    <mc:Choice Requires="p15">
      <p:transition xmlns:p14="http://schemas.microsoft.com/office/powerpoint/2010/main" spd="slow" p14:dur="6000" advClick="0" advTm="0">
        <p15:prstTrans prst="curtains"/>
      </p:transition>
    </mc:Choice>
    <mc:Fallback xmlns="">
      <p:transition spd="slow" advClick="0" advTm="0">
        <p:fade/>
      </p:transition>
    </mc:Fallback>
  </mc:AlternateContent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空白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日期占位符 1">
            <a:extLst>
              <a:ext uri="{FF2B5EF4-FFF2-40B4-BE49-F238E27FC236}">
                <a16:creationId xmlns="" xmlns:a16="http://schemas.microsoft.com/office/drawing/2014/main" id="{7CC6F690-D296-436C-8E6B-6884453522E9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7224FFBC-2545-4DF5-A7AB-D8492FBCCA45}" type="datetimeFigureOut">
              <a:rPr lang="zh-CN" altLang="en-US" smtClean="0"/>
              <a:t>2020/6/8</a:t>
            </a:fld>
            <a:endParaRPr lang="zh-CN" altLang="en-US"/>
          </a:p>
        </p:txBody>
      </p:sp>
      <p:sp>
        <p:nvSpPr>
          <p:cNvPr id="3" name="页脚占位符 2">
            <a:extLst>
              <a:ext uri="{FF2B5EF4-FFF2-40B4-BE49-F238E27FC236}">
                <a16:creationId xmlns="" xmlns:a16="http://schemas.microsoft.com/office/drawing/2014/main" id="{3DB6C3BA-6D7A-4FED-B953-4094E86F78E6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>
            <a:extLst>
              <a:ext uri="{FF2B5EF4-FFF2-40B4-BE49-F238E27FC236}">
                <a16:creationId xmlns="" xmlns:a16="http://schemas.microsoft.com/office/drawing/2014/main" id="{4DB655C2-50B0-4A83-A947-BDEA6BCA52B8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5E241819-BE6D-4EDB-A643-E5C4D152209F}" type="slidenum">
              <a:rPr lang="zh-CN" altLang="en-US" smtClean="0"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638084946"/>
      </p:ext>
    </p:extLst>
  </p:cSld>
  <p:clrMapOvr>
    <a:masterClrMapping/>
  </p:clrMapOvr>
  <mc:AlternateContent xmlns:mc="http://schemas.openxmlformats.org/markup-compatibility/2006" xmlns:p15="http://schemas.microsoft.com/office/powerpoint/2012/main">
    <mc:Choice Requires="p15">
      <p:transition xmlns:p14="http://schemas.microsoft.com/office/powerpoint/2010/main" spd="slow" p14:dur="6000" advClick="0" advTm="0">
        <p15:prstTrans prst="curtains"/>
      </p:transition>
    </mc:Choice>
    <mc:Fallback xmlns="">
      <p:transition spd="slow" advClick="0" advTm="0">
        <p:fade/>
      </p:transition>
    </mc:Fallback>
  </mc:AlternateContent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type="objTx" preserve="1">
  <p:cSld name="内容与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>
            <a:extLst>
              <a:ext uri="{FF2B5EF4-FFF2-40B4-BE49-F238E27FC236}">
                <a16:creationId xmlns="" xmlns:a16="http://schemas.microsoft.com/office/drawing/2014/main" id="{FBA6B4BB-0FAE-412F-9B29-F3D923B62623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9788" y="457200"/>
            <a:ext cx="3932237" cy="1600200"/>
          </a:xfrm>
        </p:spPr>
        <p:txBody>
          <a:bodyPr anchor="b"/>
          <a:lstStyle>
            <a:lvl1pPr>
              <a:defRPr sz="3200"/>
            </a:lvl1pPr>
          </a:lstStyle>
          <a:p>
            <a:r>
              <a:rPr lang="zh-CN" altLang="en-US"/>
              <a:t>单击此处编辑母版标题样式</a:t>
            </a:r>
          </a:p>
        </p:txBody>
      </p:sp>
      <p:sp>
        <p:nvSpPr>
          <p:cNvPr id="3" name="内容占位符 2">
            <a:extLst>
              <a:ext uri="{FF2B5EF4-FFF2-40B4-BE49-F238E27FC236}">
                <a16:creationId xmlns="" xmlns:a16="http://schemas.microsoft.com/office/drawing/2014/main" id="{3B26F0FD-6948-4976-B202-CADAB419DF7F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5183188" y="987425"/>
            <a:ext cx="6172200" cy="4873625"/>
          </a:xfrm>
        </p:spPr>
        <p:txBody>
          <a:bodyPr/>
          <a:lstStyle>
            <a:lvl1pPr>
              <a:defRPr sz="3200"/>
            </a:lvl1pPr>
            <a:lvl2pPr>
              <a:defRPr sz="2800"/>
            </a:lvl2pPr>
            <a:lvl3pPr>
              <a:defRPr sz="2400"/>
            </a:lvl3pPr>
            <a:lvl4pPr>
              <a:defRPr sz="2000"/>
            </a:lvl4pPr>
            <a:lvl5pPr>
              <a:defRPr sz="2000"/>
            </a:lvl5pPr>
            <a:lvl6pPr>
              <a:defRPr sz="2000"/>
            </a:lvl6pPr>
            <a:lvl7pPr>
              <a:defRPr sz="2000"/>
            </a:lvl7pPr>
            <a:lvl8pPr>
              <a:defRPr sz="2000"/>
            </a:lvl8pPr>
            <a:lvl9pPr>
              <a:defRPr sz="2000"/>
            </a:lvl9pPr>
          </a:lstStyle>
          <a:p>
            <a:pPr lvl="0"/>
            <a:r>
              <a:rPr lang="zh-CN" altLang="en-US"/>
              <a:t>编辑母版文本样式</a:t>
            </a:r>
          </a:p>
          <a:p>
            <a:pPr lvl="1"/>
            <a:r>
              <a:rPr lang="zh-CN" altLang="en-US"/>
              <a:t>第二级</a:t>
            </a:r>
          </a:p>
          <a:p>
            <a:pPr lvl="2"/>
            <a:r>
              <a:rPr lang="zh-CN" altLang="en-US"/>
              <a:t>第三级</a:t>
            </a:r>
          </a:p>
          <a:p>
            <a:pPr lvl="3"/>
            <a:r>
              <a:rPr lang="zh-CN" altLang="en-US"/>
              <a:t>第四级</a:t>
            </a:r>
          </a:p>
          <a:p>
            <a:pPr lvl="4"/>
            <a:r>
              <a:rPr lang="zh-CN" altLang="en-US"/>
              <a:t>第五级</a:t>
            </a:r>
          </a:p>
        </p:txBody>
      </p:sp>
      <p:sp>
        <p:nvSpPr>
          <p:cNvPr id="4" name="文本占位符 3">
            <a:extLst>
              <a:ext uri="{FF2B5EF4-FFF2-40B4-BE49-F238E27FC236}">
                <a16:creationId xmlns="" xmlns:a16="http://schemas.microsoft.com/office/drawing/2014/main" id="{6B1662F5-DB34-4CAA-A96B-E9D99DD48121}"/>
              </a:ext>
            </a:extLst>
          </p:cNvPr>
          <p:cNvSpPr>
            <a:spLocks noGrp="1"/>
          </p:cNvSpPr>
          <p:nvPr>
            <p:ph type="body" sz="half" idx="2"/>
          </p:nvPr>
        </p:nvSpPr>
        <p:spPr>
          <a:xfrm>
            <a:off x="839788" y="2057400"/>
            <a:ext cx="3932237" cy="3811588"/>
          </a:xfrm>
        </p:spPr>
        <p:txBody>
          <a:bodyPr/>
          <a:lstStyle>
            <a:lvl1pPr marL="0" indent="0">
              <a:buNone/>
              <a:defRPr sz="1600"/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zh-CN" altLang="en-US"/>
              <a:t>编辑母版文本样式</a:t>
            </a:r>
          </a:p>
        </p:txBody>
      </p:sp>
      <p:sp>
        <p:nvSpPr>
          <p:cNvPr id="5" name="日期占位符 4">
            <a:extLst>
              <a:ext uri="{FF2B5EF4-FFF2-40B4-BE49-F238E27FC236}">
                <a16:creationId xmlns="" xmlns:a16="http://schemas.microsoft.com/office/drawing/2014/main" id="{4CE24940-20FF-47A9-B95C-DF31E96EEDD8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7224FFBC-2545-4DF5-A7AB-D8492FBCCA45}" type="datetimeFigureOut">
              <a:rPr lang="zh-CN" altLang="en-US" smtClean="0"/>
              <a:t>2020/6/8</a:t>
            </a:fld>
            <a:endParaRPr lang="zh-CN" altLang="en-US"/>
          </a:p>
        </p:txBody>
      </p:sp>
      <p:sp>
        <p:nvSpPr>
          <p:cNvPr id="6" name="页脚占位符 5">
            <a:extLst>
              <a:ext uri="{FF2B5EF4-FFF2-40B4-BE49-F238E27FC236}">
                <a16:creationId xmlns="" xmlns:a16="http://schemas.microsoft.com/office/drawing/2014/main" id="{7A0681DC-2712-4424-B775-71011EC03937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7" name="灯片编号占位符 6">
            <a:extLst>
              <a:ext uri="{FF2B5EF4-FFF2-40B4-BE49-F238E27FC236}">
                <a16:creationId xmlns="" xmlns:a16="http://schemas.microsoft.com/office/drawing/2014/main" id="{09718719-A004-4582-AFA2-423F8CC436EE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5E241819-BE6D-4EDB-A643-E5C4D152209F}" type="slidenum">
              <a:rPr lang="zh-CN" altLang="en-US" smtClean="0"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4088036601"/>
      </p:ext>
    </p:extLst>
  </p:cSld>
  <p:clrMapOvr>
    <a:masterClrMapping/>
  </p:clrMapOvr>
  <mc:AlternateContent xmlns:mc="http://schemas.openxmlformats.org/markup-compatibility/2006" xmlns:p15="http://schemas.microsoft.com/office/powerpoint/2012/main">
    <mc:Choice Requires="p15">
      <p:transition xmlns:p14="http://schemas.microsoft.com/office/powerpoint/2010/main" spd="slow" p14:dur="6000" advClick="0" advTm="0">
        <p15:prstTrans prst="curtains"/>
      </p:transition>
    </mc:Choice>
    <mc:Fallback xmlns="">
      <p:transition spd="slow" advClick="0" advTm="0">
        <p:fade/>
      </p:transition>
    </mc:Fallback>
  </mc:AlternateContent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type="picTx" preserve="1">
  <p:cSld name="图片与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>
            <a:extLst>
              <a:ext uri="{FF2B5EF4-FFF2-40B4-BE49-F238E27FC236}">
                <a16:creationId xmlns="" xmlns:a16="http://schemas.microsoft.com/office/drawing/2014/main" id="{C7091696-EED8-41CF-8C6D-6795C1B620A1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9788" y="457200"/>
            <a:ext cx="3932237" cy="1600200"/>
          </a:xfrm>
        </p:spPr>
        <p:txBody>
          <a:bodyPr anchor="b"/>
          <a:lstStyle>
            <a:lvl1pPr>
              <a:defRPr sz="3200"/>
            </a:lvl1pPr>
          </a:lstStyle>
          <a:p>
            <a:r>
              <a:rPr lang="zh-CN" altLang="en-US"/>
              <a:t>单击此处编辑母版标题样式</a:t>
            </a:r>
          </a:p>
        </p:txBody>
      </p:sp>
      <p:sp>
        <p:nvSpPr>
          <p:cNvPr id="3" name="图片占位符 2">
            <a:extLst>
              <a:ext uri="{FF2B5EF4-FFF2-40B4-BE49-F238E27FC236}">
                <a16:creationId xmlns="" xmlns:a16="http://schemas.microsoft.com/office/drawing/2014/main" id="{A1C92A8C-2BFB-4531-BC3D-B21F154E5B5E}"/>
              </a:ext>
            </a:extLst>
          </p:cNvPr>
          <p:cNvSpPr>
            <a:spLocks noGrp="1"/>
          </p:cNvSpPr>
          <p:nvPr>
            <p:ph type="pic" idx="1"/>
          </p:nvPr>
        </p:nvSpPr>
        <p:spPr>
          <a:xfrm>
            <a:off x="5183188" y="987425"/>
            <a:ext cx="6172200" cy="4873625"/>
          </a:xfrm>
        </p:spPr>
        <p:txBody>
          <a:bodyPr/>
          <a:lstStyle>
            <a:lvl1pPr marL="0" indent="0">
              <a:buNone/>
              <a:defRPr sz="3200"/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endParaRPr lang="zh-CN" altLang="en-US"/>
          </a:p>
        </p:txBody>
      </p:sp>
      <p:sp>
        <p:nvSpPr>
          <p:cNvPr id="4" name="文本占位符 3">
            <a:extLst>
              <a:ext uri="{FF2B5EF4-FFF2-40B4-BE49-F238E27FC236}">
                <a16:creationId xmlns="" xmlns:a16="http://schemas.microsoft.com/office/drawing/2014/main" id="{C2CEA6CA-2B1B-4388-B08D-F025B044C257}"/>
              </a:ext>
            </a:extLst>
          </p:cNvPr>
          <p:cNvSpPr>
            <a:spLocks noGrp="1"/>
          </p:cNvSpPr>
          <p:nvPr>
            <p:ph type="body" sz="half" idx="2"/>
          </p:nvPr>
        </p:nvSpPr>
        <p:spPr>
          <a:xfrm>
            <a:off x="839788" y="2057400"/>
            <a:ext cx="3932237" cy="3811588"/>
          </a:xfrm>
        </p:spPr>
        <p:txBody>
          <a:bodyPr/>
          <a:lstStyle>
            <a:lvl1pPr marL="0" indent="0">
              <a:buNone/>
              <a:defRPr sz="1600"/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zh-CN" altLang="en-US"/>
              <a:t>编辑母版文本样式</a:t>
            </a:r>
          </a:p>
        </p:txBody>
      </p:sp>
      <p:sp>
        <p:nvSpPr>
          <p:cNvPr id="5" name="日期占位符 4">
            <a:extLst>
              <a:ext uri="{FF2B5EF4-FFF2-40B4-BE49-F238E27FC236}">
                <a16:creationId xmlns="" xmlns:a16="http://schemas.microsoft.com/office/drawing/2014/main" id="{90BF4880-05C3-45E8-9C78-B1D4D3F8A4D2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7224FFBC-2545-4DF5-A7AB-D8492FBCCA45}" type="datetimeFigureOut">
              <a:rPr lang="zh-CN" altLang="en-US" smtClean="0"/>
              <a:t>2020/6/8</a:t>
            </a:fld>
            <a:endParaRPr lang="zh-CN" altLang="en-US"/>
          </a:p>
        </p:txBody>
      </p:sp>
      <p:sp>
        <p:nvSpPr>
          <p:cNvPr id="6" name="页脚占位符 5">
            <a:extLst>
              <a:ext uri="{FF2B5EF4-FFF2-40B4-BE49-F238E27FC236}">
                <a16:creationId xmlns="" xmlns:a16="http://schemas.microsoft.com/office/drawing/2014/main" id="{EA14D350-C652-4BA7-8449-898CD69B5634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7" name="灯片编号占位符 6">
            <a:extLst>
              <a:ext uri="{FF2B5EF4-FFF2-40B4-BE49-F238E27FC236}">
                <a16:creationId xmlns="" xmlns:a16="http://schemas.microsoft.com/office/drawing/2014/main" id="{41F96A79-D5AA-414D-B0FC-F92EDB594B24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5E241819-BE6D-4EDB-A643-E5C4D152209F}" type="slidenum">
              <a:rPr lang="zh-CN" altLang="en-US" smtClean="0"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326198896"/>
      </p:ext>
    </p:extLst>
  </p:cSld>
  <p:clrMapOvr>
    <a:masterClrMapping/>
  </p:clrMapOvr>
  <mc:AlternateContent xmlns:mc="http://schemas.openxmlformats.org/markup-compatibility/2006" xmlns:p15="http://schemas.microsoft.com/office/powerpoint/2012/main">
    <mc:Choice Requires="p15">
      <p:transition xmlns:p14="http://schemas.microsoft.com/office/powerpoint/2010/main" spd="slow" p14:dur="6000" advClick="0" advTm="0">
        <p15:prstTrans prst="curtains"/>
      </p:transition>
    </mc:Choice>
    <mc:Fallback xmlns="">
      <p:transition spd="slow" advClick="0" advTm="0">
        <p:fade/>
      </p:transition>
    </mc:Fallback>
  </mc:AlternateContent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type="vertTx" preserve="1">
  <p:cSld name="标题和竖排文字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>
            <a:extLst>
              <a:ext uri="{FF2B5EF4-FFF2-40B4-BE49-F238E27FC236}">
                <a16:creationId xmlns="" xmlns:a16="http://schemas.microsoft.com/office/drawing/2014/main" id="{64CC33B9-2D71-4327-9B18-3ABF89A6C49A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/>
              <a:t>单击此处编辑母版标题样式</a:t>
            </a:r>
          </a:p>
        </p:txBody>
      </p:sp>
      <p:sp>
        <p:nvSpPr>
          <p:cNvPr id="3" name="竖排文字占位符 2">
            <a:extLst>
              <a:ext uri="{FF2B5EF4-FFF2-40B4-BE49-F238E27FC236}">
                <a16:creationId xmlns="" xmlns:a16="http://schemas.microsoft.com/office/drawing/2014/main" id="{66EECAFC-6936-4AE7-A4D3-33656AD09E2E}"/>
              </a:ext>
            </a:extLst>
          </p:cNvPr>
          <p:cNvSpPr>
            <a:spLocks noGrp="1"/>
          </p:cNvSpPr>
          <p:nvPr>
            <p:ph type="body" orient="vert" idx="1"/>
          </p:nvPr>
        </p:nvSpPr>
        <p:spPr/>
        <p:txBody>
          <a:bodyPr vert="eaVert"/>
          <a:lstStyle/>
          <a:p>
            <a:pPr lvl="0"/>
            <a:r>
              <a:rPr lang="zh-CN" altLang="en-US"/>
              <a:t>编辑母版文本样式</a:t>
            </a:r>
          </a:p>
          <a:p>
            <a:pPr lvl="1"/>
            <a:r>
              <a:rPr lang="zh-CN" altLang="en-US"/>
              <a:t>第二级</a:t>
            </a:r>
          </a:p>
          <a:p>
            <a:pPr lvl="2"/>
            <a:r>
              <a:rPr lang="zh-CN" altLang="en-US"/>
              <a:t>第三级</a:t>
            </a:r>
          </a:p>
          <a:p>
            <a:pPr lvl="3"/>
            <a:r>
              <a:rPr lang="zh-CN" altLang="en-US"/>
              <a:t>第四级</a:t>
            </a:r>
          </a:p>
          <a:p>
            <a:pPr lvl="4"/>
            <a:r>
              <a:rPr lang="zh-CN" altLang="en-US"/>
              <a:t>第五级</a:t>
            </a:r>
          </a:p>
        </p:txBody>
      </p:sp>
      <p:sp>
        <p:nvSpPr>
          <p:cNvPr id="4" name="日期占位符 3">
            <a:extLst>
              <a:ext uri="{FF2B5EF4-FFF2-40B4-BE49-F238E27FC236}">
                <a16:creationId xmlns="" xmlns:a16="http://schemas.microsoft.com/office/drawing/2014/main" id="{8A667E7C-EEF1-4476-A1D3-AD5F475A19E8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7224FFBC-2545-4DF5-A7AB-D8492FBCCA45}" type="datetimeFigureOut">
              <a:rPr lang="zh-CN" altLang="en-US" smtClean="0"/>
              <a:t>2020/6/8</a:t>
            </a:fld>
            <a:endParaRPr lang="zh-CN" altLang="en-US"/>
          </a:p>
        </p:txBody>
      </p:sp>
      <p:sp>
        <p:nvSpPr>
          <p:cNvPr id="5" name="页脚占位符 4">
            <a:extLst>
              <a:ext uri="{FF2B5EF4-FFF2-40B4-BE49-F238E27FC236}">
                <a16:creationId xmlns="" xmlns:a16="http://schemas.microsoft.com/office/drawing/2014/main" id="{6AFFBE04-1D72-424C-A2BA-DD0CD4A7871B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>
            <a:extLst>
              <a:ext uri="{FF2B5EF4-FFF2-40B4-BE49-F238E27FC236}">
                <a16:creationId xmlns="" xmlns:a16="http://schemas.microsoft.com/office/drawing/2014/main" id="{F3C5BA6F-AB00-424C-BB2F-4FC81C7444FF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5E241819-BE6D-4EDB-A643-E5C4D152209F}" type="slidenum">
              <a:rPr lang="zh-CN" altLang="en-US" smtClean="0"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512409329"/>
      </p:ext>
    </p:extLst>
  </p:cSld>
  <p:clrMapOvr>
    <a:masterClrMapping/>
  </p:clrMapOvr>
  <mc:AlternateContent xmlns:mc="http://schemas.openxmlformats.org/markup-compatibility/2006" xmlns:p15="http://schemas.microsoft.com/office/powerpoint/2012/main">
    <mc:Choice Requires="p15">
      <p:transition xmlns:p14="http://schemas.microsoft.com/office/powerpoint/2010/main" spd="slow" p14:dur="6000" advClick="0" advTm="0">
        <p15:prstTrans prst="curtains"/>
      </p:transition>
    </mc:Choice>
    <mc:Fallback xmlns="">
      <p:transition spd="slow" advClick="0" advTm="0">
        <p:fade/>
      </p:transition>
    </mc:Fallback>
  </mc:AlternateContent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type="vertTitleAndTx" preserve="1">
  <p:cSld name="竖排标题与文本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竖排标题 1">
            <a:extLst>
              <a:ext uri="{FF2B5EF4-FFF2-40B4-BE49-F238E27FC236}">
                <a16:creationId xmlns="" xmlns:a16="http://schemas.microsoft.com/office/drawing/2014/main" id="{4508C08C-3250-4821-A0C9-AB94C5479578}"/>
              </a:ext>
            </a:extLst>
          </p:cNvPr>
          <p:cNvSpPr>
            <a:spLocks noGrp="1"/>
          </p:cNvSpPr>
          <p:nvPr>
            <p:ph type="title" orient="vert"/>
          </p:nvPr>
        </p:nvSpPr>
        <p:spPr>
          <a:xfrm>
            <a:off x="8724900" y="365125"/>
            <a:ext cx="2628900" cy="5811838"/>
          </a:xfrm>
        </p:spPr>
        <p:txBody>
          <a:bodyPr vert="eaVert"/>
          <a:lstStyle/>
          <a:p>
            <a:r>
              <a:rPr lang="zh-CN" altLang="en-US"/>
              <a:t>单击此处编辑母版标题样式</a:t>
            </a:r>
          </a:p>
        </p:txBody>
      </p:sp>
      <p:sp>
        <p:nvSpPr>
          <p:cNvPr id="3" name="竖排文字占位符 2">
            <a:extLst>
              <a:ext uri="{FF2B5EF4-FFF2-40B4-BE49-F238E27FC236}">
                <a16:creationId xmlns="" xmlns:a16="http://schemas.microsoft.com/office/drawing/2014/main" id="{FCDABC7D-A653-4A0A-BAEB-6D411E0950CB}"/>
              </a:ext>
            </a:extLst>
          </p:cNvPr>
          <p:cNvSpPr>
            <a:spLocks noGrp="1"/>
          </p:cNvSpPr>
          <p:nvPr>
            <p:ph type="body" orient="vert" idx="1"/>
          </p:nvPr>
        </p:nvSpPr>
        <p:spPr>
          <a:xfrm>
            <a:off x="838200" y="365125"/>
            <a:ext cx="7734300" cy="5811838"/>
          </a:xfrm>
        </p:spPr>
        <p:txBody>
          <a:bodyPr vert="eaVert"/>
          <a:lstStyle/>
          <a:p>
            <a:pPr lvl="0"/>
            <a:r>
              <a:rPr lang="zh-CN" altLang="en-US"/>
              <a:t>编辑母版文本样式</a:t>
            </a:r>
          </a:p>
          <a:p>
            <a:pPr lvl="1"/>
            <a:r>
              <a:rPr lang="zh-CN" altLang="en-US"/>
              <a:t>第二级</a:t>
            </a:r>
          </a:p>
          <a:p>
            <a:pPr lvl="2"/>
            <a:r>
              <a:rPr lang="zh-CN" altLang="en-US"/>
              <a:t>第三级</a:t>
            </a:r>
          </a:p>
          <a:p>
            <a:pPr lvl="3"/>
            <a:r>
              <a:rPr lang="zh-CN" altLang="en-US"/>
              <a:t>第四级</a:t>
            </a:r>
          </a:p>
          <a:p>
            <a:pPr lvl="4"/>
            <a:r>
              <a:rPr lang="zh-CN" altLang="en-US"/>
              <a:t>第五级</a:t>
            </a:r>
          </a:p>
        </p:txBody>
      </p:sp>
      <p:sp>
        <p:nvSpPr>
          <p:cNvPr id="4" name="日期占位符 3">
            <a:extLst>
              <a:ext uri="{FF2B5EF4-FFF2-40B4-BE49-F238E27FC236}">
                <a16:creationId xmlns="" xmlns:a16="http://schemas.microsoft.com/office/drawing/2014/main" id="{7949AB76-242B-41E4-97E0-A8F4AAECABAF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7224FFBC-2545-4DF5-A7AB-D8492FBCCA45}" type="datetimeFigureOut">
              <a:rPr lang="zh-CN" altLang="en-US" smtClean="0"/>
              <a:t>2020/6/8</a:t>
            </a:fld>
            <a:endParaRPr lang="zh-CN" altLang="en-US"/>
          </a:p>
        </p:txBody>
      </p:sp>
      <p:sp>
        <p:nvSpPr>
          <p:cNvPr id="5" name="页脚占位符 4">
            <a:extLst>
              <a:ext uri="{FF2B5EF4-FFF2-40B4-BE49-F238E27FC236}">
                <a16:creationId xmlns="" xmlns:a16="http://schemas.microsoft.com/office/drawing/2014/main" id="{4AADA712-B03B-4736-977B-1B51505AB63C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>
            <a:extLst>
              <a:ext uri="{FF2B5EF4-FFF2-40B4-BE49-F238E27FC236}">
                <a16:creationId xmlns="" xmlns:a16="http://schemas.microsoft.com/office/drawing/2014/main" id="{41D09AA4-E08B-4D71-8B27-6A2681A3E405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5E241819-BE6D-4EDB-A643-E5C4D152209F}" type="slidenum">
              <a:rPr lang="zh-CN" altLang="en-US" smtClean="0"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45080673"/>
      </p:ext>
    </p:extLst>
  </p:cSld>
  <p:clrMapOvr>
    <a:masterClrMapping/>
  </p:clrMapOvr>
  <mc:AlternateContent xmlns:mc="http://schemas.openxmlformats.org/markup-compatibility/2006" xmlns:p15="http://schemas.microsoft.com/office/powerpoint/2012/main">
    <mc:Choice Requires="p15">
      <p:transition xmlns:p14="http://schemas.microsoft.com/office/powerpoint/2010/main" spd="slow" p14:dur="6000" advClick="0" advTm="0">
        <p15:prstTrans prst="curtains"/>
      </p:transition>
    </mc:Choice>
    <mc:Fallback xmlns="">
      <p:transition spd="slow" advClick="0" advTm="0">
        <p:fade/>
      </p:transition>
    </mc:Fallback>
  </mc:AlternateContent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13" Type="http://schemas.openxmlformats.org/officeDocument/2006/relationships/slideLayout" Target="../slideLayouts/slideLayout13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12" Type="http://schemas.openxmlformats.org/officeDocument/2006/relationships/slideLayout" Target="../slideLayouts/slideLayout12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5" Type="http://schemas.openxmlformats.org/officeDocument/2006/relationships/slideLayout" Target="../slideLayouts/slideLayout5.xml"/><Relationship Id="rId10" Type="http://schemas.openxmlformats.org/officeDocument/2006/relationships/slideLayout" Target="../slideLayouts/slideLayout10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theme" Target="../theme/theme1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占位符 1">
            <a:extLst>
              <a:ext uri="{FF2B5EF4-FFF2-40B4-BE49-F238E27FC236}">
                <a16:creationId xmlns="" xmlns:a16="http://schemas.microsoft.com/office/drawing/2014/main" id="{95E821B4-DB04-4972-9B2C-44900426C005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zh-CN" altLang="en-US"/>
              <a:t>单击此处编辑母版标题样式</a:t>
            </a:r>
          </a:p>
        </p:txBody>
      </p:sp>
      <p:sp>
        <p:nvSpPr>
          <p:cNvPr id="3" name="文本占位符 2">
            <a:extLst>
              <a:ext uri="{FF2B5EF4-FFF2-40B4-BE49-F238E27FC236}">
                <a16:creationId xmlns="" xmlns:a16="http://schemas.microsoft.com/office/drawing/2014/main" id="{53DF775C-F17F-41D1-8399-45C487F92CBD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zh-CN" altLang="en-US"/>
              <a:t>编辑母版文本样式</a:t>
            </a:r>
          </a:p>
          <a:p>
            <a:pPr lvl="1"/>
            <a:r>
              <a:rPr lang="zh-CN" altLang="en-US"/>
              <a:t>第二级</a:t>
            </a:r>
          </a:p>
          <a:p>
            <a:pPr lvl="2"/>
            <a:r>
              <a:rPr lang="zh-CN" altLang="en-US"/>
              <a:t>第三级</a:t>
            </a:r>
          </a:p>
          <a:p>
            <a:pPr lvl="3"/>
            <a:r>
              <a:rPr lang="zh-CN" altLang="en-US"/>
              <a:t>第四级</a:t>
            </a:r>
          </a:p>
          <a:p>
            <a:pPr lvl="4"/>
            <a:r>
              <a:rPr lang="zh-CN" altLang="en-US"/>
              <a:t>第五级</a:t>
            </a:r>
          </a:p>
        </p:txBody>
      </p:sp>
      <p:sp>
        <p:nvSpPr>
          <p:cNvPr id="4" name="日期占位符 3">
            <a:extLst>
              <a:ext uri="{FF2B5EF4-FFF2-40B4-BE49-F238E27FC236}">
                <a16:creationId xmlns="" xmlns:a16="http://schemas.microsoft.com/office/drawing/2014/main" id="{61E4CE7E-14A9-4B66-AA74-64C898E5DFF8}"/>
              </a:ext>
            </a:extLst>
          </p:cNvPr>
          <p:cNvSpPr>
            <a:spLocks noGrp="1"/>
          </p:cNvSpPr>
          <p:nvPr>
            <p:ph type="dt" sz="half" idx="2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7224FFBC-2545-4DF5-A7AB-D8492FBCCA45}" type="datetimeFigureOut">
              <a:rPr lang="zh-CN" altLang="en-US" smtClean="0"/>
              <a:t>2020/6/8</a:t>
            </a:fld>
            <a:endParaRPr lang="zh-CN" altLang="en-US"/>
          </a:p>
        </p:txBody>
      </p:sp>
      <p:sp>
        <p:nvSpPr>
          <p:cNvPr id="5" name="页脚占位符 4">
            <a:extLst>
              <a:ext uri="{FF2B5EF4-FFF2-40B4-BE49-F238E27FC236}">
                <a16:creationId xmlns="" xmlns:a16="http://schemas.microsoft.com/office/drawing/2014/main" id="{41511389-DB41-4088-9845-113E3AEBA38D}"/>
              </a:ext>
            </a:extLst>
          </p:cNvPr>
          <p:cNvSpPr>
            <a:spLocks noGrp="1"/>
          </p:cNvSpPr>
          <p:nvPr>
            <p:ph type="ftr" sz="quarter" idx="3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endParaRPr lang="zh-CN" altLang="en-US"/>
          </a:p>
        </p:txBody>
      </p:sp>
      <p:sp>
        <p:nvSpPr>
          <p:cNvPr id="6" name="灯片编号占位符 5">
            <a:extLst>
              <a:ext uri="{FF2B5EF4-FFF2-40B4-BE49-F238E27FC236}">
                <a16:creationId xmlns="" xmlns:a16="http://schemas.microsoft.com/office/drawing/2014/main" id="{8C1451D2-7ADC-4C12-8F2C-C6BAD139035E}"/>
              </a:ext>
            </a:extLst>
          </p:cNvPr>
          <p:cNvSpPr>
            <a:spLocks noGrp="1"/>
          </p:cNvSpPr>
          <p:nvPr>
            <p:ph type="sldNum" sz="quarter" idx="4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5E241819-BE6D-4EDB-A643-E5C4D152209F}" type="slidenum">
              <a:rPr lang="zh-CN" altLang="en-US" smtClean="0"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444820288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50" r:id="rId2"/>
    <p:sldLayoutId id="2147483660" r:id="rId3"/>
    <p:sldLayoutId id="2147483661" r:id="rId4"/>
    <p:sldLayoutId id="2147483651" r:id="rId5"/>
    <p:sldLayoutId id="2147483652" r:id="rId6"/>
    <p:sldLayoutId id="2147483653" r:id="rId7"/>
    <p:sldLayoutId id="2147483654" r:id="rId8"/>
    <p:sldLayoutId id="2147483655" r:id="rId9"/>
    <p:sldLayoutId id="2147483656" r:id="rId10"/>
    <p:sldLayoutId id="2147483657" r:id="rId11"/>
    <p:sldLayoutId id="2147483658" r:id="rId12"/>
    <p:sldLayoutId id="2147483659" r:id="rId13"/>
  </p:sldLayoutIdLst>
  <mc:AlternateContent xmlns:mc="http://schemas.openxmlformats.org/markup-compatibility/2006" xmlns:p15="http://schemas.microsoft.com/office/powerpoint/2012/main">
    <mc:Choice Requires="p15">
      <p:transition xmlns:p14="http://schemas.microsoft.com/office/powerpoint/2010/main" spd="slow" p14:dur="6000" advClick="0" advTm="0">
        <p15:prstTrans prst="curtains"/>
      </p:transition>
    </mc:Choice>
    <mc:Fallback xmlns="">
      <p:transition spd="slow" advClick="0" advTm="0">
        <p:fade/>
      </p:transition>
    </mc:Fallback>
  </mc:AlternateContent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zh-CN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8" Type="http://schemas.openxmlformats.org/officeDocument/2006/relationships/image" Target="../media/image2.png"/><Relationship Id="rId3" Type="http://schemas.openxmlformats.org/officeDocument/2006/relationships/tags" Target="../tags/tag4.xml"/><Relationship Id="rId7" Type="http://schemas.openxmlformats.org/officeDocument/2006/relationships/image" Target="../media/image1.jpeg"/><Relationship Id="rId2" Type="http://schemas.openxmlformats.org/officeDocument/2006/relationships/tags" Target="../tags/tag3.xml"/><Relationship Id="rId1" Type="http://schemas.openxmlformats.org/officeDocument/2006/relationships/tags" Target="../tags/tag2.xml"/><Relationship Id="rId6" Type="http://schemas.openxmlformats.org/officeDocument/2006/relationships/notesSlide" Target="../notesSlides/notesSlide1.xml"/><Relationship Id="rId5" Type="http://schemas.openxmlformats.org/officeDocument/2006/relationships/slideLayout" Target="../slideLayouts/slideLayout1.xml"/><Relationship Id="rId4" Type="http://schemas.openxmlformats.org/officeDocument/2006/relationships/tags" Target="../tags/tag5.xml"/><Relationship Id="rId9" Type="http://schemas.openxmlformats.org/officeDocument/2006/relationships/image" Target="../media/image3.png"/></Relationships>
</file>

<file path=ppt/slides/_rels/slide2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png"/><Relationship Id="rId2" Type="http://schemas.openxmlformats.org/officeDocument/2006/relationships/notesSlide" Target="../notesSlides/notesSlide2.xml"/><Relationship Id="rId1" Type="http://schemas.openxmlformats.org/officeDocument/2006/relationships/slideLayout" Target="../slideLayouts/slideLayout1.xml"/><Relationship Id="rId4" Type="http://schemas.openxmlformats.org/officeDocument/2006/relationships/image" Target="../media/image3.png"/></Relationships>
</file>

<file path=ppt/slides/_rels/slide3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jpeg"/><Relationship Id="rId2" Type="http://schemas.openxmlformats.org/officeDocument/2006/relationships/notesSlide" Target="../notesSlides/notesSlide3.xml"/><Relationship Id="rId1" Type="http://schemas.openxmlformats.org/officeDocument/2006/relationships/slideLayout" Target="../slideLayouts/slideLayout1.xml"/><Relationship Id="rId5" Type="http://schemas.openxmlformats.org/officeDocument/2006/relationships/image" Target="../media/image5.png"/><Relationship Id="rId4" Type="http://schemas.openxmlformats.org/officeDocument/2006/relationships/image" Target="../media/image4.png"/></Relationships>
</file>

<file path=ppt/slides/_rels/slide4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4.xml"/><Relationship Id="rId1" Type="http://schemas.openxmlformats.org/officeDocument/2006/relationships/slideLayout" Target="../slideLayouts/slideLayout2.xml"/></Relationships>
</file>

<file path=ppt/slides/_rels/slide5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png"/><Relationship Id="rId2" Type="http://schemas.openxmlformats.org/officeDocument/2006/relationships/notesSlide" Target="../notesSlides/notesSlide5.xml"/><Relationship Id="rId1" Type="http://schemas.openxmlformats.org/officeDocument/2006/relationships/slideLayout" Target="../slideLayouts/slideLayout4.xml"/><Relationship Id="rId4" Type="http://schemas.openxmlformats.org/officeDocument/2006/relationships/image" Target="../media/image3.png"/></Relationships>
</file>

<file path=ppt/slides/_rels/slide6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6.xml"/><Relationship Id="rId1" Type="http://schemas.openxmlformats.org/officeDocument/2006/relationships/slideLayout" Target="../slideLayouts/slideLayout2.xml"/></Relationships>
</file>

<file path=ppt/slides/_rels/slide7.xml.rels><?xml version="1.0" encoding="UTF-8" standalone="yes"?>
<Relationships xmlns="http://schemas.openxmlformats.org/package/2006/relationships"><Relationship Id="rId3" Type="http://schemas.openxmlformats.org/officeDocument/2006/relationships/tags" Target="../tags/tag8.xml"/><Relationship Id="rId2" Type="http://schemas.openxmlformats.org/officeDocument/2006/relationships/tags" Target="../tags/tag7.xml"/><Relationship Id="rId1" Type="http://schemas.openxmlformats.org/officeDocument/2006/relationships/tags" Target="../tags/tag6.xml"/><Relationship Id="rId6" Type="http://schemas.openxmlformats.org/officeDocument/2006/relationships/notesSlide" Target="../notesSlides/notesSlide7.xml"/><Relationship Id="rId5" Type="http://schemas.openxmlformats.org/officeDocument/2006/relationships/slideLayout" Target="../slideLayouts/slideLayout3.xml"/><Relationship Id="rId4" Type="http://schemas.openxmlformats.org/officeDocument/2006/relationships/tags" Target="../tags/tag9.xml"/></Relationships>
</file>

<file path=ppt/slides/_rels/slide8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png"/><Relationship Id="rId2" Type="http://schemas.openxmlformats.org/officeDocument/2006/relationships/notesSlide" Target="../notesSlides/notesSlide8.xml"/><Relationship Id="rId1" Type="http://schemas.openxmlformats.org/officeDocument/2006/relationships/slideLayout" Target="../slideLayouts/slideLayout4.xml"/><Relationship Id="rId4" Type="http://schemas.openxmlformats.org/officeDocument/2006/relationships/image" Target="../media/image3.png"/></Relationships>
</file>

<file path=ppt/slides/_rels/slide9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png"/><Relationship Id="rId2" Type="http://schemas.openxmlformats.org/officeDocument/2006/relationships/notesSlide" Target="../notesSlides/notesSlide9.xml"/><Relationship Id="rId1" Type="http://schemas.openxmlformats.org/officeDocument/2006/relationships/slideLayout" Target="../slideLayouts/slideLayout4.xml"/><Relationship Id="rId4" Type="http://schemas.openxmlformats.org/officeDocument/2006/relationships/image" Target="../media/image3.png"/></Relationships>
</file>

<file path=ppt/slides/_rels/slide10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jpeg"/><Relationship Id="rId2" Type="http://schemas.openxmlformats.org/officeDocument/2006/relationships/notesSlide" Target="../notesSlides/notesSlide10.xml"/><Relationship Id="rId1" Type="http://schemas.openxmlformats.org/officeDocument/2006/relationships/slideLayout" Target="../slideLayouts/slideLayout1.xml"/><Relationship Id="rId5" Type="http://schemas.openxmlformats.org/officeDocument/2006/relationships/image" Target="../media/image5.png"/><Relationship Id="rId4" Type="http://schemas.openxmlformats.org/officeDocument/2006/relationships/image" Target="../media/image4.png"/></Relationships>
</file>

<file path=ppt/slides/_rels/slide11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1.xml"/><Relationship Id="rId1" Type="http://schemas.openxmlformats.org/officeDocument/2006/relationships/slideLayout" Target="../slideLayouts/slideLayout2.xml"/></Relationships>
</file>

<file path=ppt/slides/_rels/slide12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2.xml"/><Relationship Id="rId1" Type="http://schemas.openxmlformats.org/officeDocument/2006/relationships/slideLayout" Target="../slideLayouts/slideLayout2.xml"/></Relationships>
</file>

<file path=ppt/slides/_rels/slide13.xml.rels><?xml version="1.0" encoding="UTF-8" standalone="yes"?>
<Relationships xmlns="http://schemas.openxmlformats.org/package/2006/relationships"><Relationship Id="rId3" Type="http://schemas.openxmlformats.org/officeDocument/2006/relationships/image" Target="../media/image3.png"/><Relationship Id="rId2" Type="http://schemas.openxmlformats.org/officeDocument/2006/relationships/notesSlide" Target="../notesSlides/notesSlide13.xml"/><Relationship Id="rId1" Type="http://schemas.openxmlformats.org/officeDocument/2006/relationships/slideLayout" Target="../slideLayouts/slideLayout4.xml"/></Relationships>
</file>

<file path=ppt/slides/_rels/slide14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4.xml"/><Relationship Id="rId1" Type="http://schemas.openxmlformats.org/officeDocument/2006/relationships/slideLayout" Target="../slideLayouts/slideLayout2.xml"/></Relationships>
</file>

<file path=ppt/slides/_rels/slide15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jpeg"/><Relationship Id="rId2" Type="http://schemas.openxmlformats.org/officeDocument/2006/relationships/notesSlide" Target="../notesSlides/notesSlide15.xml"/><Relationship Id="rId1" Type="http://schemas.openxmlformats.org/officeDocument/2006/relationships/slideLayout" Target="../slideLayouts/slideLayout1.xml"/><Relationship Id="rId5" Type="http://schemas.openxmlformats.org/officeDocument/2006/relationships/image" Target="../media/image5.png"/><Relationship Id="rId4" Type="http://schemas.openxmlformats.org/officeDocument/2006/relationships/image" Target="../media/image4.png"/></Relationships>
</file>

<file path=ppt/slides/_rels/slide16.xml.rels><?xml version="1.0" encoding="UTF-8" standalone="yes"?>
<Relationships xmlns="http://schemas.openxmlformats.org/package/2006/relationships"><Relationship Id="rId3" Type="http://schemas.openxmlformats.org/officeDocument/2006/relationships/chart" Target="../charts/chart1.xml"/><Relationship Id="rId2" Type="http://schemas.openxmlformats.org/officeDocument/2006/relationships/notesSlide" Target="../notesSlides/notesSlide16.xml"/><Relationship Id="rId1" Type="http://schemas.openxmlformats.org/officeDocument/2006/relationships/slideLayout" Target="../slideLayouts/slideLayout2.xml"/></Relationships>
</file>

<file path=ppt/slides/_rels/slide17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7.xml"/><Relationship Id="rId1" Type="http://schemas.openxmlformats.org/officeDocument/2006/relationships/slideLayout" Target="../slideLayouts/slideLayout2.xml"/></Relationships>
</file>

<file path=ppt/slides/_rels/slide18.xml.rels><?xml version="1.0" encoding="UTF-8" standalone="yes"?>
<Relationships xmlns="http://schemas.openxmlformats.org/package/2006/relationships"><Relationship Id="rId3" Type="http://schemas.openxmlformats.org/officeDocument/2006/relationships/image" Target="../media/image3.png"/><Relationship Id="rId2" Type="http://schemas.openxmlformats.org/officeDocument/2006/relationships/notesSlide" Target="../notesSlides/notesSlide18.xml"/><Relationship Id="rId1" Type="http://schemas.openxmlformats.org/officeDocument/2006/relationships/slideLayout" Target="../slideLayouts/slideLayout4.xml"/></Relationships>
</file>

<file path=ppt/slides/_rels/slide19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png"/><Relationship Id="rId2" Type="http://schemas.openxmlformats.org/officeDocument/2006/relationships/notesSlide" Target="../notesSlides/notesSlide19.xml"/><Relationship Id="rId1" Type="http://schemas.openxmlformats.org/officeDocument/2006/relationships/slideLayout" Target="../slideLayouts/slideLayout4.xml"/><Relationship Id="rId4" Type="http://schemas.openxmlformats.org/officeDocument/2006/relationships/image" Target="../media/image3.png"/></Relationships>
</file>

<file path=ppt/slides/_rels/slide20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jpeg"/><Relationship Id="rId2" Type="http://schemas.openxmlformats.org/officeDocument/2006/relationships/notesSlide" Target="../notesSlides/notesSlide20.xml"/><Relationship Id="rId1" Type="http://schemas.openxmlformats.org/officeDocument/2006/relationships/slideLayout" Target="../slideLayouts/slideLayout1.xml"/><Relationship Id="rId5" Type="http://schemas.openxmlformats.org/officeDocument/2006/relationships/image" Target="../media/image5.png"/><Relationship Id="rId4" Type="http://schemas.openxmlformats.org/officeDocument/2006/relationships/image" Target="../media/image4.png"/></Relationships>
</file>

<file path=ppt/slides/_rels/slide21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1.xml"/><Relationship Id="rId1" Type="http://schemas.openxmlformats.org/officeDocument/2006/relationships/slideLayout" Target="../slideLayouts/slideLayout2.xml"/></Relationships>
</file>

<file path=ppt/slides/_rels/slide22.xml.rels><?xml version="1.0" encoding="UTF-8" standalone="yes"?>
<Relationships xmlns="http://schemas.openxmlformats.org/package/2006/relationships"><Relationship Id="rId3" Type="http://schemas.openxmlformats.org/officeDocument/2006/relationships/image" Target="../media/image6.png"/><Relationship Id="rId2" Type="http://schemas.openxmlformats.org/officeDocument/2006/relationships/notesSlide" Target="../notesSlides/notesSlide22.xml"/><Relationship Id="rId1" Type="http://schemas.openxmlformats.org/officeDocument/2006/relationships/slideLayout" Target="../slideLayouts/slideLayout2.xml"/><Relationship Id="rId5" Type="http://schemas.openxmlformats.org/officeDocument/2006/relationships/image" Target="../media/image8.png"/><Relationship Id="rId4" Type="http://schemas.openxmlformats.org/officeDocument/2006/relationships/image" Target="../media/image7.png"/></Relationships>
</file>

<file path=ppt/slides/_rels/slide23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3.xml"/><Relationship Id="rId1" Type="http://schemas.openxmlformats.org/officeDocument/2006/relationships/slideLayout" Target="../slideLayouts/slideLayout2.xml"/></Relationships>
</file>

<file path=ppt/slides/_rels/slide24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4.xml"/><Relationship Id="rId1" Type="http://schemas.openxmlformats.org/officeDocument/2006/relationships/slideLayout" Target="../slideLayouts/slideLayout2.xml"/></Relationships>
</file>

<file path=ppt/slides/_rels/slide25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5.xml"/><Relationship Id="rId1" Type="http://schemas.openxmlformats.org/officeDocument/2006/relationships/slideLayout" Target="../slideLayouts/slideLayout2.xml"/></Relationships>
</file>

<file path=ppt/slides/_rels/slide26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jpeg"/><Relationship Id="rId2" Type="http://schemas.openxmlformats.org/officeDocument/2006/relationships/notesSlide" Target="../notesSlides/notesSlide26.xml"/><Relationship Id="rId1" Type="http://schemas.openxmlformats.org/officeDocument/2006/relationships/slideLayout" Target="../slideLayouts/slideLayout1.xml"/><Relationship Id="rId5" Type="http://schemas.openxmlformats.org/officeDocument/2006/relationships/image" Target="../media/image5.png"/><Relationship Id="rId4" Type="http://schemas.openxmlformats.org/officeDocument/2006/relationships/image" Target="../media/image4.png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blipFill dpi="0" rotWithShape="1">
          <a:blip r:embed="rId7">
            <a:alphaModFix amt="39000"/>
            <a:lum/>
          </a:blip>
          <a:srcRect/>
          <a:tile tx="0" ty="0" sx="100000" sy="100000" flip="none" algn="tl"/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PA_图片 4" descr="图片包含 动物, 无脊椎动物&#10;&#10;已生成高可信度的说明">
            <a:extLst>
              <a:ext uri="{FF2B5EF4-FFF2-40B4-BE49-F238E27FC236}">
                <a16:creationId xmlns="" xmlns:a16="http://schemas.microsoft.com/office/drawing/2014/main" id="{D74C9A9F-59B9-4067-8A04-65BF50BAC154}"/>
              </a:ext>
            </a:extLst>
          </p:cNvPr>
          <p:cNvPicPr>
            <a:picLocks noChangeAspect="1"/>
          </p:cNvPicPr>
          <p:nvPr>
            <p:custDataLst>
              <p:tags r:id="rId1"/>
            </p:custDataLst>
          </p:nvPr>
        </p:nvPicPr>
        <p:blipFill rotWithShape="1">
          <a:blip r:embed="rId8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 rot="19637959">
            <a:off x="2294515" y="3009926"/>
            <a:ext cx="5964028" cy="5208204"/>
          </a:xfrm>
          <a:prstGeom prst="rect">
            <a:avLst/>
          </a:prstGeom>
        </p:spPr>
      </p:pic>
      <p:pic>
        <p:nvPicPr>
          <p:cNvPr id="7" name="PA_图片 6">
            <a:extLst>
              <a:ext uri="{FF2B5EF4-FFF2-40B4-BE49-F238E27FC236}">
                <a16:creationId xmlns="" xmlns:a16="http://schemas.microsoft.com/office/drawing/2014/main" id="{D29E858E-E9F0-4293-9F97-CAB0016CC0A9}"/>
              </a:ext>
            </a:extLst>
          </p:cNvPr>
          <p:cNvPicPr>
            <a:picLocks noChangeAspect="1"/>
          </p:cNvPicPr>
          <p:nvPr>
            <p:custDataLst>
              <p:tags r:id="rId2"/>
            </p:custDataLst>
          </p:nvPr>
        </p:nvPicPr>
        <p:blipFill rotWithShape="1">
          <a:blip r:embed="rId9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 l="3515" t="1" r="2776" b="-2"/>
          <a:stretch/>
        </p:blipFill>
        <p:spPr>
          <a:xfrm>
            <a:off x="2439784" y="3561624"/>
            <a:ext cx="8672716" cy="6224019"/>
          </a:xfrm>
          <a:prstGeom prst="rect">
            <a:avLst/>
          </a:prstGeom>
        </p:spPr>
      </p:pic>
      <p:sp>
        <p:nvSpPr>
          <p:cNvPr id="15" name="PA_任意多边形 14">
            <a:extLst>
              <a:ext uri="{FF2B5EF4-FFF2-40B4-BE49-F238E27FC236}">
                <a16:creationId xmlns="" xmlns:a16="http://schemas.microsoft.com/office/drawing/2014/main" id="{9086C953-2672-43C0-B898-4520F4519F55}"/>
              </a:ext>
            </a:extLst>
          </p:cNvPr>
          <p:cNvSpPr/>
          <p:nvPr>
            <p:custDataLst>
              <p:tags r:id="rId3"/>
            </p:custDataLst>
          </p:nvPr>
        </p:nvSpPr>
        <p:spPr>
          <a:xfrm>
            <a:off x="3457573" y="508627"/>
            <a:ext cx="5334000" cy="3720473"/>
          </a:xfrm>
          <a:custGeom>
            <a:avLst/>
            <a:gdLst>
              <a:gd name="connsiteX0" fmla="*/ 2667000 w 5334000"/>
              <a:gd name="connsiteY0" fmla="*/ 0 h 3720473"/>
              <a:gd name="connsiteX1" fmla="*/ 5334000 w 5334000"/>
              <a:gd name="connsiteY1" fmla="*/ 2667000 h 3720473"/>
              <a:gd name="connsiteX2" fmla="*/ 5124414 w 5334000"/>
              <a:gd name="connsiteY2" fmla="*/ 3705117 h 3720473"/>
              <a:gd name="connsiteX3" fmla="*/ 5117017 w 5334000"/>
              <a:gd name="connsiteY3" fmla="*/ 3720473 h 3720473"/>
              <a:gd name="connsiteX4" fmla="*/ 5098003 w 5334000"/>
              <a:gd name="connsiteY4" fmla="*/ 3720473 h 3720473"/>
              <a:gd name="connsiteX5" fmla="*/ 5108615 w 5334000"/>
              <a:gd name="connsiteY5" fmla="*/ 3698443 h 3720473"/>
              <a:gd name="connsiteX6" fmla="*/ 5316853 w 5334000"/>
              <a:gd name="connsiteY6" fmla="*/ 2667001 h 3720473"/>
              <a:gd name="connsiteX7" fmla="*/ 2667001 w 5334000"/>
              <a:gd name="connsiteY7" fmla="*/ 17149 h 3720473"/>
              <a:gd name="connsiteX8" fmla="*/ 17149 w 5334000"/>
              <a:gd name="connsiteY8" fmla="*/ 2667001 h 3720473"/>
              <a:gd name="connsiteX9" fmla="*/ 225387 w 5334000"/>
              <a:gd name="connsiteY9" fmla="*/ 3698443 h 3720473"/>
              <a:gd name="connsiteX10" fmla="*/ 236000 w 5334000"/>
              <a:gd name="connsiteY10" fmla="*/ 3720473 h 3720473"/>
              <a:gd name="connsiteX11" fmla="*/ 216984 w 5334000"/>
              <a:gd name="connsiteY11" fmla="*/ 3720473 h 3720473"/>
              <a:gd name="connsiteX12" fmla="*/ 209586 w 5334000"/>
              <a:gd name="connsiteY12" fmla="*/ 3705117 h 3720473"/>
              <a:gd name="connsiteX13" fmla="*/ 0 w 5334000"/>
              <a:gd name="connsiteY13" fmla="*/ 2667000 h 3720473"/>
              <a:gd name="connsiteX14" fmla="*/ 2667000 w 5334000"/>
              <a:gd name="connsiteY14" fmla="*/ 0 h 372047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</a:cxnLst>
            <a:rect l="l" t="t" r="r" b="b"/>
            <a:pathLst>
              <a:path w="5334000" h="3720473">
                <a:moveTo>
                  <a:pt x="2667000" y="0"/>
                </a:moveTo>
                <a:cubicBezTo>
                  <a:pt x="4139943" y="0"/>
                  <a:pt x="5334000" y="1194057"/>
                  <a:pt x="5334000" y="2667000"/>
                </a:cubicBezTo>
                <a:cubicBezTo>
                  <a:pt x="5334000" y="3035236"/>
                  <a:pt x="5259371" y="3386041"/>
                  <a:pt x="5124414" y="3705117"/>
                </a:cubicBezTo>
                <a:lnTo>
                  <a:pt x="5117017" y="3720473"/>
                </a:lnTo>
                <a:lnTo>
                  <a:pt x="5098003" y="3720473"/>
                </a:lnTo>
                <a:lnTo>
                  <a:pt x="5108615" y="3698443"/>
                </a:lnTo>
                <a:cubicBezTo>
                  <a:pt x="5242704" y="3381419"/>
                  <a:pt x="5316853" y="3032869"/>
                  <a:pt x="5316853" y="2667001"/>
                </a:cubicBezTo>
                <a:cubicBezTo>
                  <a:pt x="5316853" y="1203528"/>
                  <a:pt x="4130474" y="17149"/>
                  <a:pt x="2667001" y="17149"/>
                </a:cubicBezTo>
                <a:cubicBezTo>
                  <a:pt x="1203528" y="17149"/>
                  <a:pt x="17149" y="1203528"/>
                  <a:pt x="17149" y="2667001"/>
                </a:cubicBezTo>
                <a:cubicBezTo>
                  <a:pt x="17149" y="3032869"/>
                  <a:pt x="91298" y="3381419"/>
                  <a:pt x="225387" y="3698443"/>
                </a:cubicBezTo>
                <a:lnTo>
                  <a:pt x="236000" y="3720473"/>
                </a:lnTo>
                <a:lnTo>
                  <a:pt x="216984" y="3720473"/>
                </a:lnTo>
                <a:lnTo>
                  <a:pt x="209586" y="3705117"/>
                </a:lnTo>
                <a:cubicBezTo>
                  <a:pt x="74628" y="3386041"/>
                  <a:pt x="0" y="3035236"/>
                  <a:pt x="0" y="2667000"/>
                </a:cubicBezTo>
                <a:cubicBezTo>
                  <a:pt x="0" y="1194057"/>
                  <a:pt x="1194057" y="0"/>
                  <a:pt x="2667000" y="0"/>
                </a:cubicBezTo>
                <a:close/>
              </a:path>
            </a:pathLst>
          </a:custGeom>
          <a:solidFill>
            <a:schemeClr val="bg1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18" name="PA_文本框 17">
            <a:extLst>
              <a:ext uri="{FF2B5EF4-FFF2-40B4-BE49-F238E27FC236}">
                <a16:creationId xmlns="" xmlns:a16="http://schemas.microsoft.com/office/drawing/2014/main" id="{FE66715B-C6F2-4F2E-91C9-29B15CCA0773}"/>
              </a:ext>
            </a:extLst>
          </p:cNvPr>
          <p:cNvSpPr txBox="1"/>
          <p:nvPr>
            <p:custDataLst>
              <p:tags r:id="rId4"/>
            </p:custDataLst>
          </p:nvPr>
        </p:nvSpPr>
        <p:spPr>
          <a:xfrm>
            <a:off x="2011909" y="1345748"/>
            <a:ext cx="8225329" cy="1107996"/>
          </a:xfrm>
          <a:prstGeom prst="rect">
            <a:avLst/>
          </a:prstGeom>
          <a:noFill/>
        </p:spPr>
        <p:txBody>
          <a:bodyPr vert="horz" wrap="none" rtlCol="0">
            <a:spAutoFit/>
          </a:bodyPr>
          <a:lstStyle/>
          <a:p>
            <a:pPr algn="ctr"/>
            <a:r>
              <a:rPr lang="zh-CN" altLang="en-US" sz="6600" dirty="0">
                <a:solidFill>
                  <a:schemeClr val="bg1">
                    <a:lumMod val="50000"/>
                  </a:schemeClr>
                </a:solidFill>
                <a:latin typeface="仿宋" panose="02010609060101010101" pitchFamily="49" charset="-122"/>
                <a:ea typeface="仿宋" panose="02010609060101010101" pitchFamily="49" charset="-122"/>
              </a:rPr>
              <a:t>广告公司宣传</a:t>
            </a:r>
            <a:r>
              <a:rPr lang="en-US" altLang="zh-CN" sz="6600" dirty="0" err="1">
                <a:solidFill>
                  <a:schemeClr val="bg1">
                    <a:lumMod val="50000"/>
                  </a:schemeClr>
                </a:solidFill>
                <a:latin typeface="仿宋" panose="02010609060101010101" pitchFamily="49" charset="-122"/>
                <a:ea typeface="仿宋" panose="02010609060101010101" pitchFamily="49" charset="-122"/>
              </a:rPr>
              <a:t>ppt</a:t>
            </a:r>
            <a:r>
              <a:rPr lang="zh-CN" altLang="en-US" sz="6600" dirty="0">
                <a:solidFill>
                  <a:schemeClr val="bg1">
                    <a:lumMod val="50000"/>
                  </a:schemeClr>
                </a:solidFill>
                <a:latin typeface="仿宋" panose="02010609060101010101" pitchFamily="49" charset="-122"/>
                <a:ea typeface="仿宋" panose="02010609060101010101" pitchFamily="49" charset="-122"/>
              </a:rPr>
              <a:t>模板</a:t>
            </a:r>
            <a:endParaRPr lang="zh-CN" altLang="en-US" sz="4800" dirty="0">
              <a:solidFill>
                <a:schemeClr val="bg1">
                  <a:lumMod val="50000"/>
                </a:schemeClr>
              </a:solidFill>
              <a:latin typeface="仿宋" panose="02010609060101010101" pitchFamily="49" charset="-122"/>
              <a:ea typeface="仿宋" panose="02010609060101010101" pitchFamily="49" charset="-122"/>
            </a:endParaRPr>
          </a:p>
        </p:txBody>
      </p:sp>
    </p:spTree>
    <p:extLst>
      <p:ext uri="{BB962C8B-B14F-4D97-AF65-F5344CB8AC3E}">
        <p14:creationId xmlns:p14="http://schemas.microsoft.com/office/powerpoint/2010/main" val="908236337"/>
      </p:ext>
    </p:extLst>
  </p:cSld>
  <p:clrMapOvr>
    <a:masterClrMapping/>
  </p:clrMapOvr>
  <mc:AlternateContent xmlns:mc="http://schemas.openxmlformats.org/markup-compatibility/2006" xmlns:p15="http://schemas.microsoft.com/office/powerpoint/2012/main">
    <mc:Choice Requires="p15">
      <p:transition xmlns:p14="http://schemas.microsoft.com/office/powerpoint/2010/main" spd="slow" p14:dur="6000" advClick="0" advTm="0">
        <p15:prstTrans prst="curtains"/>
      </p:transition>
    </mc:Choice>
    <mc:Fallback xmlns="">
      <p:transition spd="slow" advClick="0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4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7" dur="10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22" presetClass="entr" presetSubtype="4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0" dur="10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1" fill="hold">
                      <p:stCondLst>
                        <p:cond delay="indefinite"/>
                      </p:stCondLst>
                      <p:childTnLst>
                        <p:par>
                          <p:cTn id="12" fill="hold">
                            <p:stCondLst>
                              <p:cond delay="0"/>
                            </p:stCondLst>
                            <p:childTnLst>
                              <p:par>
                                <p:cTn id="13" presetID="22" presetClass="entr" presetSubtype="1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5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6" fill="hold">
                      <p:stCondLst>
                        <p:cond delay="indefinite"/>
                      </p:stCondLst>
                      <p:childTnLst>
                        <p:par>
                          <p:cTn id="17" fill="hold">
                            <p:stCondLst>
                              <p:cond delay="0"/>
                            </p:stCondLst>
                            <p:childTnLst>
                              <p:par>
                                <p:cTn id="18" presetID="56" presetClass="entr" presetSubtype="0" fill="hold" grpId="0" nodeType="click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by="(-#ppt_w*2)" calcmode="lin" valueType="num">
                                      <p:cBhvr rctx="PPT">
                                        <p:cTn id="20" dur="5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</p:anim>
                                    <p:anim by="(#ppt_w*0.50)" calcmode="lin" valueType="num">
                                      <p:cBhvr>
                                        <p:cTn id="21" dur="500" decel="500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</p:anim>
                                    <p:anim from="(-#ppt_h/2)" to="(#ppt_y)" calcmode="lin" valueType="num">
                                      <p:cBhvr>
                                        <p:cTn id="22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</p:anim>
                                    <p:animRot by="21600000">
                                      <p:cBhvr>
                                        <p:cTn id="23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5" grpId="0" animBg="1"/>
      <p:bldP spid="18" grpId="0"/>
    </p:bldLst>
  </p:timing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" name="组合 3">
            <a:extLst>
              <a:ext uri="{FF2B5EF4-FFF2-40B4-BE49-F238E27FC236}">
                <a16:creationId xmlns="" xmlns:a16="http://schemas.microsoft.com/office/drawing/2014/main" id="{CCB3F047-1405-47C7-B34E-6B720D200214}"/>
              </a:ext>
            </a:extLst>
          </p:cNvPr>
          <p:cNvGrpSpPr/>
          <p:nvPr/>
        </p:nvGrpSpPr>
        <p:grpSpPr>
          <a:xfrm>
            <a:off x="2116716" y="-2603383"/>
            <a:ext cx="8716384" cy="6541614"/>
            <a:chOff x="2116716" y="-2603383"/>
            <a:chExt cx="8716384" cy="6541614"/>
          </a:xfrm>
        </p:grpSpPr>
        <p:pic>
          <p:nvPicPr>
            <p:cNvPr id="5" name="图片 4" descr="图片包含 动物, 无脊椎动物&#10;&#10;已生成高可信度的说明">
              <a:extLst>
                <a:ext uri="{FF2B5EF4-FFF2-40B4-BE49-F238E27FC236}">
                  <a16:creationId xmlns="" xmlns:a16="http://schemas.microsoft.com/office/drawing/2014/main" id="{D74C9A9F-59B9-4067-8A04-65BF50BAC154}"/>
                </a:ext>
              </a:extLst>
            </p:cNvPr>
            <p:cNvPicPr>
              <a:picLocks noChangeAspect="1"/>
            </p:cNvPicPr>
            <p:nvPr/>
          </p:nvPicPr>
          <p:blipFill rotWithShape="1">
            <a:blip r:embed="rId3" cstate="screen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rcRect/>
            <a:stretch/>
          </p:blipFill>
          <p:spPr>
            <a:xfrm rot="1962041" flipV="1">
              <a:off x="2116716" y="-1269973"/>
              <a:ext cx="5964028" cy="5208204"/>
            </a:xfrm>
            <a:prstGeom prst="rect">
              <a:avLst/>
            </a:prstGeom>
          </p:spPr>
        </p:pic>
        <p:pic>
          <p:nvPicPr>
            <p:cNvPr id="7" name="图片 6">
              <a:extLst>
                <a:ext uri="{FF2B5EF4-FFF2-40B4-BE49-F238E27FC236}">
                  <a16:creationId xmlns="" xmlns:a16="http://schemas.microsoft.com/office/drawing/2014/main" id="{D29E858E-E9F0-4293-9F97-CAB0016CC0A9}"/>
                </a:ext>
              </a:extLst>
            </p:cNvPr>
            <p:cNvPicPr>
              <a:picLocks noChangeAspect="1"/>
            </p:cNvPicPr>
            <p:nvPr/>
          </p:nvPicPr>
          <p:blipFill rotWithShape="1">
            <a:blip r:embed="rId4" cstate="screen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rcRect l="3515" t="1" r="2776" b="-2"/>
            <a:stretch/>
          </p:blipFill>
          <p:spPr>
            <a:xfrm flipV="1">
              <a:off x="2160384" y="-2603383"/>
              <a:ext cx="8672716" cy="6224019"/>
            </a:xfrm>
            <a:prstGeom prst="rect">
              <a:avLst/>
            </a:prstGeom>
          </p:spPr>
        </p:pic>
      </p:grpSp>
      <p:sp>
        <p:nvSpPr>
          <p:cNvPr id="15" name="任意多边形: 形状 14">
            <a:extLst>
              <a:ext uri="{FF2B5EF4-FFF2-40B4-BE49-F238E27FC236}">
                <a16:creationId xmlns="" xmlns:a16="http://schemas.microsoft.com/office/drawing/2014/main" id="{9086C953-2672-43C0-B898-4520F4519F55}"/>
              </a:ext>
            </a:extLst>
          </p:cNvPr>
          <p:cNvSpPr/>
          <p:nvPr/>
        </p:nvSpPr>
        <p:spPr>
          <a:xfrm flipV="1">
            <a:off x="3508373" y="2667627"/>
            <a:ext cx="5334000" cy="3720473"/>
          </a:xfrm>
          <a:custGeom>
            <a:avLst/>
            <a:gdLst>
              <a:gd name="connsiteX0" fmla="*/ 2667000 w 5334000"/>
              <a:gd name="connsiteY0" fmla="*/ 0 h 3720473"/>
              <a:gd name="connsiteX1" fmla="*/ 5334000 w 5334000"/>
              <a:gd name="connsiteY1" fmla="*/ 2667000 h 3720473"/>
              <a:gd name="connsiteX2" fmla="*/ 5124414 w 5334000"/>
              <a:gd name="connsiteY2" fmla="*/ 3705117 h 3720473"/>
              <a:gd name="connsiteX3" fmla="*/ 5117017 w 5334000"/>
              <a:gd name="connsiteY3" fmla="*/ 3720473 h 3720473"/>
              <a:gd name="connsiteX4" fmla="*/ 5098003 w 5334000"/>
              <a:gd name="connsiteY4" fmla="*/ 3720473 h 3720473"/>
              <a:gd name="connsiteX5" fmla="*/ 5108615 w 5334000"/>
              <a:gd name="connsiteY5" fmla="*/ 3698443 h 3720473"/>
              <a:gd name="connsiteX6" fmla="*/ 5316853 w 5334000"/>
              <a:gd name="connsiteY6" fmla="*/ 2667001 h 3720473"/>
              <a:gd name="connsiteX7" fmla="*/ 2667001 w 5334000"/>
              <a:gd name="connsiteY7" fmla="*/ 17149 h 3720473"/>
              <a:gd name="connsiteX8" fmla="*/ 17149 w 5334000"/>
              <a:gd name="connsiteY8" fmla="*/ 2667001 h 3720473"/>
              <a:gd name="connsiteX9" fmla="*/ 225387 w 5334000"/>
              <a:gd name="connsiteY9" fmla="*/ 3698443 h 3720473"/>
              <a:gd name="connsiteX10" fmla="*/ 236000 w 5334000"/>
              <a:gd name="connsiteY10" fmla="*/ 3720473 h 3720473"/>
              <a:gd name="connsiteX11" fmla="*/ 216984 w 5334000"/>
              <a:gd name="connsiteY11" fmla="*/ 3720473 h 3720473"/>
              <a:gd name="connsiteX12" fmla="*/ 209586 w 5334000"/>
              <a:gd name="connsiteY12" fmla="*/ 3705117 h 3720473"/>
              <a:gd name="connsiteX13" fmla="*/ 0 w 5334000"/>
              <a:gd name="connsiteY13" fmla="*/ 2667000 h 3720473"/>
              <a:gd name="connsiteX14" fmla="*/ 2667000 w 5334000"/>
              <a:gd name="connsiteY14" fmla="*/ 0 h 372047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</a:cxnLst>
            <a:rect l="l" t="t" r="r" b="b"/>
            <a:pathLst>
              <a:path w="5334000" h="3720473">
                <a:moveTo>
                  <a:pt x="2667000" y="0"/>
                </a:moveTo>
                <a:cubicBezTo>
                  <a:pt x="4139943" y="0"/>
                  <a:pt x="5334000" y="1194057"/>
                  <a:pt x="5334000" y="2667000"/>
                </a:cubicBezTo>
                <a:cubicBezTo>
                  <a:pt x="5334000" y="3035236"/>
                  <a:pt x="5259371" y="3386041"/>
                  <a:pt x="5124414" y="3705117"/>
                </a:cubicBezTo>
                <a:lnTo>
                  <a:pt x="5117017" y="3720473"/>
                </a:lnTo>
                <a:lnTo>
                  <a:pt x="5098003" y="3720473"/>
                </a:lnTo>
                <a:lnTo>
                  <a:pt x="5108615" y="3698443"/>
                </a:lnTo>
                <a:cubicBezTo>
                  <a:pt x="5242704" y="3381419"/>
                  <a:pt x="5316853" y="3032869"/>
                  <a:pt x="5316853" y="2667001"/>
                </a:cubicBezTo>
                <a:cubicBezTo>
                  <a:pt x="5316853" y="1203528"/>
                  <a:pt x="4130474" y="17149"/>
                  <a:pt x="2667001" y="17149"/>
                </a:cubicBezTo>
                <a:cubicBezTo>
                  <a:pt x="1203528" y="17149"/>
                  <a:pt x="17149" y="1203528"/>
                  <a:pt x="17149" y="2667001"/>
                </a:cubicBezTo>
                <a:cubicBezTo>
                  <a:pt x="17149" y="3032869"/>
                  <a:pt x="91298" y="3381419"/>
                  <a:pt x="225387" y="3698443"/>
                </a:cubicBezTo>
                <a:lnTo>
                  <a:pt x="236000" y="3720473"/>
                </a:lnTo>
                <a:lnTo>
                  <a:pt x="216984" y="3720473"/>
                </a:lnTo>
                <a:lnTo>
                  <a:pt x="209586" y="3705117"/>
                </a:lnTo>
                <a:cubicBezTo>
                  <a:pt x="74628" y="3386041"/>
                  <a:pt x="0" y="3035236"/>
                  <a:pt x="0" y="2667000"/>
                </a:cubicBezTo>
                <a:cubicBezTo>
                  <a:pt x="0" y="1194057"/>
                  <a:pt x="1194057" y="0"/>
                  <a:pt x="2667000" y="0"/>
                </a:cubicBezTo>
                <a:close/>
              </a:path>
            </a:pathLst>
          </a:custGeom>
          <a:solidFill>
            <a:schemeClr val="bg1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2" name="文本框 1">
            <a:extLst>
              <a:ext uri="{FF2B5EF4-FFF2-40B4-BE49-F238E27FC236}">
                <a16:creationId xmlns="" xmlns:a16="http://schemas.microsoft.com/office/drawing/2014/main" id="{CE64AD2F-6D55-4142-A485-0C4ABFAB614F}"/>
              </a:ext>
            </a:extLst>
          </p:cNvPr>
          <p:cNvSpPr txBox="1"/>
          <p:nvPr/>
        </p:nvSpPr>
        <p:spPr>
          <a:xfrm>
            <a:off x="5409066" y="3861702"/>
            <a:ext cx="1532614" cy="769441"/>
          </a:xfrm>
          <a:prstGeom prst="rect">
            <a:avLst/>
          </a:prstGeom>
          <a:noFill/>
        </p:spPr>
        <p:txBody>
          <a:bodyPr vert="horz" wrap="square" rtlCol="0">
            <a:spAutoFit/>
          </a:bodyPr>
          <a:lstStyle/>
          <a:p>
            <a:pPr algn="dist"/>
            <a:r>
              <a:rPr lang="zh-CN" altLang="en-US" sz="4400" dirty="0">
                <a:solidFill>
                  <a:schemeClr val="bg1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目录</a:t>
            </a:r>
          </a:p>
        </p:txBody>
      </p:sp>
      <p:sp>
        <p:nvSpPr>
          <p:cNvPr id="3" name="矩形 2">
            <a:extLst>
              <a:ext uri="{FF2B5EF4-FFF2-40B4-BE49-F238E27FC236}">
                <a16:creationId xmlns="" xmlns:a16="http://schemas.microsoft.com/office/drawing/2014/main" id="{B684FAD5-B556-411B-995D-DD7220BEFBB7}"/>
              </a:ext>
            </a:extLst>
          </p:cNvPr>
          <p:cNvSpPr/>
          <p:nvPr/>
        </p:nvSpPr>
        <p:spPr>
          <a:xfrm>
            <a:off x="4690616" y="4742888"/>
            <a:ext cx="2969513" cy="64633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dist"/>
            <a:r>
              <a:rPr lang="zh-CN" altLang="en-US" sz="3600" dirty="0">
                <a:solidFill>
                  <a:schemeClr val="bg1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CONTENTS</a:t>
            </a:r>
          </a:p>
        </p:txBody>
      </p:sp>
      <p:grpSp>
        <p:nvGrpSpPr>
          <p:cNvPr id="9" name="组合 8">
            <a:extLst>
              <a:ext uri="{FF2B5EF4-FFF2-40B4-BE49-F238E27FC236}">
                <a16:creationId xmlns="" xmlns:a16="http://schemas.microsoft.com/office/drawing/2014/main" id="{9AF2D55E-45A4-4A52-824C-039AF41DDE79}"/>
              </a:ext>
            </a:extLst>
          </p:cNvPr>
          <p:cNvGrpSpPr/>
          <p:nvPr/>
        </p:nvGrpSpPr>
        <p:grpSpPr>
          <a:xfrm>
            <a:off x="662252" y="2667627"/>
            <a:ext cx="824138" cy="3262005"/>
            <a:chOff x="662252" y="2667627"/>
            <a:chExt cx="824138" cy="3262005"/>
          </a:xfrm>
        </p:grpSpPr>
        <p:grpSp>
          <p:nvGrpSpPr>
            <p:cNvPr id="10" name="组合 9">
              <a:extLst>
                <a:ext uri="{FF2B5EF4-FFF2-40B4-BE49-F238E27FC236}">
                  <a16:creationId xmlns="" xmlns:a16="http://schemas.microsoft.com/office/drawing/2014/main" id="{E5809218-AEB9-4FEC-AD46-D906A41CF2EC}"/>
                </a:ext>
              </a:extLst>
            </p:cNvPr>
            <p:cNvGrpSpPr/>
            <p:nvPr/>
          </p:nvGrpSpPr>
          <p:grpSpPr>
            <a:xfrm>
              <a:off x="662252" y="2667627"/>
              <a:ext cx="824138" cy="824138"/>
              <a:chOff x="662251" y="3208567"/>
              <a:chExt cx="824138" cy="824138"/>
            </a:xfrm>
          </p:grpSpPr>
          <p:sp>
            <p:nvSpPr>
              <p:cNvPr id="8" name="文本框 7">
                <a:extLst>
                  <a:ext uri="{FF2B5EF4-FFF2-40B4-BE49-F238E27FC236}">
                    <a16:creationId xmlns="" xmlns:a16="http://schemas.microsoft.com/office/drawing/2014/main" id="{E957F006-1D62-4F96-96CA-3E0890E942AF}"/>
                  </a:ext>
                </a:extLst>
              </p:cNvPr>
              <p:cNvSpPr txBox="1"/>
              <p:nvPr/>
            </p:nvSpPr>
            <p:spPr>
              <a:xfrm>
                <a:off x="731612" y="3266693"/>
                <a:ext cx="697627" cy="707886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zh-CN" altLang="en-US" sz="4000" dirty="0">
                    <a:solidFill>
                      <a:schemeClr val="bg1">
                        <a:lumMod val="50000"/>
                      </a:schemeClr>
                    </a:solidFill>
                    <a:latin typeface="微软雅黑 Light" panose="020B0502040204020203" pitchFamily="34" charset="-122"/>
                    <a:ea typeface="微软雅黑 Light" panose="020B0502040204020203" pitchFamily="34" charset="-122"/>
                  </a:rPr>
                  <a:t>壹</a:t>
                </a:r>
              </a:p>
            </p:txBody>
          </p:sp>
          <p:sp>
            <p:nvSpPr>
              <p:cNvPr id="6" name="椭圆 5">
                <a:extLst>
                  <a:ext uri="{FF2B5EF4-FFF2-40B4-BE49-F238E27FC236}">
                    <a16:creationId xmlns="" xmlns:a16="http://schemas.microsoft.com/office/drawing/2014/main" id="{22A77760-3FF6-4131-8D31-BBF5866A32C7}"/>
                  </a:ext>
                </a:extLst>
              </p:cNvPr>
              <p:cNvSpPr/>
              <p:nvPr/>
            </p:nvSpPr>
            <p:spPr>
              <a:xfrm>
                <a:off x="662251" y="3208567"/>
                <a:ext cx="824138" cy="824138"/>
              </a:xfrm>
              <a:prstGeom prst="ellipse">
                <a:avLst/>
              </a:prstGeom>
              <a:noFill/>
              <a:ln>
                <a:solidFill>
                  <a:schemeClr val="bg1">
                    <a:lumMod val="65000"/>
                  </a:schemeClr>
                </a:solidFill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</p:grpSp>
        <p:sp>
          <p:nvSpPr>
            <p:cNvPr id="11" name="矩形 10">
              <a:extLst>
                <a:ext uri="{FF2B5EF4-FFF2-40B4-BE49-F238E27FC236}">
                  <a16:creationId xmlns="" xmlns:a16="http://schemas.microsoft.com/office/drawing/2014/main" id="{63FEF49C-A3C0-47B1-9091-13547A8F7EA3}"/>
                </a:ext>
              </a:extLst>
            </p:cNvPr>
            <p:cNvSpPr/>
            <p:nvPr/>
          </p:nvSpPr>
          <p:spPr>
            <a:xfrm>
              <a:off x="766544" y="3682863"/>
              <a:ext cx="553998" cy="2246769"/>
            </a:xfrm>
            <a:prstGeom prst="rect">
              <a:avLst/>
            </a:prstGeom>
          </p:spPr>
          <p:txBody>
            <a:bodyPr vert="eaVert" wrap="none">
              <a:spAutoFit/>
            </a:bodyPr>
            <a:lstStyle/>
            <a:p>
              <a:r>
                <a:rPr lang="zh-CN" altLang="en-US" sz="2400" dirty="0">
                  <a:solidFill>
                    <a:schemeClr val="bg1">
                      <a:lumMod val="50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请输入你的题目</a:t>
              </a:r>
            </a:p>
          </p:txBody>
        </p:sp>
      </p:grpSp>
      <p:grpSp>
        <p:nvGrpSpPr>
          <p:cNvPr id="12" name="组合 11">
            <a:extLst>
              <a:ext uri="{FF2B5EF4-FFF2-40B4-BE49-F238E27FC236}">
                <a16:creationId xmlns="" xmlns:a16="http://schemas.microsoft.com/office/drawing/2014/main" id="{2F400291-8D29-4A23-9CBF-22DEDC2DAD4C}"/>
              </a:ext>
            </a:extLst>
          </p:cNvPr>
          <p:cNvGrpSpPr/>
          <p:nvPr/>
        </p:nvGrpSpPr>
        <p:grpSpPr>
          <a:xfrm>
            <a:off x="2021350" y="2667627"/>
            <a:ext cx="824138" cy="3262005"/>
            <a:chOff x="2021350" y="2667627"/>
            <a:chExt cx="824138" cy="3262005"/>
          </a:xfrm>
        </p:grpSpPr>
        <p:grpSp>
          <p:nvGrpSpPr>
            <p:cNvPr id="13" name="组合 12">
              <a:extLst>
                <a:ext uri="{FF2B5EF4-FFF2-40B4-BE49-F238E27FC236}">
                  <a16:creationId xmlns="" xmlns:a16="http://schemas.microsoft.com/office/drawing/2014/main" id="{1C821DBA-1ABC-44F4-B491-833DEB1F4121}"/>
                </a:ext>
              </a:extLst>
            </p:cNvPr>
            <p:cNvGrpSpPr/>
            <p:nvPr/>
          </p:nvGrpSpPr>
          <p:grpSpPr>
            <a:xfrm>
              <a:off x="2021350" y="2667627"/>
              <a:ext cx="824138" cy="824138"/>
              <a:chOff x="662251" y="3208567"/>
              <a:chExt cx="824138" cy="824138"/>
            </a:xfrm>
          </p:grpSpPr>
          <p:sp>
            <p:nvSpPr>
              <p:cNvPr id="14" name="文本框 13">
                <a:extLst>
                  <a:ext uri="{FF2B5EF4-FFF2-40B4-BE49-F238E27FC236}">
                    <a16:creationId xmlns="" xmlns:a16="http://schemas.microsoft.com/office/drawing/2014/main" id="{C0F95688-51B3-439C-8840-E118DDA36BBF}"/>
                  </a:ext>
                </a:extLst>
              </p:cNvPr>
              <p:cNvSpPr txBox="1"/>
              <p:nvPr/>
            </p:nvSpPr>
            <p:spPr>
              <a:xfrm>
                <a:off x="731612" y="3266693"/>
                <a:ext cx="697627" cy="707886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zh-CN" altLang="en-US" sz="4000" dirty="0">
                    <a:solidFill>
                      <a:schemeClr val="bg1">
                        <a:lumMod val="50000"/>
                      </a:schemeClr>
                    </a:solidFill>
                    <a:latin typeface="微软雅黑 Light" panose="020B0502040204020203" pitchFamily="34" charset="-122"/>
                    <a:ea typeface="微软雅黑 Light" panose="020B0502040204020203" pitchFamily="34" charset="-122"/>
                  </a:rPr>
                  <a:t>贰</a:t>
                </a:r>
              </a:p>
            </p:txBody>
          </p:sp>
          <p:sp>
            <p:nvSpPr>
              <p:cNvPr id="16" name="椭圆 15">
                <a:extLst>
                  <a:ext uri="{FF2B5EF4-FFF2-40B4-BE49-F238E27FC236}">
                    <a16:creationId xmlns="" xmlns:a16="http://schemas.microsoft.com/office/drawing/2014/main" id="{9A02B27A-2D07-414B-A343-ED3607E61E46}"/>
                  </a:ext>
                </a:extLst>
              </p:cNvPr>
              <p:cNvSpPr/>
              <p:nvPr/>
            </p:nvSpPr>
            <p:spPr>
              <a:xfrm>
                <a:off x="662251" y="3208567"/>
                <a:ext cx="824138" cy="824138"/>
              </a:xfrm>
              <a:prstGeom prst="ellipse">
                <a:avLst/>
              </a:prstGeom>
              <a:noFill/>
              <a:ln>
                <a:solidFill>
                  <a:schemeClr val="bg1">
                    <a:lumMod val="65000"/>
                  </a:schemeClr>
                </a:solidFill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</p:grpSp>
        <p:sp>
          <p:nvSpPr>
            <p:cNvPr id="17" name="矩形 16">
              <a:extLst>
                <a:ext uri="{FF2B5EF4-FFF2-40B4-BE49-F238E27FC236}">
                  <a16:creationId xmlns="" xmlns:a16="http://schemas.microsoft.com/office/drawing/2014/main" id="{1596A826-F1C8-4A46-96D1-A28E54BDA88F}"/>
                </a:ext>
              </a:extLst>
            </p:cNvPr>
            <p:cNvSpPr/>
            <p:nvPr/>
          </p:nvSpPr>
          <p:spPr>
            <a:xfrm>
              <a:off x="2125642" y="3682863"/>
              <a:ext cx="553998" cy="2246769"/>
            </a:xfrm>
            <a:prstGeom prst="rect">
              <a:avLst/>
            </a:prstGeom>
          </p:spPr>
          <p:txBody>
            <a:bodyPr vert="eaVert" wrap="none">
              <a:spAutoFit/>
            </a:bodyPr>
            <a:lstStyle/>
            <a:p>
              <a:r>
                <a:rPr lang="zh-CN" altLang="en-US" sz="2400" dirty="0">
                  <a:solidFill>
                    <a:schemeClr val="bg1">
                      <a:lumMod val="50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请输入你的题目</a:t>
              </a:r>
            </a:p>
          </p:txBody>
        </p:sp>
      </p:grpSp>
      <p:grpSp>
        <p:nvGrpSpPr>
          <p:cNvPr id="26" name="组合 25">
            <a:extLst>
              <a:ext uri="{FF2B5EF4-FFF2-40B4-BE49-F238E27FC236}">
                <a16:creationId xmlns="" xmlns:a16="http://schemas.microsoft.com/office/drawing/2014/main" id="{F9974F44-266A-472A-BF3F-B8ED80551F11}"/>
              </a:ext>
            </a:extLst>
          </p:cNvPr>
          <p:cNvGrpSpPr/>
          <p:nvPr/>
        </p:nvGrpSpPr>
        <p:grpSpPr>
          <a:xfrm>
            <a:off x="9478597" y="2725753"/>
            <a:ext cx="824138" cy="3262005"/>
            <a:chOff x="9478597" y="2725753"/>
            <a:chExt cx="824138" cy="3262005"/>
          </a:xfrm>
        </p:grpSpPr>
        <p:grpSp>
          <p:nvGrpSpPr>
            <p:cNvPr id="18" name="组合 17">
              <a:extLst>
                <a:ext uri="{FF2B5EF4-FFF2-40B4-BE49-F238E27FC236}">
                  <a16:creationId xmlns="" xmlns:a16="http://schemas.microsoft.com/office/drawing/2014/main" id="{8236981C-B77A-4B0F-9A30-B7ECB69BDC6D}"/>
                </a:ext>
              </a:extLst>
            </p:cNvPr>
            <p:cNvGrpSpPr/>
            <p:nvPr/>
          </p:nvGrpSpPr>
          <p:grpSpPr>
            <a:xfrm>
              <a:off x="9478597" y="2725753"/>
              <a:ext cx="824138" cy="824138"/>
              <a:chOff x="662251" y="3208567"/>
              <a:chExt cx="824138" cy="824138"/>
            </a:xfrm>
          </p:grpSpPr>
          <p:sp>
            <p:nvSpPr>
              <p:cNvPr id="19" name="文本框 18">
                <a:extLst>
                  <a:ext uri="{FF2B5EF4-FFF2-40B4-BE49-F238E27FC236}">
                    <a16:creationId xmlns="" xmlns:a16="http://schemas.microsoft.com/office/drawing/2014/main" id="{BE372016-44E8-47CC-AE53-02564D61654A}"/>
                  </a:ext>
                </a:extLst>
              </p:cNvPr>
              <p:cNvSpPr txBox="1"/>
              <p:nvPr/>
            </p:nvSpPr>
            <p:spPr>
              <a:xfrm>
                <a:off x="731612" y="3266693"/>
                <a:ext cx="697627" cy="707886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zh-CN" altLang="en-US" sz="4000" dirty="0">
                    <a:solidFill>
                      <a:schemeClr val="bg1">
                        <a:lumMod val="50000"/>
                      </a:schemeClr>
                    </a:solidFill>
                    <a:latin typeface="微软雅黑 Light" panose="020B0502040204020203" pitchFamily="34" charset="-122"/>
                    <a:ea typeface="微软雅黑 Light" panose="020B0502040204020203" pitchFamily="34" charset="-122"/>
                  </a:rPr>
                  <a:t>叁</a:t>
                </a:r>
              </a:p>
            </p:txBody>
          </p:sp>
          <p:sp>
            <p:nvSpPr>
              <p:cNvPr id="20" name="椭圆 19">
                <a:extLst>
                  <a:ext uri="{FF2B5EF4-FFF2-40B4-BE49-F238E27FC236}">
                    <a16:creationId xmlns="" xmlns:a16="http://schemas.microsoft.com/office/drawing/2014/main" id="{2B5DE458-E6C1-41EF-A50E-B928D190990A}"/>
                  </a:ext>
                </a:extLst>
              </p:cNvPr>
              <p:cNvSpPr/>
              <p:nvPr/>
            </p:nvSpPr>
            <p:spPr>
              <a:xfrm>
                <a:off x="662251" y="3208567"/>
                <a:ext cx="824138" cy="824138"/>
              </a:xfrm>
              <a:prstGeom prst="ellipse">
                <a:avLst/>
              </a:prstGeom>
              <a:noFill/>
              <a:ln>
                <a:solidFill>
                  <a:schemeClr val="bg1">
                    <a:lumMod val="65000"/>
                  </a:schemeClr>
                </a:solidFill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</p:grpSp>
        <p:sp>
          <p:nvSpPr>
            <p:cNvPr id="21" name="矩形 20">
              <a:extLst>
                <a:ext uri="{FF2B5EF4-FFF2-40B4-BE49-F238E27FC236}">
                  <a16:creationId xmlns="" xmlns:a16="http://schemas.microsoft.com/office/drawing/2014/main" id="{A76A569D-6A3A-4A0C-B291-CAC07CF4C256}"/>
                </a:ext>
              </a:extLst>
            </p:cNvPr>
            <p:cNvSpPr/>
            <p:nvPr/>
          </p:nvSpPr>
          <p:spPr>
            <a:xfrm>
              <a:off x="9582889" y="3740989"/>
              <a:ext cx="553998" cy="2246769"/>
            </a:xfrm>
            <a:prstGeom prst="rect">
              <a:avLst/>
            </a:prstGeom>
          </p:spPr>
          <p:txBody>
            <a:bodyPr vert="eaVert" wrap="none">
              <a:spAutoFit/>
            </a:bodyPr>
            <a:lstStyle/>
            <a:p>
              <a:r>
                <a:rPr lang="zh-CN" altLang="en-US" sz="2400" dirty="0">
                  <a:solidFill>
                    <a:schemeClr val="bg1">
                      <a:lumMod val="50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请输入你的题目</a:t>
              </a:r>
            </a:p>
          </p:txBody>
        </p:sp>
      </p:grpSp>
      <p:grpSp>
        <p:nvGrpSpPr>
          <p:cNvPr id="27" name="组合 26">
            <a:extLst>
              <a:ext uri="{FF2B5EF4-FFF2-40B4-BE49-F238E27FC236}">
                <a16:creationId xmlns="" xmlns:a16="http://schemas.microsoft.com/office/drawing/2014/main" id="{452E8E44-8AA3-4C3D-9E9F-73BEA42AD9C2}"/>
              </a:ext>
            </a:extLst>
          </p:cNvPr>
          <p:cNvGrpSpPr/>
          <p:nvPr/>
        </p:nvGrpSpPr>
        <p:grpSpPr>
          <a:xfrm>
            <a:off x="10837695" y="2725753"/>
            <a:ext cx="824138" cy="3262005"/>
            <a:chOff x="10837695" y="2725753"/>
            <a:chExt cx="824138" cy="3262005"/>
          </a:xfrm>
        </p:grpSpPr>
        <p:grpSp>
          <p:nvGrpSpPr>
            <p:cNvPr id="22" name="组合 21">
              <a:extLst>
                <a:ext uri="{FF2B5EF4-FFF2-40B4-BE49-F238E27FC236}">
                  <a16:creationId xmlns="" xmlns:a16="http://schemas.microsoft.com/office/drawing/2014/main" id="{ECDFEBD9-F67D-4D7F-AAE8-9460D4662342}"/>
                </a:ext>
              </a:extLst>
            </p:cNvPr>
            <p:cNvGrpSpPr/>
            <p:nvPr/>
          </p:nvGrpSpPr>
          <p:grpSpPr>
            <a:xfrm>
              <a:off x="10837695" y="2725753"/>
              <a:ext cx="824138" cy="824138"/>
              <a:chOff x="662251" y="3208567"/>
              <a:chExt cx="824138" cy="824138"/>
            </a:xfrm>
          </p:grpSpPr>
          <p:sp>
            <p:nvSpPr>
              <p:cNvPr id="23" name="文本框 22">
                <a:extLst>
                  <a:ext uri="{FF2B5EF4-FFF2-40B4-BE49-F238E27FC236}">
                    <a16:creationId xmlns="" xmlns:a16="http://schemas.microsoft.com/office/drawing/2014/main" id="{388423C9-5CEC-4B02-8288-07935169E27A}"/>
                  </a:ext>
                </a:extLst>
              </p:cNvPr>
              <p:cNvSpPr txBox="1"/>
              <p:nvPr/>
            </p:nvSpPr>
            <p:spPr>
              <a:xfrm>
                <a:off x="731612" y="3266693"/>
                <a:ext cx="697627" cy="707886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zh-CN" altLang="en-US" sz="4000" dirty="0">
                    <a:solidFill>
                      <a:schemeClr val="bg1">
                        <a:lumMod val="50000"/>
                      </a:schemeClr>
                    </a:solidFill>
                    <a:latin typeface="微软雅黑 Light" panose="020B0502040204020203" pitchFamily="34" charset="-122"/>
                    <a:ea typeface="微软雅黑 Light" panose="020B0502040204020203" pitchFamily="34" charset="-122"/>
                  </a:rPr>
                  <a:t>肆</a:t>
                </a:r>
              </a:p>
            </p:txBody>
          </p:sp>
          <p:sp>
            <p:nvSpPr>
              <p:cNvPr id="24" name="椭圆 23">
                <a:extLst>
                  <a:ext uri="{FF2B5EF4-FFF2-40B4-BE49-F238E27FC236}">
                    <a16:creationId xmlns="" xmlns:a16="http://schemas.microsoft.com/office/drawing/2014/main" id="{304A5DA7-822A-4621-B5A9-8D6BD2592BF4}"/>
                  </a:ext>
                </a:extLst>
              </p:cNvPr>
              <p:cNvSpPr/>
              <p:nvPr/>
            </p:nvSpPr>
            <p:spPr>
              <a:xfrm>
                <a:off x="662251" y="3208567"/>
                <a:ext cx="824138" cy="824138"/>
              </a:xfrm>
              <a:prstGeom prst="ellipse">
                <a:avLst/>
              </a:prstGeom>
              <a:noFill/>
              <a:ln>
                <a:solidFill>
                  <a:schemeClr val="bg1">
                    <a:lumMod val="65000"/>
                  </a:schemeClr>
                </a:solidFill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</p:grpSp>
        <p:sp>
          <p:nvSpPr>
            <p:cNvPr id="25" name="矩形 24">
              <a:extLst>
                <a:ext uri="{FF2B5EF4-FFF2-40B4-BE49-F238E27FC236}">
                  <a16:creationId xmlns="" xmlns:a16="http://schemas.microsoft.com/office/drawing/2014/main" id="{2FF36410-2A15-4359-B01C-EB3E2E24EE6A}"/>
                </a:ext>
              </a:extLst>
            </p:cNvPr>
            <p:cNvSpPr/>
            <p:nvPr/>
          </p:nvSpPr>
          <p:spPr>
            <a:xfrm>
              <a:off x="10941987" y="3740989"/>
              <a:ext cx="553998" cy="2246769"/>
            </a:xfrm>
            <a:prstGeom prst="rect">
              <a:avLst/>
            </a:prstGeom>
          </p:spPr>
          <p:txBody>
            <a:bodyPr vert="eaVert" wrap="none">
              <a:spAutoFit/>
            </a:bodyPr>
            <a:lstStyle/>
            <a:p>
              <a:r>
                <a:rPr lang="zh-CN" altLang="en-US" sz="2400" dirty="0">
                  <a:solidFill>
                    <a:schemeClr val="bg1">
                      <a:lumMod val="50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请输入你的题目</a:t>
              </a:r>
            </a:p>
          </p:txBody>
        </p:sp>
      </p:grpSp>
    </p:spTree>
    <p:extLst>
      <p:ext uri="{BB962C8B-B14F-4D97-AF65-F5344CB8AC3E}">
        <p14:creationId xmlns:p14="http://schemas.microsoft.com/office/powerpoint/2010/main" val="69428506"/>
      </p:ext>
    </p:extLst>
  </p:cSld>
  <p:clrMapOvr>
    <a:masterClrMapping/>
  </p:clrMapOvr>
  <mc:AlternateContent xmlns:mc="http://schemas.openxmlformats.org/markup-compatibility/2006" xmlns:p15="http://schemas.microsoft.com/office/powerpoint/2012/main">
    <mc:Choice Requires="p15">
      <p:transition xmlns:p14="http://schemas.microsoft.com/office/powerpoint/2010/main" spd="slow" p14:dur="6000" advClick="0" advTm="0">
        <p15:prstTrans prst="curtains"/>
      </p:transition>
    </mc:Choice>
    <mc:Fallback xmlns="">
      <p:transition spd="slow" advClick="0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1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7" dur="10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8" fill="hold">
                      <p:stCondLst>
                        <p:cond delay="indefinite"/>
                      </p:stCondLst>
                      <p:childTnLst>
                        <p:par>
                          <p:cTn id="9" fill="hold">
                            <p:stCondLst>
                              <p:cond delay="0"/>
                            </p:stCondLst>
                            <p:childTnLst>
                              <p:par>
                                <p:cTn id="10" presetID="2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2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3" fill="hold">
                      <p:stCondLst>
                        <p:cond delay="indefinite"/>
                      </p:stCondLst>
                      <p:childTnLst>
                        <p:par>
                          <p:cTn id="14" fill="hold">
                            <p:stCondLst>
                              <p:cond delay="0"/>
                            </p:stCondLst>
                            <p:childTnLst>
                              <p:par>
                                <p:cTn id="15" presetID="55" presetClass="entr" presetSubtype="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7" dur="10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*0.7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8" dur="10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9" dur="10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0" fill="hold">
                      <p:stCondLst>
                        <p:cond delay="indefinite"/>
                      </p:stCondLst>
                      <p:childTnLst>
                        <p:par>
                          <p:cTn id="21" fill="hold">
                            <p:stCondLst>
                              <p:cond delay="0"/>
                            </p:stCondLst>
                            <p:childTnLst>
                              <p:par>
                                <p:cTn id="22" presetID="42" presetClass="entr" presetSubtype="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4" dur="10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5" dur="10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10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7" fill="hold">
                      <p:stCondLst>
                        <p:cond delay="indefinite"/>
                      </p:stCondLst>
                      <p:childTnLst>
                        <p:par>
                          <p:cTn id="28" fill="hold">
                            <p:stCondLst>
                              <p:cond delay="0"/>
                            </p:stCondLst>
                            <p:childTnLst>
                              <p:par>
                                <p:cTn id="29" presetID="53" presetClass="entr" presetSubtype="16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9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5" grpId="0" animBg="1"/>
      <p:bldP spid="2" grpId="0"/>
      <p:bldP spid="3" grpId="0"/>
    </p:bldLst>
  </p:timing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4" name="组合 13">
            <a:extLst>
              <a:ext uri="{FF2B5EF4-FFF2-40B4-BE49-F238E27FC236}">
                <a16:creationId xmlns="" xmlns:a16="http://schemas.microsoft.com/office/drawing/2014/main" id="{5EE51563-8323-4D46-9598-E20FFBDC0F83}"/>
              </a:ext>
            </a:extLst>
          </p:cNvPr>
          <p:cNvGrpSpPr/>
          <p:nvPr/>
        </p:nvGrpSpPr>
        <p:grpSpPr>
          <a:xfrm>
            <a:off x="3644724" y="931812"/>
            <a:ext cx="4833434" cy="4752472"/>
            <a:chOff x="6660066" y="0"/>
            <a:chExt cx="4683231" cy="4604784"/>
          </a:xfrm>
        </p:grpSpPr>
        <p:sp>
          <p:nvSpPr>
            <p:cNvPr id="10" name="椭圆 9">
              <a:extLst>
                <a:ext uri="{FF2B5EF4-FFF2-40B4-BE49-F238E27FC236}">
                  <a16:creationId xmlns="" xmlns:a16="http://schemas.microsoft.com/office/drawing/2014/main" id="{74601207-8D8B-430F-951A-218F7DAAEB5C}"/>
                </a:ext>
              </a:extLst>
            </p:cNvPr>
            <p:cNvSpPr/>
            <p:nvPr/>
          </p:nvSpPr>
          <p:spPr>
            <a:xfrm>
              <a:off x="6660066" y="0"/>
              <a:ext cx="4533900" cy="4533900"/>
            </a:xfrm>
            <a:prstGeom prst="ellipse">
              <a:avLst/>
            </a:prstGeom>
            <a:blipFill>
              <a:blip r:embed="rId3">
                <a:alphaModFix amt="39000"/>
              </a:blip>
              <a:tile tx="0" ty="0" sx="100000" sy="100000" flip="none" algn="tl"/>
            </a:blipFill>
            <a:ln>
              <a:solidFill>
                <a:schemeClr val="bg1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pic>
          <p:nvPicPr>
            <p:cNvPr id="12" name="图片 11" descr="图片包含 动物, 无脊椎动物&#10;&#10;已生成高可信度的说明">
              <a:extLst>
                <a:ext uri="{FF2B5EF4-FFF2-40B4-BE49-F238E27FC236}">
                  <a16:creationId xmlns="" xmlns:a16="http://schemas.microsoft.com/office/drawing/2014/main" id="{CBFAB052-9533-4931-B695-66E7CE04ABC0}"/>
                </a:ext>
              </a:extLst>
            </p:cNvPr>
            <p:cNvPicPr>
              <a:picLocks noChangeAspect="1"/>
            </p:cNvPicPr>
            <p:nvPr/>
          </p:nvPicPr>
          <p:blipFill rotWithShape="1">
            <a:blip r:embed="rId4" cstate="screen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rcRect/>
            <a:stretch/>
          </p:blipFill>
          <p:spPr>
            <a:xfrm rot="8452971" flipH="1" flipV="1">
              <a:off x="7138407" y="2453064"/>
              <a:ext cx="3264860" cy="2151720"/>
            </a:xfrm>
            <a:custGeom>
              <a:avLst/>
              <a:gdLst>
                <a:gd name="connsiteX0" fmla="*/ 3264860 w 3264860"/>
                <a:gd name="connsiteY0" fmla="*/ 0 h 2151720"/>
                <a:gd name="connsiteX1" fmla="*/ 3264860 w 3264860"/>
                <a:gd name="connsiteY1" fmla="*/ 1915572 h 2151720"/>
                <a:gd name="connsiteX2" fmla="*/ 3126265 w 3264860"/>
                <a:gd name="connsiteY2" fmla="*/ 1980677 h 2151720"/>
                <a:gd name="connsiteX3" fmla="*/ 831214 w 3264860"/>
                <a:gd name="connsiteY3" fmla="*/ 1643529 h 2151720"/>
                <a:gd name="connsiteX4" fmla="*/ 6440 w 3264860"/>
                <a:gd name="connsiteY4" fmla="*/ 117049 h 2151720"/>
                <a:gd name="connsiteX5" fmla="*/ 0 w 3264860"/>
                <a:gd name="connsiteY5" fmla="*/ 0 h 215172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3264860" h="2151720">
                  <a:moveTo>
                    <a:pt x="3264860" y="0"/>
                  </a:moveTo>
                  <a:lnTo>
                    <a:pt x="3264860" y="1915572"/>
                  </a:lnTo>
                  <a:lnTo>
                    <a:pt x="3126265" y="1980677"/>
                  </a:lnTo>
                  <a:cubicBezTo>
                    <a:pt x="2382584" y="2286753"/>
                    <a:pt x="1499035" y="2186584"/>
                    <a:pt x="831214" y="1643529"/>
                  </a:cubicBezTo>
                  <a:cubicBezTo>
                    <a:pt x="345527" y="1248580"/>
                    <a:pt x="65904" y="694157"/>
                    <a:pt x="6440" y="117049"/>
                  </a:cubicBezTo>
                  <a:lnTo>
                    <a:pt x="0" y="0"/>
                  </a:lnTo>
                  <a:close/>
                </a:path>
              </a:pathLst>
            </a:custGeom>
          </p:spPr>
        </p:pic>
        <p:pic>
          <p:nvPicPr>
            <p:cNvPr id="8" name="图片 7">
              <a:extLst>
                <a:ext uri="{FF2B5EF4-FFF2-40B4-BE49-F238E27FC236}">
                  <a16:creationId xmlns="" xmlns:a16="http://schemas.microsoft.com/office/drawing/2014/main" id="{35A72472-C2EE-4C6E-8CBF-1948D78F3AC2}"/>
                </a:ext>
              </a:extLst>
            </p:cNvPr>
            <p:cNvPicPr>
              <a:picLocks noChangeAspect="1"/>
            </p:cNvPicPr>
            <p:nvPr/>
          </p:nvPicPr>
          <p:blipFill rotWithShape="1">
            <a:blip r:embed="rId5" cstate="screen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rcRect/>
            <a:stretch/>
          </p:blipFill>
          <p:spPr>
            <a:xfrm rot="10415012" flipH="1" flipV="1">
              <a:off x="6922075" y="2541169"/>
              <a:ext cx="4421222" cy="1975510"/>
            </a:xfrm>
            <a:custGeom>
              <a:avLst/>
              <a:gdLst>
                <a:gd name="connsiteX0" fmla="*/ 4421222 w 4421222"/>
                <a:gd name="connsiteY0" fmla="*/ 0 h 1975510"/>
                <a:gd name="connsiteX1" fmla="*/ 4389965 w 4421222"/>
                <a:gd name="connsiteY1" fmla="*/ 190721 h 1975510"/>
                <a:gd name="connsiteX2" fmla="*/ 1921407 w 4421222"/>
                <a:gd name="connsiteY2" fmla="*/ 1961106 h 1975510"/>
                <a:gd name="connsiteX3" fmla="*/ 420 w 4421222"/>
                <a:gd name="connsiteY3" fmla="*/ 351795 h 1975510"/>
                <a:gd name="connsiteX4" fmla="*/ 0 w 4421222"/>
                <a:gd name="connsiteY4" fmla="*/ 350072 h 1975510"/>
                <a:gd name="connsiteX5" fmla="*/ 0 w 4421222"/>
                <a:gd name="connsiteY5" fmla="*/ 0 h 19755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4421222" h="1975510">
                  <a:moveTo>
                    <a:pt x="4421222" y="0"/>
                  </a:moveTo>
                  <a:lnTo>
                    <a:pt x="4389965" y="190721"/>
                  </a:lnTo>
                  <a:cubicBezTo>
                    <a:pt x="4146853" y="1313710"/>
                    <a:pt x="3087807" y="2092278"/>
                    <a:pt x="1921407" y="1961106"/>
                  </a:cubicBezTo>
                  <a:cubicBezTo>
                    <a:pt x="988288" y="1856168"/>
                    <a:pt x="251478" y="1198800"/>
                    <a:pt x="420" y="351795"/>
                  </a:cubicBezTo>
                  <a:lnTo>
                    <a:pt x="0" y="350072"/>
                  </a:lnTo>
                  <a:lnTo>
                    <a:pt x="0" y="0"/>
                  </a:lnTo>
                  <a:close/>
                </a:path>
              </a:pathLst>
            </a:custGeom>
          </p:spPr>
        </p:pic>
      </p:grpSp>
      <p:sp>
        <p:nvSpPr>
          <p:cNvPr id="15" name="文本框 14">
            <a:extLst>
              <a:ext uri="{FF2B5EF4-FFF2-40B4-BE49-F238E27FC236}">
                <a16:creationId xmlns="" xmlns:a16="http://schemas.microsoft.com/office/drawing/2014/main" id="{3CCAB846-E192-40F9-99D4-52D6C6418A38}"/>
              </a:ext>
            </a:extLst>
          </p:cNvPr>
          <p:cNvSpPr txBox="1"/>
          <p:nvPr/>
        </p:nvSpPr>
        <p:spPr>
          <a:xfrm>
            <a:off x="5276495" y="1005820"/>
            <a:ext cx="1415772" cy="1569660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zh-CN" altLang="en-US" sz="9600" dirty="0">
                <a:solidFill>
                  <a:schemeClr val="bg1">
                    <a:lumMod val="50000"/>
                  </a:schemeClr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壹</a:t>
            </a:r>
          </a:p>
        </p:txBody>
      </p:sp>
      <p:sp>
        <p:nvSpPr>
          <p:cNvPr id="16" name="矩形 15">
            <a:extLst>
              <a:ext uri="{FF2B5EF4-FFF2-40B4-BE49-F238E27FC236}">
                <a16:creationId xmlns="" xmlns:a16="http://schemas.microsoft.com/office/drawing/2014/main" id="{7071CF11-4CF6-4384-B405-21F9495510B5}"/>
              </a:ext>
            </a:extLst>
          </p:cNvPr>
          <p:cNvSpPr/>
          <p:nvPr/>
        </p:nvSpPr>
        <p:spPr>
          <a:xfrm>
            <a:off x="4849930" y="2448906"/>
            <a:ext cx="2400657" cy="917020"/>
          </a:xfrm>
          <a:prstGeom prst="rect">
            <a:avLst/>
          </a:prstGeom>
        </p:spPr>
        <p:txBody>
          <a:bodyPr vert="horz" wrap="square">
            <a:spAutoFit/>
          </a:bodyPr>
          <a:lstStyle/>
          <a:p>
            <a:pPr>
              <a:lnSpc>
                <a:spcPct val="150000"/>
              </a:lnSpc>
            </a:pPr>
            <a:r>
              <a:rPr lang="zh-CN" altLang="en-US" sz="1200" dirty="0">
                <a:solidFill>
                  <a:schemeClr val="bg1">
                    <a:lumMod val="50000"/>
                  </a:schemeClr>
                </a:solidFill>
              </a:rPr>
              <a:t>请在此处添加详细描述文本，尽量与标题文本语言风格相符合，语言描述尽量简洁生动。</a:t>
            </a:r>
          </a:p>
        </p:txBody>
      </p:sp>
    </p:spTree>
    <p:extLst>
      <p:ext uri="{BB962C8B-B14F-4D97-AF65-F5344CB8AC3E}">
        <p14:creationId xmlns:p14="http://schemas.microsoft.com/office/powerpoint/2010/main" val="3428906244"/>
      </p:ext>
    </p:extLst>
  </p:cSld>
  <p:clrMapOvr>
    <a:masterClrMapping/>
  </p:clrMapOvr>
  <mc:AlternateContent xmlns:mc="http://schemas.openxmlformats.org/markup-compatibility/2006" xmlns:p15="http://schemas.microsoft.com/office/powerpoint/2012/main">
    <mc:Choice Requires="p15">
      <p:transition xmlns:p14="http://schemas.microsoft.com/office/powerpoint/2010/main" spd="slow" p14:dur="6000" advClick="0" advTm="0">
        <p15:prstTrans prst="curtains"/>
      </p:transition>
    </mc:Choice>
    <mc:Fallback xmlns="">
      <p:transition spd="slow" advClick="0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4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7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8" fill="hold">
                      <p:stCondLst>
                        <p:cond delay="indefinite"/>
                      </p:stCondLst>
                      <p:childTnLst>
                        <p:par>
                          <p:cTn id="9" fill="hold">
                            <p:stCondLst>
                              <p:cond delay="0"/>
                            </p:stCondLst>
                            <p:childTnLst>
                              <p:par>
                                <p:cTn id="10" presetID="31" presetClass="entr" presetSubtype="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9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5" dur="10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6" fill="hold">
                      <p:stCondLst>
                        <p:cond delay="indefinite"/>
                      </p:stCondLst>
                      <p:childTnLst>
                        <p:par>
                          <p:cTn id="17" fill="hold">
                            <p:stCondLst>
                              <p:cond delay="0"/>
                            </p:stCondLst>
                            <p:childTnLst>
                              <p:par>
                                <p:cTn id="18" presetID="53" presetClass="entr" presetSubtype="16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5" grpId="0"/>
      <p:bldP spid="16" grpId="0"/>
    </p:bldLst>
  </p:timing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组合 1">
            <a:extLst>
              <a:ext uri="{FF2B5EF4-FFF2-40B4-BE49-F238E27FC236}">
                <a16:creationId xmlns="" xmlns:a16="http://schemas.microsoft.com/office/drawing/2014/main" id="{9735C6E5-F1C7-4B06-819D-D2AD72D0989C}"/>
              </a:ext>
            </a:extLst>
          </p:cNvPr>
          <p:cNvGrpSpPr/>
          <p:nvPr/>
        </p:nvGrpSpPr>
        <p:grpSpPr>
          <a:xfrm>
            <a:off x="3322677" y="1574908"/>
            <a:ext cx="5589548" cy="3677781"/>
            <a:chOff x="3198852" y="1152633"/>
            <a:chExt cx="5589548" cy="3677781"/>
          </a:xfrm>
        </p:grpSpPr>
        <p:grpSp>
          <p:nvGrpSpPr>
            <p:cNvPr id="3" name="组合 2">
              <a:extLst>
                <a:ext uri="{FF2B5EF4-FFF2-40B4-BE49-F238E27FC236}">
                  <a16:creationId xmlns="" xmlns:a16="http://schemas.microsoft.com/office/drawing/2014/main" id="{2B704325-016C-441B-9229-41D35BEF7282}"/>
                </a:ext>
              </a:extLst>
            </p:cNvPr>
            <p:cNvGrpSpPr/>
            <p:nvPr/>
          </p:nvGrpSpPr>
          <p:grpSpPr>
            <a:xfrm>
              <a:off x="3198852" y="1152633"/>
              <a:ext cx="5589548" cy="3677781"/>
              <a:chOff x="2119352" y="1491793"/>
              <a:chExt cx="5589548" cy="3677781"/>
            </a:xfrm>
          </p:grpSpPr>
          <p:sp>
            <p:nvSpPr>
              <p:cNvPr id="5" name="矩形 4">
                <a:extLst>
                  <a:ext uri="{FF2B5EF4-FFF2-40B4-BE49-F238E27FC236}">
                    <a16:creationId xmlns="" xmlns:a16="http://schemas.microsoft.com/office/drawing/2014/main" id="{8D939332-49A6-4DE8-BCD4-7C1289A7C4D0}"/>
                  </a:ext>
                </a:extLst>
              </p:cNvPr>
              <p:cNvSpPr/>
              <p:nvPr/>
            </p:nvSpPr>
            <p:spPr>
              <a:xfrm>
                <a:off x="2119352" y="1491793"/>
                <a:ext cx="5589548" cy="3677781"/>
              </a:xfrm>
              <a:prstGeom prst="rect">
                <a:avLst/>
              </a:prstGeom>
              <a:solidFill>
                <a:schemeClr val="bg1">
                  <a:lumMod val="95000"/>
                  <a:alpha val="90000"/>
                </a:schemeClr>
              </a:solidFill>
              <a:ln>
                <a:noFill/>
              </a:ln>
              <a:effectLst>
                <a:outerShdw blurRad="57785" dist="33020" dir="3180000" algn="ctr">
                  <a:srgbClr val="000000">
                    <a:alpha val="30000"/>
                  </a:srgbClr>
                </a:outerShdw>
              </a:effectLst>
              <a:scene3d>
                <a:camera prst="orthographicFront">
                  <a:rot lat="0" lon="0" rev="0"/>
                </a:camera>
                <a:lightRig rig="brightRoom" dir="t">
                  <a:rot lat="0" lon="0" rev="600000"/>
                </a:lightRig>
              </a:scene3d>
              <a:sp3d prstMaterial="metal">
                <a:bevelT w="38100" h="57150" prst="angle"/>
              </a:sp3d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8" name="矩形 7">
                <a:extLst>
                  <a:ext uri="{FF2B5EF4-FFF2-40B4-BE49-F238E27FC236}">
                    <a16:creationId xmlns="" xmlns:a16="http://schemas.microsoft.com/office/drawing/2014/main" id="{6035EF03-85A2-4B9B-8240-C0FA2120A564}"/>
                  </a:ext>
                </a:extLst>
              </p:cNvPr>
              <p:cNvSpPr/>
              <p:nvPr/>
            </p:nvSpPr>
            <p:spPr>
              <a:xfrm>
                <a:off x="3474043" y="1805240"/>
                <a:ext cx="2880166" cy="461665"/>
              </a:xfrm>
              <a:prstGeom prst="rect">
                <a:avLst/>
              </a:prstGeom>
            </p:spPr>
            <p:txBody>
              <a:bodyPr vert="horz" wrap="square">
                <a:spAutoFit/>
              </a:bodyPr>
              <a:lstStyle/>
              <a:p>
                <a:pPr algn="dist"/>
                <a:r>
                  <a:rPr lang="zh-CN" altLang="en-US" sz="2400" dirty="0">
                    <a:solidFill>
                      <a:schemeClr val="tx1">
                        <a:lumMod val="50000"/>
                        <a:lumOff val="50000"/>
                      </a:schemeClr>
                    </a:solidFill>
                    <a:latin typeface="微软雅黑" panose="020B0503020204020204" pitchFamily="34" charset="-122"/>
                    <a:ea typeface="微软雅黑" panose="020B0503020204020204" pitchFamily="34" charset="-122"/>
                  </a:rPr>
                  <a:t>请输入你的题目</a:t>
                </a:r>
              </a:p>
            </p:txBody>
          </p:sp>
        </p:grpSp>
        <p:sp>
          <p:nvSpPr>
            <p:cNvPr id="4" name="矩形 3">
              <a:extLst>
                <a:ext uri="{FF2B5EF4-FFF2-40B4-BE49-F238E27FC236}">
                  <a16:creationId xmlns="" xmlns:a16="http://schemas.microsoft.com/office/drawing/2014/main" id="{57271685-E36E-400B-8234-CEE8234CA0D6}"/>
                </a:ext>
              </a:extLst>
            </p:cNvPr>
            <p:cNvSpPr/>
            <p:nvPr/>
          </p:nvSpPr>
          <p:spPr>
            <a:xfrm>
              <a:off x="3685302" y="2206693"/>
              <a:ext cx="4616648" cy="1569660"/>
            </a:xfrm>
            <a:prstGeom prst="rect">
              <a:avLst/>
            </a:prstGeom>
          </p:spPr>
          <p:txBody>
            <a:bodyPr vert="horz" wrap="square">
              <a:spAutoFit/>
            </a:bodyPr>
            <a:lstStyle/>
            <a:p>
              <a:pPr>
                <a:lnSpc>
                  <a:spcPct val="200000"/>
                </a:lnSpc>
              </a:pPr>
              <a:r>
                <a:rPr lang="zh-CN" altLang="en-US" sz="1200" dirty="0">
                  <a:solidFill>
                    <a:schemeClr val="tx1">
                      <a:lumMod val="50000"/>
                      <a:lumOff val="50000"/>
                    </a:schemeClr>
                  </a:solidFill>
                </a:rPr>
                <a:t>请在此处添加详细描述文本，尽量与标题文本语言风格相符合，语言描述尽量简洁生动。请在此处添加详细描述文本，尽量与标题文本语言风格相符合，语言描述尽量简洁生动。请在此处添加详细描述文本，尽量与标题文本语言风格相符合，语言描述尽量简洁生动。</a:t>
              </a:r>
            </a:p>
          </p:txBody>
        </p:sp>
      </p:grpSp>
    </p:spTree>
    <p:extLst>
      <p:ext uri="{BB962C8B-B14F-4D97-AF65-F5344CB8AC3E}">
        <p14:creationId xmlns:p14="http://schemas.microsoft.com/office/powerpoint/2010/main" val="870240690"/>
      </p:ext>
    </p:extLst>
  </p:cSld>
  <p:clrMapOvr>
    <a:masterClrMapping/>
  </p:clrMapOvr>
  <mc:AlternateContent xmlns:mc="http://schemas.openxmlformats.org/markup-compatibility/2006" xmlns:p15="http://schemas.microsoft.com/office/powerpoint/2012/main">
    <mc:Choice Requires="p15">
      <p:transition xmlns:p14="http://schemas.microsoft.com/office/powerpoint/2010/main" spd="slow" p14:dur="6000" advClick="0" advTm="0">
        <p15:prstTrans prst="curtains"/>
      </p:transition>
    </mc:Choice>
    <mc:Fallback xmlns="">
      <p:transition spd="slow" advClick="0" advTm="0">
        <p:fade/>
      </p:transition>
    </mc:Fallback>
  </mc:AlternateContent>
  <mc:AlternateContent xmlns:mc="http://schemas.openxmlformats.org/markup-compatibility/2006" xmlns:p14="http://schemas.microsoft.com/office/powerpoint/2010/main">
    <mc:Choice Requires="p14">
      <p:timing>
        <p:tnLst>
          <p:par>
            <p:cTn id="1" dur="indefinite" restart="never" nodeType="tmRoot">
              <p:childTnLst>
                <p:seq concurrent="1" nextAc="seek">
                  <p:cTn id="2" dur="indefinite" nodeType="mainSeq">
                    <p:childTnLst>
                      <p:par>
                        <p:cTn id="3" fill="hold">
                          <p:stCondLst>
                            <p:cond delay="indefinite"/>
                            <p:cond evt="onBegin" delay="0">
                              <p:tn val="2"/>
                            </p:cond>
                          </p:stCondLst>
                          <p:childTnLst>
                            <p:par>
                              <p:cTn id="4" fill="hold">
                                <p:stCondLst>
                                  <p:cond delay="0"/>
                                </p:stCondLst>
                                <p:childTnLst>
                                  <p:par>
                                    <p:cTn id="5" presetID="2" presetClass="entr" presetSubtype="4" fill="hold" nodeType="afterEffect" p14:presetBounceEnd="63000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6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2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 p14:bounceEnd="63000">
                                          <p:cBhvr additive="base">
                                            <p:cTn id="7" dur="1500" fill="hold"/>
                                            <p:tgtEl>
                                              <p:spTgt spid="2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 p14:bounceEnd="63000">
                                          <p:cBhvr additive="base">
                                            <p:cTn id="8" dur="1500" fill="hold"/>
                                            <p:tgtEl>
                                              <p:spTgt spid="2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</p:childTnLst>
                        </p:cTn>
                      </p:par>
                    </p:childTnLst>
                  </p:cTn>
                  <p:prevCondLst>
                    <p:cond evt="onPrev" delay="0">
                      <p:tgtEl>
                        <p:sldTgt/>
                      </p:tgtEl>
                    </p:cond>
                  </p:prevCondLst>
                  <p:nextCondLst>
                    <p:cond evt="onNext" delay="0">
                      <p:tgtEl>
                        <p:sldTgt/>
                      </p:tgtEl>
                    </p:cond>
                  </p:nextCondLst>
                </p:seq>
              </p:childTnLst>
            </p:cTn>
          </p:par>
        </p:tnLst>
      </p:timing>
    </mc:Choice>
    <mc:Fallback xmlns="">
      <p:timing>
        <p:tnLst>
          <p:par>
            <p:cTn id="1" dur="indefinite" restart="never" nodeType="tmRoot">
              <p:childTnLst>
                <p:seq concurrent="1" nextAc="seek">
                  <p:cTn id="2" dur="indefinite" nodeType="mainSeq">
                    <p:childTnLst>
                      <p:par>
                        <p:cTn id="3" fill="hold">
                          <p:stCondLst>
                            <p:cond delay="indefinite"/>
                            <p:cond evt="onBegin" delay="0">
                              <p:tn val="2"/>
                            </p:cond>
                          </p:stCondLst>
                          <p:childTnLst>
                            <p:par>
                              <p:cTn id="4" fill="hold">
                                <p:stCondLst>
                                  <p:cond delay="0"/>
                                </p:stCondLst>
                                <p:childTnLst>
                                  <p:par>
                                    <p:cTn id="5" presetID="2" presetClass="entr" presetSubtype="4" fill="hold" nodeType="after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6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2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7" dur="1500" fill="hold"/>
                                            <p:tgtEl>
                                              <p:spTgt spid="2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8" dur="1500" fill="hold"/>
                                            <p:tgtEl>
                                              <p:spTgt spid="2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</p:childTnLst>
                        </p:cTn>
                      </p:par>
                    </p:childTnLst>
                  </p:cTn>
                  <p:prevCondLst>
                    <p:cond evt="onPrev" delay="0">
                      <p:tgtEl>
                        <p:sldTgt/>
                      </p:tgtEl>
                    </p:cond>
                  </p:prevCondLst>
                  <p:nextCondLst>
                    <p:cond evt="onNext" delay="0">
                      <p:tgtEl>
                        <p:sldTgt/>
                      </p:tgtEl>
                    </p:cond>
                  </p:nextCondLst>
                </p:seq>
              </p:childTnLst>
            </p:cTn>
          </p:par>
        </p:tnLst>
      </p:timing>
    </mc:Fallback>
  </mc:AlternateContent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4" name="组合 13">
            <a:extLst>
              <a:ext uri="{FF2B5EF4-FFF2-40B4-BE49-F238E27FC236}">
                <a16:creationId xmlns="" xmlns:a16="http://schemas.microsoft.com/office/drawing/2014/main" id="{9676FC0C-2099-4681-B3BB-17AA05D06F1A}"/>
              </a:ext>
            </a:extLst>
          </p:cNvPr>
          <p:cNvGrpSpPr/>
          <p:nvPr/>
        </p:nvGrpSpPr>
        <p:grpSpPr>
          <a:xfrm>
            <a:off x="1903456" y="0"/>
            <a:ext cx="8758194" cy="6843549"/>
            <a:chOff x="2074906" y="-2603383"/>
            <a:chExt cx="8758194" cy="6843549"/>
          </a:xfrm>
        </p:grpSpPr>
        <p:pic>
          <p:nvPicPr>
            <p:cNvPr id="15" name="图片 14" descr="图片包含 动物, 无脊椎动物&#10;&#10;已生成高可信度的说明">
              <a:extLst>
                <a:ext uri="{FF2B5EF4-FFF2-40B4-BE49-F238E27FC236}">
                  <a16:creationId xmlns="" xmlns:a16="http://schemas.microsoft.com/office/drawing/2014/main" id="{05D0C7BC-6A96-447B-9789-5D5BB7CF0020}"/>
                </a:ext>
              </a:extLst>
            </p:cNvPr>
            <p:cNvPicPr>
              <a:picLocks noChangeAspect="1"/>
            </p:cNvPicPr>
            <p:nvPr/>
          </p:nvPicPr>
          <p:blipFill rotWithShape="1">
            <a:blip r:embed="rId3" cstate="screen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rcRect/>
            <a:stretch/>
          </p:blipFill>
          <p:spPr>
            <a:xfrm rot="2639116" flipV="1">
              <a:off x="2074906" y="-968038"/>
              <a:ext cx="5964028" cy="5208204"/>
            </a:xfrm>
            <a:prstGeom prst="rect">
              <a:avLst/>
            </a:prstGeom>
          </p:spPr>
        </p:pic>
        <p:pic>
          <p:nvPicPr>
            <p:cNvPr id="16" name="图片 15">
              <a:extLst>
                <a:ext uri="{FF2B5EF4-FFF2-40B4-BE49-F238E27FC236}">
                  <a16:creationId xmlns="" xmlns:a16="http://schemas.microsoft.com/office/drawing/2014/main" id="{52DB4422-1AE9-4F34-857F-A5CCF9BE64DA}"/>
                </a:ext>
              </a:extLst>
            </p:cNvPr>
            <p:cNvPicPr>
              <a:picLocks noChangeAspect="1"/>
            </p:cNvPicPr>
            <p:nvPr/>
          </p:nvPicPr>
          <p:blipFill rotWithShape="1">
            <a:blip r:embed="rId4" cstate="screen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rcRect l="3515" t="1" r="2776" b="-2"/>
            <a:stretch/>
          </p:blipFill>
          <p:spPr>
            <a:xfrm flipV="1">
              <a:off x="2160384" y="-2603383"/>
              <a:ext cx="8672716" cy="6224019"/>
            </a:xfrm>
            <a:prstGeom prst="rect">
              <a:avLst/>
            </a:prstGeom>
          </p:spPr>
        </p:pic>
      </p:grpSp>
      <p:grpSp>
        <p:nvGrpSpPr>
          <p:cNvPr id="5" name="组合 4">
            <a:extLst>
              <a:ext uri="{FF2B5EF4-FFF2-40B4-BE49-F238E27FC236}">
                <a16:creationId xmlns="" xmlns:a16="http://schemas.microsoft.com/office/drawing/2014/main" id="{A6D5A330-3BA8-47A8-88C0-7F40B5CE4467}"/>
              </a:ext>
            </a:extLst>
          </p:cNvPr>
          <p:cNvGrpSpPr/>
          <p:nvPr/>
        </p:nvGrpSpPr>
        <p:grpSpPr>
          <a:xfrm>
            <a:off x="3109952" y="1578083"/>
            <a:ext cx="5589548" cy="1599329"/>
            <a:chOff x="3148052" y="987533"/>
            <a:chExt cx="5589548" cy="1599329"/>
          </a:xfrm>
        </p:grpSpPr>
        <p:sp>
          <p:nvSpPr>
            <p:cNvPr id="6" name="矩形 5">
              <a:extLst>
                <a:ext uri="{FF2B5EF4-FFF2-40B4-BE49-F238E27FC236}">
                  <a16:creationId xmlns="" xmlns:a16="http://schemas.microsoft.com/office/drawing/2014/main" id="{023A9389-AE0A-4750-972C-0F66EB83C934}"/>
                </a:ext>
              </a:extLst>
            </p:cNvPr>
            <p:cNvSpPr/>
            <p:nvPr/>
          </p:nvSpPr>
          <p:spPr>
            <a:xfrm>
              <a:off x="3148052" y="987533"/>
              <a:ext cx="5589548" cy="1599329"/>
            </a:xfrm>
            <a:prstGeom prst="rect">
              <a:avLst/>
            </a:prstGeom>
            <a:solidFill>
              <a:schemeClr val="bg1">
                <a:lumMod val="95000"/>
                <a:alpha val="90000"/>
              </a:schemeClr>
            </a:solidFill>
            <a:ln>
              <a:noFill/>
            </a:ln>
            <a:effectLst>
              <a:outerShdw blurRad="57785" dist="33020" dir="3180000" algn="ctr">
                <a:srgbClr val="000000">
                  <a:alpha val="30000"/>
                </a:srgbClr>
              </a:outerShdw>
            </a:effectLst>
            <a:scene3d>
              <a:camera prst="orthographicFront">
                <a:rot lat="0" lon="0" rev="0"/>
              </a:camera>
              <a:lightRig rig="brightRoom" dir="t">
                <a:rot lat="0" lon="0" rev="600000"/>
              </a:lightRig>
            </a:scene3d>
            <a:sp3d prstMaterial="metal">
              <a:bevelT w="38100" h="57150" prst="angle"/>
            </a:sp3d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7" name="矩形 6">
              <a:extLst>
                <a:ext uri="{FF2B5EF4-FFF2-40B4-BE49-F238E27FC236}">
                  <a16:creationId xmlns="" xmlns:a16="http://schemas.microsoft.com/office/drawing/2014/main" id="{3D86D47A-EED0-4731-A2D0-CCD11F69FBEC}"/>
                </a:ext>
              </a:extLst>
            </p:cNvPr>
            <p:cNvSpPr/>
            <p:nvPr/>
          </p:nvSpPr>
          <p:spPr>
            <a:xfrm>
              <a:off x="3726954" y="1233198"/>
              <a:ext cx="3908762" cy="1107996"/>
            </a:xfrm>
            <a:prstGeom prst="rect">
              <a:avLst/>
            </a:prstGeom>
          </p:spPr>
          <p:txBody>
            <a:bodyPr vert="horz" wrap="square">
              <a:spAutoFit/>
            </a:bodyPr>
            <a:lstStyle/>
            <a:p>
              <a:pPr>
                <a:lnSpc>
                  <a:spcPct val="200000"/>
                </a:lnSpc>
              </a:pPr>
              <a:r>
                <a:rPr lang="zh-CN" altLang="en-US" sz="1100" dirty="0">
                  <a:solidFill>
                    <a:schemeClr val="tx1">
                      <a:lumMod val="50000"/>
                      <a:lumOff val="50000"/>
                    </a:schemeClr>
                  </a:solidFill>
                </a:rPr>
                <a:t>请在此处添加详细描述文本，尽量与标题文本语言风格相符合，语言描述尽量简洁生动。请在此处添加详细描述文本，尽量与标题文本语言风格相符合，语言描述尽量简洁生动。</a:t>
              </a:r>
            </a:p>
          </p:txBody>
        </p:sp>
        <p:sp>
          <p:nvSpPr>
            <p:cNvPr id="10" name="矩形 9">
              <a:extLst>
                <a:ext uri="{FF2B5EF4-FFF2-40B4-BE49-F238E27FC236}">
                  <a16:creationId xmlns="" xmlns:a16="http://schemas.microsoft.com/office/drawing/2014/main" id="{394339A8-1B8F-45C5-AFD4-68988F7FB91B}"/>
                </a:ext>
              </a:extLst>
            </p:cNvPr>
            <p:cNvSpPr/>
            <p:nvPr/>
          </p:nvSpPr>
          <p:spPr>
            <a:xfrm>
              <a:off x="7635716" y="1464031"/>
              <a:ext cx="782598" cy="646331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r>
                <a:rPr lang="zh-CN" altLang="en-US" dirty="0">
                  <a:solidFill>
                    <a:schemeClr val="bg1">
                      <a:lumMod val="50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你的题目</a:t>
              </a:r>
            </a:p>
          </p:txBody>
        </p:sp>
      </p:grpSp>
      <p:grpSp>
        <p:nvGrpSpPr>
          <p:cNvPr id="8" name="组合 7">
            <a:extLst>
              <a:ext uri="{FF2B5EF4-FFF2-40B4-BE49-F238E27FC236}">
                <a16:creationId xmlns="" xmlns:a16="http://schemas.microsoft.com/office/drawing/2014/main" id="{7AD74BE8-A8BF-4C31-97B3-216AE54B520D}"/>
              </a:ext>
            </a:extLst>
          </p:cNvPr>
          <p:cNvGrpSpPr/>
          <p:nvPr/>
        </p:nvGrpSpPr>
        <p:grpSpPr>
          <a:xfrm>
            <a:off x="3133824" y="3439785"/>
            <a:ext cx="5589548" cy="1599329"/>
            <a:chOff x="3133824" y="3439785"/>
            <a:chExt cx="5589548" cy="1599329"/>
          </a:xfrm>
        </p:grpSpPr>
        <p:grpSp>
          <p:nvGrpSpPr>
            <p:cNvPr id="2" name="组合 1">
              <a:extLst>
                <a:ext uri="{FF2B5EF4-FFF2-40B4-BE49-F238E27FC236}">
                  <a16:creationId xmlns="" xmlns:a16="http://schemas.microsoft.com/office/drawing/2014/main" id="{7D10FFE5-A7DE-4435-B00C-820B82B8574C}"/>
                </a:ext>
              </a:extLst>
            </p:cNvPr>
            <p:cNvGrpSpPr/>
            <p:nvPr/>
          </p:nvGrpSpPr>
          <p:grpSpPr>
            <a:xfrm>
              <a:off x="3133824" y="3439785"/>
              <a:ext cx="5589548" cy="1599329"/>
              <a:chOff x="3171924" y="2849235"/>
              <a:chExt cx="5589548" cy="1599329"/>
            </a:xfrm>
          </p:grpSpPr>
          <p:sp>
            <p:nvSpPr>
              <p:cNvPr id="3" name="矩形 2">
                <a:extLst>
                  <a:ext uri="{FF2B5EF4-FFF2-40B4-BE49-F238E27FC236}">
                    <a16:creationId xmlns="" xmlns:a16="http://schemas.microsoft.com/office/drawing/2014/main" id="{2D6056BF-E40A-4DF9-8508-7D9FE1751AE9}"/>
                  </a:ext>
                </a:extLst>
              </p:cNvPr>
              <p:cNvSpPr/>
              <p:nvPr/>
            </p:nvSpPr>
            <p:spPr>
              <a:xfrm>
                <a:off x="3171924" y="2849235"/>
                <a:ext cx="5589548" cy="1599329"/>
              </a:xfrm>
              <a:prstGeom prst="rect">
                <a:avLst/>
              </a:prstGeom>
              <a:solidFill>
                <a:schemeClr val="bg1">
                  <a:lumMod val="95000"/>
                  <a:alpha val="90000"/>
                </a:schemeClr>
              </a:solidFill>
              <a:ln>
                <a:noFill/>
              </a:ln>
              <a:effectLst>
                <a:outerShdw blurRad="57785" dist="33020" dir="3180000" algn="ctr">
                  <a:srgbClr val="000000">
                    <a:alpha val="30000"/>
                  </a:srgbClr>
                </a:outerShdw>
              </a:effectLst>
              <a:scene3d>
                <a:camera prst="orthographicFront">
                  <a:rot lat="0" lon="0" rev="0"/>
                </a:camera>
                <a:lightRig rig="brightRoom" dir="t">
                  <a:rot lat="0" lon="0" rev="600000"/>
                </a:lightRig>
              </a:scene3d>
              <a:sp3d prstMaterial="metal">
                <a:bevelT w="38100" h="57150" prst="angle"/>
              </a:sp3d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4" name="矩形 3">
                <a:extLst>
                  <a:ext uri="{FF2B5EF4-FFF2-40B4-BE49-F238E27FC236}">
                    <a16:creationId xmlns="" xmlns:a16="http://schemas.microsoft.com/office/drawing/2014/main" id="{2078C853-CC69-4F91-9EB5-8927E8E7F674}"/>
                  </a:ext>
                </a:extLst>
              </p:cNvPr>
              <p:cNvSpPr/>
              <p:nvPr/>
            </p:nvSpPr>
            <p:spPr>
              <a:xfrm>
                <a:off x="4409011" y="3094900"/>
                <a:ext cx="3908762" cy="1107996"/>
              </a:xfrm>
              <a:prstGeom prst="rect">
                <a:avLst/>
              </a:prstGeom>
            </p:spPr>
            <p:txBody>
              <a:bodyPr vert="horz" wrap="square">
                <a:spAutoFit/>
              </a:bodyPr>
              <a:lstStyle/>
              <a:p>
                <a:pPr>
                  <a:lnSpc>
                    <a:spcPct val="200000"/>
                  </a:lnSpc>
                </a:pPr>
                <a:r>
                  <a:rPr lang="zh-CN" altLang="en-US" sz="1100" dirty="0">
                    <a:solidFill>
                      <a:schemeClr val="tx1">
                        <a:lumMod val="50000"/>
                        <a:lumOff val="50000"/>
                      </a:schemeClr>
                    </a:solidFill>
                  </a:rPr>
                  <a:t>请在此处添加详细描述文本，尽量与标题文本语言风格相符合，语言描述尽量简洁生动。请在此处添加详细描述文本，尽量与标题文本语言风格相符合，语言描述尽量简洁生动。</a:t>
                </a:r>
              </a:p>
            </p:txBody>
          </p:sp>
        </p:grpSp>
        <p:sp>
          <p:nvSpPr>
            <p:cNvPr id="13" name="矩形 12">
              <a:extLst>
                <a:ext uri="{FF2B5EF4-FFF2-40B4-BE49-F238E27FC236}">
                  <a16:creationId xmlns="" xmlns:a16="http://schemas.microsoft.com/office/drawing/2014/main" id="{1E3DE87E-8DC7-4A8D-A441-5650D1C6EEB4}"/>
                </a:ext>
              </a:extLst>
            </p:cNvPr>
            <p:cNvSpPr/>
            <p:nvPr/>
          </p:nvSpPr>
          <p:spPr>
            <a:xfrm>
              <a:off x="3502039" y="3916282"/>
              <a:ext cx="782598" cy="646331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r>
                <a:rPr lang="zh-CN" altLang="en-US" dirty="0">
                  <a:solidFill>
                    <a:schemeClr val="bg1">
                      <a:lumMod val="50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你的题目</a:t>
              </a:r>
            </a:p>
          </p:txBody>
        </p:sp>
      </p:grpSp>
    </p:spTree>
    <p:extLst>
      <p:ext uri="{BB962C8B-B14F-4D97-AF65-F5344CB8AC3E}">
        <p14:creationId xmlns:p14="http://schemas.microsoft.com/office/powerpoint/2010/main" val="3193112470"/>
      </p:ext>
    </p:extLst>
  </p:cSld>
  <p:clrMapOvr>
    <a:masterClrMapping/>
  </p:clrMapOvr>
  <mc:AlternateContent xmlns:mc="http://schemas.openxmlformats.org/markup-compatibility/2006" xmlns:p15="http://schemas.microsoft.com/office/powerpoint/2012/main">
    <mc:Choice Requires="p15">
      <p:transition xmlns:p14="http://schemas.microsoft.com/office/powerpoint/2010/main" spd="slow" p14:dur="6000" advClick="0" advTm="0">
        <p15:prstTrans prst="curtains"/>
      </p:transition>
    </mc:Choice>
    <mc:Fallback xmlns="">
      <p:transition spd="slow" advClick="0" advTm="0">
        <p:fade/>
      </p:transition>
    </mc:Fallback>
  </mc:AlternateContent>
  <mc:AlternateContent xmlns:mc="http://schemas.openxmlformats.org/markup-compatibility/2006" xmlns:p14="http://schemas.microsoft.com/office/powerpoint/2010/main">
    <mc:Choice Requires="p14">
      <p:timing>
        <p:tnLst>
          <p:par>
            <p:cTn id="1" dur="indefinite" restart="never" nodeType="tmRoot">
              <p:childTnLst>
                <p:seq concurrent="1" nextAc="seek">
                  <p:cTn id="2" dur="indefinite" nodeType="mainSeq">
                    <p:childTnLst>
                      <p:par>
                        <p:cTn id="3" fill="hold">
                          <p:stCondLst>
                            <p:cond delay="indefinite"/>
                          </p:stCondLst>
                          <p:childTnLst>
                            <p:par>
                              <p:cTn id="4" fill="hold">
                                <p:stCondLst>
                                  <p:cond delay="0"/>
                                </p:stCondLst>
                                <p:childTnLst>
                                  <p:par>
                                    <p:cTn id="5" presetID="53" presetClass="entr" presetSubtype="16" fill="hold" nodeType="click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6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4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>
                                            <p:cTn id="7" dur="1000" fill="hold"/>
                                            <p:tgtEl>
                                              <p:spTgt spid="14"/>
                                            </p:tgtEl>
                                            <p:attrNameLst>
                                              <p:attrName>ppt_w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fltVal val="0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w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>
                                            <p:cTn id="8" dur="1000" fill="hold"/>
                                            <p:tgtEl>
                                              <p:spTgt spid="14"/>
                                            </p:tgtEl>
                                            <p:attrNameLst>
                                              <p:attrName>ppt_h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fltVal val="0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h"/>
                                              </p:val>
                                            </p:tav>
                                          </p:tavLst>
                                        </p:anim>
                                        <p:animEffect transition="in" filter="fade">
                                          <p:cBhvr>
                                            <p:cTn id="9" dur="1000"/>
                                            <p:tgtEl>
                                              <p:spTgt spid="14"/>
                                            </p:tgtEl>
                                          </p:cBhvr>
                                        </p:animEffect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  <p:par>
                              <p:cTn id="10" fill="hold">
                                <p:stCondLst>
                                  <p:cond delay="1000"/>
                                </p:stCondLst>
                                <p:childTnLst>
                                  <p:par>
                                    <p:cTn id="11" presetID="2" presetClass="entr" presetSubtype="2" fill="hold" nodeType="afterEffect" p14:presetBounceEnd="63000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12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5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 p14:bounceEnd="63000">
                                          <p:cBhvr additive="base">
                                            <p:cTn id="13" dur="1500" fill="hold"/>
                                            <p:tgtEl>
                                              <p:spTgt spid="5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w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 p14:bounceEnd="63000">
                                          <p:cBhvr additive="base">
                                            <p:cTn id="14" dur="1500" fill="hold"/>
                                            <p:tgtEl>
                                              <p:spTgt spid="5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  <p:par>
                              <p:cTn id="15" fill="hold">
                                <p:stCondLst>
                                  <p:cond delay="2500"/>
                                </p:stCondLst>
                                <p:childTnLst>
                                  <p:par>
                                    <p:cTn id="16" presetID="2" presetClass="entr" presetSubtype="8" fill="hold" nodeType="afterEffect" p14:presetBounceEnd="63000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17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8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 p14:bounceEnd="63000">
                                          <p:cBhvr additive="base">
                                            <p:cTn id="18" dur="1500" fill="hold"/>
                                            <p:tgtEl>
                                              <p:spTgt spid="8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0-#ppt_w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 p14:bounceEnd="63000">
                                          <p:cBhvr additive="base">
                                            <p:cTn id="19" dur="1500" fill="hold"/>
                                            <p:tgtEl>
                                              <p:spTgt spid="8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</p:childTnLst>
                        </p:cTn>
                      </p:par>
                    </p:childTnLst>
                  </p:cTn>
                  <p:prevCondLst>
                    <p:cond evt="onPrev" delay="0">
                      <p:tgtEl>
                        <p:sldTgt/>
                      </p:tgtEl>
                    </p:cond>
                  </p:prevCondLst>
                  <p:nextCondLst>
                    <p:cond evt="onNext" delay="0">
                      <p:tgtEl>
                        <p:sldTgt/>
                      </p:tgtEl>
                    </p:cond>
                  </p:nextCondLst>
                </p:seq>
              </p:childTnLst>
            </p:cTn>
          </p:par>
        </p:tnLst>
      </p:timing>
    </mc:Choice>
    <mc:Fallback xmlns="">
      <p:timing>
        <p:tnLst>
          <p:par>
            <p:cTn id="1" dur="indefinite" restart="never" nodeType="tmRoot">
              <p:childTnLst>
                <p:seq concurrent="1" nextAc="seek">
                  <p:cTn id="2" dur="indefinite" nodeType="mainSeq">
                    <p:childTnLst>
                      <p:par>
                        <p:cTn id="3" fill="hold">
                          <p:stCondLst>
                            <p:cond delay="indefinite"/>
                          </p:stCondLst>
                          <p:childTnLst>
                            <p:par>
                              <p:cTn id="4" fill="hold">
                                <p:stCondLst>
                                  <p:cond delay="0"/>
                                </p:stCondLst>
                                <p:childTnLst>
                                  <p:par>
                                    <p:cTn id="5" presetID="53" presetClass="entr" presetSubtype="16" fill="hold" nodeType="click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6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4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>
                                            <p:cTn id="7" dur="1000" fill="hold"/>
                                            <p:tgtEl>
                                              <p:spTgt spid="14"/>
                                            </p:tgtEl>
                                            <p:attrNameLst>
                                              <p:attrName>ppt_w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fltVal val="0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w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>
                                            <p:cTn id="8" dur="1000" fill="hold"/>
                                            <p:tgtEl>
                                              <p:spTgt spid="14"/>
                                            </p:tgtEl>
                                            <p:attrNameLst>
                                              <p:attrName>ppt_h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fltVal val="0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h"/>
                                              </p:val>
                                            </p:tav>
                                          </p:tavLst>
                                        </p:anim>
                                        <p:animEffect transition="in" filter="fade">
                                          <p:cBhvr>
                                            <p:cTn id="9" dur="1000"/>
                                            <p:tgtEl>
                                              <p:spTgt spid="14"/>
                                            </p:tgtEl>
                                          </p:cBhvr>
                                        </p:animEffect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  <p:par>
                              <p:cTn id="10" fill="hold">
                                <p:stCondLst>
                                  <p:cond delay="1000"/>
                                </p:stCondLst>
                                <p:childTnLst>
                                  <p:par>
                                    <p:cTn id="11" presetID="2" presetClass="entr" presetSubtype="2" fill="hold" nodeType="after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12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5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13" dur="1500" fill="hold"/>
                                            <p:tgtEl>
                                              <p:spTgt spid="5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w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14" dur="1500" fill="hold"/>
                                            <p:tgtEl>
                                              <p:spTgt spid="5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  <p:par>
                              <p:cTn id="15" fill="hold">
                                <p:stCondLst>
                                  <p:cond delay="2500"/>
                                </p:stCondLst>
                                <p:childTnLst>
                                  <p:par>
                                    <p:cTn id="16" presetID="2" presetClass="entr" presetSubtype="8" fill="hold" nodeType="after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17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8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18" dur="1500" fill="hold"/>
                                            <p:tgtEl>
                                              <p:spTgt spid="8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0-#ppt_w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19" dur="1500" fill="hold"/>
                                            <p:tgtEl>
                                              <p:spTgt spid="8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</p:childTnLst>
                        </p:cTn>
                      </p:par>
                    </p:childTnLst>
                  </p:cTn>
                  <p:prevCondLst>
                    <p:cond evt="onPrev" delay="0">
                      <p:tgtEl>
                        <p:sldTgt/>
                      </p:tgtEl>
                    </p:cond>
                  </p:prevCondLst>
                  <p:nextCondLst>
                    <p:cond evt="onNext" delay="0">
                      <p:tgtEl>
                        <p:sldTgt/>
                      </p:tgtEl>
                    </p:cond>
                  </p:nextCondLst>
                </p:seq>
              </p:childTnLst>
            </p:cTn>
          </p:par>
        </p:tnLst>
      </p:timing>
    </mc:Fallback>
  </mc:AlternateContent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2" name="组合 51">
            <a:extLst>
              <a:ext uri="{FF2B5EF4-FFF2-40B4-BE49-F238E27FC236}">
                <a16:creationId xmlns="" xmlns:a16="http://schemas.microsoft.com/office/drawing/2014/main" id="{08DCB65A-24F1-4DA7-AB85-5793751EA6C9}"/>
              </a:ext>
            </a:extLst>
          </p:cNvPr>
          <p:cNvGrpSpPr/>
          <p:nvPr/>
        </p:nvGrpSpPr>
        <p:grpSpPr>
          <a:xfrm>
            <a:off x="1927622" y="4499373"/>
            <a:ext cx="1323975" cy="1325165"/>
            <a:chOff x="284163" y="4729163"/>
            <a:chExt cx="1765300" cy="1766887"/>
          </a:xfrm>
        </p:grpSpPr>
        <p:sp>
          <p:nvSpPr>
            <p:cNvPr id="53" name="椭圆 52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FDB41A08-CF71-482B-AF86-0952575EC83A}"/>
                </a:ext>
              </a:extLst>
            </p:cNvPr>
            <p:cNvSpPr/>
            <p:nvPr/>
          </p:nvSpPr>
          <p:spPr>
            <a:xfrm>
              <a:off x="284163" y="4729163"/>
              <a:ext cx="1765300" cy="1766887"/>
            </a:xfrm>
            <a:prstGeom prst="ellipse">
              <a:avLst/>
            </a:prstGeom>
            <a:noFill/>
            <a:ln>
              <a:solidFill>
                <a:srgbClr val="DF4C3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>
                <a:defRPr/>
              </a:pPr>
              <a:endParaRPr lang="zh-CN" altLang="en-US" sz="1013" dirty="0"/>
            </a:p>
          </p:txBody>
        </p:sp>
        <p:sp>
          <p:nvSpPr>
            <p:cNvPr id="54" name="TextBox 8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3B15D735-5E7D-4A65-B6DE-1B62777208B1}"/>
                </a:ext>
              </a:extLst>
            </p:cNvPr>
            <p:cNvSpPr txBox="1">
              <a:spLocks noChangeArrowheads="1"/>
            </p:cNvSpPr>
            <p:nvPr/>
          </p:nvSpPr>
          <p:spPr bwMode="auto">
            <a:xfrm>
              <a:off x="661988" y="5351463"/>
              <a:ext cx="1339851" cy="615553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/>
              <a:r>
                <a:rPr lang="en-US" altLang="zh-CN" sz="2400" dirty="0">
                  <a:solidFill>
                    <a:schemeClr val="bg1">
                      <a:lumMod val="50000"/>
                    </a:schemeClr>
                  </a:solidFill>
                </a:rPr>
                <a:t>TEXT</a:t>
              </a:r>
              <a:endParaRPr lang="zh-CN" altLang="en-US" sz="2400" dirty="0">
                <a:solidFill>
                  <a:schemeClr val="bg1">
                    <a:lumMod val="50000"/>
                  </a:schemeClr>
                </a:solidFill>
              </a:endParaRPr>
            </a:p>
          </p:txBody>
        </p:sp>
      </p:grpSp>
      <p:grpSp>
        <p:nvGrpSpPr>
          <p:cNvPr id="55" name="组合 54">
            <a:extLst>
              <a:ext uri="{FF2B5EF4-FFF2-40B4-BE49-F238E27FC236}">
                <a16:creationId xmlns="" xmlns:a16="http://schemas.microsoft.com/office/drawing/2014/main" id="{D11A5BF0-491F-477C-861C-E93B2C11F861}"/>
              </a:ext>
            </a:extLst>
          </p:cNvPr>
          <p:cNvGrpSpPr/>
          <p:nvPr/>
        </p:nvGrpSpPr>
        <p:grpSpPr>
          <a:xfrm>
            <a:off x="4430317" y="1713310"/>
            <a:ext cx="554831" cy="554831"/>
            <a:chOff x="3621088" y="1014413"/>
            <a:chExt cx="739775" cy="739775"/>
          </a:xfrm>
        </p:grpSpPr>
        <p:sp>
          <p:nvSpPr>
            <p:cNvPr id="56" name="椭圆 55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A7FF8108-651B-4B7E-B13C-3D28D3548607}"/>
                </a:ext>
              </a:extLst>
            </p:cNvPr>
            <p:cNvSpPr/>
            <p:nvPr/>
          </p:nvSpPr>
          <p:spPr>
            <a:xfrm>
              <a:off x="3621088" y="1014413"/>
              <a:ext cx="739775" cy="739775"/>
            </a:xfrm>
            <a:prstGeom prst="ellipse">
              <a:avLst/>
            </a:prstGeom>
            <a:solidFill>
              <a:srgbClr val="FABB95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>
                <a:defRPr/>
              </a:pPr>
              <a:endParaRPr lang="zh-CN" altLang="en-US" sz="1013"/>
            </a:p>
          </p:txBody>
        </p:sp>
        <p:sp>
          <p:nvSpPr>
            <p:cNvPr id="57" name="KSO_Shape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0C876207-AB28-4D72-AAE3-33EAE6328340}"/>
                </a:ext>
              </a:extLst>
            </p:cNvPr>
            <p:cNvSpPr/>
            <p:nvPr/>
          </p:nvSpPr>
          <p:spPr>
            <a:xfrm>
              <a:off x="3886200" y="1220788"/>
              <a:ext cx="233363" cy="350837"/>
            </a:xfrm>
            <a:custGeom>
              <a:avLst/>
              <a:gdLst>
                <a:gd name="connsiteX0" fmla="*/ 1491342 w 1491342"/>
                <a:gd name="connsiteY0" fmla="*/ 0 h 2231572"/>
                <a:gd name="connsiteX1" fmla="*/ 32657 w 1491342"/>
                <a:gd name="connsiteY1" fmla="*/ 1143000 h 2231572"/>
                <a:gd name="connsiteX2" fmla="*/ 685800 w 1491342"/>
                <a:gd name="connsiteY2" fmla="*/ 1284515 h 2231572"/>
                <a:gd name="connsiteX3" fmla="*/ 0 w 1491342"/>
                <a:gd name="connsiteY3" fmla="*/ 2231572 h 2231572"/>
                <a:gd name="connsiteX4" fmla="*/ 1404257 w 1491342"/>
                <a:gd name="connsiteY4" fmla="*/ 1143000 h 2231572"/>
                <a:gd name="connsiteX5" fmla="*/ 794657 w 1491342"/>
                <a:gd name="connsiteY5" fmla="*/ 990600 h 2231572"/>
                <a:gd name="connsiteX6" fmla="*/ 1491342 w 1491342"/>
                <a:gd name="connsiteY6" fmla="*/ 0 h 223157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91342" h="2231572">
                  <a:moveTo>
                    <a:pt x="1491342" y="0"/>
                  </a:moveTo>
                  <a:lnTo>
                    <a:pt x="32657" y="1143000"/>
                  </a:lnTo>
                  <a:lnTo>
                    <a:pt x="685800" y="1284515"/>
                  </a:lnTo>
                  <a:lnTo>
                    <a:pt x="0" y="2231572"/>
                  </a:lnTo>
                  <a:lnTo>
                    <a:pt x="1404257" y="1143000"/>
                  </a:lnTo>
                  <a:lnTo>
                    <a:pt x="794657" y="990600"/>
                  </a:lnTo>
                  <a:lnTo>
                    <a:pt x="1491342" y="0"/>
                  </a:ln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>
              <a:defPPr>
                <a:defRPr lang="zh-CN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914400" rtl="0" eaLnBrk="1" latinLnBrk="0" hangingPunct="1">
                <a:defRPr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914400" rtl="0" eaLnBrk="1" latinLnBrk="0" hangingPunct="1">
                <a:defRPr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914400" rtl="0" eaLnBrk="1" latinLnBrk="0" hangingPunct="1">
                <a:defRPr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914400" rtl="0" eaLnBrk="1" latinLnBrk="0" hangingPunct="1">
                <a:defRPr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 sz="1013">
                <a:solidFill>
                  <a:srgbClr val="FFFFFF"/>
                </a:solidFill>
              </a:endParaRPr>
            </a:p>
          </p:txBody>
        </p:sp>
      </p:grpSp>
      <p:grpSp>
        <p:nvGrpSpPr>
          <p:cNvPr id="58" name="组合 57">
            <a:extLst>
              <a:ext uri="{FF2B5EF4-FFF2-40B4-BE49-F238E27FC236}">
                <a16:creationId xmlns="" xmlns:a16="http://schemas.microsoft.com/office/drawing/2014/main" id="{30F3EDEB-830E-4A8D-881D-B75C17356848}"/>
              </a:ext>
            </a:extLst>
          </p:cNvPr>
          <p:cNvGrpSpPr/>
          <p:nvPr/>
        </p:nvGrpSpPr>
        <p:grpSpPr>
          <a:xfrm>
            <a:off x="5261372" y="2406254"/>
            <a:ext cx="556022" cy="554831"/>
            <a:chOff x="4729163" y="1938338"/>
            <a:chExt cx="741362" cy="739775"/>
          </a:xfrm>
        </p:grpSpPr>
        <p:sp>
          <p:nvSpPr>
            <p:cNvPr id="59" name="椭圆 58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97248101-0AF3-4652-930F-AAADC27DF872}"/>
                </a:ext>
              </a:extLst>
            </p:cNvPr>
            <p:cNvSpPr/>
            <p:nvPr/>
          </p:nvSpPr>
          <p:spPr>
            <a:xfrm>
              <a:off x="4729163" y="1938338"/>
              <a:ext cx="741362" cy="739775"/>
            </a:xfrm>
            <a:prstGeom prst="ellipse">
              <a:avLst/>
            </a:prstGeom>
            <a:solidFill>
              <a:srgbClr val="74A0B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>
                <a:defRPr/>
              </a:pPr>
              <a:endParaRPr lang="zh-CN" altLang="en-US" sz="1013"/>
            </a:p>
          </p:txBody>
        </p:sp>
        <p:sp>
          <p:nvSpPr>
            <p:cNvPr id="60" name="KSO_Shape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53186A81-83A5-4AE3-A6E1-F760BA313F7F}"/>
                </a:ext>
              </a:extLst>
            </p:cNvPr>
            <p:cNvSpPr/>
            <p:nvPr/>
          </p:nvSpPr>
          <p:spPr>
            <a:xfrm>
              <a:off x="4932363" y="2162175"/>
              <a:ext cx="323850" cy="323850"/>
            </a:xfrm>
            <a:custGeom>
              <a:avLst/>
              <a:gdLst>
                <a:gd name="connsiteX0" fmla="*/ 84274 w 494050"/>
                <a:gd name="connsiteY0" fmla="*/ 98107 h 531069"/>
                <a:gd name="connsiteX1" fmla="*/ 84423 w 494050"/>
                <a:gd name="connsiteY1" fmla="*/ 98165 h 531069"/>
                <a:gd name="connsiteX2" fmla="*/ 83683 w 494050"/>
                <a:gd name="connsiteY2" fmla="*/ 98867 h 531069"/>
                <a:gd name="connsiteX3" fmla="*/ 423146 w 494050"/>
                <a:gd name="connsiteY3" fmla="*/ 0 h 531069"/>
                <a:gd name="connsiteX4" fmla="*/ 395440 w 494050"/>
                <a:gd name="connsiteY4" fmla="*/ 62229 h 531069"/>
                <a:gd name="connsiteX5" fmla="*/ 406255 w 494050"/>
                <a:gd name="connsiteY5" fmla="*/ 71591 h 531069"/>
                <a:gd name="connsiteX6" fmla="*/ 494044 w 494050"/>
                <a:gd name="connsiteY6" fmla="*/ 276386 h 531069"/>
                <a:gd name="connsiteX7" fmla="*/ 493844 w 494050"/>
                <a:gd name="connsiteY7" fmla="*/ 291720 h 531069"/>
                <a:gd name="connsiteX8" fmla="*/ 489376 w 494050"/>
                <a:gd name="connsiteY8" fmla="*/ 331393 h 531069"/>
                <a:gd name="connsiteX9" fmla="*/ 274337 w 494050"/>
                <a:gd name="connsiteY9" fmla="*/ 529541 h 531069"/>
                <a:gd name="connsiteX10" fmla="*/ 20946 w 494050"/>
                <a:gd name="connsiteY10" fmla="*/ 383604 h 531069"/>
                <a:gd name="connsiteX11" fmla="*/ 69840 w 494050"/>
                <a:gd name="connsiteY11" fmla="*/ 111994 h 531069"/>
                <a:gd name="connsiteX12" fmla="*/ 83683 w 494050"/>
                <a:gd name="connsiteY12" fmla="*/ 98867 h 531069"/>
                <a:gd name="connsiteX13" fmla="*/ 82441 w 494050"/>
                <a:gd name="connsiteY13" fmla="*/ 100464 h 531069"/>
                <a:gd name="connsiteX14" fmla="*/ 46275 w 494050"/>
                <a:gd name="connsiteY14" fmla="*/ 342257 h 531069"/>
                <a:gd name="connsiteX15" fmla="*/ 231312 w 494050"/>
                <a:gd name="connsiteY15" fmla="*/ 478390 h 531069"/>
                <a:gd name="connsiteX16" fmla="*/ 425060 w 494050"/>
                <a:gd name="connsiteY16" fmla="*/ 284642 h 531069"/>
                <a:gd name="connsiteX17" fmla="*/ 362655 w 494050"/>
                <a:gd name="connsiteY17" fmla="*/ 142208 h 531069"/>
                <a:gd name="connsiteX18" fmla="*/ 360587 w 494050"/>
                <a:gd name="connsiteY18" fmla="*/ 140509 h 531069"/>
                <a:gd name="connsiteX19" fmla="*/ 336426 w 494050"/>
                <a:gd name="connsiteY19" fmla="*/ 194776 h 531069"/>
                <a:gd name="connsiteX20" fmla="*/ 214880 w 494050"/>
                <a:gd name="connsiteY20" fmla="*/ 23967 h 5310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494050" h="531069">
                  <a:moveTo>
                    <a:pt x="84274" y="98107"/>
                  </a:moveTo>
                  <a:cubicBezTo>
                    <a:pt x="84621" y="97719"/>
                    <a:pt x="84687" y="97734"/>
                    <a:pt x="84423" y="98165"/>
                  </a:cubicBezTo>
                  <a:lnTo>
                    <a:pt x="83683" y="98867"/>
                  </a:lnTo>
                  <a:close/>
                  <a:moveTo>
                    <a:pt x="423146" y="0"/>
                  </a:moveTo>
                  <a:lnTo>
                    <a:pt x="395440" y="62229"/>
                  </a:lnTo>
                  <a:lnTo>
                    <a:pt x="406255" y="71591"/>
                  </a:lnTo>
                  <a:cubicBezTo>
                    <a:pt x="473633" y="133566"/>
                    <a:pt x="493625" y="204832"/>
                    <a:pt x="494044" y="276386"/>
                  </a:cubicBezTo>
                  <a:cubicBezTo>
                    <a:pt x="494073" y="281497"/>
                    <a:pt x="494003" y="286610"/>
                    <a:pt x="493844" y="291720"/>
                  </a:cubicBezTo>
                  <a:cubicBezTo>
                    <a:pt x="493432" y="304888"/>
                    <a:pt x="491960" y="318150"/>
                    <a:pt x="489376" y="331393"/>
                  </a:cubicBezTo>
                  <a:cubicBezTo>
                    <a:pt x="468702" y="437339"/>
                    <a:pt x="381617" y="517584"/>
                    <a:pt x="274337" y="529541"/>
                  </a:cubicBezTo>
                  <a:cubicBezTo>
                    <a:pt x="167057" y="541499"/>
                    <a:pt x="64440" y="482398"/>
                    <a:pt x="20946" y="383604"/>
                  </a:cubicBezTo>
                  <a:cubicBezTo>
                    <a:pt x="-19829" y="290984"/>
                    <a:pt x="215" y="183599"/>
                    <a:pt x="69840" y="111994"/>
                  </a:cubicBezTo>
                  <a:lnTo>
                    <a:pt x="83683" y="98867"/>
                  </a:lnTo>
                  <a:lnTo>
                    <a:pt x="82441" y="100464"/>
                  </a:lnTo>
                  <a:cubicBezTo>
                    <a:pt x="70421" y="116975"/>
                    <a:pt x="13101" y="209765"/>
                    <a:pt x="46275" y="342257"/>
                  </a:cubicBezTo>
                  <a:cubicBezTo>
                    <a:pt x="70805" y="421126"/>
                    <a:pt x="144371" y="478390"/>
                    <a:pt x="231312" y="478390"/>
                  </a:cubicBezTo>
                  <a:cubicBezTo>
                    <a:pt x="338316" y="478390"/>
                    <a:pt x="425060" y="391646"/>
                    <a:pt x="425060" y="284642"/>
                  </a:cubicBezTo>
                  <a:cubicBezTo>
                    <a:pt x="425060" y="228319"/>
                    <a:pt x="401027" y="177609"/>
                    <a:pt x="362655" y="142208"/>
                  </a:cubicBezTo>
                  <a:lnTo>
                    <a:pt x="360587" y="140509"/>
                  </a:lnTo>
                  <a:lnTo>
                    <a:pt x="336426" y="194776"/>
                  </a:lnTo>
                  <a:lnTo>
                    <a:pt x="214880" y="23967"/>
                  </a:ln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>
              <a:scene3d>
                <a:camera prst="orthographicFront"/>
                <a:lightRig rig="threePt" dir="t"/>
              </a:scene3d>
              <a:sp3d>
                <a:contourClr>
                  <a:srgbClr val="FFFFFF"/>
                </a:contourClr>
              </a:sp3d>
            </a:bodyPr>
            <a:lstStyle>
              <a:defPPr>
                <a:defRPr lang="zh-CN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914400" rtl="0" eaLnBrk="1" latinLnBrk="0" hangingPunct="1">
                <a:defRPr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914400" rtl="0" eaLnBrk="1" latinLnBrk="0" hangingPunct="1">
                <a:defRPr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914400" rtl="0" eaLnBrk="1" latinLnBrk="0" hangingPunct="1">
                <a:defRPr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914400" rtl="0" eaLnBrk="1" latinLnBrk="0" hangingPunct="1">
                <a:defRPr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 sz="1013">
                <a:solidFill>
                  <a:srgbClr val="FFFFFF"/>
                </a:solidFill>
              </a:endParaRPr>
            </a:p>
          </p:txBody>
        </p:sp>
      </p:grpSp>
      <p:grpSp>
        <p:nvGrpSpPr>
          <p:cNvPr id="61" name="组合 60">
            <a:extLst>
              <a:ext uri="{FF2B5EF4-FFF2-40B4-BE49-F238E27FC236}">
                <a16:creationId xmlns="" xmlns:a16="http://schemas.microsoft.com/office/drawing/2014/main" id="{221A76BF-2AE3-4115-81AD-63EC226E672E}"/>
              </a:ext>
            </a:extLst>
          </p:cNvPr>
          <p:cNvGrpSpPr/>
          <p:nvPr/>
        </p:nvGrpSpPr>
        <p:grpSpPr>
          <a:xfrm>
            <a:off x="5822157" y="3287316"/>
            <a:ext cx="554831" cy="556022"/>
            <a:chOff x="5476875" y="3113088"/>
            <a:chExt cx="739775" cy="741362"/>
          </a:xfrm>
        </p:grpSpPr>
        <p:sp>
          <p:nvSpPr>
            <p:cNvPr id="62" name="椭圆 61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4BAE61BF-5601-4B59-B8EC-F9857B071C2A}"/>
                </a:ext>
              </a:extLst>
            </p:cNvPr>
            <p:cNvSpPr/>
            <p:nvPr/>
          </p:nvSpPr>
          <p:spPr>
            <a:xfrm>
              <a:off x="5476875" y="3113088"/>
              <a:ext cx="739775" cy="741362"/>
            </a:xfrm>
            <a:prstGeom prst="ellipse">
              <a:avLst/>
            </a:prstGeom>
            <a:solidFill>
              <a:srgbClr val="FABB95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>
                <a:defRPr/>
              </a:pPr>
              <a:endParaRPr lang="zh-CN" altLang="en-US" sz="1013"/>
            </a:p>
          </p:txBody>
        </p:sp>
        <p:sp>
          <p:nvSpPr>
            <p:cNvPr id="63" name="KSO_Shape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3B67C9F6-9ABA-41B6-9B4A-92F329B992AC}"/>
                </a:ext>
              </a:extLst>
            </p:cNvPr>
            <p:cNvSpPr>
              <a:spLocks/>
            </p:cNvSpPr>
            <p:nvPr/>
          </p:nvSpPr>
          <p:spPr bwMode="auto">
            <a:xfrm>
              <a:off x="5668963" y="3314700"/>
              <a:ext cx="323850" cy="323850"/>
            </a:xfrm>
            <a:custGeom>
              <a:avLst/>
              <a:gdLst>
                <a:gd name="T0" fmla="*/ 1435690 w 5147"/>
                <a:gd name="T1" fmla="*/ 1165934 h 5145"/>
                <a:gd name="T2" fmla="*/ 1462708 w 5147"/>
                <a:gd name="T3" fmla="*/ 1091584 h 5145"/>
                <a:gd name="T4" fmla="*/ 1474552 w 5147"/>
                <a:gd name="T5" fmla="*/ 867423 h 5145"/>
                <a:gd name="T6" fmla="*/ 1440131 w 5147"/>
                <a:gd name="T7" fmla="*/ 746834 h 5145"/>
                <a:gd name="T8" fmla="*/ 1367218 w 5147"/>
                <a:gd name="T9" fmla="*/ 623656 h 5145"/>
                <a:gd name="T10" fmla="*/ 1264325 w 5147"/>
                <a:gd name="T11" fmla="*/ 524892 h 5145"/>
                <a:gd name="T12" fmla="*/ 1138114 w 5147"/>
                <a:gd name="T13" fmla="*/ 456830 h 5145"/>
                <a:gd name="T14" fmla="*/ 867928 w 5147"/>
                <a:gd name="T15" fmla="*/ 429457 h 5145"/>
                <a:gd name="T16" fmla="*/ 801307 w 5147"/>
                <a:gd name="T17" fmla="*/ 444993 h 5145"/>
                <a:gd name="T18" fmla="*/ 727653 w 5147"/>
                <a:gd name="T19" fmla="*/ 472736 h 5145"/>
                <a:gd name="T20" fmla="*/ 483375 w 5147"/>
                <a:gd name="T21" fmla="*/ 707255 h 5145"/>
                <a:gd name="T22" fmla="*/ 452285 w 5147"/>
                <a:gd name="T23" fmla="*/ 779016 h 5145"/>
                <a:gd name="T24" fmla="*/ 432298 w 5147"/>
                <a:gd name="T25" fmla="*/ 855956 h 5145"/>
                <a:gd name="T26" fmla="*/ 443772 w 5147"/>
                <a:gd name="T27" fmla="*/ 1097502 h 5145"/>
                <a:gd name="T28" fmla="*/ 502251 w 5147"/>
                <a:gd name="T29" fmla="*/ 1229558 h 5145"/>
                <a:gd name="T30" fmla="*/ 593300 w 5147"/>
                <a:gd name="T31" fmla="*/ 1339419 h 5145"/>
                <a:gd name="T32" fmla="*/ 709887 w 5147"/>
                <a:gd name="T33" fmla="*/ 1421167 h 5145"/>
                <a:gd name="T34" fmla="*/ 847201 w 5147"/>
                <a:gd name="T35" fmla="*/ 1469625 h 5145"/>
                <a:gd name="T36" fmla="*/ 1070383 w 5147"/>
                <a:gd name="T37" fmla="*/ 1466665 h 5145"/>
                <a:gd name="T38" fmla="*/ 1146257 w 5147"/>
                <a:gd name="T39" fmla="*/ 1443362 h 5145"/>
                <a:gd name="T40" fmla="*/ 1846521 w 5147"/>
                <a:gd name="T41" fmla="*/ 1844706 h 5145"/>
                <a:gd name="T42" fmla="*/ 1006722 w 5147"/>
                <a:gd name="T43" fmla="*/ 527112 h 5145"/>
                <a:gd name="T44" fmla="*/ 1079636 w 5147"/>
                <a:gd name="T45" fmla="*/ 543018 h 5145"/>
                <a:gd name="T46" fmla="*/ 1146997 w 5147"/>
                <a:gd name="T47" fmla="*/ 570390 h 5145"/>
                <a:gd name="T48" fmla="*/ 1208437 w 5147"/>
                <a:gd name="T49" fmla="*/ 608860 h 5145"/>
                <a:gd name="T50" fmla="*/ 1262104 w 5147"/>
                <a:gd name="T51" fmla="*/ 656208 h 5145"/>
                <a:gd name="T52" fmla="*/ 1307259 w 5147"/>
                <a:gd name="T53" fmla="*/ 712433 h 5145"/>
                <a:gd name="T54" fmla="*/ 1342790 w 5147"/>
                <a:gd name="T55" fmla="*/ 775317 h 5145"/>
                <a:gd name="T56" fmla="*/ 1367218 w 5147"/>
                <a:gd name="T57" fmla="*/ 844858 h 5145"/>
                <a:gd name="T58" fmla="*/ 1379432 w 5147"/>
                <a:gd name="T59" fmla="*/ 918469 h 5145"/>
                <a:gd name="T60" fmla="*/ 1379432 w 5147"/>
                <a:gd name="T61" fmla="*/ 982092 h 5145"/>
                <a:gd name="T62" fmla="*/ 1368698 w 5147"/>
                <a:gd name="T63" fmla="*/ 1052004 h 5145"/>
                <a:gd name="T64" fmla="*/ 1065201 w 5147"/>
                <a:gd name="T65" fmla="*/ 734627 h 5145"/>
                <a:gd name="T66" fmla="*/ 851643 w 5147"/>
                <a:gd name="T67" fmla="*/ 535620 h 5145"/>
                <a:gd name="T68" fmla="*/ 921595 w 5147"/>
                <a:gd name="T69" fmla="*/ 524892 h 5145"/>
                <a:gd name="T70" fmla="*/ 1034851 w 5147"/>
                <a:gd name="T71" fmla="*/ 959898 h 5145"/>
                <a:gd name="T72" fmla="*/ 1010794 w 5147"/>
                <a:gd name="T73" fmla="*/ 1010205 h 5145"/>
                <a:gd name="T74" fmla="*/ 960828 w 5147"/>
                <a:gd name="T75" fmla="*/ 1033879 h 5145"/>
                <a:gd name="T76" fmla="*/ 912712 w 5147"/>
                <a:gd name="T77" fmla="*/ 1024631 h 5145"/>
                <a:gd name="T78" fmla="*/ 876071 w 5147"/>
                <a:gd name="T79" fmla="*/ 983942 h 5145"/>
                <a:gd name="T80" fmla="*/ 870889 w 5147"/>
                <a:gd name="T81" fmla="*/ 934745 h 5145"/>
                <a:gd name="T82" fmla="*/ 899758 w 5147"/>
                <a:gd name="T83" fmla="*/ 887397 h 5145"/>
                <a:gd name="T84" fmla="*/ 952315 w 5147"/>
                <a:gd name="T85" fmla="*/ 868532 h 5145"/>
                <a:gd name="T86" fmla="*/ 998950 w 5147"/>
                <a:gd name="T87" fmla="*/ 882958 h 5145"/>
                <a:gd name="T88" fmla="*/ 1031520 w 5147"/>
                <a:gd name="T89" fmla="*/ 926977 h 5145"/>
                <a:gd name="T90" fmla="*/ 941582 w 5147"/>
                <a:gd name="T91" fmla="*/ 1379368 h 5145"/>
                <a:gd name="T92" fmla="*/ 866077 w 5147"/>
                <a:gd name="T93" fmla="*/ 1370861 h 5145"/>
                <a:gd name="T94" fmla="*/ 795755 w 5147"/>
                <a:gd name="T95" fmla="*/ 1349776 h 5145"/>
                <a:gd name="T96" fmla="*/ 730244 w 5147"/>
                <a:gd name="T97" fmla="*/ 1317225 h 5145"/>
                <a:gd name="T98" fmla="*/ 672135 w 5147"/>
                <a:gd name="T99" fmla="*/ 1275056 h 5145"/>
                <a:gd name="T100" fmla="*/ 622169 w 5147"/>
                <a:gd name="T101" fmla="*/ 1223269 h 5145"/>
                <a:gd name="T102" fmla="*/ 581086 w 5147"/>
                <a:gd name="T103" fmla="*/ 1164085 h 5145"/>
                <a:gd name="T104" fmla="*/ 549996 w 5147"/>
                <a:gd name="T105" fmla="*/ 1098242 h 5145"/>
                <a:gd name="T106" fmla="*/ 530750 w 5147"/>
                <a:gd name="T107" fmla="*/ 1027221 h 5145"/>
                <a:gd name="T108" fmla="*/ 524088 w 5147"/>
                <a:gd name="T109" fmla="*/ 951391 h 5145"/>
                <a:gd name="T110" fmla="*/ 528529 w 5147"/>
                <a:gd name="T111" fmla="*/ 890357 h 5145"/>
                <a:gd name="T112" fmla="*/ 544074 w 5147"/>
                <a:gd name="T113" fmla="*/ 822664 h 5145"/>
                <a:gd name="T114" fmla="*/ 1090739 w 5147"/>
                <a:gd name="T115" fmla="*/ 1356434 h 5145"/>
                <a:gd name="T116" fmla="*/ 1023378 w 5147"/>
                <a:gd name="T117" fmla="*/ 1373450 h 5145"/>
                <a:gd name="T118" fmla="*/ 952315 w 5147"/>
                <a:gd name="T119" fmla="*/ 1379368 h 5145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  <a:gd name="T147" fmla="*/ 0 60000 65536"/>
                <a:gd name="T148" fmla="*/ 0 60000 65536"/>
                <a:gd name="T149" fmla="*/ 0 60000 65536"/>
                <a:gd name="T150" fmla="*/ 0 60000 65536"/>
                <a:gd name="T151" fmla="*/ 0 60000 65536"/>
                <a:gd name="T152" fmla="*/ 0 60000 65536"/>
                <a:gd name="T153" fmla="*/ 0 60000 65536"/>
                <a:gd name="T154" fmla="*/ 0 60000 65536"/>
                <a:gd name="T155" fmla="*/ 0 60000 65536"/>
                <a:gd name="T156" fmla="*/ 0 60000 65536"/>
                <a:gd name="T157" fmla="*/ 0 60000 65536"/>
                <a:gd name="T158" fmla="*/ 0 60000 65536"/>
                <a:gd name="T159" fmla="*/ 0 60000 65536"/>
                <a:gd name="T160" fmla="*/ 0 60000 65536"/>
                <a:gd name="T161" fmla="*/ 0 60000 65536"/>
                <a:gd name="T162" fmla="*/ 0 60000 65536"/>
                <a:gd name="T163" fmla="*/ 0 60000 65536"/>
                <a:gd name="T164" fmla="*/ 0 60000 65536"/>
                <a:gd name="T165" fmla="*/ 0 60000 65536"/>
                <a:gd name="T166" fmla="*/ 0 60000 65536"/>
                <a:gd name="T167" fmla="*/ 0 60000 65536"/>
                <a:gd name="T168" fmla="*/ 0 60000 65536"/>
                <a:gd name="T169" fmla="*/ 0 60000 65536"/>
                <a:gd name="T170" fmla="*/ 0 60000 65536"/>
                <a:gd name="T171" fmla="*/ 0 60000 65536"/>
                <a:gd name="T172" fmla="*/ 0 60000 65536"/>
                <a:gd name="T173" fmla="*/ 0 60000 65536"/>
                <a:gd name="T174" fmla="*/ 0 60000 65536"/>
                <a:gd name="T175" fmla="*/ 0 60000 65536"/>
                <a:gd name="T176" fmla="*/ 0 60000 65536"/>
                <a:gd name="T177" fmla="*/ 0 60000 65536"/>
                <a:gd name="T178" fmla="*/ 0 60000 65536"/>
                <a:gd name="T179" fmla="*/ 0 60000 65536"/>
              </a:gdLst>
              <a:ahLst/>
              <a:cxnLst>
                <a:cxn ang="T120">
                  <a:pos x="T0" y="T1"/>
                </a:cxn>
                <a:cxn ang="T121">
                  <a:pos x="T2" y="T3"/>
                </a:cxn>
                <a:cxn ang="T122">
                  <a:pos x="T4" y="T5"/>
                </a:cxn>
                <a:cxn ang="T123">
                  <a:pos x="T6" y="T7"/>
                </a:cxn>
                <a:cxn ang="T124">
                  <a:pos x="T8" y="T9"/>
                </a:cxn>
                <a:cxn ang="T125">
                  <a:pos x="T10" y="T11"/>
                </a:cxn>
                <a:cxn ang="T126">
                  <a:pos x="T12" y="T13"/>
                </a:cxn>
                <a:cxn ang="T127">
                  <a:pos x="T14" y="T15"/>
                </a:cxn>
                <a:cxn ang="T128">
                  <a:pos x="T16" y="T17"/>
                </a:cxn>
                <a:cxn ang="T129">
                  <a:pos x="T18" y="T19"/>
                </a:cxn>
                <a:cxn ang="T130">
                  <a:pos x="T20" y="T21"/>
                </a:cxn>
                <a:cxn ang="T131">
                  <a:pos x="T22" y="T23"/>
                </a:cxn>
                <a:cxn ang="T132">
                  <a:pos x="T24" y="T25"/>
                </a:cxn>
                <a:cxn ang="T133">
                  <a:pos x="T26" y="T27"/>
                </a:cxn>
                <a:cxn ang="T134">
                  <a:pos x="T28" y="T29"/>
                </a:cxn>
                <a:cxn ang="T135">
                  <a:pos x="T30" y="T31"/>
                </a:cxn>
                <a:cxn ang="T136">
                  <a:pos x="T32" y="T33"/>
                </a:cxn>
                <a:cxn ang="T137">
                  <a:pos x="T34" y="T35"/>
                </a:cxn>
                <a:cxn ang="T138">
                  <a:pos x="T36" y="T37"/>
                </a:cxn>
                <a:cxn ang="T139">
                  <a:pos x="T38" y="T39"/>
                </a:cxn>
                <a:cxn ang="T140">
                  <a:pos x="T40" y="T41"/>
                </a:cxn>
                <a:cxn ang="T141">
                  <a:pos x="T42" y="T43"/>
                </a:cxn>
                <a:cxn ang="T142">
                  <a:pos x="T44" y="T45"/>
                </a:cxn>
                <a:cxn ang="T143">
                  <a:pos x="T46" y="T47"/>
                </a:cxn>
                <a:cxn ang="T144">
                  <a:pos x="T48" y="T49"/>
                </a:cxn>
                <a:cxn ang="T145">
                  <a:pos x="T50" y="T51"/>
                </a:cxn>
                <a:cxn ang="T146">
                  <a:pos x="T52" y="T53"/>
                </a:cxn>
                <a:cxn ang="T147">
                  <a:pos x="T54" y="T55"/>
                </a:cxn>
                <a:cxn ang="T148">
                  <a:pos x="T56" y="T57"/>
                </a:cxn>
                <a:cxn ang="T149">
                  <a:pos x="T58" y="T59"/>
                </a:cxn>
                <a:cxn ang="T150">
                  <a:pos x="T60" y="T61"/>
                </a:cxn>
                <a:cxn ang="T151">
                  <a:pos x="T62" y="T63"/>
                </a:cxn>
                <a:cxn ang="T152">
                  <a:pos x="T64" y="T65"/>
                </a:cxn>
                <a:cxn ang="T153">
                  <a:pos x="T66" y="T67"/>
                </a:cxn>
                <a:cxn ang="T154">
                  <a:pos x="T68" y="T69"/>
                </a:cxn>
                <a:cxn ang="T155">
                  <a:pos x="T70" y="T71"/>
                </a:cxn>
                <a:cxn ang="T156">
                  <a:pos x="T72" y="T73"/>
                </a:cxn>
                <a:cxn ang="T157">
                  <a:pos x="T74" y="T75"/>
                </a:cxn>
                <a:cxn ang="T158">
                  <a:pos x="T76" y="T77"/>
                </a:cxn>
                <a:cxn ang="T159">
                  <a:pos x="T78" y="T79"/>
                </a:cxn>
                <a:cxn ang="T160">
                  <a:pos x="T80" y="T81"/>
                </a:cxn>
                <a:cxn ang="T161">
                  <a:pos x="T82" y="T83"/>
                </a:cxn>
                <a:cxn ang="T162">
                  <a:pos x="T84" y="T85"/>
                </a:cxn>
                <a:cxn ang="T163">
                  <a:pos x="T86" y="T87"/>
                </a:cxn>
                <a:cxn ang="T164">
                  <a:pos x="T88" y="T89"/>
                </a:cxn>
                <a:cxn ang="T165">
                  <a:pos x="T90" y="T91"/>
                </a:cxn>
                <a:cxn ang="T166">
                  <a:pos x="T92" y="T93"/>
                </a:cxn>
                <a:cxn ang="T167">
                  <a:pos x="T94" y="T95"/>
                </a:cxn>
                <a:cxn ang="T168">
                  <a:pos x="T96" y="T97"/>
                </a:cxn>
                <a:cxn ang="T169">
                  <a:pos x="T98" y="T99"/>
                </a:cxn>
                <a:cxn ang="T170">
                  <a:pos x="T100" y="T101"/>
                </a:cxn>
                <a:cxn ang="T171">
                  <a:pos x="T102" y="T103"/>
                </a:cxn>
                <a:cxn ang="T172">
                  <a:pos x="T104" y="T105"/>
                </a:cxn>
                <a:cxn ang="T173">
                  <a:pos x="T106" y="T107"/>
                </a:cxn>
                <a:cxn ang="T174">
                  <a:pos x="T108" y="T109"/>
                </a:cxn>
                <a:cxn ang="T175">
                  <a:pos x="T110" y="T111"/>
                </a:cxn>
                <a:cxn ang="T176">
                  <a:pos x="T112" y="T113"/>
                </a:cxn>
                <a:cxn ang="T177">
                  <a:pos x="T114" y="T115"/>
                </a:cxn>
                <a:cxn ang="T178">
                  <a:pos x="T116" y="T117"/>
                </a:cxn>
                <a:cxn ang="T179">
                  <a:pos x="T118" y="T119"/>
                </a:cxn>
              </a:cxnLst>
              <a:rect l="0" t="0" r="r" b="b"/>
              <a:pathLst>
                <a:path w="5147" h="5145">
                  <a:moveTo>
                    <a:pt x="4989" y="4987"/>
                  </a:moveTo>
                  <a:lnTo>
                    <a:pt x="3826" y="3260"/>
                  </a:lnTo>
                  <a:lnTo>
                    <a:pt x="3841" y="3233"/>
                  </a:lnTo>
                  <a:lnTo>
                    <a:pt x="3854" y="3207"/>
                  </a:lnTo>
                  <a:lnTo>
                    <a:pt x="3867" y="3179"/>
                  </a:lnTo>
                  <a:lnTo>
                    <a:pt x="3879" y="3152"/>
                  </a:lnTo>
                  <a:lnTo>
                    <a:pt x="3892" y="3124"/>
                  </a:lnTo>
                  <a:lnTo>
                    <a:pt x="3903" y="3096"/>
                  </a:lnTo>
                  <a:lnTo>
                    <a:pt x="3914" y="3067"/>
                  </a:lnTo>
                  <a:lnTo>
                    <a:pt x="3924" y="3038"/>
                  </a:lnTo>
                  <a:lnTo>
                    <a:pt x="3934" y="3010"/>
                  </a:lnTo>
                  <a:lnTo>
                    <a:pt x="3944" y="2980"/>
                  </a:lnTo>
                  <a:lnTo>
                    <a:pt x="3952" y="2951"/>
                  </a:lnTo>
                  <a:lnTo>
                    <a:pt x="3959" y="2921"/>
                  </a:lnTo>
                  <a:lnTo>
                    <a:pt x="3967" y="2891"/>
                  </a:lnTo>
                  <a:lnTo>
                    <a:pt x="3973" y="2861"/>
                  </a:lnTo>
                  <a:lnTo>
                    <a:pt x="3979" y="2831"/>
                  </a:lnTo>
                  <a:lnTo>
                    <a:pt x="3984" y="2800"/>
                  </a:lnTo>
                  <a:lnTo>
                    <a:pt x="5147" y="2572"/>
                  </a:lnTo>
                  <a:lnTo>
                    <a:pt x="3984" y="2345"/>
                  </a:lnTo>
                  <a:lnTo>
                    <a:pt x="3974" y="2289"/>
                  </a:lnTo>
                  <a:lnTo>
                    <a:pt x="3962" y="2233"/>
                  </a:lnTo>
                  <a:lnTo>
                    <a:pt x="3947" y="2178"/>
                  </a:lnTo>
                  <a:lnTo>
                    <a:pt x="3930" y="2124"/>
                  </a:lnTo>
                  <a:lnTo>
                    <a:pt x="3912" y="2071"/>
                  </a:lnTo>
                  <a:lnTo>
                    <a:pt x="3891" y="2019"/>
                  </a:lnTo>
                  <a:lnTo>
                    <a:pt x="3868" y="1968"/>
                  </a:lnTo>
                  <a:lnTo>
                    <a:pt x="3844" y="1918"/>
                  </a:lnTo>
                  <a:lnTo>
                    <a:pt x="3817" y="1869"/>
                  </a:lnTo>
                  <a:lnTo>
                    <a:pt x="3789" y="1821"/>
                  </a:lnTo>
                  <a:lnTo>
                    <a:pt x="3759" y="1774"/>
                  </a:lnTo>
                  <a:lnTo>
                    <a:pt x="3728" y="1730"/>
                  </a:lnTo>
                  <a:lnTo>
                    <a:pt x="3694" y="1686"/>
                  </a:lnTo>
                  <a:lnTo>
                    <a:pt x="3658" y="1643"/>
                  </a:lnTo>
                  <a:lnTo>
                    <a:pt x="3622" y="1601"/>
                  </a:lnTo>
                  <a:lnTo>
                    <a:pt x="3584" y="1562"/>
                  </a:lnTo>
                  <a:lnTo>
                    <a:pt x="3544" y="1524"/>
                  </a:lnTo>
                  <a:lnTo>
                    <a:pt x="3502" y="1487"/>
                  </a:lnTo>
                  <a:lnTo>
                    <a:pt x="3461" y="1452"/>
                  </a:lnTo>
                  <a:lnTo>
                    <a:pt x="3416" y="1419"/>
                  </a:lnTo>
                  <a:lnTo>
                    <a:pt x="3371" y="1386"/>
                  </a:lnTo>
                  <a:lnTo>
                    <a:pt x="3324" y="1357"/>
                  </a:lnTo>
                  <a:lnTo>
                    <a:pt x="3277" y="1328"/>
                  </a:lnTo>
                  <a:lnTo>
                    <a:pt x="3228" y="1302"/>
                  </a:lnTo>
                  <a:lnTo>
                    <a:pt x="3178" y="1277"/>
                  </a:lnTo>
                  <a:lnTo>
                    <a:pt x="3127" y="1255"/>
                  </a:lnTo>
                  <a:lnTo>
                    <a:pt x="3075" y="1235"/>
                  </a:lnTo>
                  <a:lnTo>
                    <a:pt x="3022" y="1215"/>
                  </a:lnTo>
                  <a:lnTo>
                    <a:pt x="2968" y="1199"/>
                  </a:lnTo>
                  <a:lnTo>
                    <a:pt x="2913" y="1185"/>
                  </a:lnTo>
                  <a:lnTo>
                    <a:pt x="2858" y="1171"/>
                  </a:lnTo>
                  <a:lnTo>
                    <a:pt x="2801" y="1161"/>
                  </a:lnTo>
                  <a:lnTo>
                    <a:pt x="2573" y="0"/>
                  </a:lnTo>
                  <a:lnTo>
                    <a:pt x="2345" y="1161"/>
                  </a:lnTo>
                  <a:lnTo>
                    <a:pt x="2315" y="1166"/>
                  </a:lnTo>
                  <a:lnTo>
                    <a:pt x="2284" y="1172"/>
                  </a:lnTo>
                  <a:lnTo>
                    <a:pt x="2255" y="1180"/>
                  </a:lnTo>
                  <a:lnTo>
                    <a:pt x="2224" y="1187"/>
                  </a:lnTo>
                  <a:lnTo>
                    <a:pt x="2194" y="1194"/>
                  </a:lnTo>
                  <a:lnTo>
                    <a:pt x="2165" y="1203"/>
                  </a:lnTo>
                  <a:lnTo>
                    <a:pt x="2135" y="1212"/>
                  </a:lnTo>
                  <a:lnTo>
                    <a:pt x="2107" y="1221"/>
                  </a:lnTo>
                  <a:lnTo>
                    <a:pt x="2078" y="1232"/>
                  </a:lnTo>
                  <a:lnTo>
                    <a:pt x="2050" y="1243"/>
                  </a:lnTo>
                  <a:lnTo>
                    <a:pt x="2021" y="1254"/>
                  </a:lnTo>
                  <a:lnTo>
                    <a:pt x="1994" y="1266"/>
                  </a:lnTo>
                  <a:lnTo>
                    <a:pt x="1966" y="1278"/>
                  </a:lnTo>
                  <a:lnTo>
                    <a:pt x="1939" y="1292"/>
                  </a:lnTo>
                  <a:lnTo>
                    <a:pt x="1912" y="1305"/>
                  </a:lnTo>
                  <a:lnTo>
                    <a:pt x="1886" y="1319"/>
                  </a:lnTo>
                  <a:lnTo>
                    <a:pt x="158" y="157"/>
                  </a:lnTo>
                  <a:lnTo>
                    <a:pt x="1320" y="1885"/>
                  </a:lnTo>
                  <a:lnTo>
                    <a:pt x="1306" y="1912"/>
                  </a:lnTo>
                  <a:lnTo>
                    <a:pt x="1292" y="1938"/>
                  </a:lnTo>
                  <a:lnTo>
                    <a:pt x="1279" y="1966"/>
                  </a:lnTo>
                  <a:lnTo>
                    <a:pt x="1266" y="1993"/>
                  </a:lnTo>
                  <a:lnTo>
                    <a:pt x="1254" y="2021"/>
                  </a:lnTo>
                  <a:lnTo>
                    <a:pt x="1243" y="2049"/>
                  </a:lnTo>
                  <a:lnTo>
                    <a:pt x="1232" y="2077"/>
                  </a:lnTo>
                  <a:lnTo>
                    <a:pt x="1222" y="2106"/>
                  </a:lnTo>
                  <a:lnTo>
                    <a:pt x="1212" y="2135"/>
                  </a:lnTo>
                  <a:lnTo>
                    <a:pt x="1203" y="2165"/>
                  </a:lnTo>
                  <a:lnTo>
                    <a:pt x="1195" y="2194"/>
                  </a:lnTo>
                  <a:lnTo>
                    <a:pt x="1187" y="2224"/>
                  </a:lnTo>
                  <a:lnTo>
                    <a:pt x="1180" y="2253"/>
                  </a:lnTo>
                  <a:lnTo>
                    <a:pt x="1174" y="2284"/>
                  </a:lnTo>
                  <a:lnTo>
                    <a:pt x="1168" y="2314"/>
                  </a:lnTo>
                  <a:lnTo>
                    <a:pt x="1162" y="2345"/>
                  </a:lnTo>
                  <a:lnTo>
                    <a:pt x="0" y="2572"/>
                  </a:lnTo>
                  <a:lnTo>
                    <a:pt x="1162" y="2800"/>
                  </a:lnTo>
                  <a:lnTo>
                    <a:pt x="1173" y="2856"/>
                  </a:lnTo>
                  <a:lnTo>
                    <a:pt x="1185" y="2912"/>
                  </a:lnTo>
                  <a:lnTo>
                    <a:pt x="1199" y="2967"/>
                  </a:lnTo>
                  <a:lnTo>
                    <a:pt x="1216" y="3021"/>
                  </a:lnTo>
                  <a:lnTo>
                    <a:pt x="1235" y="3074"/>
                  </a:lnTo>
                  <a:lnTo>
                    <a:pt x="1255" y="3126"/>
                  </a:lnTo>
                  <a:lnTo>
                    <a:pt x="1278" y="3177"/>
                  </a:lnTo>
                  <a:lnTo>
                    <a:pt x="1303" y="3227"/>
                  </a:lnTo>
                  <a:lnTo>
                    <a:pt x="1330" y="3276"/>
                  </a:lnTo>
                  <a:lnTo>
                    <a:pt x="1357" y="3324"/>
                  </a:lnTo>
                  <a:lnTo>
                    <a:pt x="1388" y="3371"/>
                  </a:lnTo>
                  <a:lnTo>
                    <a:pt x="1419" y="3415"/>
                  </a:lnTo>
                  <a:lnTo>
                    <a:pt x="1453" y="3459"/>
                  </a:lnTo>
                  <a:lnTo>
                    <a:pt x="1487" y="3502"/>
                  </a:lnTo>
                  <a:lnTo>
                    <a:pt x="1524" y="3543"/>
                  </a:lnTo>
                  <a:lnTo>
                    <a:pt x="1563" y="3582"/>
                  </a:lnTo>
                  <a:lnTo>
                    <a:pt x="1603" y="3621"/>
                  </a:lnTo>
                  <a:lnTo>
                    <a:pt x="1643" y="3658"/>
                  </a:lnTo>
                  <a:lnTo>
                    <a:pt x="1686" y="3692"/>
                  </a:lnTo>
                  <a:lnTo>
                    <a:pt x="1730" y="3726"/>
                  </a:lnTo>
                  <a:lnTo>
                    <a:pt x="1775" y="3758"/>
                  </a:lnTo>
                  <a:lnTo>
                    <a:pt x="1822" y="3788"/>
                  </a:lnTo>
                  <a:lnTo>
                    <a:pt x="1869" y="3816"/>
                  </a:lnTo>
                  <a:lnTo>
                    <a:pt x="1918" y="3842"/>
                  </a:lnTo>
                  <a:lnTo>
                    <a:pt x="1968" y="3868"/>
                  </a:lnTo>
                  <a:lnTo>
                    <a:pt x="2019" y="3890"/>
                  </a:lnTo>
                  <a:lnTo>
                    <a:pt x="2071" y="3910"/>
                  </a:lnTo>
                  <a:lnTo>
                    <a:pt x="2124" y="3930"/>
                  </a:lnTo>
                  <a:lnTo>
                    <a:pt x="2178" y="3946"/>
                  </a:lnTo>
                  <a:lnTo>
                    <a:pt x="2233" y="3960"/>
                  </a:lnTo>
                  <a:lnTo>
                    <a:pt x="2289" y="3973"/>
                  </a:lnTo>
                  <a:lnTo>
                    <a:pt x="2345" y="3983"/>
                  </a:lnTo>
                  <a:lnTo>
                    <a:pt x="2573" y="5145"/>
                  </a:lnTo>
                  <a:lnTo>
                    <a:pt x="2801" y="3983"/>
                  </a:lnTo>
                  <a:lnTo>
                    <a:pt x="2831" y="3978"/>
                  </a:lnTo>
                  <a:lnTo>
                    <a:pt x="2862" y="3972"/>
                  </a:lnTo>
                  <a:lnTo>
                    <a:pt x="2892" y="3965"/>
                  </a:lnTo>
                  <a:lnTo>
                    <a:pt x="2922" y="3958"/>
                  </a:lnTo>
                  <a:lnTo>
                    <a:pt x="2951" y="3950"/>
                  </a:lnTo>
                  <a:lnTo>
                    <a:pt x="2981" y="3942"/>
                  </a:lnTo>
                  <a:lnTo>
                    <a:pt x="3010" y="3933"/>
                  </a:lnTo>
                  <a:lnTo>
                    <a:pt x="3039" y="3924"/>
                  </a:lnTo>
                  <a:lnTo>
                    <a:pt x="3068" y="3913"/>
                  </a:lnTo>
                  <a:lnTo>
                    <a:pt x="3097" y="3902"/>
                  </a:lnTo>
                  <a:lnTo>
                    <a:pt x="3124" y="3891"/>
                  </a:lnTo>
                  <a:lnTo>
                    <a:pt x="3152" y="3879"/>
                  </a:lnTo>
                  <a:lnTo>
                    <a:pt x="3180" y="3867"/>
                  </a:lnTo>
                  <a:lnTo>
                    <a:pt x="3207" y="3853"/>
                  </a:lnTo>
                  <a:lnTo>
                    <a:pt x="3233" y="3839"/>
                  </a:lnTo>
                  <a:lnTo>
                    <a:pt x="3260" y="3826"/>
                  </a:lnTo>
                  <a:lnTo>
                    <a:pt x="4989" y="4987"/>
                  </a:lnTo>
                  <a:close/>
                  <a:moveTo>
                    <a:pt x="2573" y="1416"/>
                  </a:moveTo>
                  <a:lnTo>
                    <a:pt x="2573" y="1416"/>
                  </a:lnTo>
                  <a:lnTo>
                    <a:pt x="2603" y="1416"/>
                  </a:lnTo>
                  <a:lnTo>
                    <a:pt x="2632" y="1417"/>
                  </a:lnTo>
                  <a:lnTo>
                    <a:pt x="2662" y="1419"/>
                  </a:lnTo>
                  <a:lnTo>
                    <a:pt x="2692" y="1422"/>
                  </a:lnTo>
                  <a:lnTo>
                    <a:pt x="2720" y="1425"/>
                  </a:lnTo>
                  <a:lnTo>
                    <a:pt x="2750" y="1429"/>
                  </a:lnTo>
                  <a:lnTo>
                    <a:pt x="2778" y="1433"/>
                  </a:lnTo>
                  <a:lnTo>
                    <a:pt x="2806" y="1439"/>
                  </a:lnTo>
                  <a:lnTo>
                    <a:pt x="2834" y="1445"/>
                  </a:lnTo>
                  <a:lnTo>
                    <a:pt x="2862" y="1452"/>
                  </a:lnTo>
                  <a:lnTo>
                    <a:pt x="2889" y="1460"/>
                  </a:lnTo>
                  <a:lnTo>
                    <a:pt x="2917" y="1468"/>
                  </a:lnTo>
                  <a:lnTo>
                    <a:pt x="2944" y="1476"/>
                  </a:lnTo>
                  <a:lnTo>
                    <a:pt x="2971" y="1486"/>
                  </a:lnTo>
                  <a:lnTo>
                    <a:pt x="2997" y="1496"/>
                  </a:lnTo>
                  <a:lnTo>
                    <a:pt x="3023" y="1507"/>
                  </a:lnTo>
                  <a:lnTo>
                    <a:pt x="3049" y="1518"/>
                  </a:lnTo>
                  <a:lnTo>
                    <a:pt x="3075" y="1530"/>
                  </a:lnTo>
                  <a:lnTo>
                    <a:pt x="3099" y="1542"/>
                  </a:lnTo>
                  <a:lnTo>
                    <a:pt x="3124" y="1555"/>
                  </a:lnTo>
                  <a:lnTo>
                    <a:pt x="3149" y="1569"/>
                  </a:lnTo>
                  <a:lnTo>
                    <a:pt x="3172" y="1583"/>
                  </a:lnTo>
                  <a:lnTo>
                    <a:pt x="3196" y="1598"/>
                  </a:lnTo>
                  <a:lnTo>
                    <a:pt x="3219" y="1613"/>
                  </a:lnTo>
                  <a:lnTo>
                    <a:pt x="3243" y="1629"/>
                  </a:lnTo>
                  <a:lnTo>
                    <a:pt x="3265" y="1646"/>
                  </a:lnTo>
                  <a:lnTo>
                    <a:pt x="3287" y="1662"/>
                  </a:lnTo>
                  <a:lnTo>
                    <a:pt x="3309" y="1680"/>
                  </a:lnTo>
                  <a:lnTo>
                    <a:pt x="3330" y="1698"/>
                  </a:lnTo>
                  <a:lnTo>
                    <a:pt x="3351" y="1716"/>
                  </a:lnTo>
                  <a:lnTo>
                    <a:pt x="3371" y="1736"/>
                  </a:lnTo>
                  <a:lnTo>
                    <a:pt x="3390" y="1755"/>
                  </a:lnTo>
                  <a:lnTo>
                    <a:pt x="3410" y="1774"/>
                  </a:lnTo>
                  <a:lnTo>
                    <a:pt x="3429" y="1795"/>
                  </a:lnTo>
                  <a:lnTo>
                    <a:pt x="3447" y="1816"/>
                  </a:lnTo>
                  <a:lnTo>
                    <a:pt x="3466" y="1837"/>
                  </a:lnTo>
                  <a:lnTo>
                    <a:pt x="3483" y="1859"/>
                  </a:lnTo>
                  <a:lnTo>
                    <a:pt x="3500" y="1880"/>
                  </a:lnTo>
                  <a:lnTo>
                    <a:pt x="3517" y="1903"/>
                  </a:lnTo>
                  <a:lnTo>
                    <a:pt x="3532" y="1926"/>
                  </a:lnTo>
                  <a:lnTo>
                    <a:pt x="3547" y="1950"/>
                  </a:lnTo>
                  <a:lnTo>
                    <a:pt x="3563" y="1973"/>
                  </a:lnTo>
                  <a:lnTo>
                    <a:pt x="3577" y="1996"/>
                  </a:lnTo>
                  <a:lnTo>
                    <a:pt x="3590" y="2021"/>
                  </a:lnTo>
                  <a:lnTo>
                    <a:pt x="3603" y="2046"/>
                  </a:lnTo>
                  <a:lnTo>
                    <a:pt x="3616" y="2071"/>
                  </a:lnTo>
                  <a:lnTo>
                    <a:pt x="3628" y="2096"/>
                  </a:lnTo>
                  <a:lnTo>
                    <a:pt x="3639" y="2123"/>
                  </a:lnTo>
                  <a:lnTo>
                    <a:pt x="3650" y="2148"/>
                  </a:lnTo>
                  <a:lnTo>
                    <a:pt x="3659" y="2175"/>
                  </a:lnTo>
                  <a:lnTo>
                    <a:pt x="3669" y="2201"/>
                  </a:lnTo>
                  <a:lnTo>
                    <a:pt x="3678" y="2229"/>
                  </a:lnTo>
                  <a:lnTo>
                    <a:pt x="3686" y="2256"/>
                  </a:lnTo>
                  <a:lnTo>
                    <a:pt x="3694" y="2284"/>
                  </a:lnTo>
                  <a:lnTo>
                    <a:pt x="3700" y="2311"/>
                  </a:lnTo>
                  <a:lnTo>
                    <a:pt x="3706" y="2340"/>
                  </a:lnTo>
                  <a:lnTo>
                    <a:pt x="3712" y="2368"/>
                  </a:lnTo>
                  <a:lnTo>
                    <a:pt x="3716" y="2397"/>
                  </a:lnTo>
                  <a:lnTo>
                    <a:pt x="3720" y="2425"/>
                  </a:lnTo>
                  <a:lnTo>
                    <a:pt x="3725" y="2454"/>
                  </a:lnTo>
                  <a:lnTo>
                    <a:pt x="3727" y="2483"/>
                  </a:lnTo>
                  <a:lnTo>
                    <a:pt x="3729" y="2513"/>
                  </a:lnTo>
                  <a:lnTo>
                    <a:pt x="3730" y="2542"/>
                  </a:lnTo>
                  <a:lnTo>
                    <a:pt x="3730" y="2572"/>
                  </a:lnTo>
                  <a:lnTo>
                    <a:pt x="3730" y="2600"/>
                  </a:lnTo>
                  <a:lnTo>
                    <a:pt x="3729" y="2628"/>
                  </a:lnTo>
                  <a:lnTo>
                    <a:pt x="3727" y="2655"/>
                  </a:lnTo>
                  <a:lnTo>
                    <a:pt x="3725" y="2683"/>
                  </a:lnTo>
                  <a:lnTo>
                    <a:pt x="3721" y="2711"/>
                  </a:lnTo>
                  <a:lnTo>
                    <a:pt x="3718" y="2738"/>
                  </a:lnTo>
                  <a:lnTo>
                    <a:pt x="3714" y="2764"/>
                  </a:lnTo>
                  <a:lnTo>
                    <a:pt x="3709" y="2791"/>
                  </a:lnTo>
                  <a:lnTo>
                    <a:pt x="3704" y="2817"/>
                  </a:lnTo>
                  <a:lnTo>
                    <a:pt x="3698" y="2844"/>
                  </a:lnTo>
                  <a:lnTo>
                    <a:pt x="3691" y="2870"/>
                  </a:lnTo>
                  <a:lnTo>
                    <a:pt x="3684" y="2896"/>
                  </a:lnTo>
                  <a:lnTo>
                    <a:pt x="3676" y="2921"/>
                  </a:lnTo>
                  <a:lnTo>
                    <a:pt x="3667" y="2947"/>
                  </a:lnTo>
                  <a:lnTo>
                    <a:pt x="3649" y="2997"/>
                  </a:lnTo>
                  <a:lnTo>
                    <a:pt x="3159" y="2268"/>
                  </a:lnTo>
                  <a:lnTo>
                    <a:pt x="2878" y="1986"/>
                  </a:lnTo>
                  <a:lnTo>
                    <a:pt x="2149" y="1496"/>
                  </a:lnTo>
                  <a:lnTo>
                    <a:pt x="2198" y="1478"/>
                  </a:lnTo>
                  <a:lnTo>
                    <a:pt x="2224" y="1470"/>
                  </a:lnTo>
                  <a:lnTo>
                    <a:pt x="2249" y="1462"/>
                  </a:lnTo>
                  <a:lnTo>
                    <a:pt x="2276" y="1455"/>
                  </a:lnTo>
                  <a:lnTo>
                    <a:pt x="2301" y="1448"/>
                  </a:lnTo>
                  <a:lnTo>
                    <a:pt x="2328" y="1442"/>
                  </a:lnTo>
                  <a:lnTo>
                    <a:pt x="2354" y="1436"/>
                  </a:lnTo>
                  <a:lnTo>
                    <a:pt x="2381" y="1431"/>
                  </a:lnTo>
                  <a:lnTo>
                    <a:pt x="2407" y="1427"/>
                  </a:lnTo>
                  <a:lnTo>
                    <a:pt x="2435" y="1424"/>
                  </a:lnTo>
                  <a:lnTo>
                    <a:pt x="2462" y="1421"/>
                  </a:lnTo>
                  <a:lnTo>
                    <a:pt x="2490" y="1419"/>
                  </a:lnTo>
                  <a:lnTo>
                    <a:pt x="2517" y="1417"/>
                  </a:lnTo>
                  <a:lnTo>
                    <a:pt x="2545" y="1416"/>
                  </a:lnTo>
                  <a:lnTo>
                    <a:pt x="2573" y="1416"/>
                  </a:lnTo>
                  <a:close/>
                  <a:moveTo>
                    <a:pt x="2797" y="2572"/>
                  </a:moveTo>
                  <a:lnTo>
                    <a:pt x="2797" y="2572"/>
                  </a:lnTo>
                  <a:lnTo>
                    <a:pt x="2796" y="2595"/>
                  </a:lnTo>
                  <a:lnTo>
                    <a:pt x="2792" y="2618"/>
                  </a:lnTo>
                  <a:lnTo>
                    <a:pt x="2787" y="2639"/>
                  </a:lnTo>
                  <a:lnTo>
                    <a:pt x="2780" y="2660"/>
                  </a:lnTo>
                  <a:lnTo>
                    <a:pt x="2770" y="2679"/>
                  </a:lnTo>
                  <a:lnTo>
                    <a:pt x="2759" y="2698"/>
                  </a:lnTo>
                  <a:lnTo>
                    <a:pt x="2747" y="2715"/>
                  </a:lnTo>
                  <a:lnTo>
                    <a:pt x="2731" y="2731"/>
                  </a:lnTo>
                  <a:lnTo>
                    <a:pt x="2716" y="2745"/>
                  </a:lnTo>
                  <a:lnTo>
                    <a:pt x="2699" y="2758"/>
                  </a:lnTo>
                  <a:lnTo>
                    <a:pt x="2680" y="2770"/>
                  </a:lnTo>
                  <a:lnTo>
                    <a:pt x="2660" y="2779"/>
                  </a:lnTo>
                  <a:lnTo>
                    <a:pt x="2640" y="2787"/>
                  </a:lnTo>
                  <a:lnTo>
                    <a:pt x="2618" y="2792"/>
                  </a:lnTo>
                  <a:lnTo>
                    <a:pt x="2596" y="2795"/>
                  </a:lnTo>
                  <a:lnTo>
                    <a:pt x="2573" y="2797"/>
                  </a:lnTo>
                  <a:lnTo>
                    <a:pt x="2550" y="2795"/>
                  </a:lnTo>
                  <a:lnTo>
                    <a:pt x="2528" y="2792"/>
                  </a:lnTo>
                  <a:lnTo>
                    <a:pt x="2506" y="2787"/>
                  </a:lnTo>
                  <a:lnTo>
                    <a:pt x="2486" y="2779"/>
                  </a:lnTo>
                  <a:lnTo>
                    <a:pt x="2466" y="2770"/>
                  </a:lnTo>
                  <a:lnTo>
                    <a:pt x="2448" y="2758"/>
                  </a:lnTo>
                  <a:lnTo>
                    <a:pt x="2431" y="2745"/>
                  </a:lnTo>
                  <a:lnTo>
                    <a:pt x="2414" y="2731"/>
                  </a:lnTo>
                  <a:lnTo>
                    <a:pt x="2400" y="2715"/>
                  </a:lnTo>
                  <a:lnTo>
                    <a:pt x="2387" y="2698"/>
                  </a:lnTo>
                  <a:lnTo>
                    <a:pt x="2376" y="2679"/>
                  </a:lnTo>
                  <a:lnTo>
                    <a:pt x="2367" y="2660"/>
                  </a:lnTo>
                  <a:lnTo>
                    <a:pt x="2358" y="2639"/>
                  </a:lnTo>
                  <a:lnTo>
                    <a:pt x="2353" y="2618"/>
                  </a:lnTo>
                  <a:lnTo>
                    <a:pt x="2350" y="2595"/>
                  </a:lnTo>
                  <a:lnTo>
                    <a:pt x="2348" y="2572"/>
                  </a:lnTo>
                  <a:lnTo>
                    <a:pt x="2350" y="2550"/>
                  </a:lnTo>
                  <a:lnTo>
                    <a:pt x="2353" y="2527"/>
                  </a:lnTo>
                  <a:lnTo>
                    <a:pt x="2358" y="2506"/>
                  </a:lnTo>
                  <a:lnTo>
                    <a:pt x="2367" y="2485"/>
                  </a:lnTo>
                  <a:lnTo>
                    <a:pt x="2376" y="2465"/>
                  </a:lnTo>
                  <a:lnTo>
                    <a:pt x="2387" y="2447"/>
                  </a:lnTo>
                  <a:lnTo>
                    <a:pt x="2400" y="2429"/>
                  </a:lnTo>
                  <a:lnTo>
                    <a:pt x="2414" y="2414"/>
                  </a:lnTo>
                  <a:lnTo>
                    <a:pt x="2431" y="2399"/>
                  </a:lnTo>
                  <a:lnTo>
                    <a:pt x="2448" y="2387"/>
                  </a:lnTo>
                  <a:lnTo>
                    <a:pt x="2466" y="2375"/>
                  </a:lnTo>
                  <a:lnTo>
                    <a:pt x="2486" y="2365"/>
                  </a:lnTo>
                  <a:lnTo>
                    <a:pt x="2506" y="2358"/>
                  </a:lnTo>
                  <a:lnTo>
                    <a:pt x="2528" y="2353"/>
                  </a:lnTo>
                  <a:lnTo>
                    <a:pt x="2550" y="2349"/>
                  </a:lnTo>
                  <a:lnTo>
                    <a:pt x="2573" y="2348"/>
                  </a:lnTo>
                  <a:lnTo>
                    <a:pt x="2596" y="2349"/>
                  </a:lnTo>
                  <a:lnTo>
                    <a:pt x="2618" y="2353"/>
                  </a:lnTo>
                  <a:lnTo>
                    <a:pt x="2640" y="2358"/>
                  </a:lnTo>
                  <a:lnTo>
                    <a:pt x="2660" y="2365"/>
                  </a:lnTo>
                  <a:lnTo>
                    <a:pt x="2680" y="2375"/>
                  </a:lnTo>
                  <a:lnTo>
                    <a:pt x="2699" y="2387"/>
                  </a:lnTo>
                  <a:lnTo>
                    <a:pt x="2716" y="2399"/>
                  </a:lnTo>
                  <a:lnTo>
                    <a:pt x="2731" y="2414"/>
                  </a:lnTo>
                  <a:lnTo>
                    <a:pt x="2747" y="2429"/>
                  </a:lnTo>
                  <a:lnTo>
                    <a:pt x="2759" y="2447"/>
                  </a:lnTo>
                  <a:lnTo>
                    <a:pt x="2770" y="2465"/>
                  </a:lnTo>
                  <a:lnTo>
                    <a:pt x="2780" y="2485"/>
                  </a:lnTo>
                  <a:lnTo>
                    <a:pt x="2787" y="2506"/>
                  </a:lnTo>
                  <a:lnTo>
                    <a:pt x="2792" y="2527"/>
                  </a:lnTo>
                  <a:lnTo>
                    <a:pt x="2796" y="2550"/>
                  </a:lnTo>
                  <a:lnTo>
                    <a:pt x="2797" y="2572"/>
                  </a:lnTo>
                  <a:close/>
                  <a:moveTo>
                    <a:pt x="2573" y="3729"/>
                  </a:moveTo>
                  <a:lnTo>
                    <a:pt x="2573" y="3729"/>
                  </a:lnTo>
                  <a:lnTo>
                    <a:pt x="2544" y="3729"/>
                  </a:lnTo>
                  <a:lnTo>
                    <a:pt x="2513" y="3728"/>
                  </a:lnTo>
                  <a:lnTo>
                    <a:pt x="2485" y="3726"/>
                  </a:lnTo>
                  <a:lnTo>
                    <a:pt x="2455" y="3723"/>
                  </a:lnTo>
                  <a:lnTo>
                    <a:pt x="2426" y="3720"/>
                  </a:lnTo>
                  <a:lnTo>
                    <a:pt x="2397" y="3716"/>
                  </a:lnTo>
                  <a:lnTo>
                    <a:pt x="2369" y="3711"/>
                  </a:lnTo>
                  <a:lnTo>
                    <a:pt x="2340" y="3706"/>
                  </a:lnTo>
                  <a:lnTo>
                    <a:pt x="2313" y="3700"/>
                  </a:lnTo>
                  <a:lnTo>
                    <a:pt x="2284" y="3692"/>
                  </a:lnTo>
                  <a:lnTo>
                    <a:pt x="2257" y="3685"/>
                  </a:lnTo>
                  <a:lnTo>
                    <a:pt x="2229" y="3677"/>
                  </a:lnTo>
                  <a:lnTo>
                    <a:pt x="2203" y="3668"/>
                  </a:lnTo>
                  <a:lnTo>
                    <a:pt x="2176" y="3659"/>
                  </a:lnTo>
                  <a:lnTo>
                    <a:pt x="2150" y="3649"/>
                  </a:lnTo>
                  <a:lnTo>
                    <a:pt x="2123" y="3638"/>
                  </a:lnTo>
                  <a:lnTo>
                    <a:pt x="2098" y="3627"/>
                  </a:lnTo>
                  <a:lnTo>
                    <a:pt x="2072" y="3615"/>
                  </a:lnTo>
                  <a:lnTo>
                    <a:pt x="2047" y="3603"/>
                  </a:lnTo>
                  <a:lnTo>
                    <a:pt x="2022" y="3590"/>
                  </a:lnTo>
                  <a:lnTo>
                    <a:pt x="1998" y="3575"/>
                  </a:lnTo>
                  <a:lnTo>
                    <a:pt x="1973" y="3561"/>
                  </a:lnTo>
                  <a:lnTo>
                    <a:pt x="1950" y="3547"/>
                  </a:lnTo>
                  <a:lnTo>
                    <a:pt x="1926" y="3531"/>
                  </a:lnTo>
                  <a:lnTo>
                    <a:pt x="1904" y="3515"/>
                  </a:lnTo>
                  <a:lnTo>
                    <a:pt x="1882" y="3499"/>
                  </a:lnTo>
                  <a:lnTo>
                    <a:pt x="1859" y="3482"/>
                  </a:lnTo>
                  <a:lnTo>
                    <a:pt x="1838" y="3464"/>
                  </a:lnTo>
                  <a:lnTo>
                    <a:pt x="1816" y="3447"/>
                  </a:lnTo>
                  <a:lnTo>
                    <a:pt x="1796" y="3429"/>
                  </a:lnTo>
                  <a:lnTo>
                    <a:pt x="1776" y="3409"/>
                  </a:lnTo>
                  <a:lnTo>
                    <a:pt x="1755" y="3390"/>
                  </a:lnTo>
                  <a:lnTo>
                    <a:pt x="1736" y="3370"/>
                  </a:lnTo>
                  <a:lnTo>
                    <a:pt x="1717" y="3350"/>
                  </a:lnTo>
                  <a:lnTo>
                    <a:pt x="1698" y="3329"/>
                  </a:lnTo>
                  <a:lnTo>
                    <a:pt x="1681" y="3307"/>
                  </a:lnTo>
                  <a:lnTo>
                    <a:pt x="1664" y="3286"/>
                  </a:lnTo>
                  <a:lnTo>
                    <a:pt x="1646" y="3264"/>
                  </a:lnTo>
                  <a:lnTo>
                    <a:pt x="1630" y="3241"/>
                  </a:lnTo>
                  <a:lnTo>
                    <a:pt x="1614" y="3219"/>
                  </a:lnTo>
                  <a:lnTo>
                    <a:pt x="1598" y="3195"/>
                  </a:lnTo>
                  <a:lnTo>
                    <a:pt x="1584" y="3172"/>
                  </a:lnTo>
                  <a:lnTo>
                    <a:pt x="1570" y="3147"/>
                  </a:lnTo>
                  <a:lnTo>
                    <a:pt x="1556" y="3123"/>
                  </a:lnTo>
                  <a:lnTo>
                    <a:pt x="1543" y="3099"/>
                  </a:lnTo>
                  <a:lnTo>
                    <a:pt x="1530" y="3073"/>
                  </a:lnTo>
                  <a:lnTo>
                    <a:pt x="1519" y="3048"/>
                  </a:lnTo>
                  <a:lnTo>
                    <a:pt x="1507" y="3022"/>
                  </a:lnTo>
                  <a:lnTo>
                    <a:pt x="1497" y="2996"/>
                  </a:lnTo>
                  <a:lnTo>
                    <a:pt x="1486" y="2969"/>
                  </a:lnTo>
                  <a:lnTo>
                    <a:pt x="1477" y="2943"/>
                  </a:lnTo>
                  <a:lnTo>
                    <a:pt x="1468" y="2916"/>
                  </a:lnTo>
                  <a:lnTo>
                    <a:pt x="1460" y="2889"/>
                  </a:lnTo>
                  <a:lnTo>
                    <a:pt x="1453" y="2861"/>
                  </a:lnTo>
                  <a:lnTo>
                    <a:pt x="1446" y="2833"/>
                  </a:lnTo>
                  <a:lnTo>
                    <a:pt x="1440" y="2805"/>
                  </a:lnTo>
                  <a:lnTo>
                    <a:pt x="1434" y="2777"/>
                  </a:lnTo>
                  <a:lnTo>
                    <a:pt x="1429" y="2748"/>
                  </a:lnTo>
                  <a:lnTo>
                    <a:pt x="1425" y="2720"/>
                  </a:lnTo>
                  <a:lnTo>
                    <a:pt x="1422" y="2690"/>
                  </a:lnTo>
                  <a:lnTo>
                    <a:pt x="1419" y="2662"/>
                  </a:lnTo>
                  <a:lnTo>
                    <a:pt x="1418" y="2632"/>
                  </a:lnTo>
                  <a:lnTo>
                    <a:pt x="1416" y="2603"/>
                  </a:lnTo>
                  <a:lnTo>
                    <a:pt x="1416" y="2572"/>
                  </a:lnTo>
                  <a:lnTo>
                    <a:pt x="1416" y="2544"/>
                  </a:lnTo>
                  <a:lnTo>
                    <a:pt x="1417" y="2517"/>
                  </a:lnTo>
                  <a:lnTo>
                    <a:pt x="1419" y="2488"/>
                  </a:lnTo>
                  <a:lnTo>
                    <a:pt x="1421" y="2461"/>
                  </a:lnTo>
                  <a:lnTo>
                    <a:pt x="1424" y="2434"/>
                  </a:lnTo>
                  <a:lnTo>
                    <a:pt x="1428" y="2407"/>
                  </a:lnTo>
                  <a:lnTo>
                    <a:pt x="1432" y="2380"/>
                  </a:lnTo>
                  <a:lnTo>
                    <a:pt x="1438" y="2354"/>
                  </a:lnTo>
                  <a:lnTo>
                    <a:pt x="1443" y="2328"/>
                  </a:lnTo>
                  <a:lnTo>
                    <a:pt x="1449" y="2301"/>
                  </a:lnTo>
                  <a:lnTo>
                    <a:pt x="1455" y="2275"/>
                  </a:lnTo>
                  <a:lnTo>
                    <a:pt x="1462" y="2249"/>
                  </a:lnTo>
                  <a:lnTo>
                    <a:pt x="1470" y="2224"/>
                  </a:lnTo>
                  <a:lnTo>
                    <a:pt x="1478" y="2198"/>
                  </a:lnTo>
                  <a:lnTo>
                    <a:pt x="1497" y="2148"/>
                  </a:lnTo>
                  <a:lnTo>
                    <a:pt x="1987" y="2877"/>
                  </a:lnTo>
                  <a:lnTo>
                    <a:pt x="2269" y="3159"/>
                  </a:lnTo>
                  <a:lnTo>
                    <a:pt x="2997" y="3649"/>
                  </a:lnTo>
                  <a:lnTo>
                    <a:pt x="2947" y="3667"/>
                  </a:lnTo>
                  <a:lnTo>
                    <a:pt x="2922" y="3675"/>
                  </a:lnTo>
                  <a:lnTo>
                    <a:pt x="2896" y="3683"/>
                  </a:lnTo>
                  <a:lnTo>
                    <a:pt x="2871" y="3690"/>
                  </a:lnTo>
                  <a:lnTo>
                    <a:pt x="2844" y="3696"/>
                  </a:lnTo>
                  <a:lnTo>
                    <a:pt x="2819" y="3703"/>
                  </a:lnTo>
                  <a:lnTo>
                    <a:pt x="2792" y="3708"/>
                  </a:lnTo>
                  <a:lnTo>
                    <a:pt x="2765" y="3713"/>
                  </a:lnTo>
                  <a:lnTo>
                    <a:pt x="2738" y="3717"/>
                  </a:lnTo>
                  <a:lnTo>
                    <a:pt x="2711" y="3721"/>
                  </a:lnTo>
                  <a:lnTo>
                    <a:pt x="2684" y="3724"/>
                  </a:lnTo>
                  <a:lnTo>
                    <a:pt x="2657" y="3726"/>
                  </a:lnTo>
                  <a:lnTo>
                    <a:pt x="2629" y="3728"/>
                  </a:lnTo>
                  <a:lnTo>
                    <a:pt x="2601" y="3729"/>
                  </a:lnTo>
                  <a:lnTo>
                    <a:pt x="2573" y="3729"/>
                  </a:ln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xtLst/>
          </p:spPr>
          <p:txBody>
            <a:bodyPr anchor="ctr">
              <a:scene3d>
                <a:camera prst="orthographicFront"/>
                <a:lightRig rig="threePt" dir="t"/>
              </a:scene3d>
              <a:sp3d>
                <a:contourClr>
                  <a:srgbClr val="FFFFFF"/>
                </a:contourClr>
              </a:sp3d>
            </a:bodyPr>
            <a:lstStyle>
              <a:defPPr>
                <a:defRPr lang="zh-CN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5pPr>
              <a:lvl6pPr marL="2286000" algn="l" defTabSz="914400" rtl="0" eaLnBrk="1" latinLnBrk="0" hangingPunct="1"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6pPr>
              <a:lvl7pPr marL="2743200" algn="l" defTabSz="914400" rtl="0" eaLnBrk="1" latinLnBrk="0" hangingPunct="1"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7pPr>
              <a:lvl8pPr marL="3200400" algn="l" defTabSz="914400" rtl="0" eaLnBrk="1" latinLnBrk="0" hangingPunct="1"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8pPr>
              <a:lvl9pPr marL="3657600" algn="l" defTabSz="914400" rtl="0" eaLnBrk="1" latinLnBrk="0" hangingPunct="1"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9pPr>
            </a:lstStyle>
            <a:p>
              <a:pPr algn="ctr">
                <a:defRPr/>
              </a:pPr>
              <a:endParaRPr lang="zh-CN" altLang="en-US" sz="1013">
                <a:solidFill>
                  <a:srgbClr val="FFFFFF"/>
                </a:solidFill>
              </a:endParaRPr>
            </a:p>
          </p:txBody>
        </p:sp>
      </p:grpSp>
      <p:grpSp>
        <p:nvGrpSpPr>
          <p:cNvPr id="64" name="组合 63">
            <a:extLst>
              <a:ext uri="{FF2B5EF4-FFF2-40B4-BE49-F238E27FC236}">
                <a16:creationId xmlns="" xmlns:a16="http://schemas.microsoft.com/office/drawing/2014/main" id="{8B6C8CD4-91B8-43A7-A9C7-558E0D98F8FD}"/>
              </a:ext>
            </a:extLst>
          </p:cNvPr>
          <p:cNvGrpSpPr/>
          <p:nvPr/>
        </p:nvGrpSpPr>
        <p:grpSpPr>
          <a:xfrm>
            <a:off x="6325791" y="4294585"/>
            <a:ext cx="556022" cy="554831"/>
            <a:chOff x="6148388" y="4456113"/>
            <a:chExt cx="741362" cy="739775"/>
          </a:xfrm>
        </p:grpSpPr>
        <p:sp>
          <p:nvSpPr>
            <p:cNvPr id="65" name="椭圆 64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43830BE2-D853-4D3B-A30E-FAA6B75925C0}"/>
                </a:ext>
              </a:extLst>
            </p:cNvPr>
            <p:cNvSpPr/>
            <p:nvPr/>
          </p:nvSpPr>
          <p:spPr>
            <a:xfrm>
              <a:off x="6148388" y="4456113"/>
              <a:ext cx="741362" cy="739775"/>
            </a:xfrm>
            <a:prstGeom prst="ellipse">
              <a:avLst/>
            </a:prstGeom>
            <a:solidFill>
              <a:srgbClr val="74A0B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>
                <a:defRPr/>
              </a:pPr>
              <a:endParaRPr lang="zh-CN" altLang="en-US" sz="1013"/>
            </a:p>
          </p:txBody>
        </p:sp>
        <p:sp>
          <p:nvSpPr>
            <p:cNvPr id="66" name="KSO_Shape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5E48B08B-C2D8-4405-BD77-96C71C30A28E}"/>
                </a:ext>
              </a:extLst>
            </p:cNvPr>
            <p:cNvSpPr>
              <a:spLocks noChangeAspect="1"/>
            </p:cNvSpPr>
            <p:nvPr/>
          </p:nvSpPr>
          <p:spPr bwMode="auto">
            <a:xfrm>
              <a:off x="6443663" y="4595813"/>
              <a:ext cx="173037" cy="396875"/>
            </a:xfrm>
            <a:custGeom>
              <a:avLst/>
              <a:gdLst>
                <a:gd name="T0" fmla="*/ 484604 w 1488"/>
                <a:gd name="T1" fmla="*/ 425334 h 3386"/>
                <a:gd name="T2" fmla="*/ 461555 w 1488"/>
                <a:gd name="T3" fmla="*/ 402267 h 3386"/>
                <a:gd name="T4" fmla="*/ 283342 w 1488"/>
                <a:gd name="T5" fmla="*/ 400016 h 3386"/>
                <a:gd name="T6" fmla="*/ 255795 w 1488"/>
                <a:gd name="T7" fmla="*/ 418582 h 3386"/>
                <a:gd name="T8" fmla="*/ 215879 w 1488"/>
                <a:gd name="T9" fmla="*/ 473718 h 3386"/>
                <a:gd name="T10" fmla="*/ 206885 w 1488"/>
                <a:gd name="T11" fmla="*/ 24192 h 3386"/>
                <a:gd name="T12" fmla="*/ 171467 w 1488"/>
                <a:gd name="T13" fmla="*/ 563 h 3386"/>
                <a:gd name="T14" fmla="*/ 133238 w 1488"/>
                <a:gd name="T15" fmla="*/ 6751 h 3386"/>
                <a:gd name="T16" fmla="*/ 106253 w 1488"/>
                <a:gd name="T17" fmla="*/ 39383 h 3386"/>
                <a:gd name="T18" fmla="*/ 51159 w 1488"/>
                <a:gd name="T19" fmla="*/ 475406 h 3386"/>
                <a:gd name="T20" fmla="*/ 10682 w 1488"/>
                <a:gd name="T21" fmla="*/ 501849 h 3386"/>
                <a:gd name="T22" fmla="*/ 0 w 1488"/>
                <a:gd name="T23" fmla="*/ 1840300 h 3386"/>
                <a:gd name="T24" fmla="*/ 18552 w 1488"/>
                <a:gd name="T25" fmla="*/ 1885871 h 3386"/>
                <a:gd name="T26" fmla="*/ 64089 w 1488"/>
                <a:gd name="T27" fmla="*/ 1905000 h 3386"/>
                <a:gd name="T28" fmla="*/ 807862 w 1488"/>
                <a:gd name="T29" fmla="*/ 1893748 h 3386"/>
                <a:gd name="T30" fmla="*/ 834846 w 1488"/>
                <a:gd name="T31" fmla="*/ 1853240 h 3386"/>
                <a:gd name="T32" fmla="*/ 830911 w 1488"/>
                <a:gd name="T33" fmla="*/ 513101 h 3386"/>
                <a:gd name="T34" fmla="*/ 796618 w 1488"/>
                <a:gd name="T35" fmla="*/ 478782 h 3386"/>
                <a:gd name="T36" fmla="*/ 263665 w 1488"/>
                <a:gd name="T37" fmla="*/ 1577561 h 3386"/>
                <a:gd name="T38" fmla="*/ 178213 w 1488"/>
                <a:gd name="T39" fmla="*/ 1549430 h 3386"/>
                <a:gd name="T40" fmla="*/ 148417 w 1488"/>
                <a:gd name="T41" fmla="*/ 1499920 h 3386"/>
                <a:gd name="T42" fmla="*/ 186646 w 1488"/>
                <a:gd name="T43" fmla="*/ 1445347 h 3386"/>
                <a:gd name="T44" fmla="*/ 277158 w 1488"/>
                <a:gd name="T45" fmla="*/ 1422280 h 3386"/>
                <a:gd name="T46" fmla="*/ 313138 w 1488"/>
                <a:gd name="T47" fmla="*/ 1441409 h 3386"/>
                <a:gd name="T48" fmla="*/ 330003 w 1488"/>
                <a:gd name="T49" fmla="*/ 1493169 h 3386"/>
                <a:gd name="T50" fmla="*/ 319884 w 1488"/>
                <a:gd name="T51" fmla="*/ 1547742 h 3386"/>
                <a:gd name="T52" fmla="*/ 283342 w 1488"/>
                <a:gd name="T53" fmla="*/ 1577561 h 3386"/>
                <a:gd name="T54" fmla="*/ 385098 w 1488"/>
                <a:gd name="T55" fmla="*/ 1749719 h 3386"/>
                <a:gd name="T56" fmla="*/ 344058 w 1488"/>
                <a:gd name="T57" fmla="*/ 1681644 h 3386"/>
                <a:gd name="T58" fmla="*/ 341809 w 1488"/>
                <a:gd name="T59" fmla="*/ 1613568 h 3386"/>
                <a:gd name="T60" fmla="*/ 380600 w 1488"/>
                <a:gd name="T61" fmla="*/ 1583749 h 3386"/>
                <a:gd name="T62" fmla="*/ 436819 w 1488"/>
                <a:gd name="T63" fmla="*/ 1580374 h 3386"/>
                <a:gd name="T64" fmla="*/ 482918 w 1488"/>
                <a:gd name="T65" fmla="*/ 1603441 h 3386"/>
                <a:gd name="T66" fmla="*/ 491351 w 1488"/>
                <a:gd name="T67" fmla="*/ 1657451 h 3386"/>
                <a:gd name="T68" fmla="*/ 458744 w 1488"/>
                <a:gd name="T69" fmla="*/ 1737905 h 3386"/>
                <a:gd name="T70" fmla="*/ 337874 w 1488"/>
                <a:gd name="T71" fmla="*/ 1368832 h 3386"/>
                <a:gd name="T72" fmla="*/ 355302 w 1488"/>
                <a:gd name="T73" fmla="*/ 1287253 h 3386"/>
                <a:gd name="T74" fmla="*/ 407585 w 1488"/>
                <a:gd name="T75" fmla="*/ 1241119 h 3386"/>
                <a:gd name="T76" fmla="*/ 458744 w 1488"/>
                <a:gd name="T77" fmla="*/ 1261936 h 3386"/>
                <a:gd name="T78" fmla="*/ 491351 w 1488"/>
                <a:gd name="T79" fmla="*/ 1342952 h 3386"/>
                <a:gd name="T80" fmla="*/ 482918 w 1488"/>
                <a:gd name="T81" fmla="*/ 1396962 h 3386"/>
                <a:gd name="T82" fmla="*/ 436819 w 1488"/>
                <a:gd name="T83" fmla="*/ 1420030 h 3386"/>
                <a:gd name="T84" fmla="*/ 380600 w 1488"/>
                <a:gd name="T85" fmla="*/ 1417216 h 3386"/>
                <a:gd name="T86" fmla="*/ 341809 w 1488"/>
                <a:gd name="T87" fmla="*/ 1386835 h 3386"/>
                <a:gd name="T88" fmla="*/ 546445 w 1488"/>
                <a:gd name="T89" fmla="*/ 1575873 h 3386"/>
                <a:gd name="T90" fmla="*/ 513276 w 1488"/>
                <a:gd name="T91" fmla="*/ 1541553 h 3386"/>
                <a:gd name="T92" fmla="*/ 506530 w 1488"/>
                <a:gd name="T93" fmla="*/ 1485855 h 3386"/>
                <a:gd name="T94" fmla="*/ 526768 w 1488"/>
                <a:gd name="T95" fmla="*/ 1436908 h 3386"/>
                <a:gd name="T96" fmla="*/ 572306 w 1488"/>
                <a:gd name="T97" fmla="*/ 1422843 h 3386"/>
                <a:gd name="T98" fmla="*/ 657758 w 1488"/>
                <a:gd name="T99" fmla="*/ 1450973 h 3386"/>
                <a:gd name="T100" fmla="*/ 687554 w 1488"/>
                <a:gd name="T101" fmla="*/ 1499920 h 3386"/>
                <a:gd name="T102" fmla="*/ 650449 w 1488"/>
                <a:gd name="T103" fmla="*/ 1554494 h 3386"/>
                <a:gd name="T104" fmla="*/ 558813 w 1488"/>
                <a:gd name="T105" fmla="*/ 1578123 h 3386"/>
                <a:gd name="T106" fmla="*/ 736464 w 1488"/>
                <a:gd name="T107" fmla="*/ 1104405 h 3386"/>
                <a:gd name="T108" fmla="*/ 698797 w 1488"/>
                <a:gd name="T109" fmla="*/ 1135348 h 3386"/>
                <a:gd name="T110" fmla="*/ 148979 w 1488"/>
                <a:gd name="T111" fmla="*/ 1135348 h 3386"/>
                <a:gd name="T112" fmla="*/ 111875 w 1488"/>
                <a:gd name="T113" fmla="*/ 1104405 h 3386"/>
                <a:gd name="T114" fmla="*/ 104004 w 1488"/>
                <a:gd name="T115" fmla="*/ 656004 h 3386"/>
                <a:gd name="T116" fmla="*/ 127054 w 1488"/>
                <a:gd name="T117" fmla="*/ 612683 h 3386"/>
                <a:gd name="T118" fmla="*/ 679683 w 1488"/>
                <a:gd name="T119" fmla="*/ 597493 h 3386"/>
                <a:gd name="T120" fmla="*/ 720723 w 1488"/>
                <a:gd name="T121" fmla="*/ 612683 h 3386"/>
                <a:gd name="T122" fmla="*/ 743772 w 1488"/>
                <a:gd name="T123" fmla="*/ 656004 h 338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  <a:gd name="T147" fmla="*/ 0 60000 65536"/>
                <a:gd name="T148" fmla="*/ 0 60000 65536"/>
                <a:gd name="T149" fmla="*/ 0 60000 65536"/>
                <a:gd name="T150" fmla="*/ 0 60000 65536"/>
                <a:gd name="T151" fmla="*/ 0 60000 65536"/>
                <a:gd name="T152" fmla="*/ 0 60000 65536"/>
                <a:gd name="T153" fmla="*/ 0 60000 65536"/>
                <a:gd name="T154" fmla="*/ 0 60000 65536"/>
                <a:gd name="T155" fmla="*/ 0 60000 65536"/>
                <a:gd name="T156" fmla="*/ 0 60000 65536"/>
                <a:gd name="T157" fmla="*/ 0 60000 65536"/>
                <a:gd name="T158" fmla="*/ 0 60000 65536"/>
                <a:gd name="T159" fmla="*/ 0 60000 65536"/>
                <a:gd name="T160" fmla="*/ 0 60000 65536"/>
                <a:gd name="T161" fmla="*/ 0 60000 65536"/>
                <a:gd name="T162" fmla="*/ 0 60000 65536"/>
                <a:gd name="T163" fmla="*/ 0 60000 65536"/>
                <a:gd name="T164" fmla="*/ 0 60000 65536"/>
                <a:gd name="T165" fmla="*/ 0 60000 65536"/>
                <a:gd name="T166" fmla="*/ 0 60000 65536"/>
                <a:gd name="T167" fmla="*/ 0 60000 65536"/>
                <a:gd name="T168" fmla="*/ 0 60000 65536"/>
                <a:gd name="T169" fmla="*/ 0 60000 65536"/>
                <a:gd name="T170" fmla="*/ 0 60000 65536"/>
                <a:gd name="T171" fmla="*/ 0 60000 65536"/>
                <a:gd name="T172" fmla="*/ 0 60000 65536"/>
                <a:gd name="T173" fmla="*/ 0 60000 65536"/>
                <a:gd name="T174" fmla="*/ 0 60000 65536"/>
                <a:gd name="T175" fmla="*/ 0 60000 65536"/>
                <a:gd name="T176" fmla="*/ 0 60000 65536"/>
                <a:gd name="T177" fmla="*/ 0 60000 65536"/>
                <a:gd name="T178" fmla="*/ 0 60000 65536"/>
                <a:gd name="T179" fmla="*/ 0 60000 65536"/>
                <a:gd name="T180" fmla="*/ 0 60000 65536"/>
                <a:gd name="T181" fmla="*/ 0 60000 65536"/>
                <a:gd name="T182" fmla="*/ 0 60000 65536"/>
                <a:gd name="T183" fmla="*/ 0 60000 65536"/>
                <a:gd name="T184" fmla="*/ 0 60000 65536"/>
                <a:gd name="T185" fmla="*/ 0 60000 65536"/>
              </a:gdLst>
              <a:ahLst/>
              <a:cxnLst>
                <a:cxn ang="T124">
                  <a:pos x="T0" y="T1"/>
                </a:cxn>
                <a:cxn ang="T125">
                  <a:pos x="T2" y="T3"/>
                </a:cxn>
                <a:cxn ang="T126">
                  <a:pos x="T4" y="T5"/>
                </a:cxn>
                <a:cxn ang="T127">
                  <a:pos x="T6" y="T7"/>
                </a:cxn>
                <a:cxn ang="T128">
                  <a:pos x="T8" y="T9"/>
                </a:cxn>
                <a:cxn ang="T129">
                  <a:pos x="T10" y="T11"/>
                </a:cxn>
                <a:cxn ang="T130">
                  <a:pos x="T12" y="T13"/>
                </a:cxn>
                <a:cxn ang="T131">
                  <a:pos x="T14" y="T15"/>
                </a:cxn>
                <a:cxn ang="T132">
                  <a:pos x="T16" y="T17"/>
                </a:cxn>
                <a:cxn ang="T133">
                  <a:pos x="T18" y="T19"/>
                </a:cxn>
                <a:cxn ang="T134">
                  <a:pos x="T20" y="T21"/>
                </a:cxn>
                <a:cxn ang="T135">
                  <a:pos x="T22" y="T23"/>
                </a:cxn>
                <a:cxn ang="T136">
                  <a:pos x="T24" y="T25"/>
                </a:cxn>
                <a:cxn ang="T137">
                  <a:pos x="T26" y="T27"/>
                </a:cxn>
                <a:cxn ang="T138">
                  <a:pos x="T28" y="T29"/>
                </a:cxn>
                <a:cxn ang="T139">
                  <a:pos x="T30" y="T31"/>
                </a:cxn>
                <a:cxn ang="T140">
                  <a:pos x="T32" y="T33"/>
                </a:cxn>
                <a:cxn ang="T141">
                  <a:pos x="T34" y="T35"/>
                </a:cxn>
                <a:cxn ang="T142">
                  <a:pos x="T36" y="T37"/>
                </a:cxn>
                <a:cxn ang="T143">
                  <a:pos x="T38" y="T39"/>
                </a:cxn>
                <a:cxn ang="T144">
                  <a:pos x="T40" y="T41"/>
                </a:cxn>
                <a:cxn ang="T145">
                  <a:pos x="T42" y="T43"/>
                </a:cxn>
                <a:cxn ang="T146">
                  <a:pos x="T44" y="T45"/>
                </a:cxn>
                <a:cxn ang="T147">
                  <a:pos x="T46" y="T47"/>
                </a:cxn>
                <a:cxn ang="T148">
                  <a:pos x="T48" y="T49"/>
                </a:cxn>
                <a:cxn ang="T149">
                  <a:pos x="T50" y="T51"/>
                </a:cxn>
                <a:cxn ang="T150">
                  <a:pos x="T52" y="T53"/>
                </a:cxn>
                <a:cxn ang="T151">
                  <a:pos x="T54" y="T55"/>
                </a:cxn>
                <a:cxn ang="T152">
                  <a:pos x="T56" y="T57"/>
                </a:cxn>
                <a:cxn ang="T153">
                  <a:pos x="T58" y="T59"/>
                </a:cxn>
                <a:cxn ang="T154">
                  <a:pos x="T60" y="T61"/>
                </a:cxn>
                <a:cxn ang="T155">
                  <a:pos x="T62" y="T63"/>
                </a:cxn>
                <a:cxn ang="T156">
                  <a:pos x="T64" y="T65"/>
                </a:cxn>
                <a:cxn ang="T157">
                  <a:pos x="T66" y="T67"/>
                </a:cxn>
                <a:cxn ang="T158">
                  <a:pos x="T68" y="T69"/>
                </a:cxn>
                <a:cxn ang="T159">
                  <a:pos x="T70" y="T71"/>
                </a:cxn>
                <a:cxn ang="T160">
                  <a:pos x="T72" y="T73"/>
                </a:cxn>
                <a:cxn ang="T161">
                  <a:pos x="T74" y="T75"/>
                </a:cxn>
                <a:cxn ang="T162">
                  <a:pos x="T76" y="T77"/>
                </a:cxn>
                <a:cxn ang="T163">
                  <a:pos x="T78" y="T79"/>
                </a:cxn>
                <a:cxn ang="T164">
                  <a:pos x="T80" y="T81"/>
                </a:cxn>
                <a:cxn ang="T165">
                  <a:pos x="T82" y="T83"/>
                </a:cxn>
                <a:cxn ang="T166">
                  <a:pos x="T84" y="T85"/>
                </a:cxn>
                <a:cxn ang="T167">
                  <a:pos x="T86" y="T87"/>
                </a:cxn>
                <a:cxn ang="T168">
                  <a:pos x="T88" y="T89"/>
                </a:cxn>
                <a:cxn ang="T169">
                  <a:pos x="T90" y="T91"/>
                </a:cxn>
                <a:cxn ang="T170">
                  <a:pos x="T92" y="T93"/>
                </a:cxn>
                <a:cxn ang="T171">
                  <a:pos x="T94" y="T95"/>
                </a:cxn>
                <a:cxn ang="T172">
                  <a:pos x="T96" y="T97"/>
                </a:cxn>
                <a:cxn ang="T173">
                  <a:pos x="T98" y="T99"/>
                </a:cxn>
                <a:cxn ang="T174">
                  <a:pos x="T100" y="T101"/>
                </a:cxn>
                <a:cxn ang="T175">
                  <a:pos x="T102" y="T103"/>
                </a:cxn>
                <a:cxn ang="T176">
                  <a:pos x="T104" y="T105"/>
                </a:cxn>
                <a:cxn ang="T177">
                  <a:pos x="T106" y="T107"/>
                </a:cxn>
                <a:cxn ang="T178">
                  <a:pos x="T108" y="T109"/>
                </a:cxn>
                <a:cxn ang="T179">
                  <a:pos x="T110" y="T111"/>
                </a:cxn>
                <a:cxn ang="T180">
                  <a:pos x="T112" y="T113"/>
                </a:cxn>
                <a:cxn ang="T181">
                  <a:pos x="T114" y="T115"/>
                </a:cxn>
                <a:cxn ang="T182">
                  <a:pos x="T116" y="T117"/>
                </a:cxn>
                <a:cxn ang="T183">
                  <a:pos x="T118" y="T119"/>
                </a:cxn>
                <a:cxn ang="T184">
                  <a:pos x="T120" y="T121"/>
                </a:cxn>
                <a:cxn ang="T185">
                  <a:pos x="T122" y="T123"/>
                </a:cxn>
              </a:cxnLst>
              <a:rect l="0" t="0" r="r" b="b"/>
              <a:pathLst>
                <a:path w="1488" h="3386">
                  <a:moveTo>
                    <a:pt x="1373" y="842"/>
                  </a:moveTo>
                  <a:lnTo>
                    <a:pt x="869" y="842"/>
                  </a:lnTo>
                  <a:lnTo>
                    <a:pt x="869" y="787"/>
                  </a:lnTo>
                  <a:lnTo>
                    <a:pt x="869" y="780"/>
                  </a:lnTo>
                  <a:lnTo>
                    <a:pt x="867" y="771"/>
                  </a:lnTo>
                  <a:lnTo>
                    <a:pt x="865" y="764"/>
                  </a:lnTo>
                  <a:lnTo>
                    <a:pt x="862" y="756"/>
                  </a:lnTo>
                  <a:lnTo>
                    <a:pt x="859" y="750"/>
                  </a:lnTo>
                  <a:lnTo>
                    <a:pt x="855" y="744"/>
                  </a:lnTo>
                  <a:lnTo>
                    <a:pt x="851" y="737"/>
                  </a:lnTo>
                  <a:lnTo>
                    <a:pt x="845" y="732"/>
                  </a:lnTo>
                  <a:lnTo>
                    <a:pt x="840" y="727"/>
                  </a:lnTo>
                  <a:lnTo>
                    <a:pt x="834" y="723"/>
                  </a:lnTo>
                  <a:lnTo>
                    <a:pt x="827" y="718"/>
                  </a:lnTo>
                  <a:lnTo>
                    <a:pt x="821" y="715"/>
                  </a:lnTo>
                  <a:lnTo>
                    <a:pt x="814" y="713"/>
                  </a:lnTo>
                  <a:lnTo>
                    <a:pt x="806" y="711"/>
                  </a:lnTo>
                  <a:lnTo>
                    <a:pt x="799" y="710"/>
                  </a:lnTo>
                  <a:lnTo>
                    <a:pt x="791" y="709"/>
                  </a:lnTo>
                  <a:lnTo>
                    <a:pt x="519" y="709"/>
                  </a:lnTo>
                  <a:lnTo>
                    <a:pt x="511" y="710"/>
                  </a:lnTo>
                  <a:lnTo>
                    <a:pt x="504" y="711"/>
                  </a:lnTo>
                  <a:lnTo>
                    <a:pt x="496" y="713"/>
                  </a:lnTo>
                  <a:lnTo>
                    <a:pt x="489" y="715"/>
                  </a:lnTo>
                  <a:lnTo>
                    <a:pt x="483" y="718"/>
                  </a:lnTo>
                  <a:lnTo>
                    <a:pt x="476" y="723"/>
                  </a:lnTo>
                  <a:lnTo>
                    <a:pt x="470" y="727"/>
                  </a:lnTo>
                  <a:lnTo>
                    <a:pt x="465" y="732"/>
                  </a:lnTo>
                  <a:lnTo>
                    <a:pt x="459" y="737"/>
                  </a:lnTo>
                  <a:lnTo>
                    <a:pt x="455" y="744"/>
                  </a:lnTo>
                  <a:lnTo>
                    <a:pt x="451" y="750"/>
                  </a:lnTo>
                  <a:lnTo>
                    <a:pt x="448" y="756"/>
                  </a:lnTo>
                  <a:lnTo>
                    <a:pt x="445" y="764"/>
                  </a:lnTo>
                  <a:lnTo>
                    <a:pt x="444" y="771"/>
                  </a:lnTo>
                  <a:lnTo>
                    <a:pt x="442" y="780"/>
                  </a:lnTo>
                  <a:lnTo>
                    <a:pt x="441" y="787"/>
                  </a:lnTo>
                  <a:lnTo>
                    <a:pt x="441" y="842"/>
                  </a:lnTo>
                  <a:lnTo>
                    <a:pt x="384" y="842"/>
                  </a:lnTo>
                  <a:lnTo>
                    <a:pt x="384" y="99"/>
                  </a:lnTo>
                  <a:lnTo>
                    <a:pt x="384" y="90"/>
                  </a:lnTo>
                  <a:lnTo>
                    <a:pt x="382" y="79"/>
                  </a:lnTo>
                  <a:lnTo>
                    <a:pt x="380" y="70"/>
                  </a:lnTo>
                  <a:lnTo>
                    <a:pt x="377" y="60"/>
                  </a:lnTo>
                  <a:lnTo>
                    <a:pt x="373" y="52"/>
                  </a:lnTo>
                  <a:lnTo>
                    <a:pt x="368" y="43"/>
                  </a:lnTo>
                  <a:lnTo>
                    <a:pt x="362" y="36"/>
                  </a:lnTo>
                  <a:lnTo>
                    <a:pt x="356" y="29"/>
                  </a:lnTo>
                  <a:lnTo>
                    <a:pt x="349" y="22"/>
                  </a:lnTo>
                  <a:lnTo>
                    <a:pt x="341" y="17"/>
                  </a:lnTo>
                  <a:lnTo>
                    <a:pt x="333" y="12"/>
                  </a:lnTo>
                  <a:lnTo>
                    <a:pt x="323" y="7"/>
                  </a:lnTo>
                  <a:lnTo>
                    <a:pt x="315" y="4"/>
                  </a:lnTo>
                  <a:lnTo>
                    <a:pt x="305" y="1"/>
                  </a:lnTo>
                  <a:lnTo>
                    <a:pt x="295" y="0"/>
                  </a:lnTo>
                  <a:lnTo>
                    <a:pt x="285" y="0"/>
                  </a:lnTo>
                  <a:lnTo>
                    <a:pt x="275" y="0"/>
                  </a:lnTo>
                  <a:lnTo>
                    <a:pt x="264" y="1"/>
                  </a:lnTo>
                  <a:lnTo>
                    <a:pt x="255" y="4"/>
                  </a:lnTo>
                  <a:lnTo>
                    <a:pt x="246" y="7"/>
                  </a:lnTo>
                  <a:lnTo>
                    <a:pt x="237" y="12"/>
                  </a:lnTo>
                  <a:lnTo>
                    <a:pt x="229" y="17"/>
                  </a:lnTo>
                  <a:lnTo>
                    <a:pt x="221" y="22"/>
                  </a:lnTo>
                  <a:lnTo>
                    <a:pt x="215" y="29"/>
                  </a:lnTo>
                  <a:lnTo>
                    <a:pt x="207" y="36"/>
                  </a:lnTo>
                  <a:lnTo>
                    <a:pt x="202" y="43"/>
                  </a:lnTo>
                  <a:lnTo>
                    <a:pt x="197" y="52"/>
                  </a:lnTo>
                  <a:lnTo>
                    <a:pt x="192" y="60"/>
                  </a:lnTo>
                  <a:lnTo>
                    <a:pt x="189" y="70"/>
                  </a:lnTo>
                  <a:lnTo>
                    <a:pt x="187" y="79"/>
                  </a:lnTo>
                  <a:lnTo>
                    <a:pt x="185" y="90"/>
                  </a:lnTo>
                  <a:lnTo>
                    <a:pt x="185" y="99"/>
                  </a:lnTo>
                  <a:lnTo>
                    <a:pt x="185" y="842"/>
                  </a:lnTo>
                  <a:lnTo>
                    <a:pt x="114" y="842"/>
                  </a:lnTo>
                  <a:lnTo>
                    <a:pt x="103" y="843"/>
                  </a:lnTo>
                  <a:lnTo>
                    <a:pt x="91" y="845"/>
                  </a:lnTo>
                  <a:lnTo>
                    <a:pt x="81" y="847"/>
                  </a:lnTo>
                  <a:lnTo>
                    <a:pt x="70" y="851"/>
                  </a:lnTo>
                  <a:lnTo>
                    <a:pt x="60" y="855"/>
                  </a:lnTo>
                  <a:lnTo>
                    <a:pt x="50" y="862"/>
                  </a:lnTo>
                  <a:lnTo>
                    <a:pt x="42" y="868"/>
                  </a:lnTo>
                  <a:lnTo>
                    <a:pt x="33" y="875"/>
                  </a:lnTo>
                  <a:lnTo>
                    <a:pt x="26" y="884"/>
                  </a:lnTo>
                  <a:lnTo>
                    <a:pt x="19" y="892"/>
                  </a:lnTo>
                  <a:lnTo>
                    <a:pt x="14" y="902"/>
                  </a:lnTo>
                  <a:lnTo>
                    <a:pt x="9" y="912"/>
                  </a:lnTo>
                  <a:lnTo>
                    <a:pt x="5" y="922"/>
                  </a:lnTo>
                  <a:lnTo>
                    <a:pt x="3" y="933"/>
                  </a:lnTo>
                  <a:lnTo>
                    <a:pt x="0" y="945"/>
                  </a:lnTo>
                  <a:lnTo>
                    <a:pt x="0" y="957"/>
                  </a:lnTo>
                  <a:lnTo>
                    <a:pt x="0" y="3271"/>
                  </a:lnTo>
                  <a:lnTo>
                    <a:pt x="0" y="3282"/>
                  </a:lnTo>
                  <a:lnTo>
                    <a:pt x="3" y="3294"/>
                  </a:lnTo>
                  <a:lnTo>
                    <a:pt x="5" y="3306"/>
                  </a:lnTo>
                  <a:lnTo>
                    <a:pt x="9" y="3316"/>
                  </a:lnTo>
                  <a:lnTo>
                    <a:pt x="14" y="3326"/>
                  </a:lnTo>
                  <a:lnTo>
                    <a:pt x="19" y="3335"/>
                  </a:lnTo>
                  <a:lnTo>
                    <a:pt x="26" y="3344"/>
                  </a:lnTo>
                  <a:lnTo>
                    <a:pt x="33" y="3352"/>
                  </a:lnTo>
                  <a:lnTo>
                    <a:pt x="42" y="3359"/>
                  </a:lnTo>
                  <a:lnTo>
                    <a:pt x="50" y="3366"/>
                  </a:lnTo>
                  <a:lnTo>
                    <a:pt x="60" y="3372"/>
                  </a:lnTo>
                  <a:lnTo>
                    <a:pt x="70" y="3376"/>
                  </a:lnTo>
                  <a:lnTo>
                    <a:pt x="81" y="3380"/>
                  </a:lnTo>
                  <a:lnTo>
                    <a:pt x="91" y="3383"/>
                  </a:lnTo>
                  <a:lnTo>
                    <a:pt x="103" y="3385"/>
                  </a:lnTo>
                  <a:lnTo>
                    <a:pt x="114" y="3386"/>
                  </a:lnTo>
                  <a:lnTo>
                    <a:pt x="1373" y="3386"/>
                  </a:lnTo>
                  <a:lnTo>
                    <a:pt x="1384" y="3385"/>
                  </a:lnTo>
                  <a:lnTo>
                    <a:pt x="1396" y="3383"/>
                  </a:lnTo>
                  <a:lnTo>
                    <a:pt x="1407" y="3380"/>
                  </a:lnTo>
                  <a:lnTo>
                    <a:pt x="1417" y="3376"/>
                  </a:lnTo>
                  <a:lnTo>
                    <a:pt x="1428" y="3372"/>
                  </a:lnTo>
                  <a:lnTo>
                    <a:pt x="1437" y="3366"/>
                  </a:lnTo>
                  <a:lnTo>
                    <a:pt x="1446" y="3359"/>
                  </a:lnTo>
                  <a:lnTo>
                    <a:pt x="1454" y="3352"/>
                  </a:lnTo>
                  <a:lnTo>
                    <a:pt x="1461" y="3344"/>
                  </a:lnTo>
                  <a:lnTo>
                    <a:pt x="1468" y="3335"/>
                  </a:lnTo>
                  <a:lnTo>
                    <a:pt x="1473" y="3326"/>
                  </a:lnTo>
                  <a:lnTo>
                    <a:pt x="1478" y="3316"/>
                  </a:lnTo>
                  <a:lnTo>
                    <a:pt x="1483" y="3306"/>
                  </a:lnTo>
                  <a:lnTo>
                    <a:pt x="1485" y="3294"/>
                  </a:lnTo>
                  <a:lnTo>
                    <a:pt x="1487" y="3282"/>
                  </a:lnTo>
                  <a:lnTo>
                    <a:pt x="1488" y="3271"/>
                  </a:lnTo>
                  <a:lnTo>
                    <a:pt x="1488" y="957"/>
                  </a:lnTo>
                  <a:lnTo>
                    <a:pt x="1487" y="945"/>
                  </a:lnTo>
                  <a:lnTo>
                    <a:pt x="1485" y="933"/>
                  </a:lnTo>
                  <a:lnTo>
                    <a:pt x="1483" y="922"/>
                  </a:lnTo>
                  <a:lnTo>
                    <a:pt x="1478" y="912"/>
                  </a:lnTo>
                  <a:lnTo>
                    <a:pt x="1473" y="902"/>
                  </a:lnTo>
                  <a:lnTo>
                    <a:pt x="1468" y="892"/>
                  </a:lnTo>
                  <a:lnTo>
                    <a:pt x="1461" y="884"/>
                  </a:lnTo>
                  <a:lnTo>
                    <a:pt x="1454" y="875"/>
                  </a:lnTo>
                  <a:lnTo>
                    <a:pt x="1446" y="868"/>
                  </a:lnTo>
                  <a:lnTo>
                    <a:pt x="1437" y="862"/>
                  </a:lnTo>
                  <a:lnTo>
                    <a:pt x="1428" y="855"/>
                  </a:lnTo>
                  <a:lnTo>
                    <a:pt x="1417" y="851"/>
                  </a:lnTo>
                  <a:lnTo>
                    <a:pt x="1407" y="847"/>
                  </a:lnTo>
                  <a:lnTo>
                    <a:pt x="1396" y="845"/>
                  </a:lnTo>
                  <a:lnTo>
                    <a:pt x="1384" y="843"/>
                  </a:lnTo>
                  <a:lnTo>
                    <a:pt x="1373" y="842"/>
                  </a:lnTo>
                  <a:close/>
                  <a:moveTo>
                    <a:pt x="493" y="2805"/>
                  </a:moveTo>
                  <a:lnTo>
                    <a:pt x="493" y="2805"/>
                  </a:lnTo>
                  <a:lnTo>
                    <a:pt x="469" y="2804"/>
                  </a:lnTo>
                  <a:lnTo>
                    <a:pt x="447" y="2801"/>
                  </a:lnTo>
                  <a:lnTo>
                    <a:pt x="425" y="2798"/>
                  </a:lnTo>
                  <a:lnTo>
                    <a:pt x="403" y="2793"/>
                  </a:lnTo>
                  <a:lnTo>
                    <a:pt x="383" y="2788"/>
                  </a:lnTo>
                  <a:lnTo>
                    <a:pt x="365" y="2780"/>
                  </a:lnTo>
                  <a:lnTo>
                    <a:pt x="348" y="2773"/>
                  </a:lnTo>
                  <a:lnTo>
                    <a:pt x="332" y="2763"/>
                  </a:lnTo>
                  <a:lnTo>
                    <a:pt x="317" y="2754"/>
                  </a:lnTo>
                  <a:lnTo>
                    <a:pt x="303" y="2743"/>
                  </a:lnTo>
                  <a:lnTo>
                    <a:pt x="292" y="2732"/>
                  </a:lnTo>
                  <a:lnTo>
                    <a:pt x="282" y="2720"/>
                  </a:lnTo>
                  <a:lnTo>
                    <a:pt x="275" y="2708"/>
                  </a:lnTo>
                  <a:lnTo>
                    <a:pt x="269" y="2694"/>
                  </a:lnTo>
                  <a:lnTo>
                    <a:pt x="265" y="2680"/>
                  </a:lnTo>
                  <a:lnTo>
                    <a:pt x="264" y="2666"/>
                  </a:lnTo>
                  <a:lnTo>
                    <a:pt x="265" y="2653"/>
                  </a:lnTo>
                  <a:lnTo>
                    <a:pt x="269" y="2639"/>
                  </a:lnTo>
                  <a:lnTo>
                    <a:pt x="275" y="2625"/>
                  </a:lnTo>
                  <a:lnTo>
                    <a:pt x="282" y="2613"/>
                  </a:lnTo>
                  <a:lnTo>
                    <a:pt x="292" y="2601"/>
                  </a:lnTo>
                  <a:lnTo>
                    <a:pt x="303" y="2589"/>
                  </a:lnTo>
                  <a:lnTo>
                    <a:pt x="317" y="2579"/>
                  </a:lnTo>
                  <a:lnTo>
                    <a:pt x="332" y="2569"/>
                  </a:lnTo>
                  <a:lnTo>
                    <a:pt x="348" y="2560"/>
                  </a:lnTo>
                  <a:lnTo>
                    <a:pt x="365" y="2553"/>
                  </a:lnTo>
                  <a:lnTo>
                    <a:pt x="383" y="2545"/>
                  </a:lnTo>
                  <a:lnTo>
                    <a:pt x="403" y="2540"/>
                  </a:lnTo>
                  <a:lnTo>
                    <a:pt x="425" y="2535"/>
                  </a:lnTo>
                  <a:lnTo>
                    <a:pt x="447" y="2531"/>
                  </a:lnTo>
                  <a:lnTo>
                    <a:pt x="469" y="2529"/>
                  </a:lnTo>
                  <a:lnTo>
                    <a:pt x="493" y="2528"/>
                  </a:lnTo>
                  <a:lnTo>
                    <a:pt x="504" y="2529"/>
                  </a:lnTo>
                  <a:lnTo>
                    <a:pt x="515" y="2531"/>
                  </a:lnTo>
                  <a:lnTo>
                    <a:pt x="525" y="2536"/>
                  </a:lnTo>
                  <a:lnTo>
                    <a:pt x="534" y="2541"/>
                  </a:lnTo>
                  <a:lnTo>
                    <a:pt x="543" y="2546"/>
                  </a:lnTo>
                  <a:lnTo>
                    <a:pt x="550" y="2554"/>
                  </a:lnTo>
                  <a:lnTo>
                    <a:pt x="557" y="2562"/>
                  </a:lnTo>
                  <a:lnTo>
                    <a:pt x="564" y="2572"/>
                  </a:lnTo>
                  <a:lnTo>
                    <a:pt x="569" y="2582"/>
                  </a:lnTo>
                  <a:lnTo>
                    <a:pt x="574" y="2593"/>
                  </a:lnTo>
                  <a:lnTo>
                    <a:pt x="579" y="2604"/>
                  </a:lnTo>
                  <a:lnTo>
                    <a:pt x="582" y="2616"/>
                  </a:lnTo>
                  <a:lnTo>
                    <a:pt x="584" y="2628"/>
                  </a:lnTo>
                  <a:lnTo>
                    <a:pt x="586" y="2641"/>
                  </a:lnTo>
                  <a:lnTo>
                    <a:pt x="587" y="2654"/>
                  </a:lnTo>
                  <a:lnTo>
                    <a:pt x="587" y="2666"/>
                  </a:lnTo>
                  <a:lnTo>
                    <a:pt x="587" y="2679"/>
                  </a:lnTo>
                  <a:lnTo>
                    <a:pt x="586" y="2692"/>
                  </a:lnTo>
                  <a:lnTo>
                    <a:pt x="584" y="2704"/>
                  </a:lnTo>
                  <a:lnTo>
                    <a:pt x="582" y="2717"/>
                  </a:lnTo>
                  <a:lnTo>
                    <a:pt x="579" y="2729"/>
                  </a:lnTo>
                  <a:lnTo>
                    <a:pt x="574" y="2740"/>
                  </a:lnTo>
                  <a:lnTo>
                    <a:pt x="569" y="2751"/>
                  </a:lnTo>
                  <a:lnTo>
                    <a:pt x="564" y="2761"/>
                  </a:lnTo>
                  <a:lnTo>
                    <a:pt x="557" y="2771"/>
                  </a:lnTo>
                  <a:lnTo>
                    <a:pt x="550" y="2778"/>
                  </a:lnTo>
                  <a:lnTo>
                    <a:pt x="543" y="2786"/>
                  </a:lnTo>
                  <a:lnTo>
                    <a:pt x="534" y="2792"/>
                  </a:lnTo>
                  <a:lnTo>
                    <a:pt x="525" y="2797"/>
                  </a:lnTo>
                  <a:lnTo>
                    <a:pt x="515" y="2801"/>
                  </a:lnTo>
                  <a:lnTo>
                    <a:pt x="504" y="2804"/>
                  </a:lnTo>
                  <a:lnTo>
                    <a:pt x="493" y="2805"/>
                  </a:lnTo>
                  <a:close/>
                  <a:moveTo>
                    <a:pt x="739" y="3128"/>
                  </a:moveTo>
                  <a:lnTo>
                    <a:pt x="739" y="3128"/>
                  </a:lnTo>
                  <a:lnTo>
                    <a:pt x="725" y="3127"/>
                  </a:lnTo>
                  <a:lnTo>
                    <a:pt x="711" y="3124"/>
                  </a:lnTo>
                  <a:lnTo>
                    <a:pt x="698" y="3118"/>
                  </a:lnTo>
                  <a:lnTo>
                    <a:pt x="685" y="3110"/>
                  </a:lnTo>
                  <a:lnTo>
                    <a:pt x="673" y="3101"/>
                  </a:lnTo>
                  <a:lnTo>
                    <a:pt x="662" y="3089"/>
                  </a:lnTo>
                  <a:lnTo>
                    <a:pt x="651" y="3077"/>
                  </a:lnTo>
                  <a:lnTo>
                    <a:pt x="642" y="3062"/>
                  </a:lnTo>
                  <a:lnTo>
                    <a:pt x="632" y="3045"/>
                  </a:lnTo>
                  <a:lnTo>
                    <a:pt x="625" y="3028"/>
                  </a:lnTo>
                  <a:lnTo>
                    <a:pt x="618" y="3009"/>
                  </a:lnTo>
                  <a:lnTo>
                    <a:pt x="612" y="2989"/>
                  </a:lnTo>
                  <a:lnTo>
                    <a:pt x="607" y="2968"/>
                  </a:lnTo>
                  <a:lnTo>
                    <a:pt x="604" y="2946"/>
                  </a:lnTo>
                  <a:lnTo>
                    <a:pt x="602" y="2924"/>
                  </a:lnTo>
                  <a:lnTo>
                    <a:pt x="601" y="2901"/>
                  </a:lnTo>
                  <a:lnTo>
                    <a:pt x="602" y="2889"/>
                  </a:lnTo>
                  <a:lnTo>
                    <a:pt x="604" y="2878"/>
                  </a:lnTo>
                  <a:lnTo>
                    <a:pt x="608" y="2868"/>
                  </a:lnTo>
                  <a:lnTo>
                    <a:pt x="613" y="2858"/>
                  </a:lnTo>
                  <a:lnTo>
                    <a:pt x="620" y="2850"/>
                  </a:lnTo>
                  <a:lnTo>
                    <a:pt x="627" y="2843"/>
                  </a:lnTo>
                  <a:lnTo>
                    <a:pt x="634" y="2835"/>
                  </a:lnTo>
                  <a:lnTo>
                    <a:pt x="644" y="2829"/>
                  </a:lnTo>
                  <a:lnTo>
                    <a:pt x="654" y="2824"/>
                  </a:lnTo>
                  <a:lnTo>
                    <a:pt x="665" y="2819"/>
                  </a:lnTo>
                  <a:lnTo>
                    <a:pt x="677" y="2815"/>
                  </a:lnTo>
                  <a:lnTo>
                    <a:pt x="688" y="2812"/>
                  </a:lnTo>
                  <a:lnTo>
                    <a:pt x="701" y="2809"/>
                  </a:lnTo>
                  <a:lnTo>
                    <a:pt x="714" y="2807"/>
                  </a:lnTo>
                  <a:lnTo>
                    <a:pt x="726" y="2806"/>
                  </a:lnTo>
                  <a:lnTo>
                    <a:pt x="739" y="2806"/>
                  </a:lnTo>
                  <a:lnTo>
                    <a:pt x="752" y="2806"/>
                  </a:lnTo>
                  <a:lnTo>
                    <a:pt x="764" y="2807"/>
                  </a:lnTo>
                  <a:lnTo>
                    <a:pt x="777" y="2809"/>
                  </a:lnTo>
                  <a:lnTo>
                    <a:pt x="790" y="2812"/>
                  </a:lnTo>
                  <a:lnTo>
                    <a:pt x="801" y="2815"/>
                  </a:lnTo>
                  <a:lnTo>
                    <a:pt x="813" y="2819"/>
                  </a:lnTo>
                  <a:lnTo>
                    <a:pt x="823" y="2824"/>
                  </a:lnTo>
                  <a:lnTo>
                    <a:pt x="834" y="2829"/>
                  </a:lnTo>
                  <a:lnTo>
                    <a:pt x="843" y="2835"/>
                  </a:lnTo>
                  <a:lnTo>
                    <a:pt x="852" y="2843"/>
                  </a:lnTo>
                  <a:lnTo>
                    <a:pt x="859" y="2850"/>
                  </a:lnTo>
                  <a:lnTo>
                    <a:pt x="864" y="2858"/>
                  </a:lnTo>
                  <a:lnTo>
                    <a:pt x="870" y="2868"/>
                  </a:lnTo>
                  <a:lnTo>
                    <a:pt x="874" y="2878"/>
                  </a:lnTo>
                  <a:lnTo>
                    <a:pt x="876" y="2889"/>
                  </a:lnTo>
                  <a:lnTo>
                    <a:pt x="877" y="2901"/>
                  </a:lnTo>
                  <a:lnTo>
                    <a:pt x="876" y="2924"/>
                  </a:lnTo>
                  <a:lnTo>
                    <a:pt x="874" y="2946"/>
                  </a:lnTo>
                  <a:lnTo>
                    <a:pt x="871" y="2968"/>
                  </a:lnTo>
                  <a:lnTo>
                    <a:pt x="865" y="2989"/>
                  </a:lnTo>
                  <a:lnTo>
                    <a:pt x="860" y="3009"/>
                  </a:lnTo>
                  <a:lnTo>
                    <a:pt x="853" y="3028"/>
                  </a:lnTo>
                  <a:lnTo>
                    <a:pt x="845" y="3045"/>
                  </a:lnTo>
                  <a:lnTo>
                    <a:pt x="836" y="3062"/>
                  </a:lnTo>
                  <a:lnTo>
                    <a:pt x="826" y="3077"/>
                  </a:lnTo>
                  <a:lnTo>
                    <a:pt x="816" y="3089"/>
                  </a:lnTo>
                  <a:lnTo>
                    <a:pt x="804" y="3101"/>
                  </a:lnTo>
                  <a:lnTo>
                    <a:pt x="793" y="3110"/>
                  </a:lnTo>
                  <a:lnTo>
                    <a:pt x="780" y="3118"/>
                  </a:lnTo>
                  <a:lnTo>
                    <a:pt x="766" y="3124"/>
                  </a:lnTo>
                  <a:lnTo>
                    <a:pt x="753" y="3127"/>
                  </a:lnTo>
                  <a:lnTo>
                    <a:pt x="739" y="3128"/>
                  </a:lnTo>
                  <a:close/>
                  <a:moveTo>
                    <a:pt x="601" y="2433"/>
                  </a:moveTo>
                  <a:lnTo>
                    <a:pt x="601" y="2433"/>
                  </a:lnTo>
                  <a:lnTo>
                    <a:pt x="602" y="2410"/>
                  </a:lnTo>
                  <a:lnTo>
                    <a:pt x="604" y="2387"/>
                  </a:lnTo>
                  <a:lnTo>
                    <a:pt x="607" y="2365"/>
                  </a:lnTo>
                  <a:lnTo>
                    <a:pt x="612" y="2344"/>
                  </a:lnTo>
                  <a:lnTo>
                    <a:pt x="618" y="2325"/>
                  </a:lnTo>
                  <a:lnTo>
                    <a:pt x="625" y="2306"/>
                  </a:lnTo>
                  <a:lnTo>
                    <a:pt x="632" y="2288"/>
                  </a:lnTo>
                  <a:lnTo>
                    <a:pt x="642" y="2272"/>
                  </a:lnTo>
                  <a:lnTo>
                    <a:pt x="651" y="2257"/>
                  </a:lnTo>
                  <a:lnTo>
                    <a:pt x="662" y="2243"/>
                  </a:lnTo>
                  <a:lnTo>
                    <a:pt x="673" y="2232"/>
                  </a:lnTo>
                  <a:lnTo>
                    <a:pt x="685" y="2222"/>
                  </a:lnTo>
                  <a:lnTo>
                    <a:pt x="698" y="2215"/>
                  </a:lnTo>
                  <a:lnTo>
                    <a:pt x="711" y="2210"/>
                  </a:lnTo>
                  <a:lnTo>
                    <a:pt x="725" y="2206"/>
                  </a:lnTo>
                  <a:lnTo>
                    <a:pt x="739" y="2204"/>
                  </a:lnTo>
                  <a:lnTo>
                    <a:pt x="753" y="2206"/>
                  </a:lnTo>
                  <a:lnTo>
                    <a:pt x="766" y="2210"/>
                  </a:lnTo>
                  <a:lnTo>
                    <a:pt x="780" y="2215"/>
                  </a:lnTo>
                  <a:lnTo>
                    <a:pt x="793" y="2222"/>
                  </a:lnTo>
                  <a:lnTo>
                    <a:pt x="804" y="2232"/>
                  </a:lnTo>
                  <a:lnTo>
                    <a:pt x="816" y="2243"/>
                  </a:lnTo>
                  <a:lnTo>
                    <a:pt x="826" y="2257"/>
                  </a:lnTo>
                  <a:lnTo>
                    <a:pt x="836" y="2272"/>
                  </a:lnTo>
                  <a:lnTo>
                    <a:pt x="845" y="2288"/>
                  </a:lnTo>
                  <a:lnTo>
                    <a:pt x="853" y="2306"/>
                  </a:lnTo>
                  <a:lnTo>
                    <a:pt x="860" y="2325"/>
                  </a:lnTo>
                  <a:lnTo>
                    <a:pt x="865" y="2344"/>
                  </a:lnTo>
                  <a:lnTo>
                    <a:pt x="871" y="2365"/>
                  </a:lnTo>
                  <a:lnTo>
                    <a:pt x="874" y="2387"/>
                  </a:lnTo>
                  <a:lnTo>
                    <a:pt x="876" y="2410"/>
                  </a:lnTo>
                  <a:lnTo>
                    <a:pt x="877" y="2433"/>
                  </a:lnTo>
                  <a:lnTo>
                    <a:pt x="876" y="2445"/>
                  </a:lnTo>
                  <a:lnTo>
                    <a:pt x="874" y="2455"/>
                  </a:lnTo>
                  <a:lnTo>
                    <a:pt x="870" y="2465"/>
                  </a:lnTo>
                  <a:lnTo>
                    <a:pt x="864" y="2474"/>
                  </a:lnTo>
                  <a:lnTo>
                    <a:pt x="859" y="2483"/>
                  </a:lnTo>
                  <a:lnTo>
                    <a:pt x="852" y="2490"/>
                  </a:lnTo>
                  <a:lnTo>
                    <a:pt x="843" y="2498"/>
                  </a:lnTo>
                  <a:lnTo>
                    <a:pt x="834" y="2504"/>
                  </a:lnTo>
                  <a:lnTo>
                    <a:pt x="823" y="2509"/>
                  </a:lnTo>
                  <a:lnTo>
                    <a:pt x="813" y="2515"/>
                  </a:lnTo>
                  <a:lnTo>
                    <a:pt x="801" y="2519"/>
                  </a:lnTo>
                  <a:lnTo>
                    <a:pt x="790" y="2522"/>
                  </a:lnTo>
                  <a:lnTo>
                    <a:pt x="777" y="2524"/>
                  </a:lnTo>
                  <a:lnTo>
                    <a:pt x="764" y="2526"/>
                  </a:lnTo>
                  <a:lnTo>
                    <a:pt x="752" y="2527"/>
                  </a:lnTo>
                  <a:lnTo>
                    <a:pt x="739" y="2527"/>
                  </a:lnTo>
                  <a:lnTo>
                    <a:pt x="726" y="2527"/>
                  </a:lnTo>
                  <a:lnTo>
                    <a:pt x="714" y="2526"/>
                  </a:lnTo>
                  <a:lnTo>
                    <a:pt x="701" y="2524"/>
                  </a:lnTo>
                  <a:lnTo>
                    <a:pt x="688" y="2522"/>
                  </a:lnTo>
                  <a:lnTo>
                    <a:pt x="677" y="2519"/>
                  </a:lnTo>
                  <a:lnTo>
                    <a:pt x="665" y="2515"/>
                  </a:lnTo>
                  <a:lnTo>
                    <a:pt x="654" y="2509"/>
                  </a:lnTo>
                  <a:lnTo>
                    <a:pt x="644" y="2504"/>
                  </a:lnTo>
                  <a:lnTo>
                    <a:pt x="634" y="2498"/>
                  </a:lnTo>
                  <a:lnTo>
                    <a:pt x="627" y="2490"/>
                  </a:lnTo>
                  <a:lnTo>
                    <a:pt x="620" y="2483"/>
                  </a:lnTo>
                  <a:lnTo>
                    <a:pt x="613" y="2474"/>
                  </a:lnTo>
                  <a:lnTo>
                    <a:pt x="608" y="2465"/>
                  </a:lnTo>
                  <a:lnTo>
                    <a:pt x="604" y="2455"/>
                  </a:lnTo>
                  <a:lnTo>
                    <a:pt x="602" y="2445"/>
                  </a:lnTo>
                  <a:lnTo>
                    <a:pt x="601" y="2433"/>
                  </a:lnTo>
                  <a:close/>
                  <a:moveTo>
                    <a:pt x="994" y="2805"/>
                  </a:moveTo>
                  <a:lnTo>
                    <a:pt x="994" y="2805"/>
                  </a:lnTo>
                  <a:lnTo>
                    <a:pt x="984" y="2804"/>
                  </a:lnTo>
                  <a:lnTo>
                    <a:pt x="972" y="2801"/>
                  </a:lnTo>
                  <a:lnTo>
                    <a:pt x="963" y="2797"/>
                  </a:lnTo>
                  <a:lnTo>
                    <a:pt x="953" y="2792"/>
                  </a:lnTo>
                  <a:lnTo>
                    <a:pt x="945" y="2786"/>
                  </a:lnTo>
                  <a:lnTo>
                    <a:pt x="937" y="2778"/>
                  </a:lnTo>
                  <a:lnTo>
                    <a:pt x="930" y="2771"/>
                  </a:lnTo>
                  <a:lnTo>
                    <a:pt x="923" y="2761"/>
                  </a:lnTo>
                  <a:lnTo>
                    <a:pt x="918" y="2751"/>
                  </a:lnTo>
                  <a:lnTo>
                    <a:pt x="913" y="2740"/>
                  </a:lnTo>
                  <a:lnTo>
                    <a:pt x="910" y="2729"/>
                  </a:lnTo>
                  <a:lnTo>
                    <a:pt x="906" y="2717"/>
                  </a:lnTo>
                  <a:lnTo>
                    <a:pt x="903" y="2704"/>
                  </a:lnTo>
                  <a:lnTo>
                    <a:pt x="901" y="2692"/>
                  </a:lnTo>
                  <a:lnTo>
                    <a:pt x="900" y="2679"/>
                  </a:lnTo>
                  <a:lnTo>
                    <a:pt x="900" y="2666"/>
                  </a:lnTo>
                  <a:lnTo>
                    <a:pt x="900" y="2654"/>
                  </a:lnTo>
                  <a:lnTo>
                    <a:pt x="901" y="2641"/>
                  </a:lnTo>
                  <a:lnTo>
                    <a:pt x="903" y="2628"/>
                  </a:lnTo>
                  <a:lnTo>
                    <a:pt x="906" y="2616"/>
                  </a:lnTo>
                  <a:lnTo>
                    <a:pt x="910" y="2604"/>
                  </a:lnTo>
                  <a:lnTo>
                    <a:pt x="913" y="2593"/>
                  </a:lnTo>
                  <a:lnTo>
                    <a:pt x="918" y="2582"/>
                  </a:lnTo>
                  <a:lnTo>
                    <a:pt x="923" y="2572"/>
                  </a:lnTo>
                  <a:lnTo>
                    <a:pt x="930" y="2562"/>
                  </a:lnTo>
                  <a:lnTo>
                    <a:pt x="937" y="2554"/>
                  </a:lnTo>
                  <a:lnTo>
                    <a:pt x="945" y="2546"/>
                  </a:lnTo>
                  <a:lnTo>
                    <a:pt x="953" y="2541"/>
                  </a:lnTo>
                  <a:lnTo>
                    <a:pt x="963" y="2536"/>
                  </a:lnTo>
                  <a:lnTo>
                    <a:pt x="972" y="2531"/>
                  </a:lnTo>
                  <a:lnTo>
                    <a:pt x="984" y="2529"/>
                  </a:lnTo>
                  <a:lnTo>
                    <a:pt x="994" y="2528"/>
                  </a:lnTo>
                  <a:lnTo>
                    <a:pt x="1018" y="2529"/>
                  </a:lnTo>
                  <a:lnTo>
                    <a:pt x="1041" y="2531"/>
                  </a:lnTo>
                  <a:lnTo>
                    <a:pt x="1063" y="2535"/>
                  </a:lnTo>
                  <a:lnTo>
                    <a:pt x="1084" y="2540"/>
                  </a:lnTo>
                  <a:lnTo>
                    <a:pt x="1104" y="2545"/>
                  </a:lnTo>
                  <a:lnTo>
                    <a:pt x="1122" y="2553"/>
                  </a:lnTo>
                  <a:lnTo>
                    <a:pt x="1140" y="2560"/>
                  </a:lnTo>
                  <a:lnTo>
                    <a:pt x="1157" y="2569"/>
                  </a:lnTo>
                  <a:lnTo>
                    <a:pt x="1170" y="2579"/>
                  </a:lnTo>
                  <a:lnTo>
                    <a:pt x="1184" y="2589"/>
                  </a:lnTo>
                  <a:lnTo>
                    <a:pt x="1196" y="2601"/>
                  </a:lnTo>
                  <a:lnTo>
                    <a:pt x="1205" y="2613"/>
                  </a:lnTo>
                  <a:lnTo>
                    <a:pt x="1213" y="2625"/>
                  </a:lnTo>
                  <a:lnTo>
                    <a:pt x="1219" y="2639"/>
                  </a:lnTo>
                  <a:lnTo>
                    <a:pt x="1222" y="2653"/>
                  </a:lnTo>
                  <a:lnTo>
                    <a:pt x="1223" y="2666"/>
                  </a:lnTo>
                  <a:lnTo>
                    <a:pt x="1222" y="2680"/>
                  </a:lnTo>
                  <a:lnTo>
                    <a:pt x="1219" y="2694"/>
                  </a:lnTo>
                  <a:lnTo>
                    <a:pt x="1213" y="2708"/>
                  </a:lnTo>
                  <a:lnTo>
                    <a:pt x="1205" y="2720"/>
                  </a:lnTo>
                  <a:lnTo>
                    <a:pt x="1196" y="2732"/>
                  </a:lnTo>
                  <a:lnTo>
                    <a:pt x="1184" y="2743"/>
                  </a:lnTo>
                  <a:lnTo>
                    <a:pt x="1170" y="2754"/>
                  </a:lnTo>
                  <a:lnTo>
                    <a:pt x="1157" y="2763"/>
                  </a:lnTo>
                  <a:lnTo>
                    <a:pt x="1140" y="2773"/>
                  </a:lnTo>
                  <a:lnTo>
                    <a:pt x="1122" y="2780"/>
                  </a:lnTo>
                  <a:lnTo>
                    <a:pt x="1104" y="2788"/>
                  </a:lnTo>
                  <a:lnTo>
                    <a:pt x="1084" y="2793"/>
                  </a:lnTo>
                  <a:lnTo>
                    <a:pt x="1063" y="2798"/>
                  </a:lnTo>
                  <a:lnTo>
                    <a:pt x="1041" y="2801"/>
                  </a:lnTo>
                  <a:lnTo>
                    <a:pt x="1018" y="2804"/>
                  </a:lnTo>
                  <a:lnTo>
                    <a:pt x="994" y="2805"/>
                  </a:lnTo>
                  <a:close/>
                  <a:moveTo>
                    <a:pt x="1323" y="1909"/>
                  </a:moveTo>
                  <a:lnTo>
                    <a:pt x="1323" y="1909"/>
                  </a:lnTo>
                  <a:lnTo>
                    <a:pt x="1323" y="1921"/>
                  </a:lnTo>
                  <a:lnTo>
                    <a:pt x="1321" y="1932"/>
                  </a:lnTo>
                  <a:lnTo>
                    <a:pt x="1318" y="1943"/>
                  </a:lnTo>
                  <a:lnTo>
                    <a:pt x="1315" y="1953"/>
                  </a:lnTo>
                  <a:lnTo>
                    <a:pt x="1310" y="1963"/>
                  </a:lnTo>
                  <a:lnTo>
                    <a:pt x="1304" y="1972"/>
                  </a:lnTo>
                  <a:lnTo>
                    <a:pt x="1298" y="1982"/>
                  </a:lnTo>
                  <a:lnTo>
                    <a:pt x="1291" y="1989"/>
                  </a:lnTo>
                  <a:lnTo>
                    <a:pt x="1282" y="1997"/>
                  </a:lnTo>
                  <a:lnTo>
                    <a:pt x="1274" y="2004"/>
                  </a:lnTo>
                  <a:lnTo>
                    <a:pt x="1264" y="2009"/>
                  </a:lnTo>
                  <a:lnTo>
                    <a:pt x="1254" y="2015"/>
                  </a:lnTo>
                  <a:lnTo>
                    <a:pt x="1243" y="2018"/>
                  </a:lnTo>
                  <a:lnTo>
                    <a:pt x="1233" y="2021"/>
                  </a:lnTo>
                  <a:lnTo>
                    <a:pt x="1221" y="2023"/>
                  </a:lnTo>
                  <a:lnTo>
                    <a:pt x="1209" y="2023"/>
                  </a:lnTo>
                  <a:lnTo>
                    <a:pt x="299" y="2023"/>
                  </a:lnTo>
                  <a:lnTo>
                    <a:pt x="287" y="2023"/>
                  </a:lnTo>
                  <a:lnTo>
                    <a:pt x="276" y="2021"/>
                  </a:lnTo>
                  <a:lnTo>
                    <a:pt x="265" y="2018"/>
                  </a:lnTo>
                  <a:lnTo>
                    <a:pt x="255" y="2015"/>
                  </a:lnTo>
                  <a:lnTo>
                    <a:pt x="244" y="2009"/>
                  </a:lnTo>
                  <a:lnTo>
                    <a:pt x="236" y="2004"/>
                  </a:lnTo>
                  <a:lnTo>
                    <a:pt x="226" y="1997"/>
                  </a:lnTo>
                  <a:lnTo>
                    <a:pt x="218" y="1989"/>
                  </a:lnTo>
                  <a:lnTo>
                    <a:pt x="210" y="1982"/>
                  </a:lnTo>
                  <a:lnTo>
                    <a:pt x="204" y="1972"/>
                  </a:lnTo>
                  <a:lnTo>
                    <a:pt x="199" y="1963"/>
                  </a:lnTo>
                  <a:lnTo>
                    <a:pt x="194" y="1953"/>
                  </a:lnTo>
                  <a:lnTo>
                    <a:pt x="190" y="1943"/>
                  </a:lnTo>
                  <a:lnTo>
                    <a:pt x="187" y="1932"/>
                  </a:lnTo>
                  <a:lnTo>
                    <a:pt x="185" y="1921"/>
                  </a:lnTo>
                  <a:lnTo>
                    <a:pt x="185" y="1909"/>
                  </a:lnTo>
                  <a:lnTo>
                    <a:pt x="185" y="1177"/>
                  </a:lnTo>
                  <a:lnTo>
                    <a:pt x="185" y="1166"/>
                  </a:lnTo>
                  <a:lnTo>
                    <a:pt x="187" y="1154"/>
                  </a:lnTo>
                  <a:lnTo>
                    <a:pt x="190" y="1142"/>
                  </a:lnTo>
                  <a:lnTo>
                    <a:pt x="194" y="1132"/>
                  </a:lnTo>
                  <a:lnTo>
                    <a:pt x="199" y="1122"/>
                  </a:lnTo>
                  <a:lnTo>
                    <a:pt x="204" y="1113"/>
                  </a:lnTo>
                  <a:lnTo>
                    <a:pt x="210" y="1104"/>
                  </a:lnTo>
                  <a:lnTo>
                    <a:pt x="218" y="1096"/>
                  </a:lnTo>
                  <a:lnTo>
                    <a:pt x="226" y="1089"/>
                  </a:lnTo>
                  <a:lnTo>
                    <a:pt x="236" y="1082"/>
                  </a:lnTo>
                  <a:lnTo>
                    <a:pt x="244" y="1076"/>
                  </a:lnTo>
                  <a:lnTo>
                    <a:pt x="255" y="1072"/>
                  </a:lnTo>
                  <a:lnTo>
                    <a:pt x="265" y="1067"/>
                  </a:lnTo>
                  <a:lnTo>
                    <a:pt x="276" y="1065"/>
                  </a:lnTo>
                  <a:lnTo>
                    <a:pt x="287" y="1063"/>
                  </a:lnTo>
                  <a:lnTo>
                    <a:pt x="299" y="1062"/>
                  </a:lnTo>
                  <a:lnTo>
                    <a:pt x="1209" y="1062"/>
                  </a:lnTo>
                  <a:lnTo>
                    <a:pt x="1221" y="1063"/>
                  </a:lnTo>
                  <a:lnTo>
                    <a:pt x="1233" y="1065"/>
                  </a:lnTo>
                  <a:lnTo>
                    <a:pt x="1243" y="1067"/>
                  </a:lnTo>
                  <a:lnTo>
                    <a:pt x="1254" y="1072"/>
                  </a:lnTo>
                  <a:lnTo>
                    <a:pt x="1264" y="1076"/>
                  </a:lnTo>
                  <a:lnTo>
                    <a:pt x="1274" y="1082"/>
                  </a:lnTo>
                  <a:lnTo>
                    <a:pt x="1282" y="1089"/>
                  </a:lnTo>
                  <a:lnTo>
                    <a:pt x="1291" y="1096"/>
                  </a:lnTo>
                  <a:lnTo>
                    <a:pt x="1298" y="1104"/>
                  </a:lnTo>
                  <a:lnTo>
                    <a:pt x="1304" y="1113"/>
                  </a:lnTo>
                  <a:lnTo>
                    <a:pt x="1310" y="1122"/>
                  </a:lnTo>
                  <a:lnTo>
                    <a:pt x="1315" y="1132"/>
                  </a:lnTo>
                  <a:lnTo>
                    <a:pt x="1318" y="1142"/>
                  </a:lnTo>
                  <a:lnTo>
                    <a:pt x="1321" y="1154"/>
                  </a:lnTo>
                  <a:lnTo>
                    <a:pt x="1323" y="1166"/>
                  </a:lnTo>
                  <a:lnTo>
                    <a:pt x="1323" y="1177"/>
                  </a:lnTo>
                  <a:lnTo>
                    <a:pt x="1323" y="1909"/>
                  </a:ln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xtLst/>
          </p:spPr>
          <p:txBody>
            <a:bodyPr anchor="ctr">
              <a:scene3d>
                <a:camera prst="orthographicFront"/>
                <a:lightRig rig="threePt" dir="t"/>
              </a:scene3d>
              <a:sp3d>
                <a:contourClr>
                  <a:srgbClr val="FFFFFF"/>
                </a:contourClr>
              </a:sp3d>
            </a:bodyPr>
            <a:lstStyle>
              <a:defPPr>
                <a:defRPr lang="zh-CN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5pPr>
              <a:lvl6pPr marL="2286000" algn="l" defTabSz="914400" rtl="0" eaLnBrk="1" latinLnBrk="0" hangingPunct="1"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6pPr>
              <a:lvl7pPr marL="2743200" algn="l" defTabSz="914400" rtl="0" eaLnBrk="1" latinLnBrk="0" hangingPunct="1"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7pPr>
              <a:lvl8pPr marL="3200400" algn="l" defTabSz="914400" rtl="0" eaLnBrk="1" latinLnBrk="0" hangingPunct="1"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8pPr>
              <a:lvl9pPr marL="3657600" algn="l" defTabSz="914400" rtl="0" eaLnBrk="1" latinLnBrk="0" hangingPunct="1"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9pPr>
            </a:lstStyle>
            <a:p>
              <a:pPr algn="ctr">
                <a:defRPr/>
              </a:pPr>
              <a:endParaRPr lang="zh-CN" altLang="en-US" sz="1013">
                <a:solidFill>
                  <a:srgbClr val="FFFFFF"/>
                </a:solidFill>
              </a:endParaRPr>
            </a:p>
          </p:txBody>
        </p:sp>
      </p:grpSp>
      <p:grpSp>
        <p:nvGrpSpPr>
          <p:cNvPr id="67" name="组合 66">
            <a:extLst>
              <a:ext uri="{FF2B5EF4-FFF2-40B4-BE49-F238E27FC236}">
                <a16:creationId xmlns="" xmlns:a16="http://schemas.microsoft.com/office/drawing/2014/main" id="{10D9E548-FE34-4BBA-9D36-A1737DC502FA}"/>
              </a:ext>
            </a:extLst>
          </p:cNvPr>
          <p:cNvGrpSpPr/>
          <p:nvPr/>
        </p:nvGrpSpPr>
        <p:grpSpPr>
          <a:xfrm>
            <a:off x="2890838" y="2210991"/>
            <a:ext cx="1656160" cy="2461022"/>
            <a:chOff x="1568450" y="1677988"/>
            <a:chExt cx="2208213" cy="3281362"/>
          </a:xfrm>
        </p:grpSpPr>
        <p:cxnSp>
          <p:nvCxnSpPr>
            <p:cNvPr id="68" name="直接连接符 67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05AF8668-A5A8-49F3-9F04-2CEFD06B6EB2}"/>
                </a:ext>
              </a:extLst>
            </p:cNvPr>
            <p:cNvCxnSpPr/>
            <p:nvPr/>
          </p:nvCxnSpPr>
          <p:spPr>
            <a:xfrm flipH="1">
              <a:off x="1671638" y="1677988"/>
              <a:ext cx="2105025" cy="3181350"/>
            </a:xfrm>
            <a:prstGeom prst="line">
              <a:avLst/>
            </a:prstGeom>
            <a:ln>
              <a:solidFill>
                <a:srgbClr val="FD9554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69" name="椭圆 68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C8664164-9328-4CA1-89ED-3ECE3C88E1A3}"/>
                </a:ext>
              </a:extLst>
            </p:cNvPr>
            <p:cNvSpPr/>
            <p:nvPr/>
          </p:nvSpPr>
          <p:spPr>
            <a:xfrm>
              <a:off x="1568450" y="4754563"/>
              <a:ext cx="204788" cy="204787"/>
            </a:xfrm>
            <a:prstGeom prst="ellipse">
              <a:avLst/>
            </a:prstGeom>
            <a:solidFill>
              <a:srgbClr val="FABB95"/>
            </a:solidFill>
            <a:ln>
              <a:solidFill>
                <a:srgbClr val="FD9554"/>
              </a:solidFill>
            </a:ln>
            <a:effectLst>
              <a:outerShdw blurRad="50800" dist="38100" dir="2700000" algn="tl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>
                <a:defRPr/>
              </a:pPr>
              <a:endParaRPr lang="zh-CN" altLang="en-US" sz="1013"/>
            </a:p>
          </p:txBody>
        </p:sp>
      </p:grpSp>
      <p:grpSp>
        <p:nvGrpSpPr>
          <p:cNvPr id="70" name="组合 69">
            <a:extLst>
              <a:ext uri="{FF2B5EF4-FFF2-40B4-BE49-F238E27FC236}">
                <a16:creationId xmlns="" xmlns:a16="http://schemas.microsoft.com/office/drawing/2014/main" id="{1571362F-E264-4AB1-8D2D-94B89D9D4D1E}"/>
              </a:ext>
            </a:extLst>
          </p:cNvPr>
          <p:cNvGrpSpPr/>
          <p:nvPr/>
        </p:nvGrpSpPr>
        <p:grpSpPr>
          <a:xfrm>
            <a:off x="3017044" y="2880122"/>
            <a:ext cx="2325291" cy="1918097"/>
            <a:chOff x="1736725" y="2570163"/>
            <a:chExt cx="3100388" cy="2557462"/>
          </a:xfrm>
        </p:grpSpPr>
        <p:cxnSp>
          <p:nvCxnSpPr>
            <p:cNvPr id="71" name="直接连接符 70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8C8E5784-2E12-424F-A900-9C0F46066E18}"/>
                </a:ext>
              </a:extLst>
            </p:cNvPr>
            <p:cNvCxnSpPr/>
            <p:nvPr/>
          </p:nvCxnSpPr>
          <p:spPr>
            <a:xfrm flipH="1">
              <a:off x="1830388" y="2570163"/>
              <a:ext cx="3006725" cy="2432050"/>
            </a:xfrm>
            <a:prstGeom prst="line">
              <a:avLst/>
            </a:prstGeom>
            <a:ln>
              <a:solidFill>
                <a:srgbClr val="74A0B2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72" name="椭圆 71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9271EF31-3983-4177-9A60-28DBBC3BC091}"/>
                </a:ext>
              </a:extLst>
            </p:cNvPr>
            <p:cNvSpPr/>
            <p:nvPr/>
          </p:nvSpPr>
          <p:spPr>
            <a:xfrm>
              <a:off x="1736725" y="4922838"/>
              <a:ext cx="204788" cy="204787"/>
            </a:xfrm>
            <a:prstGeom prst="ellipse">
              <a:avLst/>
            </a:prstGeom>
            <a:solidFill>
              <a:srgbClr val="74A0B2"/>
            </a:solidFill>
            <a:ln>
              <a:noFill/>
            </a:ln>
            <a:effectLst>
              <a:outerShdw blurRad="50800" dist="38100" dir="2700000" algn="tl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>
                <a:defRPr/>
              </a:pPr>
              <a:endParaRPr lang="zh-CN" altLang="en-US" sz="1013" dirty="0"/>
            </a:p>
          </p:txBody>
        </p:sp>
      </p:grpSp>
      <p:grpSp>
        <p:nvGrpSpPr>
          <p:cNvPr id="73" name="组合 72">
            <a:extLst>
              <a:ext uri="{FF2B5EF4-FFF2-40B4-BE49-F238E27FC236}">
                <a16:creationId xmlns="" xmlns:a16="http://schemas.microsoft.com/office/drawing/2014/main" id="{E2956AB1-526C-4FE2-AEC3-A14915576301}"/>
              </a:ext>
            </a:extLst>
          </p:cNvPr>
          <p:cNvGrpSpPr/>
          <p:nvPr/>
        </p:nvGrpSpPr>
        <p:grpSpPr>
          <a:xfrm>
            <a:off x="3119438" y="3688556"/>
            <a:ext cx="2727722" cy="1271588"/>
            <a:chOff x="1873250" y="3648075"/>
            <a:chExt cx="3636963" cy="1695450"/>
          </a:xfrm>
        </p:grpSpPr>
        <p:cxnSp>
          <p:nvCxnSpPr>
            <p:cNvPr id="74" name="直接连接符 73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46AAD505-8A59-412C-9702-D8A9B6877C52}"/>
                </a:ext>
              </a:extLst>
            </p:cNvPr>
            <p:cNvCxnSpPr/>
            <p:nvPr/>
          </p:nvCxnSpPr>
          <p:spPr>
            <a:xfrm flipH="1">
              <a:off x="1971675" y="3648075"/>
              <a:ext cx="3538538" cy="1589088"/>
            </a:xfrm>
            <a:prstGeom prst="line">
              <a:avLst/>
            </a:prstGeom>
            <a:ln>
              <a:solidFill>
                <a:srgbClr val="FD9554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75" name="椭圆 74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A5634405-5186-41C5-8D7A-889FFCAC0F31}"/>
                </a:ext>
              </a:extLst>
            </p:cNvPr>
            <p:cNvSpPr/>
            <p:nvPr/>
          </p:nvSpPr>
          <p:spPr>
            <a:xfrm>
              <a:off x="1873250" y="5138738"/>
              <a:ext cx="204788" cy="204787"/>
            </a:xfrm>
            <a:prstGeom prst="ellipse">
              <a:avLst/>
            </a:prstGeom>
            <a:solidFill>
              <a:srgbClr val="FABB95"/>
            </a:solidFill>
            <a:ln>
              <a:solidFill>
                <a:srgbClr val="FD9554"/>
              </a:solidFill>
            </a:ln>
            <a:effectLst>
              <a:outerShdw blurRad="50800" dist="38100" dir="2700000" algn="tl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>
                <a:defRPr/>
              </a:pPr>
              <a:endParaRPr lang="zh-CN" altLang="en-US" sz="1013" dirty="0"/>
            </a:p>
          </p:txBody>
        </p:sp>
      </p:grpSp>
      <p:grpSp>
        <p:nvGrpSpPr>
          <p:cNvPr id="76" name="组合 75">
            <a:extLst>
              <a:ext uri="{FF2B5EF4-FFF2-40B4-BE49-F238E27FC236}">
                <a16:creationId xmlns="" xmlns:a16="http://schemas.microsoft.com/office/drawing/2014/main" id="{20297AD9-8FE2-41A6-9F64-BA7FAA6CD61A}"/>
              </a:ext>
            </a:extLst>
          </p:cNvPr>
          <p:cNvGrpSpPr/>
          <p:nvPr/>
        </p:nvGrpSpPr>
        <p:grpSpPr>
          <a:xfrm>
            <a:off x="3193257" y="4572000"/>
            <a:ext cx="3132535" cy="578644"/>
            <a:chOff x="1971675" y="4826000"/>
            <a:chExt cx="4176713" cy="771525"/>
          </a:xfrm>
        </p:grpSpPr>
        <p:cxnSp>
          <p:nvCxnSpPr>
            <p:cNvPr id="77" name="直接连接符 76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700510C6-4966-45B9-BD5F-C3467D06F1FC}"/>
                </a:ext>
              </a:extLst>
            </p:cNvPr>
            <p:cNvCxnSpPr/>
            <p:nvPr/>
          </p:nvCxnSpPr>
          <p:spPr>
            <a:xfrm flipH="1">
              <a:off x="2033588" y="4826000"/>
              <a:ext cx="4114800" cy="652463"/>
            </a:xfrm>
            <a:prstGeom prst="line">
              <a:avLst/>
            </a:prstGeom>
            <a:ln>
              <a:solidFill>
                <a:srgbClr val="74A0B2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78" name="椭圆 77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3B65CE99-6527-43CF-B567-787DC1A1BBED}"/>
                </a:ext>
              </a:extLst>
            </p:cNvPr>
            <p:cNvSpPr/>
            <p:nvPr/>
          </p:nvSpPr>
          <p:spPr>
            <a:xfrm>
              <a:off x="1971675" y="5392738"/>
              <a:ext cx="204788" cy="204787"/>
            </a:xfrm>
            <a:prstGeom prst="ellipse">
              <a:avLst/>
            </a:prstGeom>
            <a:solidFill>
              <a:srgbClr val="74A0B2"/>
            </a:solidFill>
            <a:ln>
              <a:noFill/>
            </a:ln>
            <a:effectLst>
              <a:outerShdw blurRad="50800" dist="38100" dir="2700000" algn="tl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>
                <a:defRPr/>
              </a:pPr>
              <a:endParaRPr lang="zh-CN" altLang="en-US" sz="1013" dirty="0"/>
            </a:p>
          </p:txBody>
        </p:sp>
      </p:grpSp>
      <p:grpSp>
        <p:nvGrpSpPr>
          <p:cNvPr id="79" name="组合 78">
            <a:extLst>
              <a:ext uri="{FF2B5EF4-FFF2-40B4-BE49-F238E27FC236}">
                <a16:creationId xmlns="" xmlns:a16="http://schemas.microsoft.com/office/drawing/2014/main" id="{7E8C9E9C-B3B5-4F20-8D26-7036334F0501}"/>
              </a:ext>
            </a:extLst>
          </p:cNvPr>
          <p:cNvGrpSpPr/>
          <p:nvPr/>
        </p:nvGrpSpPr>
        <p:grpSpPr>
          <a:xfrm>
            <a:off x="5243513" y="1551385"/>
            <a:ext cx="3025378" cy="654249"/>
            <a:chOff x="4705350" y="798513"/>
            <a:chExt cx="4033838" cy="872333"/>
          </a:xfrm>
        </p:grpSpPr>
        <p:sp>
          <p:nvSpPr>
            <p:cNvPr id="80" name="TextBox 46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85B72099-BC16-4376-B9E3-F2DB57359B61}"/>
                </a:ext>
              </a:extLst>
            </p:cNvPr>
            <p:cNvSpPr txBox="1">
              <a:spLocks noChangeArrowheads="1"/>
            </p:cNvSpPr>
            <p:nvPr/>
          </p:nvSpPr>
          <p:spPr bwMode="auto">
            <a:xfrm>
              <a:off x="4705350" y="798513"/>
              <a:ext cx="3024188" cy="430887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lnSpc>
                  <a:spcPct val="90000"/>
                </a:lnSpc>
                <a:spcBef>
                  <a:spcPts val="1350"/>
                </a:spcBef>
                <a:buClr>
                  <a:schemeClr val="accent1"/>
                </a:buClr>
                <a:buSzPct val="80000"/>
                <a:buFont typeface="Wingdings 2" pitchFamily="18" charset="2"/>
                <a:buChar char=""/>
                <a:defRPr sz="2800">
                  <a:solidFill>
                    <a:schemeClr val="accent1"/>
                  </a:solidFill>
                  <a:latin typeface="Calibri" pitchFamily="34" charset="0"/>
                  <a:ea typeface="幼圆" pitchFamily="49" charset="-122"/>
                </a:defRPr>
              </a:lvl1pPr>
              <a:lvl2pPr marL="742950" indent="-285750" eaLnBrk="0" hangingPunct="0">
                <a:lnSpc>
                  <a:spcPct val="130000"/>
                </a:lnSpc>
                <a:buFont typeface="Calibri" pitchFamily="34" charset="0"/>
                <a:buChar char=" "/>
                <a:defRPr sz="2000">
                  <a:solidFill>
                    <a:schemeClr val="tx1"/>
                  </a:solidFill>
                  <a:latin typeface="Calibri" pitchFamily="34" charset="0"/>
                  <a:ea typeface="幼圆" pitchFamily="49" charset="-122"/>
                </a:defRPr>
              </a:lvl2pPr>
              <a:lvl3pPr marL="1143000" indent="-228600" eaLnBrk="0" hangingPunct="0">
                <a:lnSpc>
                  <a:spcPct val="90000"/>
                </a:lnSpc>
                <a:spcBef>
                  <a:spcPts val="375"/>
                </a:spcBef>
                <a:buFont typeface="Arial" charset="0"/>
                <a:buChar char="•"/>
                <a:defRPr sz="1500">
                  <a:solidFill>
                    <a:srgbClr val="7F7F7F"/>
                  </a:solidFill>
                  <a:latin typeface="Calibri" pitchFamily="34" charset="0"/>
                  <a:ea typeface="幼圆" pitchFamily="49" charset="-122"/>
                </a:defRPr>
              </a:lvl3pPr>
              <a:lvl4pPr marL="1600200" indent="-228600" eaLnBrk="0" hangingPunct="0">
                <a:lnSpc>
                  <a:spcPct val="90000"/>
                </a:lnSpc>
                <a:spcBef>
                  <a:spcPts val="375"/>
                </a:spcBef>
                <a:buFont typeface="Arial" charset="0"/>
                <a:buChar char="•"/>
                <a:defRPr sz="1300">
                  <a:solidFill>
                    <a:srgbClr val="7F7F7F"/>
                  </a:solidFill>
                  <a:latin typeface="Calibri" pitchFamily="34" charset="0"/>
                  <a:ea typeface="幼圆" pitchFamily="49" charset="-122"/>
                </a:defRPr>
              </a:lvl4pPr>
              <a:lvl5pPr marL="2057400" indent="-228600" eaLnBrk="0" hangingPunct="0">
                <a:lnSpc>
                  <a:spcPct val="90000"/>
                </a:lnSpc>
                <a:spcBef>
                  <a:spcPts val="375"/>
                </a:spcBef>
                <a:buFont typeface="Arial" charset="0"/>
                <a:buChar char="•"/>
                <a:defRPr sz="1300">
                  <a:solidFill>
                    <a:srgbClr val="7F7F7F"/>
                  </a:solidFill>
                  <a:latin typeface="Calibri" pitchFamily="34" charset="0"/>
                  <a:ea typeface="幼圆" pitchFamily="49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375"/>
                </a:spcBef>
                <a:spcAft>
                  <a:spcPct val="0"/>
                </a:spcAft>
                <a:buFont typeface="Arial" charset="0"/>
                <a:buChar char="•"/>
                <a:defRPr sz="1300">
                  <a:solidFill>
                    <a:srgbClr val="7F7F7F"/>
                  </a:solidFill>
                  <a:latin typeface="Calibri" pitchFamily="34" charset="0"/>
                  <a:ea typeface="幼圆" pitchFamily="49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375"/>
                </a:spcBef>
                <a:spcAft>
                  <a:spcPct val="0"/>
                </a:spcAft>
                <a:buFont typeface="Arial" charset="0"/>
                <a:buChar char="•"/>
                <a:defRPr sz="1300">
                  <a:solidFill>
                    <a:srgbClr val="7F7F7F"/>
                  </a:solidFill>
                  <a:latin typeface="Calibri" pitchFamily="34" charset="0"/>
                  <a:ea typeface="幼圆" pitchFamily="49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375"/>
                </a:spcBef>
                <a:spcAft>
                  <a:spcPct val="0"/>
                </a:spcAft>
                <a:buFont typeface="Arial" charset="0"/>
                <a:buChar char="•"/>
                <a:defRPr sz="1300">
                  <a:solidFill>
                    <a:srgbClr val="7F7F7F"/>
                  </a:solidFill>
                  <a:latin typeface="Calibri" pitchFamily="34" charset="0"/>
                  <a:ea typeface="幼圆" pitchFamily="49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375"/>
                </a:spcBef>
                <a:spcAft>
                  <a:spcPct val="0"/>
                </a:spcAft>
                <a:buFont typeface="Arial" charset="0"/>
                <a:buChar char="•"/>
                <a:defRPr sz="1300">
                  <a:solidFill>
                    <a:srgbClr val="7F7F7F"/>
                  </a:solidFill>
                  <a:latin typeface="Calibri" pitchFamily="34" charset="0"/>
                  <a:ea typeface="幼圆" pitchFamily="49" charset="-122"/>
                </a:defRPr>
              </a:lvl9pPr>
            </a:lstStyle>
            <a:p>
              <a:pPr eaLnBrk="1" hangingPunct="1">
                <a:lnSpc>
                  <a:spcPct val="100000"/>
                </a:lnSpc>
                <a:spcBef>
                  <a:spcPct val="0"/>
                </a:spcBef>
                <a:buClrTx/>
                <a:buSzTx/>
                <a:buFontTx/>
                <a:buNone/>
                <a:defRPr/>
              </a:pPr>
              <a:r>
                <a:rPr lang="en-US" altLang="zh-CN" sz="1500" dirty="0">
                  <a:solidFill>
                    <a:schemeClr val="bg1">
                      <a:lumMod val="50000"/>
                    </a:schemeClr>
                  </a:solidFill>
                  <a:latin typeface="+mn-lt"/>
                  <a:ea typeface="宋体" pitchFamily="2" charset="-122"/>
                </a:rPr>
                <a:t>YOUR TEXT HERE</a:t>
              </a:r>
              <a:endParaRPr lang="zh-CN" altLang="en-US" sz="1500" dirty="0">
                <a:solidFill>
                  <a:schemeClr val="bg1">
                    <a:lumMod val="50000"/>
                  </a:schemeClr>
                </a:solidFill>
                <a:latin typeface="+mn-lt"/>
                <a:ea typeface="宋体" pitchFamily="2" charset="-122"/>
              </a:endParaRPr>
            </a:p>
          </p:txBody>
        </p:sp>
        <p:sp>
          <p:nvSpPr>
            <p:cNvPr id="81" name="TextBox 68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E9F53168-29CA-485D-911F-C4A3BEF17F15}"/>
                </a:ext>
              </a:extLst>
            </p:cNvPr>
            <p:cNvSpPr txBox="1">
              <a:spLocks noChangeArrowheads="1"/>
            </p:cNvSpPr>
            <p:nvPr/>
          </p:nvSpPr>
          <p:spPr bwMode="auto">
            <a:xfrm>
              <a:off x="4729162" y="1132067"/>
              <a:ext cx="4010026" cy="538779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/>
              <a:r>
                <a:rPr lang="zh-CN" altLang="en-US" sz="1013" dirty="0">
                  <a:solidFill>
                    <a:schemeClr val="bg1">
                      <a:lumMod val="50000"/>
                    </a:schemeClr>
                  </a:solidFill>
                  <a:ea typeface="幼圆" panose="02010509060101010101" pitchFamily="49" charset="-122"/>
                </a:rPr>
                <a:t>请在此处添加详细描述文本，尽量与标题文本语言风格相符合，语言描述尽量简洁生动。</a:t>
              </a:r>
              <a:endParaRPr lang="en-US" altLang="zh-CN" sz="1013" dirty="0">
                <a:solidFill>
                  <a:schemeClr val="bg1">
                    <a:lumMod val="50000"/>
                  </a:schemeClr>
                </a:solidFill>
              </a:endParaRPr>
            </a:p>
          </p:txBody>
        </p:sp>
      </p:grpSp>
      <p:grpSp>
        <p:nvGrpSpPr>
          <p:cNvPr id="82" name="组合 81">
            <a:extLst>
              <a:ext uri="{FF2B5EF4-FFF2-40B4-BE49-F238E27FC236}">
                <a16:creationId xmlns="" xmlns:a16="http://schemas.microsoft.com/office/drawing/2014/main" id="{18A74BED-A2E7-4C17-B355-36075E3C7A24}"/>
              </a:ext>
            </a:extLst>
          </p:cNvPr>
          <p:cNvGrpSpPr/>
          <p:nvPr/>
        </p:nvGrpSpPr>
        <p:grpSpPr>
          <a:xfrm>
            <a:off x="6066235" y="2349102"/>
            <a:ext cx="3030140" cy="693769"/>
            <a:chOff x="5802313" y="1862138"/>
            <a:chExt cx="4040186" cy="925027"/>
          </a:xfrm>
        </p:grpSpPr>
        <p:sp>
          <p:nvSpPr>
            <p:cNvPr id="83" name="TextBox 46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E9F007CF-D8E0-469A-B92C-5AEEB3067561}"/>
                </a:ext>
              </a:extLst>
            </p:cNvPr>
            <p:cNvSpPr txBox="1">
              <a:spLocks noChangeArrowheads="1"/>
            </p:cNvSpPr>
            <p:nvPr/>
          </p:nvSpPr>
          <p:spPr bwMode="auto">
            <a:xfrm>
              <a:off x="5802313" y="1862138"/>
              <a:ext cx="3024188" cy="430887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lnSpc>
                  <a:spcPct val="90000"/>
                </a:lnSpc>
                <a:spcBef>
                  <a:spcPts val="1350"/>
                </a:spcBef>
                <a:buClr>
                  <a:schemeClr val="accent1"/>
                </a:buClr>
                <a:buSzPct val="80000"/>
                <a:buFont typeface="Wingdings 2" pitchFamily="18" charset="2"/>
                <a:buChar char=""/>
                <a:defRPr sz="2800">
                  <a:solidFill>
                    <a:schemeClr val="accent1"/>
                  </a:solidFill>
                  <a:latin typeface="Calibri" pitchFamily="34" charset="0"/>
                  <a:ea typeface="幼圆" pitchFamily="49" charset="-122"/>
                </a:defRPr>
              </a:lvl1pPr>
              <a:lvl2pPr marL="742950" indent="-285750" eaLnBrk="0" hangingPunct="0">
                <a:lnSpc>
                  <a:spcPct val="130000"/>
                </a:lnSpc>
                <a:buFont typeface="Calibri" pitchFamily="34" charset="0"/>
                <a:buChar char=" "/>
                <a:defRPr sz="2000">
                  <a:solidFill>
                    <a:schemeClr val="tx1"/>
                  </a:solidFill>
                  <a:latin typeface="Calibri" pitchFamily="34" charset="0"/>
                  <a:ea typeface="幼圆" pitchFamily="49" charset="-122"/>
                </a:defRPr>
              </a:lvl2pPr>
              <a:lvl3pPr marL="1143000" indent="-228600" eaLnBrk="0" hangingPunct="0">
                <a:lnSpc>
                  <a:spcPct val="90000"/>
                </a:lnSpc>
                <a:spcBef>
                  <a:spcPts val="375"/>
                </a:spcBef>
                <a:buFont typeface="Arial" charset="0"/>
                <a:buChar char="•"/>
                <a:defRPr sz="1500">
                  <a:solidFill>
                    <a:srgbClr val="7F7F7F"/>
                  </a:solidFill>
                  <a:latin typeface="Calibri" pitchFamily="34" charset="0"/>
                  <a:ea typeface="幼圆" pitchFamily="49" charset="-122"/>
                </a:defRPr>
              </a:lvl3pPr>
              <a:lvl4pPr marL="1600200" indent="-228600" eaLnBrk="0" hangingPunct="0">
                <a:lnSpc>
                  <a:spcPct val="90000"/>
                </a:lnSpc>
                <a:spcBef>
                  <a:spcPts val="375"/>
                </a:spcBef>
                <a:buFont typeface="Arial" charset="0"/>
                <a:buChar char="•"/>
                <a:defRPr sz="1300">
                  <a:solidFill>
                    <a:srgbClr val="7F7F7F"/>
                  </a:solidFill>
                  <a:latin typeface="Calibri" pitchFamily="34" charset="0"/>
                  <a:ea typeface="幼圆" pitchFamily="49" charset="-122"/>
                </a:defRPr>
              </a:lvl4pPr>
              <a:lvl5pPr marL="2057400" indent="-228600" eaLnBrk="0" hangingPunct="0">
                <a:lnSpc>
                  <a:spcPct val="90000"/>
                </a:lnSpc>
                <a:spcBef>
                  <a:spcPts val="375"/>
                </a:spcBef>
                <a:buFont typeface="Arial" charset="0"/>
                <a:buChar char="•"/>
                <a:defRPr sz="1300">
                  <a:solidFill>
                    <a:srgbClr val="7F7F7F"/>
                  </a:solidFill>
                  <a:latin typeface="Calibri" pitchFamily="34" charset="0"/>
                  <a:ea typeface="幼圆" pitchFamily="49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375"/>
                </a:spcBef>
                <a:spcAft>
                  <a:spcPct val="0"/>
                </a:spcAft>
                <a:buFont typeface="Arial" charset="0"/>
                <a:buChar char="•"/>
                <a:defRPr sz="1300">
                  <a:solidFill>
                    <a:srgbClr val="7F7F7F"/>
                  </a:solidFill>
                  <a:latin typeface="Calibri" pitchFamily="34" charset="0"/>
                  <a:ea typeface="幼圆" pitchFamily="49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375"/>
                </a:spcBef>
                <a:spcAft>
                  <a:spcPct val="0"/>
                </a:spcAft>
                <a:buFont typeface="Arial" charset="0"/>
                <a:buChar char="•"/>
                <a:defRPr sz="1300">
                  <a:solidFill>
                    <a:srgbClr val="7F7F7F"/>
                  </a:solidFill>
                  <a:latin typeface="Calibri" pitchFamily="34" charset="0"/>
                  <a:ea typeface="幼圆" pitchFamily="49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375"/>
                </a:spcBef>
                <a:spcAft>
                  <a:spcPct val="0"/>
                </a:spcAft>
                <a:buFont typeface="Arial" charset="0"/>
                <a:buChar char="•"/>
                <a:defRPr sz="1300">
                  <a:solidFill>
                    <a:srgbClr val="7F7F7F"/>
                  </a:solidFill>
                  <a:latin typeface="Calibri" pitchFamily="34" charset="0"/>
                  <a:ea typeface="幼圆" pitchFamily="49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375"/>
                </a:spcBef>
                <a:spcAft>
                  <a:spcPct val="0"/>
                </a:spcAft>
                <a:buFont typeface="Arial" charset="0"/>
                <a:buChar char="•"/>
                <a:defRPr sz="1300">
                  <a:solidFill>
                    <a:srgbClr val="7F7F7F"/>
                  </a:solidFill>
                  <a:latin typeface="Calibri" pitchFamily="34" charset="0"/>
                  <a:ea typeface="幼圆" pitchFamily="49" charset="-122"/>
                </a:defRPr>
              </a:lvl9pPr>
            </a:lstStyle>
            <a:p>
              <a:pPr eaLnBrk="1" hangingPunct="1">
                <a:lnSpc>
                  <a:spcPct val="100000"/>
                </a:lnSpc>
                <a:spcBef>
                  <a:spcPct val="0"/>
                </a:spcBef>
                <a:buClrTx/>
                <a:buSzTx/>
                <a:buFont typeface="Wingdings 2" pitchFamily="18" charset="2"/>
                <a:buNone/>
                <a:defRPr/>
              </a:pPr>
              <a:r>
                <a:rPr lang="en-US" altLang="zh-CN" sz="1500" dirty="0">
                  <a:solidFill>
                    <a:schemeClr val="bg1">
                      <a:lumMod val="50000"/>
                    </a:schemeClr>
                  </a:solidFill>
                  <a:latin typeface="+mn-lt"/>
                  <a:ea typeface="宋体" pitchFamily="2" charset="-122"/>
                </a:rPr>
                <a:t>YOUR TEXT HERE</a:t>
              </a:r>
              <a:endParaRPr lang="zh-CN" altLang="en-US" sz="1500" dirty="0">
                <a:solidFill>
                  <a:schemeClr val="bg1">
                    <a:lumMod val="50000"/>
                  </a:schemeClr>
                </a:solidFill>
                <a:latin typeface="+mn-lt"/>
                <a:ea typeface="宋体" pitchFamily="2" charset="-122"/>
              </a:endParaRPr>
            </a:p>
          </p:txBody>
        </p:sp>
        <p:sp>
          <p:nvSpPr>
            <p:cNvPr id="84" name="TextBox 68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6C30FF28-0F9C-4E67-AC67-1620AC11E3A8}"/>
                </a:ext>
              </a:extLst>
            </p:cNvPr>
            <p:cNvSpPr txBox="1">
              <a:spLocks noChangeArrowheads="1"/>
            </p:cNvSpPr>
            <p:nvPr/>
          </p:nvSpPr>
          <p:spPr bwMode="auto">
            <a:xfrm>
              <a:off x="5830888" y="2248386"/>
              <a:ext cx="4011611" cy="538779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/>
              <a:r>
                <a:rPr lang="zh-CN" altLang="en-US" sz="1013" dirty="0">
                  <a:solidFill>
                    <a:schemeClr val="bg1">
                      <a:lumMod val="50000"/>
                    </a:schemeClr>
                  </a:solidFill>
                  <a:ea typeface="幼圆" panose="02010509060101010101" pitchFamily="49" charset="-122"/>
                </a:rPr>
                <a:t>请在此处添加详细描述文本，尽量与标题文本语言风格相符合，语言描述尽量简洁生动。</a:t>
              </a:r>
              <a:endParaRPr lang="en-US" altLang="zh-CN" sz="1013" dirty="0">
                <a:solidFill>
                  <a:schemeClr val="bg1">
                    <a:lumMod val="50000"/>
                  </a:schemeClr>
                </a:solidFill>
              </a:endParaRPr>
            </a:p>
          </p:txBody>
        </p:sp>
      </p:grpSp>
      <p:grpSp>
        <p:nvGrpSpPr>
          <p:cNvPr id="85" name="组合 84">
            <a:extLst>
              <a:ext uri="{FF2B5EF4-FFF2-40B4-BE49-F238E27FC236}">
                <a16:creationId xmlns="" xmlns:a16="http://schemas.microsoft.com/office/drawing/2014/main" id="{5EBAC729-D67C-4783-B933-4FB3D3DF1577}"/>
              </a:ext>
            </a:extLst>
          </p:cNvPr>
          <p:cNvGrpSpPr/>
          <p:nvPr/>
        </p:nvGrpSpPr>
        <p:grpSpPr>
          <a:xfrm>
            <a:off x="6602017" y="3205162"/>
            <a:ext cx="3018829" cy="695100"/>
            <a:chOff x="6516688" y="3003550"/>
            <a:chExt cx="4025106" cy="926801"/>
          </a:xfrm>
        </p:grpSpPr>
        <p:sp>
          <p:nvSpPr>
            <p:cNvPr id="86" name="TextBox 46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EF332005-7B80-473A-BE9A-78E619C70B89}"/>
                </a:ext>
              </a:extLst>
            </p:cNvPr>
            <p:cNvSpPr txBox="1">
              <a:spLocks noChangeArrowheads="1"/>
            </p:cNvSpPr>
            <p:nvPr/>
          </p:nvSpPr>
          <p:spPr bwMode="auto">
            <a:xfrm>
              <a:off x="6516688" y="3003550"/>
              <a:ext cx="3024187" cy="430887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lnSpc>
                  <a:spcPct val="90000"/>
                </a:lnSpc>
                <a:spcBef>
                  <a:spcPts val="1350"/>
                </a:spcBef>
                <a:buClr>
                  <a:schemeClr val="accent1"/>
                </a:buClr>
                <a:buSzPct val="80000"/>
                <a:buFont typeface="Wingdings 2" pitchFamily="18" charset="2"/>
                <a:buChar char=""/>
                <a:defRPr sz="2800">
                  <a:solidFill>
                    <a:schemeClr val="accent1"/>
                  </a:solidFill>
                  <a:latin typeface="Calibri" pitchFamily="34" charset="0"/>
                  <a:ea typeface="幼圆" pitchFamily="49" charset="-122"/>
                </a:defRPr>
              </a:lvl1pPr>
              <a:lvl2pPr marL="742950" indent="-285750" eaLnBrk="0" hangingPunct="0">
                <a:lnSpc>
                  <a:spcPct val="130000"/>
                </a:lnSpc>
                <a:buFont typeface="Calibri" pitchFamily="34" charset="0"/>
                <a:buChar char=" "/>
                <a:defRPr sz="2000">
                  <a:solidFill>
                    <a:schemeClr val="tx1"/>
                  </a:solidFill>
                  <a:latin typeface="Calibri" pitchFamily="34" charset="0"/>
                  <a:ea typeface="幼圆" pitchFamily="49" charset="-122"/>
                </a:defRPr>
              </a:lvl2pPr>
              <a:lvl3pPr marL="1143000" indent="-228600" eaLnBrk="0" hangingPunct="0">
                <a:lnSpc>
                  <a:spcPct val="90000"/>
                </a:lnSpc>
                <a:spcBef>
                  <a:spcPts val="375"/>
                </a:spcBef>
                <a:buFont typeface="Arial" charset="0"/>
                <a:buChar char="•"/>
                <a:defRPr sz="1500">
                  <a:solidFill>
                    <a:srgbClr val="7F7F7F"/>
                  </a:solidFill>
                  <a:latin typeface="Calibri" pitchFamily="34" charset="0"/>
                  <a:ea typeface="幼圆" pitchFamily="49" charset="-122"/>
                </a:defRPr>
              </a:lvl3pPr>
              <a:lvl4pPr marL="1600200" indent="-228600" eaLnBrk="0" hangingPunct="0">
                <a:lnSpc>
                  <a:spcPct val="90000"/>
                </a:lnSpc>
                <a:spcBef>
                  <a:spcPts val="375"/>
                </a:spcBef>
                <a:buFont typeface="Arial" charset="0"/>
                <a:buChar char="•"/>
                <a:defRPr sz="1300">
                  <a:solidFill>
                    <a:srgbClr val="7F7F7F"/>
                  </a:solidFill>
                  <a:latin typeface="Calibri" pitchFamily="34" charset="0"/>
                  <a:ea typeface="幼圆" pitchFamily="49" charset="-122"/>
                </a:defRPr>
              </a:lvl4pPr>
              <a:lvl5pPr marL="2057400" indent="-228600" eaLnBrk="0" hangingPunct="0">
                <a:lnSpc>
                  <a:spcPct val="90000"/>
                </a:lnSpc>
                <a:spcBef>
                  <a:spcPts val="375"/>
                </a:spcBef>
                <a:buFont typeface="Arial" charset="0"/>
                <a:buChar char="•"/>
                <a:defRPr sz="1300">
                  <a:solidFill>
                    <a:srgbClr val="7F7F7F"/>
                  </a:solidFill>
                  <a:latin typeface="Calibri" pitchFamily="34" charset="0"/>
                  <a:ea typeface="幼圆" pitchFamily="49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375"/>
                </a:spcBef>
                <a:spcAft>
                  <a:spcPct val="0"/>
                </a:spcAft>
                <a:buFont typeface="Arial" charset="0"/>
                <a:buChar char="•"/>
                <a:defRPr sz="1300">
                  <a:solidFill>
                    <a:srgbClr val="7F7F7F"/>
                  </a:solidFill>
                  <a:latin typeface="Calibri" pitchFamily="34" charset="0"/>
                  <a:ea typeface="幼圆" pitchFamily="49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375"/>
                </a:spcBef>
                <a:spcAft>
                  <a:spcPct val="0"/>
                </a:spcAft>
                <a:buFont typeface="Arial" charset="0"/>
                <a:buChar char="•"/>
                <a:defRPr sz="1300">
                  <a:solidFill>
                    <a:srgbClr val="7F7F7F"/>
                  </a:solidFill>
                  <a:latin typeface="Calibri" pitchFamily="34" charset="0"/>
                  <a:ea typeface="幼圆" pitchFamily="49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375"/>
                </a:spcBef>
                <a:spcAft>
                  <a:spcPct val="0"/>
                </a:spcAft>
                <a:buFont typeface="Arial" charset="0"/>
                <a:buChar char="•"/>
                <a:defRPr sz="1300">
                  <a:solidFill>
                    <a:srgbClr val="7F7F7F"/>
                  </a:solidFill>
                  <a:latin typeface="Calibri" pitchFamily="34" charset="0"/>
                  <a:ea typeface="幼圆" pitchFamily="49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375"/>
                </a:spcBef>
                <a:spcAft>
                  <a:spcPct val="0"/>
                </a:spcAft>
                <a:buFont typeface="Arial" charset="0"/>
                <a:buChar char="•"/>
                <a:defRPr sz="1300">
                  <a:solidFill>
                    <a:srgbClr val="7F7F7F"/>
                  </a:solidFill>
                  <a:latin typeface="Calibri" pitchFamily="34" charset="0"/>
                  <a:ea typeface="幼圆" pitchFamily="49" charset="-122"/>
                </a:defRPr>
              </a:lvl9pPr>
            </a:lstStyle>
            <a:p>
              <a:pPr eaLnBrk="1" hangingPunct="1">
                <a:lnSpc>
                  <a:spcPct val="100000"/>
                </a:lnSpc>
                <a:spcBef>
                  <a:spcPct val="0"/>
                </a:spcBef>
                <a:buClrTx/>
                <a:buSzTx/>
                <a:buFont typeface="Wingdings 2" pitchFamily="18" charset="2"/>
                <a:buNone/>
                <a:defRPr/>
              </a:pPr>
              <a:r>
                <a:rPr lang="en-US" altLang="zh-CN" sz="1500" dirty="0">
                  <a:solidFill>
                    <a:schemeClr val="bg1">
                      <a:lumMod val="50000"/>
                    </a:schemeClr>
                  </a:solidFill>
                  <a:latin typeface="+mn-lt"/>
                  <a:ea typeface="宋体" pitchFamily="2" charset="-122"/>
                </a:rPr>
                <a:t>YOUR TEXT HERE</a:t>
              </a:r>
              <a:endParaRPr lang="zh-CN" altLang="en-US" sz="1500" dirty="0">
                <a:solidFill>
                  <a:schemeClr val="bg1">
                    <a:lumMod val="50000"/>
                  </a:schemeClr>
                </a:solidFill>
                <a:latin typeface="+mn-lt"/>
                <a:ea typeface="宋体" pitchFamily="2" charset="-122"/>
              </a:endParaRPr>
            </a:p>
          </p:txBody>
        </p:sp>
        <p:sp>
          <p:nvSpPr>
            <p:cNvPr id="87" name="TextBox 68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3C82F0FD-87C4-484B-B222-81C34013649A}"/>
                </a:ext>
              </a:extLst>
            </p:cNvPr>
            <p:cNvSpPr txBox="1">
              <a:spLocks noChangeArrowheads="1"/>
            </p:cNvSpPr>
            <p:nvPr/>
          </p:nvSpPr>
          <p:spPr bwMode="auto">
            <a:xfrm>
              <a:off x="6530180" y="3391572"/>
              <a:ext cx="4011614" cy="538779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/>
              <a:r>
                <a:rPr lang="zh-CN" altLang="en-US" sz="1013" dirty="0">
                  <a:solidFill>
                    <a:schemeClr val="bg1">
                      <a:lumMod val="50000"/>
                    </a:schemeClr>
                  </a:solidFill>
                  <a:ea typeface="幼圆" panose="02010509060101010101" pitchFamily="49" charset="-122"/>
                </a:rPr>
                <a:t>请在此处添加详细描述文本，尽量与标题文本语言风格相符合，语言描述尽量简洁生动。</a:t>
              </a:r>
              <a:endParaRPr lang="en-US" altLang="zh-CN" sz="1013" dirty="0">
                <a:solidFill>
                  <a:schemeClr val="bg1">
                    <a:lumMod val="50000"/>
                  </a:schemeClr>
                </a:solidFill>
              </a:endParaRPr>
            </a:p>
          </p:txBody>
        </p:sp>
      </p:grpSp>
      <p:grpSp>
        <p:nvGrpSpPr>
          <p:cNvPr id="88" name="组合 87">
            <a:extLst>
              <a:ext uri="{FF2B5EF4-FFF2-40B4-BE49-F238E27FC236}">
                <a16:creationId xmlns="" xmlns:a16="http://schemas.microsoft.com/office/drawing/2014/main" id="{8B20AC6C-FD8E-4A8D-9B08-84FD2DE019AB}"/>
              </a:ext>
            </a:extLst>
          </p:cNvPr>
          <p:cNvGrpSpPr/>
          <p:nvPr/>
        </p:nvGrpSpPr>
        <p:grpSpPr>
          <a:xfrm>
            <a:off x="7086601" y="4211241"/>
            <a:ext cx="3033713" cy="669132"/>
            <a:chOff x="7162800" y="4344988"/>
            <a:chExt cx="4044951" cy="892177"/>
          </a:xfrm>
        </p:grpSpPr>
        <p:sp>
          <p:nvSpPr>
            <p:cNvPr id="89" name="TextBox 46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45D08198-ACF4-496E-A5CA-C26FC2738A93}"/>
                </a:ext>
              </a:extLst>
            </p:cNvPr>
            <p:cNvSpPr txBox="1">
              <a:spLocks noChangeArrowheads="1"/>
            </p:cNvSpPr>
            <p:nvPr/>
          </p:nvSpPr>
          <p:spPr bwMode="auto">
            <a:xfrm>
              <a:off x="7162800" y="4344988"/>
              <a:ext cx="3024188" cy="430887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lnSpc>
                  <a:spcPct val="90000"/>
                </a:lnSpc>
                <a:spcBef>
                  <a:spcPts val="1350"/>
                </a:spcBef>
                <a:buClr>
                  <a:schemeClr val="accent1"/>
                </a:buClr>
                <a:buSzPct val="80000"/>
                <a:buFont typeface="Wingdings 2" pitchFamily="18" charset="2"/>
                <a:buChar char=""/>
                <a:defRPr sz="2800">
                  <a:solidFill>
                    <a:schemeClr val="accent1"/>
                  </a:solidFill>
                  <a:latin typeface="Calibri" pitchFamily="34" charset="0"/>
                  <a:ea typeface="幼圆" pitchFamily="49" charset="-122"/>
                </a:defRPr>
              </a:lvl1pPr>
              <a:lvl2pPr marL="742950" indent="-285750" eaLnBrk="0" hangingPunct="0">
                <a:lnSpc>
                  <a:spcPct val="130000"/>
                </a:lnSpc>
                <a:buFont typeface="Calibri" pitchFamily="34" charset="0"/>
                <a:buChar char=" "/>
                <a:defRPr sz="2000">
                  <a:solidFill>
                    <a:schemeClr val="tx1"/>
                  </a:solidFill>
                  <a:latin typeface="Calibri" pitchFamily="34" charset="0"/>
                  <a:ea typeface="幼圆" pitchFamily="49" charset="-122"/>
                </a:defRPr>
              </a:lvl2pPr>
              <a:lvl3pPr marL="1143000" indent="-228600" eaLnBrk="0" hangingPunct="0">
                <a:lnSpc>
                  <a:spcPct val="90000"/>
                </a:lnSpc>
                <a:spcBef>
                  <a:spcPts val="375"/>
                </a:spcBef>
                <a:buFont typeface="Arial" charset="0"/>
                <a:buChar char="•"/>
                <a:defRPr sz="1500">
                  <a:solidFill>
                    <a:srgbClr val="7F7F7F"/>
                  </a:solidFill>
                  <a:latin typeface="Calibri" pitchFamily="34" charset="0"/>
                  <a:ea typeface="幼圆" pitchFamily="49" charset="-122"/>
                </a:defRPr>
              </a:lvl3pPr>
              <a:lvl4pPr marL="1600200" indent="-228600" eaLnBrk="0" hangingPunct="0">
                <a:lnSpc>
                  <a:spcPct val="90000"/>
                </a:lnSpc>
                <a:spcBef>
                  <a:spcPts val="375"/>
                </a:spcBef>
                <a:buFont typeface="Arial" charset="0"/>
                <a:buChar char="•"/>
                <a:defRPr sz="1300">
                  <a:solidFill>
                    <a:srgbClr val="7F7F7F"/>
                  </a:solidFill>
                  <a:latin typeface="Calibri" pitchFamily="34" charset="0"/>
                  <a:ea typeface="幼圆" pitchFamily="49" charset="-122"/>
                </a:defRPr>
              </a:lvl4pPr>
              <a:lvl5pPr marL="2057400" indent="-228600" eaLnBrk="0" hangingPunct="0">
                <a:lnSpc>
                  <a:spcPct val="90000"/>
                </a:lnSpc>
                <a:spcBef>
                  <a:spcPts val="375"/>
                </a:spcBef>
                <a:buFont typeface="Arial" charset="0"/>
                <a:buChar char="•"/>
                <a:defRPr sz="1300">
                  <a:solidFill>
                    <a:srgbClr val="7F7F7F"/>
                  </a:solidFill>
                  <a:latin typeface="Calibri" pitchFamily="34" charset="0"/>
                  <a:ea typeface="幼圆" pitchFamily="49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375"/>
                </a:spcBef>
                <a:spcAft>
                  <a:spcPct val="0"/>
                </a:spcAft>
                <a:buFont typeface="Arial" charset="0"/>
                <a:buChar char="•"/>
                <a:defRPr sz="1300">
                  <a:solidFill>
                    <a:srgbClr val="7F7F7F"/>
                  </a:solidFill>
                  <a:latin typeface="Calibri" pitchFamily="34" charset="0"/>
                  <a:ea typeface="幼圆" pitchFamily="49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375"/>
                </a:spcBef>
                <a:spcAft>
                  <a:spcPct val="0"/>
                </a:spcAft>
                <a:buFont typeface="Arial" charset="0"/>
                <a:buChar char="•"/>
                <a:defRPr sz="1300">
                  <a:solidFill>
                    <a:srgbClr val="7F7F7F"/>
                  </a:solidFill>
                  <a:latin typeface="Calibri" pitchFamily="34" charset="0"/>
                  <a:ea typeface="幼圆" pitchFamily="49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375"/>
                </a:spcBef>
                <a:spcAft>
                  <a:spcPct val="0"/>
                </a:spcAft>
                <a:buFont typeface="Arial" charset="0"/>
                <a:buChar char="•"/>
                <a:defRPr sz="1300">
                  <a:solidFill>
                    <a:srgbClr val="7F7F7F"/>
                  </a:solidFill>
                  <a:latin typeface="Calibri" pitchFamily="34" charset="0"/>
                  <a:ea typeface="幼圆" pitchFamily="49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375"/>
                </a:spcBef>
                <a:spcAft>
                  <a:spcPct val="0"/>
                </a:spcAft>
                <a:buFont typeface="Arial" charset="0"/>
                <a:buChar char="•"/>
                <a:defRPr sz="1300">
                  <a:solidFill>
                    <a:srgbClr val="7F7F7F"/>
                  </a:solidFill>
                  <a:latin typeface="Calibri" pitchFamily="34" charset="0"/>
                  <a:ea typeface="幼圆" pitchFamily="49" charset="-122"/>
                </a:defRPr>
              </a:lvl9pPr>
            </a:lstStyle>
            <a:p>
              <a:pPr eaLnBrk="1" hangingPunct="1">
                <a:lnSpc>
                  <a:spcPct val="100000"/>
                </a:lnSpc>
                <a:spcBef>
                  <a:spcPct val="0"/>
                </a:spcBef>
                <a:buClrTx/>
                <a:buSzTx/>
                <a:buFont typeface="Wingdings 2" pitchFamily="18" charset="2"/>
                <a:buNone/>
                <a:defRPr/>
              </a:pPr>
              <a:r>
                <a:rPr lang="en-US" altLang="zh-CN" sz="1500" dirty="0">
                  <a:solidFill>
                    <a:schemeClr val="bg1">
                      <a:lumMod val="50000"/>
                    </a:schemeClr>
                  </a:solidFill>
                  <a:latin typeface="+mn-lt"/>
                  <a:ea typeface="宋体" pitchFamily="2" charset="-122"/>
                </a:rPr>
                <a:t>YOUR TEXT HERE</a:t>
              </a:r>
              <a:endParaRPr lang="zh-CN" altLang="en-US" sz="1500" dirty="0">
                <a:solidFill>
                  <a:schemeClr val="bg1">
                    <a:lumMod val="50000"/>
                  </a:schemeClr>
                </a:solidFill>
                <a:latin typeface="+mn-lt"/>
                <a:ea typeface="宋体" pitchFamily="2" charset="-122"/>
              </a:endParaRPr>
            </a:p>
          </p:txBody>
        </p:sp>
        <p:sp>
          <p:nvSpPr>
            <p:cNvPr id="90" name="TextBox 68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C81EA785-96FD-45C2-8548-307FAAD1E762}"/>
                </a:ext>
              </a:extLst>
            </p:cNvPr>
            <p:cNvSpPr txBox="1">
              <a:spLocks noChangeArrowheads="1"/>
            </p:cNvSpPr>
            <p:nvPr/>
          </p:nvSpPr>
          <p:spPr bwMode="auto">
            <a:xfrm>
              <a:off x="7197725" y="4698386"/>
              <a:ext cx="4010026" cy="538779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/>
              <a:r>
                <a:rPr lang="zh-CN" altLang="en-US" sz="1013" dirty="0">
                  <a:solidFill>
                    <a:schemeClr val="bg1">
                      <a:lumMod val="50000"/>
                    </a:schemeClr>
                  </a:solidFill>
                  <a:ea typeface="幼圆" panose="02010509060101010101" pitchFamily="49" charset="-122"/>
                </a:rPr>
                <a:t>请在此处添加详细描述文本，尽量与标题文本语言风格相符合，语言描述尽量简洁生动。</a:t>
              </a:r>
              <a:endParaRPr lang="en-US" altLang="zh-CN" sz="1013" dirty="0">
                <a:solidFill>
                  <a:schemeClr val="bg1">
                    <a:lumMod val="50000"/>
                  </a:schemeClr>
                </a:solidFill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897779034"/>
      </p:ext>
    </p:extLst>
  </p:cSld>
  <p:clrMapOvr>
    <a:masterClrMapping/>
  </p:clrMapOvr>
  <mc:AlternateContent xmlns:mc="http://schemas.openxmlformats.org/markup-compatibility/2006" xmlns:p15="http://schemas.microsoft.com/office/powerpoint/2012/main">
    <mc:Choice Requires="p15">
      <p:transition xmlns:p14="http://schemas.microsoft.com/office/powerpoint/2010/main" spd="slow" p14:dur="6000" advClick="0" advTm="0">
        <p15:prstTrans prst="curtains"/>
      </p:transition>
    </mc:Choice>
    <mc:Fallback xmlns="">
      <p:transition spd="slow" advClick="0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3" presetClass="entr" presetSubtype="16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0" fill="hold">
                      <p:stCondLst>
                        <p:cond delay="indefinite"/>
                      </p:stCondLst>
                      <p:childTnLst>
                        <p:par>
                          <p:cTn id="11" fill="hold">
                            <p:stCondLst>
                              <p:cond delay="0"/>
                            </p:stCondLst>
                            <p:childTnLst>
                              <p:par>
                                <p:cTn id="12" presetID="22" presetClass="entr" presetSubtype="4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4" dur="500"/>
                                        <p:tgtEl>
                                          <p:spTgt spid="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22" presetClass="entr" presetSubtype="4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7" dur="500"/>
                                        <p:tgtEl>
                                          <p:spTgt spid="7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22" presetClass="entr" presetSubtype="4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0" dur="500"/>
                                        <p:tgtEl>
                                          <p:spTgt spid="7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4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3" dur="500"/>
                                        <p:tgtEl>
                                          <p:spTgt spid="7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4" fill="hold">
                      <p:stCondLst>
                        <p:cond delay="indefinite"/>
                      </p:stCondLst>
                      <p:childTnLst>
                        <p:par>
                          <p:cTn id="25" fill="hold">
                            <p:stCondLst>
                              <p:cond delay="0"/>
                            </p:stCondLst>
                            <p:childTnLst>
                              <p:par>
                                <p:cTn id="26" presetID="53" presetClass="entr" presetSubtype="16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8" dur="5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9" dur="5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0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1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3" dur="5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4" dur="5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5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6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8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9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0" dur="5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1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3" dur="500" fill="hold"/>
                                        <p:tgtEl>
                                          <p:spTgt spid="6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4" dur="500" fill="hold"/>
                                        <p:tgtEl>
                                          <p:spTgt spid="6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5" dur="500"/>
                                        <p:tgtEl>
                                          <p:spTgt spid="6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46" fill="hold">
                      <p:stCondLst>
                        <p:cond delay="indefinite"/>
                      </p:stCondLst>
                      <p:childTnLst>
                        <p:par>
                          <p:cTn id="47" fill="hold">
                            <p:stCondLst>
                              <p:cond delay="0"/>
                            </p:stCondLst>
                            <p:childTnLst>
                              <p:par>
                                <p:cTn id="48" presetID="22" presetClass="entr" presetSubtype="8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0" dur="500"/>
                                        <p:tgtEl>
                                          <p:spTgt spid="7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1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3" dur="500"/>
                                        <p:tgtEl>
                                          <p:spTgt spid="8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6" dur="500"/>
                                        <p:tgtEl>
                                          <p:spTgt spid="8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7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9" dur="500"/>
                                        <p:tgtEl>
                                          <p:spTgt spid="8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" name="弧形 22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<a:extLst>
              <a:ext uri="{FF2B5EF4-FFF2-40B4-BE49-F238E27FC236}">
                <a16:creationId xmlns="" xmlns:a16="http://schemas.microsoft.com/office/drawing/2014/main" id="{5D89B0E0-9625-4AD6-B2CF-3FBF118B0DE5}"/>
              </a:ext>
            </a:extLst>
          </p:cNvPr>
          <p:cNvSpPr/>
          <p:nvPr/>
        </p:nvSpPr>
        <p:spPr>
          <a:xfrm rot="17853777">
            <a:off x="474110" y="2732529"/>
            <a:ext cx="3649266" cy="3955256"/>
          </a:xfrm>
          <a:prstGeom prst="arc">
            <a:avLst>
              <a:gd name="adj1" fmla="val 16200000"/>
              <a:gd name="adj2" fmla="val 5866389"/>
            </a:avLst>
          </a:prstGeom>
          <a:ln>
            <a:solidFill>
              <a:srgbClr val="7B7C81">
                <a:alpha val="53000"/>
              </a:srgb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  <p:txBody>
          <a:bodyPr anchor="ctr"/>
          <a:lstStyle/>
          <a:p>
            <a:pPr algn="ctr">
              <a:defRPr/>
            </a:pPr>
            <a:endParaRPr lang="zh-CN" altLang="en-US" sz="1013"/>
          </a:p>
        </p:txBody>
      </p:sp>
      <p:sp>
        <p:nvSpPr>
          <p:cNvPr id="24" name="弧形 23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<a:extLst>
              <a:ext uri="{FF2B5EF4-FFF2-40B4-BE49-F238E27FC236}">
                <a16:creationId xmlns="" xmlns:a16="http://schemas.microsoft.com/office/drawing/2014/main" id="{A7940A26-921E-4A08-ADD5-50A12C071B47}"/>
              </a:ext>
            </a:extLst>
          </p:cNvPr>
          <p:cNvSpPr/>
          <p:nvPr/>
        </p:nvSpPr>
        <p:spPr>
          <a:xfrm rot="17853777">
            <a:off x="713536" y="2872653"/>
            <a:ext cx="3649265" cy="3955256"/>
          </a:xfrm>
          <a:prstGeom prst="arc">
            <a:avLst>
              <a:gd name="adj1" fmla="val 16200000"/>
              <a:gd name="adj2" fmla="val 5866389"/>
            </a:avLst>
          </a:prstGeom>
          <a:ln>
            <a:solidFill>
              <a:srgbClr val="7B7C81">
                <a:alpha val="53000"/>
              </a:srgb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  <p:txBody>
          <a:bodyPr anchor="ctr"/>
          <a:lstStyle/>
          <a:p>
            <a:pPr algn="ctr">
              <a:defRPr/>
            </a:pPr>
            <a:endParaRPr lang="zh-CN" altLang="en-US" sz="1013"/>
          </a:p>
        </p:txBody>
      </p:sp>
      <p:sp>
        <p:nvSpPr>
          <p:cNvPr id="26" name="椭圆 25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<a:extLst>
              <a:ext uri="{FF2B5EF4-FFF2-40B4-BE49-F238E27FC236}">
                <a16:creationId xmlns="" xmlns:a16="http://schemas.microsoft.com/office/drawing/2014/main" id="{84357290-E79F-445E-89FC-7D299AB46C1A}"/>
              </a:ext>
            </a:extLst>
          </p:cNvPr>
          <p:cNvSpPr/>
          <p:nvPr/>
        </p:nvSpPr>
        <p:spPr>
          <a:xfrm rot="19609735">
            <a:off x="4070718" y="3784918"/>
            <a:ext cx="153591" cy="153590"/>
          </a:xfrm>
          <a:prstGeom prst="ellipse">
            <a:avLst/>
          </a:prstGeom>
          <a:solidFill>
            <a:srgbClr val="AECFD2"/>
          </a:solidFill>
          <a:ln>
            <a:noFill/>
          </a:ln>
          <a:effectLst>
            <a:outerShdw blurRad="50800" dist="38100" dir="2700000" algn="tl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>
              <a:defRPr/>
            </a:pPr>
            <a:endParaRPr lang="zh-CN" altLang="en-US" sz="1013"/>
          </a:p>
        </p:txBody>
      </p:sp>
      <p:sp>
        <p:nvSpPr>
          <p:cNvPr id="27" name="椭圆 26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<a:extLst>
              <a:ext uri="{FF2B5EF4-FFF2-40B4-BE49-F238E27FC236}">
                <a16:creationId xmlns="" xmlns:a16="http://schemas.microsoft.com/office/drawing/2014/main" id="{A714F5C3-0F29-4FAA-956B-3ADA7B3AEA5C}"/>
              </a:ext>
            </a:extLst>
          </p:cNvPr>
          <p:cNvSpPr/>
          <p:nvPr/>
        </p:nvSpPr>
        <p:spPr>
          <a:xfrm rot="19609735">
            <a:off x="4108407" y="5027530"/>
            <a:ext cx="154781" cy="153591"/>
          </a:xfrm>
          <a:prstGeom prst="ellipse">
            <a:avLst/>
          </a:prstGeom>
          <a:solidFill>
            <a:srgbClr val="AECFD2"/>
          </a:solidFill>
          <a:ln>
            <a:noFill/>
          </a:ln>
          <a:effectLst>
            <a:outerShdw blurRad="50800" dist="38100" dir="2700000" algn="tl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>
              <a:defRPr/>
            </a:pPr>
            <a:endParaRPr lang="zh-CN" altLang="en-US" sz="1013"/>
          </a:p>
        </p:txBody>
      </p:sp>
      <p:sp>
        <p:nvSpPr>
          <p:cNvPr id="28" name="弧形 27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<a:extLst>
              <a:ext uri="{FF2B5EF4-FFF2-40B4-BE49-F238E27FC236}">
                <a16:creationId xmlns="" xmlns:a16="http://schemas.microsoft.com/office/drawing/2014/main" id="{C5774DAE-AD4E-450D-A79A-6047F13EC0C6}"/>
              </a:ext>
            </a:extLst>
          </p:cNvPr>
          <p:cNvSpPr/>
          <p:nvPr/>
        </p:nvSpPr>
        <p:spPr>
          <a:xfrm rot="17853777">
            <a:off x="905983" y="2543829"/>
            <a:ext cx="3649265" cy="3955256"/>
          </a:xfrm>
          <a:prstGeom prst="arc">
            <a:avLst>
              <a:gd name="adj1" fmla="val 16200000"/>
              <a:gd name="adj2" fmla="val 5866389"/>
            </a:avLst>
          </a:prstGeom>
          <a:ln>
            <a:solidFill>
              <a:srgbClr val="7B7C81">
                <a:alpha val="53000"/>
              </a:srgb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  <p:txBody>
          <a:bodyPr anchor="ctr"/>
          <a:lstStyle/>
          <a:p>
            <a:pPr algn="ctr">
              <a:defRPr/>
            </a:pPr>
            <a:endParaRPr lang="zh-CN" altLang="en-US" sz="1013"/>
          </a:p>
        </p:txBody>
      </p:sp>
      <p:grpSp>
        <p:nvGrpSpPr>
          <p:cNvPr id="29" name="组合 28">
            <a:extLst>
              <a:ext uri="{FF2B5EF4-FFF2-40B4-BE49-F238E27FC236}">
                <a16:creationId xmlns="" xmlns:a16="http://schemas.microsoft.com/office/drawing/2014/main" id="{5E1AB310-9546-49EB-B3EE-C768F6A97454}"/>
              </a:ext>
            </a:extLst>
          </p:cNvPr>
          <p:cNvGrpSpPr/>
          <p:nvPr/>
        </p:nvGrpSpPr>
        <p:grpSpPr>
          <a:xfrm>
            <a:off x="5977522" y="2947819"/>
            <a:ext cx="3899903" cy="969177"/>
            <a:chOff x="8904288" y="2710943"/>
            <a:chExt cx="2717800" cy="1292236"/>
          </a:xfrm>
        </p:grpSpPr>
        <p:sp>
          <p:nvSpPr>
            <p:cNvPr id="30" name="MH_SubTitle_1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9479D2C1-10CD-4833-81D5-5EA32CD2A693}"/>
                </a:ext>
              </a:extLst>
            </p:cNvPr>
            <p:cNvSpPr txBox="1">
              <a:spLocks noChangeArrowheads="1"/>
            </p:cNvSpPr>
            <p:nvPr>
              <p:custDataLst>
                <p:tags r:id="rId4"/>
              </p:custDataLst>
            </p:nvPr>
          </p:nvSpPr>
          <p:spPr bwMode="auto">
            <a:xfrm>
              <a:off x="8964679" y="2710943"/>
              <a:ext cx="1056450" cy="471487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lIns="0" tIns="0" rIns="0" bIns="0" anchor="b"/>
            <a:lstStyle>
              <a:lvl1pPr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/>
              <a:r>
                <a:rPr lang="zh-CN" altLang="en-US" sz="1500" dirty="0">
                  <a:solidFill>
                    <a:schemeClr val="bg1">
                      <a:lumMod val="50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请输入你的题目</a:t>
              </a:r>
            </a:p>
          </p:txBody>
        </p:sp>
        <p:sp>
          <p:nvSpPr>
            <p:cNvPr id="31" name="TextBox 3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73B9A78B-126A-499A-B271-0D7263317FED}"/>
                </a:ext>
              </a:extLst>
            </p:cNvPr>
            <p:cNvSpPr txBox="1">
              <a:spLocks noChangeArrowheads="1"/>
            </p:cNvSpPr>
            <p:nvPr/>
          </p:nvSpPr>
          <p:spPr bwMode="auto">
            <a:xfrm>
              <a:off x="8904288" y="3233738"/>
              <a:ext cx="2717800" cy="769441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/>
              <a:r>
                <a:rPr lang="zh-CN" altLang="en-US" sz="1050" dirty="0">
                  <a:solidFill>
                    <a:schemeClr val="bg1">
                      <a:lumMod val="50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请在此处添加详细描述文本，尽量与标题文本语言风格相符合，语言描述尽量简洁生动。请在此处添加详细描述文本，尽量与标题文本语言风格相符合，语言描述尽量简洁生动。</a:t>
              </a:r>
            </a:p>
          </p:txBody>
        </p:sp>
      </p:grpSp>
      <p:grpSp>
        <p:nvGrpSpPr>
          <p:cNvPr id="32" name="组合 31">
            <a:extLst>
              <a:ext uri="{FF2B5EF4-FFF2-40B4-BE49-F238E27FC236}">
                <a16:creationId xmlns="" xmlns:a16="http://schemas.microsoft.com/office/drawing/2014/main" id="{EECDFEF5-3FD4-45D1-B28E-7877EC31F453}"/>
              </a:ext>
            </a:extLst>
          </p:cNvPr>
          <p:cNvGrpSpPr/>
          <p:nvPr/>
        </p:nvGrpSpPr>
        <p:grpSpPr>
          <a:xfrm>
            <a:off x="7418393" y="4315982"/>
            <a:ext cx="3899903" cy="980888"/>
            <a:chOff x="8661400" y="4774954"/>
            <a:chExt cx="2717800" cy="1307850"/>
          </a:xfrm>
        </p:grpSpPr>
        <p:sp>
          <p:nvSpPr>
            <p:cNvPr id="33" name="MH_SubTitle_1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28F3B840-CE09-483B-BF13-ACA763D4DCEB}"/>
                </a:ext>
              </a:extLst>
            </p:cNvPr>
            <p:cNvSpPr txBox="1">
              <a:spLocks noChangeArrowheads="1"/>
            </p:cNvSpPr>
            <p:nvPr>
              <p:custDataLst>
                <p:tags r:id="rId3"/>
              </p:custDataLst>
            </p:nvPr>
          </p:nvSpPr>
          <p:spPr bwMode="auto">
            <a:xfrm>
              <a:off x="8724612" y="4774954"/>
              <a:ext cx="2324100" cy="471487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lIns="0" tIns="0" rIns="0" bIns="0" anchor="b"/>
            <a:lstStyle>
              <a:lvl1pPr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/>
              <a:r>
                <a:rPr lang="zh-CN" altLang="en-US" sz="1500" dirty="0">
                  <a:solidFill>
                    <a:schemeClr val="bg1">
                      <a:lumMod val="50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请输入你的题目</a:t>
              </a:r>
            </a:p>
          </p:txBody>
        </p:sp>
        <p:sp>
          <p:nvSpPr>
            <p:cNvPr id="34" name="TextBox 3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D509750D-B16A-42B4-93C8-16A4ED40C839}"/>
                </a:ext>
              </a:extLst>
            </p:cNvPr>
            <p:cNvSpPr txBox="1">
              <a:spLocks noChangeArrowheads="1"/>
            </p:cNvSpPr>
            <p:nvPr/>
          </p:nvSpPr>
          <p:spPr bwMode="auto">
            <a:xfrm>
              <a:off x="8661400" y="5313363"/>
              <a:ext cx="2717800" cy="769441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/>
              <a:r>
                <a:rPr lang="zh-CN" altLang="en-US" sz="1050" dirty="0">
                  <a:solidFill>
                    <a:schemeClr val="bg1">
                      <a:lumMod val="50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请在此处添加详细描述文本，尽量与标题文本语言风格相符合，语言描述尽量简洁生动。请在此处添加详细描述文本，尽量与标题文本语言风格相符合，语言描述尽量简洁生动。</a:t>
              </a:r>
            </a:p>
          </p:txBody>
        </p:sp>
      </p:grpSp>
      <p:grpSp>
        <p:nvGrpSpPr>
          <p:cNvPr id="35" name="组合 34">
            <a:extLst>
              <a:ext uri="{FF2B5EF4-FFF2-40B4-BE49-F238E27FC236}">
                <a16:creationId xmlns="" xmlns:a16="http://schemas.microsoft.com/office/drawing/2014/main" id="{2C3B726A-39F2-45CD-88B4-9B7D4D133F06}"/>
              </a:ext>
            </a:extLst>
          </p:cNvPr>
          <p:cNvGrpSpPr/>
          <p:nvPr/>
        </p:nvGrpSpPr>
        <p:grpSpPr>
          <a:xfrm>
            <a:off x="4801215" y="1679158"/>
            <a:ext cx="3899903" cy="959557"/>
            <a:chOff x="8204200" y="717170"/>
            <a:chExt cx="2717800" cy="1279409"/>
          </a:xfrm>
        </p:grpSpPr>
        <p:sp>
          <p:nvSpPr>
            <p:cNvPr id="36" name="MH_SubTitle_1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192EB5B5-B885-472B-93DF-2AB4941F8F88}"/>
                </a:ext>
              </a:extLst>
            </p:cNvPr>
            <p:cNvSpPr txBox="1">
              <a:spLocks noChangeArrowheads="1"/>
            </p:cNvSpPr>
            <p:nvPr>
              <p:custDataLst>
                <p:tags r:id="rId2"/>
              </p:custDataLst>
            </p:nvPr>
          </p:nvSpPr>
          <p:spPr bwMode="auto">
            <a:xfrm>
              <a:off x="8273700" y="717170"/>
              <a:ext cx="2324100" cy="471487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lIns="0" tIns="0" rIns="0" bIns="0" anchor="b"/>
            <a:lstStyle>
              <a:lvl1pPr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/>
              <a:r>
                <a:rPr lang="zh-CN" altLang="en-US" sz="1500" dirty="0">
                  <a:solidFill>
                    <a:schemeClr val="bg1">
                      <a:lumMod val="50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请输入你的题目</a:t>
              </a:r>
            </a:p>
          </p:txBody>
        </p:sp>
        <p:sp>
          <p:nvSpPr>
            <p:cNvPr id="37" name="TextBox 3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80D50580-51B6-448C-A486-9F9B77ABAA8A}"/>
                </a:ext>
              </a:extLst>
            </p:cNvPr>
            <p:cNvSpPr txBox="1">
              <a:spLocks noChangeArrowheads="1"/>
            </p:cNvSpPr>
            <p:nvPr/>
          </p:nvSpPr>
          <p:spPr bwMode="auto">
            <a:xfrm>
              <a:off x="8204200" y="1227138"/>
              <a:ext cx="2717800" cy="769441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/>
              <a:r>
                <a:rPr lang="zh-CN" altLang="en-US" sz="1050" dirty="0">
                  <a:solidFill>
                    <a:schemeClr val="bg1">
                      <a:lumMod val="50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请在此处添加详细描述文本，尽量与标题文本语言风格相符合，语言描述尽量简洁生动。请在此处添加详细描述文本，尽量与标题文本语言风格相符合，语言描述尽量简洁生动。</a:t>
              </a:r>
            </a:p>
          </p:txBody>
        </p:sp>
      </p:grpSp>
      <p:grpSp>
        <p:nvGrpSpPr>
          <p:cNvPr id="38" name="组合 37">
            <a:extLst>
              <a:ext uri="{FF2B5EF4-FFF2-40B4-BE49-F238E27FC236}">
                <a16:creationId xmlns="" xmlns:a16="http://schemas.microsoft.com/office/drawing/2014/main" id="{9885F7EC-9131-4A6B-9AE8-72F727352626}"/>
              </a:ext>
            </a:extLst>
          </p:cNvPr>
          <p:cNvGrpSpPr/>
          <p:nvPr/>
        </p:nvGrpSpPr>
        <p:grpSpPr>
          <a:xfrm>
            <a:off x="4198760" y="1898518"/>
            <a:ext cx="519113" cy="519113"/>
            <a:chOff x="7400925" y="1009650"/>
            <a:chExt cx="692150" cy="692150"/>
          </a:xfrm>
        </p:grpSpPr>
        <p:sp>
          <p:nvSpPr>
            <p:cNvPr id="39" name="椭圆 38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37932077-E538-40B2-B868-EDAFE0F58955}"/>
                </a:ext>
              </a:extLst>
            </p:cNvPr>
            <p:cNvSpPr/>
            <p:nvPr/>
          </p:nvSpPr>
          <p:spPr>
            <a:xfrm>
              <a:off x="7400925" y="1009650"/>
              <a:ext cx="692150" cy="692150"/>
            </a:xfrm>
            <a:prstGeom prst="ellipse">
              <a:avLst/>
            </a:prstGeom>
            <a:solidFill>
              <a:srgbClr val="FABB95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>
                <a:defRPr/>
              </a:pPr>
              <a:endParaRPr lang="zh-CN" altLang="en-US" sz="1013"/>
            </a:p>
          </p:txBody>
        </p:sp>
        <p:sp>
          <p:nvSpPr>
            <p:cNvPr id="40" name="KSO_Shape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725B115E-E392-4D56-8A34-EB88A1FC22E6}"/>
                </a:ext>
              </a:extLst>
            </p:cNvPr>
            <p:cNvSpPr>
              <a:spLocks/>
            </p:cNvSpPr>
            <p:nvPr/>
          </p:nvSpPr>
          <p:spPr bwMode="auto">
            <a:xfrm>
              <a:off x="7634288" y="1136650"/>
              <a:ext cx="230187" cy="439738"/>
            </a:xfrm>
            <a:custGeom>
              <a:avLst/>
              <a:gdLst>
                <a:gd name="T0" fmla="*/ 1003326 w 2665"/>
                <a:gd name="T1" fmla="*/ 573986 h 5058"/>
                <a:gd name="T2" fmla="*/ 429943 w 2665"/>
                <a:gd name="T3" fmla="*/ 0 h 5058"/>
                <a:gd name="T4" fmla="*/ 429943 w 2665"/>
                <a:gd name="T5" fmla="*/ 756652 h 5058"/>
                <a:gd name="T6" fmla="*/ 114827 w 2665"/>
                <a:gd name="T7" fmla="*/ 440658 h 5058"/>
                <a:gd name="T8" fmla="*/ 0 w 2665"/>
                <a:gd name="T9" fmla="*/ 555531 h 5058"/>
                <a:gd name="T10" fmla="*/ 395683 w 2665"/>
                <a:gd name="T11" fmla="*/ 952500 h 5058"/>
                <a:gd name="T12" fmla="*/ 0 w 2665"/>
                <a:gd name="T13" fmla="*/ 1349469 h 5058"/>
                <a:gd name="T14" fmla="*/ 114827 w 2665"/>
                <a:gd name="T15" fmla="*/ 1464342 h 5058"/>
                <a:gd name="T16" fmla="*/ 429943 w 2665"/>
                <a:gd name="T17" fmla="*/ 1149101 h 5058"/>
                <a:gd name="T18" fmla="*/ 429943 w 2665"/>
                <a:gd name="T19" fmla="*/ 1905000 h 5058"/>
                <a:gd name="T20" fmla="*/ 1003326 w 2665"/>
                <a:gd name="T21" fmla="*/ 1331767 h 5058"/>
                <a:gd name="T22" fmla="*/ 624961 w 2665"/>
                <a:gd name="T23" fmla="*/ 952500 h 5058"/>
                <a:gd name="T24" fmla="*/ 1003326 w 2665"/>
                <a:gd name="T25" fmla="*/ 573986 h 5058"/>
                <a:gd name="T26" fmla="*/ 774425 w 2665"/>
                <a:gd name="T27" fmla="*/ 574739 h 5058"/>
                <a:gd name="T28" fmla="*/ 591454 w 2665"/>
                <a:gd name="T29" fmla="*/ 757782 h 5058"/>
                <a:gd name="T30" fmla="*/ 591078 w 2665"/>
                <a:gd name="T31" fmla="*/ 391320 h 5058"/>
                <a:gd name="T32" fmla="*/ 774425 w 2665"/>
                <a:gd name="T33" fmla="*/ 574739 h 5058"/>
                <a:gd name="T34" fmla="*/ 774425 w 2665"/>
                <a:gd name="T35" fmla="*/ 1330261 h 5058"/>
                <a:gd name="T36" fmla="*/ 591078 w 2665"/>
                <a:gd name="T37" fmla="*/ 1513304 h 5058"/>
                <a:gd name="T38" fmla="*/ 591454 w 2665"/>
                <a:gd name="T39" fmla="*/ 1147218 h 5058"/>
                <a:gd name="T40" fmla="*/ 774425 w 2665"/>
                <a:gd name="T41" fmla="*/ 1330261 h 5058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</a:gdLst>
              <a:ahLst/>
              <a:cxnLst>
                <a:cxn ang="T42">
                  <a:pos x="T0" y="T1"/>
                </a:cxn>
                <a:cxn ang="T43">
                  <a:pos x="T2" y="T3"/>
                </a:cxn>
                <a:cxn ang="T44">
                  <a:pos x="T4" y="T5"/>
                </a:cxn>
                <a:cxn ang="T45">
                  <a:pos x="T6" y="T7"/>
                </a:cxn>
                <a:cxn ang="T46">
                  <a:pos x="T8" y="T9"/>
                </a:cxn>
                <a:cxn ang="T47">
                  <a:pos x="T10" y="T11"/>
                </a:cxn>
                <a:cxn ang="T48">
                  <a:pos x="T12" y="T13"/>
                </a:cxn>
                <a:cxn ang="T49">
                  <a:pos x="T14" y="T15"/>
                </a:cxn>
                <a:cxn ang="T50">
                  <a:pos x="T16" y="T17"/>
                </a:cxn>
                <a:cxn ang="T51">
                  <a:pos x="T18" y="T19"/>
                </a:cxn>
                <a:cxn ang="T52">
                  <a:pos x="T20" y="T21"/>
                </a:cxn>
                <a:cxn ang="T53">
                  <a:pos x="T22" y="T23"/>
                </a:cxn>
                <a:cxn ang="T54">
                  <a:pos x="T24" y="T25"/>
                </a:cxn>
                <a:cxn ang="T55">
                  <a:pos x="T26" y="T27"/>
                </a:cxn>
                <a:cxn ang="T56">
                  <a:pos x="T28" y="T29"/>
                </a:cxn>
                <a:cxn ang="T57">
                  <a:pos x="T30" y="T31"/>
                </a:cxn>
                <a:cxn ang="T58">
                  <a:pos x="T32" y="T33"/>
                </a:cxn>
                <a:cxn ang="T59">
                  <a:pos x="T34" y="T35"/>
                </a:cxn>
                <a:cxn ang="T60">
                  <a:pos x="T36" y="T37"/>
                </a:cxn>
                <a:cxn ang="T61">
                  <a:pos x="T38" y="T39"/>
                </a:cxn>
                <a:cxn ang="T62">
                  <a:pos x="T40" y="T41"/>
                </a:cxn>
              </a:cxnLst>
              <a:rect l="0" t="0" r="r" b="b"/>
              <a:pathLst>
                <a:path w="2665" h="5058">
                  <a:moveTo>
                    <a:pt x="2665" y="1524"/>
                  </a:moveTo>
                  <a:lnTo>
                    <a:pt x="1142" y="0"/>
                  </a:lnTo>
                  <a:lnTo>
                    <a:pt x="1142" y="2009"/>
                  </a:lnTo>
                  <a:lnTo>
                    <a:pt x="305" y="1170"/>
                  </a:lnTo>
                  <a:lnTo>
                    <a:pt x="0" y="1475"/>
                  </a:lnTo>
                  <a:lnTo>
                    <a:pt x="1051" y="2529"/>
                  </a:lnTo>
                  <a:lnTo>
                    <a:pt x="0" y="3583"/>
                  </a:lnTo>
                  <a:lnTo>
                    <a:pt x="305" y="3888"/>
                  </a:lnTo>
                  <a:lnTo>
                    <a:pt x="1142" y="3051"/>
                  </a:lnTo>
                  <a:lnTo>
                    <a:pt x="1142" y="5058"/>
                  </a:lnTo>
                  <a:lnTo>
                    <a:pt x="2665" y="3536"/>
                  </a:lnTo>
                  <a:lnTo>
                    <a:pt x="1660" y="2529"/>
                  </a:lnTo>
                  <a:lnTo>
                    <a:pt x="2665" y="1524"/>
                  </a:lnTo>
                  <a:close/>
                  <a:moveTo>
                    <a:pt x="2057" y="1526"/>
                  </a:moveTo>
                  <a:lnTo>
                    <a:pt x="1571" y="2012"/>
                  </a:lnTo>
                  <a:lnTo>
                    <a:pt x="1570" y="1039"/>
                  </a:lnTo>
                  <a:lnTo>
                    <a:pt x="2057" y="1526"/>
                  </a:lnTo>
                  <a:close/>
                  <a:moveTo>
                    <a:pt x="2057" y="3532"/>
                  </a:moveTo>
                  <a:lnTo>
                    <a:pt x="1570" y="4018"/>
                  </a:lnTo>
                  <a:lnTo>
                    <a:pt x="1571" y="3046"/>
                  </a:lnTo>
                  <a:lnTo>
                    <a:pt x="2057" y="3532"/>
                  </a:ln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xtLst/>
          </p:spPr>
          <p:txBody>
            <a:bodyPr anchor="ctr">
              <a:scene3d>
                <a:camera prst="orthographicFront"/>
                <a:lightRig rig="threePt" dir="t"/>
              </a:scene3d>
              <a:sp3d>
                <a:contourClr>
                  <a:srgbClr val="FFFFFF"/>
                </a:contourClr>
              </a:sp3d>
            </a:bodyPr>
            <a:lstStyle>
              <a:defPPr>
                <a:defRPr lang="zh-CN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5pPr>
              <a:lvl6pPr marL="2286000" algn="l" defTabSz="914400" rtl="0" eaLnBrk="1" latinLnBrk="0" hangingPunct="1"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6pPr>
              <a:lvl7pPr marL="2743200" algn="l" defTabSz="914400" rtl="0" eaLnBrk="1" latinLnBrk="0" hangingPunct="1"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7pPr>
              <a:lvl8pPr marL="3200400" algn="l" defTabSz="914400" rtl="0" eaLnBrk="1" latinLnBrk="0" hangingPunct="1"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8pPr>
              <a:lvl9pPr marL="3657600" algn="l" defTabSz="914400" rtl="0" eaLnBrk="1" latinLnBrk="0" hangingPunct="1"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9pPr>
            </a:lstStyle>
            <a:p>
              <a:pPr algn="ctr">
                <a:defRPr/>
              </a:pPr>
              <a:endParaRPr lang="zh-CN" altLang="en-US" sz="1013">
                <a:solidFill>
                  <a:srgbClr val="FFFFFF"/>
                </a:solidFill>
              </a:endParaRPr>
            </a:p>
          </p:txBody>
        </p:sp>
      </p:grpSp>
      <p:grpSp>
        <p:nvGrpSpPr>
          <p:cNvPr id="41" name="组合 40">
            <a:extLst>
              <a:ext uri="{FF2B5EF4-FFF2-40B4-BE49-F238E27FC236}">
                <a16:creationId xmlns="" xmlns:a16="http://schemas.microsoft.com/office/drawing/2014/main" id="{D93E3417-0FC8-4052-8799-3A9D325D1647}"/>
              </a:ext>
            </a:extLst>
          </p:cNvPr>
          <p:cNvGrpSpPr/>
          <p:nvPr/>
        </p:nvGrpSpPr>
        <p:grpSpPr>
          <a:xfrm>
            <a:off x="5375067" y="3176801"/>
            <a:ext cx="519113" cy="519113"/>
            <a:chOff x="8101013" y="3016250"/>
            <a:chExt cx="692150" cy="692150"/>
          </a:xfrm>
        </p:grpSpPr>
        <p:sp>
          <p:nvSpPr>
            <p:cNvPr id="42" name="椭圆 41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E3A6B313-2812-4ED0-963D-A329478B888F}"/>
                </a:ext>
              </a:extLst>
            </p:cNvPr>
            <p:cNvSpPr/>
            <p:nvPr/>
          </p:nvSpPr>
          <p:spPr>
            <a:xfrm>
              <a:off x="8101013" y="3016250"/>
              <a:ext cx="692150" cy="692150"/>
            </a:xfrm>
            <a:prstGeom prst="ellipse">
              <a:avLst/>
            </a:prstGeom>
            <a:solidFill>
              <a:srgbClr val="74A0B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>
                <a:defRPr/>
              </a:pPr>
              <a:endParaRPr lang="zh-CN" altLang="en-US" sz="1013" dirty="0"/>
            </a:p>
          </p:txBody>
        </p:sp>
        <p:sp>
          <p:nvSpPr>
            <p:cNvPr id="43" name="KSO_Shape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159F6466-C3F0-43BE-9F5E-A7DDDA350CA2}"/>
                </a:ext>
              </a:extLst>
            </p:cNvPr>
            <p:cNvSpPr/>
            <p:nvPr/>
          </p:nvSpPr>
          <p:spPr>
            <a:xfrm>
              <a:off x="8313738" y="3219450"/>
              <a:ext cx="290512" cy="244475"/>
            </a:xfrm>
            <a:custGeom>
              <a:avLst/>
              <a:gdLst>
                <a:gd name="connsiteX0" fmla="*/ 2733675 w 5559425"/>
                <a:gd name="connsiteY0" fmla="*/ 1498599 h 4676774"/>
                <a:gd name="connsiteX1" fmla="*/ 2708275 w 5559425"/>
                <a:gd name="connsiteY1" fmla="*/ 1501774 h 4676774"/>
                <a:gd name="connsiteX2" fmla="*/ 2689225 w 5559425"/>
                <a:gd name="connsiteY2" fmla="*/ 1511299 h 4676774"/>
                <a:gd name="connsiteX3" fmla="*/ 2673350 w 5559425"/>
                <a:gd name="connsiteY3" fmla="*/ 1520824 h 4676774"/>
                <a:gd name="connsiteX4" fmla="*/ 2663825 w 5559425"/>
                <a:gd name="connsiteY4" fmla="*/ 1536699 h 4676774"/>
                <a:gd name="connsiteX5" fmla="*/ 2657475 w 5559425"/>
                <a:gd name="connsiteY5" fmla="*/ 1555749 h 4676774"/>
                <a:gd name="connsiteX6" fmla="*/ 2654300 w 5559425"/>
                <a:gd name="connsiteY6" fmla="*/ 1577974 h 4676774"/>
                <a:gd name="connsiteX7" fmla="*/ 2654300 w 5559425"/>
                <a:gd name="connsiteY7" fmla="*/ 1603374 h 4676774"/>
                <a:gd name="connsiteX8" fmla="*/ 2654300 w 5559425"/>
                <a:gd name="connsiteY8" fmla="*/ 1758949 h 4676774"/>
                <a:gd name="connsiteX9" fmla="*/ 2593975 w 5559425"/>
                <a:gd name="connsiteY9" fmla="*/ 1771649 h 4676774"/>
                <a:gd name="connsiteX10" fmla="*/ 2540000 w 5559425"/>
                <a:gd name="connsiteY10" fmla="*/ 1787524 h 4676774"/>
                <a:gd name="connsiteX11" fmla="*/ 2492375 w 5559425"/>
                <a:gd name="connsiteY11" fmla="*/ 1806574 h 4676774"/>
                <a:gd name="connsiteX12" fmla="*/ 2444750 w 5559425"/>
                <a:gd name="connsiteY12" fmla="*/ 1828799 h 4676774"/>
                <a:gd name="connsiteX13" fmla="*/ 2400300 w 5559425"/>
                <a:gd name="connsiteY13" fmla="*/ 1854199 h 4676774"/>
                <a:gd name="connsiteX14" fmla="*/ 2362200 w 5559425"/>
                <a:gd name="connsiteY14" fmla="*/ 1879599 h 4676774"/>
                <a:gd name="connsiteX15" fmla="*/ 2327275 w 5559425"/>
                <a:gd name="connsiteY15" fmla="*/ 1911349 h 4676774"/>
                <a:gd name="connsiteX16" fmla="*/ 2292350 w 5559425"/>
                <a:gd name="connsiteY16" fmla="*/ 1943099 h 4676774"/>
                <a:gd name="connsiteX17" fmla="*/ 2266950 w 5559425"/>
                <a:gd name="connsiteY17" fmla="*/ 1978024 h 4676774"/>
                <a:gd name="connsiteX18" fmla="*/ 2241550 w 5559425"/>
                <a:gd name="connsiteY18" fmla="*/ 2016124 h 4676774"/>
                <a:gd name="connsiteX19" fmla="*/ 2219325 w 5559425"/>
                <a:gd name="connsiteY19" fmla="*/ 2054224 h 4676774"/>
                <a:gd name="connsiteX20" fmla="*/ 2203450 w 5559425"/>
                <a:gd name="connsiteY20" fmla="*/ 2092324 h 4676774"/>
                <a:gd name="connsiteX21" fmla="*/ 2190750 w 5559425"/>
                <a:gd name="connsiteY21" fmla="*/ 2130424 h 4676774"/>
                <a:gd name="connsiteX22" fmla="*/ 2181225 w 5559425"/>
                <a:gd name="connsiteY22" fmla="*/ 2168524 h 4676774"/>
                <a:gd name="connsiteX23" fmla="*/ 2174875 w 5559425"/>
                <a:gd name="connsiteY23" fmla="*/ 2209799 h 4676774"/>
                <a:gd name="connsiteX24" fmla="*/ 2171700 w 5559425"/>
                <a:gd name="connsiteY24" fmla="*/ 2251074 h 4676774"/>
                <a:gd name="connsiteX25" fmla="*/ 2174875 w 5559425"/>
                <a:gd name="connsiteY25" fmla="*/ 2314574 h 4676774"/>
                <a:gd name="connsiteX26" fmla="*/ 2184400 w 5559425"/>
                <a:gd name="connsiteY26" fmla="*/ 2371724 h 4676774"/>
                <a:gd name="connsiteX27" fmla="*/ 2197100 w 5559425"/>
                <a:gd name="connsiteY27" fmla="*/ 2425699 h 4676774"/>
                <a:gd name="connsiteX28" fmla="*/ 2216150 w 5559425"/>
                <a:gd name="connsiteY28" fmla="*/ 2476499 h 4676774"/>
                <a:gd name="connsiteX29" fmla="*/ 2238375 w 5559425"/>
                <a:gd name="connsiteY29" fmla="*/ 2520949 h 4676774"/>
                <a:gd name="connsiteX30" fmla="*/ 2266950 w 5559425"/>
                <a:gd name="connsiteY30" fmla="*/ 2562224 h 4676774"/>
                <a:gd name="connsiteX31" fmla="*/ 2298700 w 5559425"/>
                <a:gd name="connsiteY31" fmla="*/ 2603499 h 4676774"/>
                <a:gd name="connsiteX32" fmla="*/ 2333625 w 5559425"/>
                <a:gd name="connsiteY32" fmla="*/ 2638424 h 4676774"/>
                <a:gd name="connsiteX33" fmla="*/ 2371725 w 5559425"/>
                <a:gd name="connsiteY33" fmla="*/ 2670174 h 4676774"/>
                <a:gd name="connsiteX34" fmla="*/ 2413000 w 5559425"/>
                <a:gd name="connsiteY34" fmla="*/ 2701924 h 4676774"/>
                <a:gd name="connsiteX35" fmla="*/ 2457450 w 5559425"/>
                <a:gd name="connsiteY35" fmla="*/ 2730499 h 4676774"/>
                <a:gd name="connsiteX36" fmla="*/ 2501900 w 5559425"/>
                <a:gd name="connsiteY36" fmla="*/ 2755899 h 4676774"/>
                <a:gd name="connsiteX37" fmla="*/ 2600325 w 5559425"/>
                <a:gd name="connsiteY37" fmla="*/ 2803524 h 4676774"/>
                <a:gd name="connsiteX38" fmla="*/ 2701925 w 5559425"/>
                <a:gd name="connsiteY38" fmla="*/ 2844799 h 4676774"/>
                <a:gd name="connsiteX39" fmla="*/ 2790825 w 5559425"/>
                <a:gd name="connsiteY39" fmla="*/ 2882899 h 4676774"/>
                <a:gd name="connsiteX40" fmla="*/ 2863850 w 5559425"/>
                <a:gd name="connsiteY40" fmla="*/ 2920999 h 4676774"/>
                <a:gd name="connsiteX41" fmla="*/ 2924175 w 5559425"/>
                <a:gd name="connsiteY41" fmla="*/ 2955924 h 4676774"/>
                <a:gd name="connsiteX42" fmla="*/ 2946400 w 5559425"/>
                <a:gd name="connsiteY42" fmla="*/ 2974974 h 4676774"/>
                <a:gd name="connsiteX43" fmla="*/ 2968625 w 5559425"/>
                <a:gd name="connsiteY43" fmla="*/ 2994024 h 4676774"/>
                <a:gd name="connsiteX44" fmla="*/ 2984500 w 5559425"/>
                <a:gd name="connsiteY44" fmla="*/ 3009899 h 4676774"/>
                <a:gd name="connsiteX45" fmla="*/ 3000375 w 5559425"/>
                <a:gd name="connsiteY45" fmla="*/ 3032124 h 4676774"/>
                <a:gd name="connsiteX46" fmla="*/ 3013075 w 5559425"/>
                <a:gd name="connsiteY46" fmla="*/ 3051174 h 4676774"/>
                <a:gd name="connsiteX47" fmla="*/ 3022600 w 5559425"/>
                <a:gd name="connsiteY47" fmla="*/ 3073399 h 4676774"/>
                <a:gd name="connsiteX48" fmla="*/ 3028950 w 5559425"/>
                <a:gd name="connsiteY48" fmla="*/ 3095624 h 4676774"/>
                <a:gd name="connsiteX49" fmla="*/ 3035300 w 5559425"/>
                <a:gd name="connsiteY49" fmla="*/ 3121024 h 4676774"/>
                <a:gd name="connsiteX50" fmla="*/ 3038475 w 5559425"/>
                <a:gd name="connsiteY50" fmla="*/ 3146424 h 4676774"/>
                <a:gd name="connsiteX51" fmla="*/ 3041650 w 5559425"/>
                <a:gd name="connsiteY51" fmla="*/ 3171824 h 4676774"/>
                <a:gd name="connsiteX52" fmla="*/ 3038475 w 5559425"/>
                <a:gd name="connsiteY52" fmla="*/ 3203574 h 4676774"/>
                <a:gd name="connsiteX53" fmla="*/ 3032125 w 5559425"/>
                <a:gd name="connsiteY53" fmla="*/ 3232149 h 4676774"/>
                <a:gd name="connsiteX54" fmla="*/ 3025775 w 5559425"/>
                <a:gd name="connsiteY54" fmla="*/ 3257549 h 4676774"/>
                <a:gd name="connsiteX55" fmla="*/ 3013075 w 5559425"/>
                <a:gd name="connsiteY55" fmla="*/ 3279774 h 4676774"/>
                <a:gd name="connsiteX56" fmla="*/ 2997200 w 5559425"/>
                <a:gd name="connsiteY56" fmla="*/ 3301999 h 4676774"/>
                <a:gd name="connsiteX57" fmla="*/ 2978150 w 5559425"/>
                <a:gd name="connsiteY57" fmla="*/ 3317874 h 4676774"/>
                <a:gd name="connsiteX58" fmla="*/ 2955925 w 5559425"/>
                <a:gd name="connsiteY58" fmla="*/ 3333749 h 4676774"/>
                <a:gd name="connsiteX59" fmla="*/ 2927350 w 5559425"/>
                <a:gd name="connsiteY59" fmla="*/ 3349624 h 4676774"/>
                <a:gd name="connsiteX60" fmla="*/ 2898775 w 5559425"/>
                <a:gd name="connsiteY60" fmla="*/ 3359149 h 4676774"/>
                <a:gd name="connsiteX61" fmla="*/ 2870200 w 5559425"/>
                <a:gd name="connsiteY61" fmla="*/ 3371849 h 4676774"/>
                <a:gd name="connsiteX62" fmla="*/ 2803525 w 5559425"/>
                <a:gd name="connsiteY62" fmla="*/ 3384549 h 4676774"/>
                <a:gd name="connsiteX63" fmla="*/ 2733675 w 5559425"/>
                <a:gd name="connsiteY63" fmla="*/ 3394074 h 4676774"/>
                <a:gd name="connsiteX64" fmla="*/ 2657475 w 5559425"/>
                <a:gd name="connsiteY64" fmla="*/ 3397249 h 4676774"/>
                <a:gd name="connsiteX65" fmla="*/ 2581275 w 5559425"/>
                <a:gd name="connsiteY65" fmla="*/ 3397249 h 4676774"/>
                <a:gd name="connsiteX66" fmla="*/ 2517775 w 5559425"/>
                <a:gd name="connsiteY66" fmla="*/ 3390899 h 4676774"/>
                <a:gd name="connsiteX67" fmla="*/ 2457450 w 5559425"/>
                <a:gd name="connsiteY67" fmla="*/ 3384549 h 4676774"/>
                <a:gd name="connsiteX68" fmla="*/ 2406650 w 5559425"/>
                <a:gd name="connsiteY68" fmla="*/ 3375024 h 4676774"/>
                <a:gd name="connsiteX69" fmla="*/ 2324100 w 5559425"/>
                <a:gd name="connsiteY69" fmla="*/ 3349624 h 4676774"/>
                <a:gd name="connsiteX70" fmla="*/ 2257425 w 5559425"/>
                <a:gd name="connsiteY70" fmla="*/ 3324224 h 4676774"/>
                <a:gd name="connsiteX71" fmla="*/ 2232025 w 5559425"/>
                <a:gd name="connsiteY71" fmla="*/ 3314699 h 4676774"/>
                <a:gd name="connsiteX72" fmla="*/ 2212975 w 5559425"/>
                <a:gd name="connsiteY72" fmla="*/ 3308349 h 4676774"/>
                <a:gd name="connsiteX73" fmla="*/ 2203450 w 5559425"/>
                <a:gd name="connsiteY73" fmla="*/ 3311524 h 4676774"/>
                <a:gd name="connsiteX74" fmla="*/ 2193925 w 5559425"/>
                <a:gd name="connsiteY74" fmla="*/ 3317874 h 4676774"/>
                <a:gd name="connsiteX75" fmla="*/ 2184400 w 5559425"/>
                <a:gd name="connsiteY75" fmla="*/ 3330574 h 4676774"/>
                <a:gd name="connsiteX76" fmla="*/ 2174875 w 5559425"/>
                <a:gd name="connsiteY76" fmla="*/ 3346449 h 4676774"/>
                <a:gd name="connsiteX77" fmla="*/ 2159000 w 5559425"/>
                <a:gd name="connsiteY77" fmla="*/ 3390899 h 4676774"/>
                <a:gd name="connsiteX78" fmla="*/ 2146300 w 5559425"/>
                <a:gd name="connsiteY78" fmla="*/ 3441699 h 4676774"/>
                <a:gd name="connsiteX79" fmla="*/ 2133600 w 5559425"/>
                <a:gd name="connsiteY79" fmla="*/ 3495674 h 4676774"/>
                <a:gd name="connsiteX80" fmla="*/ 2130425 w 5559425"/>
                <a:gd name="connsiteY80" fmla="*/ 3546474 h 4676774"/>
                <a:gd name="connsiteX81" fmla="*/ 2130425 w 5559425"/>
                <a:gd name="connsiteY81" fmla="*/ 3568699 h 4676774"/>
                <a:gd name="connsiteX82" fmla="*/ 2130425 w 5559425"/>
                <a:gd name="connsiteY82" fmla="*/ 3587749 h 4676774"/>
                <a:gd name="connsiteX83" fmla="*/ 2133600 w 5559425"/>
                <a:gd name="connsiteY83" fmla="*/ 3600449 h 4676774"/>
                <a:gd name="connsiteX84" fmla="*/ 2139950 w 5559425"/>
                <a:gd name="connsiteY84" fmla="*/ 3606799 h 4676774"/>
                <a:gd name="connsiteX85" fmla="*/ 2168525 w 5559425"/>
                <a:gd name="connsiteY85" fmla="*/ 3622674 h 4676774"/>
                <a:gd name="connsiteX86" fmla="*/ 2203450 w 5559425"/>
                <a:gd name="connsiteY86" fmla="*/ 3641724 h 4676774"/>
                <a:gd name="connsiteX87" fmla="*/ 2247900 w 5559425"/>
                <a:gd name="connsiteY87" fmla="*/ 3657599 h 4676774"/>
                <a:gd name="connsiteX88" fmla="*/ 2301875 w 5559425"/>
                <a:gd name="connsiteY88" fmla="*/ 3673474 h 4676774"/>
                <a:gd name="connsiteX89" fmla="*/ 2362200 w 5559425"/>
                <a:gd name="connsiteY89" fmla="*/ 3689349 h 4676774"/>
                <a:gd name="connsiteX90" fmla="*/ 2432050 w 5559425"/>
                <a:gd name="connsiteY90" fmla="*/ 3702049 h 4676774"/>
                <a:gd name="connsiteX91" fmla="*/ 2511425 w 5559425"/>
                <a:gd name="connsiteY91" fmla="*/ 3711574 h 4676774"/>
                <a:gd name="connsiteX92" fmla="*/ 2597150 w 5559425"/>
                <a:gd name="connsiteY92" fmla="*/ 3717924 h 4676774"/>
                <a:gd name="connsiteX93" fmla="*/ 2597150 w 5559425"/>
                <a:gd name="connsiteY93" fmla="*/ 3829049 h 4676774"/>
                <a:gd name="connsiteX94" fmla="*/ 2597150 w 5559425"/>
                <a:gd name="connsiteY94" fmla="*/ 3860799 h 4676774"/>
                <a:gd name="connsiteX95" fmla="*/ 2603500 w 5559425"/>
                <a:gd name="connsiteY95" fmla="*/ 3886199 h 4676774"/>
                <a:gd name="connsiteX96" fmla="*/ 2609850 w 5559425"/>
                <a:gd name="connsiteY96" fmla="*/ 3905249 h 4676774"/>
                <a:gd name="connsiteX97" fmla="*/ 2619375 w 5559425"/>
                <a:gd name="connsiteY97" fmla="*/ 3921124 h 4676774"/>
                <a:gd name="connsiteX98" fmla="*/ 2632075 w 5559425"/>
                <a:gd name="connsiteY98" fmla="*/ 3930649 h 4676774"/>
                <a:gd name="connsiteX99" fmla="*/ 2647950 w 5559425"/>
                <a:gd name="connsiteY99" fmla="*/ 3936999 h 4676774"/>
                <a:gd name="connsiteX100" fmla="*/ 2670175 w 5559425"/>
                <a:gd name="connsiteY100" fmla="*/ 3940174 h 4676774"/>
                <a:gd name="connsiteX101" fmla="*/ 2695575 w 5559425"/>
                <a:gd name="connsiteY101" fmla="*/ 3940174 h 4676774"/>
                <a:gd name="connsiteX102" fmla="*/ 2879725 w 5559425"/>
                <a:gd name="connsiteY102" fmla="*/ 3940174 h 4676774"/>
                <a:gd name="connsiteX103" fmla="*/ 2905125 w 5559425"/>
                <a:gd name="connsiteY103" fmla="*/ 3940174 h 4676774"/>
                <a:gd name="connsiteX104" fmla="*/ 2924175 w 5559425"/>
                <a:gd name="connsiteY104" fmla="*/ 3936999 h 4676774"/>
                <a:gd name="connsiteX105" fmla="*/ 2940050 w 5559425"/>
                <a:gd name="connsiteY105" fmla="*/ 3930649 h 4676774"/>
                <a:gd name="connsiteX106" fmla="*/ 2946400 w 5559425"/>
                <a:gd name="connsiteY106" fmla="*/ 3924299 h 4676774"/>
                <a:gd name="connsiteX107" fmla="*/ 2952750 w 5559425"/>
                <a:gd name="connsiteY107" fmla="*/ 3911599 h 4676774"/>
                <a:gd name="connsiteX108" fmla="*/ 2959100 w 5559425"/>
                <a:gd name="connsiteY108" fmla="*/ 3892549 h 4676774"/>
                <a:gd name="connsiteX109" fmla="*/ 2959100 w 5559425"/>
                <a:gd name="connsiteY109" fmla="*/ 3870324 h 4676774"/>
                <a:gd name="connsiteX110" fmla="*/ 2962275 w 5559425"/>
                <a:gd name="connsiteY110" fmla="*/ 3841749 h 4676774"/>
                <a:gd name="connsiteX111" fmla="*/ 2962275 w 5559425"/>
                <a:gd name="connsiteY111" fmla="*/ 3689349 h 4676774"/>
                <a:gd name="connsiteX112" fmla="*/ 3009900 w 5559425"/>
                <a:gd name="connsiteY112" fmla="*/ 3679824 h 4676774"/>
                <a:gd name="connsiteX113" fmla="*/ 3057525 w 5559425"/>
                <a:gd name="connsiteY113" fmla="*/ 3663949 h 4676774"/>
                <a:gd name="connsiteX114" fmla="*/ 3101975 w 5559425"/>
                <a:gd name="connsiteY114" fmla="*/ 3648074 h 4676774"/>
                <a:gd name="connsiteX115" fmla="*/ 3146425 w 5559425"/>
                <a:gd name="connsiteY115" fmla="*/ 3629024 h 4676774"/>
                <a:gd name="connsiteX116" fmla="*/ 3187700 w 5559425"/>
                <a:gd name="connsiteY116" fmla="*/ 3609974 h 4676774"/>
                <a:gd name="connsiteX117" fmla="*/ 3225800 w 5559425"/>
                <a:gd name="connsiteY117" fmla="*/ 3584574 h 4676774"/>
                <a:gd name="connsiteX118" fmla="*/ 3260725 w 5559425"/>
                <a:gd name="connsiteY118" fmla="*/ 3555999 h 4676774"/>
                <a:gd name="connsiteX119" fmla="*/ 3295650 w 5559425"/>
                <a:gd name="connsiteY119" fmla="*/ 3527424 h 4676774"/>
                <a:gd name="connsiteX120" fmla="*/ 3324225 w 5559425"/>
                <a:gd name="connsiteY120" fmla="*/ 3492499 h 4676774"/>
                <a:gd name="connsiteX121" fmla="*/ 3349625 w 5559425"/>
                <a:gd name="connsiteY121" fmla="*/ 3454399 h 4676774"/>
                <a:gd name="connsiteX122" fmla="*/ 3371850 w 5559425"/>
                <a:gd name="connsiteY122" fmla="*/ 3413124 h 4676774"/>
                <a:gd name="connsiteX123" fmla="*/ 3390900 w 5559425"/>
                <a:gd name="connsiteY123" fmla="*/ 3371849 h 4676774"/>
                <a:gd name="connsiteX124" fmla="*/ 3406775 w 5559425"/>
                <a:gd name="connsiteY124" fmla="*/ 3324224 h 4676774"/>
                <a:gd name="connsiteX125" fmla="*/ 3419475 w 5559425"/>
                <a:gd name="connsiteY125" fmla="*/ 3270249 h 4676774"/>
                <a:gd name="connsiteX126" fmla="*/ 3425825 w 5559425"/>
                <a:gd name="connsiteY126" fmla="*/ 3216274 h 4676774"/>
                <a:gd name="connsiteX127" fmla="*/ 3429000 w 5559425"/>
                <a:gd name="connsiteY127" fmla="*/ 3155949 h 4676774"/>
                <a:gd name="connsiteX128" fmla="*/ 3425825 w 5559425"/>
                <a:gd name="connsiteY128" fmla="*/ 3101974 h 4676774"/>
                <a:gd name="connsiteX129" fmla="*/ 3419475 w 5559425"/>
                <a:gd name="connsiteY129" fmla="*/ 3051174 h 4676774"/>
                <a:gd name="connsiteX130" fmla="*/ 3406775 w 5559425"/>
                <a:gd name="connsiteY130" fmla="*/ 3003549 h 4676774"/>
                <a:gd name="connsiteX131" fmla="*/ 3394075 w 5559425"/>
                <a:gd name="connsiteY131" fmla="*/ 2955924 h 4676774"/>
                <a:gd name="connsiteX132" fmla="*/ 3371850 w 5559425"/>
                <a:gd name="connsiteY132" fmla="*/ 2911474 h 4676774"/>
                <a:gd name="connsiteX133" fmla="*/ 3349625 w 5559425"/>
                <a:gd name="connsiteY133" fmla="*/ 2870199 h 4676774"/>
                <a:gd name="connsiteX134" fmla="*/ 3317875 w 5559425"/>
                <a:gd name="connsiteY134" fmla="*/ 2828924 h 4676774"/>
                <a:gd name="connsiteX135" fmla="*/ 3286125 w 5559425"/>
                <a:gd name="connsiteY135" fmla="*/ 2790824 h 4676774"/>
                <a:gd name="connsiteX136" fmla="*/ 3248025 w 5559425"/>
                <a:gd name="connsiteY136" fmla="*/ 2755899 h 4676774"/>
                <a:gd name="connsiteX137" fmla="*/ 3206750 w 5559425"/>
                <a:gd name="connsiteY137" fmla="*/ 2720974 h 4676774"/>
                <a:gd name="connsiteX138" fmla="*/ 3162300 w 5559425"/>
                <a:gd name="connsiteY138" fmla="*/ 2689224 h 4676774"/>
                <a:gd name="connsiteX139" fmla="*/ 3114675 w 5559425"/>
                <a:gd name="connsiteY139" fmla="*/ 2657474 h 4676774"/>
                <a:gd name="connsiteX140" fmla="*/ 3063875 w 5559425"/>
                <a:gd name="connsiteY140" fmla="*/ 2625724 h 4676774"/>
                <a:gd name="connsiteX141" fmla="*/ 3006725 w 5559425"/>
                <a:gd name="connsiteY141" fmla="*/ 2597149 h 4676774"/>
                <a:gd name="connsiteX142" fmla="*/ 2946400 w 5559425"/>
                <a:gd name="connsiteY142" fmla="*/ 2568574 h 4676774"/>
                <a:gd name="connsiteX143" fmla="*/ 2886075 w 5559425"/>
                <a:gd name="connsiteY143" fmla="*/ 2539999 h 4676774"/>
                <a:gd name="connsiteX144" fmla="*/ 2806700 w 5559425"/>
                <a:gd name="connsiteY144" fmla="*/ 2508249 h 4676774"/>
                <a:gd name="connsiteX145" fmla="*/ 2740025 w 5559425"/>
                <a:gd name="connsiteY145" fmla="*/ 2476499 h 4676774"/>
                <a:gd name="connsiteX146" fmla="*/ 2682875 w 5559425"/>
                <a:gd name="connsiteY146" fmla="*/ 2441574 h 4676774"/>
                <a:gd name="connsiteX147" fmla="*/ 2635250 w 5559425"/>
                <a:gd name="connsiteY147" fmla="*/ 2409824 h 4676774"/>
                <a:gd name="connsiteX148" fmla="*/ 2616200 w 5559425"/>
                <a:gd name="connsiteY148" fmla="*/ 2393949 h 4676774"/>
                <a:gd name="connsiteX149" fmla="*/ 2600325 w 5559425"/>
                <a:gd name="connsiteY149" fmla="*/ 2378074 h 4676774"/>
                <a:gd name="connsiteX150" fmla="*/ 2587625 w 5559425"/>
                <a:gd name="connsiteY150" fmla="*/ 2359024 h 4676774"/>
                <a:gd name="connsiteX151" fmla="*/ 2574925 w 5559425"/>
                <a:gd name="connsiteY151" fmla="*/ 2339974 h 4676774"/>
                <a:gd name="connsiteX152" fmla="*/ 2565400 w 5559425"/>
                <a:gd name="connsiteY152" fmla="*/ 2320924 h 4676774"/>
                <a:gd name="connsiteX153" fmla="*/ 2559050 w 5559425"/>
                <a:gd name="connsiteY153" fmla="*/ 2298699 h 4676774"/>
                <a:gd name="connsiteX154" fmla="*/ 2555875 w 5559425"/>
                <a:gd name="connsiteY154" fmla="*/ 2276474 h 4676774"/>
                <a:gd name="connsiteX155" fmla="*/ 2552700 w 5559425"/>
                <a:gd name="connsiteY155" fmla="*/ 2251074 h 4676774"/>
                <a:gd name="connsiteX156" fmla="*/ 2555875 w 5559425"/>
                <a:gd name="connsiteY156" fmla="*/ 2228849 h 4676774"/>
                <a:gd name="connsiteX157" fmla="*/ 2559050 w 5559425"/>
                <a:gd name="connsiteY157" fmla="*/ 2206624 h 4676774"/>
                <a:gd name="connsiteX158" fmla="*/ 2562225 w 5559425"/>
                <a:gd name="connsiteY158" fmla="*/ 2184399 h 4676774"/>
                <a:gd name="connsiteX159" fmla="*/ 2571750 w 5559425"/>
                <a:gd name="connsiteY159" fmla="*/ 2162174 h 4676774"/>
                <a:gd name="connsiteX160" fmla="*/ 2581275 w 5559425"/>
                <a:gd name="connsiteY160" fmla="*/ 2143124 h 4676774"/>
                <a:gd name="connsiteX161" fmla="*/ 2593975 w 5559425"/>
                <a:gd name="connsiteY161" fmla="*/ 2124074 h 4676774"/>
                <a:gd name="connsiteX162" fmla="*/ 2609850 w 5559425"/>
                <a:gd name="connsiteY162" fmla="*/ 2108199 h 4676774"/>
                <a:gd name="connsiteX163" fmla="*/ 2625725 w 5559425"/>
                <a:gd name="connsiteY163" fmla="*/ 2092324 h 4676774"/>
                <a:gd name="connsiteX164" fmla="*/ 2644775 w 5559425"/>
                <a:gd name="connsiteY164" fmla="*/ 2079624 h 4676774"/>
                <a:gd name="connsiteX165" fmla="*/ 2667000 w 5559425"/>
                <a:gd name="connsiteY165" fmla="*/ 2066924 h 4676774"/>
                <a:gd name="connsiteX166" fmla="*/ 2695575 w 5559425"/>
                <a:gd name="connsiteY166" fmla="*/ 2057399 h 4676774"/>
                <a:gd name="connsiteX167" fmla="*/ 2724150 w 5559425"/>
                <a:gd name="connsiteY167" fmla="*/ 2047874 h 4676774"/>
                <a:gd name="connsiteX168" fmla="*/ 2759075 w 5559425"/>
                <a:gd name="connsiteY168" fmla="*/ 2041524 h 4676774"/>
                <a:gd name="connsiteX169" fmla="*/ 2797175 w 5559425"/>
                <a:gd name="connsiteY169" fmla="*/ 2038349 h 4676774"/>
                <a:gd name="connsiteX170" fmla="*/ 2838450 w 5559425"/>
                <a:gd name="connsiteY170" fmla="*/ 2035174 h 4676774"/>
                <a:gd name="connsiteX171" fmla="*/ 2886075 w 5559425"/>
                <a:gd name="connsiteY171" fmla="*/ 2035174 h 4676774"/>
                <a:gd name="connsiteX172" fmla="*/ 2933700 w 5559425"/>
                <a:gd name="connsiteY172" fmla="*/ 2035174 h 4676774"/>
                <a:gd name="connsiteX173" fmla="*/ 2981325 w 5559425"/>
                <a:gd name="connsiteY173" fmla="*/ 2038349 h 4676774"/>
                <a:gd name="connsiteX174" fmla="*/ 3032125 w 5559425"/>
                <a:gd name="connsiteY174" fmla="*/ 2044699 h 4676774"/>
                <a:gd name="connsiteX175" fmla="*/ 3079750 w 5559425"/>
                <a:gd name="connsiteY175" fmla="*/ 2054224 h 4676774"/>
                <a:gd name="connsiteX176" fmla="*/ 3165475 w 5559425"/>
                <a:gd name="connsiteY176" fmla="*/ 2073274 h 4676774"/>
                <a:gd name="connsiteX177" fmla="*/ 3225800 w 5559425"/>
                <a:gd name="connsiteY177" fmla="*/ 2089149 h 4676774"/>
                <a:gd name="connsiteX178" fmla="*/ 3238500 w 5559425"/>
                <a:gd name="connsiteY178" fmla="*/ 2089149 h 4676774"/>
                <a:gd name="connsiteX179" fmla="*/ 3251200 w 5559425"/>
                <a:gd name="connsiteY179" fmla="*/ 2082799 h 4676774"/>
                <a:gd name="connsiteX180" fmla="*/ 3260725 w 5559425"/>
                <a:gd name="connsiteY180" fmla="*/ 2073274 h 4676774"/>
                <a:gd name="connsiteX181" fmla="*/ 3273425 w 5559425"/>
                <a:gd name="connsiteY181" fmla="*/ 2054224 h 4676774"/>
                <a:gd name="connsiteX182" fmla="*/ 3295650 w 5559425"/>
                <a:gd name="connsiteY182" fmla="*/ 2006599 h 4676774"/>
                <a:gd name="connsiteX183" fmla="*/ 3311525 w 5559425"/>
                <a:gd name="connsiteY183" fmla="*/ 1958974 h 4676774"/>
                <a:gd name="connsiteX184" fmla="*/ 3321050 w 5559425"/>
                <a:gd name="connsiteY184" fmla="*/ 1904999 h 4676774"/>
                <a:gd name="connsiteX185" fmla="*/ 3324225 w 5559425"/>
                <a:gd name="connsiteY185" fmla="*/ 1857374 h 4676774"/>
                <a:gd name="connsiteX186" fmla="*/ 3324225 w 5559425"/>
                <a:gd name="connsiteY186" fmla="*/ 1835149 h 4676774"/>
                <a:gd name="connsiteX187" fmla="*/ 3317875 w 5559425"/>
                <a:gd name="connsiteY187" fmla="*/ 1819274 h 4676774"/>
                <a:gd name="connsiteX188" fmla="*/ 3311525 w 5559425"/>
                <a:gd name="connsiteY188" fmla="*/ 1806574 h 4676774"/>
                <a:gd name="connsiteX189" fmla="*/ 3298825 w 5559425"/>
                <a:gd name="connsiteY189" fmla="*/ 1797049 h 4676774"/>
                <a:gd name="connsiteX190" fmla="*/ 3254375 w 5559425"/>
                <a:gd name="connsiteY190" fmla="*/ 1784349 h 4676774"/>
                <a:gd name="connsiteX191" fmla="*/ 3197225 w 5559425"/>
                <a:gd name="connsiteY191" fmla="*/ 1768474 h 4676774"/>
                <a:gd name="connsiteX192" fmla="*/ 3159125 w 5559425"/>
                <a:gd name="connsiteY192" fmla="*/ 1762124 h 4676774"/>
                <a:gd name="connsiteX193" fmla="*/ 3117850 w 5559425"/>
                <a:gd name="connsiteY193" fmla="*/ 1755774 h 4676774"/>
                <a:gd name="connsiteX194" fmla="*/ 3019425 w 5559425"/>
                <a:gd name="connsiteY194" fmla="*/ 1746249 h 4676774"/>
                <a:gd name="connsiteX195" fmla="*/ 3019425 w 5559425"/>
                <a:gd name="connsiteY195" fmla="*/ 1609724 h 4676774"/>
                <a:gd name="connsiteX196" fmla="*/ 3019425 w 5559425"/>
                <a:gd name="connsiteY196" fmla="*/ 1555749 h 4676774"/>
                <a:gd name="connsiteX197" fmla="*/ 3016250 w 5559425"/>
                <a:gd name="connsiteY197" fmla="*/ 1533524 h 4676774"/>
                <a:gd name="connsiteX198" fmla="*/ 3009900 w 5559425"/>
                <a:gd name="connsiteY198" fmla="*/ 1520824 h 4676774"/>
                <a:gd name="connsiteX199" fmla="*/ 3003550 w 5559425"/>
                <a:gd name="connsiteY199" fmla="*/ 1511299 h 4676774"/>
                <a:gd name="connsiteX200" fmla="*/ 2990850 w 5559425"/>
                <a:gd name="connsiteY200" fmla="*/ 1501774 h 4676774"/>
                <a:gd name="connsiteX201" fmla="*/ 2968625 w 5559425"/>
                <a:gd name="connsiteY201" fmla="*/ 1498599 h 4676774"/>
                <a:gd name="connsiteX202" fmla="*/ 2943225 w 5559425"/>
                <a:gd name="connsiteY202" fmla="*/ 1498599 h 4676774"/>
                <a:gd name="connsiteX203" fmla="*/ 2762250 w 5559425"/>
                <a:gd name="connsiteY203" fmla="*/ 1498599 h 4676774"/>
                <a:gd name="connsiteX204" fmla="*/ 2077933 w 5559425"/>
                <a:gd name="connsiteY204" fmla="*/ 438148 h 4676774"/>
                <a:gd name="connsiteX205" fmla="*/ 2048669 w 5559425"/>
                <a:gd name="connsiteY205" fmla="*/ 467412 h 4676774"/>
                <a:gd name="connsiteX206" fmla="*/ 2048669 w 5559425"/>
                <a:gd name="connsiteY206" fmla="*/ 769928 h 4676774"/>
                <a:gd name="connsiteX207" fmla="*/ 2075397 w 5559425"/>
                <a:gd name="connsiteY207" fmla="*/ 778225 h 4676774"/>
                <a:gd name="connsiteX208" fmla="*/ 2174524 w 5559425"/>
                <a:gd name="connsiteY208" fmla="*/ 877352 h 4676774"/>
                <a:gd name="connsiteX209" fmla="*/ 2184888 w 5559425"/>
                <a:gd name="connsiteY209" fmla="*/ 928686 h 4676774"/>
                <a:gd name="connsiteX210" fmla="*/ 3371361 w 5559425"/>
                <a:gd name="connsiteY210" fmla="*/ 928686 h 4676774"/>
                <a:gd name="connsiteX211" fmla="*/ 3381725 w 5559425"/>
                <a:gd name="connsiteY211" fmla="*/ 877352 h 4676774"/>
                <a:gd name="connsiteX212" fmla="*/ 3480853 w 5559425"/>
                <a:gd name="connsiteY212" fmla="*/ 778224 h 4676774"/>
                <a:gd name="connsiteX213" fmla="*/ 3507582 w 5559425"/>
                <a:gd name="connsiteY213" fmla="*/ 769927 h 4676774"/>
                <a:gd name="connsiteX214" fmla="*/ 3507582 w 5559425"/>
                <a:gd name="connsiteY214" fmla="*/ 467412 h 4676774"/>
                <a:gd name="connsiteX215" fmla="*/ 3478318 w 5559425"/>
                <a:gd name="connsiteY215" fmla="*/ 438148 h 4676774"/>
                <a:gd name="connsiteX216" fmla="*/ 2060754 w 5559425"/>
                <a:gd name="connsiteY216" fmla="*/ 0 h 4676774"/>
                <a:gd name="connsiteX217" fmla="*/ 3495494 w 5559425"/>
                <a:gd name="connsiteY217" fmla="*/ 0 h 4676774"/>
                <a:gd name="connsiteX218" fmla="*/ 3949699 w 5559425"/>
                <a:gd name="connsiteY218" fmla="*/ 454204 h 4676774"/>
                <a:gd name="connsiteX219" fmla="*/ 3949699 w 5559425"/>
                <a:gd name="connsiteY219" fmla="*/ 772638 h 4676774"/>
                <a:gd name="connsiteX220" fmla="*/ 3967697 w 5559425"/>
                <a:gd name="connsiteY220" fmla="*/ 778224 h 4676774"/>
                <a:gd name="connsiteX221" fmla="*/ 4066824 w 5559425"/>
                <a:gd name="connsiteY221" fmla="*/ 877352 h 4676774"/>
                <a:gd name="connsiteX222" fmla="*/ 4077188 w 5559425"/>
                <a:gd name="connsiteY222" fmla="*/ 928686 h 4676774"/>
                <a:gd name="connsiteX223" fmla="*/ 5316011 w 5559425"/>
                <a:gd name="connsiteY223" fmla="*/ 928686 h 4676774"/>
                <a:gd name="connsiteX224" fmla="*/ 5559425 w 5559425"/>
                <a:gd name="connsiteY224" fmla="*/ 1172100 h 4676774"/>
                <a:gd name="connsiteX225" fmla="*/ 5559425 w 5559425"/>
                <a:gd name="connsiteY225" fmla="*/ 4355572 h 4676774"/>
                <a:gd name="connsiteX226" fmla="*/ 5316011 w 5559425"/>
                <a:gd name="connsiteY226" fmla="*/ 4598986 h 4676774"/>
                <a:gd name="connsiteX227" fmla="*/ 4950129 w 5559425"/>
                <a:gd name="connsiteY227" fmla="*/ 4598986 h 4676774"/>
                <a:gd name="connsiteX228" fmla="*/ 4924434 w 5559425"/>
                <a:gd name="connsiteY228" fmla="*/ 4637096 h 4676774"/>
                <a:gd name="connsiteX229" fmla="*/ 4828643 w 5559425"/>
                <a:gd name="connsiteY229" fmla="*/ 4676774 h 4676774"/>
                <a:gd name="connsiteX230" fmla="*/ 4572531 w 5559425"/>
                <a:gd name="connsiteY230" fmla="*/ 4676774 h 4676774"/>
                <a:gd name="connsiteX231" fmla="*/ 4476740 w 5559425"/>
                <a:gd name="connsiteY231" fmla="*/ 4637096 h 4676774"/>
                <a:gd name="connsiteX232" fmla="*/ 4451046 w 5559425"/>
                <a:gd name="connsiteY232" fmla="*/ 4598986 h 4676774"/>
                <a:gd name="connsiteX233" fmla="*/ 1063928 w 5559425"/>
                <a:gd name="connsiteY233" fmla="*/ 4598986 h 4676774"/>
                <a:gd name="connsiteX234" fmla="*/ 1038234 w 5559425"/>
                <a:gd name="connsiteY234" fmla="*/ 4637096 h 4676774"/>
                <a:gd name="connsiteX235" fmla="*/ 942443 w 5559425"/>
                <a:gd name="connsiteY235" fmla="*/ 4676774 h 4676774"/>
                <a:gd name="connsiteX236" fmla="*/ 686331 w 5559425"/>
                <a:gd name="connsiteY236" fmla="*/ 4676774 h 4676774"/>
                <a:gd name="connsiteX237" fmla="*/ 590540 w 5559425"/>
                <a:gd name="connsiteY237" fmla="*/ 4637096 h 4676774"/>
                <a:gd name="connsiteX238" fmla="*/ 564846 w 5559425"/>
                <a:gd name="connsiteY238" fmla="*/ 4598986 h 4676774"/>
                <a:gd name="connsiteX239" fmla="*/ 243414 w 5559425"/>
                <a:gd name="connsiteY239" fmla="*/ 4598986 h 4676774"/>
                <a:gd name="connsiteX240" fmla="*/ 0 w 5559425"/>
                <a:gd name="connsiteY240" fmla="*/ 4355572 h 4676774"/>
                <a:gd name="connsiteX241" fmla="*/ 0 w 5559425"/>
                <a:gd name="connsiteY241" fmla="*/ 1172100 h 4676774"/>
                <a:gd name="connsiteX242" fmla="*/ 243414 w 5559425"/>
                <a:gd name="connsiteY242" fmla="*/ 928686 h 4676774"/>
                <a:gd name="connsiteX243" fmla="*/ 1479061 w 5559425"/>
                <a:gd name="connsiteY243" fmla="*/ 928686 h 4676774"/>
                <a:gd name="connsiteX244" fmla="*/ 1489425 w 5559425"/>
                <a:gd name="connsiteY244" fmla="*/ 877352 h 4676774"/>
                <a:gd name="connsiteX245" fmla="*/ 1588552 w 5559425"/>
                <a:gd name="connsiteY245" fmla="*/ 778225 h 4676774"/>
                <a:gd name="connsiteX246" fmla="*/ 1606549 w 5559425"/>
                <a:gd name="connsiteY246" fmla="*/ 772638 h 4676774"/>
                <a:gd name="connsiteX247" fmla="*/ 1606549 w 5559425"/>
                <a:gd name="connsiteY247" fmla="*/ 454204 h 4676774"/>
                <a:gd name="connsiteX248" fmla="*/ 2060754 w 5559425"/>
                <a:gd name="connsiteY248" fmla="*/ 0 h 467677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</a:cxnLst>
              <a:rect l="l" t="t" r="r" b="b"/>
              <a:pathLst>
                <a:path w="5559425" h="4676774">
                  <a:moveTo>
                    <a:pt x="2733675" y="1498599"/>
                  </a:moveTo>
                  <a:lnTo>
                    <a:pt x="2708275" y="1501774"/>
                  </a:lnTo>
                  <a:lnTo>
                    <a:pt x="2689225" y="1511299"/>
                  </a:lnTo>
                  <a:lnTo>
                    <a:pt x="2673350" y="1520824"/>
                  </a:lnTo>
                  <a:lnTo>
                    <a:pt x="2663825" y="1536699"/>
                  </a:lnTo>
                  <a:lnTo>
                    <a:pt x="2657475" y="1555749"/>
                  </a:lnTo>
                  <a:lnTo>
                    <a:pt x="2654300" y="1577974"/>
                  </a:lnTo>
                  <a:lnTo>
                    <a:pt x="2654300" y="1603374"/>
                  </a:lnTo>
                  <a:lnTo>
                    <a:pt x="2654300" y="1758949"/>
                  </a:lnTo>
                  <a:lnTo>
                    <a:pt x="2593975" y="1771649"/>
                  </a:lnTo>
                  <a:lnTo>
                    <a:pt x="2540000" y="1787524"/>
                  </a:lnTo>
                  <a:lnTo>
                    <a:pt x="2492375" y="1806574"/>
                  </a:lnTo>
                  <a:lnTo>
                    <a:pt x="2444750" y="1828799"/>
                  </a:lnTo>
                  <a:lnTo>
                    <a:pt x="2400300" y="1854199"/>
                  </a:lnTo>
                  <a:lnTo>
                    <a:pt x="2362200" y="1879599"/>
                  </a:lnTo>
                  <a:lnTo>
                    <a:pt x="2327275" y="1911349"/>
                  </a:lnTo>
                  <a:lnTo>
                    <a:pt x="2292350" y="1943099"/>
                  </a:lnTo>
                  <a:lnTo>
                    <a:pt x="2266950" y="1978024"/>
                  </a:lnTo>
                  <a:lnTo>
                    <a:pt x="2241550" y="2016124"/>
                  </a:lnTo>
                  <a:lnTo>
                    <a:pt x="2219325" y="2054224"/>
                  </a:lnTo>
                  <a:lnTo>
                    <a:pt x="2203450" y="2092324"/>
                  </a:lnTo>
                  <a:lnTo>
                    <a:pt x="2190750" y="2130424"/>
                  </a:lnTo>
                  <a:lnTo>
                    <a:pt x="2181225" y="2168524"/>
                  </a:lnTo>
                  <a:lnTo>
                    <a:pt x="2174875" y="2209799"/>
                  </a:lnTo>
                  <a:lnTo>
                    <a:pt x="2171700" y="2251074"/>
                  </a:lnTo>
                  <a:lnTo>
                    <a:pt x="2174875" y="2314574"/>
                  </a:lnTo>
                  <a:lnTo>
                    <a:pt x="2184400" y="2371724"/>
                  </a:lnTo>
                  <a:lnTo>
                    <a:pt x="2197100" y="2425699"/>
                  </a:lnTo>
                  <a:lnTo>
                    <a:pt x="2216150" y="2476499"/>
                  </a:lnTo>
                  <a:lnTo>
                    <a:pt x="2238375" y="2520949"/>
                  </a:lnTo>
                  <a:lnTo>
                    <a:pt x="2266950" y="2562224"/>
                  </a:lnTo>
                  <a:lnTo>
                    <a:pt x="2298700" y="2603499"/>
                  </a:lnTo>
                  <a:lnTo>
                    <a:pt x="2333625" y="2638424"/>
                  </a:lnTo>
                  <a:lnTo>
                    <a:pt x="2371725" y="2670174"/>
                  </a:lnTo>
                  <a:lnTo>
                    <a:pt x="2413000" y="2701924"/>
                  </a:lnTo>
                  <a:lnTo>
                    <a:pt x="2457450" y="2730499"/>
                  </a:lnTo>
                  <a:lnTo>
                    <a:pt x="2501900" y="2755899"/>
                  </a:lnTo>
                  <a:lnTo>
                    <a:pt x="2600325" y="2803524"/>
                  </a:lnTo>
                  <a:lnTo>
                    <a:pt x="2701925" y="2844799"/>
                  </a:lnTo>
                  <a:lnTo>
                    <a:pt x="2790825" y="2882899"/>
                  </a:lnTo>
                  <a:lnTo>
                    <a:pt x="2863850" y="2920999"/>
                  </a:lnTo>
                  <a:lnTo>
                    <a:pt x="2924175" y="2955924"/>
                  </a:lnTo>
                  <a:lnTo>
                    <a:pt x="2946400" y="2974974"/>
                  </a:lnTo>
                  <a:lnTo>
                    <a:pt x="2968625" y="2994024"/>
                  </a:lnTo>
                  <a:lnTo>
                    <a:pt x="2984500" y="3009899"/>
                  </a:lnTo>
                  <a:lnTo>
                    <a:pt x="3000375" y="3032124"/>
                  </a:lnTo>
                  <a:lnTo>
                    <a:pt x="3013075" y="3051174"/>
                  </a:lnTo>
                  <a:lnTo>
                    <a:pt x="3022600" y="3073399"/>
                  </a:lnTo>
                  <a:lnTo>
                    <a:pt x="3028950" y="3095624"/>
                  </a:lnTo>
                  <a:lnTo>
                    <a:pt x="3035300" y="3121024"/>
                  </a:lnTo>
                  <a:lnTo>
                    <a:pt x="3038475" y="3146424"/>
                  </a:lnTo>
                  <a:lnTo>
                    <a:pt x="3041650" y="3171824"/>
                  </a:lnTo>
                  <a:lnTo>
                    <a:pt x="3038475" y="3203574"/>
                  </a:lnTo>
                  <a:lnTo>
                    <a:pt x="3032125" y="3232149"/>
                  </a:lnTo>
                  <a:lnTo>
                    <a:pt x="3025775" y="3257549"/>
                  </a:lnTo>
                  <a:lnTo>
                    <a:pt x="3013075" y="3279774"/>
                  </a:lnTo>
                  <a:lnTo>
                    <a:pt x="2997200" y="3301999"/>
                  </a:lnTo>
                  <a:lnTo>
                    <a:pt x="2978150" y="3317874"/>
                  </a:lnTo>
                  <a:lnTo>
                    <a:pt x="2955925" y="3333749"/>
                  </a:lnTo>
                  <a:lnTo>
                    <a:pt x="2927350" y="3349624"/>
                  </a:lnTo>
                  <a:lnTo>
                    <a:pt x="2898775" y="3359149"/>
                  </a:lnTo>
                  <a:lnTo>
                    <a:pt x="2870200" y="3371849"/>
                  </a:lnTo>
                  <a:lnTo>
                    <a:pt x="2803525" y="3384549"/>
                  </a:lnTo>
                  <a:lnTo>
                    <a:pt x="2733675" y="3394074"/>
                  </a:lnTo>
                  <a:lnTo>
                    <a:pt x="2657475" y="3397249"/>
                  </a:lnTo>
                  <a:lnTo>
                    <a:pt x="2581275" y="3397249"/>
                  </a:lnTo>
                  <a:lnTo>
                    <a:pt x="2517775" y="3390899"/>
                  </a:lnTo>
                  <a:lnTo>
                    <a:pt x="2457450" y="3384549"/>
                  </a:lnTo>
                  <a:lnTo>
                    <a:pt x="2406650" y="3375024"/>
                  </a:lnTo>
                  <a:lnTo>
                    <a:pt x="2324100" y="3349624"/>
                  </a:lnTo>
                  <a:lnTo>
                    <a:pt x="2257425" y="3324224"/>
                  </a:lnTo>
                  <a:lnTo>
                    <a:pt x="2232025" y="3314699"/>
                  </a:lnTo>
                  <a:lnTo>
                    <a:pt x="2212975" y="3308349"/>
                  </a:lnTo>
                  <a:lnTo>
                    <a:pt x="2203450" y="3311524"/>
                  </a:lnTo>
                  <a:lnTo>
                    <a:pt x="2193925" y="3317874"/>
                  </a:lnTo>
                  <a:lnTo>
                    <a:pt x="2184400" y="3330574"/>
                  </a:lnTo>
                  <a:lnTo>
                    <a:pt x="2174875" y="3346449"/>
                  </a:lnTo>
                  <a:lnTo>
                    <a:pt x="2159000" y="3390899"/>
                  </a:lnTo>
                  <a:lnTo>
                    <a:pt x="2146300" y="3441699"/>
                  </a:lnTo>
                  <a:lnTo>
                    <a:pt x="2133600" y="3495674"/>
                  </a:lnTo>
                  <a:lnTo>
                    <a:pt x="2130425" y="3546474"/>
                  </a:lnTo>
                  <a:lnTo>
                    <a:pt x="2130425" y="3568699"/>
                  </a:lnTo>
                  <a:lnTo>
                    <a:pt x="2130425" y="3587749"/>
                  </a:lnTo>
                  <a:lnTo>
                    <a:pt x="2133600" y="3600449"/>
                  </a:lnTo>
                  <a:lnTo>
                    <a:pt x="2139950" y="3606799"/>
                  </a:lnTo>
                  <a:lnTo>
                    <a:pt x="2168525" y="3622674"/>
                  </a:lnTo>
                  <a:lnTo>
                    <a:pt x="2203450" y="3641724"/>
                  </a:lnTo>
                  <a:lnTo>
                    <a:pt x="2247900" y="3657599"/>
                  </a:lnTo>
                  <a:lnTo>
                    <a:pt x="2301875" y="3673474"/>
                  </a:lnTo>
                  <a:lnTo>
                    <a:pt x="2362200" y="3689349"/>
                  </a:lnTo>
                  <a:lnTo>
                    <a:pt x="2432050" y="3702049"/>
                  </a:lnTo>
                  <a:lnTo>
                    <a:pt x="2511425" y="3711574"/>
                  </a:lnTo>
                  <a:lnTo>
                    <a:pt x="2597150" y="3717924"/>
                  </a:lnTo>
                  <a:lnTo>
                    <a:pt x="2597150" y="3829049"/>
                  </a:lnTo>
                  <a:lnTo>
                    <a:pt x="2597150" y="3860799"/>
                  </a:lnTo>
                  <a:lnTo>
                    <a:pt x="2603500" y="3886199"/>
                  </a:lnTo>
                  <a:lnTo>
                    <a:pt x="2609850" y="3905249"/>
                  </a:lnTo>
                  <a:lnTo>
                    <a:pt x="2619375" y="3921124"/>
                  </a:lnTo>
                  <a:lnTo>
                    <a:pt x="2632075" y="3930649"/>
                  </a:lnTo>
                  <a:lnTo>
                    <a:pt x="2647950" y="3936999"/>
                  </a:lnTo>
                  <a:lnTo>
                    <a:pt x="2670175" y="3940174"/>
                  </a:lnTo>
                  <a:lnTo>
                    <a:pt x="2695575" y="3940174"/>
                  </a:lnTo>
                  <a:lnTo>
                    <a:pt x="2879725" y="3940174"/>
                  </a:lnTo>
                  <a:lnTo>
                    <a:pt x="2905125" y="3940174"/>
                  </a:lnTo>
                  <a:lnTo>
                    <a:pt x="2924175" y="3936999"/>
                  </a:lnTo>
                  <a:lnTo>
                    <a:pt x="2940050" y="3930649"/>
                  </a:lnTo>
                  <a:lnTo>
                    <a:pt x="2946400" y="3924299"/>
                  </a:lnTo>
                  <a:lnTo>
                    <a:pt x="2952750" y="3911599"/>
                  </a:lnTo>
                  <a:lnTo>
                    <a:pt x="2959100" y="3892549"/>
                  </a:lnTo>
                  <a:lnTo>
                    <a:pt x="2959100" y="3870324"/>
                  </a:lnTo>
                  <a:lnTo>
                    <a:pt x="2962275" y="3841749"/>
                  </a:lnTo>
                  <a:lnTo>
                    <a:pt x="2962275" y="3689349"/>
                  </a:lnTo>
                  <a:lnTo>
                    <a:pt x="3009900" y="3679824"/>
                  </a:lnTo>
                  <a:lnTo>
                    <a:pt x="3057525" y="3663949"/>
                  </a:lnTo>
                  <a:lnTo>
                    <a:pt x="3101975" y="3648074"/>
                  </a:lnTo>
                  <a:lnTo>
                    <a:pt x="3146425" y="3629024"/>
                  </a:lnTo>
                  <a:lnTo>
                    <a:pt x="3187700" y="3609974"/>
                  </a:lnTo>
                  <a:lnTo>
                    <a:pt x="3225800" y="3584574"/>
                  </a:lnTo>
                  <a:lnTo>
                    <a:pt x="3260725" y="3555999"/>
                  </a:lnTo>
                  <a:lnTo>
                    <a:pt x="3295650" y="3527424"/>
                  </a:lnTo>
                  <a:lnTo>
                    <a:pt x="3324225" y="3492499"/>
                  </a:lnTo>
                  <a:lnTo>
                    <a:pt x="3349625" y="3454399"/>
                  </a:lnTo>
                  <a:lnTo>
                    <a:pt x="3371850" y="3413124"/>
                  </a:lnTo>
                  <a:lnTo>
                    <a:pt x="3390900" y="3371849"/>
                  </a:lnTo>
                  <a:lnTo>
                    <a:pt x="3406775" y="3324224"/>
                  </a:lnTo>
                  <a:lnTo>
                    <a:pt x="3419475" y="3270249"/>
                  </a:lnTo>
                  <a:lnTo>
                    <a:pt x="3425825" y="3216274"/>
                  </a:lnTo>
                  <a:lnTo>
                    <a:pt x="3429000" y="3155949"/>
                  </a:lnTo>
                  <a:lnTo>
                    <a:pt x="3425825" y="3101974"/>
                  </a:lnTo>
                  <a:lnTo>
                    <a:pt x="3419475" y="3051174"/>
                  </a:lnTo>
                  <a:lnTo>
                    <a:pt x="3406775" y="3003549"/>
                  </a:lnTo>
                  <a:lnTo>
                    <a:pt x="3394075" y="2955924"/>
                  </a:lnTo>
                  <a:lnTo>
                    <a:pt x="3371850" y="2911474"/>
                  </a:lnTo>
                  <a:lnTo>
                    <a:pt x="3349625" y="2870199"/>
                  </a:lnTo>
                  <a:lnTo>
                    <a:pt x="3317875" y="2828924"/>
                  </a:lnTo>
                  <a:lnTo>
                    <a:pt x="3286125" y="2790824"/>
                  </a:lnTo>
                  <a:lnTo>
                    <a:pt x="3248025" y="2755899"/>
                  </a:lnTo>
                  <a:lnTo>
                    <a:pt x="3206750" y="2720974"/>
                  </a:lnTo>
                  <a:lnTo>
                    <a:pt x="3162300" y="2689224"/>
                  </a:lnTo>
                  <a:lnTo>
                    <a:pt x="3114675" y="2657474"/>
                  </a:lnTo>
                  <a:lnTo>
                    <a:pt x="3063875" y="2625724"/>
                  </a:lnTo>
                  <a:lnTo>
                    <a:pt x="3006725" y="2597149"/>
                  </a:lnTo>
                  <a:lnTo>
                    <a:pt x="2946400" y="2568574"/>
                  </a:lnTo>
                  <a:lnTo>
                    <a:pt x="2886075" y="2539999"/>
                  </a:lnTo>
                  <a:lnTo>
                    <a:pt x="2806700" y="2508249"/>
                  </a:lnTo>
                  <a:lnTo>
                    <a:pt x="2740025" y="2476499"/>
                  </a:lnTo>
                  <a:lnTo>
                    <a:pt x="2682875" y="2441574"/>
                  </a:lnTo>
                  <a:lnTo>
                    <a:pt x="2635250" y="2409824"/>
                  </a:lnTo>
                  <a:lnTo>
                    <a:pt x="2616200" y="2393949"/>
                  </a:lnTo>
                  <a:lnTo>
                    <a:pt x="2600325" y="2378074"/>
                  </a:lnTo>
                  <a:lnTo>
                    <a:pt x="2587625" y="2359024"/>
                  </a:lnTo>
                  <a:lnTo>
                    <a:pt x="2574925" y="2339974"/>
                  </a:lnTo>
                  <a:lnTo>
                    <a:pt x="2565400" y="2320924"/>
                  </a:lnTo>
                  <a:lnTo>
                    <a:pt x="2559050" y="2298699"/>
                  </a:lnTo>
                  <a:lnTo>
                    <a:pt x="2555875" y="2276474"/>
                  </a:lnTo>
                  <a:lnTo>
                    <a:pt x="2552700" y="2251074"/>
                  </a:lnTo>
                  <a:lnTo>
                    <a:pt x="2555875" y="2228849"/>
                  </a:lnTo>
                  <a:lnTo>
                    <a:pt x="2559050" y="2206624"/>
                  </a:lnTo>
                  <a:lnTo>
                    <a:pt x="2562225" y="2184399"/>
                  </a:lnTo>
                  <a:lnTo>
                    <a:pt x="2571750" y="2162174"/>
                  </a:lnTo>
                  <a:lnTo>
                    <a:pt x="2581275" y="2143124"/>
                  </a:lnTo>
                  <a:lnTo>
                    <a:pt x="2593975" y="2124074"/>
                  </a:lnTo>
                  <a:lnTo>
                    <a:pt x="2609850" y="2108199"/>
                  </a:lnTo>
                  <a:lnTo>
                    <a:pt x="2625725" y="2092324"/>
                  </a:lnTo>
                  <a:lnTo>
                    <a:pt x="2644775" y="2079624"/>
                  </a:lnTo>
                  <a:lnTo>
                    <a:pt x="2667000" y="2066924"/>
                  </a:lnTo>
                  <a:lnTo>
                    <a:pt x="2695575" y="2057399"/>
                  </a:lnTo>
                  <a:lnTo>
                    <a:pt x="2724150" y="2047874"/>
                  </a:lnTo>
                  <a:lnTo>
                    <a:pt x="2759075" y="2041524"/>
                  </a:lnTo>
                  <a:lnTo>
                    <a:pt x="2797175" y="2038349"/>
                  </a:lnTo>
                  <a:lnTo>
                    <a:pt x="2838450" y="2035174"/>
                  </a:lnTo>
                  <a:lnTo>
                    <a:pt x="2886075" y="2035174"/>
                  </a:lnTo>
                  <a:lnTo>
                    <a:pt x="2933700" y="2035174"/>
                  </a:lnTo>
                  <a:lnTo>
                    <a:pt x="2981325" y="2038349"/>
                  </a:lnTo>
                  <a:lnTo>
                    <a:pt x="3032125" y="2044699"/>
                  </a:lnTo>
                  <a:lnTo>
                    <a:pt x="3079750" y="2054224"/>
                  </a:lnTo>
                  <a:lnTo>
                    <a:pt x="3165475" y="2073274"/>
                  </a:lnTo>
                  <a:lnTo>
                    <a:pt x="3225800" y="2089149"/>
                  </a:lnTo>
                  <a:lnTo>
                    <a:pt x="3238500" y="2089149"/>
                  </a:lnTo>
                  <a:lnTo>
                    <a:pt x="3251200" y="2082799"/>
                  </a:lnTo>
                  <a:lnTo>
                    <a:pt x="3260725" y="2073274"/>
                  </a:lnTo>
                  <a:lnTo>
                    <a:pt x="3273425" y="2054224"/>
                  </a:lnTo>
                  <a:lnTo>
                    <a:pt x="3295650" y="2006599"/>
                  </a:lnTo>
                  <a:lnTo>
                    <a:pt x="3311525" y="1958974"/>
                  </a:lnTo>
                  <a:lnTo>
                    <a:pt x="3321050" y="1904999"/>
                  </a:lnTo>
                  <a:lnTo>
                    <a:pt x="3324225" y="1857374"/>
                  </a:lnTo>
                  <a:lnTo>
                    <a:pt x="3324225" y="1835149"/>
                  </a:lnTo>
                  <a:lnTo>
                    <a:pt x="3317875" y="1819274"/>
                  </a:lnTo>
                  <a:lnTo>
                    <a:pt x="3311525" y="1806574"/>
                  </a:lnTo>
                  <a:lnTo>
                    <a:pt x="3298825" y="1797049"/>
                  </a:lnTo>
                  <a:lnTo>
                    <a:pt x="3254375" y="1784349"/>
                  </a:lnTo>
                  <a:lnTo>
                    <a:pt x="3197225" y="1768474"/>
                  </a:lnTo>
                  <a:lnTo>
                    <a:pt x="3159125" y="1762124"/>
                  </a:lnTo>
                  <a:lnTo>
                    <a:pt x="3117850" y="1755774"/>
                  </a:lnTo>
                  <a:lnTo>
                    <a:pt x="3019425" y="1746249"/>
                  </a:lnTo>
                  <a:lnTo>
                    <a:pt x="3019425" y="1609724"/>
                  </a:lnTo>
                  <a:lnTo>
                    <a:pt x="3019425" y="1555749"/>
                  </a:lnTo>
                  <a:lnTo>
                    <a:pt x="3016250" y="1533524"/>
                  </a:lnTo>
                  <a:lnTo>
                    <a:pt x="3009900" y="1520824"/>
                  </a:lnTo>
                  <a:lnTo>
                    <a:pt x="3003550" y="1511299"/>
                  </a:lnTo>
                  <a:lnTo>
                    <a:pt x="2990850" y="1501774"/>
                  </a:lnTo>
                  <a:lnTo>
                    <a:pt x="2968625" y="1498599"/>
                  </a:lnTo>
                  <a:lnTo>
                    <a:pt x="2943225" y="1498599"/>
                  </a:lnTo>
                  <a:lnTo>
                    <a:pt x="2762250" y="1498599"/>
                  </a:lnTo>
                  <a:close/>
                  <a:moveTo>
                    <a:pt x="2077933" y="438148"/>
                  </a:moveTo>
                  <a:cubicBezTo>
                    <a:pt x="2061771" y="438148"/>
                    <a:pt x="2048669" y="451250"/>
                    <a:pt x="2048669" y="467412"/>
                  </a:cubicBezTo>
                  <a:lnTo>
                    <a:pt x="2048669" y="769928"/>
                  </a:lnTo>
                  <a:lnTo>
                    <a:pt x="2075397" y="778225"/>
                  </a:lnTo>
                  <a:cubicBezTo>
                    <a:pt x="2119967" y="797076"/>
                    <a:pt x="2155673" y="832782"/>
                    <a:pt x="2174524" y="877352"/>
                  </a:cubicBezTo>
                  <a:lnTo>
                    <a:pt x="2184888" y="928686"/>
                  </a:lnTo>
                  <a:lnTo>
                    <a:pt x="3371361" y="928686"/>
                  </a:lnTo>
                  <a:lnTo>
                    <a:pt x="3381725" y="877352"/>
                  </a:lnTo>
                  <a:cubicBezTo>
                    <a:pt x="3400577" y="832782"/>
                    <a:pt x="3436283" y="797076"/>
                    <a:pt x="3480853" y="778224"/>
                  </a:cubicBezTo>
                  <a:lnTo>
                    <a:pt x="3507582" y="769927"/>
                  </a:lnTo>
                  <a:lnTo>
                    <a:pt x="3507582" y="467412"/>
                  </a:lnTo>
                  <a:cubicBezTo>
                    <a:pt x="3507582" y="451250"/>
                    <a:pt x="3494480" y="438148"/>
                    <a:pt x="3478318" y="438148"/>
                  </a:cubicBezTo>
                  <a:close/>
                  <a:moveTo>
                    <a:pt x="2060754" y="0"/>
                  </a:moveTo>
                  <a:lnTo>
                    <a:pt x="3495494" y="0"/>
                  </a:lnTo>
                  <a:cubicBezTo>
                    <a:pt x="3746344" y="0"/>
                    <a:pt x="3949699" y="203354"/>
                    <a:pt x="3949699" y="454204"/>
                  </a:cubicBezTo>
                  <a:lnTo>
                    <a:pt x="3949699" y="772638"/>
                  </a:lnTo>
                  <a:lnTo>
                    <a:pt x="3967697" y="778224"/>
                  </a:lnTo>
                  <a:cubicBezTo>
                    <a:pt x="4012267" y="797076"/>
                    <a:pt x="4047973" y="832782"/>
                    <a:pt x="4066824" y="877352"/>
                  </a:cubicBezTo>
                  <a:lnTo>
                    <a:pt x="4077188" y="928686"/>
                  </a:lnTo>
                  <a:lnTo>
                    <a:pt x="5316011" y="928686"/>
                  </a:lnTo>
                  <a:cubicBezTo>
                    <a:pt x="5450445" y="928686"/>
                    <a:pt x="5559425" y="1037666"/>
                    <a:pt x="5559425" y="1172100"/>
                  </a:cubicBezTo>
                  <a:lnTo>
                    <a:pt x="5559425" y="4355572"/>
                  </a:lnTo>
                  <a:cubicBezTo>
                    <a:pt x="5559425" y="4490006"/>
                    <a:pt x="5450445" y="4598986"/>
                    <a:pt x="5316011" y="4598986"/>
                  </a:cubicBezTo>
                  <a:lnTo>
                    <a:pt x="4950129" y="4598986"/>
                  </a:lnTo>
                  <a:lnTo>
                    <a:pt x="4924434" y="4637096"/>
                  </a:lnTo>
                  <a:cubicBezTo>
                    <a:pt x="4899919" y="4661611"/>
                    <a:pt x="4866052" y="4676774"/>
                    <a:pt x="4828643" y="4676774"/>
                  </a:cubicBezTo>
                  <a:lnTo>
                    <a:pt x="4572531" y="4676774"/>
                  </a:lnTo>
                  <a:cubicBezTo>
                    <a:pt x="4535123" y="4676774"/>
                    <a:pt x="4501256" y="4661611"/>
                    <a:pt x="4476740" y="4637096"/>
                  </a:cubicBezTo>
                  <a:lnTo>
                    <a:pt x="4451046" y="4598986"/>
                  </a:lnTo>
                  <a:lnTo>
                    <a:pt x="1063928" y="4598986"/>
                  </a:lnTo>
                  <a:lnTo>
                    <a:pt x="1038234" y="4637096"/>
                  </a:lnTo>
                  <a:cubicBezTo>
                    <a:pt x="1013719" y="4661611"/>
                    <a:pt x="979851" y="4676774"/>
                    <a:pt x="942443" y="4676774"/>
                  </a:cubicBezTo>
                  <a:lnTo>
                    <a:pt x="686331" y="4676774"/>
                  </a:lnTo>
                  <a:cubicBezTo>
                    <a:pt x="648922" y="4676774"/>
                    <a:pt x="615055" y="4661611"/>
                    <a:pt x="590540" y="4637096"/>
                  </a:cubicBezTo>
                  <a:lnTo>
                    <a:pt x="564846" y="4598986"/>
                  </a:lnTo>
                  <a:lnTo>
                    <a:pt x="243414" y="4598986"/>
                  </a:lnTo>
                  <a:cubicBezTo>
                    <a:pt x="108980" y="4598986"/>
                    <a:pt x="0" y="4490006"/>
                    <a:pt x="0" y="4355572"/>
                  </a:cubicBezTo>
                  <a:lnTo>
                    <a:pt x="0" y="1172100"/>
                  </a:lnTo>
                  <a:cubicBezTo>
                    <a:pt x="0" y="1037666"/>
                    <a:pt x="108980" y="928686"/>
                    <a:pt x="243414" y="928686"/>
                  </a:cubicBezTo>
                  <a:lnTo>
                    <a:pt x="1479061" y="928686"/>
                  </a:lnTo>
                  <a:lnTo>
                    <a:pt x="1489425" y="877352"/>
                  </a:lnTo>
                  <a:cubicBezTo>
                    <a:pt x="1508276" y="832782"/>
                    <a:pt x="1543982" y="797076"/>
                    <a:pt x="1588552" y="778225"/>
                  </a:cubicBezTo>
                  <a:lnTo>
                    <a:pt x="1606549" y="772638"/>
                  </a:lnTo>
                  <a:lnTo>
                    <a:pt x="1606549" y="454204"/>
                  </a:lnTo>
                  <a:cubicBezTo>
                    <a:pt x="1606549" y="203354"/>
                    <a:pt x="1809904" y="0"/>
                    <a:pt x="2060754" y="0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>
              <a:scene3d>
                <a:camera prst="orthographicFront"/>
                <a:lightRig rig="threePt" dir="t"/>
              </a:scene3d>
              <a:sp3d>
                <a:contourClr>
                  <a:srgbClr val="FFFFFF"/>
                </a:contourClr>
              </a:sp3d>
            </a:bodyPr>
            <a:lstStyle>
              <a:defPPr>
                <a:defRPr lang="zh-CN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914400" rtl="0" eaLnBrk="1" latinLnBrk="0" hangingPunct="1">
                <a:defRPr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914400" rtl="0" eaLnBrk="1" latinLnBrk="0" hangingPunct="1">
                <a:defRPr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914400" rtl="0" eaLnBrk="1" latinLnBrk="0" hangingPunct="1">
                <a:defRPr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914400" rtl="0" eaLnBrk="1" latinLnBrk="0" hangingPunct="1">
                <a:defRPr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 sz="1013">
                <a:solidFill>
                  <a:srgbClr val="FFFFFF"/>
                </a:solidFill>
              </a:endParaRPr>
            </a:p>
          </p:txBody>
        </p:sp>
      </p:grpSp>
      <p:grpSp>
        <p:nvGrpSpPr>
          <p:cNvPr id="44" name="组合 43">
            <a:extLst>
              <a:ext uri="{FF2B5EF4-FFF2-40B4-BE49-F238E27FC236}">
                <a16:creationId xmlns="" xmlns:a16="http://schemas.microsoft.com/office/drawing/2014/main" id="{42A2BB05-42B1-43CB-A18B-26CE9198327A}"/>
              </a:ext>
            </a:extLst>
          </p:cNvPr>
          <p:cNvGrpSpPr/>
          <p:nvPr/>
        </p:nvGrpSpPr>
        <p:grpSpPr>
          <a:xfrm>
            <a:off x="6815938" y="4555484"/>
            <a:ext cx="519113" cy="519113"/>
            <a:chOff x="7858125" y="5094288"/>
            <a:chExt cx="692150" cy="692150"/>
          </a:xfrm>
        </p:grpSpPr>
        <p:sp>
          <p:nvSpPr>
            <p:cNvPr id="45" name="椭圆 44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A9D746EE-E892-4709-960D-D9B18C4BDACF}"/>
                </a:ext>
              </a:extLst>
            </p:cNvPr>
            <p:cNvSpPr/>
            <p:nvPr/>
          </p:nvSpPr>
          <p:spPr>
            <a:xfrm>
              <a:off x="7858125" y="5094288"/>
              <a:ext cx="692150" cy="692150"/>
            </a:xfrm>
            <a:prstGeom prst="ellipse">
              <a:avLst/>
            </a:prstGeom>
            <a:solidFill>
              <a:srgbClr val="FABB95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>
                <a:defRPr/>
              </a:pPr>
              <a:endParaRPr lang="zh-CN" altLang="en-US" sz="1013" dirty="0"/>
            </a:p>
          </p:txBody>
        </p:sp>
        <p:sp>
          <p:nvSpPr>
            <p:cNvPr id="46" name="KSO_Shape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81DBDE6C-A91E-4076-8D35-02533B584B08}"/>
                </a:ext>
              </a:extLst>
            </p:cNvPr>
            <p:cNvSpPr>
              <a:spLocks/>
            </p:cNvSpPr>
            <p:nvPr/>
          </p:nvSpPr>
          <p:spPr bwMode="auto">
            <a:xfrm>
              <a:off x="8016875" y="5265738"/>
              <a:ext cx="365125" cy="363537"/>
            </a:xfrm>
            <a:custGeom>
              <a:avLst/>
              <a:gdLst>
                <a:gd name="T0" fmla="*/ 2147483647 w 3896"/>
                <a:gd name="T1" fmla="*/ 2147483647 h 3896"/>
                <a:gd name="T2" fmla="*/ 0 w 3896"/>
                <a:gd name="T3" fmla="*/ 2147483647 h 3896"/>
                <a:gd name="T4" fmla="*/ 2147483647 w 3896"/>
                <a:gd name="T5" fmla="*/ 0 h 3896"/>
                <a:gd name="T6" fmla="*/ 2147483647 w 3896"/>
                <a:gd name="T7" fmla="*/ 2147483647 h 3896"/>
                <a:gd name="T8" fmla="*/ 2147483647 w 3896"/>
                <a:gd name="T9" fmla="*/ 2147483647 h 3896"/>
                <a:gd name="T10" fmla="*/ 2147483647 w 3896"/>
                <a:gd name="T11" fmla="*/ 2147483647 h 3896"/>
                <a:gd name="T12" fmla="*/ 2147483647 w 3896"/>
                <a:gd name="T13" fmla="*/ 2147483647 h 3896"/>
                <a:gd name="T14" fmla="*/ 2147483647 w 3896"/>
                <a:gd name="T15" fmla="*/ 2147483647 h 3896"/>
                <a:gd name="T16" fmla="*/ 2147483647 w 3896"/>
                <a:gd name="T17" fmla="*/ 2147483647 h 3896"/>
                <a:gd name="T18" fmla="*/ 2147483647 w 3896"/>
                <a:gd name="T19" fmla="*/ 2147483647 h 3896"/>
                <a:gd name="T20" fmla="*/ 2147483647 w 3896"/>
                <a:gd name="T21" fmla="*/ 2147483647 h 3896"/>
                <a:gd name="T22" fmla="*/ 2147483647 w 3896"/>
                <a:gd name="T23" fmla="*/ 2147483647 h 3896"/>
                <a:gd name="T24" fmla="*/ 2147483647 w 3896"/>
                <a:gd name="T25" fmla="*/ 2147483647 h 3896"/>
                <a:gd name="T26" fmla="*/ 2147483647 w 3896"/>
                <a:gd name="T27" fmla="*/ 2147483647 h 3896"/>
                <a:gd name="T28" fmla="*/ 2147483647 w 3896"/>
                <a:gd name="T29" fmla="*/ 2147483647 h 3896"/>
                <a:gd name="T30" fmla="*/ 2147483647 w 3896"/>
                <a:gd name="T31" fmla="*/ 2147483647 h 3896"/>
                <a:gd name="T32" fmla="*/ 2147483647 w 3896"/>
                <a:gd name="T33" fmla="*/ 2147483647 h 3896"/>
                <a:gd name="T34" fmla="*/ 2147483647 w 3896"/>
                <a:gd name="T35" fmla="*/ 2147483647 h 3896"/>
                <a:gd name="T36" fmla="*/ 2147483647 w 3896"/>
                <a:gd name="T37" fmla="*/ 2147483647 h 3896"/>
                <a:gd name="T38" fmla="*/ 2147483647 w 3896"/>
                <a:gd name="T39" fmla="*/ 2147483647 h 3896"/>
                <a:gd name="T40" fmla="*/ 2147483647 w 3896"/>
                <a:gd name="T41" fmla="*/ 2147483647 h 3896"/>
                <a:gd name="T42" fmla="*/ 2147483647 w 3896"/>
                <a:gd name="T43" fmla="*/ 2147483647 h 3896"/>
                <a:gd name="T44" fmla="*/ 2147483647 w 3896"/>
                <a:gd name="T45" fmla="*/ 2147483647 h 3896"/>
                <a:gd name="T46" fmla="*/ 2147483647 w 3896"/>
                <a:gd name="T47" fmla="*/ 2147483647 h 389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</a:gdLst>
              <a:ahLst/>
              <a:cxnLst>
                <a:cxn ang="T48">
                  <a:pos x="T0" y="T1"/>
                </a:cxn>
                <a:cxn ang="T49">
                  <a:pos x="T2" y="T3"/>
                </a:cxn>
                <a:cxn ang="T50">
                  <a:pos x="T4" y="T5"/>
                </a:cxn>
                <a:cxn ang="T51">
                  <a:pos x="T6" y="T7"/>
                </a:cxn>
                <a:cxn ang="T52">
                  <a:pos x="T8" y="T9"/>
                </a:cxn>
                <a:cxn ang="T53">
                  <a:pos x="T10" y="T11"/>
                </a:cxn>
                <a:cxn ang="T54">
                  <a:pos x="T12" y="T13"/>
                </a:cxn>
                <a:cxn ang="T55">
                  <a:pos x="T14" y="T15"/>
                </a:cxn>
                <a:cxn ang="T56">
                  <a:pos x="T16" y="T17"/>
                </a:cxn>
                <a:cxn ang="T57">
                  <a:pos x="T18" y="T19"/>
                </a:cxn>
                <a:cxn ang="T58">
                  <a:pos x="T20" y="T21"/>
                </a:cxn>
                <a:cxn ang="T59">
                  <a:pos x="T22" y="T23"/>
                </a:cxn>
                <a:cxn ang="T60">
                  <a:pos x="T24" y="T25"/>
                </a:cxn>
                <a:cxn ang="T61">
                  <a:pos x="T26" y="T27"/>
                </a:cxn>
                <a:cxn ang="T62">
                  <a:pos x="T28" y="T29"/>
                </a:cxn>
                <a:cxn ang="T63">
                  <a:pos x="T30" y="T31"/>
                </a:cxn>
                <a:cxn ang="T64">
                  <a:pos x="T32" y="T33"/>
                </a:cxn>
                <a:cxn ang="T65">
                  <a:pos x="T34" y="T35"/>
                </a:cxn>
                <a:cxn ang="T66">
                  <a:pos x="T36" y="T37"/>
                </a:cxn>
                <a:cxn ang="T67">
                  <a:pos x="T38" y="T39"/>
                </a:cxn>
                <a:cxn ang="T68">
                  <a:pos x="T40" y="T41"/>
                </a:cxn>
                <a:cxn ang="T69">
                  <a:pos x="T42" y="T43"/>
                </a:cxn>
                <a:cxn ang="T70">
                  <a:pos x="T44" y="T45"/>
                </a:cxn>
                <a:cxn ang="T71">
                  <a:pos x="T46" y="T47"/>
                </a:cxn>
              </a:cxnLst>
              <a:rect l="0" t="0" r="r" b="b"/>
              <a:pathLst>
                <a:path w="3896" h="3896">
                  <a:moveTo>
                    <a:pt x="1948" y="3896"/>
                  </a:moveTo>
                  <a:cubicBezTo>
                    <a:pt x="872" y="3896"/>
                    <a:pt x="0" y="3024"/>
                    <a:pt x="0" y="1948"/>
                  </a:cubicBezTo>
                  <a:cubicBezTo>
                    <a:pt x="0" y="872"/>
                    <a:pt x="872" y="0"/>
                    <a:pt x="1948" y="0"/>
                  </a:cubicBezTo>
                  <a:cubicBezTo>
                    <a:pt x="3024" y="0"/>
                    <a:pt x="3896" y="872"/>
                    <a:pt x="3896" y="1948"/>
                  </a:cubicBezTo>
                  <a:cubicBezTo>
                    <a:pt x="3896" y="3024"/>
                    <a:pt x="3024" y="3896"/>
                    <a:pt x="1948" y="3896"/>
                  </a:cubicBezTo>
                  <a:close/>
                  <a:moveTo>
                    <a:pt x="3018" y="839"/>
                  </a:moveTo>
                  <a:cubicBezTo>
                    <a:pt x="2852" y="674"/>
                    <a:pt x="2687" y="839"/>
                    <a:pt x="2687" y="839"/>
                  </a:cubicBezTo>
                  <a:cubicBezTo>
                    <a:pt x="2108" y="1418"/>
                    <a:pt x="2108" y="1418"/>
                    <a:pt x="2108" y="1418"/>
                  </a:cubicBezTo>
                  <a:cubicBezTo>
                    <a:pt x="869" y="1170"/>
                    <a:pt x="869" y="1170"/>
                    <a:pt x="869" y="1170"/>
                  </a:cubicBezTo>
                  <a:cubicBezTo>
                    <a:pt x="703" y="1335"/>
                    <a:pt x="703" y="1335"/>
                    <a:pt x="703" y="1335"/>
                  </a:cubicBezTo>
                  <a:cubicBezTo>
                    <a:pt x="1695" y="1831"/>
                    <a:pt x="1695" y="1831"/>
                    <a:pt x="1695" y="1831"/>
                  </a:cubicBezTo>
                  <a:cubicBezTo>
                    <a:pt x="1232" y="2294"/>
                    <a:pt x="1232" y="2294"/>
                    <a:pt x="1232" y="2294"/>
                  </a:cubicBezTo>
                  <a:cubicBezTo>
                    <a:pt x="786" y="2245"/>
                    <a:pt x="786" y="2245"/>
                    <a:pt x="786" y="2245"/>
                  </a:cubicBezTo>
                  <a:cubicBezTo>
                    <a:pt x="621" y="2410"/>
                    <a:pt x="621" y="2410"/>
                    <a:pt x="621" y="2410"/>
                  </a:cubicBezTo>
                  <a:cubicBezTo>
                    <a:pt x="1199" y="2658"/>
                    <a:pt x="1199" y="2658"/>
                    <a:pt x="1199" y="2658"/>
                  </a:cubicBezTo>
                  <a:cubicBezTo>
                    <a:pt x="1447" y="3236"/>
                    <a:pt x="1447" y="3236"/>
                    <a:pt x="1447" y="3236"/>
                  </a:cubicBezTo>
                  <a:cubicBezTo>
                    <a:pt x="1612" y="3071"/>
                    <a:pt x="1612" y="3071"/>
                    <a:pt x="1612" y="3071"/>
                  </a:cubicBezTo>
                  <a:cubicBezTo>
                    <a:pt x="1563" y="2625"/>
                    <a:pt x="1563" y="2625"/>
                    <a:pt x="1563" y="2625"/>
                  </a:cubicBezTo>
                  <a:cubicBezTo>
                    <a:pt x="2026" y="2162"/>
                    <a:pt x="2026" y="2162"/>
                    <a:pt x="2026" y="2162"/>
                  </a:cubicBezTo>
                  <a:cubicBezTo>
                    <a:pt x="2522" y="3154"/>
                    <a:pt x="2522" y="3154"/>
                    <a:pt x="2522" y="3154"/>
                  </a:cubicBezTo>
                  <a:cubicBezTo>
                    <a:pt x="2687" y="2989"/>
                    <a:pt x="2687" y="2989"/>
                    <a:pt x="2687" y="2989"/>
                  </a:cubicBezTo>
                  <a:cubicBezTo>
                    <a:pt x="2439" y="1749"/>
                    <a:pt x="2439" y="1749"/>
                    <a:pt x="2439" y="1749"/>
                  </a:cubicBezTo>
                  <a:cubicBezTo>
                    <a:pt x="3018" y="1170"/>
                    <a:pt x="3018" y="1170"/>
                    <a:pt x="3018" y="1170"/>
                  </a:cubicBezTo>
                  <a:cubicBezTo>
                    <a:pt x="3018" y="1170"/>
                    <a:pt x="3183" y="1005"/>
                    <a:pt x="3018" y="839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 anchorCtr="1"/>
            <a:lstStyle/>
            <a:p>
              <a:endParaRPr lang="zh-CN" altLang="en-US" sz="1013"/>
            </a:p>
          </p:txBody>
        </p:sp>
      </p:grpSp>
      <p:sp>
        <p:nvSpPr>
          <p:cNvPr id="25" name="椭圆 24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<a:extLst>
              <a:ext uri="{FF2B5EF4-FFF2-40B4-BE49-F238E27FC236}">
                <a16:creationId xmlns="" xmlns:a16="http://schemas.microsoft.com/office/drawing/2014/main" id="{6D34D7AD-4E96-49F5-96F0-59F73ECC69EA}"/>
              </a:ext>
            </a:extLst>
          </p:cNvPr>
          <p:cNvSpPr/>
          <p:nvPr/>
        </p:nvSpPr>
        <p:spPr>
          <a:xfrm rot="19609735">
            <a:off x="2866480" y="2620593"/>
            <a:ext cx="153591" cy="153591"/>
          </a:xfrm>
          <a:prstGeom prst="ellipse">
            <a:avLst/>
          </a:prstGeom>
          <a:solidFill>
            <a:srgbClr val="AECFD2"/>
          </a:solidFill>
          <a:ln>
            <a:noFill/>
          </a:ln>
          <a:effectLst>
            <a:outerShdw blurRad="50800" dist="38100" dir="2700000" algn="tl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>
              <a:defRPr/>
            </a:pPr>
            <a:endParaRPr lang="zh-CN" altLang="en-US" sz="1013"/>
          </a:p>
        </p:txBody>
      </p:sp>
      <p:sp>
        <p:nvSpPr>
          <p:cNvPr id="47" name="MH_SubTitle_1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<a:extLst>
              <a:ext uri="{FF2B5EF4-FFF2-40B4-BE49-F238E27FC236}">
                <a16:creationId xmlns="" xmlns:a16="http://schemas.microsoft.com/office/drawing/2014/main" id="{404E43BE-4043-4E68-92A8-0F0888477BE3}"/>
              </a:ext>
            </a:extLst>
          </p:cNvPr>
          <p:cNvSpPr txBox="1">
            <a:spLocks noChangeArrowheads="1"/>
          </p:cNvSpPr>
          <p:nvPr>
            <p:custDataLst>
              <p:tags r:id="rId1"/>
            </p:custDataLst>
          </p:nvPr>
        </p:nvSpPr>
        <p:spPr bwMode="auto">
          <a:xfrm>
            <a:off x="2002876" y="3693746"/>
            <a:ext cx="1388904" cy="69533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 anchor="b"/>
          <a:lstStyle>
            <a:lvl1pPr eaLnBrk="0" hangingPunct="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/>
            <a:r>
              <a:rPr lang="zh-CN" altLang="en-US" sz="2400" dirty="0">
                <a:solidFill>
                  <a:schemeClr val="bg1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请输入你的题目</a:t>
            </a:r>
          </a:p>
        </p:txBody>
      </p:sp>
    </p:spTree>
    <p:extLst>
      <p:ext uri="{BB962C8B-B14F-4D97-AF65-F5344CB8AC3E}">
        <p14:creationId xmlns:p14="http://schemas.microsoft.com/office/powerpoint/2010/main" val="682243767"/>
      </p:ext>
    </p:extLst>
  </p:cSld>
  <p:clrMapOvr>
    <a:masterClrMapping/>
  </p:clrMapOvr>
  <mc:AlternateContent xmlns:mc="http://schemas.openxmlformats.org/markup-compatibility/2006" xmlns:p15="http://schemas.microsoft.com/office/powerpoint/2012/main">
    <mc:Choice Requires="p15">
      <p:transition xmlns:p14="http://schemas.microsoft.com/office/powerpoint/2010/main" spd="slow" p14:dur="6000" advClick="0" advTm="0">
        <p15:prstTrans prst="curtains"/>
      </p:transition>
    </mc:Choice>
    <mc:Fallback xmlns="">
      <p:transition spd="slow" advClick="0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6" presetClass="entr" presetSubtype="2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16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7" presetID="16" presetClass="entr" presetSubtype="2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19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0" fill="hold">
                            <p:stCondLst>
                              <p:cond delay="1000"/>
                            </p:stCondLst>
                            <p:childTnLst>
                              <p:par>
                                <p:cTn id="21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3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4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5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1500"/>
                            </p:stCondLst>
                            <p:childTnLst>
                              <p:par>
                                <p:cTn id="27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9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0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1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2000"/>
                            </p:stCondLst>
                            <p:childTnLst>
                              <p:par>
                                <p:cTn id="33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5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7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38" fill="hold">
                      <p:stCondLst>
                        <p:cond delay="indefinite"/>
                      </p:stCondLst>
                      <p:childTnLst>
                        <p:par>
                          <p:cTn id="39" fill="hold">
                            <p:stCondLst>
                              <p:cond delay="0"/>
                            </p:stCondLst>
                            <p:childTnLst>
                              <p:par>
                                <p:cTn id="40" presetID="31" presetClass="entr" presetSubtype="0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2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3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4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9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5" dur="10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6" presetID="31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8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9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0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9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1" dur="10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2" presetID="31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4" dur="10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5" dur="10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6" dur="10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9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7" dur="10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58" fill="hold">
                      <p:stCondLst>
                        <p:cond delay="indefinite"/>
                      </p:stCondLst>
                      <p:childTnLst>
                        <p:par>
                          <p:cTn id="59" fill="hold">
                            <p:stCondLst>
                              <p:cond delay="0"/>
                            </p:stCondLst>
                            <p:childTnLst>
                              <p:par>
                                <p:cTn id="60" presetID="42" presetClass="entr" presetSubtype="0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2" dur="10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63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4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42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7" dur="10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68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9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0" presetID="42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2" dur="10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73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4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3" grpId="0" animBg="1"/>
      <p:bldP spid="24" grpId="0" animBg="1"/>
      <p:bldP spid="26" grpId="0" animBg="1"/>
      <p:bldP spid="27" grpId="0" animBg="1"/>
      <p:bldP spid="28" grpId="0" animBg="1"/>
      <p:bldP spid="25" grpId="0" animBg="1"/>
      <p:bldP spid="47" grpId="0"/>
    </p:bldLst>
  </p:timing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3" name="组合 22">
            <a:extLst>
              <a:ext uri="{FF2B5EF4-FFF2-40B4-BE49-F238E27FC236}">
                <a16:creationId xmlns="" xmlns:a16="http://schemas.microsoft.com/office/drawing/2014/main" id="{78690A94-B6FB-4D5C-8AF2-AE557ACFF0C1}"/>
              </a:ext>
            </a:extLst>
          </p:cNvPr>
          <p:cNvGrpSpPr/>
          <p:nvPr/>
        </p:nvGrpSpPr>
        <p:grpSpPr>
          <a:xfrm>
            <a:off x="1392909" y="1488886"/>
            <a:ext cx="8994693" cy="6988848"/>
            <a:chOff x="1838407" y="-2603383"/>
            <a:chExt cx="8994693" cy="6988848"/>
          </a:xfrm>
        </p:grpSpPr>
        <p:pic>
          <p:nvPicPr>
            <p:cNvPr id="24" name="图片 23" descr="图片包含 动物, 无脊椎动物&#10;&#10;已生成高可信度的说明">
              <a:extLst>
                <a:ext uri="{FF2B5EF4-FFF2-40B4-BE49-F238E27FC236}">
                  <a16:creationId xmlns="" xmlns:a16="http://schemas.microsoft.com/office/drawing/2014/main" id="{6D25405F-D053-4F3F-B480-F6AA43455D9A}"/>
                </a:ext>
              </a:extLst>
            </p:cNvPr>
            <p:cNvPicPr>
              <a:picLocks noChangeAspect="1"/>
            </p:cNvPicPr>
            <p:nvPr/>
          </p:nvPicPr>
          <p:blipFill rotWithShape="1">
            <a:blip r:embed="rId3" cstate="screen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rcRect/>
            <a:stretch/>
          </p:blipFill>
          <p:spPr>
            <a:xfrm rot="1962041" flipV="1">
              <a:off x="1838407" y="-822739"/>
              <a:ext cx="5964028" cy="5208204"/>
            </a:xfrm>
            <a:prstGeom prst="rect">
              <a:avLst/>
            </a:prstGeom>
          </p:spPr>
        </p:pic>
        <p:pic>
          <p:nvPicPr>
            <p:cNvPr id="25" name="图片 24">
              <a:extLst>
                <a:ext uri="{FF2B5EF4-FFF2-40B4-BE49-F238E27FC236}">
                  <a16:creationId xmlns="" xmlns:a16="http://schemas.microsoft.com/office/drawing/2014/main" id="{2C2DB93C-C76C-47EF-8BA9-CDCE88689D49}"/>
                </a:ext>
              </a:extLst>
            </p:cNvPr>
            <p:cNvPicPr>
              <a:picLocks noChangeAspect="1"/>
            </p:cNvPicPr>
            <p:nvPr/>
          </p:nvPicPr>
          <p:blipFill rotWithShape="1">
            <a:blip r:embed="rId4" cstate="screen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rcRect l="3515" t="1" r="2776" b="-2"/>
            <a:stretch/>
          </p:blipFill>
          <p:spPr>
            <a:xfrm flipV="1">
              <a:off x="2160384" y="-2603383"/>
              <a:ext cx="8672716" cy="6224019"/>
            </a:xfrm>
            <a:prstGeom prst="rect">
              <a:avLst/>
            </a:prstGeom>
          </p:spPr>
        </p:pic>
      </p:grpSp>
      <p:grpSp>
        <p:nvGrpSpPr>
          <p:cNvPr id="2" name="组合 1">
            <a:extLst>
              <a:ext uri="{FF2B5EF4-FFF2-40B4-BE49-F238E27FC236}">
                <a16:creationId xmlns="" xmlns:a16="http://schemas.microsoft.com/office/drawing/2014/main" id="{5D8E0100-0B52-4722-ACFC-24024C385D16}"/>
              </a:ext>
            </a:extLst>
          </p:cNvPr>
          <p:cNvGrpSpPr/>
          <p:nvPr/>
        </p:nvGrpSpPr>
        <p:grpSpPr>
          <a:xfrm>
            <a:off x="3376103" y="1628774"/>
            <a:ext cx="1242943" cy="4148828"/>
            <a:chOff x="5975009" y="1387621"/>
            <a:chExt cx="1242943" cy="4148828"/>
          </a:xfrm>
        </p:grpSpPr>
        <p:grpSp>
          <p:nvGrpSpPr>
            <p:cNvPr id="3" name="组合 2">
              <a:extLst>
                <a:ext uri="{FF2B5EF4-FFF2-40B4-BE49-F238E27FC236}">
                  <a16:creationId xmlns="" xmlns:a16="http://schemas.microsoft.com/office/drawing/2014/main" id="{667DBC2F-1AF7-48B7-81C2-261AC7C56968}"/>
                </a:ext>
              </a:extLst>
            </p:cNvPr>
            <p:cNvGrpSpPr/>
            <p:nvPr/>
          </p:nvGrpSpPr>
          <p:grpSpPr>
            <a:xfrm>
              <a:off x="5975009" y="1387621"/>
              <a:ext cx="1242943" cy="4148828"/>
              <a:chOff x="2112201" y="1883096"/>
              <a:chExt cx="1242943" cy="4148828"/>
            </a:xfrm>
          </p:grpSpPr>
          <p:sp>
            <p:nvSpPr>
              <p:cNvPr id="7" name="矩形 6">
                <a:extLst>
                  <a:ext uri="{FF2B5EF4-FFF2-40B4-BE49-F238E27FC236}">
                    <a16:creationId xmlns="" xmlns:a16="http://schemas.microsoft.com/office/drawing/2014/main" id="{20DB8915-DBEF-4CD2-828A-C32B48C96F5C}"/>
                  </a:ext>
                </a:extLst>
              </p:cNvPr>
              <p:cNvSpPr/>
              <p:nvPr/>
            </p:nvSpPr>
            <p:spPr>
              <a:xfrm>
                <a:off x="2112201" y="1883096"/>
                <a:ext cx="1241006" cy="4148828"/>
              </a:xfrm>
              <a:prstGeom prst="rect">
                <a:avLst/>
              </a:prstGeom>
              <a:solidFill>
                <a:schemeClr val="bg1">
                  <a:lumMod val="95000"/>
                  <a:alpha val="90000"/>
                </a:schemeClr>
              </a:solidFill>
              <a:ln>
                <a:noFill/>
              </a:ln>
              <a:effectLst>
                <a:outerShdw blurRad="57785" dist="33020" dir="3180000" algn="ctr">
                  <a:srgbClr val="000000">
                    <a:alpha val="30000"/>
                  </a:srgbClr>
                </a:outerShdw>
              </a:effectLst>
              <a:scene3d>
                <a:camera prst="orthographicFront">
                  <a:rot lat="0" lon="0" rev="0"/>
                </a:camera>
                <a:lightRig rig="brightRoom" dir="t">
                  <a:rot lat="0" lon="0" rev="600000"/>
                </a:lightRig>
              </a:scene3d>
              <a:sp3d prstMaterial="metal">
                <a:bevelT w="38100" h="57150" prst="angle"/>
              </a:sp3d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8" name="矩形 7">
                <a:extLst>
                  <a:ext uri="{FF2B5EF4-FFF2-40B4-BE49-F238E27FC236}">
                    <a16:creationId xmlns="" xmlns:a16="http://schemas.microsoft.com/office/drawing/2014/main" id="{D71B05AA-4F0A-4C78-9B99-2740D334FABC}"/>
                  </a:ext>
                </a:extLst>
              </p:cNvPr>
              <p:cNvSpPr/>
              <p:nvPr/>
            </p:nvSpPr>
            <p:spPr>
              <a:xfrm>
                <a:off x="2154815" y="2867341"/>
                <a:ext cx="1200329" cy="2123658"/>
              </a:xfrm>
              <a:prstGeom prst="rect">
                <a:avLst/>
              </a:prstGeom>
            </p:spPr>
            <p:txBody>
              <a:bodyPr vert="horz" wrap="square">
                <a:spAutoFit/>
              </a:bodyPr>
              <a:lstStyle/>
              <a:p>
                <a:pPr>
                  <a:lnSpc>
                    <a:spcPct val="200000"/>
                  </a:lnSpc>
                </a:pPr>
                <a:r>
                  <a:rPr lang="zh-CN" altLang="en-US" sz="1100" dirty="0">
                    <a:solidFill>
                      <a:schemeClr val="tx1">
                        <a:lumMod val="50000"/>
                        <a:lumOff val="50000"/>
                      </a:schemeClr>
                    </a:solidFill>
                  </a:rPr>
                  <a:t>请在此处添加详细描述文本，尽量与标题文本语言风格相符合，语言描述尽量简洁生动。</a:t>
                </a:r>
              </a:p>
            </p:txBody>
          </p:sp>
        </p:grpSp>
        <p:grpSp>
          <p:nvGrpSpPr>
            <p:cNvPr id="4" name="组合 3">
              <a:extLst>
                <a:ext uri="{FF2B5EF4-FFF2-40B4-BE49-F238E27FC236}">
                  <a16:creationId xmlns="" xmlns:a16="http://schemas.microsoft.com/office/drawing/2014/main" id="{346F85EB-B848-403F-B865-56072517243E}"/>
                </a:ext>
              </a:extLst>
            </p:cNvPr>
            <p:cNvGrpSpPr/>
            <p:nvPr/>
          </p:nvGrpSpPr>
          <p:grpSpPr>
            <a:xfrm>
              <a:off x="6290539" y="1554230"/>
              <a:ext cx="654916" cy="654916"/>
              <a:chOff x="4333875" y="219075"/>
              <a:chExt cx="654916" cy="654916"/>
            </a:xfrm>
          </p:grpSpPr>
          <p:sp>
            <p:nvSpPr>
              <p:cNvPr id="5" name="椭圆 4">
                <a:extLst>
                  <a:ext uri="{FF2B5EF4-FFF2-40B4-BE49-F238E27FC236}">
                    <a16:creationId xmlns="" xmlns:a16="http://schemas.microsoft.com/office/drawing/2014/main" id="{5CB68418-B471-4768-AFF6-DC63D7503FD9}"/>
                  </a:ext>
                </a:extLst>
              </p:cNvPr>
              <p:cNvSpPr/>
              <p:nvPr/>
            </p:nvSpPr>
            <p:spPr>
              <a:xfrm>
                <a:off x="4333875" y="219075"/>
                <a:ext cx="654916" cy="654916"/>
              </a:xfrm>
              <a:prstGeom prst="ellipse">
                <a:avLst/>
              </a:prstGeom>
              <a:noFill/>
              <a:ln w="19050">
                <a:solidFill>
                  <a:srgbClr val="74A0B2"/>
                </a:solidFill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>
                  <a:solidFill>
                    <a:schemeClr val="tx1">
                      <a:lumMod val="50000"/>
                      <a:lumOff val="50000"/>
                    </a:schemeClr>
                  </a:solidFill>
                </a:endParaRPr>
              </a:p>
            </p:txBody>
          </p:sp>
          <p:sp>
            <p:nvSpPr>
              <p:cNvPr id="6" name="文本框 5">
                <a:extLst>
                  <a:ext uri="{FF2B5EF4-FFF2-40B4-BE49-F238E27FC236}">
                    <a16:creationId xmlns="" xmlns:a16="http://schemas.microsoft.com/office/drawing/2014/main" id="{7B76C6E2-8143-4010-87D2-1FEEFDF1720D}"/>
                  </a:ext>
                </a:extLst>
              </p:cNvPr>
              <p:cNvSpPr txBox="1"/>
              <p:nvPr/>
            </p:nvSpPr>
            <p:spPr>
              <a:xfrm>
                <a:off x="4374706" y="225570"/>
                <a:ext cx="595035" cy="584775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zh-CN" altLang="en-US" sz="3200" dirty="0">
                    <a:solidFill>
                      <a:srgbClr val="74A0B2"/>
                    </a:solidFill>
                  </a:rPr>
                  <a:t>壹</a:t>
                </a:r>
              </a:p>
            </p:txBody>
          </p:sp>
        </p:grpSp>
      </p:grpSp>
      <p:grpSp>
        <p:nvGrpSpPr>
          <p:cNvPr id="9" name="组合 8">
            <a:extLst>
              <a:ext uri="{FF2B5EF4-FFF2-40B4-BE49-F238E27FC236}">
                <a16:creationId xmlns="" xmlns:a16="http://schemas.microsoft.com/office/drawing/2014/main" id="{614EE754-F39B-4AA3-A0E0-94EB108EAF1D}"/>
              </a:ext>
            </a:extLst>
          </p:cNvPr>
          <p:cNvGrpSpPr/>
          <p:nvPr/>
        </p:nvGrpSpPr>
        <p:grpSpPr>
          <a:xfrm>
            <a:off x="5308255" y="1315782"/>
            <a:ext cx="1254538" cy="4723068"/>
            <a:chOff x="5975009" y="1387621"/>
            <a:chExt cx="1254538" cy="4723068"/>
          </a:xfrm>
        </p:grpSpPr>
        <p:grpSp>
          <p:nvGrpSpPr>
            <p:cNvPr id="10" name="组合 9">
              <a:extLst>
                <a:ext uri="{FF2B5EF4-FFF2-40B4-BE49-F238E27FC236}">
                  <a16:creationId xmlns="" xmlns:a16="http://schemas.microsoft.com/office/drawing/2014/main" id="{6FADDB41-8131-4AE3-8140-78304FB8157B}"/>
                </a:ext>
              </a:extLst>
            </p:cNvPr>
            <p:cNvGrpSpPr/>
            <p:nvPr/>
          </p:nvGrpSpPr>
          <p:grpSpPr>
            <a:xfrm>
              <a:off x="5975009" y="1387621"/>
              <a:ext cx="1254538" cy="4723068"/>
              <a:chOff x="2112201" y="1883096"/>
              <a:chExt cx="1254538" cy="4723068"/>
            </a:xfrm>
          </p:grpSpPr>
          <p:sp>
            <p:nvSpPr>
              <p:cNvPr id="14" name="矩形 13">
                <a:extLst>
                  <a:ext uri="{FF2B5EF4-FFF2-40B4-BE49-F238E27FC236}">
                    <a16:creationId xmlns="" xmlns:a16="http://schemas.microsoft.com/office/drawing/2014/main" id="{5D92EA29-73B0-40C6-B623-2E80498B8074}"/>
                  </a:ext>
                </a:extLst>
              </p:cNvPr>
              <p:cNvSpPr/>
              <p:nvPr/>
            </p:nvSpPr>
            <p:spPr>
              <a:xfrm>
                <a:off x="2112201" y="1883096"/>
                <a:ext cx="1241006" cy="4723068"/>
              </a:xfrm>
              <a:prstGeom prst="rect">
                <a:avLst/>
              </a:prstGeom>
              <a:solidFill>
                <a:schemeClr val="bg1">
                  <a:lumMod val="95000"/>
                  <a:alpha val="90000"/>
                </a:schemeClr>
              </a:solidFill>
              <a:ln>
                <a:noFill/>
              </a:ln>
              <a:effectLst>
                <a:outerShdw blurRad="57785" dist="33020" dir="3180000" algn="ctr">
                  <a:srgbClr val="000000">
                    <a:alpha val="30000"/>
                  </a:srgbClr>
                </a:outerShdw>
              </a:effectLst>
              <a:scene3d>
                <a:camera prst="orthographicFront">
                  <a:rot lat="0" lon="0" rev="0"/>
                </a:camera>
                <a:lightRig rig="brightRoom" dir="t">
                  <a:rot lat="0" lon="0" rev="600000"/>
                </a:lightRig>
              </a:scene3d>
              <a:sp3d prstMaterial="metal">
                <a:bevelT w="38100" h="57150" prst="angle"/>
              </a:sp3d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vert="horz"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15" name="矩形 14">
                <a:extLst>
                  <a:ext uri="{FF2B5EF4-FFF2-40B4-BE49-F238E27FC236}">
                    <a16:creationId xmlns="" xmlns:a16="http://schemas.microsoft.com/office/drawing/2014/main" id="{E9D0C5D1-9717-49F9-8521-61582E853D86}"/>
                  </a:ext>
                </a:extLst>
              </p:cNvPr>
              <p:cNvSpPr/>
              <p:nvPr/>
            </p:nvSpPr>
            <p:spPr>
              <a:xfrm>
                <a:off x="2166410" y="2839735"/>
                <a:ext cx="1200329" cy="2123658"/>
              </a:xfrm>
              <a:prstGeom prst="rect">
                <a:avLst/>
              </a:prstGeom>
            </p:spPr>
            <p:txBody>
              <a:bodyPr vert="horz" wrap="square">
                <a:spAutoFit/>
              </a:bodyPr>
              <a:lstStyle/>
              <a:p>
                <a:pPr>
                  <a:lnSpc>
                    <a:spcPct val="200000"/>
                  </a:lnSpc>
                </a:pPr>
                <a:r>
                  <a:rPr lang="zh-CN" altLang="en-US" sz="1100" dirty="0">
                    <a:solidFill>
                      <a:schemeClr val="tx1">
                        <a:lumMod val="50000"/>
                        <a:lumOff val="50000"/>
                      </a:schemeClr>
                    </a:solidFill>
                  </a:rPr>
                  <a:t>请在此处添加详细描述文本，尽量与标题文本语言风格相符合，语言描述尽量简洁生动。</a:t>
                </a:r>
              </a:p>
            </p:txBody>
          </p:sp>
        </p:grpSp>
        <p:grpSp>
          <p:nvGrpSpPr>
            <p:cNvPr id="11" name="组合 10">
              <a:extLst>
                <a:ext uri="{FF2B5EF4-FFF2-40B4-BE49-F238E27FC236}">
                  <a16:creationId xmlns="" xmlns:a16="http://schemas.microsoft.com/office/drawing/2014/main" id="{571D31AC-A0AE-46D1-BFB4-95240B55C32B}"/>
                </a:ext>
              </a:extLst>
            </p:cNvPr>
            <p:cNvGrpSpPr/>
            <p:nvPr/>
          </p:nvGrpSpPr>
          <p:grpSpPr>
            <a:xfrm>
              <a:off x="6290539" y="1554230"/>
              <a:ext cx="654916" cy="654916"/>
              <a:chOff x="4333875" y="219075"/>
              <a:chExt cx="654916" cy="654916"/>
            </a:xfrm>
          </p:grpSpPr>
          <p:sp>
            <p:nvSpPr>
              <p:cNvPr id="12" name="椭圆 11">
                <a:extLst>
                  <a:ext uri="{FF2B5EF4-FFF2-40B4-BE49-F238E27FC236}">
                    <a16:creationId xmlns="" xmlns:a16="http://schemas.microsoft.com/office/drawing/2014/main" id="{02B0A021-8383-4941-9790-7A83CBCCE200}"/>
                  </a:ext>
                </a:extLst>
              </p:cNvPr>
              <p:cNvSpPr/>
              <p:nvPr/>
            </p:nvSpPr>
            <p:spPr>
              <a:xfrm>
                <a:off x="4333875" y="219075"/>
                <a:ext cx="654916" cy="654916"/>
              </a:xfrm>
              <a:prstGeom prst="ellipse">
                <a:avLst/>
              </a:prstGeom>
              <a:noFill/>
              <a:ln w="19050">
                <a:solidFill>
                  <a:srgbClr val="FABB95"/>
                </a:solidFill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vert="horz" rtlCol="0" anchor="ctr"/>
              <a:lstStyle/>
              <a:p>
                <a:pPr algn="ctr"/>
                <a:endParaRPr lang="zh-CN" altLang="en-US">
                  <a:solidFill>
                    <a:schemeClr val="tx1">
                      <a:lumMod val="50000"/>
                      <a:lumOff val="50000"/>
                    </a:schemeClr>
                  </a:solidFill>
                </a:endParaRPr>
              </a:p>
            </p:txBody>
          </p:sp>
          <p:sp>
            <p:nvSpPr>
              <p:cNvPr id="13" name="文本框 12">
                <a:extLst>
                  <a:ext uri="{FF2B5EF4-FFF2-40B4-BE49-F238E27FC236}">
                    <a16:creationId xmlns="" xmlns:a16="http://schemas.microsoft.com/office/drawing/2014/main" id="{6DF1418A-C110-465C-BED9-C0965474A67D}"/>
                  </a:ext>
                </a:extLst>
              </p:cNvPr>
              <p:cNvSpPr txBox="1"/>
              <p:nvPr/>
            </p:nvSpPr>
            <p:spPr>
              <a:xfrm>
                <a:off x="4374706" y="225570"/>
                <a:ext cx="595035" cy="584775"/>
              </a:xfrm>
              <a:prstGeom prst="rect">
                <a:avLst/>
              </a:prstGeom>
              <a:noFill/>
            </p:spPr>
            <p:txBody>
              <a:bodyPr vert="horz" wrap="none" rtlCol="0">
                <a:spAutoFit/>
              </a:bodyPr>
              <a:lstStyle/>
              <a:p>
                <a:r>
                  <a:rPr lang="zh-CN" altLang="en-US" sz="3200" dirty="0">
                    <a:solidFill>
                      <a:srgbClr val="FABB95"/>
                    </a:solidFill>
                  </a:rPr>
                  <a:t>贰</a:t>
                </a:r>
              </a:p>
            </p:txBody>
          </p:sp>
        </p:grpSp>
      </p:grpSp>
      <p:grpSp>
        <p:nvGrpSpPr>
          <p:cNvPr id="16" name="组合 15">
            <a:extLst>
              <a:ext uri="{FF2B5EF4-FFF2-40B4-BE49-F238E27FC236}">
                <a16:creationId xmlns="" xmlns:a16="http://schemas.microsoft.com/office/drawing/2014/main" id="{DAA779D4-40BD-47FA-882E-1C5AAE5C237E}"/>
              </a:ext>
            </a:extLst>
          </p:cNvPr>
          <p:cNvGrpSpPr/>
          <p:nvPr/>
        </p:nvGrpSpPr>
        <p:grpSpPr>
          <a:xfrm>
            <a:off x="7320722" y="1653814"/>
            <a:ext cx="1252629" cy="4148828"/>
            <a:chOff x="5975009" y="1387621"/>
            <a:chExt cx="1252629" cy="4148828"/>
          </a:xfrm>
        </p:grpSpPr>
        <p:grpSp>
          <p:nvGrpSpPr>
            <p:cNvPr id="17" name="组合 16">
              <a:extLst>
                <a:ext uri="{FF2B5EF4-FFF2-40B4-BE49-F238E27FC236}">
                  <a16:creationId xmlns="" xmlns:a16="http://schemas.microsoft.com/office/drawing/2014/main" id="{52D1E541-B425-45E3-BED1-A2F4DBB602B0}"/>
                </a:ext>
              </a:extLst>
            </p:cNvPr>
            <p:cNvGrpSpPr/>
            <p:nvPr/>
          </p:nvGrpSpPr>
          <p:grpSpPr>
            <a:xfrm>
              <a:off x="5975009" y="1387621"/>
              <a:ext cx="1252629" cy="4148828"/>
              <a:chOff x="2112201" y="1883096"/>
              <a:chExt cx="1252629" cy="4148828"/>
            </a:xfrm>
          </p:grpSpPr>
          <p:sp>
            <p:nvSpPr>
              <p:cNvPr id="21" name="矩形 20">
                <a:extLst>
                  <a:ext uri="{FF2B5EF4-FFF2-40B4-BE49-F238E27FC236}">
                    <a16:creationId xmlns="" xmlns:a16="http://schemas.microsoft.com/office/drawing/2014/main" id="{6E1D8F12-C967-42C9-8EC3-B80EA85811DE}"/>
                  </a:ext>
                </a:extLst>
              </p:cNvPr>
              <p:cNvSpPr/>
              <p:nvPr/>
            </p:nvSpPr>
            <p:spPr>
              <a:xfrm>
                <a:off x="2112201" y="1883096"/>
                <a:ext cx="1241006" cy="4148828"/>
              </a:xfrm>
              <a:prstGeom prst="rect">
                <a:avLst/>
              </a:prstGeom>
              <a:solidFill>
                <a:schemeClr val="bg1">
                  <a:lumMod val="95000"/>
                  <a:alpha val="90000"/>
                </a:schemeClr>
              </a:solidFill>
              <a:ln>
                <a:noFill/>
              </a:ln>
              <a:effectLst>
                <a:outerShdw blurRad="57785" dist="33020" dir="3180000" algn="ctr">
                  <a:srgbClr val="000000">
                    <a:alpha val="30000"/>
                  </a:srgbClr>
                </a:outerShdw>
              </a:effectLst>
              <a:scene3d>
                <a:camera prst="orthographicFront">
                  <a:rot lat="0" lon="0" rev="0"/>
                </a:camera>
                <a:lightRig rig="brightRoom" dir="t">
                  <a:rot lat="0" lon="0" rev="600000"/>
                </a:lightRig>
              </a:scene3d>
              <a:sp3d prstMaterial="metal">
                <a:bevelT w="38100" h="57150" prst="angle"/>
              </a:sp3d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vert="horz"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22" name="矩形 21">
                <a:extLst>
                  <a:ext uri="{FF2B5EF4-FFF2-40B4-BE49-F238E27FC236}">
                    <a16:creationId xmlns="" xmlns:a16="http://schemas.microsoft.com/office/drawing/2014/main" id="{3F566F95-C76E-407C-8C08-24582D213FF6}"/>
                  </a:ext>
                </a:extLst>
              </p:cNvPr>
              <p:cNvSpPr/>
              <p:nvPr/>
            </p:nvSpPr>
            <p:spPr>
              <a:xfrm>
                <a:off x="2164501" y="2844769"/>
                <a:ext cx="1200329" cy="2123658"/>
              </a:xfrm>
              <a:prstGeom prst="rect">
                <a:avLst/>
              </a:prstGeom>
            </p:spPr>
            <p:txBody>
              <a:bodyPr vert="horz" wrap="square">
                <a:spAutoFit/>
              </a:bodyPr>
              <a:lstStyle/>
              <a:p>
                <a:pPr>
                  <a:lnSpc>
                    <a:spcPct val="200000"/>
                  </a:lnSpc>
                </a:pPr>
                <a:r>
                  <a:rPr lang="zh-CN" altLang="en-US" sz="1100" dirty="0">
                    <a:solidFill>
                      <a:schemeClr val="tx1">
                        <a:lumMod val="50000"/>
                        <a:lumOff val="50000"/>
                      </a:schemeClr>
                    </a:solidFill>
                  </a:rPr>
                  <a:t>请在此处添加详细描述文本，尽量与标题文本语言风格相符合，语言描述尽量简洁生动。</a:t>
                </a:r>
              </a:p>
            </p:txBody>
          </p:sp>
        </p:grpSp>
        <p:grpSp>
          <p:nvGrpSpPr>
            <p:cNvPr id="18" name="组合 17">
              <a:extLst>
                <a:ext uri="{FF2B5EF4-FFF2-40B4-BE49-F238E27FC236}">
                  <a16:creationId xmlns="" xmlns:a16="http://schemas.microsoft.com/office/drawing/2014/main" id="{E0E323FE-8AA4-436A-BAA8-2BE9F40F7599}"/>
                </a:ext>
              </a:extLst>
            </p:cNvPr>
            <p:cNvGrpSpPr/>
            <p:nvPr/>
          </p:nvGrpSpPr>
          <p:grpSpPr>
            <a:xfrm>
              <a:off x="6290539" y="1554230"/>
              <a:ext cx="654916" cy="654916"/>
              <a:chOff x="4333875" y="219075"/>
              <a:chExt cx="654916" cy="654916"/>
            </a:xfrm>
          </p:grpSpPr>
          <p:sp>
            <p:nvSpPr>
              <p:cNvPr id="19" name="椭圆 18">
                <a:extLst>
                  <a:ext uri="{FF2B5EF4-FFF2-40B4-BE49-F238E27FC236}">
                    <a16:creationId xmlns="" xmlns:a16="http://schemas.microsoft.com/office/drawing/2014/main" id="{46D5D4C4-845E-4B45-BE44-6BEC815CC59E}"/>
                  </a:ext>
                </a:extLst>
              </p:cNvPr>
              <p:cNvSpPr/>
              <p:nvPr/>
            </p:nvSpPr>
            <p:spPr>
              <a:xfrm>
                <a:off x="4333875" y="219075"/>
                <a:ext cx="654916" cy="654916"/>
              </a:xfrm>
              <a:prstGeom prst="ellipse">
                <a:avLst/>
              </a:prstGeom>
              <a:noFill/>
              <a:ln w="19050">
                <a:solidFill>
                  <a:srgbClr val="74A0B2"/>
                </a:solidFill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vert="horz" rtlCol="0" anchor="ctr"/>
              <a:lstStyle/>
              <a:p>
                <a:pPr algn="ctr"/>
                <a:endParaRPr lang="zh-CN" altLang="en-US">
                  <a:solidFill>
                    <a:schemeClr val="tx1">
                      <a:lumMod val="50000"/>
                      <a:lumOff val="50000"/>
                    </a:schemeClr>
                  </a:solidFill>
                </a:endParaRPr>
              </a:p>
            </p:txBody>
          </p:sp>
          <p:sp>
            <p:nvSpPr>
              <p:cNvPr id="20" name="文本框 19">
                <a:extLst>
                  <a:ext uri="{FF2B5EF4-FFF2-40B4-BE49-F238E27FC236}">
                    <a16:creationId xmlns="" xmlns:a16="http://schemas.microsoft.com/office/drawing/2014/main" id="{780697A9-E166-4747-A3A6-BBC11E0D70E1}"/>
                  </a:ext>
                </a:extLst>
              </p:cNvPr>
              <p:cNvSpPr txBox="1"/>
              <p:nvPr/>
            </p:nvSpPr>
            <p:spPr>
              <a:xfrm>
                <a:off x="4374706" y="225570"/>
                <a:ext cx="595035" cy="584775"/>
              </a:xfrm>
              <a:prstGeom prst="rect">
                <a:avLst/>
              </a:prstGeom>
              <a:noFill/>
            </p:spPr>
            <p:txBody>
              <a:bodyPr vert="horz" wrap="none" rtlCol="0">
                <a:spAutoFit/>
              </a:bodyPr>
              <a:lstStyle/>
              <a:p>
                <a:r>
                  <a:rPr lang="zh-CN" altLang="en-US" sz="3200" dirty="0">
                    <a:solidFill>
                      <a:srgbClr val="74A0B2"/>
                    </a:solidFill>
                  </a:rPr>
                  <a:t>叁</a:t>
                </a:r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4102619580"/>
      </p:ext>
    </p:extLst>
  </p:cSld>
  <p:clrMapOvr>
    <a:masterClrMapping/>
  </p:clrMapOvr>
  <mc:AlternateContent xmlns:mc="http://schemas.openxmlformats.org/markup-compatibility/2006" xmlns:p15="http://schemas.microsoft.com/office/powerpoint/2012/main">
    <mc:Choice Requires="p15">
      <p:transition xmlns:p14="http://schemas.microsoft.com/office/powerpoint/2010/main" spd="slow" p14:dur="6000" advClick="0" advTm="0">
        <p15:prstTrans prst="curtains"/>
      </p:transition>
    </mc:Choice>
    <mc:Fallback xmlns="">
      <p:transition spd="slow" advClick="0" advTm="0">
        <p:fade/>
      </p:transition>
    </mc:Fallback>
  </mc:AlternateContent>
  <mc:AlternateContent xmlns:mc="http://schemas.openxmlformats.org/markup-compatibility/2006" xmlns:p14="http://schemas.microsoft.com/office/powerpoint/2010/main">
    <mc:Choice Requires="p14">
      <p:timing>
        <p:tnLst>
          <p:par>
            <p:cTn id="1" dur="indefinite" restart="never" nodeType="tmRoot">
              <p:childTnLst>
                <p:seq concurrent="1" nextAc="seek">
                  <p:cTn id="2" dur="indefinite" nodeType="mainSeq">
                    <p:childTnLst>
                      <p:par>
                        <p:cTn id="3" fill="hold">
                          <p:stCondLst>
                            <p:cond delay="indefinite"/>
                            <p:cond evt="onBegin" delay="0">
                              <p:tn val="2"/>
                            </p:cond>
                          </p:stCondLst>
                          <p:childTnLst>
                            <p:par>
                              <p:cTn id="4" fill="hold">
                                <p:stCondLst>
                                  <p:cond delay="0"/>
                                </p:stCondLst>
                                <p:childTnLst>
                                  <p:par>
                                    <p:cTn id="5" presetID="23" presetClass="entr" presetSubtype="16" fill="hold" nodeType="after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6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23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>
                                            <p:cTn id="7" dur="1000" fill="hold"/>
                                            <p:tgtEl>
                                              <p:spTgt spid="23"/>
                                            </p:tgtEl>
                                            <p:attrNameLst>
                                              <p:attrName>ppt_w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fltVal val="0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w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>
                                            <p:cTn id="8" dur="1000" fill="hold"/>
                                            <p:tgtEl>
                                              <p:spTgt spid="23"/>
                                            </p:tgtEl>
                                            <p:attrNameLst>
                                              <p:attrName>ppt_h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fltVal val="0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h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  <p:par>
                              <p:cTn id="9" fill="hold">
                                <p:stCondLst>
                                  <p:cond delay="1000"/>
                                </p:stCondLst>
                                <p:childTnLst>
                                  <p:par>
                                    <p:cTn id="10" presetID="2" presetClass="entr" presetSubtype="4" fill="hold" nodeType="afterEffect" p14:presetBounceEnd="54000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11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2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 p14:bounceEnd="54000">
                                          <p:cBhvr additive="base">
                                            <p:cTn id="12" dur="1500" fill="hold"/>
                                            <p:tgtEl>
                                              <p:spTgt spid="2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 p14:bounceEnd="54000">
                                          <p:cBhvr additive="base">
                                            <p:cTn id="13" dur="1500" fill="hold"/>
                                            <p:tgtEl>
                                              <p:spTgt spid="2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  <p:par>
                              <p:cTn id="14" fill="hold">
                                <p:stCondLst>
                                  <p:cond delay="2500"/>
                                </p:stCondLst>
                                <p:childTnLst>
                                  <p:par>
                                    <p:cTn id="15" presetID="2" presetClass="entr" presetSubtype="1" fill="hold" nodeType="afterEffect" p14:presetBounceEnd="54000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16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9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 p14:bounceEnd="54000">
                                          <p:cBhvr additive="base">
                                            <p:cTn id="17" dur="1500" fill="hold"/>
                                            <p:tgtEl>
                                              <p:spTgt spid="9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 p14:bounceEnd="54000">
                                          <p:cBhvr additive="base">
                                            <p:cTn id="18" dur="1500" fill="hold"/>
                                            <p:tgtEl>
                                              <p:spTgt spid="9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0-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  <p:par>
                              <p:cTn id="19" fill="hold">
                                <p:stCondLst>
                                  <p:cond delay="4000"/>
                                </p:stCondLst>
                                <p:childTnLst>
                                  <p:par>
                                    <p:cTn id="20" presetID="2" presetClass="entr" presetSubtype="4" fill="hold" nodeType="afterEffect" p14:presetBounceEnd="54000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21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6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 p14:bounceEnd="54000">
                                          <p:cBhvr additive="base">
                                            <p:cTn id="22" dur="1500" fill="hold"/>
                                            <p:tgtEl>
                                              <p:spTgt spid="16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 p14:bounceEnd="54000">
                                          <p:cBhvr additive="base">
                                            <p:cTn id="23" dur="1500" fill="hold"/>
                                            <p:tgtEl>
                                              <p:spTgt spid="16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</p:childTnLst>
                        </p:cTn>
                      </p:par>
                    </p:childTnLst>
                  </p:cTn>
                  <p:prevCondLst>
                    <p:cond evt="onPrev" delay="0">
                      <p:tgtEl>
                        <p:sldTgt/>
                      </p:tgtEl>
                    </p:cond>
                  </p:prevCondLst>
                  <p:nextCondLst>
                    <p:cond evt="onNext" delay="0">
                      <p:tgtEl>
                        <p:sldTgt/>
                      </p:tgtEl>
                    </p:cond>
                  </p:nextCondLst>
                </p:seq>
              </p:childTnLst>
            </p:cTn>
          </p:par>
        </p:tnLst>
      </p:timing>
    </mc:Choice>
    <mc:Fallback xmlns="">
      <p:timing>
        <p:tnLst>
          <p:par>
            <p:cTn id="1" dur="indefinite" restart="never" nodeType="tmRoot">
              <p:childTnLst>
                <p:seq concurrent="1" nextAc="seek">
                  <p:cTn id="2" dur="indefinite" nodeType="mainSeq">
                    <p:childTnLst>
                      <p:par>
                        <p:cTn id="3" fill="hold">
                          <p:stCondLst>
                            <p:cond delay="indefinite"/>
                            <p:cond evt="onBegin" delay="0">
                              <p:tn val="2"/>
                            </p:cond>
                          </p:stCondLst>
                          <p:childTnLst>
                            <p:par>
                              <p:cTn id="4" fill="hold">
                                <p:stCondLst>
                                  <p:cond delay="0"/>
                                </p:stCondLst>
                                <p:childTnLst>
                                  <p:par>
                                    <p:cTn id="5" presetID="23" presetClass="entr" presetSubtype="16" fill="hold" nodeType="after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6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23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>
                                            <p:cTn id="7" dur="1000" fill="hold"/>
                                            <p:tgtEl>
                                              <p:spTgt spid="23"/>
                                            </p:tgtEl>
                                            <p:attrNameLst>
                                              <p:attrName>ppt_w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fltVal val="0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w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>
                                            <p:cTn id="8" dur="1000" fill="hold"/>
                                            <p:tgtEl>
                                              <p:spTgt spid="23"/>
                                            </p:tgtEl>
                                            <p:attrNameLst>
                                              <p:attrName>ppt_h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fltVal val="0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h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  <p:par>
                              <p:cTn id="9" fill="hold">
                                <p:stCondLst>
                                  <p:cond delay="1000"/>
                                </p:stCondLst>
                                <p:childTnLst>
                                  <p:par>
                                    <p:cTn id="10" presetID="2" presetClass="entr" presetSubtype="4" fill="hold" nodeType="after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11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2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12" dur="1500" fill="hold"/>
                                            <p:tgtEl>
                                              <p:spTgt spid="2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13" dur="1500" fill="hold"/>
                                            <p:tgtEl>
                                              <p:spTgt spid="2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  <p:par>
                              <p:cTn id="14" fill="hold">
                                <p:stCondLst>
                                  <p:cond delay="2500"/>
                                </p:stCondLst>
                                <p:childTnLst>
                                  <p:par>
                                    <p:cTn id="15" presetID="2" presetClass="entr" presetSubtype="1" fill="hold" nodeType="after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16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9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17" dur="1500" fill="hold"/>
                                            <p:tgtEl>
                                              <p:spTgt spid="9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18" dur="1500" fill="hold"/>
                                            <p:tgtEl>
                                              <p:spTgt spid="9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0-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  <p:par>
                              <p:cTn id="19" fill="hold">
                                <p:stCondLst>
                                  <p:cond delay="4000"/>
                                </p:stCondLst>
                                <p:childTnLst>
                                  <p:par>
                                    <p:cTn id="20" presetID="2" presetClass="entr" presetSubtype="4" fill="hold" nodeType="after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21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6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22" dur="1500" fill="hold"/>
                                            <p:tgtEl>
                                              <p:spTgt spid="16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23" dur="1500" fill="hold"/>
                                            <p:tgtEl>
                                              <p:spTgt spid="16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</p:childTnLst>
                        </p:cTn>
                      </p:par>
                    </p:childTnLst>
                  </p:cTn>
                  <p:prevCondLst>
                    <p:cond evt="onPrev" delay="0">
                      <p:tgtEl>
                        <p:sldTgt/>
                      </p:tgtEl>
                    </p:cond>
                  </p:prevCondLst>
                  <p:nextCondLst>
                    <p:cond evt="onNext" delay="0">
                      <p:tgtEl>
                        <p:sldTgt/>
                      </p:tgtEl>
                    </p:cond>
                  </p:nextCondLst>
                </p:seq>
              </p:childTnLst>
            </p:cTn>
          </p:par>
        </p:tnLst>
      </p:timing>
    </mc:Fallback>
  </mc:AlternateContent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5" name="组合 44">
            <a:extLst>
              <a:ext uri="{FF2B5EF4-FFF2-40B4-BE49-F238E27FC236}">
                <a16:creationId xmlns="" xmlns:a16="http://schemas.microsoft.com/office/drawing/2014/main" id="{9615FAF3-0F2C-4DFC-8CAE-6D9B2597FDBE}"/>
              </a:ext>
            </a:extLst>
          </p:cNvPr>
          <p:cNvGrpSpPr/>
          <p:nvPr/>
        </p:nvGrpSpPr>
        <p:grpSpPr>
          <a:xfrm flipH="1">
            <a:off x="6978652" y="-200783"/>
            <a:ext cx="8672716" cy="7749311"/>
            <a:chOff x="2289763" y="-2858580"/>
            <a:chExt cx="8672716" cy="7749311"/>
          </a:xfrm>
        </p:grpSpPr>
        <p:pic>
          <p:nvPicPr>
            <p:cNvPr id="46" name="图片 45" descr="图片包含 动物, 无脊椎动物&#10;&#10;已生成高可信度的说明">
              <a:extLst>
                <a:ext uri="{FF2B5EF4-FFF2-40B4-BE49-F238E27FC236}">
                  <a16:creationId xmlns="" xmlns:a16="http://schemas.microsoft.com/office/drawing/2014/main" id="{66E16330-D4F0-4672-A881-83F4E38AEC15}"/>
                </a:ext>
              </a:extLst>
            </p:cNvPr>
            <p:cNvPicPr>
              <a:picLocks noChangeAspect="1"/>
            </p:cNvPicPr>
            <p:nvPr/>
          </p:nvPicPr>
          <p:blipFill rotWithShape="1">
            <a:blip r:embed="rId3" cstate="screen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rcRect/>
            <a:stretch/>
          </p:blipFill>
          <p:spPr>
            <a:xfrm rot="19964813" flipV="1">
              <a:off x="3572441" y="-317473"/>
              <a:ext cx="5964028" cy="5208204"/>
            </a:xfrm>
            <a:prstGeom prst="rect">
              <a:avLst/>
            </a:prstGeom>
          </p:spPr>
        </p:pic>
        <p:pic>
          <p:nvPicPr>
            <p:cNvPr id="47" name="图片 46">
              <a:extLst>
                <a:ext uri="{FF2B5EF4-FFF2-40B4-BE49-F238E27FC236}">
                  <a16:creationId xmlns="" xmlns:a16="http://schemas.microsoft.com/office/drawing/2014/main" id="{792F6B1F-C98A-4E51-88BC-C277A6E0575F}"/>
                </a:ext>
              </a:extLst>
            </p:cNvPr>
            <p:cNvPicPr>
              <a:picLocks noChangeAspect="1"/>
            </p:cNvPicPr>
            <p:nvPr/>
          </p:nvPicPr>
          <p:blipFill rotWithShape="1">
            <a:blip r:embed="rId4" cstate="screen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rcRect l="3515" t="1" r="2776" b="-2"/>
            <a:stretch/>
          </p:blipFill>
          <p:spPr>
            <a:xfrm flipV="1">
              <a:off x="2289763" y="-2858580"/>
              <a:ext cx="8672716" cy="6224019"/>
            </a:xfrm>
            <a:prstGeom prst="rect">
              <a:avLst/>
            </a:prstGeom>
          </p:spPr>
        </p:pic>
      </p:grpSp>
      <p:cxnSp>
        <p:nvCxnSpPr>
          <p:cNvPr id="19" name="直接连接符 18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<a:extLst>
              <a:ext uri="{FF2B5EF4-FFF2-40B4-BE49-F238E27FC236}">
                <a16:creationId xmlns="" xmlns:a16="http://schemas.microsoft.com/office/drawing/2014/main" id="{9300F9D0-003E-4EF0-9558-65C6CD418C64}"/>
              </a:ext>
            </a:extLst>
          </p:cNvPr>
          <p:cNvCxnSpPr>
            <a:cxnSpLocks/>
          </p:cNvCxnSpPr>
          <p:nvPr/>
        </p:nvCxnSpPr>
        <p:spPr>
          <a:xfrm>
            <a:off x="279400" y="3263106"/>
            <a:ext cx="9089629" cy="0"/>
          </a:xfrm>
          <a:prstGeom prst="line">
            <a:avLst/>
          </a:prstGeom>
          <a:ln>
            <a:solidFill>
              <a:schemeClr val="tx1">
                <a:lumMod val="50000"/>
                <a:alpha val="4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0" name="椭圆 19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<a:extLst>
              <a:ext uri="{FF2B5EF4-FFF2-40B4-BE49-F238E27FC236}">
                <a16:creationId xmlns="" xmlns:a16="http://schemas.microsoft.com/office/drawing/2014/main" id="{1A3D9983-177C-4ADB-8368-B115E6872CD6}"/>
              </a:ext>
            </a:extLst>
          </p:cNvPr>
          <p:cNvSpPr/>
          <p:nvPr/>
        </p:nvSpPr>
        <p:spPr>
          <a:xfrm>
            <a:off x="8254604" y="2018904"/>
            <a:ext cx="2464594" cy="2464594"/>
          </a:xfrm>
          <a:prstGeom prst="ellipse">
            <a:avLst/>
          </a:prstGeom>
          <a:noFill/>
          <a:ln>
            <a:solidFill>
              <a:schemeClr val="tx1">
                <a:lumMod val="50000"/>
                <a:alpha val="40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>
              <a:defRPr/>
            </a:pPr>
            <a:endParaRPr lang="zh-CN" altLang="en-US" sz="1013"/>
          </a:p>
        </p:txBody>
      </p:sp>
      <p:sp>
        <p:nvSpPr>
          <p:cNvPr id="21" name="椭圆 20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<a:extLst>
              <a:ext uri="{FF2B5EF4-FFF2-40B4-BE49-F238E27FC236}">
                <a16:creationId xmlns="" xmlns:a16="http://schemas.microsoft.com/office/drawing/2014/main" id="{ABEEEFAC-F9A4-45D1-8C4E-4247926503F1}"/>
              </a:ext>
            </a:extLst>
          </p:cNvPr>
          <p:cNvSpPr/>
          <p:nvPr/>
        </p:nvSpPr>
        <p:spPr>
          <a:xfrm>
            <a:off x="8788003" y="2558256"/>
            <a:ext cx="1385888" cy="1385888"/>
          </a:xfrm>
          <a:prstGeom prst="ellipse">
            <a:avLst/>
          </a:prstGeom>
          <a:noFill/>
          <a:ln>
            <a:solidFill>
              <a:schemeClr val="tx1">
                <a:lumMod val="50000"/>
                <a:alpha val="40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>
              <a:defRPr/>
            </a:pPr>
            <a:endParaRPr lang="zh-CN" altLang="en-US" sz="1013"/>
          </a:p>
        </p:txBody>
      </p:sp>
      <p:sp>
        <p:nvSpPr>
          <p:cNvPr id="22" name="椭圆 21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<a:extLst>
              <a:ext uri="{FF2B5EF4-FFF2-40B4-BE49-F238E27FC236}">
                <a16:creationId xmlns="" xmlns:a16="http://schemas.microsoft.com/office/drawing/2014/main" id="{790A7245-2602-46B9-83AC-AFEF613B25EB}"/>
              </a:ext>
            </a:extLst>
          </p:cNvPr>
          <p:cNvSpPr/>
          <p:nvPr/>
        </p:nvSpPr>
        <p:spPr>
          <a:xfrm>
            <a:off x="9057085" y="2828529"/>
            <a:ext cx="845344" cy="845344"/>
          </a:xfrm>
          <a:prstGeom prst="ellipse">
            <a:avLst/>
          </a:prstGeom>
          <a:noFill/>
          <a:ln>
            <a:solidFill>
              <a:schemeClr val="tx1">
                <a:lumMod val="50000"/>
                <a:alpha val="40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>
              <a:defRPr/>
            </a:pPr>
            <a:endParaRPr lang="zh-CN" altLang="en-US" sz="1013"/>
          </a:p>
        </p:txBody>
      </p:sp>
      <p:grpSp>
        <p:nvGrpSpPr>
          <p:cNvPr id="23" name="组合 22">
            <a:extLst>
              <a:ext uri="{FF2B5EF4-FFF2-40B4-BE49-F238E27FC236}">
                <a16:creationId xmlns="" xmlns:a16="http://schemas.microsoft.com/office/drawing/2014/main" id="{F9D77320-C58D-49A9-8F26-C9687402CE79}"/>
              </a:ext>
            </a:extLst>
          </p:cNvPr>
          <p:cNvGrpSpPr/>
          <p:nvPr/>
        </p:nvGrpSpPr>
        <p:grpSpPr>
          <a:xfrm>
            <a:off x="3337323" y="2959497"/>
            <a:ext cx="583406" cy="583406"/>
            <a:chOff x="1401763" y="3268662"/>
            <a:chExt cx="777875" cy="777875"/>
          </a:xfrm>
        </p:grpSpPr>
        <p:sp>
          <p:nvSpPr>
            <p:cNvPr id="24" name="椭圆 23">
              <a:extLst>
                <a:ext uri="{FF2B5EF4-FFF2-40B4-BE49-F238E27FC236}">
                  <a16:creationId xmlns="" xmlns:a16="http://schemas.microsoft.com/office/drawing/2014/main" id="{B2148CCE-7505-4D77-90F1-F32E96AC24FB}"/>
                </a:ext>
              </a:extLst>
            </p:cNvPr>
            <p:cNvSpPr/>
            <p:nvPr/>
          </p:nvSpPr>
          <p:spPr>
            <a:xfrm>
              <a:off x="1401763" y="3268662"/>
              <a:ext cx="777875" cy="777875"/>
            </a:xfrm>
            <a:prstGeom prst="ellipse">
              <a:avLst/>
            </a:prstGeom>
            <a:solidFill>
              <a:srgbClr val="FABB95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 sz="1013" dirty="0"/>
            </a:p>
          </p:txBody>
        </p:sp>
        <p:sp>
          <p:nvSpPr>
            <p:cNvPr id="25" name="TextBox 9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FBD628FE-4070-45BC-849A-D1C13AF194EE}"/>
                </a:ext>
              </a:extLst>
            </p:cNvPr>
            <p:cNvSpPr txBox="1">
              <a:spLocks noChangeArrowheads="1"/>
            </p:cNvSpPr>
            <p:nvPr/>
          </p:nvSpPr>
          <p:spPr bwMode="auto">
            <a:xfrm>
              <a:off x="1551651" y="3349625"/>
              <a:ext cx="494152" cy="615554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/>
              <a:r>
                <a:rPr lang="en-US" altLang="zh-CN" sz="2400" b="1" dirty="0">
                  <a:solidFill>
                    <a:schemeClr val="bg1"/>
                  </a:solidFill>
                </a:rPr>
                <a:t>A</a:t>
              </a:r>
              <a:endParaRPr lang="zh-CN" altLang="en-US" sz="2400" b="1" dirty="0">
                <a:solidFill>
                  <a:schemeClr val="bg1"/>
                </a:solidFill>
              </a:endParaRPr>
            </a:p>
          </p:txBody>
        </p:sp>
      </p:grpSp>
      <p:grpSp>
        <p:nvGrpSpPr>
          <p:cNvPr id="26" name="组合 25">
            <a:extLst>
              <a:ext uri="{FF2B5EF4-FFF2-40B4-BE49-F238E27FC236}">
                <a16:creationId xmlns="" xmlns:a16="http://schemas.microsoft.com/office/drawing/2014/main" id="{2F86854E-F6AF-4C74-B249-365DC3CB7A3A}"/>
              </a:ext>
            </a:extLst>
          </p:cNvPr>
          <p:cNvGrpSpPr/>
          <p:nvPr/>
        </p:nvGrpSpPr>
        <p:grpSpPr>
          <a:xfrm>
            <a:off x="5160170" y="2971403"/>
            <a:ext cx="583406" cy="583406"/>
            <a:chOff x="3832226" y="3284537"/>
            <a:chExt cx="777875" cy="777875"/>
          </a:xfrm>
        </p:grpSpPr>
        <p:sp>
          <p:nvSpPr>
            <p:cNvPr id="27" name="椭圆 26">
              <a:extLst>
                <a:ext uri="{FF2B5EF4-FFF2-40B4-BE49-F238E27FC236}">
                  <a16:creationId xmlns="" xmlns:a16="http://schemas.microsoft.com/office/drawing/2014/main" id="{99F11313-58DA-45D6-BEDA-C31484680EF1}"/>
                </a:ext>
              </a:extLst>
            </p:cNvPr>
            <p:cNvSpPr/>
            <p:nvPr/>
          </p:nvSpPr>
          <p:spPr>
            <a:xfrm>
              <a:off x="3832226" y="3284537"/>
              <a:ext cx="777875" cy="777875"/>
            </a:xfrm>
            <a:prstGeom prst="ellipse">
              <a:avLst/>
            </a:prstGeom>
            <a:solidFill>
              <a:srgbClr val="74A0B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 sz="1013" dirty="0"/>
            </a:p>
          </p:txBody>
        </p:sp>
        <p:sp>
          <p:nvSpPr>
            <p:cNvPr id="28" name="TextBox 34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FFD74ABD-84D3-4CDC-B128-42EE6B40ED88}"/>
                </a:ext>
              </a:extLst>
            </p:cNvPr>
            <p:cNvSpPr txBox="1">
              <a:spLocks noChangeArrowheads="1"/>
            </p:cNvSpPr>
            <p:nvPr/>
          </p:nvSpPr>
          <p:spPr bwMode="auto">
            <a:xfrm>
              <a:off x="3992563" y="3365500"/>
              <a:ext cx="477054" cy="615554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/>
              <a:r>
                <a:rPr lang="en-US" altLang="zh-CN" sz="2400" b="1" dirty="0">
                  <a:solidFill>
                    <a:schemeClr val="bg1"/>
                  </a:solidFill>
                </a:rPr>
                <a:t>B</a:t>
              </a:r>
              <a:endParaRPr lang="zh-CN" altLang="en-US" sz="2400" b="1" dirty="0">
                <a:solidFill>
                  <a:schemeClr val="bg1"/>
                </a:solidFill>
              </a:endParaRPr>
            </a:p>
          </p:txBody>
        </p:sp>
      </p:grpSp>
      <p:grpSp>
        <p:nvGrpSpPr>
          <p:cNvPr id="29" name="组合 28">
            <a:extLst>
              <a:ext uri="{FF2B5EF4-FFF2-40B4-BE49-F238E27FC236}">
                <a16:creationId xmlns="" xmlns:a16="http://schemas.microsoft.com/office/drawing/2014/main" id="{56C909B8-37B1-4FAE-9F1A-C274A2F6EAF4}"/>
              </a:ext>
            </a:extLst>
          </p:cNvPr>
          <p:cNvGrpSpPr/>
          <p:nvPr/>
        </p:nvGrpSpPr>
        <p:grpSpPr>
          <a:xfrm>
            <a:off x="6816328" y="2959497"/>
            <a:ext cx="583406" cy="583406"/>
            <a:chOff x="6040437" y="3268662"/>
            <a:chExt cx="777875" cy="777875"/>
          </a:xfrm>
        </p:grpSpPr>
        <p:sp>
          <p:nvSpPr>
            <p:cNvPr id="30" name="椭圆 29">
              <a:extLst>
                <a:ext uri="{FF2B5EF4-FFF2-40B4-BE49-F238E27FC236}">
                  <a16:creationId xmlns="" xmlns:a16="http://schemas.microsoft.com/office/drawing/2014/main" id="{03DF3526-F449-4CF4-850B-749CFE8DC55E}"/>
                </a:ext>
              </a:extLst>
            </p:cNvPr>
            <p:cNvSpPr/>
            <p:nvPr/>
          </p:nvSpPr>
          <p:spPr>
            <a:xfrm>
              <a:off x="6040437" y="3268662"/>
              <a:ext cx="777875" cy="777875"/>
            </a:xfrm>
            <a:prstGeom prst="ellipse">
              <a:avLst/>
            </a:prstGeom>
            <a:solidFill>
              <a:srgbClr val="FABB95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 sz="1013"/>
            </a:p>
          </p:txBody>
        </p:sp>
        <p:sp>
          <p:nvSpPr>
            <p:cNvPr id="31" name="TextBox 35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D8DF2BDA-428F-414F-9F87-1939B6E85B3D}"/>
                </a:ext>
              </a:extLst>
            </p:cNvPr>
            <p:cNvSpPr txBox="1">
              <a:spLocks noChangeArrowheads="1"/>
            </p:cNvSpPr>
            <p:nvPr/>
          </p:nvSpPr>
          <p:spPr bwMode="auto">
            <a:xfrm>
              <a:off x="6199188" y="3349625"/>
              <a:ext cx="464230" cy="615554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/>
              <a:r>
                <a:rPr lang="en-US" altLang="zh-CN" sz="2400" b="1" dirty="0">
                  <a:solidFill>
                    <a:schemeClr val="bg1"/>
                  </a:solidFill>
                </a:rPr>
                <a:t>C</a:t>
              </a:r>
              <a:endParaRPr lang="zh-CN" altLang="en-US" sz="2400" b="1" dirty="0">
                <a:solidFill>
                  <a:schemeClr val="bg1"/>
                </a:solidFill>
              </a:endParaRPr>
            </a:p>
          </p:txBody>
        </p:sp>
      </p:grpSp>
      <p:grpSp>
        <p:nvGrpSpPr>
          <p:cNvPr id="32" name="组合 31">
            <a:extLst>
              <a:ext uri="{FF2B5EF4-FFF2-40B4-BE49-F238E27FC236}">
                <a16:creationId xmlns="" xmlns:a16="http://schemas.microsoft.com/office/drawing/2014/main" id="{58F915C9-DB79-4188-A945-70606D78C54D}"/>
              </a:ext>
            </a:extLst>
          </p:cNvPr>
          <p:cNvGrpSpPr/>
          <p:nvPr/>
        </p:nvGrpSpPr>
        <p:grpSpPr>
          <a:xfrm>
            <a:off x="9211270" y="2971403"/>
            <a:ext cx="583406" cy="583406"/>
            <a:chOff x="9233693" y="3284537"/>
            <a:chExt cx="777875" cy="777875"/>
          </a:xfrm>
        </p:grpSpPr>
        <p:sp>
          <p:nvSpPr>
            <p:cNvPr id="33" name="椭圆 32">
              <a:extLst>
                <a:ext uri="{FF2B5EF4-FFF2-40B4-BE49-F238E27FC236}">
                  <a16:creationId xmlns="" xmlns:a16="http://schemas.microsoft.com/office/drawing/2014/main" id="{5B699918-7100-4B93-951C-EF8EF83393A2}"/>
                </a:ext>
              </a:extLst>
            </p:cNvPr>
            <p:cNvSpPr/>
            <p:nvPr/>
          </p:nvSpPr>
          <p:spPr>
            <a:xfrm>
              <a:off x="9233693" y="3284537"/>
              <a:ext cx="777875" cy="777875"/>
            </a:xfrm>
            <a:prstGeom prst="ellipse">
              <a:avLst/>
            </a:prstGeom>
            <a:solidFill>
              <a:srgbClr val="74A0B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 sz="1013"/>
            </a:p>
          </p:txBody>
        </p:sp>
        <p:sp>
          <p:nvSpPr>
            <p:cNvPr id="34" name="TextBox 36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60E66206-10D4-442D-B5D9-571AEFE1D249}"/>
                </a:ext>
              </a:extLst>
            </p:cNvPr>
            <p:cNvSpPr txBox="1">
              <a:spLocks noChangeArrowheads="1"/>
            </p:cNvSpPr>
            <p:nvPr/>
          </p:nvSpPr>
          <p:spPr bwMode="auto">
            <a:xfrm>
              <a:off x="9312274" y="3430588"/>
              <a:ext cx="680444" cy="430887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/>
              <a:r>
                <a:rPr lang="en-US" altLang="zh-CN" sz="1500" dirty="0">
                  <a:solidFill>
                    <a:schemeClr val="bg1"/>
                  </a:solidFill>
                </a:rPr>
                <a:t>goal</a:t>
              </a:r>
              <a:endParaRPr lang="zh-CN" altLang="en-US" sz="1500" dirty="0">
                <a:solidFill>
                  <a:schemeClr val="bg1"/>
                </a:solidFill>
              </a:endParaRPr>
            </a:p>
          </p:txBody>
        </p:sp>
      </p:grpSp>
      <p:grpSp>
        <p:nvGrpSpPr>
          <p:cNvPr id="35" name="组合 34">
            <a:extLst>
              <a:ext uri="{FF2B5EF4-FFF2-40B4-BE49-F238E27FC236}">
                <a16:creationId xmlns="" xmlns:a16="http://schemas.microsoft.com/office/drawing/2014/main" id="{F75E79A7-7185-43B3-AF00-77A43A007039}"/>
              </a:ext>
            </a:extLst>
          </p:cNvPr>
          <p:cNvGrpSpPr/>
          <p:nvPr/>
        </p:nvGrpSpPr>
        <p:grpSpPr>
          <a:xfrm>
            <a:off x="3013472" y="3719116"/>
            <a:ext cx="1656159" cy="753100"/>
            <a:chOff x="969963" y="4281488"/>
            <a:chExt cx="2208212" cy="1004133"/>
          </a:xfrm>
        </p:grpSpPr>
        <p:sp>
          <p:nvSpPr>
            <p:cNvPr id="36" name="TextBox 10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B9AFEE17-A284-4794-8517-CE2586C6FC2B}"/>
                </a:ext>
              </a:extLst>
            </p:cNvPr>
            <p:cNvSpPr txBox="1">
              <a:spLocks noChangeArrowheads="1"/>
            </p:cNvSpPr>
            <p:nvPr/>
          </p:nvSpPr>
          <p:spPr bwMode="auto">
            <a:xfrm>
              <a:off x="969963" y="4281488"/>
              <a:ext cx="2208212" cy="353942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/>
              <a:r>
                <a:rPr lang="en-US" altLang="zh-CN" sz="1125" b="1">
                  <a:solidFill>
                    <a:srgbClr val="7BB5BB"/>
                  </a:solidFill>
                </a:rPr>
                <a:t>The Origin of Christmas</a:t>
              </a:r>
              <a:endParaRPr lang="zh-CN" altLang="en-US" sz="1125" b="1">
                <a:solidFill>
                  <a:srgbClr val="7BB5BB"/>
                </a:solidFill>
              </a:endParaRPr>
            </a:p>
          </p:txBody>
        </p:sp>
        <p:sp>
          <p:nvSpPr>
            <p:cNvPr id="37" name="TextBox 5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EB1A6A94-733B-4C23-AEFD-C1D8431D41B0}"/>
                </a:ext>
              </a:extLst>
            </p:cNvPr>
            <p:cNvSpPr txBox="1">
              <a:spLocks noChangeArrowheads="1"/>
            </p:cNvSpPr>
            <p:nvPr/>
          </p:nvSpPr>
          <p:spPr bwMode="auto">
            <a:xfrm>
              <a:off x="1003300" y="4608513"/>
              <a:ext cx="1901825" cy="677108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9pPr>
            </a:lstStyle>
            <a:p>
              <a:pPr eaLnBrk="1" hangingPunct="1">
                <a:defRPr/>
              </a:pPr>
              <a:r>
                <a:rPr lang="en-US" altLang="zh-CN" sz="900" dirty="0">
                  <a:solidFill>
                    <a:schemeClr val="tx1">
                      <a:lumMod val="60000"/>
                      <a:lumOff val="40000"/>
                    </a:schemeClr>
                  </a:solidFill>
                </a:rPr>
                <a:t>There is another legend regarding the origination of the Christmas tree.</a:t>
              </a:r>
              <a:endParaRPr lang="zh-CN" altLang="en-US" sz="900" dirty="0">
                <a:solidFill>
                  <a:schemeClr val="tx1">
                    <a:lumMod val="60000"/>
                    <a:lumOff val="40000"/>
                  </a:schemeClr>
                </a:solidFill>
              </a:endParaRPr>
            </a:p>
          </p:txBody>
        </p:sp>
      </p:grpSp>
      <p:grpSp>
        <p:nvGrpSpPr>
          <p:cNvPr id="38" name="组合 37">
            <a:extLst>
              <a:ext uri="{FF2B5EF4-FFF2-40B4-BE49-F238E27FC236}">
                <a16:creationId xmlns="" xmlns:a16="http://schemas.microsoft.com/office/drawing/2014/main" id="{D43FEBFB-47AD-4A4F-AF61-5BA8638F40C4}"/>
              </a:ext>
            </a:extLst>
          </p:cNvPr>
          <p:cNvGrpSpPr/>
          <p:nvPr/>
        </p:nvGrpSpPr>
        <p:grpSpPr>
          <a:xfrm>
            <a:off x="4677966" y="2060575"/>
            <a:ext cx="1656159" cy="753100"/>
            <a:chOff x="3189288" y="2070100"/>
            <a:chExt cx="2208212" cy="1004133"/>
          </a:xfrm>
        </p:grpSpPr>
        <p:sp>
          <p:nvSpPr>
            <p:cNvPr id="39" name="TextBox 10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E36A7782-1EF0-4D03-9C91-D5BDC367F774}"/>
                </a:ext>
              </a:extLst>
            </p:cNvPr>
            <p:cNvSpPr txBox="1">
              <a:spLocks noChangeArrowheads="1"/>
            </p:cNvSpPr>
            <p:nvPr/>
          </p:nvSpPr>
          <p:spPr bwMode="auto">
            <a:xfrm>
              <a:off x="3189288" y="2070100"/>
              <a:ext cx="2208212" cy="353942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/>
              <a:r>
                <a:rPr lang="en-US" altLang="zh-CN" sz="1125" b="1">
                  <a:solidFill>
                    <a:srgbClr val="7BB5BB"/>
                  </a:solidFill>
                </a:rPr>
                <a:t>The Origin of Christmas</a:t>
              </a:r>
              <a:endParaRPr lang="zh-CN" altLang="en-US" sz="1125" b="1">
                <a:solidFill>
                  <a:srgbClr val="7BB5BB"/>
                </a:solidFill>
              </a:endParaRPr>
            </a:p>
          </p:txBody>
        </p:sp>
        <p:sp>
          <p:nvSpPr>
            <p:cNvPr id="40" name="TextBox 5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33BE50E5-C964-41D2-A151-50A55F4F09D8}"/>
                </a:ext>
              </a:extLst>
            </p:cNvPr>
            <p:cNvSpPr txBox="1">
              <a:spLocks noChangeArrowheads="1"/>
            </p:cNvSpPr>
            <p:nvPr/>
          </p:nvSpPr>
          <p:spPr bwMode="auto">
            <a:xfrm>
              <a:off x="3222625" y="2397125"/>
              <a:ext cx="1901825" cy="677108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9pPr>
            </a:lstStyle>
            <a:p>
              <a:pPr eaLnBrk="1" hangingPunct="1">
                <a:defRPr/>
              </a:pPr>
              <a:r>
                <a:rPr lang="en-US" altLang="zh-CN" sz="900" dirty="0">
                  <a:solidFill>
                    <a:schemeClr val="tx1">
                      <a:lumMod val="60000"/>
                      <a:lumOff val="40000"/>
                    </a:schemeClr>
                  </a:solidFill>
                </a:rPr>
                <a:t>There is another legend regarding the origination of the Christmas tree.</a:t>
              </a:r>
              <a:endParaRPr lang="zh-CN" altLang="en-US" sz="900" dirty="0">
                <a:solidFill>
                  <a:schemeClr val="tx1">
                    <a:lumMod val="60000"/>
                    <a:lumOff val="40000"/>
                  </a:schemeClr>
                </a:solidFill>
              </a:endParaRPr>
            </a:p>
          </p:txBody>
        </p:sp>
      </p:grpSp>
      <p:grpSp>
        <p:nvGrpSpPr>
          <p:cNvPr id="41" name="组合 40">
            <a:extLst>
              <a:ext uri="{FF2B5EF4-FFF2-40B4-BE49-F238E27FC236}">
                <a16:creationId xmlns="" xmlns:a16="http://schemas.microsoft.com/office/drawing/2014/main" id="{4F1A524C-24BC-4BA9-91A7-6F69BF671DA3}"/>
              </a:ext>
            </a:extLst>
          </p:cNvPr>
          <p:cNvGrpSpPr/>
          <p:nvPr/>
        </p:nvGrpSpPr>
        <p:grpSpPr>
          <a:xfrm>
            <a:off x="6369844" y="3757216"/>
            <a:ext cx="1656160" cy="753100"/>
            <a:chOff x="5445125" y="4332288"/>
            <a:chExt cx="2208213" cy="1004133"/>
          </a:xfrm>
        </p:grpSpPr>
        <p:sp>
          <p:nvSpPr>
            <p:cNvPr id="42" name="TextBox 10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E59A31FD-95DC-45E8-9E93-1B0D14C0E38F}"/>
                </a:ext>
              </a:extLst>
            </p:cNvPr>
            <p:cNvSpPr txBox="1">
              <a:spLocks noChangeArrowheads="1"/>
            </p:cNvSpPr>
            <p:nvPr/>
          </p:nvSpPr>
          <p:spPr bwMode="auto">
            <a:xfrm>
              <a:off x="5445125" y="4332288"/>
              <a:ext cx="2208213" cy="353942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/>
              <a:r>
                <a:rPr lang="en-US" altLang="zh-CN" sz="1125" b="1" dirty="0">
                  <a:solidFill>
                    <a:srgbClr val="7BB5BB"/>
                  </a:solidFill>
                </a:rPr>
                <a:t>The Origin of Christmas</a:t>
              </a:r>
              <a:endParaRPr lang="zh-CN" altLang="en-US" sz="1125" b="1" dirty="0">
                <a:solidFill>
                  <a:srgbClr val="7BB5BB"/>
                </a:solidFill>
              </a:endParaRPr>
            </a:p>
          </p:txBody>
        </p:sp>
        <p:sp>
          <p:nvSpPr>
            <p:cNvPr id="43" name="TextBox 5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D7CC76AF-F3A9-4383-B1C6-5AA79EF3BFF8}"/>
                </a:ext>
              </a:extLst>
            </p:cNvPr>
            <p:cNvSpPr txBox="1">
              <a:spLocks noChangeArrowheads="1"/>
            </p:cNvSpPr>
            <p:nvPr/>
          </p:nvSpPr>
          <p:spPr bwMode="auto">
            <a:xfrm>
              <a:off x="5478464" y="4659313"/>
              <a:ext cx="1901825" cy="677108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9pPr>
            </a:lstStyle>
            <a:p>
              <a:pPr eaLnBrk="1" hangingPunct="1">
                <a:defRPr/>
              </a:pPr>
              <a:r>
                <a:rPr lang="en-US" altLang="zh-CN" sz="900" dirty="0">
                  <a:solidFill>
                    <a:schemeClr val="tx1">
                      <a:lumMod val="60000"/>
                      <a:lumOff val="40000"/>
                    </a:schemeClr>
                  </a:solidFill>
                </a:rPr>
                <a:t>There is another legend regarding the origination of the Christmas tree.</a:t>
              </a:r>
              <a:endParaRPr lang="zh-CN" altLang="en-US" sz="900" dirty="0">
                <a:solidFill>
                  <a:schemeClr val="tx1">
                    <a:lumMod val="60000"/>
                    <a:lumOff val="40000"/>
                  </a:schemeClr>
                </a:solidFill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1071937037"/>
      </p:ext>
    </p:extLst>
  </p:cSld>
  <p:clrMapOvr>
    <a:masterClrMapping/>
  </p:clrMapOvr>
  <mc:AlternateContent xmlns:mc="http://schemas.openxmlformats.org/markup-compatibility/2006" xmlns:p15="http://schemas.microsoft.com/office/powerpoint/2012/main">
    <mc:Choice Requires="p15">
      <p:transition xmlns:p14="http://schemas.microsoft.com/office/powerpoint/2010/main" spd="slow" p14:dur="6000" advClick="0" advTm="0">
        <p15:prstTrans prst="curtains"/>
      </p:transition>
    </mc:Choice>
    <mc:Fallback xmlns="">
      <p:transition spd="slow" advClick="0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2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7" dur="10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8" fill="hold">
                      <p:stCondLst>
                        <p:cond delay="indefinite"/>
                      </p:stCondLst>
                      <p:childTnLst>
                        <p:par>
                          <p:cTn id="9" fill="hold">
                            <p:stCondLst>
                              <p:cond delay="0"/>
                            </p:stCondLst>
                            <p:childTnLst>
                              <p:par>
                                <p:cTn id="10" presetID="10" presetClass="entr" presetSubtype="0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2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" presetID="10" presetClass="entr" presetSubtype="0" fill="hold" grpId="0" nodeType="with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5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6" presetID="10" presetClass="entr" presetSubtype="0" fill="hold" grpId="0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8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9" presetID="10" presetClass="entr" presetSubtype="0" fill="hold" grpId="0" nodeType="withEffect">
                                  <p:stCondLst>
                                    <p:cond delay="30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1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2" fill="hold">
                      <p:stCondLst>
                        <p:cond delay="indefinite"/>
                      </p:stCondLst>
                      <p:childTnLst>
                        <p:par>
                          <p:cTn id="23" fill="hold">
                            <p:stCondLst>
                              <p:cond delay="0"/>
                            </p:stCondLst>
                            <p:childTnLst>
                              <p:par>
                                <p:cTn id="24" presetID="22" presetClass="entr" presetSubtype="2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26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7" fill="hold">
                            <p:stCondLst>
                              <p:cond delay="500"/>
                            </p:stCondLst>
                            <p:childTnLst>
                              <p:par>
                                <p:cTn id="28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0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1" fill="hold">
                            <p:stCondLst>
                              <p:cond delay="1000"/>
                            </p:stCondLst>
                            <p:childTnLst>
                              <p:par>
                                <p:cTn id="32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4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5" fill="hold">
                            <p:stCondLst>
                              <p:cond delay="1500"/>
                            </p:stCondLst>
                            <p:childTnLst>
                              <p:par>
                                <p:cTn id="36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39" fill="hold">
                      <p:stCondLst>
                        <p:cond delay="indefinite"/>
                      </p:stCondLst>
                      <p:childTnLst>
                        <p:par>
                          <p:cTn id="40" fill="hold">
                            <p:stCondLst>
                              <p:cond delay="0"/>
                            </p:stCondLst>
                            <p:childTnLst>
                              <p:par>
                                <p:cTn id="41" presetID="42" presetClass="entr" presetSubtype="0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3" dur="10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44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5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6" presetID="47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8" dur="10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49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0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1" presetID="42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3" dur="10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54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5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0" grpId="0" animBg="1"/>
      <p:bldP spid="21" grpId="0" animBg="1"/>
      <p:bldP spid="22" grpId="0" animBg="1"/>
    </p:bldLst>
  </p:timing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4" name="组合 13">
            <a:extLst>
              <a:ext uri="{FF2B5EF4-FFF2-40B4-BE49-F238E27FC236}">
                <a16:creationId xmlns="" xmlns:a16="http://schemas.microsoft.com/office/drawing/2014/main" id="{5EE51563-8323-4D46-9598-E20FFBDC0F83}"/>
              </a:ext>
            </a:extLst>
          </p:cNvPr>
          <p:cNvGrpSpPr/>
          <p:nvPr/>
        </p:nvGrpSpPr>
        <p:grpSpPr>
          <a:xfrm>
            <a:off x="3644724" y="931812"/>
            <a:ext cx="4833434" cy="4752472"/>
            <a:chOff x="6660066" y="0"/>
            <a:chExt cx="4683231" cy="4604784"/>
          </a:xfrm>
        </p:grpSpPr>
        <p:sp>
          <p:nvSpPr>
            <p:cNvPr id="10" name="椭圆 9">
              <a:extLst>
                <a:ext uri="{FF2B5EF4-FFF2-40B4-BE49-F238E27FC236}">
                  <a16:creationId xmlns="" xmlns:a16="http://schemas.microsoft.com/office/drawing/2014/main" id="{74601207-8D8B-430F-951A-218F7DAAEB5C}"/>
                </a:ext>
              </a:extLst>
            </p:cNvPr>
            <p:cNvSpPr/>
            <p:nvPr/>
          </p:nvSpPr>
          <p:spPr>
            <a:xfrm>
              <a:off x="6660066" y="0"/>
              <a:ext cx="4533900" cy="4533900"/>
            </a:xfrm>
            <a:prstGeom prst="ellipse">
              <a:avLst/>
            </a:prstGeom>
            <a:blipFill>
              <a:blip r:embed="rId3">
                <a:alphaModFix amt="39000"/>
              </a:blip>
              <a:tile tx="0" ty="0" sx="100000" sy="100000" flip="none" algn="tl"/>
            </a:blipFill>
            <a:ln>
              <a:solidFill>
                <a:schemeClr val="bg1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pic>
          <p:nvPicPr>
            <p:cNvPr id="12" name="图片 11" descr="图片包含 动物, 无脊椎动物&#10;&#10;已生成高可信度的说明">
              <a:extLst>
                <a:ext uri="{FF2B5EF4-FFF2-40B4-BE49-F238E27FC236}">
                  <a16:creationId xmlns="" xmlns:a16="http://schemas.microsoft.com/office/drawing/2014/main" id="{CBFAB052-9533-4931-B695-66E7CE04ABC0}"/>
                </a:ext>
              </a:extLst>
            </p:cNvPr>
            <p:cNvPicPr>
              <a:picLocks noChangeAspect="1"/>
            </p:cNvPicPr>
            <p:nvPr/>
          </p:nvPicPr>
          <p:blipFill rotWithShape="1">
            <a:blip r:embed="rId4" cstate="screen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rcRect/>
            <a:stretch/>
          </p:blipFill>
          <p:spPr>
            <a:xfrm rot="8452971" flipH="1" flipV="1">
              <a:off x="7138407" y="2453064"/>
              <a:ext cx="3264860" cy="2151720"/>
            </a:xfrm>
            <a:custGeom>
              <a:avLst/>
              <a:gdLst>
                <a:gd name="connsiteX0" fmla="*/ 3264860 w 3264860"/>
                <a:gd name="connsiteY0" fmla="*/ 0 h 2151720"/>
                <a:gd name="connsiteX1" fmla="*/ 3264860 w 3264860"/>
                <a:gd name="connsiteY1" fmla="*/ 1915572 h 2151720"/>
                <a:gd name="connsiteX2" fmla="*/ 3126265 w 3264860"/>
                <a:gd name="connsiteY2" fmla="*/ 1980677 h 2151720"/>
                <a:gd name="connsiteX3" fmla="*/ 831214 w 3264860"/>
                <a:gd name="connsiteY3" fmla="*/ 1643529 h 2151720"/>
                <a:gd name="connsiteX4" fmla="*/ 6440 w 3264860"/>
                <a:gd name="connsiteY4" fmla="*/ 117049 h 2151720"/>
                <a:gd name="connsiteX5" fmla="*/ 0 w 3264860"/>
                <a:gd name="connsiteY5" fmla="*/ 0 h 215172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3264860" h="2151720">
                  <a:moveTo>
                    <a:pt x="3264860" y="0"/>
                  </a:moveTo>
                  <a:lnTo>
                    <a:pt x="3264860" y="1915572"/>
                  </a:lnTo>
                  <a:lnTo>
                    <a:pt x="3126265" y="1980677"/>
                  </a:lnTo>
                  <a:cubicBezTo>
                    <a:pt x="2382584" y="2286753"/>
                    <a:pt x="1499035" y="2186584"/>
                    <a:pt x="831214" y="1643529"/>
                  </a:cubicBezTo>
                  <a:cubicBezTo>
                    <a:pt x="345527" y="1248580"/>
                    <a:pt x="65904" y="694157"/>
                    <a:pt x="6440" y="117049"/>
                  </a:cubicBezTo>
                  <a:lnTo>
                    <a:pt x="0" y="0"/>
                  </a:lnTo>
                  <a:close/>
                </a:path>
              </a:pathLst>
            </a:custGeom>
          </p:spPr>
        </p:pic>
        <p:pic>
          <p:nvPicPr>
            <p:cNvPr id="8" name="图片 7">
              <a:extLst>
                <a:ext uri="{FF2B5EF4-FFF2-40B4-BE49-F238E27FC236}">
                  <a16:creationId xmlns="" xmlns:a16="http://schemas.microsoft.com/office/drawing/2014/main" id="{35A72472-C2EE-4C6E-8CBF-1948D78F3AC2}"/>
                </a:ext>
              </a:extLst>
            </p:cNvPr>
            <p:cNvPicPr>
              <a:picLocks noChangeAspect="1"/>
            </p:cNvPicPr>
            <p:nvPr/>
          </p:nvPicPr>
          <p:blipFill rotWithShape="1">
            <a:blip r:embed="rId5" cstate="screen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rcRect/>
            <a:stretch/>
          </p:blipFill>
          <p:spPr>
            <a:xfrm rot="10415012" flipH="1" flipV="1">
              <a:off x="6922075" y="2541169"/>
              <a:ext cx="4421222" cy="1975510"/>
            </a:xfrm>
            <a:custGeom>
              <a:avLst/>
              <a:gdLst>
                <a:gd name="connsiteX0" fmla="*/ 4421222 w 4421222"/>
                <a:gd name="connsiteY0" fmla="*/ 0 h 1975510"/>
                <a:gd name="connsiteX1" fmla="*/ 4389965 w 4421222"/>
                <a:gd name="connsiteY1" fmla="*/ 190721 h 1975510"/>
                <a:gd name="connsiteX2" fmla="*/ 1921407 w 4421222"/>
                <a:gd name="connsiteY2" fmla="*/ 1961106 h 1975510"/>
                <a:gd name="connsiteX3" fmla="*/ 420 w 4421222"/>
                <a:gd name="connsiteY3" fmla="*/ 351795 h 1975510"/>
                <a:gd name="connsiteX4" fmla="*/ 0 w 4421222"/>
                <a:gd name="connsiteY4" fmla="*/ 350072 h 1975510"/>
                <a:gd name="connsiteX5" fmla="*/ 0 w 4421222"/>
                <a:gd name="connsiteY5" fmla="*/ 0 h 19755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4421222" h="1975510">
                  <a:moveTo>
                    <a:pt x="4421222" y="0"/>
                  </a:moveTo>
                  <a:lnTo>
                    <a:pt x="4389965" y="190721"/>
                  </a:lnTo>
                  <a:cubicBezTo>
                    <a:pt x="4146853" y="1313710"/>
                    <a:pt x="3087807" y="2092278"/>
                    <a:pt x="1921407" y="1961106"/>
                  </a:cubicBezTo>
                  <a:cubicBezTo>
                    <a:pt x="988288" y="1856168"/>
                    <a:pt x="251478" y="1198800"/>
                    <a:pt x="420" y="351795"/>
                  </a:cubicBezTo>
                  <a:lnTo>
                    <a:pt x="0" y="350072"/>
                  </a:lnTo>
                  <a:lnTo>
                    <a:pt x="0" y="0"/>
                  </a:lnTo>
                  <a:close/>
                </a:path>
              </a:pathLst>
            </a:custGeom>
          </p:spPr>
        </p:pic>
      </p:grpSp>
      <p:sp>
        <p:nvSpPr>
          <p:cNvPr id="15" name="文本框 14">
            <a:extLst>
              <a:ext uri="{FF2B5EF4-FFF2-40B4-BE49-F238E27FC236}">
                <a16:creationId xmlns="" xmlns:a16="http://schemas.microsoft.com/office/drawing/2014/main" id="{3CCAB846-E192-40F9-99D4-52D6C6418A38}"/>
              </a:ext>
            </a:extLst>
          </p:cNvPr>
          <p:cNvSpPr txBox="1"/>
          <p:nvPr/>
        </p:nvSpPr>
        <p:spPr>
          <a:xfrm>
            <a:off x="5276495" y="1005820"/>
            <a:ext cx="1415772" cy="1569660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zh-CN" altLang="en-US" sz="9600" dirty="0">
                <a:solidFill>
                  <a:schemeClr val="bg1">
                    <a:lumMod val="50000"/>
                  </a:schemeClr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贰</a:t>
            </a:r>
          </a:p>
        </p:txBody>
      </p:sp>
      <p:sp>
        <p:nvSpPr>
          <p:cNvPr id="16" name="矩形 15">
            <a:extLst>
              <a:ext uri="{FF2B5EF4-FFF2-40B4-BE49-F238E27FC236}">
                <a16:creationId xmlns="" xmlns:a16="http://schemas.microsoft.com/office/drawing/2014/main" id="{7071CF11-4CF6-4384-B405-21F9495510B5}"/>
              </a:ext>
            </a:extLst>
          </p:cNvPr>
          <p:cNvSpPr/>
          <p:nvPr/>
        </p:nvSpPr>
        <p:spPr>
          <a:xfrm>
            <a:off x="4849930" y="2448906"/>
            <a:ext cx="2400657" cy="917020"/>
          </a:xfrm>
          <a:prstGeom prst="rect">
            <a:avLst/>
          </a:prstGeom>
        </p:spPr>
        <p:txBody>
          <a:bodyPr vert="horz" wrap="square">
            <a:spAutoFit/>
          </a:bodyPr>
          <a:lstStyle/>
          <a:p>
            <a:pPr>
              <a:lnSpc>
                <a:spcPct val="150000"/>
              </a:lnSpc>
            </a:pPr>
            <a:r>
              <a:rPr lang="zh-CN" altLang="en-US" sz="1200" dirty="0">
                <a:solidFill>
                  <a:schemeClr val="bg1">
                    <a:lumMod val="50000"/>
                  </a:schemeClr>
                </a:solidFill>
              </a:rPr>
              <a:t>请在此处添加详细描述文本，尽量与标题文本语言风格相符合，语言描述尽量简洁生动。</a:t>
            </a:r>
          </a:p>
        </p:txBody>
      </p:sp>
    </p:spTree>
    <p:extLst>
      <p:ext uri="{BB962C8B-B14F-4D97-AF65-F5344CB8AC3E}">
        <p14:creationId xmlns:p14="http://schemas.microsoft.com/office/powerpoint/2010/main" val="1422717589"/>
      </p:ext>
    </p:extLst>
  </p:cSld>
  <p:clrMapOvr>
    <a:masterClrMapping/>
  </p:clrMapOvr>
  <mc:AlternateContent xmlns:mc="http://schemas.openxmlformats.org/markup-compatibility/2006" xmlns:p15="http://schemas.microsoft.com/office/powerpoint/2012/main">
    <mc:Choice Requires="p15">
      <p:transition xmlns:p14="http://schemas.microsoft.com/office/powerpoint/2010/main" spd="slow" p14:dur="6000" advClick="0" advTm="0">
        <p15:prstTrans prst="curtains"/>
      </p:transition>
    </mc:Choice>
    <mc:Fallback xmlns="">
      <p:transition spd="slow" advClick="0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4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7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8" fill="hold">
                      <p:stCondLst>
                        <p:cond delay="indefinite"/>
                      </p:stCondLst>
                      <p:childTnLst>
                        <p:par>
                          <p:cTn id="9" fill="hold">
                            <p:stCondLst>
                              <p:cond delay="0"/>
                            </p:stCondLst>
                            <p:childTnLst>
                              <p:par>
                                <p:cTn id="10" presetID="31" presetClass="entr" presetSubtype="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9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5" dur="10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6" fill="hold">
                      <p:stCondLst>
                        <p:cond delay="indefinite"/>
                      </p:stCondLst>
                      <p:childTnLst>
                        <p:par>
                          <p:cTn id="17" fill="hold">
                            <p:stCondLst>
                              <p:cond delay="0"/>
                            </p:stCondLst>
                            <p:childTnLst>
                              <p:par>
                                <p:cTn id="18" presetID="53" presetClass="entr" presetSubtype="16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5" grpId="0"/>
      <p:bldP spid="16" grpId="0"/>
    </p:bldLst>
  </p:timing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矩形 1">
            <a:extLst>
              <a:ext uri="{FF2B5EF4-FFF2-40B4-BE49-F238E27FC236}">
                <a16:creationId xmlns="" xmlns:a16="http://schemas.microsoft.com/office/drawing/2014/main" id="{21CF29D4-E748-4198-A894-EBD11B10E0AE}"/>
              </a:ext>
            </a:extLst>
          </p:cNvPr>
          <p:cNvSpPr/>
          <p:nvPr/>
        </p:nvSpPr>
        <p:spPr>
          <a:xfrm>
            <a:off x="1224189" y="1986417"/>
            <a:ext cx="1328738" cy="1328737"/>
          </a:xfrm>
          <a:prstGeom prst="rect">
            <a:avLst/>
          </a:prstGeom>
          <a:solidFill>
            <a:srgbClr val="FABB9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r>
              <a:rPr lang="en-US" altLang="zh-CN" sz="4800" dirty="0"/>
              <a:t>S</a:t>
            </a:r>
            <a:endParaRPr lang="zh-CN" altLang="en-US" sz="4800" dirty="0"/>
          </a:p>
        </p:txBody>
      </p:sp>
      <p:sp>
        <p:nvSpPr>
          <p:cNvPr id="3" name="矩形 2">
            <a:extLst>
              <a:ext uri="{FF2B5EF4-FFF2-40B4-BE49-F238E27FC236}">
                <a16:creationId xmlns="" xmlns:a16="http://schemas.microsoft.com/office/drawing/2014/main" id="{A1FB7AA0-C879-40E9-86A1-F90D848EF115}"/>
              </a:ext>
            </a:extLst>
          </p:cNvPr>
          <p:cNvSpPr/>
          <p:nvPr/>
        </p:nvSpPr>
        <p:spPr>
          <a:xfrm>
            <a:off x="2552927" y="3315154"/>
            <a:ext cx="1327150" cy="1327150"/>
          </a:xfrm>
          <a:prstGeom prst="rect">
            <a:avLst/>
          </a:prstGeom>
          <a:solidFill>
            <a:srgbClr val="FABB9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r>
              <a:rPr lang="en-US" altLang="zh-CN" sz="4800" dirty="0"/>
              <a:t>T</a:t>
            </a:r>
            <a:endParaRPr lang="zh-CN" altLang="en-US" sz="4800" dirty="0"/>
          </a:p>
        </p:txBody>
      </p:sp>
      <p:sp>
        <p:nvSpPr>
          <p:cNvPr id="4" name="矩形 3">
            <a:extLst>
              <a:ext uri="{FF2B5EF4-FFF2-40B4-BE49-F238E27FC236}">
                <a16:creationId xmlns="" xmlns:a16="http://schemas.microsoft.com/office/drawing/2014/main" id="{8E4972E3-B5C0-4AD1-9292-F13660AC7353}"/>
              </a:ext>
            </a:extLst>
          </p:cNvPr>
          <p:cNvSpPr/>
          <p:nvPr/>
        </p:nvSpPr>
        <p:spPr>
          <a:xfrm>
            <a:off x="2552927" y="1986417"/>
            <a:ext cx="1327150" cy="1328737"/>
          </a:xfrm>
          <a:prstGeom prst="rect">
            <a:avLst/>
          </a:prstGeom>
          <a:solidFill>
            <a:srgbClr val="74A0B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r>
              <a:rPr lang="en-US" altLang="zh-CN" sz="4800" dirty="0">
                <a:solidFill>
                  <a:schemeClr val="bg1"/>
                </a:solidFill>
              </a:rPr>
              <a:t>W</a:t>
            </a:r>
            <a:endParaRPr lang="zh-CN" altLang="en-US" sz="4800" dirty="0">
              <a:solidFill>
                <a:schemeClr val="bg1"/>
              </a:solidFill>
            </a:endParaRPr>
          </a:p>
        </p:txBody>
      </p:sp>
      <p:sp>
        <p:nvSpPr>
          <p:cNvPr id="5" name="矩形 4">
            <a:extLst>
              <a:ext uri="{FF2B5EF4-FFF2-40B4-BE49-F238E27FC236}">
                <a16:creationId xmlns="" xmlns:a16="http://schemas.microsoft.com/office/drawing/2014/main" id="{6EE92972-3BBD-4204-9FA2-BC30570E91E2}"/>
              </a:ext>
            </a:extLst>
          </p:cNvPr>
          <p:cNvSpPr/>
          <p:nvPr/>
        </p:nvSpPr>
        <p:spPr>
          <a:xfrm>
            <a:off x="1224189" y="3315154"/>
            <a:ext cx="1328738" cy="1327150"/>
          </a:xfrm>
          <a:prstGeom prst="rect">
            <a:avLst/>
          </a:prstGeom>
          <a:solidFill>
            <a:srgbClr val="74A0B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r>
              <a:rPr lang="en-US" altLang="zh-CN" sz="4800" dirty="0">
                <a:solidFill>
                  <a:schemeClr val="bg1"/>
                </a:solidFill>
              </a:rPr>
              <a:t>O</a:t>
            </a:r>
            <a:endParaRPr lang="zh-CN" altLang="en-US" sz="4800" dirty="0">
              <a:solidFill>
                <a:schemeClr val="bg1"/>
              </a:solidFill>
            </a:endParaRPr>
          </a:p>
        </p:txBody>
      </p:sp>
      <p:sp>
        <p:nvSpPr>
          <p:cNvPr id="6" name="文本框 5">
            <a:extLst>
              <a:ext uri="{FF2B5EF4-FFF2-40B4-BE49-F238E27FC236}">
                <a16:creationId xmlns="" xmlns:a16="http://schemas.microsoft.com/office/drawing/2014/main" id="{9FB8238E-EC71-48F7-A709-77CDE2CFB991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4926920" y="2316002"/>
            <a:ext cx="2716212" cy="892552"/>
          </a:xfrm>
          <a:prstGeom prst="rect">
            <a:avLst/>
          </a:prstGeom>
          <a:noFill/>
          <a:ln w="9525">
            <a:noFill/>
            <a:miter lim="800000"/>
            <a:headEnd/>
            <a:tailEnd/>
          </a:ln>
        </p:spPr>
        <p:txBody>
          <a:bodyPr>
            <a:spAutoFit/>
          </a:bodyPr>
          <a:lstStyle/>
          <a:p>
            <a:r>
              <a:rPr lang="zh-CN" altLang="en-US" sz="1600" dirty="0">
                <a:solidFill>
                  <a:schemeClr val="bg1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造字工房悦黑体验版细体"/>
              </a:rPr>
              <a:t>请输入你的题目</a:t>
            </a:r>
            <a:endParaRPr lang="en-US" altLang="zh-CN" sz="1600" dirty="0">
              <a:solidFill>
                <a:schemeClr val="bg1">
                  <a:lumMod val="50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造字工房悦黑体验版细体"/>
            </a:endParaRPr>
          </a:p>
          <a:p>
            <a:r>
              <a:rPr lang="zh-CN" altLang="en-US" sz="1200" dirty="0">
                <a:solidFill>
                  <a:schemeClr val="bg1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造字工房悦黑体验版细体"/>
              </a:rPr>
              <a:t>请在此处添加详细描述文本，尽量与标题文本语言风格相符合，语言描述尽量简洁生动。</a:t>
            </a:r>
            <a:endParaRPr lang="en-US" altLang="zh-CN" sz="1200" dirty="0">
              <a:solidFill>
                <a:schemeClr val="bg1">
                  <a:lumMod val="50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造字工房悦黑体验版细体"/>
            </a:endParaRPr>
          </a:p>
        </p:txBody>
      </p:sp>
      <p:sp>
        <p:nvSpPr>
          <p:cNvPr id="7" name="文本框 6">
            <a:extLst>
              <a:ext uri="{FF2B5EF4-FFF2-40B4-BE49-F238E27FC236}">
                <a16:creationId xmlns="" xmlns:a16="http://schemas.microsoft.com/office/drawing/2014/main" id="{331BD392-0FC5-44C1-8865-98C9674BBAEE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8379732" y="2316002"/>
            <a:ext cx="2716213" cy="892552"/>
          </a:xfrm>
          <a:prstGeom prst="rect">
            <a:avLst/>
          </a:prstGeom>
          <a:noFill/>
          <a:ln w="9525">
            <a:noFill/>
            <a:miter lim="800000"/>
            <a:headEnd/>
            <a:tailEnd/>
          </a:ln>
        </p:spPr>
        <p:txBody>
          <a:bodyPr>
            <a:spAutoFit/>
          </a:bodyPr>
          <a:lstStyle/>
          <a:p>
            <a:r>
              <a:rPr lang="zh-CN" altLang="en-US" sz="1600" dirty="0">
                <a:solidFill>
                  <a:schemeClr val="bg1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造字工房悦黑体验版细体"/>
              </a:rPr>
              <a:t>请输入你的题目</a:t>
            </a:r>
            <a:endParaRPr lang="en-US" altLang="zh-CN" sz="1600" dirty="0">
              <a:solidFill>
                <a:schemeClr val="bg1">
                  <a:lumMod val="50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造字工房悦黑体验版细体"/>
            </a:endParaRPr>
          </a:p>
          <a:p>
            <a:r>
              <a:rPr lang="zh-CN" altLang="en-US" sz="1200" dirty="0">
                <a:solidFill>
                  <a:schemeClr val="bg1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造字工房悦黑体验版细体"/>
              </a:rPr>
              <a:t>请在此处添加详细描述文本，尽量与标题文本语言风格相符合，语言描述尽量简洁生动。</a:t>
            </a:r>
            <a:endParaRPr lang="en-US" altLang="zh-CN" sz="1200" dirty="0">
              <a:solidFill>
                <a:schemeClr val="bg1">
                  <a:lumMod val="50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造字工房悦黑体验版细体"/>
            </a:endParaRPr>
          </a:p>
        </p:txBody>
      </p:sp>
      <p:sp>
        <p:nvSpPr>
          <p:cNvPr id="8" name="文本框 7">
            <a:extLst>
              <a:ext uri="{FF2B5EF4-FFF2-40B4-BE49-F238E27FC236}">
                <a16:creationId xmlns="" xmlns:a16="http://schemas.microsoft.com/office/drawing/2014/main" id="{08790894-4E49-4AF4-871A-806662B56B74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4926920" y="3602775"/>
            <a:ext cx="2716212" cy="892552"/>
          </a:xfrm>
          <a:prstGeom prst="rect">
            <a:avLst/>
          </a:prstGeom>
          <a:noFill/>
          <a:ln w="9525">
            <a:noFill/>
            <a:miter lim="800000"/>
            <a:headEnd/>
            <a:tailEnd/>
          </a:ln>
        </p:spPr>
        <p:txBody>
          <a:bodyPr>
            <a:spAutoFit/>
          </a:bodyPr>
          <a:lstStyle/>
          <a:p>
            <a:r>
              <a:rPr lang="zh-CN" altLang="en-US" sz="1600" dirty="0">
                <a:solidFill>
                  <a:schemeClr val="bg1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造字工房悦黑体验版细体"/>
              </a:rPr>
              <a:t>请输入你的题目</a:t>
            </a:r>
            <a:endParaRPr lang="en-US" altLang="zh-CN" sz="1600" dirty="0">
              <a:solidFill>
                <a:schemeClr val="bg1">
                  <a:lumMod val="50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造字工房悦黑体验版细体"/>
            </a:endParaRPr>
          </a:p>
          <a:p>
            <a:r>
              <a:rPr lang="zh-CN" altLang="en-US" sz="1200" dirty="0">
                <a:solidFill>
                  <a:schemeClr val="bg1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造字工房悦黑体验版细体"/>
              </a:rPr>
              <a:t>请在此处添加详细描述文本，尽量与标题文本语言风格相符合，语言描述尽量简洁生动。</a:t>
            </a:r>
            <a:endParaRPr lang="en-US" altLang="zh-CN" sz="1200" dirty="0">
              <a:solidFill>
                <a:schemeClr val="bg1">
                  <a:lumMod val="50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造字工房悦黑体验版细体"/>
            </a:endParaRPr>
          </a:p>
        </p:txBody>
      </p:sp>
      <p:sp>
        <p:nvSpPr>
          <p:cNvPr id="9" name="文本框 8">
            <a:extLst>
              <a:ext uri="{FF2B5EF4-FFF2-40B4-BE49-F238E27FC236}">
                <a16:creationId xmlns="" xmlns:a16="http://schemas.microsoft.com/office/drawing/2014/main" id="{C36E2084-90D1-4068-A912-5F210600545B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8379732" y="3602775"/>
            <a:ext cx="2716213" cy="892552"/>
          </a:xfrm>
          <a:prstGeom prst="rect">
            <a:avLst/>
          </a:prstGeom>
          <a:noFill/>
          <a:ln w="9525">
            <a:noFill/>
            <a:miter lim="800000"/>
            <a:headEnd/>
            <a:tailEnd/>
          </a:ln>
        </p:spPr>
        <p:txBody>
          <a:bodyPr>
            <a:spAutoFit/>
          </a:bodyPr>
          <a:lstStyle/>
          <a:p>
            <a:r>
              <a:rPr lang="zh-CN" altLang="en-US" sz="1600" dirty="0">
                <a:solidFill>
                  <a:schemeClr val="bg1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造字工房悦黑体验版细体"/>
              </a:rPr>
              <a:t>请输入你的题目</a:t>
            </a:r>
            <a:endParaRPr lang="en-US" altLang="zh-CN" sz="1600" dirty="0">
              <a:solidFill>
                <a:schemeClr val="bg1">
                  <a:lumMod val="50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造字工房悦黑体验版细体"/>
            </a:endParaRPr>
          </a:p>
          <a:p>
            <a:r>
              <a:rPr lang="zh-CN" altLang="en-US" sz="1200" dirty="0">
                <a:solidFill>
                  <a:schemeClr val="bg1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造字工房悦黑体验版细体"/>
              </a:rPr>
              <a:t>请在此处添加详细描述文本，尽量与标题文本语言风格相符合，语言描述尽量简洁生动。</a:t>
            </a:r>
            <a:endParaRPr lang="en-US" altLang="zh-CN" sz="1200" dirty="0">
              <a:solidFill>
                <a:schemeClr val="bg1">
                  <a:lumMod val="50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造字工房悦黑体验版细体"/>
            </a:endParaRPr>
          </a:p>
        </p:txBody>
      </p:sp>
      <p:grpSp>
        <p:nvGrpSpPr>
          <p:cNvPr id="10" name="组合 9">
            <a:extLst>
              <a:ext uri="{FF2B5EF4-FFF2-40B4-BE49-F238E27FC236}">
                <a16:creationId xmlns="" xmlns:a16="http://schemas.microsoft.com/office/drawing/2014/main" id="{1F5D431C-B8E1-4F66-9979-A9469BFF52A3}"/>
              </a:ext>
            </a:extLst>
          </p:cNvPr>
          <p:cNvGrpSpPr>
            <a:grpSpLocks/>
          </p:cNvGrpSpPr>
          <p:nvPr/>
        </p:nvGrpSpPr>
        <p:grpSpPr bwMode="auto">
          <a:xfrm>
            <a:off x="4388757" y="2400140"/>
            <a:ext cx="538163" cy="538162"/>
            <a:chOff x="4870151" y="2570251"/>
            <a:chExt cx="538709" cy="538709"/>
          </a:xfrm>
        </p:grpSpPr>
        <p:sp>
          <p:nvSpPr>
            <p:cNvPr id="11" name="矩形 10">
              <a:extLst>
                <a:ext uri="{FF2B5EF4-FFF2-40B4-BE49-F238E27FC236}">
                  <a16:creationId xmlns="" xmlns:a16="http://schemas.microsoft.com/office/drawing/2014/main" id="{42A27A0C-40BB-47C1-89B8-9F37840358E8}"/>
                </a:ext>
              </a:extLst>
            </p:cNvPr>
            <p:cNvSpPr/>
            <p:nvPr/>
          </p:nvSpPr>
          <p:spPr>
            <a:xfrm>
              <a:off x="4870151" y="2570251"/>
              <a:ext cx="538709" cy="538709"/>
            </a:xfrm>
            <a:prstGeom prst="rect">
              <a:avLst/>
            </a:prstGeom>
            <a:solidFill>
              <a:srgbClr val="74A0B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 sz="4800" dirty="0"/>
            </a:p>
          </p:txBody>
        </p:sp>
        <p:grpSp>
          <p:nvGrpSpPr>
            <p:cNvPr id="12" name="Group 101">
              <a:extLst>
                <a:ext uri="{FF2B5EF4-FFF2-40B4-BE49-F238E27FC236}">
                  <a16:creationId xmlns="" xmlns:a16="http://schemas.microsoft.com/office/drawing/2014/main" id="{E10D2909-0F07-488D-9283-68F402589690}"/>
                </a:ext>
              </a:extLst>
            </p:cNvPr>
            <p:cNvGrpSpPr>
              <a:grpSpLocks/>
            </p:cNvGrpSpPr>
            <p:nvPr/>
          </p:nvGrpSpPr>
          <p:grpSpPr bwMode="auto">
            <a:xfrm>
              <a:off x="4993784" y="2661805"/>
              <a:ext cx="288925" cy="355600"/>
              <a:chOff x="1543" y="2379"/>
              <a:chExt cx="156" cy="192"/>
            </a:xfrm>
          </p:grpSpPr>
          <p:sp>
            <p:nvSpPr>
              <p:cNvPr id="13" name="Freeform 70">
                <a:extLst>
                  <a:ext uri="{FF2B5EF4-FFF2-40B4-BE49-F238E27FC236}">
                    <a16:creationId xmlns="" xmlns:a16="http://schemas.microsoft.com/office/drawing/2014/main" id="{EED81306-C980-4348-8E4F-07902E0E71F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549" y="2515"/>
                <a:ext cx="144" cy="24"/>
              </a:xfrm>
              <a:custGeom>
                <a:avLst/>
                <a:gdLst>
                  <a:gd name="T0" fmla="*/ 4608 w 72"/>
                  <a:gd name="T1" fmla="*/ 384 h 12"/>
                  <a:gd name="T2" fmla="*/ 4096 w 72"/>
                  <a:gd name="T3" fmla="*/ 768 h 12"/>
                  <a:gd name="T4" fmla="*/ 512 w 72"/>
                  <a:gd name="T5" fmla="*/ 768 h 12"/>
                  <a:gd name="T6" fmla="*/ 0 w 72"/>
                  <a:gd name="T7" fmla="*/ 384 h 12"/>
                  <a:gd name="T8" fmla="*/ 0 w 72"/>
                  <a:gd name="T9" fmla="*/ 384 h 12"/>
                  <a:gd name="T10" fmla="*/ 512 w 72"/>
                  <a:gd name="T11" fmla="*/ 0 h 12"/>
                  <a:gd name="T12" fmla="*/ 4096 w 72"/>
                  <a:gd name="T13" fmla="*/ 0 h 12"/>
                  <a:gd name="T14" fmla="*/ 4608 w 72"/>
                  <a:gd name="T15" fmla="*/ 384 h 12"/>
                  <a:gd name="T16" fmla="*/ 0 60000 65536"/>
                  <a:gd name="T17" fmla="*/ 0 60000 65536"/>
                  <a:gd name="T18" fmla="*/ 0 60000 65536"/>
                  <a:gd name="T19" fmla="*/ 0 60000 65536"/>
                  <a:gd name="T20" fmla="*/ 0 60000 65536"/>
                  <a:gd name="T21" fmla="*/ 0 60000 65536"/>
                  <a:gd name="T22" fmla="*/ 0 60000 65536"/>
                  <a:gd name="T23" fmla="*/ 0 60000 65536"/>
                  <a:gd name="T24" fmla="*/ 0 w 72"/>
                  <a:gd name="T25" fmla="*/ 0 h 12"/>
                  <a:gd name="T26" fmla="*/ 72 w 72"/>
                  <a:gd name="T27" fmla="*/ 12 h 12"/>
                </a:gdLst>
                <a:ahLst/>
                <a:cxnLst>
                  <a:cxn ang="T16">
                    <a:pos x="T0" y="T1"/>
                  </a:cxn>
                  <a:cxn ang="T17">
                    <a:pos x="T2" y="T3"/>
                  </a:cxn>
                  <a:cxn ang="T18">
                    <a:pos x="T4" y="T5"/>
                  </a:cxn>
                  <a:cxn ang="T19">
                    <a:pos x="T6" y="T7"/>
                  </a:cxn>
                  <a:cxn ang="T20">
                    <a:pos x="T8" y="T9"/>
                  </a:cxn>
                  <a:cxn ang="T21">
                    <a:pos x="T10" y="T11"/>
                  </a:cxn>
                  <a:cxn ang="T22">
                    <a:pos x="T12" y="T13"/>
                  </a:cxn>
                  <a:cxn ang="T23">
                    <a:pos x="T14" y="T15"/>
                  </a:cxn>
                </a:cxnLst>
                <a:rect l="T24" t="T25" r="T26" b="T27"/>
                <a:pathLst>
                  <a:path w="72" h="12">
                    <a:moveTo>
                      <a:pt x="72" y="6"/>
                    </a:moveTo>
                    <a:cubicBezTo>
                      <a:pt x="72" y="9"/>
                      <a:pt x="68" y="12"/>
                      <a:pt x="64" y="12"/>
                    </a:cubicBezTo>
                    <a:cubicBezTo>
                      <a:pt x="8" y="12"/>
                      <a:pt x="8" y="12"/>
                      <a:pt x="8" y="12"/>
                    </a:cubicBezTo>
                    <a:cubicBezTo>
                      <a:pt x="4" y="12"/>
                      <a:pt x="0" y="9"/>
                      <a:pt x="0" y="6"/>
                    </a:cubicBezTo>
                    <a:cubicBezTo>
                      <a:pt x="0" y="6"/>
                      <a:pt x="0" y="6"/>
                      <a:pt x="0" y="6"/>
                    </a:cubicBezTo>
                    <a:cubicBezTo>
                      <a:pt x="0" y="3"/>
                      <a:pt x="4" y="0"/>
                      <a:pt x="8" y="0"/>
                    </a:cubicBezTo>
                    <a:cubicBezTo>
                      <a:pt x="64" y="0"/>
                      <a:pt x="64" y="0"/>
                      <a:pt x="64" y="0"/>
                    </a:cubicBezTo>
                    <a:cubicBezTo>
                      <a:pt x="68" y="0"/>
                      <a:pt x="72" y="3"/>
                      <a:pt x="72" y="6"/>
                    </a:cubicBezTo>
                    <a:close/>
                  </a:path>
                </a:pathLst>
              </a:custGeom>
              <a:solidFill>
                <a:schemeClr val="bg1"/>
              </a:solidFill>
              <a:ln w="9525">
                <a:noFill/>
                <a:round/>
                <a:headEnd/>
                <a:tailEnd/>
              </a:ln>
            </p:spPr>
            <p:txBody>
              <a:bodyPr/>
              <a:lstStyle/>
              <a:p>
                <a:endParaRPr lang="zh-CN" altLang="en-US"/>
              </a:p>
            </p:txBody>
          </p:sp>
          <p:sp>
            <p:nvSpPr>
              <p:cNvPr id="14" name="Freeform 71">
                <a:extLst>
                  <a:ext uri="{FF2B5EF4-FFF2-40B4-BE49-F238E27FC236}">
                    <a16:creationId xmlns="" xmlns:a16="http://schemas.microsoft.com/office/drawing/2014/main" id="{82915F8C-CDD1-49EB-BE56-4AD3826F89F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589" y="2443"/>
                <a:ext cx="64" cy="24"/>
              </a:xfrm>
              <a:custGeom>
                <a:avLst/>
                <a:gdLst>
                  <a:gd name="T0" fmla="*/ 2048 w 32"/>
                  <a:gd name="T1" fmla="*/ 384 h 12"/>
                  <a:gd name="T2" fmla="*/ 1536 w 32"/>
                  <a:gd name="T3" fmla="*/ 768 h 12"/>
                  <a:gd name="T4" fmla="*/ 512 w 32"/>
                  <a:gd name="T5" fmla="*/ 768 h 12"/>
                  <a:gd name="T6" fmla="*/ 0 w 32"/>
                  <a:gd name="T7" fmla="*/ 384 h 12"/>
                  <a:gd name="T8" fmla="*/ 0 w 32"/>
                  <a:gd name="T9" fmla="*/ 384 h 12"/>
                  <a:gd name="T10" fmla="*/ 512 w 32"/>
                  <a:gd name="T11" fmla="*/ 0 h 12"/>
                  <a:gd name="T12" fmla="*/ 1536 w 32"/>
                  <a:gd name="T13" fmla="*/ 0 h 12"/>
                  <a:gd name="T14" fmla="*/ 2048 w 32"/>
                  <a:gd name="T15" fmla="*/ 384 h 12"/>
                  <a:gd name="T16" fmla="*/ 0 60000 65536"/>
                  <a:gd name="T17" fmla="*/ 0 60000 65536"/>
                  <a:gd name="T18" fmla="*/ 0 60000 65536"/>
                  <a:gd name="T19" fmla="*/ 0 60000 65536"/>
                  <a:gd name="T20" fmla="*/ 0 60000 65536"/>
                  <a:gd name="T21" fmla="*/ 0 60000 65536"/>
                  <a:gd name="T22" fmla="*/ 0 60000 65536"/>
                  <a:gd name="T23" fmla="*/ 0 60000 65536"/>
                  <a:gd name="T24" fmla="*/ 0 w 32"/>
                  <a:gd name="T25" fmla="*/ 0 h 12"/>
                  <a:gd name="T26" fmla="*/ 32 w 32"/>
                  <a:gd name="T27" fmla="*/ 12 h 12"/>
                </a:gdLst>
                <a:ahLst/>
                <a:cxnLst>
                  <a:cxn ang="T16">
                    <a:pos x="T0" y="T1"/>
                  </a:cxn>
                  <a:cxn ang="T17">
                    <a:pos x="T2" y="T3"/>
                  </a:cxn>
                  <a:cxn ang="T18">
                    <a:pos x="T4" y="T5"/>
                  </a:cxn>
                  <a:cxn ang="T19">
                    <a:pos x="T6" y="T7"/>
                  </a:cxn>
                  <a:cxn ang="T20">
                    <a:pos x="T8" y="T9"/>
                  </a:cxn>
                  <a:cxn ang="T21">
                    <a:pos x="T10" y="T11"/>
                  </a:cxn>
                  <a:cxn ang="T22">
                    <a:pos x="T12" y="T13"/>
                  </a:cxn>
                  <a:cxn ang="T23">
                    <a:pos x="T14" y="T15"/>
                  </a:cxn>
                </a:cxnLst>
                <a:rect l="T24" t="T25" r="T26" b="T27"/>
                <a:pathLst>
                  <a:path w="32" h="12">
                    <a:moveTo>
                      <a:pt x="32" y="6"/>
                    </a:moveTo>
                    <a:cubicBezTo>
                      <a:pt x="32" y="9"/>
                      <a:pt x="28" y="12"/>
                      <a:pt x="24" y="12"/>
                    </a:cubicBezTo>
                    <a:cubicBezTo>
                      <a:pt x="8" y="12"/>
                      <a:pt x="8" y="12"/>
                      <a:pt x="8" y="12"/>
                    </a:cubicBezTo>
                    <a:cubicBezTo>
                      <a:pt x="4" y="12"/>
                      <a:pt x="0" y="9"/>
                      <a:pt x="0" y="6"/>
                    </a:cubicBezTo>
                    <a:cubicBezTo>
                      <a:pt x="0" y="6"/>
                      <a:pt x="0" y="6"/>
                      <a:pt x="0" y="6"/>
                    </a:cubicBezTo>
                    <a:cubicBezTo>
                      <a:pt x="0" y="3"/>
                      <a:pt x="4" y="0"/>
                      <a:pt x="8" y="0"/>
                    </a:cubicBezTo>
                    <a:cubicBezTo>
                      <a:pt x="24" y="0"/>
                      <a:pt x="24" y="0"/>
                      <a:pt x="24" y="0"/>
                    </a:cubicBezTo>
                    <a:cubicBezTo>
                      <a:pt x="28" y="0"/>
                      <a:pt x="32" y="3"/>
                      <a:pt x="32" y="6"/>
                    </a:cubicBezTo>
                    <a:close/>
                  </a:path>
                </a:pathLst>
              </a:custGeom>
              <a:solidFill>
                <a:schemeClr val="bg1"/>
              </a:solidFill>
              <a:ln w="9525">
                <a:noFill/>
                <a:round/>
                <a:headEnd/>
                <a:tailEnd/>
              </a:ln>
            </p:spPr>
            <p:txBody>
              <a:bodyPr/>
              <a:lstStyle/>
              <a:p>
                <a:endParaRPr lang="zh-CN" altLang="en-US"/>
              </a:p>
            </p:txBody>
          </p:sp>
          <p:sp>
            <p:nvSpPr>
              <p:cNvPr id="15" name="Freeform 73">
                <a:extLst>
                  <a:ext uri="{FF2B5EF4-FFF2-40B4-BE49-F238E27FC236}">
                    <a16:creationId xmlns="" xmlns:a16="http://schemas.microsoft.com/office/drawing/2014/main" id="{16CCEB75-ACF3-4AEF-89DF-C70710EB7CF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543" y="2523"/>
                <a:ext cx="156" cy="48"/>
              </a:xfrm>
              <a:custGeom>
                <a:avLst/>
                <a:gdLst>
                  <a:gd name="T0" fmla="*/ 4288 w 78"/>
                  <a:gd name="T1" fmla="*/ 576 h 24"/>
                  <a:gd name="T2" fmla="*/ 4544 w 78"/>
                  <a:gd name="T3" fmla="*/ 1536 h 24"/>
                  <a:gd name="T4" fmla="*/ 448 w 78"/>
                  <a:gd name="T5" fmla="*/ 1536 h 24"/>
                  <a:gd name="T6" fmla="*/ 704 w 78"/>
                  <a:gd name="T7" fmla="*/ 576 h 24"/>
                  <a:gd name="T8" fmla="*/ 960 w 78"/>
                  <a:gd name="T9" fmla="*/ 320 h 24"/>
                  <a:gd name="T10" fmla="*/ 1664 w 78"/>
                  <a:gd name="T11" fmla="*/ 0 h 24"/>
                  <a:gd name="T12" fmla="*/ 3328 w 78"/>
                  <a:gd name="T13" fmla="*/ 0 h 24"/>
                  <a:gd name="T14" fmla="*/ 4032 w 78"/>
                  <a:gd name="T15" fmla="*/ 320 h 24"/>
                  <a:gd name="T16" fmla="*/ 4288 w 78"/>
                  <a:gd name="T17" fmla="*/ 576 h 24"/>
                  <a:gd name="T18" fmla="*/ 0 60000 65536"/>
                  <a:gd name="T19" fmla="*/ 0 60000 65536"/>
                  <a:gd name="T20" fmla="*/ 0 60000 65536"/>
                  <a:gd name="T21" fmla="*/ 0 60000 65536"/>
                  <a:gd name="T22" fmla="*/ 0 60000 65536"/>
                  <a:gd name="T23" fmla="*/ 0 60000 65536"/>
                  <a:gd name="T24" fmla="*/ 0 60000 65536"/>
                  <a:gd name="T25" fmla="*/ 0 60000 65536"/>
                  <a:gd name="T26" fmla="*/ 0 60000 65536"/>
                  <a:gd name="T27" fmla="*/ 0 w 78"/>
                  <a:gd name="T28" fmla="*/ 0 h 24"/>
                  <a:gd name="T29" fmla="*/ 78 w 78"/>
                  <a:gd name="T30" fmla="*/ 24 h 24"/>
                </a:gdLst>
                <a:ahLst/>
                <a:cxnLst>
                  <a:cxn ang="T18">
                    <a:pos x="T0" y="T1"/>
                  </a:cxn>
                  <a:cxn ang="T19">
                    <a:pos x="T2" y="T3"/>
                  </a:cxn>
                  <a:cxn ang="T20">
                    <a:pos x="T4" y="T5"/>
                  </a:cxn>
                  <a:cxn ang="T21">
                    <a:pos x="T6" y="T7"/>
                  </a:cxn>
                  <a:cxn ang="T22">
                    <a:pos x="T8" y="T9"/>
                  </a:cxn>
                  <a:cxn ang="T23">
                    <a:pos x="T10" y="T11"/>
                  </a:cxn>
                  <a:cxn ang="T24">
                    <a:pos x="T12" y="T13"/>
                  </a:cxn>
                  <a:cxn ang="T25">
                    <a:pos x="T14" y="T15"/>
                  </a:cxn>
                  <a:cxn ang="T26">
                    <a:pos x="T16" y="T17"/>
                  </a:cxn>
                </a:cxnLst>
                <a:rect l="T27" t="T28" r="T29" b="T30"/>
                <a:pathLst>
                  <a:path w="78" h="24">
                    <a:moveTo>
                      <a:pt x="67" y="9"/>
                    </a:moveTo>
                    <a:cubicBezTo>
                      <a:pt x="74" y="16"/>
                      <a:pt x="78" y="24"/>
                      <a:pt x="71" y="24"/>
                    </a:cubicBezTo>
                    <a:cubicBezTo>
                      <a:pt x="7" y="24"/>
                      <a:pt x="7" y="24"/>
                      <a:pt x="7" y="24"/>
                    </a:cubicBezTo>
                    <a:cubicBezTo>
                      <a:pt x="0" y="24"/>
                      <a:pt x="4" y="16"/>
                      <a:pt x="11" y="9"/>
                    </a:cubicBezTo>
                    <a:cubicBezTo>
                      <a:pt x="15" y="5"/>
                      <a:pt x="15" y="5"/>
                      <a:pt x="15" y="5"/>
                    </a:cubicBezTo>
                    <a:cubicBezTo>
                      <a:pt x="19" y="2"/>
                      <a:pt x="23" y="0"/>
                      <a:pt x="26" y="0"/>
                    </a:cubicBezTo>
                    <a:cubicBezTo>
                      <a:pt x="52" y="0"/>
                      <a:pt x="52" y="0"/>
                      <a:pt x="52" y="0"/>
                    </a:cubicBezTo>
                    <a:cubicBezTo>
                      <a:pt x="55" y="0"/>
                      <a:pt x="59" y="2"/>
                      <a:pt x="63" y="5"/>
                    </a:cubicBezTo>
                    <a:lnTo>
                      <a:pt x="67" y="9"/>
                    </a:lnTo>
                    <a:close/>
                  </a:path>
                </a:pathLst>
              </a:custGeom>
              <a:solidFill>
                <a:schemeClr val="bg1"/>
              </a:solidFill>
              <a:ln w="9525">
                <a:noFill/>
                <a:round/>
                <a:headEnd/>
                <a:tailEnd/>
              </a:ln>
            </p:spPr>
            <p:txBody>
              <a:bodyPr/>
              <a:lstStyle/>
              <a:p>
                <a:endParaRPr lang="zh-CN" altLang="en-US"/>
              </a:p>
            </p:txBody>
          </p:sp>
          <p:sp>
            <p:nvSpPr>
              <p:cNvPr id="16" name="Freeform 74">
                <a:extLst>
                  <a:ext uri="{FF2B5EF4-FFF2-40B4-BE49-F238E27FC236}">
                    <a16:creationId xmlns="" xmlns:a16="http://schemas.microsoft.com/office/drawing/2014/main" id="{7493F30F-70D0-4CF7-847C-B01F82F9F40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573" y="2403"/>
                <a:ext cx="96" cy="112"/>
              </a:xfrm>
              <a:custGeom>
                <a:avLst/>
                <a:gdLst>
                  <a:gd name="T0" fmla="*/ 2048 w 48"/>
                  <a:gd name="T1" fmla="*/ 1280 h 56"/>
                  <a:gd name="T2" fmla="*/ 1024 w 48"/>
                  <a:gd name="T3" fmla="*/ 1280 h 56"/>
                  <a:gd name="T4" fmla="*/ 0 w 48"/>
                  <a:gd name="T5" fmla="*/ 3584 h 56"/>
                  <a:gd name="T6" fmla="*/ 3072 w 48"/>
                  <a:gd name="T7" fmla="*/ 3584 h 56"/>
                  <a:gd name="T8" fmla="*/ 2048 w 48"/>
                  <a:gd name="T9" fmla="*/ 1280 h 56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  <a:gd name="T15" fmla="*/ 0 w 48"/>
                  <a:gd name="T16" fmla="*/ 0 h 56"/>
                  <a:gd name="T17" fmla="*/ 48 w 48"/>
                  <a:gd name="T18" fmla="*/ 56 h 5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T15" t="T16" r="T17" b="T18"/>
                <a:pathLst>
                  <a:path w="48" h="56">
                    <a:moveTo>
                      <a:pt x="32" y="20"/>
                    </a:moveTo>
                    <a:cubicBezTo>
                      <a:pt x="32" y="0"/>
                      <a:pt x="16" y="0"/>
                      <a:pt x="16" y="20"/>
                    </a:cubicBezTo>
                    <a:cubicBezTo>
                      <a:pt x="16" y="48"/>
                      <a:pt x="0" y="48"/>
                      <a:pt x="0" y="56"/>
                    </a:cubicBezTo>
                    <a:cubicBezTo>
                      <a:pt x="48" y="56"/>
                      <a:pt x="48" y="56"/>
                      <a:pt x="48" y="56"/>
                    </a:cubicBezTo>
                    <a:cubicBezTo>
                      <a:pt x="48" y="48"/>
                      <a:pt x="32" y="48"/>
                      <a:pt x="32" y="20"/>
                    </a:cubicBezTo>
                    <a:close/>
                  </a:path>
                </a:pathLst>
              </a:custGeom>
              <a:solidFill>
                <a:schemeClr val="bg1"/>
              </a:solidFill>
              <a:ln w="9525">
                <a:noFill/>
                <a:round/>
                <a:headEnd/>
                <a:tailEnd/>
              </a:ln>
            </p:spPr>
            <p:txBody>
              <a:bodyPr/>
              <a:lstStyle/>
              <a:p>
                <a:endParaRPr lang="zh-CN" altLang="en-US"/>
              </a:p>
            </p:txBody>
          </p:sp>
          <p:sp>
            <p:nvSpPr>
              <p:cNvPr id="17" name="Freeform 79">
                <a:extLst>
                  <a:ext uri="{FF2B5EF4-FFF2-40B4-BE49-F238E27FC236}">
                    <a16:creationId xmlns="" xmlns:a16="http://schemas.microsoft.com/office/drawing/2014/main" id="{D10666D0-FA72-497F-8078-B6D0D994890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573" y="2379"/>
                <a:ext cx="96" cy="56"/>
              </a:xfrm>
              <a:custGeom>
                <a:avLst/>
                <a:gdLst>
                  <a:gd name="T0" fmla="*/ 2816 w 48"/>
                  <a:gd name="T1" fmla="*/ 0 h 28"/>
                  <a:gd name="T2" fmla="*/ 2560 w 48"/>
                  <a:gd name="T3" fmla="*/ 0 h 28"/>
                  <a:gd name="T4" fmla="*/ 2560 w 48"/>
                  <a:gd name="T5" fmla="*/ 512 h 28"/>
                  <a:gd name="T6" fmla="*/ 2304 w 48"/>
                  <a:gd name="T7" fmla="*/ 768 h 28"/>
                  <a:gd name="T8" fmla="*/ 2048 w 48"/>
                  <a:gd name="T9" fmla="*/ 512 h 28"/>
                  <a:gd name="T10" fmla="*/ 2048 w 48"/>
                  <a:gd name="T11" fmla="*/ 0 h 28"/>
                  <a:gd name="T12" fmla="*/ 1024 w 48"/>
                  <a:gd name="T13" fmla="*/ 0 h 28"/>
                  <a:gd name="T14" fmla="*/ 1024 w 48"/>
                  <a:gd name="T15" fmla="*/ 512 h 28"/>
                  <a:gd name="T16" fmla="*/ 768 w 48"/>
                  <a:gd name="T17" fmla="*/ 768 h 28"/>
                  <a:gd name="T18" fmla="*/ 512 w 48"/>
                  <a:gd name="T19" fmla="*/ 512 h 28"/>
                  <a:gd name="T20" fmla="*/ 512 w 48"/>
                  <a:gd name="T21" fmla="*/ 0 h 28"/>
                  <a:gd name="T22" fmla="*/ 256 w 48"/>
                  <a:gd name="T23" fmla="*/ 0 h 28"/>
                  <a:gd name="T24" fmla="*/ 0 w 48"/>
                  <a:gd name="T25" fmla="*/ 256 h 28"/>
                  <a:gd name="T26" fmla="*/ 0 w 48"/>
                  <a:gd name="T27" fmla="*/ 1536 h 28"/>
                  <a:gd name="T28" fmla="*/ 256 w 48"/>
                  <a:gd name="T29" fmla="*/ 1792 h 28"/>
                  <a:gd name="T30" fmla="*/ 2816 w 48"/>
                  <a:gd name="T31" fmla="*/ 1792 h 28"/>
                  <a:gd name="T32" fmla="*/ 3072 w 48"/>
                  <a:gd name="T33" fmla="*/ 1536 h 28"/>
                  <a:gd name="T34" fmla="*/ 3072 w 48"/>
                  <a:gd name="T35" fmla="*/ 256 h 28"/>
                  <a:gd name="T36" fmla="*/ 2816 w 48"/>
                  <a:gd name="T37" fmla="*/ 0 h 28"/>
                  <a:gd name="T38" fmla="*/ 0 60000 65536"/>
                  <a:gd name="T39" fmla="*/ 0 60000 65536"/>
                  <a:gd name="T40" fmla="*/ 0 60000 65536"/>
                  <a:gd name="T41" fmla="*/ 0 60000 65536"/>
                  <a:gd name="T42" fmla="*/ 0 60000 65536"/>
                  <a:gd name="T43" fmla="*/ 0 60000 65536"/>
                  <a:gd name="T44" fmla="*/ 0 60000 65536"/>
                  <a:gd name="T45" fmla="*/ 0 60000 65536"/>
                  <a:gd name="T46" fmla="*/ 0 60000 65536"/>
                  <a:gd name="T47" fmla="*/ 0 60000 65536"/>
                  <a:gd name="T48" fmla="*/ 0 60000 65536"/>
                  <a:gd name="T49" fmla="*/ 0 60000 65536"/>
                  <a:gd name="T50" fmla="*/ 0 60000 65536"/>
                  <a:gd name="T51" fmla="*/ 0 60000 65536"/>
                  <a:gd name="T52" fmla="*/ 0 60000 65536"/>
                  <a:gd name="T53" fmla="*/ 0 60000 65536"/>
                  <a:gd name="T54" fmla="*/ 0 60000 65536"/>
                  <a:gd name="T55" fmla="*/ 0 60000 65536"/>
                  <a:gd name="T56" fmla="*/ 0 60000 65536"/>
                  <a:gd name="T57" fmla="*/ 0 w 48"/>
                  <a:gd name="T58" fmla="*/ 0 h 28"/>
                  <a:gd name="T59" fmla="*/ 48 w 48"/>
                  <a:gd name="T60" fmla="*/ 28 h 28"/>
                </a:gdLst>
                <a:ahLst/>
                <a:cxnLst>
                  <a:cxn ang="T38">
                    <a:pos x="T0" y="T1"/>
                  </a:cxn>
                  <a:cxn ang="T39">
                    <a:pos x="T2" y="T3"/>
                  </a:cxn>
                  <a:cxn ang="T40">
                    <a:pos x="T4" y="T5"/>
                  </a:cxn>
                  <a:cxn ang="T41">
                    <a:pos x="T6" y="T7"/>
                  </a:cxn>
                  <a:cxn ang="T42">
                    <a:pos x="T8" y="T9"/>
                  </a:cxn>
                  <a:cxn ang="T43">
                    <a:pos x="T10" y="T11"/>
                  </a:cxn>
                  <a:cxn ang="T44">
                    <a:pos x="T12" y="T13"/>
                  </a:cxn>
                  <a:cxn ang="T45">
                    <a:pos x="T14" y="T15"/>
                  </a:cxn>
                  <a:cxn ang="T46">
                    <a:pos x="T16" y="T17"/>
                  </a:cxn>
                  <a:cxn ang="T47">
                    <a:pos x="T18" y="T19"/>
                  </a:cxn>
                  <a:cxn ang="T48">
                    <a:pos x="T20" y="T21"/>
                  </a:cxn>
                  <a:cxn ang="T49">
                    <a:pos x="T22" y="T23"/>
                  </a:cxn>
                  <a:cxn ang="T50">
                    <a:pos x="T24" y="T25"/>
                  </a:cxn>
                  <a:cxn ang="T51">
                    <a:pos x="T26" y="T27"/>
                  </a:cxn>
                  <a:cxn ang="T52">
                    <a:pos x="T28" y="T29"/>
                  </a:cxn>
                  <a:cxn ang="T53">
                    <a:pos x="T30" y="T31"/>
                  </a:cxn>
                  <a:cxn ang="T54">
                    <a:pos x="T32" y="T33"/>
                  </a:cxn>
                  <a:cxn ang="T55">
                    <a:pos x="T34" y="T35"/>
                  </a:cxn>
                  <a:cxn ang="T56">
                    <a:pos x="T36" y="T37"/>
                  </a:cxn>
                </a:cxnLst>
                <a:rect l="T57" t="T58" r="T59" b="T60"/>
                <a:pathLst>
                  <a:path w="48" h="28">
                    <a:moveTo>
                      <a:pt x="44" y="0"/>
                    </a:moveTo>
                    <a:cubicBezTo>
                      <a:pt x="40" y="0"/>
                      <a:pt x="40" y="0"/>
                      <a:pt x="40" y="0"/>
                    </a:cubicBezTo>
                    <a:cubicBezTo>
                      <a:pt x="40" y="8"/>
                      <a:pt x="40" y="8"/>
                      <a:pt x="40" y="8"/>
                    </a:cubicBezTo>
                    <a:cubicBezTo>
                      <a:pt x="40" y="8"/>
                      <a:pt x="40" y="12"/>
                      <a:pt x="36" y="12"/>
                    </a:cubicBezTo>
                    <a:cubicBezTo>
                      <a:pt x="32" y="12"/>
                      <a:pt x="32" y="8"/>
                      <a:pt x="32" y="8"/>
                    </a:cubicBezTo>
                    <a:cubicBezTo>
                      <a:pt x="32" y="0"/>
                      <a:pt x="32" y="0"/>
                      <a:pt x="32" y="0"/>
                    </a:cubicBezTo>
                    <a:cubicBezTo>
                      <a:pt x="16" y="0"/>
                      <a:pt x="16" y="0"/>
                      <a:pt x="16" y="0"/>
                    </a:cubicBezTo>
                    <a:cubicBezTo>
                      <a:pt x="16" y="8"/>
                      <a:pt x="16" y="8"/>
                      <a:pt x="16" y="8"/>
                    </a:cubicBezTo>
                    <a:cubicBezTo>
                      <a:pt x="16" y="8"/>
                      <a:pt x="16" y="12"/>
                      <a:pt x="12" y="12"/>
                    </a:cubicBezTo>
                    <a:cubicBezTo>
                      <a:pt x="8" y="12"/>
                      <a:pt x="8" y="8"/>
                      <a:pt x="8" y="8"/>
                    </a:cubicBezTo>
                    <a:cubicBezTo>
                      <a:pt x="8" y="0"/>
                      <a:pt x="8" y="0"/>
                      <a:pt x="8" y="0"/>
                    </a:cubicBezTo>
                    <a:cubicBezTo>
                      <a:pt x="4" y="0"/>
                      <a:pt x="4" y="0"/>
                      <a:pt x="4" y="0"/>
                    </a:cubicBezTo>
                    <a:cubicBezTo>
                      <a:pt x="2" y="0"/>
                      <a:pt x="0" y="2"/>
                      <a:pt x="0" y="4"/>
                    </a:cubicBezTo>
                    <a:cubicBezTo>
                      <a:pt x="0" y="24"/>
                      <a:pt x="0" y="24"/>
                      <a:pt x="0" y="24"/>
                    </a:cubicBezTo>
                    <a:cubicBezTo>
                      <a:pt x="0" y="26"/>
                      <a:pt x="2" y="28"/>
                      <a:pt x="4" y="28"/>
                    </a:cubicBezTo>
                    <a:cubicBezTo>
                      <a:pt x="44" y="28"/>
                      <a:pt x="44" y="28"/>
                      <a:pt x="44" y="28"/>
                    </a:cubicBezTo>
                    <a:cubicBezTo>
                      <a:pt x="46" y="28"/>
                      <a:pt x="48" y="26"/>
                      <a:pt x="48" y="24"/>
                    </a:cubicBezTo>
                    <a:cubicBezTo>
                      <a:pt x="48" y="4"/>
                      <a:pt x="48" y="4"/>
                      <a:pt x="48" y="4"/>
                    </a:cubicBezTo>
                    <a:cubicBezTo>
                      <a:pt x="48" y="2"/>
                      <a:pt x="46" y="0"/>
                      <a:pt x="44" y="0"/>
                    </a:cubicBezTo>
                    <a:close/>
                  </a:path>
                </a:pathLst>
              </a:custGeom>
              <a:solidFill>
                <a:schemeClr val="bg1"/>
              </a:solidFill>
              <a:ln w="9525">
                <a:noFill/>
                <a:round/>
                <a:headEnd/>
                <a:tailEnd/>
              </a:ln>
            </p:spPr>
            <p:txBody>
              <a:bodyPr/>
              <a:lstStyle/>
              <a:p>
                <a:endParaRPr lang="zh-CN" altLang="en-US"/>
              </a:p>
            </p:txBody>
          </p:sp>
        </p:grpSp>
      </p:grpSp>
      <p:grpSp>
        <p:nvGrpSpPr>
          <p:cNvPr id="18" name="组合 17">
            <a:extLst>
              <a:ext uri="{FF2B5EF4-FFF2-40B4-BE49-F238E27FC236}">
                <a16:creationId xmlns="" xmlns:a16="http://schemas.microsoft.com/office/drawing/2014/main" id="{1C79AA7D-2A53-49B9-B411-2A76B464982D}"/>
              </a:ext>
            </a:extLst>
          </p:cNvPr>
          <p:cNvGrpSpPr>
            <a:grpSpLocks/>
          </p:cNvGrpSpPr>
          <p:nvPr/>
        </p:nvGrpSpPr>
        <p:grpSpPr bwMode="auto">
          <a:xfrm>
            <a:off x="4388757" y="3720250"/>
            <a:ext cx="538163" cy="538162"/>
            <a:chOff x="4870151" y="3699804"/>
            <a:chExt cx="538709" cy="538709"/>
          </a:xfrm>
          <a:solidFill>
            <a:schemeClr val="bg1"/>
          </a:solidFill>
        </p:grpSpPr>
        <p:sp>
          <p:nvSpPr>
            <p:cNvPr id="19" name="矩形 18">
              <a:extLst>
                <a:ext uri="{FF2B5EF4-FFF2-40B4-BE49-F238E27FC236}">
                  <a16:creationId xmlns="" xmlns:a16="http://schemas.microsoft.com/office/drawing/2014/main" id="{2E611D3C-72D0-423D-AD54-A12E348ED731}"/>
                </a:ext>
              </a:extLst>
            </p:cNvPr>
            <p:cNvSpPr/>
            <p:nvPr/>
          </p:nvSpPr>
          <p:spPr>
            <a:xfrm>
              <a:off x="4870151" y="3699804"/>
              <a:ext cx="538709" cy="538709"/>
            </a:xfrm>
            <a:prstGeom prst="rect">
              <a:avLst/>
            </a:prstGeom>
            <a:solidFill>
              <a:srgbClr val="FABB95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 sz="4800" dirty="0"/>
            </a:p>
          </p:txBody>
        </p:sp>
        <p:grpSp>
          <p:nvGrpSpPr>
            <p:cNvPr id="20" name="Group 102">
              <a:extLst>
                <a:ext uri="{FF2B5EF4-FFF2-40B4-BE49-F238E27FC236}">
                  <a16:creationId xmlns="" xmlns:a16="http://schemas.microsoft.com/office/drawing/2014/main" id="{536AB327-ADB6-4205-B881-E2496316CE11}"/>
                </a:ext>
              </a:extLst>
            </p:cNvPr>
            <p:cNvGrpSpPr>
              <a:grpSpLocks/>
            </p:cNvGrpSpPr>
            <p:nvPr/>
          </p:nvGrpSpPr>
          <p:grpSpPr bwMode="auto">
            <a:xfrm>
              <a:off x="5004897" y="3774127"/>
              <a:ext cx="288925" cy="381000"/>
              <a:chOff x="1911" y="2365"/>
              <a:chExt cx="156" cy="206"/>
            </a:xfrm>
            <a:grpFill/>
          </p:grpSpPr>
          <p:sp>
            <p:nvSpPr>
              <p:cNvPr id="21" name="Freeform 75">
                <a:extLst>
                  <a:ext uri="{FF2B5EF4-FFF2-40B4-BE49-F238E27FC236}">
                    <a16:creationId xmlns="" xmlns:a16="http://schemas.microsoft.com/office/drawing/2014/main" id="{85D83BF5-97DD-4249-9FAE-9174F11FC06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917" y="2515"/>
                <a:ext cx="144" cy="24"/>
              </a:xfrm>
              <a:custGeom>
                <a:avLst/>
                <a:gdLst>
                  <a:gd name="T0" fmla="*/ 4608 w 72"/>
                  <a:gd name="T1" fmla="*/ 384 h 12"/>
                  <a:gd name="T2" fmla="*/ 4096 w 72"/>
                  <a:gd name="T3" fmla="*/ 768 h 12"/>
                  <a:gd name="T4" fmla="*/ 512 w 72"/>
                  <a:gd name="T5" fmla="*/ 768 h 12"/>
                  <a:gd name="T6" fmla="*/ 0 w 72"/>
                  <a:gd name="T7" fmla="*/ 384 h 12"/>
                  <a:gd name="T8" fmla="*/ 0 w 72"/>
                  <a:gd name="T9" fmla="*/ 384 h 12"/>
                  <a:gd name="T10" fmla="*/ 512 w 72"/>
                  <a:gd name="T11" fmla="*/ 0 h 12"/>
                  <a:gd name="T12" fmla="*/ 4096 w 72"/>
                  <a:gd name="T13" fmla="*/ 0 h 12"/>
                  <a:gd name="T14" fmla="*/ 4608 w 72"/>
                  <a:gd name="T15" fmla="*/ 384 h 12"/>
                  <a:gd name="T16" fmla="*/ 0 60000 65536"/>
                  <a:gd name="T17" fmla="*/ 0 60000 65536"/>
                  <a:gd name="T18" fmla="*/ 0 60000 65536"/>
                  <a:gd name="T19" fmla="*/ 0 60000 65536"/>
                  <a:gd name="T20" fmla="*/ 0 60000 65536"/>
                  <a:gd name="T21" fmla="*/ 0 60000 65536"/>
                  <a:gd name="T22" fmla="*/ 0 60000 65536"/>
                  <a:gd name="T23" fmla="*/ 0 60000 65536"/>
                  <a:gd name="T24" fmla="*/ 0 w 72"/>
                  <a:gd name="T25" fmla="*/ 0 h 12"/>
                  <a:gd name="T26" fmla="*/ 72 w 72"/>
                  <a:gd name="T27" fmla="*/ 12 h 12"/>
                </a:gdLst>
                <a:ahLst/>
                <a:cxnLst>
                  <a:cxn ang="T16">
                    <a:pos x="T0" y="T1"/>
                  </a:cxn>
                  <a:cxn ang="T17">
                    <a:pos x="T2" y="T3"/>
                  </a:cxn>
                  <a:cxn ang="T18">
                    <a:pos x="T4" y="T5"/>
                  </a:cxn>
                  <a:cxn ang="T19">
                    <a:pos x="T6" y="T7"/>
                  </a:cxn>
                  <a:cxn ang="T20">
                    <a:pos x="T8" y="T9"/>
                  </a:cxn>
                  <a:cxn ang="T21">
                    <a:pos x="T10" y="T11"/>
                  </a:cxn>
                  <a:cxn ang="T22">
                    <a:pos x="T12" y="T13"/>
                  </a:cxn>
                  <a:cxn ang="T23">
                    <a:pos x="T14" y="T15"/>
                  </a:cxn>
                </a:cxnLst>
                <a:rect l="T24" t="T25" r="T26" b="T27"/>
                <a:pathLst>
                  <a:path w="72" h="12">
                    <a:moveTo>
                      <a:pt x="72" y="6"/>
                    </a:moveTo>
                    <a:cubicBezTo>
                      <a:pt x="72" y="9"/>
                      <a:pt x="68" y="12"/>
                      <a:pt x="64" y="12"/>
                    </a:cubicBezTo>
                    <a:cubicBezTo>
                      <a:pt x="8" y="12"/>
                      <a:pt x="8" y="12"/>
                      <a:pt x="8" y="12"/>
                    </a:cubicBezTo>
                    <a:cubicBezTo>
                      <a:pt x="4" y="12"/>
                      <a:pt x="0" y="9"/>
                      <a:pt x="0" y="6"/>
                    </a:cubicBezTo>
                    <a:cubicBezTo>
                      <a:pt x="0" y="6"/>
                      <a:pt x="0" y="6"/>
                      <a:pt x="0" y="6"/>
                    </a:cubicBezTo>
                    <a:cubicBezTo>
                      <a:pt x="0" y="3"/>
                      <a:pt x="4" y="0"/>
                      <a:pt x="8" y="0"/>
                    </a:cubicBezTo>
                    <a:cubicBezTo>
                      <a:pt x="64" y="0"/>
                      <a:pt x="64" y="0"/>
                      <a:pt x="64" y="0"/>
                    </a:cubicBezTo>
                    <a:cubicBezTo>
                      <a:pt x="68" y="0"/>
                      <a:pt x="72" y="3"/>
                      <a:pt x="72" y="6"/>
                    </a:cubicBezTo>
                    <a:close/>
                  </a:path>
                </a:pathLst>
              </a:custGeom>
              <a:grpFill/>
              <a:ln w="9525">
                <a:noFill/>
                <a:round/>
                <a:headEnd/>
                <a:tailEnd/>
              </a:ln>
            </p:spPr>
            <p:txBody>
              <a:bodyPr/>
              <a:lstStyle/>
              <a:p>
                <a:endParaRPr lang="zh-CN" altLang="en-US"/>
              </a:p>
            </p:txBody>
          </p:sp>
          <p:sp>
            <p:nvSpPr>
              <p:cNvPr id="22" name="Freeform 76">
                <a:extLst>
                  <a:ext uri="{FF2B5EF4-FFF2-40B4-BE49-F238E27FC236}">
                    <a16:creationId xmlns="" xmlns:a16="http://schemas.microsoft.com/office/drawing/2014/main" id="{2841FCE7-F6EA-4194-AA63-EBF0DDDB669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911" y="2523"/>
                <a:ext cx="156" cy="48"/>
              </a:xfrm>
              <a:custGeom>
                <a:avLst/>
                <a:gdLst>
                  <a:gd name="T0" fmla="*/ 4288 w 78"/>
                  <a:gd name="T1" fmla="*/ 576 h 24"/>
                  <a:gd name="T2" fmla="*/ 4544 w 78"/>
                  <a:gd name="T3" fmla="*/ 1536 h 24"/>
                  <a:gd name="T4" fmla="*/ 448 w 78"/>
                  <a:gd name="T5" fmla="*/ 1536 h 24"/>
                  <a:gd name="T6" fmla="*/ 704 w 78"/>
                  <a:gd name="T7" fmla="*/ 576 h 24"/>
                  <a:gd name="T8" fmla="*/ 960 w 78"/>
                  <a:gd name="T9" fmla="*/ 320 h 24"/>
                  <a:gd name="T10" fmla="*/ 1664 w 78"/>
                  <a:gd name="T11" fmla="*/ 0 h 24"/>
                  <a:gd name="T12" fmla="*/ 3328 w 78"/>
                  <a:gd name="T13" fmla="*/ 0 h 24"/>
                  <a:gd name="T14" fmla="*/ 4032 w 78"/>
                  <a:gd name="T15" fmla="*/ 320 h 24"/>
                  <a:gd name="T16" fmla="*/ 4288 w 78"/>
                  <a:gd name="T17" fmla="*/ 576 h 24"/>
                  <a:gd name="T18" fmla="*/ 0 60000 65536"/>
                  <a:gd name="T19" fmla="*/ 0 60000 65536"/>
                  <a:gd name="T20" fmla="*/ 0 60000 65536"/>
                  <a:gd name="T21" fmla="*/ 0 60000 65536"/>
                  <a:gd name="T22" fmla="*/ 0 60000 65536"/>
                  <a:gd name="T23" fmla="*/ 0 60000 65536"/>
                  <a:gd name="T24" fmla="*/ 0 60000 65536"/>
                  <a:gd name="T25" fmla="*/ 0 60000 65536"/>
                  <a:gd name="T26" fmla="*/ 0 60000 65536"/>
                  <a:gd name="T27" fmla="*/ 0 w 78"/>
                  <a:gd name="T28" fmla="*/ 0 h 24"/>
                  <a:gd name="T29" fmla="*/ 78 w 78"/>
                  <a:gd name="T30" fmla="*/ 24 h 24"/>
                </a:gdLst>
                <a:ahLst/>
                <a:cxnLst>
                  <a:cxn ang="T18">
                    <a:pos x="T0" y="T1"/>
                  </a:cxn>
                  <a:cxn ang="T19">
                    <a:pos x="T2" y="T3"/>
                  </a:cxn>
                  <a:cxn ang="T20">
                    <a:pos x="T4" y="T5"/>
                  </a:cxn>
                  <a:cxn ang="T21">
                    <a:pos x="T6" y="T7"/>
                  </a:cxn>
                  <a:cxn ang="T22">
                    <a:pos x="T8" y="T9"/>
                  </a:cxn>
                  <a:cxn ang="T23">
                    <a:pos x="T10" y="T11"/>
                  </a:cxn>
                  <a:cxn ang="T24">
                    <a:pos x="T12" y="T13"/>
                  </a:cxn>
                  <a:cxn ang="T25">
                    <a:pos x="T14" y="T15"/>
                  </a:cxn>
                  <a:cxn ang="T26">
                    <a:pos x="T16" y="T17"/>
                  </a:cxn>
                </a:cxnLst>
                <a:rect l="T27" t="T28" r="T29" b="T30"/>
                <a:pathLst>
                  <a:path w="78" h="24">
                    <a:moveTo>
                      <a:pt x="67" y="9"/>
                    </a:moveTo>
                    <a:cubicBezTo>
                      <a:pt x="74" y="16"/>
                      <a:pt x="78" y="24"/>
                      <a:pt x="71" y="24"/>
                    </a:cubicBezTo>
                    <a:cubicBezTo>
                      <a:pt x="7" y="24"/>
                      <a:pt x="7" y="24"/>
                      <a:pt x="7" y="24"/>
                    </a:cubicBezTo>
                    <a:cubicBezTo>
                      <a:pt x="0" y="24"/>
                      <a:pt x="4" y="16"/>
                      <a:pt x="11" y="9"/>
                    </a:cubicBezTo>
                    <a:cubicBezTo>
                      <a:pt x="15" y="5"/>
                      <a:pt x="15" y="5"/>
                      <a:pt x="15" y="5"/>
                    </a:cubicBezTo>
                    <a:cubicBezTo>
                      <a:pt x="19" y="2"/>
                      <a:pt x="23" y="0"/>
                      <a:pt x="26" y="0"/>
                    </a:cubicBezTo>
                    <a:cubicBezTo>
                      <a:pt x="52" y="0"/>
                      <a:pt x="52" y="0"/>
                      <a:pt x="52" y="0"/>
                    </a:cubicBezTo>
                    <a:cubicBezTo>
                      <a:pt x="55" y="0"/>
                      <a:pt x="59" y="2"/>
                      <a:pt x="63" y="5"/>
                    </a:cubicBezTo>
                    <a:lnTo>
                      <a:pt x="67" y="9"/>
                    </a:lnTo>
                    <a:close/>
                  </a:path>
                </a:pathLst>
              </a:custGeom>
              <a:grpFill/>
              <a:ln w="9525">
                <a:noFill/>
                <a:round/>
                <a:headEnd/>
                <a:tailEnd/>
              </a:ln>
            </p:spPr>
            <p:txBody>
              <a:bodyPr/>
              <a:lstStyle/>
              <a:p>
                <a:endParaRPr lang="zh-CN" altLang="en-US"/>
              </a:p>
            </p:txBody>
          </p:sp>
          <p:sp>
            <p:nvSpPr>
              <p:cNvPr id="23" name="Freeform 77">
                <a:extLst>
                  <a:ext uri="{FF2B5EF4-FFF2-40B4-BE49-F238E27FC236}">
                    <a16:creationId xmlns="" xmlns:a16="http://schemas.microsoft.com/office/drawing/2014/main" id="{C00BB8CB-68CF-44BE-AA2A-A70BFE92F71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941" y="2403"/>
                <a:ext cx="96" cy="120"/>
              </a:xfrm>
              <a:custGeom>
                <a:avLst/>
                <a:gdLst>
                  <a:gd name="T0" fmla="*/ 2048 w 48"/>
                  <a:gd name="T1" fmla="*/ 1280 h 60"/>
                  <a:gd name="T2" fmla="*/ 1024 w 48"/>
                  <a:gd name="T3" fmla="*/ 1280 h 60"/>
                  <a:gd name="T4" fmla="*/ 0 w 48"/>
                  <a:gd name="T5" fmla="*/ 3584 h 60"/>
                  <a:gd name="T6" fmla="*/ 1536 w 48"/>
                  <a:gd name="T7" fmla="*/ 3840 h 60"/>
                  <a:gd name="T8" fmla="*/ 3072 w 48"/>
                  <a:gd name="T9" fmla="*/ 3584 h 60"/>
                  <a:gd name="T10" fmla="*/ 2048 w 48"/>
                  <a:gd name="T11" fmla="*/ 1280 h 60"/>
                  <a:gd name="T12" fmla="*/ 0 60000 65536"/>
                  <a:gd name="T13" fmla="*/ 0 60000 65536"/>
                  <a:gd name="T14" fmla="*/ 0 60000 65536"/>
                  <a:gd name="T15" fmla="*/ 0 60000 65536"/>
                  <a:gd name="T16" fmla="*/ 0 60000 65536"/>
                  <a:gd name="T17" fmla="*/ 0 60000 65536"/>
                  <a:gd name="T18" fmla="*/ 0 w 48"/>
                  <a:gd name="T19" fmla="*/ 0 h 60"/>
                  <a:gd name="T20" fmla="*/ 48 w 48"/>
                  <a:gd name="T21" fmla="*/ 60 h 60"/>
                </a:gdLst>
                <a:ahLst/>
                <a:cxnLst>
                  <a:cxn ang="T12">
                    <a:pos x="T0" y="T1"/>
                  </a:cxn>
                  <a:cxn ang="T13">
                    <a:pos x="T2" y="T3"/>
                  </a:cxn>
                  <a:cxn ang="T14">
                    <a:pos x="T4" y="T5"/>
                  </a:cxn>
                  <a:cxn ang="T15">
                    <a:pos x="T6" y="T7"/>
                  </a:cxn>
                  <a:cxn ang="T16">
                    <a:pos x="T8" y="T9"/>
                  </a:cxn>
                  <a:cxn ang="T17">
                    <a:pos x="T10" y="T11"/>
                  </a:cxn>
                </a:cxnLst>
                <a:rect l="T18" t="T19" r="T20" b="T21"/>
                <a:pathLst>
                  <a:path w="48" h="60">
                    <a:moveTo>
                      <a:pt x="32" y="20"/>
                    </a:moveTo>
                    <a:cubicBezTo>
                      <a:pt x="32" y="0"/>
                      <a:pt x="16" y="0"/>
                      <a:pt x="16" y="20"/>
                    </a:cubicBezTo>
                    <a:cubicBezTo>
                      <a:pt x="16" y="48"/>
                      <a:pt x="0" y="48"/>
                      <a:pt x="0" y="56"/>
                    </a:cubicBezTo>
                    <a:cubicBezTo>
                      <a:pt x="24" y="60"/>
                      <a:pt x="24" y="60"/>
                      <a:pt x="24" y="60"/>
                    </a:cubicBezTo>
                    <a:cubicBezTo>
                      <a:pt x="48" y="56"/>
                      <a:pt x="48" y="56"/>
                      <a:pt x="48" y="56"/>
                    </a:cubicBezTo>
                    <a:cubicBezTo>
                      <a:pt x="48" y="48"/>
                      <a:pt x="32" y="48"/>
                      <a:pt x="32" y="20"/>
                    </a:cubicBezTo>
                    <a:close/>
                  </a:path>
                </a:pathLst>
              </a:custGeom>
              <a:grpFill/>
              <a:ln w="9525">
                <a:noFill/>
                <a:round/>
                <a:headEnd/>
                <a:tailEnd/>
              </a:ln>
            </p:spPr>
            <p:txBody>
              <a:bodyPr/>
              <a:lstStyle/>
              <a:p>
                <a:endParaRPr lang="zh-CN" altLang="en-US"/>
              </a:p>
            </p:txBody>
          </p:sp>
          <p:sp>
            <p:nvSpPr>
              <p:cNvPr id="24" name="Freeform 80">
                <a:extLst>
                  <a:ext uri="{FF2B5EF4-FFF2-40B4-BE49-F238E27FC236}">
                    <a16:creationId xmlns="" xmlns:a16="http://schemas.microsoft.com/office/drawing/2014/main" id="{1AF09110-CCD5-4B25-9081-CC72B10E95D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935" y="2455"/>
                <a:ext cx="108" cy="42"/>
              </a:xfrm>
              <a:custGeom>
                <a:avLst/>
                <a:gdLst>
                  <a:gd name="T0" fmla="*/ 3008 w 54"/>
                  <a:gd name="T1" fmla="*/ 1280 h 21"/>
                  <a:gd name="T2" fmla="*/ 2880 w 54"/>
                  <a:gd name="T3" fmla="*/ 1280 h 21"/>
                  <a:gd name="T4" fmla="*/ 1728 w 54"/>
                  <a:gd name="T5" fmla="*/ 768 h 21"/>
                  <a:gd name="T6" fmla="*/ 576 w 54"/>
                  <a:gd name="T7" fmla="*/ 1280 h 21"/>
                  <a:gd name="T8" fmla="*/ 64 w 54"/>
                  <a:gd name="T9" fmla="*/ 1024 h 21"/>
                  <a:gd name="T10" fmla="*/ 320 w 54"/>
                  <a:gd name="T11" fmla="*/ 512 h 21"/>
                  <a:gd name="T12" fmla="*/ 1600 w 54"/>
                  <a:gd name="T13" fmla="*/ 0 h 21"/>
                  <a:gd name="T14" fmla="*/ 1856 w 54"/>
                  <a:gd name="T15" fmla="*/ 0 h 21"/>
                  <a:gd name="T16" fmla="*/ 3136 w 54"/>
                  <a:gd name="T17" fmla="*/ 512 h 21"/>
                  <a:gd name="T18" fmla="*/ 3392 w 54"/>
                  <a:gd name="T19" fmla="*/ 1024 h 21"/>
                  <a:gd name="T20" fmla="*/ 3008 w 54"/>
                  <a:gd name="T21" fmla="*/ 1280 h 21"/>
                  <a:gd name="T22" fmla="*/ 0 60000 65536"/>
                  <a:gd name="T23" fmla="*/ 0 60000 65536"/>
                  <a:gd name="T24" fmla="*/ 0 60000 65536"/>
                  <a:gd name="T25" fmla="*/ 0 60000 65536"/>
                  <a:gd name="T26" fmla="*/ 0 60000 65536"/>
                  <a:gd name="T27" fmla="*/ 0 60000 65536"/>
                  <a:gd name="T28" fmla="*/ 0 60000 65536"/>
                  <a:gd name="T29" fmla="*/ 0 60000 65536"/>
                  <a:gd name="T30" fmla="*/ 0 60000 65536"/>
                  <a:gd name="T31" fmla="*/ 0 60000 65536"/>
                  <a:gd name="T32" fmla="*/ 0 60000 65536"/>
                  <a:gd name="T33" fmla="*/ 0 w 54"/>
                  <a:gd name="T34" fmla="*/ 0 h 21"/>
                  <a:gd name="T35" fmla="*/ 54 w 54"/>
                  <a:gd name="T36" fmla="*/ 21 h 21"/>
                </a:gdLst>
                <a:ahLst/>
                <a:cxnLst>
                  <a:cxn ang="T22">
                    <a:pos x="T0" y="T1"/>
                  </a:cxn>
                  <a:cxn ang="T23">
                    <a:pos x="T2" y="T3"/>
                  </a:cxn>
                  <a:cxn ang="T24">
                    <a:pos x="T4" y="T5"/>
                  </a:cxn>
                  <a:cxn ang="T25">
                    <a:pos x="T6" y="T7"/>
                  </a:cxn>
                  <a:cxn ang="T26">
                    <a:pos x="T8" y="T9"/>
                  </a:cxn>
                  <a:cxn ang="T27">
                    <a:pos x="T10" y="T11"/>
                  </a:cxn>
                  <a:cxn ang="T28">
                    <a:pos x="T12" y="T13"/>
                  </a:cxn>
                  <a:cxn ang="T29">
                    <a:pos x="T14" y="T15"/>
                  </a:cxn>
                  <a:cxn ang="T30">
                    <a:pos x="T16" y="T17"/>
                  </a:cxn>
                  <a:cxn ang="T31">
                    <a:pos x="T18" y="T19"/>
                  </a:cxn>
                  <a:cxn ang="T32">
                    <a:pos x="T20" y="T21"/>
                  </a:cxn>
                </a:cxnLst>
                <a:rect l="T33" t="T34" r="T35" b="T36"/>
                <a:pathLst>
                  <a:path w="54" h="21">
                    <a:moveTo>
                      <a:pt x="47" y="20"/>
                    </a:moveTo>
                    <a:cubicBezTo>
                      <a:pt x="46" y="20"/>
                      <a:pt x="46" y="20"/>
                      <a:pt x="45" y="20"/>
                    </a:cubicBezTo>
                    <a:cubicBezTo>
                      <a:pt x="27" y="12"/>
                      <a:pt x="27" y="12"/>
                      <a:pt x="27" y="12"/>
                    </a:cubicBezTo>
                    <a:cubicBezTo>
                      <a:pt x="9" y="20"/>
                      <a:pt x="9" y="20"/>
                      <a:pt x="9" y="20"/>
                    </a:cubicBezTo>
                    <a:cubicBezTo>
                      <a:pt x="6" y="21"/>
                      <a:pt x="3" y="19"/>
                      <a:pt x="1" y="16"/>
                    </a:cubicBezTo>
                    <a:cubicBezTo>
                      <a:pt x="0" y="13"/>
                      <a:pt x="2" y="10"/>
                      <a:pt x="5" y="8"/>
                    </a:cubicBezTo>
                    <a:cubicBezTo>
                      <a:pt x="25" y="0"/>
                      <a:pt x="25" y="0"/>
                      <a:pt x="25" y="0"/>
                    </a:cubicBezTo>
                    <a:cubicBezTo>
                      <a:pt x="26" y="0"/>
                      <a:pt x="28" y="0"/>
                      <a:pt x="29" y="0"/>
                    </a:cubicBezTo>
                    <a:cubicBezTo>
                      <a:pt x="49" y="8"/>
                      <a:pt x="49" y="8"/>
                      <a:pt x="49" y="8"/>
                    </a:cubicBezTo>
                    <a:cubicBezTo>
                      <a:pt x="52" y="10"/>
                      <a:pt x="54" y="13"/>
                      <a:pt x="53" y="16"/>
                    </a:cubicBezTo>
                    <a:cubicBezTo>
                      <a:pt x="52" y="19"/>
                      <a:pt x="49" y="20"/>
                      <a:pt x="47" y="20"/>
                    </a:cubicBezTo>
                    <a:close/>
                  </a:path>
                </a:pathLst>
              </a:custGeom>
              <a:grpFill/>
              <a:ln w="9525">
                <a:noFill/>
                <a:round/>
                <a:headEnd/>
                <a:tailEnd/>
              </a:ln>
            </p:spPr>
            <p:txBody>
              <a:bodyPr/>
              <a:lstStyle/>
              <a:p>
                <a:endParaRPr lang="zh-CN" altLang="en-US"/>
              </a:p>
            </p:txBody>
          </p:sp>
          <p:sp>
            <p:nvSpPr>
              <p:cNvPr id="25" name="Freeform 81">
                <a:extLst>
                  <a:ext uri="{FF2B5EF4-FFF2-40B4-BE49-F238E27FC236}">
                    <a16:creationId xmlns="" xmlns:a16="http://schemas.microsoft.com/office/drawing/2014/main" id="{43ABEB51-2D44-425D-89BF-4136A36AB58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951" y="2381"/>
                <a:ext cx="76" cy="92"/>
              </a:xfrm>
              <a:custGeom>
                <a:avLst/>
                <a:gdLst>
                  <a:gd name="T0" fmla="*/ 2432 w 38"/>
                  <a:gd name="T1" fmla="*/ 1728 h 46"/>
                  <a:gd name="T2" fmla="*/ 1216 w 38"/>
                  <a:gd name="T3" fmla="*/ 2944 h 46"/>
                  <a:gd name="T4" fmla="*/ 0 w 38"/>
                  <a:gd name="T5" fmla="*/ 1728 h 46"/>
                  <a:gd name="T6" fmla="*/ 1216 w 38"/>
                  <a:gd name="T7" fmla="*/ 0 h 46"/>
                  <a:gd name="T8" fmla="*/ 2432 w 38"/>
                  <a:gd name="T9" fmla="*/ 1728 h 46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  <a:gd name="T15" fmla="*/ 0 w 38"/>
                  <a:gd name="T16" fmla="*/ 0 h 46"/>
                  <a:gd name="T17" fmla="*/ 38 w 38"/>
                  <a:gd name="T18" fmla="*/ 46 h 4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T15" t="T16" r="T17" b="T18"/>
                <a:pathLst>
                  <a:path w="38" h="46">
                    <a:moveTo>
                      <a:pt x="38" y="27"/>
                    </a:moveTo>
                    <a:cubicBezTo>
                      <a:pt x="38" y="41"/>
                      <a:pt x="27" y="46"/>
                      <a:pt x="19" y="46"/>
                    </a:cubicBezTo>
                    <a:cubicBezTo>
                      <a:pt x="11" y="46"/>
                      <a:pt x="0" y="41"/>
                      <a:pt x="0" y="27"/>
                    </a:cubicBezTo>
                    <a:cubicBezTo>
                      <a:pt x="0" y="19"/>
                      <a:pt x="19" y="0"/>
                      <a:pt x="19" y="0"/>
                    </a:cubicBezTo>
                    <a:cubicBezTo>
                      <a:pt x="19" y="0"/>
                      <a:pt x="38" y="19"/>
                      <a:pt x="38" y="27"/>
                    </a:cubicBezTo>
                    <a:close/>
                  </a:path>
                </a:pathLst>
              </a:custGeom>
              <a:grpFill/>
              <a:ln w="9525">
                <a:noFill/>
                <a:round/>
                <a:headEnd/>
                <a:tailEnd/>
              </a:ln>
            </p:spPr>
            <p:txBody>
              <a:bodyPr/>
              <a:lstStyle/>
              <a:p>
                <a:endParaRPr lang="zh-CN" altLang="en-US"/>
              </a:p>
            </p:txBody>
          </p:sp>
          <p:sp>
            <p:nvSpPr>
              <p:cNvPr id="26" name="Oval 82">
                <a:extLst>
                  <a:ext uri="{FF2B5EF4-FFF2-40B4-BE49-F238E27FC236}">
                    <a16:creationId xmlns="" xmlns:a16="http://schemas.microsoft.com/office/drawing/2014/main" id="{DF140741-AE1F-4819-8386-DB7585231FD3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1975" y="2365"/>
                <a:ext cx="28" cy="28"/>
              </a:xfrm>
              <a:prstGeom prst="ellipse">
                <a:avLst/>
              </a:prstGeom>
              <a:grpFill/>
              <a:ln w="9525">
                <a:noFill/>
                <a:round/>
                <a:headEnd/>
                <a:tailEnd/>
              </a:ln>
            </p:spPr>
            <p:txBody>
              <a:bodyPr/>
              <a:lstStyle/>
              <a:p>
                <a:endParaRPr lang="zh-CN" altLang="en-US" sz="1900" b="1"/>
              </a:p>
            </p:txBody>
          </p:sp>
        </p:grpSp>
      </p:grpSp>
      <p:grpSp>
        <p:nvGrpSpPr>
          <p:cNvPr id="27" name="组合 26">
            <a:extLst>
              <a:ext uri="{FF2B5EF4-FFF2-40B4-BE49-F238E27FC236}">
                <a16:creationId xmlns="" xmlns:a16="http://schemas.microsoft.com/office/drawing/2014/main" id="{3210010B-8B35-4C3A-AC54-F57F03D23578}"/>
              </a:ext>
            </a:extLst>
          </p:cNvPr>
          <p:cNvGrpSpPr>
            <a:grpSpLocks/>
          </p:cNvGrpSpPr>
          <p:nvPr/>
        </p:nvGrpSpPr>
        <p:grpSpPr bwMode="auto">
          <a:xfrm>
            <a:off x="7755845" y="3720250"/>
            <a:ext cx="538162" cy="538162"/>
            <a:chOff x="8237295" y="3699804"/>
            <a:chExt cx="538709" cy="538709"/>
          </a:xfrm>
        </p:grpSpPr>
        <p:sp>
          <p:nvSpPr>
            <p:cNvPr id="28" name="矩形 27">
              <a:extLst>
                <a:ext uri="{FF2B5EF4-FFF2-40B4-BE49-F238E27FC236}">
                  <a16:creationId xmlns="" xmlns:a16="http://schemas.microsoft.com/office/drawing/2014/main" id="{C528B1B2-97E2-47B9-9360-560BCC380AD2}"/>
                </a:ext>
              </a:extLst>
            </p:cNvPr>
            <p:cNvSpPr/>
            <p:nvPr/>
          </p:nvSpPr>
          <p:spPr>
            <a:xfrm>
              <a:off x="8237295" y="3699804"/>
              <a:ext cx="538709" cy="538709"/>
            </a:xfrm>
            <a:prstGeom prst="rect">
              <a:avLst/>
            </a:prstGeom>
            <a:solidFill>
              <a:srgbClr val="74A0B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 sz="4800" dirty="0"/>
            </a:p>
          </p:txBody>
        </p:sp>
        <p:grpSp>
          <p:nvGrpSpPr>
            <p:cNvPr id="29" name="Group 103">
              <a:extLst>
                <a:ext uri="{FF2B5EF4-FFF2-40B4-BE49-F238E27FC236}">
                  <a16:creationId xmlns="" xmlns:a16="http://schemas.microsoft.com/office/drawing/2014/main" id="{5A93602B-86B3-488A-9A84-52A3F9F3BFFB}"/>
                </a:ext>
              </a:extLst>
            </p:cNvPr>
            <p:cNvGrpSpPr>
              <a:grpSpLocks/>
            </p:cNvGrpSpPr>
            <p:nvPr/>
          </p:nvGrpSpPr>
          <p:grpSpPr bwMode="auto">
            <a:xfrm>
              <a:off x="8359717" y="3761181"/>
              <a:ext cx="288925" cy="381000"/>
              <a:chOff x="2279" y="2365"/>
              <a:chExt cx="156" cy="206"/>
            </a:xfrm>
          </p:grpSpPr>
          <p:sp>
            <p:nvSpPr>
              <p:cNvPr id="30" name="Freeform 72">
                <a:extLst>
                  <a:ext uri="{FF2B5EF4-FFF2-40B4-BE49-F238E27FC236}">
                    <a16:creationId xmlns="" xmlns:a16="http://schemas.microsoft.com/office/drawing/2014/main" id="{918737B2-2051-4FEE-A33C-4EE32DB0EC8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309" y="2451"/>
                <a:ext cx="96" cy="24"/>
              </a:xfrm>
              <a:custGeom>
                <a:avLst/>
                <a:gdLst>
                  <a:gd name="T0" fmla="*/ 3072 w 48"/>
                  <a:gd name="T1" fmla="*/ 384 h 12"/>
                  <a:gd name="T2" fmla="*/ 2560 w 48"/>
                  <a:gd name="T3" fmla="*/ 768 h 12"/>
                  <a:gd name="T4" fmla="*/ 512 w 48"/>
                  <a:gd name="T5" fmla="*/ 768 h 12"/>
                  <a:gd name="T6" fmla="*/ 0 w 48"/>
                  <a:gd name="T7" fmla="*/ 384 h 12"/>
                  <a:gd name="T8" fmla="*/ 0 w 48"/>
                  <a:gd name="T9" fmla="*/ 384 h 12"/>
                  <a:gd name="T10" fmla="*/ 512 w 48"/>
                  <a:gd name="T11" fmla="*/ 0 h 12"/>
                  <a:gd name="T12" fmla="*/ 2560 w 48"/>
                  <a:gd name="T13" fmla="*/ 0 h 12"/>
                  <a:gd name="T14" fmla="*/ 3072 w 48"/>
                  <a:gd name="T15" fmla="*/ 384 h 12"/>
                  <a:gd name="T16" fmla="*/ 0 60000 65536"/>
                  <a:gd name="T17" fmla="*/ 0 60000 65536"/>
                  <a:gd name="T18" fmla="*/ 0 60000 65536"/>
                  <a:gd name="T19" fmla="*/ 0 60000 65536"/>
                  <a:gd name="T20" fmla="*/ 0 60000 65536"/>
                  <a:gd name="T21" fmla="*/ 0 60000 65536"/>
                  <a:gd name="T22" fmla="*/ 0 60000 65536"/>
                  <a:gd name="T23" fmla="*/ 0 60000 65536"/>
                  <a:gd name="T24" fmla="*/ 0 w 48"/>
                  <a:gd name="T25" fmla="*/ 0 h 12"/>
                  <a:gd name="T26" fmla="*/ 48 w 48"/>
                  <a:gd name="T27" fmla="*/ 12 h 12"/>
                </a:gdLst>
                <a:ahLst/>
                <a:cxnLst>
                  <a:cxn ang="T16">
                    <a:pos x="T0" y="T1"/>
                  </a:cxn>
                  <a:cxn ang="T17">
                    <a:pos x="T2" y="T3"/>
                  </a:cxn>
                  <a:cxn ang="T18">
                    <a:pos x="T4" y="T5"/>
                  </a:cxn>
                  <a:cxn ang="T19">
                    <a:pos x="T6" y="T7"/>
                  </a:cxn>
                  <a:cxn ang="T20">
                    <a:pos x="T8" y="T9"/>
                  </a:cxn>
                  <a:cxn ang="T21">
                    <a:pos x="T10" y="T11"/>
                  </a:cxn>
                  <a:cxn ang="T22">
                    <a:pos x="T12" y="T13"/>
                  </a:cxn>
                  <a:cxn ang="T23">
                    <a:pos x="T14" y="T15"/>
                  </a:cxn>
                </a:cxnLst>
                <a:rect l="T24" t="T25" r="T26" b="T27"/>
                <a:pathLst>
                  <a:path w="48" h="12">
                    <a:moveTo>
                      <a:pt x="48" y="6"/>
                    </a:moveTo>
                    <a:cubicBezTo>
                      <a:pt x="48" y="9"/>
                      <a:pt x="44" y="12"/>
                      <a:pt x="40" y="12"/>
                    </a:cubicBezTo>
                    <a:cubicBezTo>
                      <a:pt x="8" y="12"/>
                      <a:pt x="8" y="12"/>
                      <a:pt x="8" y="12"/>
                    </a:cubicBezTo>
                    <a:cubicBezTo>
                      <a:pt x="4" y="12"/>
                      <a:pt x="0" y="9"/>
                      <a:pt x="0" y="6"/>
                    </a:cubicBezTo>
                    <a:cubicBezTo>
                      <a:pt x="0" y="6"/>
                      <a:pt x="0" y="6"/>
                      <a:pt x="0" y="6"/>
                    </a:cubicBezTo>
                    <a:cubicBezTo>
                      <a:pt x="0" y="3"/>
                      <a:pt x="4" y="0"/>
                      <a:pt x="8" y="0"/>
                    </a:cubicBezTo>
                    <a:cubicBezTo>
                      <a:pt x="40" y="0"/>
                      <a:pt x="40" y="0"/>
                      <a:pt x="40" y="0"/>
                    </a:cubicBezTo>
                    <a:cubicBezTo>
                      <a:pt x="44" y="0"/>
                      <a:pt x="48" y="3"/>
                      <a:pt x="48" y="6"/>
                    </a:cubicBezTo>
                    <a:close/>
                  </a:path>
                </a:pathLst>
              </a:custGeom>
              <a:solidFill>
                <a:schemeClr val="bg1"/>
              </a:solidFill>
              <a:ln w="9525">
                <a:noFill/>
                <a:round/>
                <a:headEnd/>
                <a:tailEnd/>
              </a:ln>
            </p:spPr>
            <p:txBody>
              <a:bodyPr/>
              <a:lstStyle/>
              <a:p>
                <a:endParaRPr lang="zh-CN" altLang="en-US"/>
              </a:p>
            </p:txBody>
          </p:sp>
          <p:sp>
            <p:nvSpPr>
              <p:cNvPr id="31" name="Oval 83">
                <a:extLst>
                  <a:ext uri="{FF2B5EF4-FFF2-40B4-BE49-F238E27FC236}">
                    <a16:creationId xmlns="" xmlns:a16="http://schemas.microsoft.com/office/drawing/2014/main" id="{DFE53B6D-6ECD-4F04-8A0D-F3446E4E7127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2343" y="2365"/>
                <a:ext cx="28" cy="28"/>
              </a:xfrm>
              <a:prstGeom prst="ellipse">
                <a:avLst/>
              </a:prstGeom>
              <a:solidFill>
                <a:schemeClr val="bg1"/>
              </a:solidFill>
              <a:ln w="9525">
                <a:noFill/>
                <a:round/>
                <a:headEnd/>
                <a:tailEnd/>
              </a:ln>
            </p:spPr>
            <p:txBody>
              <a:bodyPr/>
              <a:lstStyle/>
              <a:p>
                <a:endParaRPr lang="zh-CN" altLang="en-US" sz="1900" b="1"/>
              </a:p>
            </p:txBody>
          </p:sp>
          <p:sp>
            <p:nvSpPr>
              <p:cNvPr id="32" name="Oval 84">
                <a:extLst>
                  <a:ext uri="{FF2B5EF4-FFF2-40B4-BE49-F238E27FC236}">
                    <a16:creationId xmlns="" xmlns:a16="http://schemas.microsoft.com/office/drawing/2014/main" id="{5068A068-F069-4EC1-9656-A615F98EB46B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2391" y="2381"/>
                <a:ext cx="28" cy="28"/>
              </a:xfrm>
              <a:prstGeom prst="ellipse">
                <a:avLst/>
              </a:prstGeom>
              <a:solidFill>
                <a:schemeClr val="bg1"/>
              </a:solidFill>
              <a:ln w="9525">
                <a:noFill/>
                <a:round/>
                <a:headEnd/>
                <a:tailEnd/>
              </a:ln>
            </p:spPr>
            <p:txBody>
              <a:bodyPr/>
              <a:lstStyle/>
              <a:p>
                <a:endParaRPr lang="zh-CN" altLang="en-US" sz="1900" b="1"/>
              </a:p>
            </p:txBody>
          </p:sp>
          <p:sp>
            <p:nvSpPr>
              <p:cNvPr id="33" name="Oval 85">
                <a:extLst>
                  <a:ext uri="{FF2B5EF4-FFF2-40B4-BE49-F238E27FC236}">
                    <a16:creationId xmlns="" xmlns:a16="http://schemas.microsoft.com/office/drawing/2014/main" id="{10DF7BE2-1FC2-4967-8003-CEF47E3ACB40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2295" y="2381"/>
                <a:ext cx="28" cy="28"/>
              </a:xfrm>
              <a:prstGeom prst="ellipse">
                <a:avLst/>
              </a:prstGeom>
              <a:solidFill>
                <a:schemeClr val="bg1"/>
              </a:solidFill>
              <a:ln w="9525">
                <a:noFill/>
                <a:round/>
                <a:headEnd/>
                <a:tailEnd/>
              </a:ln>
            </p:spPr>
            <p:txBody>
              <a:bodyPr/>
              <a:lstStyle/>
              <a:p>
                <a:endParaRPr lang="zh-CN" altLang="en-US" sz="1900" b="1"/>
              </a:p>
            </p:txBody>
          </p:sp>
          <p:sp>
            <p:nvSpPr>
              <p:cNvPr id="34" name="Freeform 86">
                <a:extLst>
                  <a:ext uri="{FF2B5EF4-FFF2-40B4-BE49-F238E27FC236}">
                    <a16:creationId xmlns="" xmlns:a16="http://schemas.microsoft.com/office/drawing/2014/main" id="{1E66AD61-9FA7-4D29-96C4-B2871DA31CC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285" y="2515"/>
                <a:ext cx="144" cy="24"/>
              </a:xfrm>
              <a:custGeom>
                <a:avLst/>
                <a:gdLst>
                  <a:gd name="T0" fmla="*/ 4608 w 72"/>
                  <a:gd name="T1" fmla="*/ 384 h 12"/>
                  <a:gd name="T2" fmla="*/ 4096 w 72"/>
                  <a:gd name="T3" fmla="*/ 768 h 12"/>
                  <a:gd name="T4" fmla="*/ 512 w 72"/>
                  <a:gd name="T5" fmla="*/ 768 h 12"/>
                  <a:gd name="T6" fmla="*/ 0 w 72"/>
                  <a:gd name="T7" fmla="*/ 384 h 12"/>
                  <a:gd name="T8" fmla="*/ 0 w 72"/>
                  <a:gd name="T9" fmla="*/ 384 h 12"/>
                  <a:gd name="T10" fmla="*/ 512 w 72"/>
                  <a:gd name="T11" fmla="*/ 0 h 12"/>
                  <a:gd name="T12" fmla="*/ 4096 w 72"/>
                  <a:gd name="T13" fmla="*/ 0 h 12"/>
                  <a:gd name="T14" fmla="*/ 4608 w 72"/>
                  <a:gd name="T15" fmla="*/ 384 h 12"/>
                  <a:gd name="T16" fmla="*/ 0 60000 65536"/>
                  <a:gd name="T17" fmla="*/ 0 60000 65536"/>
                  <a:gd name="T18" fmla="*/ 0 60000 65536"/>
                  <a:gd name="T19" fmla="*/ 0 60000 65536"/>
                  <a:gd name="T20" fmla="*/ 0 60000 65536"/>
                  <a:gd name="T21" fmla="*/ 0 60000 65536"/>
                  <a:gd name="T22" fmla="*/ 0 60000 65536"/>
                  <a:gd name="T23" fmla="*/ 0 60000 65536"/>
                  <a:gd name="T24" fmla="*/ 0 w 72"/>
                  <a:gd name="T25" fmla="*/ 0 h 12"/>
                  <a:gd name="T26" fmla="*/ 72 w 72"/>
                  <a:gd name="T27" fmla="*/ 12 h 12"/>
                </a:gdLst>
                <a:ahLst/>
                <a:cxnLst>
                  <a:cxn ang="T16">
                    <a:pos x="T0" y="T1"/>
                  </a:cxn>
                  <a:cxn ang="T17">
                    <a:pos x="T2" y="T3"/>
                  </a:cxn>
                  <a:cxn ang="T18">
                    <a:pos x="T4" y="T5"/>
                  </a:cxn>
                  <a:cxn ang="T19">
                    <a:pos x="T6" y="T7"/>
                  </a:cxn>
                  <a:cxn ang="T20">
                    <a:pos x="T8" y="T9"/>
                  </a:cxn>
                  <a:cxn ang="T21">
                    <a:pos x="T10" y="T11"/>
                  </a:cxn>
                  <a:cxn ang="T22">
                    <a:pos x="T12" y="T13"/>
                  </a:cxn>
                  <a:cxn ang="T23">
                    <a:pos x="T14" y="T15"/>
                  </a:cxn>
                </a:cxnLst>
                <a:rect l="T24" t="T25" r="T26" b="T27"/>
                <a:pathLst>
                  <a:path w="72" h="12">
                    <a:moveTo>
                      <a:pt x="72" y="6"/>
                    </a:moveTo>
                    <a:cubicBezTo>
                      <a:pt x="72" y="9"/>
                      <a:pt x="68" y="12"/>
                      <a:pt x="64" y="12"/>
                    </a:cubicBezTo>
                    <a:cubicBezTo>
                      <a:pt x="8" y="12"/>
                      <a:pt x="8" y="12"/>
                      <a:pt x="8" y="12"/>
                    </a:cubicBezTo>
                    <a:cubicBezTo>
                      <a:pt x="4" y="12"/>
                      <a:pt x="0" y="9"/>
                      <a:pt x="0" y="6"/>
                    </a:cubicBezTo>
                    <a:cubicBezTo>
                      <a:pt x="0" y="6"/>
                      <a:pt x="0" y="6"/>
                      <a:pt x="0" y="6"/>
                    </a:cubicBezTo>
                    <a:cubicBezTo>
                      <a:pt x="0" y="3"/>
                      <a:pt x="4" y="0"/>
                      <a:pt x="8" y="0"/>
                    </a:cubicBezTo>
                    <a:cubicBezTo>
                      <a:pt x="64" y="0"/>
                      <a:pt x="64" y="0"/>
                      <a:pt x="64" y="0"/>
                    </a:cubicBezTo>
                    <a:cubicBezTo>
                      <a:pt x="68" y="0"/>
                      <a:pt x="72" y="3"/>
                      <a:pt x="72" y="6"/>
                    </a:cubicBezTo>
                    <a:close/>
                  </a:path>
                </a:pathLst>
              </a:custGeom>
              <a:solidFill>
                <a:schemeClr val="bg1"/>
              </a:solidFill>
              <a:ln w="9525">
                <a:noFill/>
                <a:round/>
                <a:headEnd/>
                <a:tailEnd/>
              </a:ln>
            </p:spPr>
            <p:txBody>
              <a:bodyPr/>
              <a:lstStyle/>
              <a:p>
                <a:endParaRPr lang="zh-CN" altLang="en-US"/>
              </a:p>
            </p:txBody>
          </p:sp>
          <p:sp>
            <p:nvSpPr>
              <p:cNvPr id="35" name="Freeform 87">
                <a:extLst>
                  <a:ext uri="{FF2B5EF4-FFF2-40B4-BE49-F238E27FC236}">
                    <a16:creationId xmlns="" xmlns:a16="http://schemas.microsoft.com/office/drawing/2014/main" id="{E399C82E-E3AE-4E1E-92AA-08768E70521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279" y="2523"/>
                <a:ext cx="156" cy="48"/>
              </a:xfrm>
              <a:custGeom>
                <a:avLst/>
                <a:gdLst>
                  <a:gd name="T0" fmla="*/ 4288 w 78"/>
                  <a:gd name="T1" fmla="*/ 576 h 24"/>
                  <a:gd name="T2" fmla="*/ 4544 w 78"/>
                  <a:gd name="T3" fmla="*/ 1536 h 24"/>
                  <a:gd name="T4" fmla="*/ 448 w 78"/>
                  <a:gd name="T5" fmla="*/ 1536 h 24"/>
                  <a:gd name="T6" fmla="*/ 704 w 78"/>
                  <a:gd name="T7" fmla="*/ 576 h 24"/>
                  <a:gd name="T8" fmla="*/ 960 w 78"/>
                  <a:gd name="T9" fmla="*/ 320 h 24"/>
                  <a:gd name="T10" fmla="*/ 1664 w 78"/>
                  <a:gd name="T11" fmla="*/ 0 h 24"/>
                  <a:gd name="T12" fmla="*/ 3328 w 78"/>
                  <a:gd name="T13" fmla="*/ 0 h 24"/>
                  <a:gd name="T14" fmla="*/ 4032 w 78"/>
                  <a:gd name="T15" fmla="*/ 320 h 24"/>
                  <a:gd name="T16" fmla="*/ 4288 w 78"/>
                  <a:gd name="T17" fmla="*/ 576 h 24"/>
                  <a:gd name="T18" fmla="*/ 0 60000 65536"/>
                  <a:gd name="T19" fmla="*/ 0 60000 65536"/>
                  <a:gd name="T20" fmla="*/ 0 60000 65536"/>
                  <a:gd name="T21" fmla="*/ 0 60000 65536"/>
                  <a:gd name="T22" fmla="*/ 0 60000 65536"/>
                  <a:gd name="T23" fmla="*/ 0 60000 65536"/>
                  <a:gd name="T24" fmla="*/ 0 60000 65536"/>
                  <a:gd name="T25" fmla="*/ 0 60000 65536"/>
                  <a:gd name="T26" fmla="*/ 0 60000 65536"/>
                  <a:gd name="T27" fmla="*/ 0 w 78"/>
                  <a:gd name="T28" fmla="*/ 0 h 24"/>
                  <a:gd name="T29" fmla="*/ 78 w 78"/>
                  <a:gd name="T30" fmla="*/ 24 h 24"/>
                </a:gdLst>
                <a:ahLst/>
                <a:cxnLst>
                  <a:cxn ang="T18">
                    <a:pos x="T0" y="T1"/>
                  </a:cxn>
                  <a:cxn ang="T19">
                    <a:pos x="T2" y="T3"/>
                  </a:cxn>
                  <a:cxn ang="T20">
                    <a:pos x="T4" y="T5"/>
                  </a:cxn>
                  <a:cxn ang="T21">
                    <a:pos x="T6" y="T7"/>
                  </a:cxn>
                  <a:cxn ang="T22">
                    <a:pos x="T8" y="T9"/>
                  </a:cxn>
                  <a:cxn ang="T23">
                    <a:pos x="T10" y="T11"/>
                  </a:cxn>
                  <a:cxn ang="T24">
                    <a:pos x="T12" y="T13"/>
                  </a:cxn>
                  <a:cxn ang="T25">
                    <a:pos x="T14" y="T15"/>
                  </a:cxn>
                  <a:cxn ang="T26">
                    <a:pos x="T16" y="T17"/>
                  </a:cxn>
                </a:cxnLst>
                <a:rect l="T27" t="T28" r="T29" b="T30"/>
                <a:pathLst>
                  <a:path w="78" h="24">
                    <a:moveTo>
                      <a:pt x="67" y="9"/>
                    </a:moveTo>
                    <a:cubicBezTo>
                      <a:pt x="74" y="16"/>
                      <a:pt x="78" y="24"/>
                      <a:pt x="71" y="24"/>
                    </a:cubicBezTo>
                    <a:cubicBezTo>
                      <a:pt x="7" y="24"/>
                      <a:pt x="7" y="24"/>
                      <a:pt x="7" y="24"/>
                    </a:cubicBezTo>
                    <a:cubicBezTo>
                      <a:pt x="0" y="24"/>
                      <a:pt x="4" y="16"/>
                      <a:pt x="11" y="9"/>
                    </a:cubicBezTo>
                    <a:cubicBezTo>
                      <a:pt x="15" y="5"/>
                      <a:pt x="15" y="5"/>
                      <a:pt x="15" y="5"/>
                    </a:cubicBezTo>
                    <a:cubicBezTo>
                      <a:pt x="19" y="2"/>
                      <a:pt x="23" y="0"/>
                      <a:pt x="26" y="0"/>
                    </a:cubicBezTo>
                    <a:cubicBezTo>
                      <a:pt x="52" y="0"/>
                      <a:pt x="52" y="0"/>
                      <a:pt x="52" y="0"/>
                    </a:cubicBezTo>
                    <a:cubicBezTo>
                      <a:pt x="55" y="0"/>
                      <a:pt x="59" y="2"/>
                      <a:pt x="63" y="5"/>
                    </a:cubicBezTo>
                    <a:lnTo>
                      <a:pt x="67" y="9"/>
                    </a:lnTo>
                    <a:close/>
                  </a:path>
                </a:pathLst>
              </a:custGeom>
              <a:solidFill>
                <a:schemeClr val="bg1"/>
              </a:solidFill>
              <a:ln w="9525">
                <a:noFill/>
                <a:round/>
                <a:headEnd/>
                <a:tailEnd/>
              </a:ln>
            </p:spPr>
            <p:txBody>
              <a:bodyPr/>
              <a:lstStyle/>
              <a:p>
                <a:endParaRPr lang="zh-CN" altLang="en-US"/>
              </a:p>
            </p:txBody>
          </p:sp>
          <p:sp>
            <p:nvSpPr>
              <p:cNvPr id="36" name="Freeform 88">
                <a:extLst>
                  <a:ext uri="{FF2B5EF4-FFF2-40B4-BE49-F238E27FC236}">
                    <a16:creationId xmlns="" xmlns:a16="http://schemas.microsoft.com/office/drawing/2014/main" id="{493FCF54-7FE0-4339-A501-401ECFB43B7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309" y="2451"/>
                <a:ext cx="96" cy="72"/>
              </a:xfrm>
              <a:custGeom>
                <a:avLst/>
                <a:gdLst>
                  <a:gd name="T0" fmla="*/ 2048 w 48"/>
                  <a:gd name="T1" fmla="*/ 0 h 36"/>
                  <a:gd name="T2" fmla="*/ 1024 w 48"/>
                  <a:gd name="T3" fmla="*/ 0 h 36"/>
                  <a:gd name="T4" fmla="*/ 0 w 48"/>
                  <a:gd name="T5" fmla="*/ 2048 h 36"/>
                  <a:gd name="T6" fmla="*/ 1536 w 48"/>
                  <a:gd name="T7" fmla="*/ 2304 h 36"/>
                  <a:gd name="T8" fmla="*/ 3072 w 48"/>
                  <a:gd name="T9" fmla="*/ 2048 h 36"/>
                  <a:gd name="T10" fmla="*/ 2048 w 48"/>
                  <a:gd name="T11" fmla="*/ 0 h 36"/>
                  <a:gd name="T12" fmla="*/ 0 60000 65536"/>
                  <a:gd name="T13" fmla="*/ 0 60000 65536"/>
                  <a:gd name="T14" fmla="*/ 0 60000 65536"/>
                  <a:gd name="T15" fmla="*/ 0 60000 65536"/>
                  <a:gd name="T16" fmla="*/ 0 60000 65536"/>
                  <a:gd name="T17" fmla="*/ 0 60000 65536"/>
                  <a:gd name="T18" fmla="*/ 0 w 48"/>
                  <a:gd name="T19" fmla="*/ 0 h 36"/>
                  <a:gd name="T20" fmla="*/ 48 w 48"/>
                  <a:gd name="T21" fmla="*/ 36 h 36"/>
                </a:gdLst>
                <a:ahLst/>
                <a:cxnLst>
                  <a:cxn ang="T12">
                    <a:pos x="T0" y="T1"/>
                  </a:cxn>
                  <a:cxn ang="T13">
                    <a:pos x="T2" y="T3"/>
                  </a:cxn>
                  <a:cxn ang="T14">
                    <a:pos x="T4" y="T5"/>
                  </a:cxn>
                  <a:cxn ang="T15">
                    <a:pos x="T6" y="T7"/>
                  </a:cxn>
                  <a:cxn ang="T16">
                    <a:pos x="T8" y="T9"/>
                  </a:cxn>
                  <a:cxn ang="T17">
                    <a:pos x="T10" y="T11"/>
                  </a:cxn>
                </a:cxnLst>
                <a:rect l="T18" t="T19" r="T20" b="T21"/>
                <a:pathLst>
                  <a:path w="48" h="36">
                    <a:moveTo>
                      <a:pt x="32" y="0"/>
                    </a:moveTo>
                    <a:cubicBezTo>
                      <a:pt x="16" y="0"/>
                      <a:pt x="16" y="0"/>
                      <a:pt x="16" y="0"/>
                    </a:cubicBezTo>
                    <a:cubicBezTo>
                      <a:pt x="16" y="28"/>
                      <a:pt x="0" y="24"/>
                      <a:pt x="0" y="32"/>
                    </a:cubicBezTo>
                    <a:cubicBezTo>
                      <a:pt x="24" y="36"/>
                      <a:pt x="24" y="36"/>
                      <a:pt x="24" y="36"/>
                    </a:cubicBezTo>
                    <a:cubicBezTo>
                      <a:pt x="48" y="32"/>
                      <a:pt x="48" y="32"/>
                      <a:pt x="48" y="32"/>
                    </a:cubicBezTo>
                    <a:cubicBezTo>
                      <a:pt x="48" y="24"/>
                      <a:pt x="32" y="28"/>
                      <a:pt x="32" y="0"/>
                    </a:cubicBezTo>
                    <a:close/>
                  </a:path>
                </a:pathLst>
              </a:custGeom>
              <a:solidFill>
                <a:schemeClr val="bg1"/>
              </a:solidFill>
              <a:ln w="9525">
                <a:noFill/>
                <a:round/>
                <a:headEnd/>
                <a:tailEnd/>
              </a:ln>
            </p:spPr>
            <p:txBody>
              <a:bodyPr/>
              <a:lstStyle/>
              <a:p>
                <a:endParaRPr lang="zh-CN" altLang="en-US"/>
              </a:p>
            </p:txBody>
          </p:sp>
          <p:sp>
            <p:nvSpPr>
              <p:cNvPr id="37" name="Freeform 89">
                <a:extLst>
                  <a:ext uri="{FF2B5EF4-FFF2-40B4-BE49-F238E27FC236}">
                    <a16:creationId xmlns="" xmlns:a16="http://schemas.microsoft.com/office/drawing/2014/main" id="{E79DCA2B-3F27-42CF-AFB4-C57A24492DD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301" y="2389"/>
                <a:ext cx="112" cy="54"/>
              </a:xfrm>
              <a:custGeom>
                <a:avLst/>
                <a:gdLst>
                  <a:gd name="T0" fmla="*/ 112 w 112"/>
                  <a:gd name="T1" fmla="*/ 10 h 54"/>
                  <a:gd name="T2" fmla="*/ 90 w 112"/>
                  <a:gd name="T3" fmla="*/ 32 h 54"/>
                  <a:gd name="T4" fmla="*/ 56 w 112"/>
                  <a:gd name="T5" fmla="*/ 0 h 54"/>
                  <a:gd name="T6" fmla="*/ 22 w 112"/>
                  <a:gd name="T7" fmla="*/ 32 h 54"/>
                  <a:gd name="T8" fmla="*/ 0 w 112"/>
                  <a:gd name="T9" fmla="*/ 10 h 54"/>
                  <a:gd name="T10" fmla="*/ 0 w 112"/>
                  <a:gd name="T11" fmla="*/ 30 h 54"/>
                  <a:gd name="T12" fmla="*/ 24 w 112"/>
                  <a:gd name="T13" fmla="*/ 54 h 54"/>
                  <a:gd name="T14" fmla="*/ 88 w 112"/>
                  <a:gd name="T15" fmla="*/ 54 h 54"/>
                  <a:gd name="T16" fmla="*/ 112 w 112"/>
                  <a:gd name="T17" fmla="*/ 30 h 54"/>
                  <a:gd name="T18" fmla="*/ 112 w 112"/>
                  <a:gd name="T19" fmla="*/ 10 h 54"/>
                  <a:gd name="T20" fmla="*/ 0 60000 65536"/>
                  <a:gd name="T21" fmla="*/ 0 60000 65536"/>
                  <a:gd name="T22" fmla="*/ 0 60000 65536"/>
                  <a:gd name="T23" fmla="*/ 0 60000 65536"/>
                  <a:gd name="T24" fmla="*/ 0 60000 65536"/>
                  <a:gd name="T25" fmla="*/ 0 60000 65536"/>
                  <a:gd name="T26" fmla="*/ 0 60000 65536"/>
                  <a:gd name="T27" fmla="*/ 0 60000 65536"/>
                  <a:gd name="T28" fmla="*/ 0 60000 65536"/>
                  <a:gd name="T29" fmla="*/ 0 60000 65536"/>
                  <a:gd name="T30" fmla="*/ 0 w 112"/>
                  <a:gd name="T31" fmla="*/ 0 h 54"/>
                  <a:gd name="T32" fmla="*/ 112 w 112"/>
                  <a:gd name="T33" fmla="*/ 54 h 54"/>
                </a:gdLst>
                <a:ahLst/>
                <a:cxnLst>
                  <a:cxn ang="T20">
                    <a:pos x="T0" y="T1"/>
                  </a:cxn>
                  <a:cxn ang="T21">
                    <a:pos x="T2" y="T3"/>
                  </a:cxn>
                  <a:cxn ang="T22">
                    <a:pos x="T4" y="T5"/>
                  </a:cxn>
                  <a:cxn ang="T23">
                    <a:pos x="T6" y="T7"/>
                  </a:cxn>
                  <a:cxn ang="T24">
                    <a:pos x="T8" y="T9"/>
                  </a:cxn>
                  <a:cxn ang="T25">
                    <a:pos x="T10" y="T11"/>
                  </a:cxn>
                  <a:cxn ang="T26">
                    <a:pos x="T12" y="T13"/>
                  </a:cxn>
                  <a:cxn ang="T27">
                    <a:pos x="T14" y="T15"/>
                  </a:cxn>
                  <a:cxn ang="T28">
                    <a:pos x="T16" y="T17"/>
                  </a:cxn>
                  <a:cxn ang="T29">
                    <a:pos x="T18" y="T19"/>
                  </a:cxn>
                </a:cxnLst>
                <a:rect l="T30" t="T31" r="T32" b="T33"/>
                <a:pathLst>
                  <a:path w="112" h="54">
                    <a:moveTo>
                      <a:pt x="112" y="10"/>
                    </a:moveTo>
                    <a:lnTo>
                      <a:pt x="90" y="32"/>
                    </a:lnTo>
                    <a:lnTo>
                      <a:pt x="56" y="0"/>
                    </a:lnTo>
                    <a:lnTo>
                      <a:pt x="22" y="32"/>
                    </a:lnTo>
                    <a:lnTo>
                      <a:pt x="0" y="10"/>
                    </a:lnTo>
                    <a:lnTo>
                      <a:pt x="0" y="30"/>
                    </a:lnTo>
                    <a:lnTo>
                      <a:pt x="24" y="54"/>
                    </a:lnTo>
                    <a:lnTo>
                      <a:pt x="88" y="54"/>
                    </a:lnTo>
                    <a:lnTo>
                      <a:pt x="112" y="30"/>
                    </a:lnTo>
                    <a:lnTo>
                      <a:pt x="112" y="10"/>
                    </a:lnTo>
                    <a:close/>
                  </a:path>
                </a:pathLst>
              </a:custGeom>
              <a:solidFill>
                <a:schemeClr val="bg1"/>
              </a:solidFill>
              <a:ln w="9525">
                <a:noFill/>
                <a:round/>
                <a:headEnd/>
                <a:tailEnd/>
              </a:ln>
            </p:spPr>
            <p:txBody>
              <a:bodyPr/>
              <a:lstStyle/>
              <a:p>
                <a:endParaRPr lang="zh-CN" altLang="en-US"/>
              </a:p>
            </p:txBody>
          </p:sp>
        </p:grpSp>
      </p:grpSp>
      <p:grpSp>
        <p:nvGrpSpPr>
          <p:cNvPr id="38" name="组合 37">
            <a:extLst>
              <a:ext uri="{FF2B5EF4-FFF2-40B4-BE49-F238E27FC236}">
                <a16:creationId xmlns="" xmlns:a16="http://schemas.microsoft.com/office/drawing/2014/main" id="{1C6DA47A-6D45-4A5A-B905-03C7AC76602A}"/>
              </a:ext>
            </a:extLst>
          </p:cNvPr>
          <p:cNvGrpSpPr>
            <a:grpSpLocks/>
          </p:cNvGrpSpPr>
          <p:nvPr/>
        </p:nvGrpSpPr>
        <p:grpSpPr bwMode="auto">
          <a:xfrm>
            <a:off x="7755845" y="2400140"/>
            <a:ext cx="538162" cy="538162"/>
            <a:chOff x="8237295" y="2570251"/>
            <a:chExt cx="538709" cy="538709"/>
          </a:xfrm>
          <a:solidFill>
            <a:schemeClr val="bg1"/>
          </a:solidFill>
        </p:grpSpPr>
        <p:sp>
          <p:nvSpPr>
            <p:cNvPr id="39" name="矩形 38">
              <a:extLst>
                <a:ext uri="{FF2B5EF4-FFF2-40B4-BE49-F238E27FC236}">
                  <a16:creationId xmlns="" xmlns:a16="http://schemas.microsoft.com/office/drawing/2014/main" id="{86807893-FB7B-447A-9AF5-961590B826CB}"/>
                </a:ext>
              </a:extLst>
            </p:cNvPr>
            <p:cNvSpPr/>
            <p:nvPr/>
          </p:nvSpPr>
          <p:spPr>
            <a:xfrm>
              <a:off x="8237295" y="2570251"/>
              <a:ext cx="538709" cy="538709"/>
            </a:xfrm>
            <a:prstGeom prst="rect">
              <a:avLst/>
            </a:prstGeom>
            <a:solidFill>
              <a:srgbClr val="FABB95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 sz="4800" dirty="0"/>
            </a:p>
          </p:txBody>
        </p:sp>
        <p:grpSp>
          <p:nvGrpSpPr>
            <p:cNvPr id="40" name="Group 104">
              <a:extLst>
                <a:ext uri="{FF2B5EF4-FFF2-40B4-BE49-F238E27FC236}">
                  <a16:creationId xmlns="" xmlns:a16="http://schemas.microsoft.com/office/drawing/2014/main" id="{836F7B1E-5DB7-4F23-9C96-073B649256F8}"/>
                </a:ext>
              </a:extLst>
            </p:cNvPr>
            <p:cNvGrpSpPr>
              <a:grpSpLocks/>
            </p:cNvGrpSpPr>
            <p:nvPr/>
          </p:nvGrpSpPr>
          <p:grpSpPr bwMode="auto">
            <a:xfrm>
              <a:off x="8365797" y="2635485"/>
              <a:ext cx="288925" cy="381000"/>
              <a:chOff x="2647" y="2365"/>
              <a:chExt cx="156" cy="206"/>
            </a:xfrm>
            <a:grpFill/>
          </p:grpSpPr>
          <p:sp>
            <p:nvSpPr>
              <p:cNvPr id="41" name="Freeform 90">
                <a:extLst>
                  <a:ext uri="{FF2B5EF4-FFF2-40B4-BE49-F238E27FC236}">
                    <a16:creationId xmlns="" xmlns:a16="http://schemas.microsoft.com/office/drawing/2014/main" id="{05C7D6E7-FAB3-4A56-887C-2ED855083E3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77" y="2451"/>
                <a:ext cx="96" cy="24"/>
              </a:xfrm>
              <a:custGeom>
                <a:avLst/>
                <a:gdLst>
                  <a:gd name="T0" fmla="*/ 3072 w 48"/>
                  <a:gd name="T1" fmla="*/ 384 h 12"/>
                  <a:gd name="T2" fmla="*/ 2560 w 48"/>
                  <a:gd name="T3" fmla="*/ 768 h 12"/>
                  <a:gd name="T4" fmla="*/ 512 w 48"/>
                  <a:gd name="T5" fmla="*/ 768 h 12"/>
                  <a:gd name="T6" fmla="*/ 0 w 48"/>
                  <a:gd name="T7" fmla="*/ 384 h 12"/>
                  <a:gd name="T8" fmla="*/ 0 w 48"/>
                  <a:gd name="T9" fmla="*/ 384 h 12"/>
                  <a:gd name="T10" fmla="*/ 512 w 48"/>
                  <a:gd name="T11" fmla="*/ 0 h 12"/>
                  <a:gd name="T12" fmla="*/ 2560 w 48"/>
                  <a:gd name="T13" fmla="*/ 0 h 12"/>
                  <a:gd name="T14" fmla="*/ 3072 w 48"/>
                  <a:gd name="T15" fmla="*/ 384 h 12"/>
                  <a:gd name="T16" fmla="*/ 0 60000 65536"/>
                  <a:gd name="T17" fmla="*/ 0 60000 65536"/>
                  <a:gd name="T18" fmla="*/ 0 60000 65536"/>
                  <a:gd name="T19" fmla="*/ 0 60000 65536"/>
                  <a:gd name="T20" fmla="*/ 0 60000 65536"/>
                  <a:gd name="T21" fmla="*/ 0 60000 65536"/>
                  <a:gd name="T22" fmla="*/ 0 60000 65536"/>
                  <a:gd name="T23" fmla="*/ 0 60000 65536"/>
                  <a:gd name="T24" fmla="*/ 0 w 48"/>
                  <a:gd name="T25" fmla="*/ 0 h 12"/>
                  <a:gd name="T26" fmla="*/ 48 w 48"/>
                  <a:gd name="T27" fmla="*/ 12 h 12"/>
                </a:gdLst>
                <a:ahLst/>
                <a:cxnLst>
                  <a:cxn ang="T16">
                    <a:pos x="T0" y="T1"/>
                  </a:cxn>
                  <a:cxn ang="T17">
                    <a:pos x="T2" y="T3"/>
                  </a:cxn>
                  <a:cxn ang="T18">
                    <a:pos x="T4" y="T5"/>
                  </a:cxn>
                  <a:cxn ang="T19">
                    <a:pos x="T6" y="T7"/>
                  </a:cxn>
                  <a:cxn ang="T20">
                    <a:pos x="T8" y="T9"/>
                  </a:cxn>
                  <a:cxn ang="T21">
                    <a:pos x="T10" y="T11"/>
                  </a:cxn>
                  <a:cxn ang="T22">
                    <a:pos x="T12" y="T13"/>
                  </a:cxn>
                  <a:cxn ang="T23">
                    <a:pos x="T14" y="T15"/>
                  </a:cxn>
                </a:cxnLst>
                <a:rect l="T24" t="T25" r="T26" b="T27"/>
                <a:pathLst>
                  <a:path w="48" h="12">
                    <a:moveTo>
                      <a:pt x="48" y="6"/>
                    </a:moveTo>
                    <a:cubicBezTo>
                      <a:pt x="48" y="9"/>
                      <a:pt x="44" y="12"/>
                      <a:pt x="40" y="12"/>
                    </a:cubicBezTo>
                    <a:cubicBezTo>
                      <a:pt x="8" y="12"/>
                      <a:pt x="8" y="12"/>
                      <a:pt x="8" y="12"/>
                    </a:cubicBezTo>
                    <a:cubicBezTo>
                      <a:pt x="4" y="12"/>
                      <a:pt x="0" y="9"/>
                      <a:pt x="0" y="6"/>
                    </a:cubicBezTo>
                    <a:cubicBezTo>
                      <a:pt x="0" y="6"/>
                      <a:pt x="0" y="6"/>
                      <a:pt x="0" y="6"/>
                    </a:cubicBezTo>
                    <a:cubicBezTo>
                      <a:pt x="0" y="3"/>
                      <a:pt x="4" y="0"/>
                      <a:pt x="8" y="0"/>
                    </a:cubicBezTo>
                    <a:cubicBezTo>
                      <a:pt x="40" y="0"/>
                      <a:pt x="40" y="0"/>
                      <a:pt x="40" y="0"/>
                    </a:cubicBezTo>
                    <a:cubicBezTo>
                      <a:pt x="44" y="0"/>
                      <a:pt x="48" y="3"/>
                      <a:pt x="48" y="6"/>
                    </a:cubicBezTo>
                    <a:close/>
                  </a:path>
                </a:pathLst>
              </a:custGeom>
              <a:grpFill/>
              <a:ln w="9525">
                <a:noFill/>
                <a:round/>
                <a:headEnd/>
                <a:tailEnd/>
              </a:ln>
            </p:spPr>
            <p:txBody>
              <a:bodyPr/>
              <a:lstStyle/>
              <a:p>
                <a:endParaRPr lang="zh-CN" altLang="en-US"/>
              </a:p>
            </p:txBody>
          </p:sp>
          <p:sp>
            <p:nvSpPr>
              <p:cNvPr id="42" name="Oval 91">
                <a:extLst>
                  <a:ext uri="{FF2B5EF4-FFF2-40B4-BE49-F238E27FC236}">
                    <a16:creationId xmlns="" xmlns:a16="http://schemas.microsoft.com/office/drawing/2014/main" id="{0046CD02-CD41-483E-8F42-99152A99F82A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2711" y="2365"/>
                <a:ext cx="28" cy="28"/>
              </a:xfrm>
              <a:prstGeom prst="ellipse">
                <a:avLst/>
              </a:prstGeom>
              <a:grpFill/>
              <a:ln w="9525">
                <a:noFill/>
                <a:round/>
                <a:headEnd/>
                <a:tailEnd/>
              </a:ln>
            </p:spPr>
            <p:txBody>
              <a:bodyPr/>
              <a:lstStyle/>
              <a:p>
                <a:endParaRPr lang="zh-CN" altLang="en-US" sz="1900" b="1"/>
              </a:p>
            </p:txBody>
          </p:sp>
          <p:sp>
            <p:nvSpPr>
              <p:cNvPr id="43" name="Freeform 92">
                <a:extLst>
                  <a:ext uri="{FF2B5EF4-FFF2-40B4-BE49-F238E27FC236}">
                    <a16:creationId xmlns="" xmlns:a16="http://schemas.microsoft.com/office/drawing/2014/main" id="{EDE18F2B-22D2-4716-844E-53BE5B021BE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53" y="2515"/>
                <a:ext cx="144" cy="24"/>
              </a:xfrm>
              <a:custGeom>
                <a:avLst/>
                <a:gdLst>
                  <a:gd name="T0" fmla="*/ 4608 w 72"/>
                  <a:gd name="T1" fmla="*/ 384 h 12"/>
                  <a:gd name="T2" fmla="*/ 4096 w 72"/>
                  <a:gd name="T3" fmla="*/ 768 h 12"/>
                  <a:gd name="T4" fmla="*/ 512 w 72"/>
                  <a:gd name="T5" fmla="*/ 768 h 12"/>
                  <a:gd name="T6" fmla="*/ 0 w 72"/>
                  <a:gd name="T7" fmla="*/ 384 h 12"/>
                  <a:gd name="T8" fmla="*/ 0 w 72"/>
                  <a:gd name="T9" fmla="*/ 384 h 12"/>
                  <a:gd name="T10" fmla="*/ 512 w 72"/>
                  <a:gd name="T11" fmla="*/ 0 h 12"/>
                  <a:gd name="T12" fmla="*/ 4096 w 72"/>
                  <a:gd name="T13" fmla="*/ 0 h 12"/>
                  <a:gd name="T14" fmla="*/ 4608 w 72"/>
                  <a:gd name="T15" fmla="*/ 384 h 12"/>
                  <a:gd name="T16" fmla="*/ 0 60000 65536"/>
                  <a:gd name="T17" fmla="*/ 0 60000 65536"/>
                  <a:gd name="T18" fmla="*/ 0 60000 65536"/>
                  <a:gd name="T19" fmla="*/ 0 60000 65536"/>
                  <a:gd name="T20" fmla="*/ 0 60000 65536"/>
                  <a:gd name="T21" fmla="*/ 0 60000 65536"/>
                  <a:gd name="T22" fmla="*/ 0 60000 65536"/>
                  <a:gd name="T23" fmla="*/ 0 60000 65536"/>
                  <a:gd name="T24" fmla="*/ 0 w 72"/>
                  <a:gd name="T25" fmla="*/ 0 h 12"/>
                  <a:gd name="T26" fmla="*/ 72 w 72"/>
                  <a:gd name="T27" fmla="*/ 12 h 12"/>
                </a:gdLst>
                <a:ahLst/>
                <a:cxnLst>
                  <a:cxn ang="T16">
                    <a:pos x="T0" y="T1"/>
                  </a:cxn>
                  <a:cxn ang="T17">
                    <a:pos x="T2" y="T3"/>
                  </a:cxn>
                  <a:cxn ang="T18">
                    <a:pos x="T4" y="T5"/>
                  </a:cxn>
                  <a:cxn ang="T19">
                    <a:pos x="T6" y="T7"/>
                  </a:cxn>
                  <a:cxn ang="T20">
                    <a:pos x="T8" y="T9"/>
                  </a:cxn>
                  <a:cxn ang="T21">
                    <a:pos x="T10" y="T11"/>
                  </a:cxn>
                  <a:cxn ang="T22">
                    <a:pos x="T12" y="T13"/>
                  </a:cxn>
                  <a:cxn ang="T23">
                    <a:pos x="T14" y="T15"/>
                  </a:cxn>
                </a:cxnLst>
                <a:rect l="T24" t="T25" r="T26" b="T27"/>
                <a:pathLst>
                  <a:path w="72" h="12">
                    <a:moveTo>
                      <a:pt x="72" y="6"/>
                    </a:moveTo>
                    <a:cubicBezTo>
                      <a:pt x="72" y="9"/>
                      <a:pt x="68" y="12"/>
                      <a:pt x="64" y="12"/>
                    </a:cubicBezTo>
                    <a:cubicBezTo>
                      <a:pt x="8" y="12"/>
                      <a:pt x="8" y="12"/>
                      <a:pt x="8" y="12"/>
                    </a:cubicBezTo>
                    <a:cubicBezTo>
                      <a:pt x="4" y="12"/>
                      <a:pt x="0" y="9"/>
                      <a:pt x="0" y="6"/>
                    </a:cubicBezTo>
                    <a:cubicBezTo>
                      <a:pt x="0" y="6"/>
                      <a:pt x="0" y="6"/>
                      <a:pt x="0" y="6"/>
                    </a:cubicBezTo>
                    <a:cubicBezTo>
                      <a:pt x="0" y="3"/>
                      <a:pt x="4" y="0"/>
                      <a:pt x="8" y="0"/>
                    </a:cubicBezTo>
                    <a:cubicBezTo>
                      <a:pt x="64" y="0"/>
                      <a:pt x="64" y="0"/>
                      <a:pt x="64" y="0"/>
                    </a:cubicBezTo>
                    <a:cubicBezTo>
                      <a:pt x="68" y="0"/>
                      <a:pt x="72" y="3"/>
                      <a:pt x="72" y="6"/>
                    </a:cubicBezTo>
                    <a:close/>
                  </a:path>
                </a:pathLst>
              </a:custGeom>
              <a:grpFill/>
              <a:ln w="9525">
                <a:noFill/>
                <a:round/>
                <a:headEnd/>
                <a:tailEnd/>
              </a:ln>
            </p:spPr>
            <p:txBody>
              <a:bodyPr/>
              <a:lstStyle/>
              <a:p>
                <a:endParaRPr lang="zh-CN" altLang="en-US"/>
              </a:p>
            </p:txBody>
          </p:sp>
          <p:sp>
            <p:nvSpPr>
              <p:cNvPr id="44" name="Freeform 93">
                <a:extLst>
                  <a:ext uri="{FF2B5EF4-FFF2-40B4-BE49-F238E27FC236}">
                    <a16:creationId xmlns="" xmlns:a16="http://schemas.microsoft.com/office/drawing/2014/main" id="{DAA13CC7-612C-4D31-9013-6A6C1A56585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47" y="2523"/>
                <a:ext cx="156" cy="48"/>
              </a:xfrm>
              <a:custGeom>
                <a:avLst/>
                <a:gdLst>
                  <a:gd name="T0" fmla="*/ 4288 w 78"/>
                  <a:gd name="T1" fmla="*/ 576 h 24"/>
                  <a:gd name="T2" fmla="*/ 4544 w 78"/>
                  <a:gd name="T3" fmla="*/ 1536 h 24"/>
                  <a:gd name="T4" fmla="*/ 448 w 78"/>
                  <a:gd name="T5" fmla="*/ 1536 h 24"/>
                  <a:gd name="T6" fmla="*/ 704 w 78"/>
                  <a:gd name="T7" fmla="*/ 576 h 24"/>
                  <a:gd name="T8" fmla="*/ 960 w 78"/>
                  <a:gd name="T9" fmla="*/ 320 h 24"/>
                  <a:gd name="T10" fmla="*/ 1664 w 78"/>
                  <a:gd name="T11" fmla="*/ 0 h 24"/>
                  <a:gd name="T12" fmla="*/ 3328 w 78"/>
                  <a:gd name="T13" fmla="*/ 0 h 24"/>
                  <a:gd name="T14" fmla="*/ 4032 w 78"/>
                  <a:gd name="T15" fmla="*/ 320 h 24"/>
                  <a:gd name="T16" fmla="*/ 4288 w 78"/>
                  <a:gd name="T17" fmla="*/ 576 h 24"/>
                  <a:gd name="T18" fmla="*/ 0 60000 65536"/>
                  <a:gd name="T19" fmla="*/ 0 60000 65536"/>
                  <a:gd name="T20" fmla="*/ 0 60000 65536"/>
                  <a:gd name="T21" fmla="*/ 0 60000 65536"/>
                  <a:gd name="T22" fmla="*/ 0 60000 65536"/>
                  <a:gd name="T23" fmla="*/ 0 60000 65536"/>
                  <a:gd name="T24" fmla="*/ 0 60000 65536"/>
                  <a:gd name="T25" fmla="*/ 0 60000 65536"/>
                  <a:gd name="T26" fmla="*/ 0 60000 65536"/>
                  <a:gd name="T27" fmla="*/ 0 w 78"/>
                  <a:gd name="T28" fmla="*/ 0 h 24"/>
                  <a:gd name="T29" fmla="*/ 78 w 78"/>
                  <a:gd name="T30" fmla="*/ 24 h 24"/>
                </a:gdLst>
                <a:ahLst/>
                <a:cxnLst>
                  <a:cxn ang="T18">
                    <a:pos x="T0" y="T1"/>
                  </a:cxn>
                  <a:cxn ang="T19">
                    <a:pos x="T2" y="T3"/>
                  </a:cxn>
                  <a:cxn ang="T20">
                    <a:pos x="T4" y="T5"/>
                  </a:cxn>
                  <a:cxn ang="T21">
                    <a:pos x="T6" y="T7"/>
                  </a:cxn>
                  <a:cxn ang="T22">
                    <a:pos x="T8" y="T9"/>
                  </a:cxn>
                  <a:cxn ang="T23">
                    <a:pos x="T10" y="T11"/>
                  </a:cxn>
                  <a:cxn ang="T24">
                    <a:pos x="T12" y="T13"/>
                  </a:cxn>
                  <a:cxn ang="T25">
                    <a:pos x="T14" y="T15"/>
                  </a:cxn>
                  <a:cxn ang="T26">
                    <a:pos x="T16" y="T17"/>
                  </a:cxn>
                </a:cxnLst>
                <a:rect l="T27" t="T28" r="T29" b="T30"/>
                <a:pathLst>
                  <a:path w="78" h="24">
                    <a:moveTo>
                      <a:pt x="67" y="9"/>
                    </a:moveTo>
                    <a:cubicBezTo>
                      <a:pt x="74" y="16"/>
                      <a:pt x="78" y="24"/>
                      <a:pt x="71" y="24"/>
                    </a:cubicBezTo>
                    <a:cubicBezTo>
                      <a:pt x="7" y="24"/>
                      <a:pt x="7" y="24"/>
                      <a:pt x="7" y="24"/>
                    </a:cubicBezTo>
                    <a:cubicBezTo>
                      <a:pt x="0" y="24"/>
                      <a:pt x="4" y="16"/>
                      <a:pt x="11" y="9"/>
                    </a:cubicBezTo>
                    <a:cubicBezTo>
                      <a:pt x="15" y="5"/>
                      <a:pt x="15" y="5"/>
                      <a:pt x="15" y="5"/>
                    </a:cubicBezTo>
                    <a:cubicBezTo>
                      <a:pt x="19" y="2"/>
                      <a:pt x="23" y="0"/>
                      <a:pt x="26" y="0"/>
                    </a:cubicBezTo>
                    <a:cubicBezTo>
                      <a:pt x="52" y="0"/>
                      <a:pt x="52" y="0"/>
                      <a:pt x="52" y="0"/>
                    </a:cubicBezTo>
                    <a:cubicBezTo>
                      <a:pt x="55" y="0"/>
                      <a:pt x="59" y="2"/>
                      <a:pt x="63" y="5"/>
                    </a:cubicBezTo>
                    <a:lnTo>
                      <a:pt x="67" y="9"/>
                    </a:lnTo>
                    <a:close/>
                  </a:path>
                </a:pathLst>
              </a:custGeom>
              <a:grpFill/>
              <a:ln w="9525">
                <a:noFill/>
                <a:round/>
                <a:headEnd/>
                <a:tailEnd/>
              </a:ln>
            </p:spPr>
            <p:txBody>
              <a:bodyPr/>
              <a:lstStyle/>
              <a:p>
                <a:endParaRPr lang="zh-CN" altLang="en-US"/>
              </a:p>
            </p:txBody>
          </p:sp>
          <p:sp>
            <p:nvSpPr>
              <p:cNvPr id="45" name="Freeform 94">
                <a:extLst>
                  <a:ext uri="{FF2B5EF4-FFF2-40B4-BE49-F238E27FC236}">
                    <a16:creationId xmlns="" xmlns:a16="http://schemas.microsoft.com/office/drawing/2014/main" id="{EF247FE9-767A-4A5E-9576-2AEDA83DC9C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57" y="2395"/>
                <a:ext cx="136" cy="48"/>
              </a:xfrm>
              <a:custGeom>
                <a:avLst/>
                <a:gdLst>
                  <a:gd name="T0" fmla="*/ 512 w 68"/>
                  <a:gd name="T1" fmla="*/ 960 h 24"/>
                  <a:gd name="T2" fmla="*/ 320 w 68"/>
                  <a:gd name="T3" fmla="*/ 0 h 24"/>
                  <a:gd name="T4" fmla="*/ 4032 w 68"/>
                  <a:gd name="T5" fmla="*/ 0 h 24"/>
                  <a:gd name="T6" fmla="*/ 3840 w 68"/>
                  <a:gd name="T7" fmla="*/ 960 h 24"/>
                  <a:gd name="T8" fmla="*/ 3584 w 68"/>
                  <a:gd name="T9" fmla="*/ 1216 h 24"/>
                  <a:gd name="T10" fmla="*/ 3072 w 68"/>
                  <a:gd name="T11" fmla="*/ 1536 h 24"/>
                  <a:gd name="T12" fmla="*/ 1280 w 68"/>
                  <a:gd name="T13" fmla="*/ 1536 h 24"/>
                  <a:gd name="T14" fmla="*/ 768 w 68"/>
                  <a:gd name="T15" fmla="*/ 1216 h 24"/>
                  <a:gd name="T16" fmla="*/ 512 w 68"/>
                  <a:gd name="T17" fmla="*/ 960 h 24"/>
                  <a:gd name="T18" fmla="*/ 0 60000 65536"/>
                  <a:gd name="T19" fmla="*/ 0 60000 65536"/>
                  <a:gd name="T20" fmla="*/ 0 60000 65536"/>
                  <a:gd name="T21" fmla="*/ 0 60000 65536"/>
                  <a:gd name="T22" fmla="*/ 0 60000 65536"/>
                  <a:gd name="T23" fmla="*/ 0 60000 65536"/>
                  <a:gd name="T24" fmla="*/ 0 60000 65536"/>
                  <a:gd name="T25" fmla="*/ 0 60000 65536"/>
                  <a:gd name="T26" fmla="*/ 0 60000 65536"/>
                  <a:gd name="T27" fmla="*/ 0 w 68"/>
                  <a:gd name="T28" fmla="*/ 0 h 24"/>
                  <a:gd name="T29" fmla="*/ 68 w 68"/>
                  <a:gd name="T30" fmla="*/ 24 h 24"/>
                </a:gdLst>
                <a:ahLst/>
                <a:cxnLst>
                  <a:cxn ang="T18">
                    <a:pos x="T0" y="T1"/>
                  </a:cxn>
                  <a:cxn ang="T19">
                    <a:pos x="T2" y="T3"/>
                  </a:cxn>
                  <a:cxn ang="T20">
                    <a:pos x="T4" y="T5"/>
                  </a:cxn>
                  <a:cxn ang="T21">
                    <a:pos x="T6" y="T7"/>
                  </a:cxn>
                  <a:cxn ang="T22">
                    <a:pos x="T8" y="T9"/>
                  </a:cxn>
                  <a:cxn ang="T23">
                    <a:pos x="T10" y="T11"/>
                  </a:cxn>
                  <a:cxn ang="T24">
                    <a:pos x="T12" y="T13"/>
                  </a:cxn>
                  <a:cxn ang="T25">
                    <a:pos x="T14" y="T15"/>
                  </a:cxn>
                  <a:cxn ang="T26">
                    <a:pos x="T16" y="T17"/>
                  </a:cxn>
                </a:cxnLst>
                <a:rect l="T27" t="T28" r="T29" b="T30"/>
                <a:pathLst>
                  <a:path w="68" h="24">
                    <a:moveTo>
                      <a:pt x="8" y="15"/>
                    </a:moveTo>
                    <a:cubicBezTo>
                      <a:pt x="2" y="8"/>
                      <a:pt x="0" y="0"/>
                      <a:pt x="5" y="0"/>
                    </a:cubicBezTo>
                    <a:cubicBezTo>
                      <a:pt x="63" y="0"/>
                      <a:pt x="63" y="0"/>
                      <a:pt x="63" y="0"/>
                    </a:cubicBezTo>
                    <a:cubicBezTo>
                      <a:pt x="68" y="0"/>
                      <a:pt x="66" y="8"/>
                      <a:pt x="60" y="15"/>
                    </a:cubicBezTo>
                    <a:cubicBezTo>
                      <a:pt x="56" y="19"/>
                      <a:pt x="56" y="19"/>
                      <a:pt x="56" y="19"/>
                    </a:cubicBezTo>
                    <a:cubicBezTo>
                      <a:pt x="54" y="22"/>
                      <a:pt x="50" y="24"/>
                      <a:pt x="48" y="24"/>
                    </a:cubicBezTo>
                    <a:cubicBezTo>
                      <a:pt x="20" y="24"/>
                      <a:pt x="20" y="24"/>
                      <a:pt x="20" y="24"/>
                    </a:cubicBezTo>
                    <a:cubicBezTo>
                      <a:pt x="18" y="24"/>
                      <a:pt x="14" y="22"/>
                      <a:pt x="12" y="19"/>
                    </a:cubicBezTo>
                    <a:lnTo>
                      <a:pt x="8" y="15"/>
                    </a:lnTo>
                    <a:close/>
                  </a:path>
                </a:pathLst>
              </a:custGeom>
              <a:grpFill/>
              <a:ln w="9525">
                <a:noFill/>
                <a:round/>
                <a:headEnd/>
                <a:tailEnd/>
              </a:ln>
            </p:spPr>
            <p:txBody>
              <a:bodyPr/>
              <a:lstStyle/>
              <a:p>
                <a:endParaRPr lang="zh-CN" altLang="en-US"/>
              </a:p>
            </p:txBody>
          </p:sp>
          <p:sp>
            <p:nvSpPr>
              <p:cNvPr id="46" name="Freeform 95">
                <a:extLst>
                  <a:ext uri="{FF2B5EF4-FFF2-40B4-BE49-F238E27FC236}">
                    <a16:creationId xmlns="" xmlns:a16="http://schemas.microsoft.com/office/drawing/2014/main" id="{D1969C99-6D3C-40D8-B0DC-2B6CE8917A6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77" y="2451"/>
                <a:ext cx="96" cy="72"/>
              </a:xfrm>
              <a:custGeom>
                <a:avLst/>
                <a:gdLst>
                  <a:gd name="T0" fmla="*/ 2048 w 48"/>
                  <a:gd name="T1" fmla="*/ 0 h 36"/>
                  <a:gd name="T2" fmla="*/ 1024 w 48"/>
                  <a:gd name="T3" fmla="*/ 0 h 36"/>
                  <a:gd name="T4" fmla="*/ 0 w 48"/>
                  <a:gd name="T5" fmla="*/ 2048 h 36"/>
                  <a:gd name="T6" fmla="*/ 1536 w 48"/>
                  <a:gd name="T7" fmla="*/ 2304 h 36"/>
                  <a:gd name="T8" fmla="*/ 3072 w 48"/>
                  <a:gd name="T9" fmla="*/ 2048 h 36"/>
                  <a:gd name="T10" fmla="*/ 2048 w 48"/>
                  <a:gd name="T11" fmla="*/ 0 h 36"/>
                  <a:gd name="T12" fmla="*/ 0 60000 65536"/>
                  <a:gd name="T13" fmla="*/ 0 60000 65536"/>
                  <a:gd name="T14" fmla="*/ 0 60000 65536"/>
                  <a:gd name="T15" fmla="*/ 0 60000 65536"/>
                  <a:gd name="T16" fmla="*/ 0 60000 65536"/>
                  <a:gd name="T17" fmla="*/ 0 60000 65536"/>
                  <a:gd name="T18" fmla="*/ 0 w 48"/>
                  <a:gd name="T19" fmla="*/ 0 h 36"/>
                  <a:gd name="T20" fmla="*/ 48 w 48"/>
                  <a:gd name="T21" fmla="*/ 36 h 36"/>
                </a:gdLst>
                <a:ahLst/>
                <a:cxnLst>
                  <a:cxn ang="T12">
                    <a:pos x="T0" y="T1"/>
                  </a:cxn>
                  <a:cxn ang="T13">
                    <a:pos x="T2" y="T3"/>
                  </a:cxn>
                  <a:cxn ang="T14">
                    <a:pos x="T4" y="T5"/>
                  </a:cxn>
                  <a:cxn ang="T15">
                    <a:pos x="T6" y="T7"/>
                  </a:cxn>
                  <a:cxn ang="T16">
                    <a:pos x="T8" y="T9"/>
                  </a:cxn>
                  <a:cxn ang="T17">
                    <a:pos x="T10" y="T11"/>
                  </a:cxn>
                </a:cxnLst>
                <a:rect l="T18" t="T19" r="T20" b="T21"/>
                <a:pathLst>
                  <a:path w="48" h="36">
                    <a:moveTo>
                      <a:pt x="32" y="0"/>
                    </a:moveTo>
                    <a:cubicBezTo>
                      <a:pt x="16" y="0"/>
                      <a:pt x="16" y="0"/>
                      <a:pt x="16" y="0"/>
                    </a:cubicBezTo>
                    <a:cubicBezTo>
                      <a:pt x="16" y="28"/>
                      <a:pt x="0" y="24"/>
                      <a:pt x="0" y="32"/>
                    </a:cubicBezTo>
                    <a:cubicBezTo>
                      <a:pt x="24" y="36"/>
                      <a:pt x="24" y="36"/>
                      <a:pt x="24" y="36"/>
                    </a:cubicBezTo>
                    <a:cubicBezTo>
                      <a:pt x="48" y="32"/>
                      <a:pt x="48" y="32"/>
                      <a:pt x="48" y="32"/>
                    </a:cubicBezTo>
                    <a:cubicBezTo>
                      <a:pt x="48" y="24"/>
                      <a:pt x="32" y="28"/>
                      <a:pt x="32" y="0"/>
                    </a:cubicBezTo>
                    <a:close/>
                  </a:path>
                </a:pathLst>
              </a:custGeom>
              <a:grpFill/>
              <a:ln w="9525">
                <a:noFill/>
                <a:round/>
                <a:headEnd/>
                <a:tailEnd/>
              </a:ln>
            </p:spPr>
            <p:txBody>
              <a:bodyPr/>
              <a:lstStyle/>
              <a:p>
                <a:endParaRPr lang="zh-CN" altLang="en-US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3144195455"/>
      </p:ext>
    </p:extLst>
  </p:cSld>
  <p:clrMapOvr>
    <a:masterClrMapping/>
  </p:clrMapOvr>
  <mc:AlternateContent xmlns:mc="http://schemas.openxmlformats.org/markup-compatibility/2006" xmlns:p15="http://schemas.microsoft.com/office/powerpoint/2012/main">
    <mc:Choice Requires="p15">
      <p:transition xmlns:p14="http://schemas.microsoft.com/office/powerpoint/2010/main" spd="slow" p14:dur="6000" advClick="0" advTm="0">
        <p15:prstTrans prst="curtains"/>
      </p:transition>
    </mc:Choice>
    <mc:Fallback xmlns="">
      <p:transition spd="slow" advClick="0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" presetID="53" presetClass="entr" presetSubtype="16" fill="hold" grpId="0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4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53" presetClass="entr" presetSubtype="16" fill="hold" grpId="0" nodeType="withEffect">
                                  <p:stCondLst>
                                    <p:cond delay="30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8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0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3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4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5" fill="hold">
                            <p:stCondLst>
                              <p:cond delay="1000"/>
                            </p:stCondLst>
                            <p:childTnLst>
                              <p:par>
                                <p:cTn id="26" presetID="31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8" dur="1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9" dur="1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0" dur="1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9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1" dur="10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2000"/>
                            </p:stCondLst>
                            <p:childTnLst>
                              <p:par>
                                <p:cTn id="33" presetID="23" presetClass="entr" presetSubtype="16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5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7" fill="hold">
                            <p:stCondLst>
                              <p:cond delay="4750"/>
                            </p:stCondLst>
                            <p:childTnLst>
                              <p:par>
                                <p:cTn id="38" presetID="31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0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1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9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10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4" fill="hold">
                            <p:stCondLst>
                              <p:cond delay="5750"/>
                            </p:stCondLst>
                            <p:childTnLst>
                              <p:par>
                                <p:cTn id="45" presetID="23" presetClass="entr" presetSubtype="16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8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9" fill="hold">
                            <p:stCondLst>
                              <p:cond delay="8500"/>
                            </p:stCondLst>
                            <p:childTnLst>
                              <p:par>
                                <p:cTn id="50" presetID="31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2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3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4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9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5" dur="10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6" fill="hold">
                            <p:stCondLst>
                              <p:cond delay="9500"/>
                            </p:stCondLst>
                            <p:childTnLst>
                              <p:par>
                                <p:cTn id="57" presetID="23" presetClass="entr" presetSubtype="16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9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0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1" fill="hold">
                            <p:stCondLst>
                              <p:cond delay="12250"/>
                            </p:stCondLst>
                            <p:childTnLst>
                              <p:par>
                                <p:cTn id="62" presetID="31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4" dur="10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5" dur="10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6" dur="10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9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7" dur="10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8" fill="hold">
                            <p:stCondLst>
                              <p:cond delay="13250"/>
                            </p:stCondLst>
                            <p:childTnLst>
                              <p:par>
                                <p:cTn id="69" presetID="23" presetClass="entr" presetSubtype="16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1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2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" grpId="0" animBg="1"/>
      <p:bldP spid="3" grpId="0" animBg="1"/>
      <p:bldP spid="4" grpId="0" animBg="1"/>
      <p:bldP spid="5" grpId="0" animBg="1"/>
      <p:bldP spid="6" grpId="0"/>
      <p:bldP spid="7" grpId="0"/>
      <p:bldP spid="8" grpId="0"/>
      <p:bldP spid="9" grpId="0"/>
    </p:bldLst>
  </p:timing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组合 1">
            <a:extLst>
              <a:ext uri="{FF2B5EF4-FFF2-40B4-BE49-F238E27FC236}">
                <a16:creationId xmlns="" xmlns:a16="http://schemas.microsoft.com/office/drawing/2014/main" id="{AA04ADCB-AC82-46F7-A2BE-21FB523ACB4D}"/>
              </a:ext>
            </a:extLst>
          </p:cNvPr>
          <p:cNvGrpSpPr/>
          <p:nvPr/>
        </p:nvGrpSpPr>
        <p:grpSpPr>
          <a:xfrm>
            <a:off x="2053590" y="1882140"/>
            <a:ext cx="609600" cy="609600"/>
            <a:chOff x="2682240" y="2225040"/>
            <a:chExt cx="609600" cy="609600"/>
          </a:xfrm>
        </p:grpSpPr>
        <p:sp>
          <p:nvSpPr>
            <p:cNvPr id="3" name="椭圆 2">
              <a:extLst>
                <a:ext uri="{FF2B5EF4-FFF2-40B4-BE49-F238E27FC236}">
                  <a16:creationId xmlns="" xmlns:a16="http://schemas.microsoft.com/office/drawing/2014/main" id="{98FD8D9E-5428-4908-9C60-A1310194D170}"/>
                </a:ext>
              </a:extLst>
            </p:cNvPr>
            <p:cNvSpPr/>
            <p:nvPr/>
          </p:nvSpPr>
          <p:spPr>
            <a:xfrm>
              <a:off x="2682240" y="2225040"/>
              <a:ext cx="609600" cy="609600"/>
            </a:xfrm>
            <a:prstGeom prst="ellipse">
              <a:avLst/>
            </a:prstGeom>
            <a:noFill/>
            <a:ln w="19050">
              <a:solidFill>
                <a:srgbClr val="FABB95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 sz="1600">
                <a:solidFill>
                  <a:schemeClr val="bg1">
                    <a:lumMod val="50000"/>
                  </a:schemeClr>
                </a:solidFill>
              </a:endParaRPr>
            </a:p>
          </p:txBody>
        </p:sp>
        <p:sp>
          <p:nvSpPr>
            <p:cNvPr id="4" name="椭圆 3">
              <a:extLst>
                <a:ext uri="{FF2B5EF4-FFF2-40B4-BE49-F238E27FC236}">
                  <a16:creationId xmlns="" xmlns:a16="http://schemas.microsoft.com/office/drawing/2014/main" id="{7DC1060A-455D-49A7-8944-8550643DA4C9}"/>
                </a:ext>
              </a:extLst>
            </p:cNvPr>
            <p:cNvSpPr/>
            <p:nvPr/>
          </p:nvSpPr>
          <p:spPr>
            <a:xfrm>
              <a:off x="2758440" y="2301240"/>
              <a:ext cx="457200" cy="457200"/>
            </a:xfrm>
            <a:prstGeom prst="ellipse">
              <a:avLst/>
            </a:prstGeom>
            <a:solidFill>
              <a:srgbClr val="FABB95"/>
            </a:solidFill>
            <a:ln w="19050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 sz="1600">
                <a:solidFill>
                  <a:schemeClr val="bg1">
                    <a:lumMod val="50000"/>
                  </a:schemeClr>
                </a:solidFill>
              </a:endParaRPr>
            </a:p>
          </p:txBody>
        </p:sp>
        <p:sp>
          <p:nvSpPr>
            <p:cNvPr id="5" name="文本框 4">
              <a:extLst>
                <a:ext uri="{FF2B5EF4-FFF2-40B4-BE49-F238E27FC236}">
                  <a16:creationId xmlns="" xmlns:a16="http://schemas.microsoft.com/office/drawing/2014/main" id="{8FF1243D-6C74-415F-83B3-5ADBDFAE0E79}"/>
                </a:ext>
              </a:extLst>
            </p:cNvPr>
            <p:cNvSpPr txBox="1"/>
            <p:nvPr/>
          </p:nvSpPr>
          <p:spPr>
            <a:xfrm>
              <a:off x="2722799" y="2235220"/>
              <a:ext cx="372276" cy="523220"/>
            </a:xfrm>
            <a:prstGeom prst="rect">
              <a:avLst/>
            </a:prstGeom>
            <a:noFill/>
            <a:ln>
              <a:noFill/>
            </a:ln>
          </p:spPr>
          <p:txBody>
            <a:bodyPr wrap="square" rtlCol="0">
              <a:spAutoFit/>
            </a:bodyPr>
            <a:lstStyle/>
            <a:p>
              <a:r>
                <a:rPr lang="zh-CN" altLang="en-US" sz="2800" dirty="0">
                  <a:solidFill>
                    <a:schemeClr val="bg1"/>
                  </a:solidFill>
                </a:rPr>
                <a:t>壹</a:t>
              </a:r>
            </a:p>
          </p:txBody>
        </p:sp>
      </p:grpSp>
      <p:sp>
        <p:nvSpPr>
          <p:cNvPr id="6" name="文本框 5">
            <a:extLst>
              <a:ext uri="{FF2B5EF4-FFF2-40B4-BE49-F238E27FC236}">
                <a16:creationId xmlns="" xmlns:a16="http://schemas.microsoft.com/office/drawing/2014/main" id="{88BD4930-C891-490A-ACD6-365E5D12D581}"/>
              </a:ext>
            </a:extLst>
          </p:cNvPr>
          <p:cNvSpPr txBox="1"/>
          <p:nvPr/>
        </p:nvSpPr>
        <p:spPr>
          <a:xfrm>
            <a:off x="1392489" y="3258616"/>
            <a:ext cx="2389001" cy="1077218"/>
          </a:xfrm>
          <a:prstGeom prst="rect">
            <a:avLst/>
          </a:prstGeom>
          <a:noFill/>
          <a:ln>
            <a:noFill/>
          </a:ln>
        </p:spPr>
        <p:txBody>
          <a:bodyPr wrap="square" rtlCol="0">
            <a:spAutoFit/>
          </a:bodyPr>
          <a:lstStyle/>
          <a:p>
            <a:r>
              <a:rPr lang="zh-CN" altLang="en-US" sz="1600" dirty="0">
                <a:solidFill>
                  <a:schemeClr val="bg1">
                    <a:lumMod val="50000"/>
                  </a:schemeClr>
                </a:solidFill>
                <a:latin typeface="Aldhabi" panose="01000000000000000000" pitchFamily="2" charset="-78"/>
                <a:cs typeface="Aldhabi" panose="01000000000000000000" pitchFamily="2" charset="-78"/>
              </a:rPr>
              <a:t>请在此处添加详细描述文本，尽量与标题文本语言风格相符合，语言描述尽量简洁生动。</a:t>
            </a:r>
          </a:p>
        </p:txBody>
      </p:sp>
      <p:grpSp>
        <p:nvGrpSpPr>
          <p:cNvPr id="7" name="组合 6">
            <a:extLst>
              <a:ext uri="{FF2B5EF4-FFF2-40B4-BE49-F238E27FC236}">
                <a16:creationId xmlns="" xmlns:a16="http://schemas.microsoft.com/office/drawing/2014/main" id="{B2D5629C-B826-405C-8A92-719722F241F5}"/>
              </a:ext>
            </a:extLst>
          </p:cNvPr>
          <p:cNvGrpSpPr/>
          <p:nvPr/>
        </p:nvGrpSpPr>
        <p:grpSpPr>
          <a:xfrm>
            <a:off x="5217204" y="1790682"/>
            <a:ext cx="609600" cy="609600"/>
            <a:chOff x="5845854" y="2133582"/>
            <a:chExt cx="609600" cy="609600"/>
          </a:xfrm>
        </p:grpSpPr>
        <p:sp>
          <p:nvSpPr>
            <p:cNvPr id="8" name="椭圆 7">
              <a:extLst>
                <a:ext uri="{FF2B5EF4-FFF2-40B4-BE49-F238E27FC236}">
                  <a16:creationId xmlns="" xmlns:a16="http://schemas.microsoft.com/office/drawing/2014/main" id="{38ADD434-0B53-41E5-894F-2AEE9992F776}"/>
                </a:ext>
              </a:extLst>
            </p:cNvPr>
            <p:cNvSpPr/>
            <p:nvPr/>
          </p:nvSpPr>
          <p:spPr>
            <a:xfrm>
              <a:off x="5845854" y="2133582"/>
              <a:ext cx="609600" cy="609600"/>
            </a:xfrm>
            <a:prstGeom prst="ellipse">
              <a:avLst/>
            </a:prstGeom>
            <a:noFill/>
            <a:ln w="19050">
              <a:solidFill>
                <a:srgbClr val="74A0B2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 sz="1600">
                <a:solidFill>
                  <a:schemeClr val="bg1">
                    <a:lumMod val="50000"/>
                  </a:schemeClr>
                </a:solidFill>
              </a:endParaRPr>
            </a:p>
          </p:txBody>
        </p:sp>
        <p:sp>
          <p:nvSpPr>
            <p:cNvPr id="9" name="椭圆 8">
              <a:extLst>
                <a:ext uri="{FF2B5EF4-FFF2-40B4-BE49-F238E27FC236}">
                  <a16:creationId xmlns="" xmlns:a16="http://schemas.microsoft.com/office/drawing/2014/main" id="{589FEED7-6F4D-4143-88B9-43E89D7CFC11}"/>
                </a:ext>
              </a:extLst>
            </p:cNvPr>
            <p:cNvSpPr/>
            <p:nvPr/>
          </p:nvSpPr>
          <p:spPr>
            <a:xfrm>
              <a:off x="5922054" y="2209782"/>
              <a:ext cx="457200" cy="457200"/>
            </a:xfrm>
            <a:prstGeom prst="ellipse">
              <a:avLst/>
            </a:prstGeom>
            <a:solidFill>
              <a:srgbClr val="74A0B2"/>
            </a:solidFill>
            <a:ln w="19050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 sz="1600" dirty="0">
                <a:solidFill>
                  <a:schemeClr val="bg1">
                    <a:lumMod val="50000"/>
                  </a:schemeClr>
                </a:solidFill>
              </a:endParaRPr>
            </a:p>
          </p:txBody>
        </p:sp>
        <p:sp>
          <p:nvSpPr>
            <p:cNvPr id="10" name="文本框 9">
              <a:extLst>
                <a:ext uri="{FF2B5EF4-FFF2-40B4-BE49-F238E27FC236}">
                  <a16:creationId xmlns="" xmlns:a16="http://schemas.microsoft.com/office/drawing/2014/main" id="{CB2CE1F8-C559-4FC4-BE32-E9D9F4C1CFD3}"/>
                </a:ext>
              </a:extLst>
            </p:cNvPr>
            <p:cNvSpPr txBox="1"/>
            <p:nvPr/>
          </p:nvSpPr>
          <p:spPr>
            <a:xfrm>
              <a:off x="5897681" y="2143762"/>
              <a:ext cx="372276" cy="523220"/>
            </a:xfrm>
            <a:prstGeom prst="rect">
              <a:avLst/>
            </a:prstGeom>
            <a:noFill/>
            <a:ln>
              <a:noFill/>
            </a:ln>
          </p:spPr>
          <p:txBody>
            <a:bodyPr wrap="square" rtlCol="0">
              <a:spAutoFit/>
            </a:bodyPr>
            <a:lstStyle/>
            <a:p>
              <a:r>
                <a:rPr lang="zh-CN" altLang="en-US" sz="2800" dirty="0">
                  <a:solidFill>
                    <a:schemeClr val="bg1"/>
                  </a:solidFill>
                </a:rPr>
                <a:t>贰</a:t>
              </a:r>
            </a:p>
          </p:txBody>
        </p:sp>
      </p:grpSp>
      <p:grpSp>
        <p:nvGrpSpPr>
          <p:cNvPr id="11" name="组合 10">
            <a:extLst>
              <a:ext uri="{FF2B5EF4-FFF2-40B4-BE49-F238E27FC236}">
                <a16:creationId xmlns="" xmlns:a16="http://schemas.microsoft.com/office/drawing/2014/main" id="{821A68CA-DFA3-47C1-A3F1-EDD6EF8F2FFC}"/>
              </a:ext>
            </a:extLst>
          </p:cNvPr>
          <p:cNvGrpSpPr/>
          <p:nvPr/>
        </p:nvGrpSpPr>
        <p:grpSpPr>
          <a:xfrm>
            <a:off x="8380818" y="1699224"/>
            <a:ext cx="609600" cy="609600"/>
            <a:chOff x="9009468" y="2042124"/>
            <a:chExt cx="609600" cy="609600"/>
          </a:xfrm>
        </p:grpSpPr>
        <p:sp>
          <p:nvSpPr>
            <p:cNvPr id="12" name="椭圆 11">
              <a:extLst>
                <a:ext uri="{FF2B5EF4-FFF2-40B4-BE49-F238E27FC236}">
                  <a16:creationId xmlns="" xmlns:a16="http://schemas.microsoft.com/office/drawing/2014/main" id="{1801431E-8FEB-43D0-87B3-99812B54E243}"/>
                </a:ext>
              </a:extLst>
            </p:cNvPr>
            <p:cNvSpPr/>
            <p:nvPr/>
          </p:nvSpPr>
          <p:spPr>
            <a:xfrm>
              <a:off x="9009468" y="2042124"/>
              <a:ext cx="609600" cy="609600"/>
            </a:xfrm>
            <a:prstGeom prst="ellipse">
              <a:avLst/>
            </a:prstGeom>
            <a:noFill/>
            <a:ln w="19050">
              <a:solidFill>
                <a:srgbClr val="FABB95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 sz="1600">
                <a:solidFill>
                  <a:schemeClr val="bg1">
                    <a:lumMod val="50000"/>
                  </a:schemeClr>
                </a:solidFill>
              </a:endParaRPr>
            </a:p>
          </p:txBody>
        </p:sp>
        <p:sp>
          <p:nvSpPr>
            <p:cNvPr id="13" name="椭圆 12">
              <a:extLst>
                <a:ext uri="{FF2B5EF4-FFF2-40B4-BE49-F238E27FC236}">
                  <a16:creationId xmlns="" xmlns:a16="http://schemas.microsoft.com/office/drawing/2014/main" id="{A79C23C0-036C-45F5-AC54-1E27BF90A1A5}"/>
                </a:ext>
              </a:extLst>
            </p:cNvPr>
            <p:cNvSpPr/>
            <p:nvPr/>
          </p:nvSpPr>
          <p:spPr>
            <a:xfrm>
              <a:off x="9085668" y="2118324"/>
              <a:ext cx="457200" cy="457200"/>
            </a:xfrm>
            <a:prstGeom prst="ellipse">
              <a:avLst/>
            </a:prstGeom>
            <a:solidFill>
              <a:srgbClr val="FABB95"/>
            </a:solidFill>
            <a:ln w="19050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 sz="1600">
                <a:solidFill>
                  <a:schemeClr val="bg1">
                    <a:lumMod val="50000"/>
                  </a:schemeClr>
                </a:solidFill>
              </a:endParaRPr>
            </a:p>
          </p:txBody>
        </p:sp>
        <p:sp>
          <p:nvSpPr>
            <p:cNvPr id="14" name="文本框 13">
              <a:extLst>
                <a:ext uri="{FF2B5EF4-FFF2-40B4-BE49-F238E27FC236}">
                  <a16:creationId xmlns="" xmlns:a16="http://schemas.microsoft.com/office/drawing/2014/main" id="{19911031-379F-4F21-984D-D0EEBFC29C01}"/>
                </a:ext>
              </a:extLst>
            </p:cNvPr>
            <p:cNvSpPr txBox="1"/>
            <p:nvPr/>
          </p:nvSpPr>
          <p:spPr>
            <a:xfrm>
              <a:off x="9053023" y="2042124"/>
              <a:ext cx="372276" cy="523220"/>
            </a:xfrm>
            <a:prstGeom prst="rect">
              <a:avLst/>
            </a:prstGeom>
            <a:noFill/>
            <a:ln>
              <a:noFill/>
            </a:ln>
          </p:spPr>
          <p:txBody>
            <a:bodyPr wrap="square" rtlCol="0">
              <a:spAutoFit/>
            </a:bodyPr>
            <a:lstStyle/>
            <a:p>
              <a:r>
                <a:rPr lang="zh-CN" altLang="en-US" sz="2800" dirty="0">
                  <a:solidFill>
                    <a:schemeClr val="bg1"/>
                  </a:solidFill>
                </a:rPr>
                <a:t>叁</a:t>
              </a:r>
            </a:p>
          </p:txBody>
        </p:sp>
      </p:grpSp>
      <p:sp>
        <p:nvSpPr>
          <p:cNvPr id="15" name="文本框 14">
            <a:extLst>
              <a:ext uri="{FF2B5EF4-FFF2-40B4-BE49-F238E27FC236}">
                <a16:creationId xmlns="" xmlns:a16="http://schemas.microsoft.com/office/drawing/2014/main" id="{AE891C40-53AA-4462-BA9B-E794E4593A00}"/>
              </a:ext>
            </a:extLst>
          </p:cNvPr>
          <p:cNvSpPr txBox="1"/>
          <p:nvPr/>
        </p:nvSpPr>
        <p:spPr>
          <a:xfrm>
            <a:off x="4547500" y="3258616"/>
            <a:ext cx="2389001" cy="1077218"/>
          </a:xfrm>
          <a:prstGeom prst="rect">
            <a:avLst/>
          </a:prstGeom>
          <a:noFill/>
          <a:ln>
            <a:noFill/>
          </a:ln>
        </p:spPr>
        <p:txBody>
          <a:bodyPr wrap="square" rtlCol="0">
            <a:spAutoFit/>
          </a:bodyPr>
          <a:lstStyle/>
          <a:p>
            <a:r>
              <a:rPr lang="zh-CN" altLang="en-US" sz="1600" dirty="0">
                <a:solidFill>
                  <a:schemeClr val="bg1">
                    <a:lumMod val="50000"/>
                  </a:schemeClr>
                </a:solidFill>
                <a:latin typeface="Aldhabi" panose="01000000000000000000" pitchFamily="2" charset="-78"/>
                <a:cs typeface="Aldhabi" panose="01000000000000000000" pitchFamily="2" charset="-78"/>
              </a:rPr>
              <a:t>请在此处添加详细描述文本，尽量与标题文本语言风格相符合，语言描述尽量简洁生动。</a:t>
            </a:r>
          </a:p>
        </p:txBody>
      </p:sp>
      <p:sp>
        <p:nvSpPr>
          <p:cNvPr id="16" name="文本框 15">
            <a:extLst>
              <a:ext uri="{FF2B5EF4-FFF2-40B4-BE49-F238E27FC236}">
                <a16:creationId xmlns="" xmlns:a16="http://schemas.microsoft.com/office/drawing/2014/main" id="{E47951E0-1607-4B76-A0F2-CD1F44AFE609}"/>
              </a:ext>
            </a:extLst>
          </p:cNvPr>
          <p:cNvSpPr txBox="1"/>
          <p:nvPr/>
        </p:nvSpPr>
        <p:spPr>
          <a:xfrm>
            <a:off x="7702511" y="3258616"/>
            <a:ext cx="2389001" cy="1077218"/>
          </a:xfrm>
          <a:prstGeom prst="rect">
            <a:avLst/>
          </a:prstGeom>
          <a:noFill/>
          <a:ln>
            <a:noFill/>
          </a:ln>
        </p:spPr>
        <p:txBody>
          <a:bodyPr wrap="square" rtlCol="0">
            <a:spAutoFit/>
          </a:bodyPr>
          <a:lstStyle/>
          <a:p>
            <a:r>
              <a:rPr lang="zh-CN" altLang="en-US" sz="1600" dirty="0">
                <a:solidFill>
                  <a:schemeClr val="bg1">
                    <a:lumMod val="50000"/>
                  </a:schemeClr>
                </a:solidFill>
                <a:latin typeface="Aldhabi" panose="01000000000000000000" pitchFamily="2" charset="-78"/>
                <a:cs typeface="Aldhabi" panose="01000000000000000000" pitchFamily="2" charset="-78"/>
              </a:rPr>
              <a:t>请在此处添加详细描述文本，尽量与标题文本语言风格相符合，语言描述尽量简洁生动。</a:t>
            </a:r>
          </a:p>
        </p:txBody>
      </p:sp>
      <p:cxnSp>
        <p:nvCxnSpPr>
          <p:cNvPr id="17" name="直接连接符 16">
            <a:extLst>
              <a:ext uri="{FF2B5EF4-FFF2-40B4-BE49-F238E27FC236}">
                <a16:creationId xmlns="" xmlns:a16="http://schemas.microsoft.com/office/drawing/2014/main" id="{68BBCCDA-73FF-41BE-89CB-233AE9DF16E0}"/>
              </a:ext>
            </a:extLst>
          </p:cNvPr>
          <p:cNvCxnSpPr/>
          <p:nvPr/>
        </p:nvCxnSpPr>
        <p:spPr>
          <a:xfrm>
            <a:off x="5918244" y="4797602"/>
            <a:ext cx="1323714" cy="1150093"/>
          </a:xfrm>
          <a:prstGeom prst="line">
            <a:avLst/>
          </a:prstGeom>
          <a:ln w="12700">
            <a:solidFill>
              <a:srgbClr val="74A0B2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8" name="直接连接符 17">
            <a:extLst>
              <a:ext uri="{FF2B5EF4-FFF2-40B4-BE49-F238E27FC236}">
                <a16:creationId xmlns="" xmlns:a16="http://schemas.microsoft.com/office/drawing/2014/main" id="{0AC62993-F98B-4BFD-995A-56CFD734F61E}"/>
              </a:ext>
            </a:extLst>
          </p:cNvPr>
          <p:cNvCxnSpPr/>
          <p:nvPr/>
        </p:nvCxnSpPr>
        <p:spPr>
          <a:xfrm>
            <a:off x="3878642" y="1636366"/>
            <a:ext cx="1323714" cy="1150093"/>
          </a:xfrm>
          <a:prstGeom prst="line">
            <a:avLst/>
          </a:prstGeom>
          <a:ln w="12700">
            <a:solidFill>
              <a:srgbClr val="74A0B2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9" name="直接连接符 18">
            <a:extLst>
              <a:ext uri="{FF2B5EF4-FFF2-40B4-BE49-F238E27FC236}">
                <a16:creationId xmlns="" xmlns:a16="http://schemas.microsoft.com/office/drawing/2014/main" id="{05BA2F2A-B045-4D1A-A72A-43372CBF53E7}"/>
              </a:ext>
            </a:extLst>
          </p:cNvPr>
          <p:cNvCxnSpPr/>
          <p:nvPr/>
        </p:nvCxnSpPr>
        <p:spPr>
          <a:xfrm>
            <a:off x="7279167" y="1517607"/>
            <a:ext cx="1323714" cy="1150093"/>
          </a:xfrm>
          <a:prstGeom prst="line">
            <a:avLst/>
          </a:prstGeom>
          <a:ln w="12700">
            <a:solidFill>
              <a:srgbClr val="FABB95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0" name="直接连接符 19">
            <a:extLst>
              <a:ext uri="{FF2B5EF4-FFF2-40B4-BE49-F238E27FC236}">
                <a16:creationId xmlns="" xmlns:a16="http://schemas.microsoft.com/office/drawing/2014/main" id="{B998B56A-70A4-4C78-931F-38D4F72A30C3}"/>
              </a:ext>
            </a:extLst>
          </p:cNvPr>
          <p:cNvCxnSpPr/>
          <p:nvPr/>
        </p:nvCxnSpPr>
        <p:spPr>
          <a:xfrm>
            <a:off x="800904" y="1651588"/>
            <a:ext cx="1323714" cy="1150093"/>
          </a:xfrm>
          <a:prstGeom prst="line">
            <a:avLst/>
          </a:prstGeom>
          <a:ln w="12700">
            <a:solidFill>
              <a:srgbClr val="FABB95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1" name="直接连接符 20">
            <a:extLst>
              <a:ext uri="{FF2B5EF4-FFF2-40B4-BE49-F238E27FC236}">
                <a16:creationId xmlns="" xmlns:a16="http://schemas.microsoft.com/office/drawing/2014/main" id="{8CE63A32-9901-40BA-BF73-217311658745}"/>
              </a:ext>
            </a:extLst>
          </p:cNvPr>
          <p:cNvCxnSpPr/>
          <p:nvPr/>
        </p:nvCxnSpPr>
        <p:spPr>
          <a:xfrm>
            <a:off x="9685714" y="4618794"/>
            <a:ext cx="1323714" cy="1150093"/>
          </a:xfrm>
          <a:prstGeom prst="line">
            <a:avLst/>
          </a:prstGeom>
          <a:ln w="12700">
            <a:solidFill>
              <a:srgbClr val="FABB95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2" name="直接连接符 21">
            <a:extLst>
              <a:ext uri="{FF2B5EF4-FFF2-40B4-BE49-F238E27FC236}">
                <a16:creationId xmlns="" xmlns:a16="http://schemas.microsoft.com/office/drawing/2014/main" id="{5BAB0852-B9BA-48CE-87A6-D87074C1B753}"/>
              </a:ext>
            </a:extLst>
          </p:cNvPr>
          <p:cNvCxnSpPr/>
          <p:nvPr/>
        </p:nvCxnSpPr>
        <p:spPr>
          <a:xfrm>
            <a:off x="3118877" y="5045509"/>
            <a:ext cx="1323714" cy="1150093"/>
          </a:xfrm>
          <a:prstGeom prst="line">
            <a:avLst/>
          </a:prstGeom>
          <a:ln w="12700">
            <a:solidFill>
              <a:srgbClr val="FABB95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4083950593"/>
      </p:ext>
    </p:extLst>
  </p:cSld>
  <p:clrMapOvr>
    <a:masterClrMapping/>
  </p:clrMapOvr>
  <mc:AlternateContent xmlns:mc="http://schemas.openxmlformats.org/markup-compatibility/2006" xmlns:p15="http://schemas.microsoft.com/office/powerpoint/2012/main">
    <mc:Choice Requires="p15">
      <p:transition xmlns:p14="http://schemas.microsoft.com/office/powerpoint/2010/main" spd="slow" p14:dur="6000" advClick="0" advTm="0">
        <p15:prstTrans prst="curtains"/>
      </p:transition>
    </mc:Choice>
    <mc:Fallback xmlns="">
      <p:transition spd="slow" advClick="0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31" presetClass="entr" presetSubtype="0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10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10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10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9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" dur="10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31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3" dur="10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10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5" dur="10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9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6" dur="10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7" presetID="31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9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0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9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2" dur="10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3" fill="hold">
                      <p:stCondLst>
                        <p:cond delay="indefinite"/>
                      </p:stCondLst>
                      <p:childTnLst>
                        <p:par>
                          <p:cTn id="24" fill="hold">
                            <p:stCondLst>
                              <p:cond delay="0"/>
                            </p:stCondLst>
                            <p:childTnLst>
                              <p:par>
                                <p:cTn id="25" presetID="2" presetClass="entr" presetSubtype="9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9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9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49" fill="hold">
                      <p:stCondLst>
                        <p:cond delay="indefinite"/>
                      </p:stCondLst>
                      <p:childTnLst>
                        <p:par>
                          <p:cTn id="50" fill="hold">
                            <p:stCondLst>
                              <p:cond delay="0"/>
                            </p:stCondLst>
                            <p:childTnLst>
                              <p:par>
                                <p:cTn id="51" presetID="53" presetClass="entr" presetSubtype="16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3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4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5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6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8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9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0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1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3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4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5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6" grpId="0" animBg="1"/>
      <p:bldP spid="15" grpId="0" animBg="1"/>
      <p:bldP spid="16" grpId="0" animBg="1"/>
    </p:bldLst>
  </p:timing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4" name="图片 13">
            <a:extLst>
              <a:ext uri="{FF2B5EF4-FFF2-40B4-BE49-F238E27FC236}">
                <a16:creationId xmlns="" xmlns:a16="http://schemas.microsoft.com/office/drawing/2014/main" id="{612633FE-890D-4BB7-9C6B-B2684E33DEA2}"/>
              </a:ext>
            </a:extLst>
          </p:cNvPr>
          <p:cNvPicPr>
            <a:picLocks noChangeAspect="1"/>
          </p:cNvPicPr>
          <p:nvPr/>
        </p:nvPicPr>
        <p:blipFill rotWithShape="1">
          <a:blip r:embed="rId3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 l="3515" t="1" r="2776" b="-2"/>
          <a:stretch/>
        </p:blipFill>
        <p:spPr>
          <a:xfrm flipH="1" flipV="1">
            <a:off x="2793207" y="1299217"/>
            <a:ext cx="6341834" cy="4551250"/>
          </a:xfrm>
          <a:prstGeom prst="rect">
            <a:avLst/>
          </a:prstGeom>
        </p:spPr>
      </p:pic>
      <p:grpSp>
        <p:nvGrpSpPr>
          <p:cNvPr id="2" name="组合 1">
            <a:extLst>
              <a:ext uri="{FF2B5EF4-FFF2-40B4-BE49-F238E27FC236}">
                <a16:creationId xmlns="" xmlns:a16="http://schemas.microsoft.com/office/drawing/2014/main" id="{B1C7281E-A2A5-47D0-A1CB-1E2A875631B7}"/>
              </a:ext>
            </a:extLst>
          </p:cNvPr>
          <p:cNvGrpSpPr/>
          <p:nvPr/>
        </p:nvGrpSpPr>
        <p:grpSpPr>
          <a:xfrm>
            <a:off x="3652180" y="1324147"/>
            <a:ext cx="4804172" cy="4617866"/>
            <a:chOff x="4414838" y="2465388"/>
            <a:chExt cx="3070225" cy="2951162"/>
          </a:xfrm>
        </p:grpSpPr>
        <p:sp>
          <p:nvSpPr>
            <p:cNvPr id="3" name="弧形 2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C2126CEE-9DC3-4AC5-A78D-E77722D926A8}"/>
                </a:ext>
              </a:extLst>
            </p:cNvPr>
            <p:cNvSpPr/>
            <p:nvPr/>
          </p:nvSpPr>
          <p:spPr>
            <a:xfrm>
              <a:off x="4635500" y="2533650"/>
              <a:ext cx="2593975" cy="2593975"/>
            </a:xfrm>
            <a:prstGeom prst="arc">
              <a:avLst>
                <a:gd name="adj1" fmla="val 17167213"/>
                <a:gd name="adj2" fmla="val 1536630"/>
              </a:avLst>
            </a:prstGeom>
            <a:ln>
              <a:solidFill>
                <a:srgbClr val="FABB95"/>
              </a:solidFill>
              <a:headEnd type="none" w="med" len="med"/>
              <a:tailEnd type="arrow" w="med" len="med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  <p:txBody>
            <a:bodyPr anchor="ctr"/>
            <a:lstStyle/>
            <a:p>
              <a:pPr algn="ctr">
                <a:defRPr/>
              </a:pPr>
              <a:endParaRPr lang="zh-CN" altLang="en-US" sz="1013"/>
            </a:p>
          </p:txBody>
        </p:sp>
        <p:sp>
          <p:nvSpPr>
            <p:cNvPr id="4" name="弧形 3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705D4476-77B8-4144-956A-65DCCB242D29}"/>
                </a:ext>
              </a:extLst>
            </p:cNvPr>
            <p:cNvSpPr/>
            <p:nvPr/>
          </p:nvSpPr>
          <p:spPr>
            <a:xfrm rot="21035588">
              <a:off x="4770438" y="2568575"/>
              <a:ext cx="2593975" cy="2593975"/>
            </a:xfrm>
            <a:prstGeom prst="arc">
              <a:avLst>
                <a:gd name="adj1" fmla="val 1072792"/>
                <a:gd name="adj2" fmla="val 7840486"/>
              </a:avLst>
            </a:prstGeom>
            <a:ln>
              <a:solidFill>
                <a:srgbClr val="7BB5BB"/>
              </a:solidFill>
              <a:headEnd type="none" w="med" len="med"/>
              <a:tailEnd type="arrow" w="med" len="med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  <p:txBody>
            <a:bodyPr anchor="ctr"/>
            <a:lstStyle/>
            <a:p>
              <a:pPr algn="ctr">
                <a:defRPr/>
              </a:pPr>
              <a:endParaRPr lang="zh-CN" altLang="en-US" sz="1013"/>
            </a:p>
          </p:txBody>
        </p:sp>
        <p:sp>
          <p:nvSpPr>
            <p:cNvPr id="5" name="弧形 4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ED3F6909-93AA-4E9A-AA7D-01E69B13F964}"/>
                </a:ext>
              </a:extLst>
            </p:cNvPr>
            <p:cNvSpPr/>
            <p:nvPr/>
          </p:nvSpPr>
          <p:spPr>
            <a:xfrm>
              <a:off x="4575175" y="2717800"/>
              <a:ext cx="2593975" cy="2593975"/>
            </a:xfrm>
            <a:prstGeom prst="arc">
              <a:avLst>
                <a:gd name="adj1" fmla="val 6387233"/>
                <a:gd name="adj2" fmla="val 12011396"/>
              </a:avLst>
            </a:prstGeom>
            <a:ln>
              <a:solidFill>
                <a:srgbClr val="7BB5BB"/>
              </a:solidFill>
              <a:headEnd type="none" w="med" len="med"/>
              <a:tailEnd type="arrow" w="med" len="med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  <p:txBody>
            <a:bodyPr anchor="ctr"/>
            <a:lstStyle/>
            <a:p>
              <a:pPr algn="ctr">
                <a:defRPr/>
              </a:pPr>
              <a:endParaRPr lang="zh-CN" altLang="en-US" sz="1013"/>
            </a:p>
          </p:txBody>
        </p:sp>
        <p:sp>
          <p:nvSpPr>
            <p:cNvPr id="6" name="弧形 5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C3BE46F8-E6E9-431A-9604-73309667126C}"/>
                </a:ext>
              </a:extLst>
            </p:cNvPr>
            <p:cNvSpPr/>
            <p:nvPr/>
          </p:nvSpPr>
          <p:spPr>
            <a:xfrm rot="21311078">
              <a:off x="4710113" y="2717800"/>
              <a:ext cx="2593975" cy="2593975"/>
            </a:xfrm>
            <a:prstGeom prst="arc">
              <a:avLst>
                <a:gd name="adj1" fmla="val 11018686"/>
                <a:gd name="adj2" fmla="val 17467056"/>
              </a:avLst>
            </a:prstGeom>
            <a:ln>
              <a:solidFill>
                <a:srgbClr val="74A0B2"/>
              </a:solidFill>
              <a:headEnd type="none" w="med" len="med"/>
              <a:tailEnd type="arrow" w="med" len="med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  <p:txBody>
            <a:bodyPr anchor="ctr"/>
            <a:lstStyle/>
            <a:p>
              <a:pPr algn="ctr">
                <a:defRPr/>
              </a:pPr>
              <a:endParaRPr lang="zh-CN" altLang="en-US" sz="1013" dirty="0"/>
            </a:p>
          </p:txBody>
        </p:sp>
        <p:sp>
          <p:nvSpPr>
            <p:cNvPr id="7" name="弧形 6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7958AE0B-8FBC-4C48-9B7F-9B4C0E2631A6}"/>
                </a:ext>
              </a:extLst>
            </p:cNvPr>
            <p:cNvSpPr/>
            <p:nvPr/>
          </p:nvSpPr>
          <p:spPr>
            <a:xfrm rot="448761">
              <a:off x="4806950" y="2465388"/>
              <a:ext cx="2593975" cy="2592387"/>
            </a:xfrm>
            <a:prstGeom prst="arc">
              <a:avLst>
                <a:gd name="adj1" fmla="val 17167213"/>
                <a:gd name="adj2" fmla="val 21250008"/>
              </a:avLst>
            </a:prstGeom>
            <a:ln>
              <a:solidFill>
                <a:srgbClr val="74A0B2"/>
              </a:solidFill>
              <a:headEnd type="none" w="med" len="med"/>
              <a:tailEnd type="arrow" w="med" len="med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  <p:txBody>
            <a:bodyPr anchor="ctr"/>
            <a:lstStyle/>
            <a:p>
              <a:pPr algn="ctr">
                <a:defRPr/>
              </a:pPr>
              <a:endParaRPr lang="zh-CN" altLang="en-US" sz="1013"/>
            </a:p>
          </p:txBody>
        </p:sp>
        <p:sp>
          <p:nvSpPr>
            <p:cNvPr id="8" name="弧形 7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B6D9FEBD-0B1F-4DCB-9013-9C1B4926ABA3}"/>
                </a:ext>
              </a:extLst>
            </p:cNvPr>
            <p:cNvSpPr/>
            <p:nvPr/>
          </p:nvSpPr>
          <p:spPr>
            <a:xfrm rot="20185597">
              <a:off x="4891088" y="2784475"/>
              <a:ext cx="2593975" cy="2592388"/>
            </a:xfrm>
            <a:prstGeom prst="arc">
              <a:avLst>
                <a:gd name="adj1" fmla="val 4037078"/>
                <a:gd name="adj2" fmla="val 7840486"/>
              </a:avLst>
            </a:prstGeom>
            <a:ln>
              <a:solidFill>
                <a:srgbClr val="FABB95"/>
              </a:solidFill>
              <a:headEnd type="none" w="med" len="med"/>
              <a:tailEnd type="arrow" w="med" len="med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  <p:txBody>
            <a:bodyPr anchor="ctr"/>
            <a:lstStyle/>
            <a:p>
              <a:pPr algn="ctr">
                <a:defRPr/>
              </a:pPr>
              <a:endParaRPr lang="zh-CN" altLang="en-US" sz="1013"/>
            </a:p>
          </p:txBody>
        </p:sp>
        <p:sp>
          <p:nvSpPr>
            <p:cNvPr id="9" name="弧形 8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603F0D53-8F92-4516-A899-40D53202F123}"/>
                </a:ext>
              </a:extLst>
            </p:cNvPr>
            <p:cNvSpPr/>
            <p:nvPr/>
          </p:nvSpPr>
          <p:spPr>
            <a:xfrm rot="21311078">
              <a:off x="4621213" y="2495550"/>
              <a:ext cx="2592387" cy="2592388"/>
            </a:xfrm>
            <a:prstGeom prst="arc">
              <a:avLst>
                <a:gd name="adj1" fmla="val 12809281"/>
                <a:gd name="adj2" fmla="val 16459501"/>
              </a:avLst>
            </a:prstGeom>
            <a:ln>
              <a:solidFill>
                <a:srgbClr val="FABB95"/>
              </a:solidFill>
              <a:headEnd type="none" w="med" len="med"/>
              <a:tailEnd type="arrow" w="med" len="med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  <p:txBody>
            <a:bodyPr anchor="ctr"/>
            <a:lstStyle/>
            <a:p>
              <a:pPr algn="ctr">
                <a:defRPr/>
              </a:pPr>
              <a:endParaRPr lang="zh-CN" altLang="en-US" sz="1013"/>
            </a:p>
          </p:txBody>
        </p:sp>
        <p:sp>
          <p:nvSpPr>
            <p:cNvPr id="10" name="弧形 9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E2D1F65D-0287-4CE9-BD7D-2CA6303AEAD9}"/>
                </a:ext>
              </a:extLst>
            </p:cNvPr>
            <p:cNvSpPr/>
            <p:nvPr/>
          </p:nvSpPr>
          <p:spPr>
            <a:xfrm rot="20551812">
              <a:off x="4414838" y="2822575"/>
              <a:ext cx="2593975" cy="2593975"/>
            </a:xfrm>
            <a:prstGeom prst="arc">
              <a:avLst>
                <a:gd name="adj1" fmla="val 8812581"/>
                <a:gd name="adj2" fmla="val 11833277"/>
              </a:avLst>
            </a:prstGeom>
            <a:ln>
              <a:solidFill>
                <a:srgbClr val="FABB95"/>
              </a:solidFill>
              <a:headEnd type="none" w="med" len="med"/>
              <a:tailEnd type="arrow" w="med" len="med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  <p:txBody>
            <a:bodyPr anchor="ctr"/>
            <a:lstStyle/>
            <a:p>
              <a:pPr algn="ctr">
                <a:defRPr/>
              </a:pPr>
              <a:endParaRPr lang="zh-CN" altLang="en-US" sz="1013"/>
            </a:p>
          </p:txBody>
        </p:sp>
        <p:sp>
          <p:nvSpPr>
            <p:cNvPr id="12" name="TextBox 10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94219A06-54A5-4628-92B0-76D07024AB22}"/>
                </a:ext>
              </a:extLst>
            </p:cNvPr>
            <p:cNvSpPr txBox="1">
              <a:spLocks noChangeArrowheads="1"/>
            </p:cNvSpPr>
            <p:nvPr/>
          </p:nvSpPr>
          <p:spPr bwMode="auto">
            <a:xfrm>
              <a:off x="5137849" y="3431689"/>
              <a:ext cx="1738503" cy="944123"/>
            </a:xfrm>
            <a:prstGeom prst="rect">
              <a:avLst/>
            </a:prstGeom>
            <a:noFill/>
            <a:ln w="9525">
              <a:noFill/>
              <a:miter lim="800000"/>
              <a:headEnd/>
              <a:tailEnd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</a:extLst>
          </p:spPr>
          <p:txBody>
            <a:bodyPr wrap="square">
              <a:spAutoFit/>
            </a:bodyPr>
            <a:lstStyle>
              <a:lvl1pPr eaLnBrk="0" hangingPunct="0">
                <a:lnSpc>
                  <a:spcPct val="90000"/>
                </a:lnSpc>
                <a:spcBef>
                  <a:spcPts val="1350"/>
                </a:spcBef>
                <a:buClr>
                  <a:schemeClr val="accent1"/>
                </a:buClr>
                <a:buSzPct val="80000"/>
                <a:buFont typeface="Wingdings 2" pitchFamily="18" charset="2"/>
                <a:buChar char=""/>
                <a:defRPr sz="2800">
                  <a:solidFill>
                    <a:schemeClr val="accent1"/>
                  </a:solidFill>
                  <a:latin typeface="Calibri" pitchFamily="34" charset="0"/>
                  <a:ea typeface="幼圆" pitchFamily="49" charset="-122"/>
                </a:defRPr>
              </a:lvl1pPr>
              <a:lvl2pPr marL="742950" indent="-285750" eaLnBrk="0" hangingPunct="0">
                <a:lnSpc>
                  <a:spcPct val="130000"/>
                </a:lnSpc>
                <a:buFont typeface="Calibri" pitchFamily="34" charset="0"/>
                <a:buChar char=" "/>
                <a:defRPr sz="2000">
                  <a:solidFill>
                    <a:schemeClr val="tx1"/>
                  </a:solidFill>
                  <a:latin typeface="Calibri" pitchFamily="34" charset="0"/>
                  <a:ea typeface="幼圆" pitchFamily="49" charset="-122"/>
                </a:defRPr>
              </a:lvl2pPr>
              <a:lvl3pPr marL="1143000" indent="-228600" eaLnBrk="0" hangingPunct="0">
                <a:lnSpc>
                  <a:spcPct val="90000"/>
                </a:lnSpc>
                <a:spcBef>
                  <a:spcPts val="375"/>
                </a:spcBef>
                <a:buFont typeface="Arial" charset="0"/>
                <a:buChar char="•"/>
                <a:defRPr sz="1500">
                  <a:solidFill>
                    <a:srgbClr val="7F7F7F"/>
                  </a:solidFill>
                  <a:latin typeface="Calibri" pitchFamily="34" charset="0"/>
                  <a:ea typeface="幼圆" pitchFamily="49" charset="-122"/>
                </a:defRPr>
              </a:lvl3pPr>
              <a:lvl4pPr marL="1600200" indent="-228600" eaLnBrk="0" hangingPunct="0">
                <a:lnSpc>
                  <a:spcPct val="90000"/>
                </a:lnSpc>
                <a:spcBef>
                  <a:spcPts val="375"/>
                </a:spcBef>
                <a:buFont typeface="Arial" charset="0"/>
                <a:buChar char="•"/>
                <a:defRPr sz="1300">
                  <a:solidFill>
                    <a:srgbClr val="7F7F7F"/>
                  </a:solidFill>
                  <a:latin typeface="Calibri" pitchFamily="34" charset="0"/>
                  <a:ea typeface="幼圆" pitchFamily="49" charset="-122"/>
                </a:defRPr>
              </a:lvl4pPr>
              <a:lvl5pPr marL="2057400" indent="-228600" eaLnBrk="0" hangingPunct="0">
                <a:lnSpc>
                  <a:spcPct val="90000"/>
                </a:lnSpc>
                <a:spcBef>
                  <a:spcPts val="375"/>
                </a:spcBef>
                <a:buFont typeface="Arial" charset="0"/>
                <a:buChar char="•"/>
                <a:defRPr sz="1300">
                  <a:solidFill>
                    <a:srgbClr val="7F7F7F"/>
                  </a:solidFill>
                  <a:latin typeface="Calibri" pitchFamily="34" charset="0"/>
                  <a:ea typeface="幼圆" pitchFamily="49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375"/>
                </a:spcBef>
                <a:spcAft>
                  <a:spcPct val="0"/>
                </a:spcAft>
                <a:buFont typeface="Arial" charset="0"/>
                <a:buChar char="•"/>
                <a:defRPr sz="1300">
                  <a:solidFill>
                    <a:srgbClr val="7F7F7F"/>
                  </a:solidFill>
                  <a:latin typeface="Calibri" pitchFamily="34" charset="0"/>
                  <a:ea typeface="幼圆" pitchFamily="49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375"/>
                </a:spcBef>
                <a:spcAft>
                  <a:spcPct val="0"/>
                </a:spcAft>
                <a:buFont typeface="Arial" charset="0"/>
                <a:buChar char="•"/>
                <a:defRPr sz="1300">
                  <a:solidFill>
                    <a:srgbClr val="7F7F7F"/>
                  </a:solidFill>
                  <a:latin typeface="Calibri" pitchFamily="34" charset="0"/>
                  <a:ea typeface="幼圆" pitchFamily="49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375"/>
                </a:spcBef>
                <a:spcAft>
                  <a:spcPct val="0"/>
                </a:spcAft>
                <a:buFont typeface="Arial" charset="0"/>
                <a:buChar char="•"/>
                <a:defRPr sz="1300">
                  <a:solidFill>
                    <a:srgbClr val="7F7F7F"/>
                  </a:solidFill>
                  <a:latin typeface="Calibri" pitchFamily="34" charset="0"/>
                  <a:ea typeface="幼圆" pitchFamily="49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375"/>
                </a:spcBef>
                <a:spcAft>
                  <a:spcPct val="0"/>
                </a:spcAft>
                <a:buFont typeface="Arial" charset="0"/>
                <a:buChar char="•"/>
                <a:defRPr sz="1300">
                  <a:solidFill>
                    <a:srgbClr val="7F7F7F"/>
                  </a:solidFill>
                  <a:latin typeface="Calibri" pitchFamily="34" charset="0"/>
                  <a:ea typeface="幼圆" pitchFamily="49" charset="-122"/>
                </a:defRPr>
              </a:lvl9pPr>
            </a:lstStyle>
            <a:p>
              <a:pPr algn="ctr" eaLnBrk="1" hangingPunct="1">
                <a:lnSpc>
                  <a:spcPct val="100000"/>
                </a:lnSpc>
                <a:spcBef>
                  <a:spcPct val="0"/>
                </a:spcBef>
                <a:buClrTx/>
                <a:buSzTx/>
                <a:buFontTx/>
                <a:buNone/>
                <a:defRPr/>
              </a:pPr>
              <a:r>
                <a:rPr lang="zh-CN" altLang="en-US" sz="4500" b="1" dirty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Vijaya" panose="020B0604020202020204" pitchFamily="34" charset="0"/>
                </a:rPr>
                <a:t>请输入你的题目</a:t>
              </a:r>
            </a:p>
          </p:txBody>
        </p:sp>
      </p:grpSp>
      <p:grpSp>
        <p:nvGrpSpPr>
          <p:cNvPr id="15" name="组合 14">
            <a:extLst>
              <a:ext uri="{FF2B5EF4-FFF2-40B4-BE49-F238E27FC236}">
                <a16:creationId xmlns="" xmlns:a16="http://schemas.microsoft.com/office/drawing/2014/main" id="{F88F570B-72FE-4290-A585-2E180D7B3511}"/>
              </a:ext>
            </a:extLst>
          </p:cNvPr>
          <p:cNvGrpSpPr/>
          <p:nvPr/>
        </p:nvGrpSpPr>
        <p:grpSpPr>
          <a:xfrm>
            <a:off x="869117" y="1383929"/>
            <a:ext cx="2359819" cy="822350"/>
            <a:chOff x="-2404" y="547507"/>
            <a:chExt cx="3146425" cy="1096465"/>
          </a:xfrm>
        </p:grpSpPr>
        <p:sp>
          <p:nvSpPr>
            <p:cNvPr id="16" name="TextBox 10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BA79E9C5-2E30-4C53-AC91-F34C3C2B8FEB}"/>
                </a:ext>
              </a:extLst>
            </p:cNvPr>
            <p:cNvSpPr txBox="1">
              <a:spLocks noChangeArrowheads="1"/>
            </p:cNvSpPr>
            <p:nvPr/>
          </p:nvSpPr>
          <p:spPr bwMode="auto">
            <a:xfrm>
              <a:off x="935808" y="547507"/>
              <a:ext cx="2208213" cy="410369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algn="r" eaLnBrk="1" hangingPunct="1"/>
              <a:r>
                <a:rPr lang="zh-CN" altLang="en-US" sz="1400" b="1" dirty="0">
                  <a:solidFill>
                    <a:schemeClr val="bg1">
                      <a:lumMod val="6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请输入你的题目</a:t>
              </a:r>
            </a:p>
          </p:txBody>
        </p:sp>
        <p:sp>
          <p:nvSpPr>
            <p:cNvPr id="17" name="TextBox 5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7C4B39E9-4BE3-488E-AB17-A9F511F1B03B}"/>
                </a:ext>
              </a:extLst>
            </p:cNvPr>
            <p:cNvSpPr txBox="1">
              <a:spLocks noChangeArrowheads="1"/>
            </p:cNvSpPr>
            <p:nvPr/>
          </p:nvSpPr>
          <p:spPr bwMode="auto">
            <a:xfrm>
              <a:off x="-2404" y="874532"/>
              <a:ext cx="3146425" cy="76944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9pPr>
            </a:lstStyle>
            <a:p>
              <a:pPr algn="r" eaLnBrk="1" hangingPunct="1">
                <a:defRPr/>
              </a:pPr>
              <a:r>
                <a:rPr lang="zh-CN" altLang="en-US" sz="1050" dirty="0">
                  <a:solidFill>
                    <a:schemeClr val="bg1">
                      <a:lumMod val="6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请在此处添加详细描述文本，尽量与标题文本语言风格相符合，语言描述尽量简洁生动。</a:t>
              </a:r>
            </a:p>
          </p:txBody>
        </p:sp>
      </p:grpSp>
      <p:grpSp>
        <p:nvGrpSpPr>
          <p:cNvPr id="18" name="组合 17">
            <a:extLst>
              <a:ext uri="{FF2B5EF4-FFF2-40B4-BE49-F238E27FC236}">
                <a16:creationId xmlns="" xmlns:a16="http://schemas.microsoft.com/office/drawing/2014/main" id="{6CD4096A-4A34-4745-B524-D7530FBACEE6}"/>
              </a:ext>
            </a:extLst>
          </p:cNvPr>
          <p:cNvGrpSpPr/>
          <p:nvPr/>
        </p:nvGrpSpPr>
        <p:grpSpPr>
          <a:xfrm>
            <a:off x="1249770" y="5158599"/>
            <a:ext cx="2359819" cy="822350"/>
            <a:chOff x="20933" y="5243394"/>
            <a:chExt cx="3146425" cy="1096465"/>
          </a:xfrm>
        </p:grpSpPr>
        <p:sp>
          <p:nvSpPr>
            <p:cNvPr id="19" name="TextBox 10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23CBB70D-C235-49E2-8F41-6F5484B97895}"/>
                </a:ext>
              </a:extLst>
            </p:cNvPr>
            <p:cNvSpPr txBox="1">
              <a:spLocks noChangeArrowheads="1"/>
            </p:cNvSpPr>
            <p:nvPr/>
          </p:nvSpPr>
          <p:spPr bwMode="auto">
            <a:xfrm>
              <a:off x="959145" y="5243394"/>
              <a:ext cx="2208213" cy="410369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algn="r" eaLnBrk="1" hangingPunct="1"/>
              <a:r>
                <a:rPr lang="zh-CN" altLang="en-US" sz="1400" b="1" dirty="0">
                  <a:solidFill>
                    <a:schemeClr val="bg1">
                      <a:lumMod val="6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请输入你的题目</a:t>
              </a:r>
            </a:p>
          </p:txBody>
        </p:sp>
        <p:sp>
          <p:nvSpPr>
            <p:cNvPr id="20" name="TextBox 5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FFD06511-8ACD-4A4C-BE32-1ED93ADD8814}"/>
                </a:ext>
              </a:extLst>
            </p:cNvPr>
            <p:cNvSpPr txBox="1">
              <a:spLocks noChangeArrowheads="1"/>
            </p:cNvSpPr>
            <p:nvPr/>
          </p:nvSpPr>
          <p:spPr bwMode="auto">
            <a:xfrm>
              <a:off x="20933" y="5570419"/>
              <a:ext cx="3146425" cy="76944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9pPr>
            </a:lstStyle>
            <a:p>
              <a:pPr algn="r" eaLnBrk="1" hangingPunct="1">
                <a:defRPr/>
              </a:pPr>
              <a:r>
                <a:rPr lang="zh-CN" altLang="en-US" sz="1050" dirty="0">
                  <a:solidFill>
                    <a:schemeClr val="bg1">
                      <a:lumMod val="6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请在此处添加详细描述文本，尽量与标题文本语言风格相符合，语言描述尽量简洁生动。</a:t>
              </a:r>
            </a:p>
          </p:txBody>
        </p:sp>
      </p:grpSp>
      <p:grpSp>
        <p:nvGrpSpPr>
          <p:cNvPr id="21" name="组合 20">
            <a:extLst>
              <a:ext uri="{FF2B5EF4-FFF2-40B4-BE49-F238E27FC236}">
                <a16:creationId xmlns="" xmlns:a16="http://schemas.microsoft.com/office/drawing/2014/main" id="{14451BBB-2FF6-45AC-88EF-432E56303A46}"/>
              </a:ext>
            </a:extLst>
          </p:cNvPr>
          <p:cNvGrpSpPr/>
          <p:nvPr/>
        </p:nvGrpSpPr>
        <p:grpSpPr>
          <a:xfrm>
            <a:off x="8429641" y="1720586"/>
            <a:ext cx="2384822" cy="822350"/>
            <a:chOff x="8853403" y="1012645"/>
            <a:chExt cx="3179763" cy="1096465"/>
          </a:xfrm>
        </p:grpSpPr>
        <p:sp>
          <p:nvSpPr>
            <p:cNvPr id="22" name="TextBox 10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A920A7EB-8196-4799-A448-74B810BB54BE}"/>
                </a:ext>
              </a:extLst>
            </p:cNvPr>
            <p:cNvSpPr txBox="1">
              <a:spLocks noChangeArrowheads="1"/>
            </p:cNvSpPr>
            <p:nvPr/>
          </p:nvSpPr>
          <p:spPr bwMode="auto">
            <a:xfrm>
              <a:off x="8853403" y="1012645"/>
              <a:ext cx="2208214" cy="410369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/>
              <a:r>
                <a:rPr lang="zh-CN" altLang="en-US" sz="1400" b="1" dirty="0">
                  <a:solidFill>
                    <a:schemeClr val="bg1">
                      <a:lumMod val="6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请输入你的题目</a:t>
              </a:r>
            </a:p>
          </p:txBody>
        </p:sp>
        <p:sp>
          <p:nvSpPr>
            <p:cNvPr id="23" name="TextBox 5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CF3F0D5B-5EDA-4762-BDE4-BA4EF1A28E3A}"/>
                </a:ext>
              </a:extLst>
            </p:cNvPr>
            <p:cNvSpPr txBox="1">
              <a:spLocks noChangeArrowheads="1"/>
            </p:cNvSpPr>
            <p:nvPr/>
          </p:nvSpPr>
          <p:spPr bwMode="auto">
            <a:xfrm>
              <a:off x="8886740" y="1339670"/>
              <a:ext cx="3146426" cy="76944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9pPr>
            </a:lstStyle>
            <a:p>
              <a:pPr eaLnBrk="1" hangingPunct="1">
                <a:defRPr/>
              </a:pPr>
              <a:r>
                <a:rPr lang="zh-CN" altLang="en-US" sz="1050" dirty="0">
                  <a:solidFill>
                    <a:schemeClr val="bg1">
                      <a:lumMod val="6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请在此处添加详细描述文本，尽量与标题文本语言风格相符合，语言描述尽量简洁生动。</a:t>
              </a:r>
            </a:p>
          </p:txBody>
        </p:sp>
      </p:grpSp>
      <p:grpSp>
        <p:nvGrpSpPr>
          <p:cNvPr id="24" name="组合 23">
            <a:extLst>
              <a:ext uri="{FF2B5EF4-FFF2-40B4-BE49-F238E27FC236}">
                <a16:creationId xmlns="" xmlns:a16="http://schemas.microsoft.com/office/drawing/2014/main" id="{260F54AB-4B69-49C8-9E8A-F7D1BA0284D8}"/>
              </a:ext>
            </a:extLst>
          </p:cNvPr>
          <p:cNvGrpSpPr/>
          <p:nvPr/>
        </p:nvGrpSpPr>
        <p:grpSpPr>
          <a:xfrm>
            <a:off x="8258459" y="4586185"/>
            <a:ext cx="2384822" cy="822350"/>
            <a:chOff x="8624938" y="4738174"/>
            <a:chExt cx="3179763" cy="1096465"/>
          </a:xfrm>
        </p:grpSpPr>
        <p:sp>
          <p:nvSpPr>
            <p:cNvPr id="25" name="TextBox 10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21577F2F-C1DC-4B2D-B577-A905EABCEF8C}"/>
                </a:ext>
              </a:extLst>
            </p:cNvPr>
            <p:cNvSpPr txBox="1">
              <a:spLocks noChangeArrowheads="1"/>
            </p:cNvSpPr>
            <p:nvPr/>
          </p:nvSpPr>
          <p:spPr bwMode="auto">
            <a:xfrm>
              <a:off x="8624938" y="4738174"/>
              <a:ext cx="2208214" cy="410369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/>
              <a:r>
                <a:rPr lang="zh-CN" altLang="en-US" sz="1400" b="1" dirty="0">
                  <a:solidFill>
                    <a:schemeClr val="bg1">
                      <a:lumMod val="6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请输入你的题目</a:t>
              </a:r>
            </a:p>
          </p:txBody>
        </p:sp>
        <p:sp>
          <p:nvSpPr>
            <p:cNvPr id="26" name="TextBox 5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77CB70E8-C70E-46F8-8EE8-5D49590650E6}"/>
                </a:ext>
              </a:extLst>
            </p:cNvPr>
            <p:cNvSpPr txBox="1">
              <a:spLocks noChangeArrowheads="1"/>
            </p:cNvSpPr>
            <p:nvPr/>
          </p:nvSpPr>
          <p:spPr bwMode="auto">
            <a:xfrm>
              <a:off x="8658275" y="5065199"/>
              <a:ext cx="3146426" cy="76944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9pPr>
            </a:lstStyle>
            <a:p>
              <a:pPr eaLnBrk="1" hangingPunct="1">
                <a:defRPr/>
              </a:pPr>
              <a:r>
                <a:rPr lang="zh-CN" altLang="en-US" sz="1050" dirty="0">
                  <a:solidFill>
                    <a:schemeClr val="bg1">
                      <a:lumMod val="6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请在此处添加详细描述文本，尽量与标题文本语言风格相符合，语言描述尽量简洁生动。</a:t>
              </a:r>
            </a:p>
          </p:txBody>
        </p:sp>
      </p:grpSp>
    </p:spTree>
    <p:extLst>
      <p:ext uri="{BB962C8B-B14F-4D97-AF65-F5344CB8AC3E}">
        <p14:creationId xmlns:p14="http://schemas.microsoft.com/office/powerpoint/2010/main" val="2803485810"/>
      </p:ext>
    </p:extLst>
  </p:cSld>
  <p:clrMapOvr>
    <a:masterClrMapping/>
  </p:clrMapOvr>
  <mc:AlternateContent xmlns:mc="http://schemas.openxmlformats.org/markup-compatibility/2006" xmlns:p15="http://schemas.microsoft.com/office/powerpoint/2012/main">
    <mc:Choice Requires="p15">
      <p:transition xmlns:p14="http://schemas.microsoft.com/office/powerpoint/2010/main" spd="slow" p14:dur="6000" advClick="0" advTm="0">
        <p15:prstTrans prst="curtains"/>
      </p:transition>
    </mc:Choice>
    <mc:Fallback xmlns="">
      <p:transition spd="slow" advClick="0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0" fill="hold">
                      <p:stCondLst>
                        <p:cond delay="indefinite"/>
                      </p:stCondLst>
                      <p:childTnLst>
                        <p:par>
                          <p:cTn id="11" fill="hold">
                            <p:stCondLst>
                              <p:cond delay="0"/>
                            </p:stCondLst>
                            <p:childTnLst>
                              <p:par>
                                <p:cTn id="12" presetID="21" presetClass="entr" presetSubtype="1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heel(1)">
                                      <p:cBhvr>
                                        <p:cTn id="14" dur="20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5" fill="hold">
                      <p:stCondLst>
                        <p:cond delay="indefinite"/>
                      </p:stCondLst>
                      <p:childTnLst>
                        <p:par>
                          <p:cTn id="16" fill="hold">
                            <p:stCondLst>
                              <p:cond delay="0"/>
                            </p:stCondLst>
                            <p:childTnLst>
                              <p:par>
                                <p:cTn id="17" presetID="42" presetClass="entr" presetSubtype="0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9" dur="10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0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2" presetID="42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4" dur="10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5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7" presetID="42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9" dur="10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0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1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2" presetID="42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4" dur="10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5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6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2">
            <a:extLst>
              <a:ext uri="{FF2B5EF4-FFF2-40B4-BE49-F238E27FC236}">
                <a16:creationId xmlns="" xmlns:a16="http://schemas.microsoft.com/office/drawing/2014/main" id="{07760291-606C-4F28-B15D-8034A9F7FA85}"/>
              </a:ext>
            </a:extLst>
          </p:cNvPr>
          <p:cNvGrpSpPr>
            <a:grpSpLocks/>
          </p:cNvGrpSpPr>
          <p:nvPr/>
        </p:nvGrpSpPr>
        <p:grpSpPr bwMode="auto">
          <a:xfrm>
            <a:off x="1919024" y="1697979"/>
            <a:ext cx="1006379" cy="975157"/>
            <a:chOff x="0" y="0"/>
            <a:chExt cx="1282175" cy="1224136"/>
          </a:xfrm>
          <a:noFill/>
        </p:grpSpPr>
        <p:sp>
          <p:nvSpPr>
            <p:cNvPr id="3" name="椭圆 12">
              <a:extLst>
                <a:ext uri="{FF2B5EF4-FFF2-40B4-BE49-F238E27FC236}">
                  <a16:creationId xmlns="" xmlns:a16="http://schemas.microsoft.com/office/drawing/2014/main" id="{BCCCA7FE-073E-404E-B2D2-AA50E43EB1F4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58039" y="0"/>
              <a:ext cx="1224136" cy="1224136"/>
            </a:xfrm>
            <a:prstGeom prst="ellipse">
              <a:avLst/>
            </a:prstGeom>
            <a:grpFill/>
            <a:ln w="57150" cap="flat" cmpd="sng">
              <a:solidFill>
                <a:srgbClr val="FABB95"/>
              </a:solidFill>
              <a:round/>
              <a:headEnd/>
              <a:tailEnd/>
            </a:ln>
            <a:effectLst/>
            <a:extLst>
              <a:ext uri="{AF507438-7753-43E0-B8FC-AC1667EBCBE1}">
                <a14:hiddenEffects xmlns:a14="http://schemas.microsoft.com/office/drawing/2010/main">
                  <a:effectLst>
                    <a:outerShdw dist="35921" dir="2700000" algn="ctr" rotWithShape="0">
                      <a:srgbClr val="808080"/>
                    </a:outerShdw>
                  </a:effectLst>
                </a14:hiddenEffects>
              </a:ext>
            </a:extLst>
          </p:spPr>
          <p:txBody>
            <a:bodyPr anchor="ctr"/>
            <a:lstStyle/>
            <a:p>
              <a:pPr algn="ctr"/>
              <a:endParaRPr lang="zh-CN" altLang="zh-CN" sz="1875">
                <a:solidFill>
                  <a:schemeClr val="bg1">
                    <a:lumMod val="50000"/>
                  </a:schemeClr>
                </a:solidFill>
                <a:latin typeface="宋体" pitchFamily="2" charset="-122"/>
                <a:sym typeface="宋体" pitchFamily="2" charset="-122"/>
              </a:endParaRPr>
            </a:p>
          </p:txBody>
        </p:sp>
        <p:sp>
          <p:nvSpPr>
            <p:cNvPr id="4" name="文本框 21">
              <a:extLst>
                <a:ext uri="{FF2B5EF4-FFF2-40B4-BE49-F238E27FC236}">
                  <a16:creationId xmlns="" xmlns:a16="http://schemas.microsoft.com/office/drawing/2014/main" id="{2469D7D0-FF12-4D2B-A2A8-9A936C42D180}"/>
                </a:ext>
              </a:extLst>
            </p:cNvPr>
            <p:cNvSpPr>
              <a:spLocks noChangeArrowheads="1"/>
            </p:cNvSpPr>
            <p:nvPr/>
          </p:nvSpPr>
          <p:spPr bwMode="auto">
            <a:xfrm rot="20331793">
              <a:off x="0" y="373270"/>
              <a:ext cx="1263345" cy="478118"/>
            </a:xfrm>
            <a:prstGeom prst="rect">
              <a:avLst/>
            </a:prstGeom>
            <a:grpFill/>
            <a:ln w="9525" cap="flat" cmpd="sng">
              <a:noFill/>
              <a:miter lim="800000"/>
              <a:headEnd/>
              <a:tailEnd/>
            </a:ln>
            <a:effectLst/>
            <a:extLst>
              <a:ext uri="{AF507438-7753-43E0-B8FC-AC1667EBCBE1}">
                <a14:hiddenEffects xmlns:a14="http://schemas.microsoft.com/office/drawing/2010/main">
                  <a:effectLst>
                    <a:outerShdw dist="35921" dir="2700000" algn="ctr" rotWithShape="0">
                      <a:srgbClr val="808080"/>
                    </a:outerShdw>
                  </a:effectLst>
                </a14:hiddenEffects>
              </a:ext>
            </a:extLst>
          </p:spPr>
          <p:txBody>
            <a:bodyPr>
              <a:spAutoFit/>
            </a:bodyPr>
            <a:lstStyle/>
            <a:p>
              <a:pPr algn="ctr"/>
              <a:r>
                <a:rPr lang="zh-CN" altLang="en-US" sz="1875" dirty="0">
                  <a:solidFill>
                    <a:schemeClr val="bg1">
                      <a:lumMod val="50000"/>
                    </a:schemeClr>
                  </a:solidFill>
                </a:rPr>
                <a:t>观点</a:t>
              </a:r>
              <a:r>
                <a:rPr lang="en-US" altLang="zh-CN" sz="1875" dirty="0">
                  <a:solidFill>
                    <a:schemeClr val="bg1">
                      <a:lumMod val="50000"/>
                    </a:schemeClr>
                  </a:solidFill>
                </a:rPr>
                <a:t>1</a:t>
              </a:r>
              <a:endParaRPr lang="zh-CN" altLang="en-US" sz="1875" dirty="0">
                <a:solidFill>
                  <a:schemeClr val="bg1">
                    <a:lumMod val="50000"/>
                  </a:schemeClr>
                </a:solidFill>
              </a:endParaRPr>
            </a:p>
          </p:txBody>
        </p:sp>
      </p:grpSp>
      <p:sp>
        <p:nvSpPr>
          <p:cNvPr id="5" name="矩形 15">
            <a:extLst>
              <a:ext uri="{FF2B5EF4-FFF2-40B4-BE49-F238E27FC236}">
                <a16:creationId xmlns="" xmlns:a16="http://schemas.microsoft.com/office/drawing/2014/main" id="{9E9F694B-E346-4172-B7B2-728F2F039B4F}"/>
              </a:ext>
            </a:extLst>
          </p:cNvPr>
          <p:cNvSpPr>
            <a:spLocks noChangeArrowheads="1"/>
          </p:cNvSpPr>
          <p:nvPr/>
        </p:nvSpPr>
        <p:spPr bwMode="auto">
          <a:xfrm>
            <a:off x="3073619" y="1684064"/>
            <a:ext cx="36120" cy="1004248"/>
          </a:xfrm>
          <a:prstGeom prst="rect">
            <a:avLst/>
          </a:prstGeom>
          <a:solidFill>
            <a:srgbClr val="FABB95"/>
          </a:solidFill>
          <a:ln>
            <a:noFill/>
          </a:ln>
          <a:effectLst/>
          <a:extLst/>
        </p:spPr>
        <p:txBody>
          <a:bodyPr lIns="72117" tIns="36059" rIns="72117" bIns="36059" anchor="ctr"/>
          <a:lstStyle/>
          <a:p>
            <a:pPr algn="ctr"/>
            <a:endParaRPr lang="zh-CN" altLang="zh-CN" sz="1013">
              <a:solidFill>
                <a:srgbClr val="FFFFFF"/>
              </a:solidFill>
              <a:latin typeface="宋体" pitchFamily="2" charset="-122"/>
              <a:sym typeface="宋体" pitchFamily="2" charset="-122"/>
            </a:endParaRPr>
          </a:p>
        </p:txBody>
      </p:sp>
      <p:sp>
        <p:nvSpPr>
          <p:cNvPr id="6" name="矩形 8">
            <a:extLst>
              <a:ext uri="{FF2B5EF4-FFF2-40B4-BE49-F238E27FC236}">
                <a16:creationId xmlns="" xmlns:a16="http://schemas.microsoft.com/office/drawing/2014/main" id="{25073680-1ECA-4BD8-B2EF-09BD8BFB9601}"/>
              </a:ext>
            </a:extLst>
          </p:cNvPr>
          <p:cNvSpPr>
            <a:spLocks noChangeArrowheads="1"/>
          </p:cNvSpPr>
          <p:nvPr/>
        </p:nvSpPr>
        <p:spPr bwMode="auto">
          <a:xfrm>
            <a:off x="3208133" y="1766277"/>
            <a:ext cx="2571998" cy="793019"/>
          </a:xfrm>
          <a:prstGeom prst="rect">
            <a:avLst/>
          </a:prstGeom>
          <a:noFill/>
          <a:ln>
            <a:noFill/>
          </a:ln>
          <a:effectLst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 cap="flat" cmpd="sng">
                <a:solidFill>
                  <a:srgbClr val="000000"/>
                </a:solidFill>
                <a:miter lim="800000"/>
                <a:headEnd/>
                <a:tailEnd/>
              </a14:hiddenLine>
            </a:ext>
            <a:ext uri="{AF507438-7753-43E0-B8FC-AC1667EBCBE1}">
              <a14:hiddenEffects xmlns:a14="http://schemas.microsoft.com/office/drawing/2010/main">
                <a:effectLst>
                  <a:outerShdw dist="35921" dir="2700000" algn="ctr" rotWithShape="0">
                    <a:srgbClr val="808080"/>
                  </a:outerShdw>
                </a:effectLst>
              </a14:hiddenEffects>
            </a:ext>
          </a:extLst>
        </p:spPr>
        <p:txBody>
          <a:bodyPr lIns="72117" tIns="36059" rIns="72117" bIns="36059">
            <a:spAutoFit/>
          </a:bodyPr>
          <a:lstStyle/>
          <a:p>
            <a:pPr>
              <a:lnSpc>
                <a:spcPct val="130000"/>
              </a:lnSpc>
            </a:pPr>
            <a:r>
              <a:rPr lang="zh-CN" altLang="en-US" sz="1200" dirty="0">
                <a:solidFill>
                  <a:schemeClr val="tx1">
                    <a:lumMod val="50000"/>
                    <a:lumOff val="50000"/>
                  </a:schemeClr>
                </a:solidFill>
                <a:latin typeface="微软雅黑" pitchFamily="34" charset="-122"/>
                <a:ea typeface="微软雅黑" pitchFamily="34" charset="-122"/>
              </a:rPr>
              <a:t>您的内容打在这里，或者通过复制您的文本后。您的内容打在这里，或者通过复制您的文本</a:t>
            </a:r>
          </a:p>
        </p:txBody>
      </p:sp>
      <p:grpSp>
        <p:nvGrpSpPr>
          <p:cNvPr id="7" name="Group 7">
            <a:extLst>
              <a:ext uri="{FF2B5EF4-FFF2-40B4-BE49-F238E27FC236}">
                <a16:creationId xmlns="" xmlns:a16="http://schemas.microsoft.com/office/drawing/2014/main" id="{7F7A4384-F9CE-4B87-80CE-4E760ECD95AF}"/>
              </a:ext>
            </a:extLst>
          </p:cNvPr>
          <p:cNvGrpSpPr>
            <a:grpSpLocks/>
          </p:cNvGrpSpPr>
          <p:nvPr/>
        </p:nvGrpSpPr>
        <p:grpSpPr bwMode="auto">
          <a:xfrm>
            <a:off x="2803343" y="2866650"/>
            <a:ext cx="998906" cy="975157"/>
            <a:chOff x="0" y="0"/>
            <a:chExt cx="1273406" cy="1224136"/>
          </a:xfrm>
        </p:grpSpPr>
        <p:sp>
          <p:nvSpPr>
            <p:cNvPr id="8" name="椭圆 19">
              <a:extLst>
                <a:ext uri="{FF2B5EF4-FFF2-40B4-BE49-F238E27FC236}">
                  <a16:creationId xmlns="" xmlns:a16="http://schemas.microsoft.com/office/drawing/2014/main" id="{C49C94D6-8A35-41BF-874C-56C314F36F85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49270" y="0"/>
              <a:ext cx="1224136" cy="1224136"/>
            </a:xfrm>
            <a:prstGeom prst="ellipse">
              <a:avLst/>
            </a:prstGeom>
            <a:noFill/>
            <a:ln w="57150" cap="flat" cmpd="sng">
              <a:solidFill>
                <a:srgbClr val="74A0B2"/>
              </a:solidFill>
              <a:round/>
              <a:headEnd/>
              <a:tailEnd/>
            </a:ln>
            <a:effectLst/>
            <a:extLst>
              <a:ext uri="{AF507438-7753-43E0-B8FC-AC1667EBCBE1}">
                <a14:hiddenEffects xmlns:a14="http://schemas.microsoft.com/office/drawing/2010/main">
                  <a:effectLst>
                    <a:outerShdw dist="35921" dir="2700000" algn="ctr" rotWithShape="0">
                      <a:srgbClr val="808080"/>
                    </a:outerShdw>
                  </a:effectLst>
                </a14:hiddenEffects>
              </a:ext>
            </a:extLst>
          </p:spPr>
          <p:txBody>
            <a:bodyPr anchor="ctr"/>
            <a:lstStyle/>
            <a:p>
              <a:pPr algn="ctr"/>
              <a:endParaRPr lang="zh-CN" altLang="zh-CN" sz="1875" dirty="0">
                <a:solidFill>
                  <a:schemeClr val="bg1"/>
                </a:solidFill>
                <a:latin typeface="宋体" pitchFamily="2" charset="-122"/>
                <a:sym typeface="宋体" pitchFamily="2" charset="-122"/>
              </a:endParaRPr>
            </a:p>
          </p:txBody>
        </p:sp>
        <p:sp>
          <p:nvSpPr>
            <p:cNvPr id="9" name="文本框 25">
              <a:extLst>
                <a:ext uri="{FF2B5EF4-FFF2-40B4-BE49-F238E27FC236}">
                  <a16:creationId xmlns="" xmlns:a16="http://schemas.microsoft.com/office/drawing/2014/main" id="{11228898-1F2A-4EDE-ADC2-00E1260A88A6}"/>
                </a:ext>
              </a:extLst>
            </p:cNvPr>
            <p:cNvSpPr>
              <a:spLocks noChangeArrowheads="1"/>
            </p:cNvSpPr>
            <p:nvPr/>
          </p:nvSpPr>
          <p:spPr bwMode="auto">
            <a:xfrm rot="20331793">
              <a:off x="0" y="357448"/>
              <a:ext cx="1263345" cy="478118"/>
            </a:xfrm>
            <a:prstGeom prst="rect">
              <a:avLst/>
            </a:prstGeom>
            <a:noFill/>
            <a:ln>
              <a:noFill/>
            </a:ln>
            <a:effectLst/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 cap="flat" cmpd="sng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dist="35921" dir="2700000" algn="ctr" rotWithShape="0">
                      <a:srgbClr val="808080"/>
                    </a:outerShdw>
                  </a:effectLst>
                </a14:hiddenEffects>
              </a:ext>
            </a:extLst>
          </p:spPr>
          <p:txBody>
            <a:bodyPr>
              <a:spAutoFit/>
            </a:bodyPr>
            <a:lstStyle/>
            <a:p>
              <a:pPr algn="ctr"/>
              <a:r>
                <a:rPr lang="zh-CN" altLang="en-US" sz="1875" dirty="0">
                  <a:solidFill>
                    <a:schemeClr val="bg1">
                      <a:lumMod val="50000"/>
                    </a:schemeClr>
                  </a:solidFill>
                </a:rPr>
                <a:t>观点</a:t>
              </a:r>
              <a:r>
                <a:rPr lang="en-US" altLang="zh-CN" sz="1875" dirty="0">
                  <a:solidFill>
                    <a:schemeClr val="bg1">
                      <a:lumMod val="50000"/>
                    </a:schemeClr>
                  </a:solidFill>
                </a:rPr>
                <a:t>3</a:t>
              </a:r>
              <a:endParaRPr lang="zh-CN" altLang="en-US" sz="1875" dirty="0">
                <a:solidFill>
                  <a:schemeClr val="bg1">
                    <a:lumMod val="50000"/>
                  </a:schemeClr>
                </a:solidFill>
              </a:endParaRPr>
            </a:p>
          </p:txBody>
        </p:sp>
      </p:grpSp>
      <p:sp>
        <p:nvSpPr>
          <p:cNvPr id="10" name="矩形 21">
            <a:extLst>
              <a:ext uri="{FF2B5EF4-FFF2-40B4-BE49-F238E27FC236}">
                <a16:creationId xmlns="" xmlns:a16="http://schemas.microsoft.com/office/drawing/2014/main" id="{B64E2CDB-BA91-4589-8F2D-4176BB12093F}"/>
              </a:ext>
            </a:extLst>
          </p:cNvPr>
          <p:cNvSpPr>
            <a:spLocks noChangeArrowheads="1"/>
          </p:cNvSpPr>
          <p:nvPr/>
        </p:nvSpPr>
        <p:spPr bwMode="auto">
          <a:xfrm>
            <a:off x="3957940" y="2852737"/>
            <a:ext cx="34874" cy="1004248"/>
          </a:xfrm>
          <a:prstGeom prst="rect">
            <a:avLst/>
          </a:prstGeom>
          <a:solidFill>
            <a:srgbClr val="74A0B2"/>
          </a:solidFill>
          <a:ln>
            <a:noFill/>
          </a:ln>
          <a:effectLst/>
          <a:extLst/>
        </p:spPr>
        <p:txBody>
          <a:bodyPr lIns="72117" tIns="36059" rIns="72117" bIns="36059" anchor="ctr"/>
          <a:lstStyle/>
          <a:p>
            <a:pPr algn="ctr"/>
            <a:endParaRPr lang="zh-CN" altLang="zh-CN" sz="1013">
              <a:solidFill>
                <a:srgbClr val="FFFFFF"/>
              </a:solidFill>
              <a:latin typeface="宋体" pitchFamily="2" charset="-122"/>
              <a:sym typeface="宋体" pitchFamily="2" charset="-122"/>
            </a:endParaRPr>
          </a:p>
        </p:txBody>
      </p:sp>
      <p:sp>
        <p:nvSpPr>
          <p:cNvPr id="11" name="矩形 8">
            <a:extLst>
              <a:ext uri="{FF2B5EF4-FFF2-40B4-BE49-F238E27FC236}">
                <a16:creationId xmlns="" xmlns:a16="http://schemas.microsoft.com/office/drawing/2014/main" id="{06F96E5A-3F28-4E21-A383-6FB11660522B}"/>
              </a:ext>
            </a:extLst>
          </p:cNvPr>
          <p:cNvSpPr>
            <a:spLocks noChangeArrowheads="1"/>
          </p:cNvSpPr>
          <p:nvPr/>
        </p:nvSpPr>
        <p:spPr bwMode="auto">
          <a:xfrm>
            <a:off x="4147256" y="2934948"/>
            <a:ext cx="2380187" cy="793019"/>
          </a:xfrm>
          <a:prstGeom prst="rect">
            <a:avLst/>
          </a:prstGeom>
          <a:noFill/>
          <a:ln>
            <a:noFill/>
          </a:ln>
          <a:effectLst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 cap="flat" cmpd="sng">
                <a:solidFill>
                  <a:srgbClr val="000000"/>
                </a:solidFill>
                <a:miter lim="800000"/>
                <a:headEnd/>
                <a:tailEnd/>
              </a14:hiddenLine>
            </a:ext>
            <a:ext uri="{AF507438-7753-43E0-B8FC-AC1667EBCBE1}">
              <a14:hiddenEffects xmlns:a14="http://schemas.microsoft.com/office/drawing/2010/main">
                <a:effectLst>
                  <a:outerShdw dist="35921" dir="2700000" algn="ctr" rotWithShape="0">
                    <a:srgbClr val="808080"/>
                  </a:outerShdw>
                </a:effectLst>
              </a14:hiddenEffects>
            </a:ext>
          </a:extLst>
        </p:spPr>
        <p:txBody>
          <a:bodyPr lIns="72117" tIns="36059" rIns="72117" bIns="36059">
            <a:spAutoFit/>
          </a:bodyPr>
          <a:lstStyle/>
          <a:p>
            <a:pPr>
              <a:lnSpc>
                <a:spcPct val="130000"/>
              </a:lnSpc>
            </a:pPr>
            <a:r>
              <a:rPr lang="zh-CN" altLang="en-US" sz="1200" dirty="0">
                <a:solidFill>
                  <a:schemeClr val="tx1">
                    <a:lumMod val="50000"/>
                    <a:lumOff val="50000"/>
                  </a:schemeClr>
                </a:solidFill>
                <a:latin typeface="微软雅黑" pitchFamily="34" charset="-122"/>
                <a:ea typeface="微软雅黑" pitchFamily="34" charset="-122"/>
              </a:rPr>
              <a:t>您的内容打在这里，或者通过复制您的文本后。您的内容打在这里，或者通过复制您的文本</a:t>
            </a:r>
          </a:p>
        </p:txBody>
      </p:sp>
      <p:sp>
        <p:nvSpPr>
          <p:cNvPr id="12" name="矩形 23">
            <a:extLst>
              <a:ext uri="{FF2B5EF4-FFF2-40B4-BE49-F238E27FC236}">
                <a16:creationId xmlns="" xmlns:a16="http://schemas.microsoft.com/office/drawing/2014/main" id="{6617C6DC-4A90-4626-A442-925CB7CD43DB}"/>
              </a:ext>
            </a:extLst>
          </p:cNvPr>
          <p:cNvSpPr>
            <a:spLocks noChangeArrowheads="1"/>
          </p:cNvSpPr>
          <p:nvPr/>
        </p:nvSpPr>
        <p:spPr bwMode="auto">
          <a:xfrm>
            <a:off x="7706951" y="2852737"/>
            <a:ext cx="36120" cy="1004248"/>
          </a:xfrm>
          <a:prstGeom prst="rect">
            <a:avLst/>
          </a:prstGeom>
          <a:solidFill>
            <a:srgbClr val="FABB95"/>
          </a:solidFill>
          <a:ln>
            <a:noFill/>
          </a:ln>
          <a:effectLst/>
          <a:extLst/>
        </p:spPr>
        <p:txBody>
          <a:bodyPr lIns="72117" tIns="36059" rIns="72117" bIns="36059" anchor="ctr"/>
          <a:lstStyle/>
          <a:p>
            <a:pPr algn="ctr"/>
            <a:endParaRPr lang="zh-CN" altLang="zh-CN" sz="1013">
              <a:solidFill>
                <a:srgbClr val="FFFFFF"/>
              </a:solidFill>
              <a:latin typeface="宋体" pitchFamily="2" charset="-122"/>
              <a:sym typeface="宋体" pitchFamily="2" charset="-122"/>
            </a:endParaRPr>
          </a:p>
        </p:txBody>
      </p:sp>
      <p:grpSp>
        <p:nvGrpSpPr>
          <p:cNvPr id="13" name="Group 13">
            <a:extLst>
              <a:ext uri="{FF2B5EF4-FFF2-40B4-BE49-F238E27FC236}">
                <a16:creationId xmlns="" xmlns:a16="http://schemas.microsoft.com/office/drawing/2014/main" id="{5F97196F-9743-401A-9A5A-35D9AC89C19B}"/>
              </a:ext>
            </a:extLst>
          </p:cNvPr>
          <p:cNvGrpSpPr>
            <a:grpSpLocks/>
          </p:cNvGrpSpPr>
          <p:nvPr/>
        </p:nvGrpSpPr>
        <p:grpSpPr bwMode="auto">
          <a:xfrm>
            <a:off x="6577265" y="2866650"/>
            <a:ext cx="991433" cy="975157"/>
            <a:chOff x="0" y="0"/>
            <a:chExt cx="1263345" cy="1224136"/>
          </a:xfrm>
        </p:grpSpPr>
        <p:sp>
          <p:nvSpPr>
            <p:cNvPr id="14" name="椭圆 25">
              <a:extLst>
                <a:ext uri="{FF2B5EF4-FFF2-40B4-BE49-F238E27FC236}">
                  <a16:creationId xmlns="" xmlns:a16="http://schemas.microsoft.com/office/drawing/2014/main" id="{40991C3E-2D13-4455-8508-6723107B1E31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19605" y="0"/>
              <a:ext cx="1224136" cy="1224136"/>
            </a:xfrm>
            <a:prstGeom prst="ellipse">
              <a:avLst/>
            </a:prstGeom>
            <a:noFill/>
            <a:ln w="57150" cap="flat" cmpd="sng">
              <a:solidFill>
                <a:srgbClr val="FABB95"/>
              </a:solidFill>
              <a:round/>
              <a:headEnd/>
              <a:tailEnd/>
            </a:ln>
            <a:effectLst/>
            <a:extLst>
              <a:ext uri="{AF507438-7753-43E0-B8FC-AC1667EBCBE1}">
                <a14:hiddenEffects xmlns:a14="http://schemas.microsoft.com/office/drawing/2010/main">
                  <a:effectLst>
                    <a:outerShdw dist="35921" dir="2700000" algn="ctr" rotWithShape="0">
                      <a:srgbClr val="808080"/>
                    </a:outerShdw>
                  </a:effectLst>
                </a14:hiddenEffects>
              </a:ext>
            </a:extLst>
          </p:spPr>
          <p:txBody>
            <a:bodyPr anchor="ctr"/>
            <a:lstStyle/>
            <a:p>
              <a:pPr algn="ctr"/>
              <a:endParaRPr lang="zh-CN" altLang="zh-CN" sz="1875">
                <a:solidFill>
                  <a:schemeClr val="bg1"/>
                </a:solidFill>
                <a:latin typeface="宋体" pitchFamily="2" charset="-122"/>
                <a:sym typeface="宋体" pitchFamily="2" charset="-122"/>
              </a:endParaRPr>
            </a:p>
          </p:txBody>
        </p:sp>
        <p:sp>
          <p:nvSpPr>
            <p:cNvPr id="15" name="文本框 29">
              <a:extLst>
                <a:ext uri="{FF2B5EF4-FFF2-40B4-BE49-F238E27FC236}">
                  <a16:creationId xmlns="" xmlns:a16="http://schemas.microsoft.com/office/drawing/2014/main" id="{09C69C93-A4E9-4F37-850C-ACB0180C403A}"/>
                </a:ext>
              </a:extLst>
            </p:cNvPr>
            <p:cNvSpPr>
              <a:spLocks noChangeArrowheads="1"/>
            </p:cNvSpPr>
            <p:nvPr/>
          </p:nvSpPr>
          <p:spPr bwMode="auto">
            <a:xfrm rot="20331793">
              <a:off x="0" y="364528"/>
              <a:ext cx="1263345" cy="478118"/>
            </a:xfrm>
            <a:prstGeom prst="rect">
              <a:avLst/>
            </a:prstGeom>
            <a:noFill/>
            <a:ln>
              <a:noFill/>
            </a:ln>
            <a:effectLst/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 cap="flat" cmpd="sng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dist="35921" dir="2700000" algn="ctr" rotWithShape="0">
                      <a:srgbClr val="808080"/>
                    </a:outerShdw>
                  </a:effectLst>
                </a14:hiddenEffects>
              </a:ext>
            </a:extLst>
          </p:spPr>
          <p:txBody>
            <a:bodyPr>
              <a:spAutoFit/>
            </a:bodyPr>
            <a:lstStyle/>
            <a:p>
              <a:pPr algn="ctr"/>
              <a:r>
                <a:rPr lang="zh-CN" altLang="en-US" sz="1875" dirty="0">
                  <a:solidFill>
                    <a:schemeClr val="bg1">
                      <a:lumMod val="50000"/>
                    </a:schemeClr>
                  </a:solidFill>
                </a:rPr>
                <a:t>观点</a:t>
              </a:r>
              <a:r>
                <a:rPr lang="en-US" altLang="zh-CN" sz="1875" dirty="0">
                  <a:solidFill>
                    <a:schemeClr val="bg1">
                      <a:lumMod val="50000"/>
                    </a:schemeClr>
                  </a:solidFill>
                </a:rPr>
                <a:t>4</a:t>
              </a:r>
              <a:endParaRPr lang="zh-CN" altLang="en-US" sz="1875" dirty="0">
                <a:solidFill>
                  <a:schemeClr val="bg1">
                    <a:lumMod val="50000"/>
                  </a:schemeClr>
                </a:solidFill>
              </a:endParaRPr>
            </a:p>
          </p:txBody>
        </p:sp>
      </p:grpSp>
      <p:sp>
        <p:nvSpPr>
          <p:cNvPr id="16" name="矩形 8">
            <a:extLst>
              <a:ext uri="{FF2B5EF4-FFF2-40B4-BE49-F238E27FC236}">
                <a16:creationId xmlns="" xmlns:a16="http://schemas.microsoft.com/office/drawing/2014/main" id="{286E67DC-7447-491B-BB17-36DD619812DD}"/>
              </a:ext>
            </a:extLst>
          </p:cNvPr>
          <p:cNvSpPr>
            <a:spLocks noChangeArrowheads="1"/>
          </p:cNvSpPr>
          <p:nvPr/>
        </p:nvSpPr>
        <p:spPr bwMode="auto">
          <a:xfrm>
            <a:off x="7876340" y="2934948"/>
            <a:ext cx="2351540" cy="793019"/>
          </a:xfrm>
          <a:prstGeom prst="rect">
            <a:avLst/>
          </a:prstGeom>
          <a:noFill/>
          <a:ln>
            <a:noFill/>
          </a:ln>
          <a:effectLst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 cap="flat" cmpd="sng">
                <a:solidFill>
                  <a:srgbClr val="000000"/>
                </a:solidFill>
                <a:miter lim="800000"/>
                <a:headEnd/>
                <a:tailEnd/>
              </a14:hiddenLine>
            </a:ext>
            <a:ext uri="{AF507438-7753-43E0-B8FC-AC1667EBCBE1}">
              <a14:hiddenEffects xmlns:a14="http://schemas.microsoft.com/office/drawing/2010/main">
                <a:effectLst>
                  <a:outerShdw dist="35921" dir="2700000" algn="ctr" rotWithShape="0">
                    <a:srgbClr val="808080"/>
                  </a:outerShdw>
                </a:effectLst>
              </a14:hiddenEffects>
            </a:ext>
          </a:extLst>
        </p:spPr>
        <p:txBody>
          <a:bodyPr lIns="72117" tIns="36059" rIns="72117" bIns="36059">
            <a:spAutoFit/>
          </a:bodyPr>
          <a:lstStyle/>
          <a:p>
            <a:pPr>
              <a:lnSpc>
                <a:spcPct val="130000"/>
              </a:lnSpc>
            </a:pPr>
            <a:r>
              <a:rPr lang="zh-CN" altLang="en-US" sz="1200" dirty="0">
                <a:solidFill>
                  <a:schemeClr val="tx1">
                    <a:lumMod val="50000"/>
                    <a:lumOff val="50000"/>
                  </a:schemeClr>
                </a:solidFill>
                <a:latin typeface="微软雅黑" pitchFamily="34" charset="-122"/>
                <a:ea typeface="微软雅黑" pitchFamily="34" charset="-122"/>
              </a:rPr>
              <a:t>您的内容打在这里，或者通过复制您的文本后。您的内容打在这里，或者通过复制您的文本</a:t>
            </a:r>
          </a:p>
        </p:txBody>
      </p:sp>
      <p:grpSp>
        <p:nvGrpSpPr>
          <p:cNvPr id="17" name="Group 17">
            <a:extLst>
              <a:ext uri="{FF2B5EF4-FFF2-40B4-BE49-F238E27FC236}">
                <a16:creationId xmlns="" xmlns:a16="http://schemas.microsoft.com/office/drawing/2014/main" id="{F11A48C5-8AA9-4024-92F3-C71DEAA8B9CB}"/>
              </a:ext>
            </a:extLst>
          </p:cNvPr>
          <p:cNvGrpSpPr>
            <a:grpSpLocks/>
          </p:cNvGrpSpPr>
          <p:nvPr/>
        </p:nvGrpSpPr>
        <p:grpSpPr bwMode="auto">
          <a:xfrm>
            <a:off x="1932723" y="4050499"/>
            <a:ext cx="992679" cy="975157"/>
            <a:chOff x="0" y="0"/>
            <a:chExt cx="1265271" cy="1224136"/>
          </a:xfrm>
        </p:grpSpPr>
        <p:sp>
          <p:nvSpPr>
            <p:cNvPr id="18" name="椭圆 29">
              <a:extLst>
                <a:ext uri="{FF2B5EF4-FFF2-40B4-BE49-F238E27FC236}">
                  <a16:creationId xmlns="" xmlns:a16="http://schemas.microsoft.com/office/drawing/2014/main" id="{C171ED34-55A4-4D36-AE72-1BEAC8D209FD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41135" y="0"/>
              <a:ext cx="1224136" cy="1224136"/>
            </a:xfrm>
            <a:prstGeom prst="ellipse">
              <a:avLst/>
            </a:prstGeom>
            <a:noFill/>
            <a:ln w="57150" cap="flat" cmpd="sng">
              <a:solidFill>
                <a:srgbClr val="FABB95"/>
              </a:solidFill>
              <a:round/>
              <a:headEnd/>
              <a:tailEnd/>
            </a:ln>
            <a:effectLst/>
            <a:extLst>
              <a:ext uri="{AF507438-7753-43E0-B8FC-AC1667EBCBE1}">
                <a14:hiddenEffects xmlns:a14="http://schemas.microsoft.com/office/drawing/2010/main">
                  <a:effectLst>
                    <a:outerShdw dist="35921" dir="2700000" algn="ctr" rotWithShape="0">
                      <a:srgbClr val="808080"/>
                    </a:outerShdw>
                  </a:effectLst>
                </a14:hiddenEffects>
              </a:ext>
            </a:extLst>
          </p:spPr>
          <p:txBody>
            <a:bodyPr anchor="ctr"/>
            <a:lstStyle/>
            <a:p>
              <a:pPr algn="ctr"/>
              <a:endParaRPr lang="zh-CN" altLang="zh-CN" sz="1875">
                <a:solidFill>
                  <a:schemeClr val="bg1">
                    <a:lumMod val="50000"/>
                  </a:schemeClr>
                </a:solidFill>
                <a:latin typeface="宋体" pitchFamily="2" charset="-122"/>
                <a:sym typeface="宋体" pitchFamily="2" charset="-122"/>
              </a:endParaRPr>
            </a:p>
          </p:txBody>
        </p:sp>
        <p:sp>
          <p:nvSpPr>
            <p:cNvPr id="19" name="文本框 34">
              <a:extLst>
                <a:ext uri="{FF2B5EF4-FFF2-40B4-BE49-F238E27FC236}">
                  <a16:creationId xmlns="" xmlns:a16="http://schemas.microsoft.com/office/drawing/2014/main" id="{4C0EDFF9-6FEF-43A1-A089-ACA92A0DAC32}"/>
                </a:ext>
              </a:extLst>
            </p:cNvPr>
            <p:cNvSpPr>
              <a:spLocks noChangeArrowheads="1"/>
            </p:cNvSpPr>
            <p:nvPr/>
          </p:nvSpPr>
          <p:spPr bwMode="auto">
            <a:xfrm rot="20331793">
              <a:off x="0" y="373009"/>
              <a:ext cx="1263345" cy="478118"/>
            </a:xfrm>
            <a:prstGeom prst="rect">
              <a:avLst/>
            </a:prstGeom>
            <a:noFill/>
            <a:ln>
              <a:noFill/>
            </a:ln>
            <a:effectLst/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 cap="flat" cmpd="sng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dist="35921" dir="2700000" algn="ctr" rotWithShape="0">
                      <a:srgbClr val="808080"/>
                    </a:outerShdw>
                  </a:effectLst>
                </a14:hiddenEffects>
              </a:ext>
            </a:extLst>
          </p:spPr>
          <p:txBody>
            <a:bodyPr>
              <a:spAutoFit/>
            </a:bodyPr>
            <a:lstStyle/>
            <a:p>
              <a:pPr algn="ctr"/>
              <a:r>
                <a:rPr lang="zh-CN" altLang="en-US" sz="1875" dirty="0">
                  <a:solidFill>
                    <a:schemeClr val="bg1">
                      <a:lumMod val="50000"/>
                    </a:schemeClr>
                  </a:solidFill>
                </a:rPr>
                <a:t>观点</a:t>
              </a:r>
              <a:r>
                <a:rPr lang="en-US" altLang="zh-CN" sz="1875" dirty="0">
                  <a:solidFill>
                    <a:schemeClr val="bg1">
                      <a:lumMod val="50000"/>
                    </a:schemeClr>
                  </a:solidFill>
                </a:rPr>
                <a:t>5</a:t>
              </a:r>
              <a:endParaRPr lang="zh-CN" altLang="en-US" sz="1875" dirty="0">
                <a:solidFill>
                  <a:schemeClr val="bg1">
                    <a:lumMod val="50000"/>
                  </a:schemeClr>
                </a:solidFill>
              </a:endParaRPr>
            </a:p>
          </p:txBody>
        </p:sp>
      </p:grpSp>
      <p:sp>
        <p:nvSpPr>
          <p:cNvPr id="20" name="矩形 31">
            <a:extLst>
              <a:ext uri="{FF2B5EF4-FFF2-40B4-BE49-F238E27FC236}">
                <a16:creationId xmlns="" xmlns:a16="http://schemas.microsoft.com/office/drawing/2014/main" id="{92DE77D3-BEA3-4BD5-A82E-B9D49F09ECEC}"/>
              </a:ext>
            </a:extLst>
          </p:cNvPr>
          <p:cNvSpPr>
            <a:spLocks noChangeArrowheads="1"/>
          </p:cNvSpPr>
          <p:nvPr/>
        </p:nvSpPr>
        <p:spPr bwMode="auto">
          <a:xfrm>
            <a:off x="3073619" y="4036585"/>
            <a:ext cx="36120" cy="1004248"/>
          </a:xfrm>
          <a:prstGeom prst="rect">
            <a:avLst/>
          </a:prstGeom>
          <a:solidFill>
            <a:srgbClr val="FABB95"/>
          </a:solidFill>
          <a:ln>
            <a:noFill/>
          </a:ln>
          <a:effectLst/>
          <a:extLst/>
        </p:spPr>
        <p:txBody>
          <a:bodyPr lIns="72117" tIns="36059" rIns="72117" bIns="36059" anchor="ctr"/>
          <a:lstStyle/>
          <a:p>
            <a:pPr algn="ctr"/>
            <a:endParaRPr lang="zh-CN" altLang="zh-CN" sz="1013">
              <a:solidFill>
                <a:srgbClr val="FFFFFF"/>
              </a:solidFill>
              <a:latin typeface="宋体" pitchFamily="2" charset="-122"/>
              <a:sym typeface="宋体" pitchFamily="2" charset="-122"/>
            </a:endParaRPr>
          </a:p>
        </p:txBody>
      </p:sp>
      <p:sp>
        <p:nvSpPr>
          <p:cNvPr id="21" name="矩形 8">
            <a:extLst>
              <a:ext uri="{FF2B5EF4-FFF2-40B4-BE49-F238E27FC236}">
                <a16:creationId xmlns="" xmlns:a16="http://schemas.microsoft.com/office/drawing/2014/main" id="{B069E558-A9BF-45E3-AA9A-7BB73102B038}"/>
              </a:ext>
            </a:extLst>
          </p:cNvPr>
          <p:cNvSpPr>
            <a:spLocks noChangeArrowheads="1"/>
          </p:cNvSpPr>
          <p:nvPr/>
        </p:nvSpPr>
        <p:spPr bwMode="auto">
          <a:xfrm>
            <a:off x="3208136" y="4118796"/>
            <a:ext cx="2431253" cy="793019"/>
          </a:xfrm>
          <a:prstGeom prst="rect">
            <a:avLst/>
          </a:prstGeom>
          <a:noFill/>
          <a:ln>
            <a:noFill/>
          </a:ln>
          <a:effectLst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 cap="flat" cmpd="sng">
                <a:solidFill>
                  <a:srgbClr val="000000"/>
                </a:solidFill>
                <a:miter lim="800000"/>
                <a:headEnd/>
                <a:tailEnd/>
              </a14:hiddenLine>
            </a:ext>
            <a:ext uri="{AF507438-7753-43E0-B8FC-AC1667EBCBE1}">
              <a14:hiddenEffects xmlns:a14="http://schemas.microsoft.com/office/drawing/2010/main">
                <a:effectLst>
                  <a:outerShdw dist="35921" dir="2700000" algn="ctr" rotWithShape="0">
                    <a:srgbClr val="808080"/>
                  </a:outerShdw>
                </a:effectLst>
              </a14:hiddenEffects>
            </a:ext>
          </a:extLst>
        </p:spPr>
        <p:txBody>
          <a:bodyPr lIns="72117" tIns="36059" rIns="72117" bIns="36059">
            <a:spAutoFit/>
          </a:bodyPr>
          <a:lstStyle/>
          <a:p>
            <a:pPr>
              <a:lnSpc>
                <a:spcPct val="130000"/>
              </a:lnSpc>
            </a:pPr>
            <a:r>
              <a:rPr lang="zh-CN" altLang="en-US" sz="1200" dirty="0">
                <a:solidFill>
                  <a:schemeClr val="tx1">
                    <a:lumMod val="50000"/>
                    <a:lumOff val="50000"/>
                  </a:schemeClr>
                </a:solidFill>
                <a:latin typeface="微软雅黑" pitchFamily="34" charset="-122"/>
                <a:ea typeface="微软雅黑" pitchFamily="34" charset="-122"/>
              </a:rPr>
              <a:t>您的内容打在这里，或者通过复制您的文本后。您的内容打在这里，或者通过复制您的文本</a:t>
            </a:r>
          </a:p>
        </p:txBody>
      </p:sp>
      <p:grpSp>
        <p:nvGrpSpPr>
          <p:cNvPr id="22" name="Group 22">
            <a:extLst>
              <a:ext uri="{FF2B5EF4-FFF2-40B4-BE49-F238E27FC236}">
                <a16:creationId xmlns="" xmlns:a16="http://schemas.microsoft.com/office/drawing/2014/main" id="{F1D1581C-3438-4270-8FA2-6AFB0E8E0F84}"/>
              </a:ext>
            </a:extLst>
          </p:cNvPr>
          <p:cNvGrpSpPr>
            <a:grpSpLocks/>
          </p:cNvGrpSpPr>
          <p:nvPr/>
        </p:nvGrpSpPr>
        <p:grpSpPr bwMode="auto">
          <a:xfrm>
            <a:off x="5741521" y="1697979"/>
            <a:ext cx="998906" cy="975157"/>
            <a:chOff x="0" y="0"/>
            <a:chExt cx="1273406" cy="1224136"/>
          </a:xfrm>
        </p:grpSpPr>
        <p:sp>
          <p:nvSpPr>
            <p:cNvPr id="23" name="椭圆 34">
              <a:extLst>
                <a:ext uri="{FF2B5EF4-FFF2-40B4-BE49-F238E27FC236}">
                  <a16:creationId xmlns="" xmlns:a16="http://schemas.microsoft.com/office/drawing/2014/main" id="{C09EB227-AC91-4279-888F-2ED986AB6DB0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49270" y="0"/>
              <a:ext cx="1224136" cy="1224136"/>
            </a:xfrm>
            <a:prstGeom prst="ellipse">
              <a:avLst/>
            </a:prstGeom>
            <a:noFill/>
            <a:ln w="57150" cap="flat" cmpd="sng">
              <a:solidFill>
                <a:srgbClr val="74A0B2"/>
              </a:solidFill>
              <a:round/>
              <a:headEnd/>
              <a:tailEnd/>
            </a:ln>
            <a:effectLst/>
            <a:extLst>
              <a:ext uri="{AF507438-7753-43E0-B8FC-AC1667EBCBE1}">
                <a14:hiddenEffects xmlns:a14="http://schemas.microsoft.com/office/drawing/2010/main">
                  <a:effectLst>
                    <a:outerShdw dist="35921" dir="2700000" algn="ctr" rotWithShape="0">
                      <a:srgbClr val="808080"/>
                    </a:outerShdw>
                  </a:effectLst>
                </a14:hiddenEffects>
              </a:ext>
            </a:extLst>
          </p:spPr>
          <p:txBody>
            <a:bodyPr anchor="ctr"/>
            <a:lstStyle/>
            <a:p>
              <a:pPr algn="ctr"/>
              <a:endParaRPr lang="zh-CN" altLang="zh-CN" sz="1875">
                <a:solidFill>
                  <a:schemeClr val="bg1">
                    <a:lumMod val="50000"/>
                  </a:schemeClr>
                </a:solidFill>
                <a:latin typeface="宋体" pitchFamily="2" charset="-122"/>
                <a:sym typeface="宋体" pitchFamily="2" charset="-122"/>
              </a:endParaRPr>
            </a:p>
          </p:txBody>
        </p:sp>
        <p:sp>
          <p:nvSpPr>
            <p:cNvPr id="24" name="文本框 25">
              <a:extLst>
                <a:ext uri="{FF2B5EF4-FFF2-40B4-BE49-F238E27FC236}">
                  <a16:creationId xmlns="" xmlns:a16="http://schemas.microsoft.com/office/drawing/2014/main" id="{B911254A-1D75-438C-835B-2AC6AA372F05}"/>
                </a:ext>
              </a:extLst>
            </p:cNvPr>
            <p:cNvSpPr>
              <a:spLocks noChangeArrowheads="1"/>
            </p:cNvSpPr>
            <p:nvPr/>
          </p:nvSpPr>
          <p:spPr bwMode="auto">
            <a:xfrm rot="20331793">
              <a:off x="0" y="357448"/>
              <a:ext cx="1263345" cy="478118"/>
            </a:xfrm>
            <a:prstGeom prst="rect">
              <a:avLst/>
            </a:prstGeom>
            <a:noFill/>
            <a:ln>
              <a:noFill/>
            </a:ln>
            <a:effectLst/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 cap="flat" cmpd="sng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dist="35921" dir="2700000" algn="ctr" rotWithShape="0">
                      <a:srgbClr val="808080"/>
                    </a:outerShdw>
                  </a:effectLst>
                </a14:hiddenEffects>
              </a:ext>
            </a:extLst>
          </p:spPr>
          <p:txBody>
            <a:bodyPr>
              <a:spAutoFit/>
            </a:bodyPr>
            <a:lstStyle/>
            <a:p>
              <a:pPr algn="ctr"/>
              <a:r>
                <a:rPr lang="zh-CN" altLang="en-US" sz="1875" dirty="0">
                  <a:solidFill>
                    <a:schemeClr val="bg1">
                      <a:lumMod val="50000"/>
                    </a:schemeClr>
                  </a:solidFill>
                </a:rPr>
                <a:t>观点</a:t>
              </a:r>
              <a:r>
                <a:rPr lang="en-US" altLang="zh-CN" sz="1875" dirty="0">
                  <a:solidFill>
                    <a:schemeClr val="bg1">
                      <a:lumMod val="50000"/>
                    </a:schemeClr>
                  </a:solidFill>
                </a:rPr>
                <a:t>2</a:t>
              </a:r>
              <a:endParaRPr lang="zh-CN" altLang="en-US" sz="1875" dirty="0">
                <a:solidFill>
                  <a:schemeClr val="bg1">
                    <a:lumMod val="50000"/>
                  </a:schemeClr>
                </a:solidFill>
              </a:endParaRPr>
            </a:p>
          </p:txBody>
        </p:sp>
      </p:grpSp>
      <p:sp>
        <p:nvSpPr>
          <p:cNvPr id="25" name="矩形 36">
            <a:extLst>
              <a:ext uri="{FF2B5EF4-FFF2-40B4-BE49-F238E27FC236}">
                <a16:creationId xmlns="" xmlns:a16="http://schemas.microsoft.com/office/drawing/2014/main" id="{D74BCF87-C2F9-4363-BF73-045D51EB118B}"/>
              </a:ext>
            </a:extLst>
          </p:cNvPr>
          <p:cNvSpPr>
            <a:spLocks noChangeArrowheads="1"/>
          </p:cNvSpPr>
          <p:nvPr/>
        </p:nvSpPr>
        <p:spPr bwMode="auto">
          <a:xfrm>
            <a:off x="6894873" y="1684064"/>
            <a:ext cx="36120" cy="1004248"/>
          </a:xfrm>
          <a:prstGeom prst="rect">
            <a:avLst/>
          </a:prstGeom>
          <a:solidFill>
            <a:srgbClr val="74A0B2"/>
          </a:solidFill>
          <a:ln>
            <a:noFill/>
          </a:ln>
          <a:effectLst/>
          <a:extLst/>
        </p:spPr>
        <p:txBody>
          <a:bodyPr lIns="72117" tIns="36059" rIns="72117" bIns="36059" anchor="ctr"/>
          <a:lstStyle/>
          <a:p>
            <a:pPr algn="ctr"/>
            <a:endParaRPr lang="zh-CN" altLang="zh-CN" sz="1013">
              <a:solidFill>
                <a:srgbClr val="FFFFFF"/>
              </a:solidFill>
              <a:latin typeface="宋体" pitchFamily="2" charset="-122"/>
              <a:sym typeface="宋体" pitchFamily="2" charset="-122"/>
            </a:endParaRPr>
          </a:p>
        </p:txBody>
      </p:sp>
      <p:sp>
        <p:nvSpPr>
          <p:cNvPr id="26" name="矩形 8">
            <a:extLst>
              <a:ext uri="{FF2B5EF4-FFF2-40B4-BE49-F238E27FC236}">
                <a16:creationId xmlns="" xmlns:a16="http://schemas.microsoft.com/office/drawing/2014/main" id="{E07B32B4-6DE1-4177-A106-E1610025C94F}"/>
              </a:ext>
            </a:extLst>
          </p:cNvPr>
          <p:cNvSpPr>
            <a:spLocks noChangeArrowheads="1"/>
          </p:cNvSpPr>
          <p:nvPr/>
        </p:nvSpPr>
        <p:spPr bwMode="auto">
          <a:xfrm>
            <a:off x="7085436" y="1766277"/>
            <a:ext cx="2973053" cy="793019"/>
          </a:xfrm>
          <a:prstGeom prst="rect">
            <a:avLst/>
          </a:prstGeom>
          <a:noFill/>
          <a:ln>
            <a:noFill/>
          </a:ln>
          <a:effectLst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 cap="flat" cmpd="sng">
                <a:solidFill>
                  <a:srgbClr val="000000"/>
                </a:solidFill>
                <a:miter lim="800000"/>
                <a:headEnd/>
                <a:tailEnd/>
              </a14:hiddenLine>
            </a:ext>
            <a:ext uri="{AF507438-7753-43E0-B8FC-AC1667EBCBE1}">
              <a14:hiddenEffects xmlns:a14="http://schemas.microsoft.com/office/drawing/2010/main">
                <a:effectLst>
                  <a:outerShdw dist="35921" dir="2700000" algn="ctr" rotWithShape="0">
                    <a:srgbClr val="808080"/>
                  </a:outerShdw>
                </a:effectLst>
              </a14:hiddenEffects>
            </a:ext>
          </a:extLst>
        </p:spPr>
        <p:txBody>
          <a:bodyPr lIns="72117" tIns="36059" rIns="72117" bIns="36059">
            <a:spAutoFit/>
          </a:bodyPr>
          <a:lstStyle/>
          <a:p>
            <a:pPr>
              <a:lnSpc>
                <a:spcPct val="130000"/>
              </a:lnSpc>
            </a:pPr>
            <a:r>
              <a:rPr lang="zh-CN" altLang="en-US" sz="1200" dirty="0">
                <a:solidFill>
                  <a:schemeClr val="tx1">
                    <a:lumMod val="50000"/>
                    <a:lumOff val="50000"/>
                  </a:schemeClr>
                </a:solidFill>
                <a:latin typeface="微软雅黑" pitchFamily="34" charset="-122"/>
                <a:ea typeface="微软雅黑" pitchFamily="34" charset="-122"/>
              </a:rPr>
              <a:t>您的内容打在这里，或者通过复制您的文本后。您的内容打在这里，或者通过复制您的文本</a:t>
            </a:r>
          </a:p>
        </p:txBody>
      </p:sp>
      <p:grpSp>
        <p:nvGrpSpPr>
          <p:cNvPr id="27" name="Group 27">
            <a:extLst>
              <a:ext uri="{FF2B5EF4-FFF2-40B4-BE49-F238E27FC236}">
                <a16:creationId xmlns="" xmlns:a16="http://schemas.microsoft.com/office/drawing/2014/main" id="{0EF40D29-0B69-4AD4-8DF5-8C218169FFC6}"/>
              </a:ext>
            </a:extLst>
          </p:cNvPr>
          <p:cNvGrpSpPr>
            <a:grpSpLocks/>
          </p:cNvGrpSpPr>
          <p:nvPr/>
        </p:nvGrpSpPr>
        <p:grpSpPr bwMode="auto">
          <a:xfrm>
            <a:off x="5741521" y="4050499"/>
            <a:ext cx="998906" cy="975157"/>
            <a:chOff x="0" y="0"/>
            <a:chExt cx="1273406" cy="1224136"/>
          </a:xfrm>
        </p:grpSpPr>
        <p:sp>
          <p:nvSpPr>
            <p:cNvPr id="28" name="椭圆 39">
              <a:extLst>
                <a:ext uri="{FF2B5EF4-FFF2-40B4-BE49-F238E27FC236}">
                  <a16:creationId xmlns="" xmlns:a16="http://schemas.microsoft.com/office/drawing/2014/main" id="{A2142E92-49A2-4A52-A456-72E7184133D3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49270" y="0"/>
              <a:ext cx="1224136" cy="1224136"/>
            </a:xfrm>
            <a:prstGeom prst="ellipse">
              <a:avLst/>
            </a:prstGeom>
            <a:noFill/>
            <a:ln w="57150" cap="flat" cmpd="sng">
              <a:solidFill>
                <a:srgbClr val="74A0B2"/>
              </a:solidFill>
              <a:round/>
              <a:headEnd/>
              <a:tailEnd/>
            </a:ln>
            <a:effectLst/>
            <a:extLst>
              <a:ext uri="{AF507438-7753-43E0-B8FC-AC1667EBCBE1}">
                <a14:hiddenEffects xmlns:a14="http://schemas.microsoft.com/office/drawing/2010/main">
                  <a:effectLst>
                    <a:outerShdw dist="35921" dir="2700000" algn="ctr" rotWithShape="0">
                      <a:srgbClr val="808080"/>
                    </a:outerShdw>
                  </a:effectLst>
                </a14:hiddenEffects>
              </a:ext>
            </a:extLst>
          </p:spPr>
          <p:txBody>
            <a:bodyPr anchor="ctr"/>
            <a:lstStyle/>
            <a:p>
              <a:pPr algn="ctr"/>
              <a:endParaRPr lang="zh-CN" altLang="zh-CN" sz="1875" dirty="0">
                <a:solidFill>
                  <a:schemeClr val="bg1">
                    <a:lumMod val="50000"/>
                  </a:schemeClr>
                </a:solidFill>
                <a:latin typeface="宋体" pitchFamily="2" charset="-122"/>
                <a:sym typeface="宋体" pitchFamily="2" charset="-122"/>
              </a:endParaRPr>
            </a:p>
          </p:txBody>
        </p:sp>
        <p:sp>
          <p:nvSpPr>
            <p:cNvPr id="29" name="文本框 25">
              <a:extLst>
                <a:ext uri="{FF2B5EF4-FFF2-40B4-BE49-F238E27FC236}">
                  <a16:creationId xmlns="" xmlns:a16="http://schemas.microsoft.com/office/drawing/2014/main" id="{9AA65DC8-A82D-405F-82B8-E50CABB7B807}"/>
                </a:ext>
              </a:extLst>
            </p:cNvPr>
            <p:cNvSpPr>
              <a:spLocks noChangeArrowheads="1"/>
            </p:cNvSpPr>
            <p:nvPr/>
          </p:nvSpPr>
          <p:spPr bwMode="auto">
            <a:xfrm rot="20331793">
              <a:off x="0" y="357448"/>
              <a:ext cx="1263345" cy="478118"/>
            </a:xfrm>
            <a:prstGeom prst="rect">
              <a:avLst/>
            </a:prstGeom>
            <a:noFill/>
            <a:ln>
              <a:noFill/>
            </a:ln>
            <a:effectLst/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 cap="flat" cmpd="sng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dist="35921" dir="2700000" algn="ctr" rotWithShape="0">
                      <a:srgbClr val="808080"/>
                    </a:outerShdw>
                  </a:effectLst>
                </a14:hiddenEffects>
              </a:ext>
            </a:extLst>
          </p:spPr>
          <p:txBody>
            <a:bodyPr>
              <a:spAutoFit/>
            </a:bodyPr>
            <a:lstStyle/>
            <a:p>
              <a:pPr algn="ctr"/>
              <a:r>
                <a:rPr lang="zh-CN" altLang="en-US" sz="1875" dirty="0">
                  <a:solidFill>
                    <a:schemeClr val="bg1">
                      <a:lumMod val="50000"/>
                    </a:schemeClr>
                  </a:solidFill>
                </a:rPr>
                <a:t>观点</a:t>
              </a:r>
              <a:r>
                <a:rPr lang="en-US" altLang="zh-CN" sz="1875" dirty="0">
                  <a:solidFill>
                    <a:schemeClr val="bg1">
                      <a:lumMod val="50000"/>
                    </a:schemeClr>
                  </a:solidFill>
                </a:rPr>
                <a:t>6</a:t>
              </a:r>
              <a:endParaRPr lang="zh-CN" altLang="en-US" sz="1875" dirty="0">
                <a:solidFill>
                  <a:schemeClr val="bg1">
                    <a:lumMod val="50000"/>
                  </a:schemeClr>
                </a:solidFill>
              </a:endParaRPr>
            </a:p>
          </p:txBody>
        </p:sp>
      </p:grpSp>
      <p:sp>
        <p:nvSpPr>
          <p:cNvPr id="30" name="矩形 41">
            <a:extLst>
              <a:ext uri="{FF2B5EF4-FFF2-40B4-BE49-F238E27FC236}">
                <a16:creationId xmlns="" xmlns:a16="http://schemas.microsoft.com/office/drawing/2014/main" id="{5AF96461-B5CF-4E6C-BAB6-2466E51D3251}"/>
              </a:ext>
            </a:extLst>
          </p:cNvPr>
          <p:cNvSpPr>
            <a:spLocks noChangeArrowheads="1"/>
          </p:cNvSpPr>
          <p:nvPr/>
        </p:nvSpPr>
        <p:spPr bwMode="auto">
          <a:xfrm>
            <a:off x="6894873" y="4036585"/>
            <a:ext cx="36120" cy="1004248"/>
          </a:xfrm>
          <a:prstGeom prst="rect">
            <a:avLst/>
          </a:prstGeom>
          <a:solidFill>
            <a:srgbClr val="74A0B2"/>
          </a:solidFill>
          <a:ln>
            <a:noFill/>
          </a:ln>
          <a:effectLst/>
          <a:extLst/>
        </p:spPr>
        <p:txBody>
          <a:bodyPr lIns="72117" tIns="36059" rIns="72117" bIns="36059" anchor="ctr"/>
          <a:lstStyle/>
          <a:p>
            <a:pPr algn="ctr"/>
            <a:endParaRPr lang="zh-CN" altLang="zh-CN" sz="1013">
              <a:solidFill>
                <a:srgbClr val="FFFFFF"/>
              </a:solidFill>
              <a:latin typeface="宋体" pitchFamily="2" charset="-122"/>
              <a:sym typeface="宋体" pitchFamily="2" charset="-122"/>
            </a:endParaRPr>
          </a:p>
        </p:txBody>
      </p:sp>
      <p:sp>
        <p:nvSpPr>
          <p:cNvPr id="31" name="矩形 8">
            <a:extLst>
              <a:ext uri="{FF2B5EF4-FFF2-40B4-BE49-F238E27FC236}">
                <a16:creationId xmlns="" xmlns:a16="http://schemas.microsoft.com/office/drawing/2014/main" id="{5D72590B-73D4-452D-86CE-A3730652BD29}"/>
              </a:ext>
            </a:extLst>
          </p:cNvPr>
          <p:cNvSpPr>
            <a:spLocks noChangeArrowheads="1"/>
          </p:cNvSpPr>
          <p:nvPr/>
        </p:nvSpPr>
        <p:spPr bwMode="auto">
          <a:xfrm>
            <a:off x="7085436" y="4118796"/>
            <a:ext cx="2973053" cy="793019"/>
          </a:xfrm>
          <a:prstGeom prst="rect">
            <a:avLst/>
          </a:prstGeom>
          <a:noFill/>
          <a:ln>
            <a:noFill/>
          </a:ln>
          <a:effectLst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 cap="flat" cmpd="sng">
                <a:solidFill>
                  <a:srgbClr val="000000"/>
                </a:solidFill>
                <a:miter lim="800000"/>
                <a:headEnd/>
                <a:tailEnd/>
              </a14:hiddenLine>
            </a:ext>
            <a:ext uri="{AF507438-7753-43E0-B8FC-AC1667EBCBE1}">
              <a14:hiddenEffects xmlns:a14="http://schemas.microsoft.com/office/drawing/2010/main">
                <a:effectLst>
                  <a:outerShdw dist="35921" dir="2700000" algn="ctr" rotWithShape="0">
                    <a:srgbClr val="808080"/>
                  </a:outerShdw>
                </a:effectLst>
              </a14:hiddenEffects>
            </a:ext>
          </a:extLst>
        </p:spPr>
        <p:txBody>
          <a:bodyPr lIns="72117" tIns="36059" rIns="72117" bIns="36059">
            <a:spAutoFit/>
          </a:bodyPr>
          <a:lstStyle/>
          <a:p>
            <a:pPr>
              <a:lnSpc>
                <a:spcPct val="130000"/>
              </a:lnSpc>
            </a:pPr>
            <a:r>
              <a:rPr lang="zh-CN" altLang="en-US" sz="1200" dirty="0">
                <a:solidFill>
                  <a:schemeClr val="tx1">
                    <a:lumMod val="50000"/>
                    <a:lumOff val="50000"/>
                  </a:schemeClr>
                </a:solidFill>
                <a:latin typeface="微软雅黑" pitchFamily="34" charset="-122"/>
                <a:ea typeface="微软雅黑" pitchFamily="34" charset="-122"/>
              </a:rPr>
              <a:t>您的内容打在这里，或者通过复制您的文本后。您的内容打在这里，或者通过复制您的文本</a:t>
            </a:r>
          </a:p>
        </p:txBody>
      </p:sp>
    </p:spTree>
    <p:extLst>
      <p:ext uri="{BB962C8B-B14F-4D97-AF65-F5344CB8AC3E}">
        <p14:creationId xmlns:p14="http://schemas.microsoft.com/office/powerpoint/2010/main" val="1881164473"/>
      </p:ext>
    </p:extLst>
  </p:cSld>
  <p:clrMapOvr>
    <a:masterClrMapping/>
  </p:clrMapOvr>
  <mc:AlternateContent xmlns:mc="http://schemas.openxmlformats.org/markup-compatibility/2006" xmlns:p15="http://schemas.microsoft.com/office/powerpoint/2012/main">
    <mc:Choice Requires="p15">
      <p:transition xmlns:p14="http://schemas.microsoft.com/office/powerpoint/2010/main" spd="slow" p14:dur="6000" advClick="0" advTm="0">
        <p15:prstTrans prst="curtains"/>
      </p:transition>
    </mc:Choice>
    <mc:Fallback xmlns="">
      <p:transition spd="slow" advClick="0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>
                                      <p:cBhvr>
                                        <p:cTn id="7" dur="25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250"/>
                            </p:stCondLst>
                            <p:childTnLst>
                              <p:par>
                                <p:cTn id="9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>
                                      <p:cBhvr>
                                        <p:cTn id="11" dur="25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500"/>
                            </p:stCondLst>
                            <p:childTnLst>
                              <p:par>
                                <p:cTn id="13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>
                                      <p:cBhvr>
                                        <p:cTn id="15" dur="25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750"/>
                            </p:stCondLst>
                            <p:childTnLst>
                              <p:par>
                                <p:cTn id="17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>
                                      <p:cBhvr>
                                        <p:cTn id="19" dur="25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0" fill="hold">
                            <p:stCondLst>
                              <p:cond delay="1000"/>
                            </p:stCondLst>
                            <p:childTnLst>
                              <p:par>
                                <p:cTn id="21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>
                                      <p:cBhvr>
                                        <p:cTn id="23" dur="25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1250"/>
                            </p:stCondLst>
                            <p:childTnLst>
                              <p:par>
                                <p:cTn id="2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>
                                      <p:cBhvr>
                                        <p:cTn id="27" dur="25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1500"/>
                            </p:stCondLst>
                            <p:childTnLst>
                              <p:par>
                                <p:cTn id="29" presetID="2" presetClass="entr" presetSubtype="2" decel="10000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2" decel="10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5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8" decel="10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9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0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2" decel="10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3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4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8" decel="10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8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8" decel="10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3" fill="hold">
                            <p:stCondLst>
                              <p:cond delay="2000"/>
                            </p:stCondLst>
                            <p:childTnLst>
                              <p:par>
                                <p:cTn id="54" presetID="2" presetClass="entr" presetSubtype="2" decel="10000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8" presetID="2" presetClass="entr" presetSubtype="2" decel="10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0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1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2" presetID="2" presetClass="entr" presetSubtype="2" decel="10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4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5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6" presetID="2" presetClass="entr" presetSubtype="8" decel="10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8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9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0" presetID="2" presetClass="entr" presetSubtype="8" decel="10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2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3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4" presetID="2" presetClass="entr" presetSubtype="8" decel="10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6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7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5" grpId="0" bldLvl="0" animBg="1" autoUpdateAnimBg="0"/>
      <p:bldP spid="6" grpId="0" bldLvl="0" autoUpdateAnimBg="0"/>
      <p:bldP spid="10" grpId="0" bldLvl="0" animBg="1" autoUpdateAnimBg="0"/>
      <p:bldP spid="11" grpId="0" bldLvl="0" autoUpdateAnimBg="0"/>
      <p:bldP spid="12" grpId="0" bldLvl="0" animBg="1" autoUpdateAnimBg="0"/>
      <p:bldP spid="16" grpId="0" bldLvl="0" autoUpdateAnimBg="0"/>
      <p:bldP spid="20" grpId="0" bldLvl="0" animBg="1" autoUpdateAnimBg="0"/>
      <p:bldP spid="21" grpId="0" bldLvl="0" autoUpdateAnimBg="0"/>
      <p:bldP spid="25" grpId="0" bldLvl="0" animBg="1" autoUpdateAnimBg="0"/>
      <p:bldP spid="26" grpId="0" bldLvl="0" autoUpdateAnimBg="0"/>
      <p:bldP spid="30" grpId="0" bldLvl="0" animBg="1" autoUpdateAnimBg="0"/>
      <p:bldP spid="31" grpId="0" bldLvl="0" autoUpdateAnimBg="0"/>
    </p:bldLst>
  </p:timing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4" name="组合 13">
            <a:extLst>
              <a:ext uri="{FF2B5EF4-FFF2-40B4-BE49-F238E27FC236}">
                <a16:creationId xmlns="" xmlns:a16="http://schemas.microsoft.com/office/drawing/2014/main" id="{5EE51563-8323-4D46-9598-E20FFBDC0F83}"/>
              </a:ext>
            </a:extLst>
          </p:cNvPr>
          <p:cNvGrpSpPr/>
          <p:nvPr/>
        </p:nvGrpSpPr>
        <p:grpSpPr>
          <a:xfrm>
            <a:off x="3644724" y="931812"/>
            <a:ext cx="4833434" cy="4752472"/>
            <a:chOff x="6660066" y="0"/>
            <a:chExt cx="4683231" cy="4604784"/>
          </a:xfrm>
        </p:grpSpPr>
        <p:sp>
          <p:nvSpPr>
            <p:cNvPr id="10" name="椭圆 9">
              <a:extLst>
                <a:ext uri="{FF2B5EF4-FFF2-40B4-BE49-F238E27FC236}">
                  <a16:creationId xmlns="" xmlns:a16="http://schemas.microsoft.com/office/drawing/2014/main" id="{74601207-8D8B-430F-951A-218F7DAAEB5C}"/>
                </a:ext>
              </a:extLst>
            </p:cNvPr>
            <p:cNvSpPr/>
            <p:nvPr/>
          </p:nvSpPr>
          <p:spPr>
            <a:xfrm>
              <a:off x="6660066" y="0"/>
              <a:ext cx="4533900" cy="4533900"/>
            </a:xfrm>
            <a:prstGeom prst="ellipse">
              <a:avLst/>
            </a:prstGeom>
            <a:blipFill>
              <a:blip r:embed="rId3">
                <a:alphaModFix amt="39000"/>
              </a:blip>
              <a:tile tx="0" ty="0" sx="100000" sy="100000" flip="none" algn="tl"/>
            </a:blipFill>
            <a:ln>
              <a:solidFill>
                <a:schemeClr val="bg1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pic>
          <p:nvPicPr>
            <p:cNvPr id="12" name="图片 11" descr="图片包含 动物, 无脊椎动物&#10;&#10;已生成高可信度的说明">
              <a:extLst>
                <a:ext uri="{FF2B5EF4-FFF2-40B4-BE49-F238E27FC236}">
                  <a16:creationId xmlns="" xmlns:a16="http://schemas.microsoft.com/office/drawing/2014/main" id="{CBFAB052-9533-4931-B695-66E7CE04ABC0}"/>
                </a:ext>
              </a:extLst>
            </p:cNvPr>
            <p:cNvPicPr>
              <a:picLocks noChangeAspect="1"/>
            </p:cNvPicPr>
            <p:nvPr/>
          </p:nvPicPr>
          <p:blipFill rotWithShape="1">
            <a:blip r:embed="rId4" cstate="screen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rcRect/>
            <a:stretch/>
          </p:blipFill>
          <p:spPr>
            <a:xfrm rot="8452971" flipH="1" flipV="1">
              <a:off x="7138407" y="2453064"/>
              <a:ext cx="3264860" cy="2151720"/>
            </a:xfrm>
            <a:custGeom>
              <a:avLst/>
              <a:gdLst>
                <a:gd name="connsiteX0" fmla="*/ 3264860 w 3264860"/>
                <a:gd name="connsiteY0" fmla="*/ 0 h 2151720"/>
                <a:gd name="connsiteX1" fmla="*/ 3264860 w 3264860"/>
                <a:gd name="connsiteY1" fmla="*/ 1915572 h 2151720"/>
                <a:gd name="connsiteX2" fmla="*/ 3126265 w 3264860"/>
                <a:gd name="connsiteY2" fmla="*/ 1980677 h 2151720"/>
                <a:gd name="connsiteX3" fmla="*/ 831214 w 3264860"/>
                <a:gd name="connsiteY3" fmla="*/ 1643529 h 2151720"/>
                <a:gd name="connsiteX4" fmla="*/ 6440 w 3264860"/>
                <a:gd name="connsiteY4" fmla="*/ 117049 h 2151720"/>
                <a:gd name="connsiteX5" fmla="*/ 0 w 3264860"/>
                <a:gd name="connsiteY5" fmla="*/ 0 h 215172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3264860" h="2151720">
                  <a:moveTo>
                    <a:pt x="3264860" y="0"/>
                  </a:moveTo>
                  <a:lnTo>
                    <a:pt x="3264860" y="1915572"/>
                  </a:lnTo>
                  <a:lnTo>
                    <a:pt x="3126265" y="1980677"/>
                  </a:lnTo>
                  <a:cubicBezTo>
                    <a:pt x="2382584" y="2286753"/>
                    <a:pt x="1499035" y="2186584"/>
                    <a:pt x="831214" y="1643529"/>
                  </a:cubicBezTo>
                  <a:cubicBezTo>
                    <a:pt x="345527" y="1248580"/>
                    <a:pt x="65904" y="694157"/>
                    <a:pt x="6440" y="117049"/>
                  </a:cubicBezTo>
                  <a:lnTo>
                    <a:pt x="0" y="0"/>
                  </a:lnTo>
                  <a:close/>
                </a:path>
              </a:pathLst>
            </a:custGeom>
          </p:spPr>
        </p:pic>
        <p:pic>
          <p:nvPicPr>
            <p:cNvPr id="8" name="图片 7">
              <a:extLst>
                <a:ext uri="{FF2B5EF4-FFF2-40B4-BE49-F238E27FC236}">
                  <a16:creationId xmlns="" xmlns:a16="http://schemas.microsoft.com/office/drawing/2014/main" id="{35A72472-C2EE-4C6E-8CBF-1948D78F3AC2}"/>
                </a:ext>
              </a:extLst>
            </p:cNvPr>
            <p:cNvPicPr>
              <a:picLocks noChangeAspect="1"/>
            </p:cNvPicPr>
            <p:nvPr/>
          </p:nvPicPr>
          <p:blipFill rotWithShape="1">
            <a:blip r:embed="rId5" cstate="screen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rcRect/>
            <a:stretch/>
          </p:blipFill>
          <p:spPr>
            <a:xfrm rot="10415012" flipH="1" flipV="1">
              <a:off x="6922075" y="2541169"/>
              <a:ext cx="4421222" cy="1975510"/>
            </a:xfrm>
            <a:custGeom>
              <a:avLst/>
              <a:gdLst>
                <a:gd name="connsiteX0" fmla="*/ 4421222 w 4421222"/>
                <a:gd name="connsiteY0" fmla="*/ 0 h 1975510"/>
                <a:gd name="connsiteX1" fmla="*/ 4389965 w 4421222"/>
                <a:gd name="connsiteY1" fmla="*/ 190721 h 1975510"/>
                <a:gd name="connsiteX2" fmla="*/ 1921407 w 4421222"/>
                <a:gd name="connsiteY2" fmla="*/ 1961106 h 1975510"/>
                <a:gd name="connsiteX3" fmla="*/ 420 w 4421222"/>
                <a:gd name="connsiteY3" fmla="*/ 351795 h 1975510"/>
                <a:gd name="connsiteX4" fmla="*/ 0 w 4421222"/>
                <a:gd name="connsiteY4" fmla="*/ 350072 h 1975510"/>
                <a:gd name="connsiteX5" fmla="*/ 0 w 4421222"/>
                <a:gd name="connsiteY5" fmla="*/ 0 h 19755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4421222" h="1975510">
                  <a:moveTo>
                    <a:pt x="4421222" y="0"/>
                  </a:moveTo>
                  <a:lnTo>
                    <a:pt x="4389965" y="190721"/>
                  </a:lnTo>
                  <a:cubicBezTo>
                    <a:pt x="4146853" y="1313710"/>
                    <a:pt x="3087807" y="2092278"/>
                    <a:pt x="1921407" y="1961106"/>
                  </a:cubicBezTo>
                  <a:cubicBezTo>
                    <a:pt x="988288" y="1856168"/>
                    <a:pt x="251478" y="1198800"/>
                    <a:pt x="420" y="351795"/>
                  </a:cubicBezTo>
                  <a:lnTo>
                    <a:pt x="0" y="350072"/>
                  </a:lnTo>
                  <a:lnTo>
                    <a:pt x="0" y="0"/>
                  </a:lnTo>
                  <a:close/>
                </a:path>
              </a:pathLst>
            </a:custGeom>
          </p:spPr>
        </p:pic>
      </p:grpSp>
      <p:sp>
        <p:nvSpPr>
          <p:cNvPr id="15" name="文本框 14">
            <a:extLst>
              <a:ext uri="{FF2B5EF4-FFF2-40B4-BE49-F238E27FC236}">
                <a16:creationId xmlns="" xmlns:a16="http://schemas.microsoft.com/office/drawing/2014/main" id="{3CCAB846-E192-40F9-99D4-52D6C6418A38}"/>
              </a:ext>
            </a:extLst>
          </p:cNvPr>
          <p:cNvSpPr txBox="1"/>
          <p:nvPr/>
        </p:nvSpPr>
        <p:spPr>
          <a:xfrm>
            <a:off x="5276495" y="1005820"/>
            <a:ext cx="1415772" cy="1569660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zh-CN" altLang="en-US" sz="9600" dirty="0">
                <a:solidFill>
                  <a:schemeClr val="bg1">
                    <a:lumMod val="50000"/>
                  </a:schemeClr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叁</a:t>
            </a:r>
          </a:p>
        </p:txBody>
      </p:sp>
      <p:sp>
        <p:nvSpPr>
          <p:cNvPr id="16" name="矩形 15">
            <a:extLst>
              <a:ext uri="{FF2B5EF4-FFF2-40B4-BE49-F238E27FC236}">
                <a16:creationId xmlns="" xmlns:a16="http://schemas.microsoft.com/office/drawing/2014/main" id="{7071CF11-4CF6-4384-B405-21F9495510B5}"/>
              </a:ext>
            </a:extLst>
          </p:cNvPr>
          <p:cNvSpPr/>
          <p:nvPr/>
        </p:nvSpPr>
        <p:spPr>
          <a:xfrm>
            <a:off x="4849930" y="2448906"/>
            <a:ext cx="2400657" cy="917020"/>
          </a:xfrm>
          <a:prstGeom prst="rect">
            <a:avLst/>
          </a:prstGeom>
        </p:spPr>
        <p:txBody>
          <a:bodyPr vert="horz" wrap="square">
            <a:spAutoFit/>
          </a:bodyPr>
          <a:lstStyle/>
          <a:p>
            <a:pPr>
              <a:lnSpc>
                <a:spcPct val="150000"/>
              </a:lnSpc>
            </a:pPr>
            <a:r>
              <a:rPr lang="zh-CN" altLang="en-US" sz="1200" dirty="0">
                <a:solidFill>
                  <a:schemeClr val="bg1">
                    <a:lumMod val="50000"/>
                  </a:schemeClr>
                </a:solidFill>
              </a:rPr>
              <a:t>请在此处添加详细描述文本，尽量与标题文本语言风格相符合，语言描述尽量简洁生动。</a:t>
            </a:r>
          </a:p>
        </p:txBody>
      </p:sp>
    </p:spTree>
    <p:extLst>
      <p:ext uri="{BB962C8B-B14F-4D97-AF65-F5344CB8AC3E}">
        <p14:creationId xmlns:p14="http://schemas.microsoft.com/office/powerpoint/2010/main" val="2083318859"/>
      </p:ext>
    </p:extLst>
  </p:cSld>
  <p:clrMapOvr>
    <a:masterClrMapping/>
  </p:clrMapOvr>
  <mc:AlternateContent xmlns:mc="http://schemas.openxmlformats.org/markup-compatibility/2006" xmlns:p15="http://schemas.microsoft.com/office/powerpoint/2012/main">
    <mc:Choice Requires="p15">
      <p:transition xmlns:p14="http://schemas.microsoft.com/office/powerpoint/2010/main" spd="slow" p14:dur="6000" advClick="0" advTm="0">
        <p15:prstTrans prst="curtains"/>
      </p:transition>
    </mc:Choice>
    <mc:Fallback xmlns="">
      <p:transition spd="slow" advClick="0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4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7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8" fill="hold">
                      <p:stCondLst>
                        <p:cond delay="indefinite"/>
                      </p:stCondLst>
                      <p:childTnLst>
                        <p:par>
                          <p:cTn id="9" fill="hold">
                            <p:stCondLst>
                              <p:cond delay="0"/>
                            </p:stCondLst>
                            <p:childTnLst>
                              <p:par>
                                <p:cTn id="10" presetID="31" presetClass="entr" presetSubtype="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9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5" dur="10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6" fill="hold">
                      <p:stCondLst>
                        <p:cond delay="indefinite"/>
                      </p:stCondLst>
                      <p:childTnLst>
                        <p:par>
                          <p:cTn id="17" fill="hold">
                            <p:stCondLst>
                              <p:cond delay="0"/>
                            </p:stCondLst>
                            <p:childTnLst>
                              <p:par>
                                <p:cTn id="18" presetID="53" presetClass="entr" presetSubtype="16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5" grpId="0"/>
      <p:bldP spid="16" grpId="0"/>
    </p:bldLst>
  </p:timing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Rectangle 9">
            <a:extLst>
              <a:ext uri="{FF2B5EF4-FFF2-40B4-BE49-F238E27FC236}">
                <a16:creationId xmlns="" xmlns:a16="http://schemas.microsoft.com/office/drawing/2014/main" id="{8E6D79D2-677F-40DF-9716-10DFFDE74307}"/>
              </a:ext>
            </a:extLst>
          </p:cNvPr>
          <p:cNvSpPr/>
          <p:nvPr/>
        </p:nvSpPr>
        <p:spPr>
          <a:xfrm>
            <a:off x="2108437" y="4763028"/>
            <a:ext cx="7771388" cy="542448"/>
          </a:xfrm>
          <a:prstGeom prst="rect">
            <a:avLst/>
          </a:prstGeom>
        </p:spPr>
        <p:txBody>
          <a:bodyPr wrap="square" lIns="91431" tIns="45716" rIns="91431" bIns="45716">
            <a:spAutoFit/>
          </a:bodyPr>
          <a:lstStyle/>
          <a:p>
            <a:r>
              <a:rPr lang="zh-CN" altLang="en-US" sz="975" dirty="0">
                <a:solidFill>
                  <a:schemeClr val="tx1">
                    <a:lumMod val="50000"/>
                    <a:lumOff val="50000"/>
                  </a:schemeClr>
                </a:solidFill>
                <a:latin typeface="+mn-ea"/>
                <a:cs typeface="Open Sans Light" pitchFamily="34" charset="0"/>
              </a:rPr>
              <a:t>此处添加详细文本描述，建议与标题相关并符合整体语言风格，语言描述尽量简洁生动。尽量将每页幻灯片的字数控制在</a:t>
            </a:r>
            <a:r>
              <a:rPr lang="en-US" altLang="zh-CN" sz="975" dirty="0">
                <a:solidFill>
                  <a:schemeClr val="tx1">
                    <a:lumMod val="50000"/>
                    <a:lumOff val="50000"/>
                  </a:schemeClr>
                </a:solidFill>
                <a:latin typeface="+mn-ea"/>
                <a:cs typeface="Open Sans Light" pitchFamily="34" charset="0"/>
              </a:rPr>
              <a:t>200</a:t>
            </a:r>
            <a:r>
              <a:rPr lang="zh-CN" altLang="en-US" sz="975" dirty="0">
                <a:solidFill>
                  <a:schemeClr val="tx1">
                    <a:lumMod val="50000"/>
                    <a:lumOff val="50000"/>
                  </a:schemeClr>
                </a:solidFill>
                <a:latin typeface="+mn-ea"/>
                <a:cs typeface="Open Sans Light" pitchFamily="34" charset="0"/>
              </a:rPr>
              <a:t>字以内，据统计每页幻灯片的最好控制在</a:t>
            </a:r>
            <a:r>
              <a:rPr lang="en-US" altLang="zh-CN" sz="975" dirty="0">
                <a:solidFill>
                  <a:schemeClr val="tx1">
                    <a:lumMod val="50000"/>
                    <a:lumOff val="50000"/>
                  </a:schemeClr>
                </a:solidFill>
                <a:latin typeface="+mn-ea"/>
                <a:cs typeface="Open Sans Light" pitchFamily="34" charset="0"/>
              </a:rPr>
              <a:t>5</a:t>
            </a:r>
            <a:r>
              <a:rPr lang="zh-CN" altLang="en-US" sz="975" dirty="0">
                <a:solidFill>
                  <a:schemeClr val="tx1">
                    <a:lumMod val="50000"/>
                    <a:lumOff val="50000"/>
                  </a:schemeClr>
                </a:solidFill>
                <a:latin typeface="+mn-ea"/>
                <a:cs typeface="Open Sans Light" pitchFamily="34" charset="0"/>
              </a:rPr>
              <a:t>分钟之内。此处添加详细文本描述，建议与标题相关并符合整体语言风格，语言描述尽量简洁生动。尽量将每页幻灯片的字数控制在</a:t>
            </a:r>
            <a:r>
              <a:rPr lang="en-US" altLang="zh-CN" sz="975" dirty="0">
                <a:solidFill>
                  <a:schemeClr val="tx1">
                    <a:lumMod val="50000"/>
                    <a:lumOff val="50000"/>
                  </a:schemeClr>
                </a:solidFill>
                <a:latin typeface="+mn-ea"/>
                <a:cs typeface="Open Sans Light" pitchFamily="34" charset="0"/>
              </a:rPr>
              <a:t>200</a:t>
            </a:r>
            <a:r>
              <a:rPr lang="zh-CN" altLang="en-US" sz="975" dirty="0">
                <a:solidFill>
                  <a:schemeClr val="tx1">
                    <a:lumMod val="50000"/>
                    <a:lumOff val="50000"/>
                  </a:schemeClr>
                </a:solidFill>
                <a:latin typeface="+mn-ea"/>
                <a:cs typeface="Open Sans Light" pitchFamily="34" charset="0"/>
              </a:rPr>
              <a:t>字以内，据统计每页幻灯片的最好控制在</a:t>
            </a:r>
            <a:r>
              <a:rPr lang="en-US" altLang="zh-CN" sz="975" dirty="0">
                <a:solidFill>
                  <a:schemeClr val="tx1">
                    <a:lumMod val="50000"/>
                    <a:lumOff val="50000"/>
                  </a:schemeClr>
                </a:solidFill>
                <a:latin typeface="+mn-ea"/>
                <a:cs typeface="Open Sans Light" pitchFamily="34" charset="0"/>
              </a:rPr>
              <a:t>5</a:t>
            </a:r>
            <a:r>
              <a:rPr lang="zh-CN" altLang="en-US" sz="975" dirty="0">
                <a:solidFill>
                  <a:schemeClr val="tx1">
                    <a:lumMod val="50000"/>
                    <a:lumOff val="50000"/>
                  </a:schemeClr>
                </a:solidFill>
                <a:latin typeface="+mn-ea"/>
                <a:cs typeface="Open Sans Light" pitchFamily="34" charset="0"/>
              </a:rPr>
              <a:t>分钟之内。 </a:t>
            </a:r>
            <a:endParaRPr lang="ms-MY" sz="975" dirty="0">
              <a:solidFill>
                <a:schemeClr val="tx1">
                  <a:lumMod val="50000"/>
                  <a:lumOff val="50000"/>
                </a:schemeClr>
              </a:solidFill>
              <a:latin typeface="+mn-ea"/>
              <a:cs typeface="Open Sans Light" pitchFamily="34" charset="0"/>
            </a:endParaRPr>
          </a:p>
        </p:txBody>
      </p:sp>
      <p:grpSp>
        <p:nvGrpSpPr>
          <p:cNvPr id="3" name="Group 18">
            <a:extLst>
              <a:ext uri="{FF2B5EF4-FFF2-40B4-BE49-F238E27FC236}">
                <a16:creationId xmlns="" xmlns:a16="http://schemas.microsoft.com/office/drawing/2014/main" id="{D6982C36-144C-4B42-A8CA-D5229D8F3A19}"/>
              </a:ext>
            </a:extLst>
          </p:cNvPr>
          <p:cNvGrpSpPr/>
          <p:nvPr/>
        </p:nvGrpSpPr>
        <p:grpSpPr>
          <a:xfrm>
            <a:off x="1751292" y="1762633"/>
            <a:ext cx="4285722" cy="2811955"/>
            <a:chOff x="285720" y="1214428"/>
            <a:chExt cx="4286280" cy="2811954"/>
          </a:xfrm>
        </p:grpSpPr>
        <p:graphicFrame>
          <p:nvGraphicFramePr>
            <p:cNvPr id="4" name="Chart 1">
              <a:extLst>
                <a:ext uri="{FF2B5EF4-FFF2-40B4-BE49-F238E27FC236}">
                  <a16:creationId xmlns="" xmlns:a16="http://schemas.microsoft.com/office/drawing/2014/main" id="{C558C91F-46E1-4125-8D35-DD7CA8DB59BF}"/>
                </a:ext>
              </a:extLst>
            </p:cNvPr>
            <p:cNvGraphicFramePr/>
            <p:nvPr>
              <p:extLst>
                <p:ext uri="{D42A27DB-BD31-4B8C-83A1-F6EECF244321}">
                  <p14:modId xmlns:p14="http://schemas.microsoft.com/office/powerpoint/2010/main" val="2701834393"/>
                </p:ext>
              </p:extLst>
            </p:nvPr>
          </p:nvGraphicFramePr>
          <p:xfrm>
            <a:off x="285720" y="1214428"/>
            <a:ext cx="4286280" cy="2571768"/>
          </p:xfrm>
          <a:graphic>
            <a:graphicData uri="http://schemas.openxmlformats.org/drawingml/2006/chart">
              <c:chart xmlns:c="http://schemas.openxmlformats.org/drawingml/2006/chart" xmlns:r="http://schemas.openxmlformats.org/officeDocument/2006/relationships" r:id="rId3"/>
            </a:graphicData>
          </a:graphic>
        </p:graphicFrame>
        <p:sp>
          <p:nvSpPr>
            <p:cNvPr id="5" name="Rectangle 10">
              <a:extLst>
                <a:ext uri="{FF2B5EF4-FFF2-40B4-BE49-F238E27FC236}">
                  <a16:creationId xmlns="" xmlns:a16="http://schemas.microsoft.com/office/drawing/2014/main" id="{413C50C6-BD97-468D-B357-1F52506C0816}"/>
                </a:ext>
              </a:extLst>
            </p:cNvPr>
            <p:cNvSpPr/>
            <p:nvPr/>
          </p:nvSpPr>
          <p:spPr>
            <a:xfrm>
              <a:off x="428596" y="1214428"/>
              <a:ext cx="915754" cy="311624"/>
            </a:xfrm>
            <a:prstGeom prst="rect">
              <a:avLst/>
            </a:prstGeom>
            <a:ln>
              <a:noFill/>
            </a:ln>
          </p:spPr>
          <p:txBody>
            <a:bodyPr wrap="none">
              <a:spAutoFit/>
            </a:bodyPr>
            <a:lstStyle/>
            <a:p>
              <a:r>
                <a:rPr lang="zh-CN" altLang="en-US" sz="1425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+mn-ea"/>
                  <a:cs typeface="Open Sans" pitchFamily="34" charset="0"/>
                </a:rPr>
                <a:t>图表标题</a:t>
              </a:r>
              <a:endParaRPr lang="en-US" sz="1425" dirty="0">
                <a:solidFill>
                  <a:schemeClr val="tx1">
                    <a:lumMod val="50000"/>
                    <a:lumOff val="50000"/>
                  </a:schemeClr>
                </a:solidFill>
                <a:latin typeface="+mn-ea"/>
                <a:cs typeface="Open Sans" pitchFamily="34" charset="0"/>
              </a:endParaRPr>
            </a:p>
          </p:txBody>
        </p:sp>
        <p:sp>
          <p:nvSpPr>
            <p:cNvPr id="6" name="Rectangle 11">
              <a:extLst>
                <a:ext uri="{FF2B5EF4-FFF2-40B4-BE49-F238E27FC236}">
                  <a16:creationId xmlns="" xmlns:a16="http://schemas.microsoft.com/office/drawing/2014/main" id="{5F40AC1C-9BFA-4931-85BC-247740A8D458}"/>
                </a:ext>
              </a:extLst>
            </p:cNvPr>
            <p:cNvSpPr/>
            <p:nvPr/>
          </p:nvSpPr>
          <p:spPr>
            <a:xfrm>
              <a:off x="642911" y="3714758"/>
              <a:ext cx="588700" cy="311624"/>
            </a:xfrm>
            <a:prstGeom prst="rect">
              <a:avLst/>
            </a:prstGeom>
            <a:ln>
              <a:noFill/>
            </a:ln>
          </p:spPr>
          <p:txBody>
            <a:bodyPr wrap="none">
              <a:spAutoFit/>
            </a:bodyPr>
            <a:lstStyle/>
            <a:p>
              <a:r>
                <a:rPr lang="en-US" sz="1425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+mn-ea"/>
                  <a:cs typeface="Open Sans" pitchFamily="34" charset="0"/>
                </a:rPr>
                <a:t>2015</a:t>
              </a:r>
            </a:p>
          </p:txBody>
        </p:sp>
        <p:sp>
          <p:nvSpPr>
            <p:cNvPr id="7" name="Rectangle 12">
              <a:extLst>
                <a:ext uri="{FF2B5EF4-FFF2-40B4-BE49-F238E27FC236}">
                  <a16:creationId xmlns="" xmlns:a16="http://schemas.microsoft.com/office/drawing/2014/main" id="{3D5C241A-580F-42A8-A6CB-6A6B57DAD110}"/>
                </a:ext>
              </a:extLst>
            </p:cNvPr>
            <p:cNvSpPr/>
            <p:nvPr/>
          </p:nvSpPr>
          <p:spPr>
            <a:xfrm>
              <a:off x="1643042" y="3714758"/>
              <a:ext cx="588700" cy="311624"/>
            </a:xfrm>
            <a:prstGeom prst="rect">
              <a:avLst/>
            </a:prstGeom>
            <a:ln>
              <a:noFill/>
            </a:ln>
          </p:spPr>
          <p:txBody>
            <a:bodyPr wrap="none">
              <a:spAutoFit/>
            </a:bodyPr>
            <a:lstStyle/>
            <a:p>
              <a:r>
                <a:rPr lang="en-US" sz="1425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+mn-ea"/>
                  <a:cs typeface="Open Sans" pitchFamily="34" charset="0"/>
                </a:rPr>
                <a:t>2016</a:t>
              </a:r>
            </a:p>
          </p:txBody>
        </p:sp>
        <p:sp>
          <p:nvSpPr>
            <p:cNvPr id="8" name="Rectangle 13">
              <a:extLst>
                <a:ext uri="{FF2B5EF4-FFF2-40B4-BE49-F238E27FC236}">
                  <a16:creationId xmlns="" xmlns:a16="http://schemas.microsoft.com/office/drawing/2014/main" id="{D63D3B5F-D482-4100-960A-13C373983181}"/>
                </a:ext>
              </a:extLst>
            </p:cNvPr>
            <p:cNvSpPr/>
            <p:nvPr/>
          </p:nvSpPr>
          <p:spPr>
            <a:xfrm>
              <a:off x="2643174" y="3714758"/>
              <a:ext cx="588700" cy="311624"/>
            </a:xfrm>
            <a:prstGeom prst="rect">
              <a:avLst/>
            </a:prstGeom>
            <a:ln>
              <a:noFill/>
            </a:ln>
          </p:spPr>
          <p:txBody>
            <a:bodyPr wrap="none">
              <a:spAutoFit/>
            </a:bodyPr>
            <a:lstStyle/>
            <a:p>
              <a:r>
                <a:rPr lang="en-US" sz="1425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+mn-ea"/>
                  <a:cs typeface="Open Sans" pitchFamily="34" charset="0"/>
                </a:rPr>
                <a:t>2017</a:t>
              </a:r>
            </a:p>
          </p:txBody>
        </p:sp>
        <p:sp>
          <p:nvSpPr>
            <p:cNvPr id="9" name="Rectangle 14">
              <a:extLst>
                <a:ext uri="{FF2B5EF4-FFF2-40B4-BE49-F238E27FC236}">
                  <a16:creationId xmlns="" xmlns:a16="http://schemas.microsoft.com/office/drawing/2014/main" id="{C51FDDE5-FAC5-44F1-9673-F3682612BC96}"/>
                </a:ext>
              </a:extLst>
            </p:cNvPr>
            <p:cNvSpPr/>
            <p:nvPr/>
          </p:nvSpPr>
          <p:spPr>
            <a:xfrm>
              <a:off x="3643306" y="3714758"/>
              <a:ext cx="588700" cy="311624"/>
            </a:xfrm>
            <a:prstGeom prst="rect">
              <a:avLst/>
            </a:prstGeom>
            <a:ln>
              <a:noFill/>
            </a:ln>
          </p:spPr>
          <p:txBody>
            <a:bodyPr wrap="none">
              <a:spAutoFit/>
            </a:bodyPr>
            <a:lstStyle/>
            <a:p>
              <a:r>
                <a:rPr lang="en-US" sz="1425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+mn-ea"/>
                  <a:cs typeface="Open Sans" pitchFamily="34" charset="0"/>
                </a:rPr>
                <a:t>2018</a:t>
              </a:r>
            </a:p>
          </p:txBody>
        </p:sp>
      </p:grpSp>
      <p:grpSp>
        <p:nvGrpSpPr>
          <p:cNvPr id="10" name="Group 16">
            <a:extLst>
              <a:ext uri="{FF2B5EF4-FFF2-40B4-BE49-F238E27FC236}">
                <a16:creationId xmlns="" xmlns:a16="http://schemas.microsoft.com/office/drawing/2014/main" id="{01DBCFA5-7BEA-4314-A55F-850F925726FB}"/>
              </a:ext>
            </a:extLst>
          </p:cNvPr>
          <p:cNvGrpSpPr/>
          <p:nvPr/>
        </p:nvGrpSpPr>
        <p:grpSpPr>
          <a:xfrm>
            <a:off x="6537015" y="1976947"/>
            <a:ext cx="3642864" cy="2375315"/>
            <a:chOff x="5072066" y="1428742"/>
            <a:chExt cx="3643338" cy="2375315"/>
          </a:xfrm>
        </p:grpSpPr>
        <p:sp>
          <p:nvSpPr>
            <p:cNvPr id="11" name="Rectangle 2">
              <a:extLst>
                <a:ext uri="{FF2B5EF4-FFF2-40B4-BE49-F238E27FC236}">
                  <a16:creationId xmlns="" xmlns:a16="http://schemas.microsoft.com/office/drawing/2014/main" id="{9576536F-434A-4F0D-9974-729AC664A34F}"/>
                </a:ext>
              </a:extLst>
            </p:cNvPr>
            <p:cNvSpPr/>
            <p:nvPr/>
          </p:nvSpPr>
          <p:spPr>
            <a:xfrm>
              <a:off x="5072066" y="1857370"/>
              <a:ext cx="3429024" cy="1946687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marL="356580" indent="-356580">
                <a:spcBef>
                  <a:spcPts val="250"/>
                </a:spcBef>
              </a:pPr>
              <a:endParaRPr lang="id-ID" sz="900" dirty="0">
                <a:solidFill>
                  <a:schemeClr val="tx1">
                    <a:lumMod val="50000"/>
                    <a:lumOff val="50000"/>
                  </a:schemeClr>
                </a:solidFill>
                <a:latin typeface="+mn-ea"/>
                <a:cs typeface="Open Sans Light" pitchFamily="34" charset="0"/>
              </a:endParaRPr>
            </a:p>
            <a:p>
              <a:pPr marL="356580" indent="-356580">
                <a:spcBef>
                  <a:spcPts val="250"/>
                </a:spcBef>
                <a:buFont typeface="Wingdings" pitchFamily="2" charset="2"/>
                <a:buChar char="Ø"/>
              </a:pPr>
              <a:r>
                <a:rPr lang="zh-CN" altLang="en-US" sz="900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+mn-ea"/>
                  <a:cs typeface="Open Sans Light" pitchFamily="34" charset="0"/>
                </a:rPr>
                <a:t>此处添加详细文本描述，建议与标题相关并符合整体语言风格，语言描述尽量简洁生动。尽量将每页幻灯片的字数控制在</a:t>
              </a:r>
              <a:r>
                <a:rPr lang="en-US" altLang="zh-CN" sz="900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+mn-ea"/>
                  <a:cs typeface="Open Sans Light" pitchFamily="34" charset="0"/>
                </a:rPr>
                <a:t>200</a:t>
              </a:r>
              <a:r>
                <a:rPr lang="zh-CN" altLang="en-US" sz="900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+mn-ea"/>
                  <a:cs typeface="Open Sans Light" pitchFamily="34" charset="0"/>
                </a:rPr>
                <a:t>字以内。</a:t>
              </a:r>
              <a:endParaRPr lang="en-US" altLang="zh-CN" sz="900" dirty="0">
                <a:solidFill>
                  <a:schemeClr val="tx1">
                    <a:lumMod val="50000"/>
                    <a:lumOff val="50000"/>
                  </a:schemeClr>
                </a:solidFill>
                <a:latin typeface="+mn-ea"/>
                <a:cs typeface="Open Sans Light" pitchFamily="34" charset="0"/>
              </a:endParaRPr>
            </a:p>
            <a:p>
              <a:pPr marL="356580" indent="-356580">
                <a:spcBef>
                  <a:spcPts val="250"/>
                </a:spcBef>
                <a:buFont typeface="Wingdings" pitchFamily="2" charset="2"/>
                <a:buChar char="Ø"/>
              </a:pPr>
              <a:endParaRPr lang="id-ID" sz="900" dirty="0">
                <a:solidFill>
                  <a:schemeClr val="tx1">
                    <a:lumMod val="50000"/>
                    <a:lumOff val="50000"/>
                  </a:schemeClr>
                </a:solidFill>
                <a:latin typeface="+mn-ea"/>
                <a:cs typeface="Open Sans Light" pitchFamily="34" charset="0"/>
              </a:endParaRPr>
            </a:p>
            <a:p>
              <a:pPr marL="356580" indent="-356580">
                <a:spcBef>
                  <a:spcPts val="250"/>
                </a:spcBef>
                <a:buFont typeface="Wingdings" pitchFamily="2" charset="2"/>
                <a:buChar char="Ø"/>
              </a:pPr>
              <a:r>
                <a:rPr lang="zh-CN" altLang="en-US" sz="900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+mn-ea"/>
                  <a:cs typeface="Open Sans Light" pitchFamily="34" charset="0"/>
                </a:rPr>
                <a:t>此处添加详细文本描述，建议与标题相关并符合整体语言风格，语言描述尽量简洁生动。尽量将每页幻灯片的字数控制在</a:t>
              </a:r>
              <a:r>
                <a:rPr lang="en-US" altLang="zh-CN" sz="900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+mn-ea"/>
                  <a:cs typeface="Open Sans Light" pitchFamily="34" charset="0"/>
                </a:rPr>
                <a:t>200</a:t>
              </a:r>
              <a:r>
                <a:rPr lang="zh-CN" altLang="en-US" sz="900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+mn-ea"/>
                  <a:cs typeface="Open Sans Light" pitchFamily="34" charset="0"/>
                </a:rPr>
                <a:t>字以内。</a:t>
              </a:r>
              <a:endParaRPr lang="en-US" altLang="zh-CN" sz="900" dirty="0">
                <a:solidFill>
                  <a:schemeClr val="tx1">
                    <a:lumMod val="50000"/>
                    <a:lumOff val="50000"/>
                  </a:schemeClr>
                </a:solidFill>
                <a:latin typeface="+mn-ea"/>
                <a:cs typeface="Open Sans Light" pitchFamily="34" charset="0"/>
              </a:endParaRPr>
            </a:p>
            <a:p>
              <a:pPr marL="356580" indent="-356580">
                <a:spcBef>
                  <a:spcPts val="250"/>
                </a:spcBef>
              </a:pPr>
              <a:endParaRPr lang="id-ID" sz="900" dirty="0">
                <a:solidFill>
                  <a:schemeClr val="tx1">
                    <a:lumMod val="50000"/>
                    <a:lumOff val="50000"/>
                  </a:schemeClr>
                </a:solidFill>
                <a:latin typeface="+mn-ea"/>
                <a:cs typeface="Open Sans Light" pitchFamily="34" charset="0"/>
              </a:endParaRPr>
            </a:p>
            <a:p>
              <a:pPr marL="356580" indent="-356580">
                <a:spcBef>
                  <a:spcPts val="250"/>
                </a:spcBef>
                <a:buFont typeface="Wingdings" pitchFamily="2" charset="2"/>
                <a:buChar char="Ø"/>
              </a:pPr>
              <a:r>
                <a:rPr lang="zh-CN" altLang="en-US" sz="900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+mn-ea"/>
                  <a:cs typeface="Open Sans Light" pitchFamily="34" charset="0"/>
                </a:rPr>
                <a:t>此处添加详细文本描述，建议与标题相关并符合整体语言风格，语言描述尽量简洁生动。尽量将每页幻灯片的字数控制在</a:t>
              </a:r>
              <a:r>
                <a:rPr lang="en-US" altLang="zh-CN" sz="900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+mn-ea"/>
                  <a:cs typeface="Open Sans Light" pitchFamily="34" charset="0"/>
                </a:rPr>
                <a:t>200</a:t>
              </a:r>
              <a:r>
                <a:rPr lang="zh-CN" altLang="en-US" sz="900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+mn-ea"/>
                  <a:cs typeface="Open Sans Light" pitchFamily="34" charset="0"/>
                </a:rPr>
                <a:t>字以内。</a:t>
              </a:r>
              <a:endParaRPr lang="en-US" altLang="zh-CN" sz="900" dirty="0">
                <a:solidFill>
                  <a:schemeClr val="tx1">
                    <a:lumMod val="50000"/>
                    <a:lumOff val="50000"/>
                  </a:schemeClr>
                </a:solidFill>
                <a:latin typeface="+mn-ea"/>
                <a:cs typeface="Open Sans Light" pitchFamily="34" charset="0"/>
              </a:endParaRPr>
            </a:p>
          </p:txBody>
        </p:sp>
        <p:sp>
          <p:nvSpPr>
            <p:cNvPr id="12" name="Rectangle 15">
              <a:extLst>
                <a:ext uri="{FF2B5EF4-FFF2-40B4-BE49-F238E27FC236}">
                  <a16:creationId xmlns="" xmlns:a16="http://schemas.microsoft.com/office/drawing/2014/main" id="{757E52F5-BBB7-46A7-B6B7-B45882F5EAFA}"/>
                </a:ext>
              </a:extLst>
            </p:cNvPr>
            <p:cNvSpPr/>
            <p:nvPr/>
          </p:nvSpPr>
          <p:spPr>
            <a:xfrm>
              <a:off x="5072066" y="1428742"/>
              <a:ext cx="3643338" cy="392415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r>
                <a:rPr lang="zh-CN" altLang="en-US" sz="975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+mn-ea"/>
                  <a:cs typeface="Open Sans Light" pitchFamily="34" charset="0"/>
                </a:rPr>
                <a:t>此处添加详细文本描述，建议与标题相关并符合整体语言风格，语言描述尽量简洁生动。</a:t>
              </a:r>
              <a:endParaRPr lang="ms-MY" sz="975" dirty="0">
                <a:solidFill>
                  <a:schemeClr val="tx1">
                    <a:lumMod val="50000"/>
                    <a:lumOff val="50000"/>
                  </a:schemeClr>
                </a:solidFill>
                <a:latin typeface="+mn-ea"/>
                <a:cs typeface="Open Sans Light" pitchFamily="34" charset="0"/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3470583525"/>
      </p:ext>
    </p:extLst>
  </p:cSld>
  <p:clrMapOvr>
    <a:masterClrMapping/>
  </p:clrMapOvr>
  <mc:AlternateContent xmlns:mc="http://schemas.openxmlformats.org/markup-compatibility/2006" xmlns:p15="http://schemas.microsoft.com/office/powerpoint/2012/main">
    <mc:Choice Requires="p15">
      <p:transition xmlns:p14="http://schemas.microsoft.com/office/powerpoint/2010/main" spd="slow" p14:dur="6000" advClick="0" advTm="0">
        <p15:prstTrans prst="curtains"/>
      </p:transition>
    </mc:Choice>
    <mc:Fallback xmlns="">
      <p:transition spd="slow" advClick="0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lide(fromBottom)">
                                      <p:cBhvr>
                                        <p:cTn id="7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1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lide(fromLeft)">
                                      <p:cBhvr>
                                        <p:cTn id="11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1000"/>
                            </p:stCondLst>
                            <p:childTnLst>
                              <p:par>
                                <p:cTn id="13" presetID="1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lide(fromLeft)">
                                      <p:cBhvr>
                                        <p:cTn id="15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" grpId="0"/>
    </p:bldLst>
  </p:timing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61">
            <a:extLst>
              <a:ext uri="{FF2B5EF4-FFF2-40B4-BE49-F238E27FC236}">
                <a16:creationId xmlns="" xmlns:a16="http://schemas.microsoft.com/office/drawing/2014/main" id="{C7AD0E9C-81BE-4B83-8411-D1B663896D2D}"/>
              </a:ext>
            </a:extLst>
          </p:cNvPr>
          <p:cNvGrpSpPr/>
          <p:nvPr/>
        </p:nvGrpSpPr>
        <p:grpSpPr>
          <a:xfrm>
            <a:off x="2697553" y="2465559"/>
            <a:ext cx="1557811" cy="861259"/>
            <a:chOff x="1230272" y="2919566"/>
            <a:chExt cx="2077082" cy="1148345"/>
          </a:xfrm>
        </p:grpSpPr>
        <p:sp>
          <p:nvSpPr>
            <p:cNvPr id="3" name="TextBox 62">
              <a:extLst>
                <a:ext uri="{FF2B5EF4-FFF2-40B4-BE49-F238E27FC236}">
                  <a16:creationId xmlns="" xmlns:a16="http://schemas.microsoft.com/office/drawing/2014/main" id="{626A73F3-0EAB-4FF6-B092-228131E8B241}"/>
                </a:ext>
              </a:extLst>
            </p:cNvPr>
            <p:cNvSpPr txBox="1"/>
            <p:nvPr/>
          </p:nvSpPr>
          <p:spPr>
            <a:xfrm>
              <a:off x="1614458" y="2919566"/>
              <a:ext cx="1151427" cy="369332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sz="1200" b="1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Clear Sans" panose="020B0503030202020304" pitchFamily="34" charset="0"/>
                  <a:cs typeface="Clear Sans" panose="020B0503030202020304" pitchFamily="34" charset="0"/>
                </a:rPr>
                <a:t>Social Icon</a:t>
              </a:r>
              <a:endParaRPr lang="id-ID" sz="1200" b="1" dirty="0">
                <a:solidFill>
                  <a:schemeClr val="tx1">
                    <a:lumMod val="65000"/>
                    <a:lumOff val="35000"/>
                  </a:schemeClr>
                </a:solidFill>
                <a:latin typeface="Clear Sans" panose="020B0503030202020304" pitchFamily="34" charset="0"/>
                <a:cs typeface="Clear Sans" panose="020B0503030202020304" pitchFamily="34" charset="0"/>
              </a:endParaRPr>
            </a:p>
          </p:txBody>
        </p:sp>
        <p:sp>
          <p:nvSpPr>
            <p:cNvPr id="4" name="Text Placeholder 1">
              <a:extLst>
                <a:ext uri="{FF2B5EF4-FFF2-40B4-BE49-F238E27FC236}">
                  <a16:creationId xmlns="" xmlns:a16="http://schemas.microsoft.com/office/drawing/2014/main" id="{1A9F14B9-60C2-41F3-AA6D-74C6FB35A15B}"/>
                </a:ext>
              </a:extLst>
            </p:cNvPr>
            <p:cNvSpPr txBox="1"/>
            <p:nvPr/>
          </p:nvSpPr>
          <p:spPr>
            <a:xfrm>
              <a:off x="1230272" y="3200241"/>
              <a:ext cx="2077082" cy="867670"/>
            </a:xfrm>
            <a:prstGeom prst="rect">
              <a:avLst/>
            </a:prstGeom>
          </p:spPr>
          <p:txBody>
            <a:bodyPr vert="horz" lIns="0" tIns="34290" rIns="68580" bIns="34290" rtlCol="0" anchor="ctr">
              <a:normAutofit/>
            </a:bodyPr>
            <a:lstStyle>
              <a:defPPr>
                <a:defRPr lang="en-US"/>
              </a:defPPr>
              <a:lvl1pPr marL="0" algn="r" defTabSz="914400" rtl="0" eaLnBrk="1" latinLnBrk="0" hangingPunct="1">
                <a:defRPr sz="1200" kern="1200">
                  <a:solidFill>
                    <a:schemeClr val="tx1">
                      <a:tint val="75000"/>
                    </a:schemeClr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>
                <a:defRPr/>
              </a:pPr>
              <a:r>
                <a:rPr lang="zh-CN" altLang="en-US" sz="900" dirty="0">
                  <a:solidFill>
                    <a:schemeClr val="bg1">
                      <a:lumMod val="50000"/>
                    </a:schemeClr>
                  </a:solidFill>
                  <a:latin typeface="Lato Light" panose="020F0302020204030203" pitchFamily="34" charset="0"/>
                  <a:cs typeface="Clear Sans Light" panose="020B0303030202020304" pitchFamily="34" charset="0"/>
                </a:rPr>
                <a:t>请在此处添加详细描述文本，尽量与标题文本语言风格相符合，语言描述尽量简洁生动。</a:t>
              </a:r>
              <a:endParaRPr lang="en-US" sz="900" b="1" dirty="0">
                <a:solidFill>
                  <a:schemeClr val="bg1">
                    <a:lumMod val="50000"/>
                  </a:schemeClr>
                </a:solidFill>
                <a:latin typeface="Lato Light" panose="020F0302020204030203" pitchFamily="34" charset="0"/>
                <a:cs typeface="Clear Sans Light" panose="020B0303030202020304" pitchFamily="34" charset="0"/>
              </a:endParaRPr>
            </a:p>
          </p:txBody>
        </p:sp>
      </p:grpSp>
      <p:grpSp>
        <p:nvGrpSpPr>
          <p:cNvPr id="5" name="Group 64">
            <a:extLst>
              <a:ext uri="{FF2B5EF4-FFF2-40B4-BE49-F238E27FC236}">
                <a16:creationId xmlns="" xmlns:a16="http://schemas.microsoft.com/office/drawing/2014/main" id="{3BD1234B-5EEE-48B8-A247-B4DF0D611CFB}"/>
              </a:ext>
            </a:extLst>
          </p:cNvPr>
          <p:cNvGrpSpPr/>
          <p:nvPr/>
        </p:nvGrpSpPr>
        <p:grpSpPr>
          <a:xfrm>
            <a:off x="5450066" y="2465560"/>
            <a:ext cx="1640474" cy="853800"/>
            <a:chOff x="1258779" y="2919566"/>
            <a:chExt cx="2187299" cy="1138399"/>
          </a:xfrm>
        </p:grpSpPr>
        <p:sp>
          <p:nvSpPr>
            <p:cNvPr id="6" name="TextBox 65">
              <a:extLst>
                <a:ext uri="{FF2B5EF4-FFF2-40B4-BE49-F238E27FC236}">
                  <a16:creationId xmlns="" xmlns:a16="http://schemas.microsoft.com/office/drawing/2014/main" id="{66FD4EF3-31F5-471D-BFA9-4B4C0210BD6B}"/>
                </a:ext>
              </a:extLst>
            </p:cNvPr>
            <p:cNvSpPr txBox="1"/>
            <p:nvPr/>
          </p:nvSpPr>
          <p:spPr>
            <a:xfrm>
              <a:off x="1614455" y="2919566"/>
              <a:ext cx="1151427" cy="369332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sz="1200" b="1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Clear Sans" panose="020B0503030202020304" pitchFamily="34" charset="0"/>
                  <a:cs typeface="Clear Sans" panose="020B0503030202020304" pitchFamily="34" charset="0"/>
                </a:rPr>
                <a:t>Social Icon</a:t>
              </a:r>
              <a:endParaRPr lang="id-ID" sz="1200" b="1" dirty="0">
                <a:solidFill>
                  <a:schemeClr val="tx1">
                    <a:lumMod val="65000"/>
                    <a:lumOff val="35000"/>
                  </a:schemeClr>
                </a:solidFill>
                <a:latin typeface="Clear Sans" panose="020B0503030202020304" pitchFamily="34" charset="0"/>
                <a:cs typeface="Clear Sans" panose="020B0503030202020304" pitchFamily="34" charset="0"/>
              </a:endParaRPr>
            </a:p>
          </p:txBody>
        </p:sp>
        <p:sp>
          <p:nvSpPr>
            <p:cNvPr id="7" name="Text Placeholder 1">
              <a:extLst>
                <a:ext uri="{FF2B5EF4-FFF2-40B4-BE49-F238E27FC236}">
                  <a16:creationId xmlns="" xmlns:a16="http://schemas.microsoft.com/office/drawing/2014/main" id="{E7EE4B81-2162-4F1F-8A35-FCABEC5DC462}"/>
                </a:ext>
              </a:extLst>
            </p:cNvPr>
            <p:cNvSpPr txBox="1"/>
            <p:nvPr/>
          </p:nvSpPr>
          <p:spPr>
            <a:xfrm>
              <a:off x="1258779" y="3190294"/>
              <a:ext cx="2187299" cy="867671"/>
            </a:xfrm>
            <a:prstGeom prst="rect">
              <a:avLst/>
            </a:prstGeom>
          </p:spPr>
          <p:txBody>
            <a:bodyPr vert="horz" lIns="0" tIns="34290" rIns="68580" bIns="34290" rtlCol="0" anchor="ctr">
              <a:normAutofit/>
            </a:bodyPr>
            <a:lstStyle>
              <a:defPPr>
                <a:defRPr lang="en-US"/>
              </a:defPPr>
              <a:lvl1pPr marL="0" algn="r" defTabSz="914400" rtl="0" eaLnBrk="1" latinLnBrk="0" hangingPunct="1">
                <a:defRPr sz="1200" kern="1200">
                  <a:solidFill>
                    <a:schemeClr val="tx1">
                      <a:tint val="75000"/>
                    </a:schemeClr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>
                <a:defRPr/>
              </a:pPr>
              <a:r>
                <a:rPr lang="zh-CN" altLang="en-US" sz="900" dirty="0">
                  <a:solidFill>
                    <a:schemeClr val="bg1">
                      <a:lumMod val="50000"/>
                    </a:schemeClr>
                  </a:solidFill>
                  <a:latin typeface="Lato Light" panose="020F0302020204030203" pitchFamily="34" charset="0"/>
                  <a:cs typeface="Clear Sans Light" panose="020B0303030202020304" pitchFamily="34" charset="0"/>
                </a:rPr>
                <a:t>请在此处添加详细描述文本，尽量与标题文本语言风格相符合，语言描述尽量简洁生动。</a:t>
              </a:r>
              <a:endParaRPr lang="en-US" sz="900" b="1" dirty="0">
                <a:solidFill>
                  <a:schemeClr val="bg1">
                    <a:lumMod val="50000"/>
                  </a:schemeClr>
                </a:solidFill>
                <a:latin typeface="Lato Light" panose="020F0302020204030203" pitchFamily="34" charset="0"/>
                <a:cs typeface="Clear Sans Light" panose="020B0303030202020304" pitchFamily="34" charset="0"/>
              </a:endParaRPr>
            </a:p>
          </p:txBody>
        </p:sp>
      </p:grpSp>
      <p:grpSp>
        <p:nvGrpSpPr>
          <p:cNvPr id="8" name="Group 67">
            <a:extLst>
              <a:ext uri="{FF2B5EF4-FFF2-40B4-BE49-F238E27FC236}">
                <a16:creationId xmlns="" xmlns:a16="http://schemas.microsoft.com/office/drawing/2014/main" id="{B581D9FF-8903-4558-9061-528EBD359A04}"/>
              </a:ext>
            </a:extLst>
          </p:cNvPr>
          <p:cNvGrpSpPr/>
          <p:nvPr/>
        </p:nvGrpSpPr>
        <p:grpSpPr>
          <a:xfrm>
            <a:off x="8181197" y="2465560"/>
            <a:ext cx="1649467" cy="853800"/>
            <a:chOff x="1220811" y="2919566"/>
            <a:chExt cx="2199290" cy="1138399"/>
          </a:xfrm>
        </p:grpSpPr>
        <p:sp>
          <p:nvSpPr>
            <p:cNvPr id="9" name="TextBox 68">
              <a:extLst>
                <a:ext uri="{FF2B5EF4-FFF2-40B4-BE49-F238E27FC236}">
                  <a16:creationId xmlns="" xmlns:a16="http://schemas.microsoft.com/office/drawing/2014/main" id="{94F39AD7-11BD-410F-B33E-F45F09CF0854}"/>
                </a:ext>
              </a:extLst>
            </p:cNvPr>
            <p:cNvSpPr txBox="1"/>
            <p:nvPr/>
          </p:nvSpPr>
          <p:spPr>
            <a:xfrm>
              <a:off x="1614455" y="2919566"/>
              <a:ext cx="1151427" cy="369332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sz="1200" b="1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Clear Sans" panose="020B0503030202020304" pitchFamily="34" charset="0"/>
                  <a:cs typeface="Clear Sans" panose="020B0503030202020304" pitchFamily="34" charset="0"/>
                </a:rPr>
                <a:t>Social Icon</a:t>
              </a:r>
              <a:endParaRPr lang="id-ID" sz="1200" b="1" dirty="0">
                <a:solidFill>
                  <a:schemeClr val="tx1">
                    <a:lumMod val="65000"/>
                    <a:lumOff val="35000"/>
                  </a:schemeClr>
                </a:solidFill>
                <a:latin typeface="Clear Sans" panose="020B0503030202020304" pitchFamily="34" charset="0"/>
                <a:cs typeface="Clear Sans" panose="020B0503030202020304" pitchFamily="34" charset="0"/>
              </a:endParaRPr>
            </a:p>
          </p:txBody>
        </p:sp>
        <p:sp>
          <p:nvSpPr>
            <p:cNvPr id="10" name="Text Placeholder 1">
              <a:extLst>
                <a:ext uri="{FF2B5EF4-FFF2-40B4-BE49-F238E27FC236}">
                  <a16:creationId xmlns="" xmlns:a16="http://schemas.microsoft.com/office/drawing/2014/main" id="{BD8EA92A-3328-4E25-A855-6C2F0D909932}"/>
                </a:ext>
              </a:extLst>
            </p:cNvPr>
            <p:cNvSpPr txBox="1"/>
            <p:nvPr/>
          </p:nvSpPr>
          <p:spPr>
            <a:xfrm>
              <a:off x="1220811" y="3190294"/>
              <a:ext cx="2199290" cy="867671"/>
            </a:xfrm>
            <a:prstGeom prst="rect">
              <a:avLst/>
            </a:prstGeom>
          </p:spPr>
          <p:txBody>
            <a:bodyPr vert="horz" lIns="0" tIns="34290" rIns="68580" bIns="34290" rtlCol="0" anchor="ctr">
              <a:normAutofit/>
            </a:bodyPr>
            <a:lstStyle>
              <a:defPPr>
                <a:defRPr lang="en-US"/>
              </a:defPPr>
              <a:lvl1pPr marL="0" algn="r" defTabSz="914400" rtl="0" eaLnBrk="1" latinLnBrk="0" hangingPunct="1">
                <a:defRPr sz="1200" kern="1200">
                  <a:solidFill>
                    <a:schemeClr val="tx1">
                      <a:tint val="75000"/>
                    </a:schemeClr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>
                <a:defRPr/>
              </a:pPr>
              <a:r>
                <a:rPr lang="zh-CN" altLang="en-US" sz="900" dirty="0">
                  <a:solidFill>
                    <a:schemeClr val="bg1">
                      <a:lumMod val="50000"/>
                    </a:schemeClr>
                  </a:solidFill>
                  <a:latin typeface="Lato Light" panose="020F0302020204030203" pitchFamily="34" charset="0"/>
                  <a:cs typeface="Clear Sans Light" panose="020B0303030202020304" pitchFamily="34" charset="0"/>
                </a:rPr>
                <a:t>请在此处添加详细描述文本，尽量与标题文本语言风格相符合，语言描述尽量简洁生动。</a:t>
              </a:r>
              <a:endParaRPr lang="en-US" sz="900" b="1" dirty="0">
                <a:solidFill>
                  <a:schemeClr val="bg1">
                    <a:lumMod val="50000"/>
                  </a:schemeClr>
                </a:solidFill>
                <a:latin typeface="Lato Light" panose="020F0302020204030203" pitchFamily="34" charset="0"/>
                <a:cs typeface="Clear Sans Light" panose="020B0303030202020304" pitchFamily="34" charset="0"/>
              </a:endParaRPr>
            </a:p>
          </p:txBody>
        </p:sp>
      </p:grpSp>
      <p:grpSp>
        <p:nvGrpSpPr>
          <p:cNvPr id="11" name="Group 70">
            <a:extLst>
              <a:ext uri="{FF2B5EF4-FFF2-40B4-BE49-F238E27FC236}">
                <a16:creationId xmlns="" xmlns:a16="http://schemas.microsoft.com/office/drawing/2014/main" id="{5F8F8700-50EE-46E5-ACB3-105693B8A828}"/>
              </a:ext>
            </a:extLst>
          </p:cNvPr>
          <p:cNvGrpSpPr/>
          <p:nvPr/>
        </p:nvGrpSpPr>
        <p:grpSpPr>
          <a:xfrm>
            <a:off x="8167632" y="4222523"/>
            <a:ext cx="1649468" cy="840242"/>
            <a:chOff x="1220811" y="2919566"/>
            <a:chExt cx="2199291" cy="1120322"/>
          </a:xfrm>
        </p:grpSpPr>
        <p:sp>
          <p:nvSpPr>
            <p:cNvPr id="12" name="TextBox 71">
              <a:extLst>
                <a:ext uri="{FF2B5EF4-FFF2-40B4-BE49-F238E27FC236}">
                  <a16:creationId xmlns="" xmlns:a16="http://schemas.microsoft.com/office/drawing/2014/main" id="{7D0B23D4-D21C-4D69-9949-562E06856E36}"/>
                </a:ext>
              </a:extLst>
            </p:cNvPr>
            <p:cNvSpPr txBox="1"/>
            <p:nvPr/>
          </p:nvSpPr>
          <p:spPr>
            <a:xfrm>
              <a:off x="1614455" y="2919566"/>
              <a:ext cx="1151427" cy="369332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sz="1200" b="1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Clear Sans" panose="020B0503030202020304" pitchFamily="34" charset="0"/>
                  <a:cs typeface="Clear Sans" panose="020B0503030202020304" pitchFamily="34" charset="0"/>
                </a:rPr>
                <a:t>Social Icon</a:t>
              </a:r>
              <a:endParaRPr lang="id-ID" sz="1200" b="1" dirty="0">
                <a:solidFill>
                  <a:schemeClr val="tx1">
                    <a:lumMod val="65000"/>
                    <a:lumOff val="35000"/>
                  </a:schemeClr>
                </a:solidFill>
                <a:latin typeface="Clear Sans" panose="020B0503030202020304" pitchFamily="34" charset="0"/>
                <a:cs typeface="Clear Sans" panose="020B0503030202020304" pitchFamily="34" charset="0"/>
              </a:endParaRPr>
            </a:p>
          </p:txBody>
        </p:sp>
        <p:sp>
          <p:nvSpPr>
            <p:cNvPr id="13" name="Text Placeholder 1">
              <a:extLst>
                <a:ext uri="{FF2B5EF4-FFF2-40B4-BE49-F238E27FC236}">
                  <a16:creationId xmlns="" xmlns:a16="http://schemas.microsoft.com/office/drawing/2014/main" id="{0A1FB0D1-53BA-45D3-B94B-2E7A4D9D09B5}"/>
                </a:ext>
              </a:extLst>
            </p:cNvPr>
            <p:cNvSpPr txBox="1"/>
            <p:nvPr/>
          </p:nvSpPr>
          <p:spPr>
            <a:xfrm>
              <a:off x="1220811" y="3172217"/>
              <a:ext cx="2199291" cy="867671"/>
            </a:xfrm>
            <a:prstGeom prst="rect">
              <a:avLst/>
            </a:prstGeom>
          </p:spPr>
          <p:txBody>
            <a:bodyPr vert="horz" lIns="0" tIns="34290" rIns="68580" bIns="34290" rtlCol="0" anchor="ctr">
              <a:normAutofit/>
            </a:bodyPr>
            <a:lstStyle>
              <a:defPPr>
                <a:defRPr lang="en-US"/>
              </a:defPPr>
              <a:lvl1pPr marL="0" algn="r" defTabSz="914400" rtl="0" eaLnBrk="1" latinLnBrk="0" hangingPunct="1">
                <a:defRPr sz="1200" kern="1200">
                  <a:solidFill>
                    <a:schemeClr val="tx1">
                      <a:tint val="75000"/>
                    </a:schemeClr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>
                <a:defRPr/>
              </a:pPr>
              <a:r>
                <a:rPr lang="zh-CN" altLang="en-US" sz="900" dirty="0">
                  <a:solidFill>
                    <a:schemeClr val="bg1">
                      <a:lumMod val="50000"/>
                    </a:schemeClr>
                  </a:solidFill>
                  <a:latin typeface="Lato Light" panose="020F0302020204030203" pitchFamily="34" charset="0"/>
                  <a:cs typeface="Clear Sans Light" panose="020B0303030202020304" pitchFamily="34" charset="0"/>
                </a:rPr>
                <a:t>请在此处添加详细描述文本，尽量与标题文本语言风格相符合，语言描述尽量简洁生动。</a:t>
              </a:r>
              <a:endParaRPr lang="en-US" sz="900" b="1" dirty="0">
                <a:solidFill>
                  <a:schemeClr val="bg1">
                    <a:lumMod val="50000"/>
                  </a:schemeClr>
                </a:solidFill>
                <a:latin typeface="Lato Light" panose="020F0302020204030203" pitchFamily="34" charset="0"/>
                <a:cs typeface="Clear Sans Light" panose="020B0303030202020304" pitchFamily="34" charset="0"/>
              </a:endParaRPr>
            </a:p>
          </p:txBody>
        </p:sp>
      </p:grpSp>
      <p:grpSp>
        <p:nvGrpSpPr>
          <p:cNvPr id="14" name="Group 73">
            <a:extLst>
              <a:ext uri="{FF2B5EF4-FFF2-40B4-BE49-F238E27FC236}">
                <a16:creationId xmlns="" xmlns:a16="http://schemas.microsoft.com/office/drawing/2014/main" id="{6B3F708E-AAE8-4509-911D-6B2E3D46C484}"/>
              </a:ext>
            </a:extLst>
          </p:cNvPr>
          <p:cNvGrpSpPr/>
          <p:nvPr/>
        </p:nvGrpSpPr>
        <p:grpSpPr>
          <a:xfrm>
            <a:off x="5384479" y="4222523"/>
            <a:ext cx="1640474" cy="856509"/>
            <a:chOff x="1189415" y="2919566"/>
            <a:chExt cx="2187299" cy="1142011"/>
          </a:xfrm>
        </p:grpSpPr>
        <p:sp>
          <p:nvSpPr>
            <p:cNvPr id="15" name="TextBox 74">
              <a:extLst>
                <a:ext uri="{FF2B5EF4-FFF2-40B4-BE49-F238E27FC236}">
                  <a16:creationId xmlns="" xmlns:a16="http://schemas.microsoft.com/office/drawing/2014/main" id="{86FE6CE0-C192-4B99-B384-EE4E226D06DF}"/>
                </a:ext>
              </a:extLst>
            </p:cNvPr>
            <p:cNvSpPr txBox="1"/>
            <p:nvPr/>
          </p:nvSpPr>
          <p:spPr>
            <a:xfrm>
              <a:off x="1614455" y="2919566"/>
              <a:ext cx="1151427" cy="369332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sz="1200" b="1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Clear Sans" panose="020B0503030202020304" pitchFamily="34" charset="0"/>
                  <a:cs typeface="Clear Sans" panose="020B0503030202020304" pitchFamily="34" charset="0"/>
                </a:rPr>
                <a:t>Social Icon</a:t>
              </a:r>
              <a:endParaRPr lang="id-ID" sz="1200" b="1" dirty="0">
                <a:solidFill>
                  <a:schemeClr val="tx1">
                    <a:lumMod val="65000"/>
                    <a:lumOff val="35000"/>
                  </a:schemeClr>
                </a:solidFill>
                <a:latin typeface="Clear Sans" panose="020B0503030202020304" pitchFamily="34" charset="0"/>
                <a:cs typeface="Clear Sans" panose="020B0503030202020304" pitchFamily="34" charset="0"/>
              </a:endParaRPr>
            </a:p>
          </p:txBody>
        </p:sp>
        <p:sp>
          <p:nvSpPr>
            <p:cNvPr id="16" name="Text Placeholder 1">
              <a:extLst>
                <a:ext uri="{FF2B5EF4-FFF2-40B4-BE49-F238E27FC236}">
                  <a16:creationId xmlns="" xmlns:a16="http://schemas.microsoft.com/office/drawing/2014/main" id="{256D32D0-B901-4758-B3DB-BBB339822062}"/>
                </a:ext>
              </a:extLst>
            </p:cNvPr>
            <p:cNvSpPr txBox="1"/>
            <p:nvPr/>
          </p:nvSpPr>
          <p:spPr>
            <a:xfrm>
              <a:off x="1189415" y="3193906"/>
              <a:ext cx="2187299" cy="867671"/>
            </a:xfrm>
            <a:prstGeom prst="rect">
              <a:avLst/>
            </a:prstGeom>
          </p:spPr>
          <p:txBody>
            <a:bodyPr vert="horz" lIns="0" tIns="34290" rIns="68580" bIns="34290" rtlCol="0" anchor="ctr">
              <a:normAutofit/>
            </a:bodyPr>
            <a:lstStyle>
              <a:defPPr>
                <a:defRPr lang="en-US"/>
              </a:defPPr>
              <a:lvl1pPr marL="0" algn="r" defTabSz="914400" rtl="0" eaLnBrk="1" latinLnBrk="0" hangingPunct="1">
                <a:defRPr sz="1200" kern="1200">
                  <a:solidFill>
                    <a:schemeClr val="tx1">
                      <a:tint val="75000"/>
                    </a:schemeClr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>
                <a:defRPr/>
              </a:pPr>
              <a:r>
                <a:rPr lang="zh-CN" altLang="en-US" sz="900" dirty="0">
                  <a:solidFill>
                    <a:schemeClr val="bg1">
                      <a:lumMod val="50000"/>
                    </a:schemeClr>
                  </a:solidFill>
                  <a:latin typeface="Lato Light" panose="020F0302020204030203" pitchFamily="34" charset="0"/>
                  <a:cs typeface="Clear Sans Light" panose="020B0303030202020304" pitchFamily="34" charset="0"/>
                </a:rPr>
                <a:t>请在此处添加详细描述文本，尽量与标题文本语言风格相符合，语言描述尽量简洁生动。</a:t>
              </a:r>
              <a:endParaRPr lang="en-US" sz="900" b="1" dirty="0">
                <a:solidFill>
                  <a:schemeClr val="bg1">
                    <a:lumMod val="50000"/>
                  </a:schemeClr>
                </a:solidFill>
                <a:latin typeface="Lato Light" panose="020F0302020204030203" pitchFamily="34" charset="0"/>
                <a:cs typeface="Clear Sans Light" panose="020B0303030202020304" pitchFamily="34" charset="0"/>
              </a:endParaRPr>
            </a:p>
          </p:txBody>
        </p:sp>
      </p:grpSp>
      <p:grpSp>
        <p:nvGrpSpPr>
          <p:cNvPr id="17" name="Group 76">
            <a:extLst>
              <a:ext uri="{FF2B5EF4-FFF2-40B4-BE49-F238E27FC236}">
                <a16:creationId xmlns="" xmlns:a16="http://schemas.microsoft.com/office/drawing/2014/main" id="{B5415620-92BE-4A4D-869E-84C94748A78E}"/>
              </a:ext>
            </a:extLst>
          </p:cNvPr>
          <p:cNvGrpSpPr/>
          <p:nvPr/>
        </p:nvGrpSpPr>
        <p:grpSpPr>
          <a:xfrm>
            <a:off x="2697553" y="4222523"/>
            <a:ext cx="1564908" cy="840242"/>
            <a:chOff x="1248359" y="2919566"/>
            <a:chExt cx="2086544" cy="1120322"/>
          </a:xfrm>
        </p:grpSpPr>
        <p:sp>
          <p:nvSpPr>
            <p:cNvPr id="18" name="TextBox 77">
              <a:extLst>
                <a:ext uri="{FF2B5EF4-FFF2-40B4-BE49-F238E27FC236}">
                  <a16:creationId xmlns="" xmlns:a16="http://schemas.microsoft.com/office/drawing/2014/main" id="{124A5AF5-9EEF-4018-9DC1-DBCD9EBC4461}"/>
                </a:ext>
              </a:extLst>
            </p:cNvPr>
            <p:cNvSpPr txBox="1"/>
            <p:nvPr/>
          </p:nvSpPr>
          <p:spPr>
            <a:xfrm>
              <a:off x="1614455" y="2919566"/>
              <a:ext cx="1151427" cy="369332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sz="1200" b="1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Clear Sans" panose="020B0503030202020304" pitchFamily="34" charset="0"/>
                  <a:cs typeface="Clear Sans" panose="020B0503030202020304" pitchFamily="34" charset="0"/>
                </a:rPr>
                <a:t>Social Icon</a:t>
              </a:r>
              <a:endParaRPr lang="id-ID" sz="1200" b="1" dirty="0">
                <a:solidFill>
                  <a:schemeClr val="tx1">
                    <a:lumMod val="65000"/>
                    <a:lumOff val="35000"/>
                  </a:schemeClr>
                </a:solidFill>
                <a:latin typeface="Clear Sans" panose="020B0503030202020304" pitchFamily="34" charset="0"/>
                <a:cs typeface="Clear Sans" panose="020B0503030202020304" pitchFamily="34" charset="0"/>
              </a:endParaRPr>
            </a:p>
          </p:txBody>
        </p:sp>
        <p:sp>
          <p:nvSpPr>
            <p:cNvPr id="19" name="Text Placeholder 1">
              <a:extLst>
                <a:ext uri="{FF2B5EF4-FFF2-40B4-BE49-F238E27FC236}">
                  <a16:creationId xmlns="" xmlns:a16="http://schemas.microsoft.com/office/drawing/2014/main" id="{3C53490D-1013-4840-8A3F-FD01DC8CBC9C}"/>
                </a:ext>
              </a:extLst>
            </p:cNvPr>
            <p:cNvSpPr txBox="1"/>
            <p:nvPr/>
          </p:nvSpPr>
          <p:spPr>
            <a:xfrm>
              <a:off x="1248359" y="3172217"/>
              <a:ext cx="2086544" cy="867671"/>
            </a:xfrm>
            <a:prstGeom prst="rect">
              <a:avLst/>
            </a:prstGeom>
          </p:spPr>
          <p:txBody>
            <a:bodyPr vert="horz" lIns="0" tIns="34290" rIns="68580" bIns="34290" rtlCol="0" anchor="ctr">
              <a:normAutofit/>
            </a:bodyPr>
            <a:lstStyle>
              <a:defPPr>
                <a:defRPr lang="en-US"/>
              </a:defPPr>
              <a:lvl1pPr marL="0" algn="r" defTabSz="914400" rtl="0" eaLnBrk="1" latinLnBrk="0" hangingPunct="1">
                <a:defRPr sz="1200" kern="1200">
                  <a:solidFill>
                    <a:schemeClr val="tx1">
                      <a:tint val="75000"/>
                    </a:schemeClr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>
                <a:defRPr/>
              </a:pPr>
              <a:r>
                <a:rPr lang="zh-CN" altLang="en-US" sz="900" dirty="0">
                  <a:solidFill>
                    <a:schemeClr val="bg1">
                      <a:lumMod val="50000"/>
                    </a:schemeClr>
                  </a:solidFill>
                  <a:latin typeface="Lato Light" panose="020F0302020204030203" pitchFamily="34" charset="0"/>
                  <a:cs typeface="Clear Sans Light" panose="020B0303030202020304" pitchFamily="34" charset="0"/>
                </a:rPr>
                <a:t>请在此处添加详细描述文本，尽量与标题文本语言风格相符合，语言描述尽量简洁生动。</a:t>
              </a:r>
              <a:endParaRPr lang="en-US" sz="900" b="1" dirty="0">
                <a:solidFill>
                  <a:schemeClr val="bg1">
                    <a:lumMod val="50000"/>
                  </a:schemeClr>
                </a:solidFill>
                <a:latin typeface="Lato Light" panose="020F0302020204030203" pitchFamily="34" charset="0"/>
                <a:cs typeface="Clear Sans Light" panose="020B0303030202020304" pitchFamily="34" charset="0"/>
              </a:endParaRPr>
            </a:p>
          </p:txBody>
        </p:sp>
      </p:grpSp>
      <p:grpSp>
        <p:nvGrpSpPr>
          <p:cNvPr id="20" name="Group 79">
            <a:extLst>
              <a:ext uri="{FF2B5EF4-FFF2-40B4-BE49-F238E27FC236}">
                <a16:creationId xmlns="" xmlns:a16="http://schemas.microsoft.com/office/drawing/2014/main" id="{42438E8C-4905-4B98-98B0-A32A946C724B}"/>
              </a:ext>
            </a:extLst>
          </p:cNvPr>
          <p:cNvGrpSpPr/>
          <p:nvPr/>
        </p:nvGrpSpPr>
        <p:grpSpPr>
          <a:xfrm>
            <a:off x="3059609" y="1742050"/>
            <a:ext cx="692870" cy="692870"/>
            <a:chOff x="1769043" y="1927991"/>
            <a:chExt cx="923827" cy="923827"/>
          </a:xfrm>
        </p:grpSpPr>
        <p:sp>
          <p:nvSpPr>
            <p:cNvPr id="21" name="Oval 80">
              <a:extLst>
                <a:ext uri="{FF2B5EF4-FFF2-40B4-BE49-F238E27FC236}">
                  <a16:creationId xmlns="" xmlns:a16="http://schemas.microsoft.com/office/drawing/2014/main" id="{3C716D81-DDBF-49EE-989A-31D11EDA7E51}"/>
                </a:ext>
              </a:extLst>
            </p:cNvPr>
            <p:cNvSpPr/>
            <p:nvPr/>
          </p:nvSpPr>
          <p:spPr>
            <a:xfrm>
              <a:off x="1769043" y="1927991"/>
              <a:ext cx="923827" cy="923827"/>
            </a:xfrm>
            <a:prstGeom prst="ellipse">
              <a:avLst/>
            </a:prstGeom>
            <a:solidFill>
              <a:srgbClr val="74A0B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id-ID" sz="1013"/>
            </a:p>
          </p:txBody>
        </p:sp>
        <p:sp>
          <p:nvSpPr>
            <p:cNvPr id="22" name="Freeform 45">
              <a:extLst>
                <a:ext uri="{FF2B5EF4-FFF2-40B4-BE49-F238E27FC236}">
                  <a16:creationId xmlns="" xmlns:a16="http://schemas.microsoft.com/office/drawing/2014/main" id="{12675A42-E03C-406C-9206-9DDBD71D72F3}"/>
                </a:ext>
              </a:extLst>
            </p:cNvPr>
            <p:cNvSpPr/>
            <p:nvPr/>
          </p:nvSpPr>
          <p:spPr bwMode="auto">
            <a:xfrm>
              <a:off x="2117379" y="2142719"/>
              <a:ext cx="230838" cy="494369"/>
            </a:xfrm>
            <a:custGeom>
              <a:avLst/>
              <a:gdLst>
                <a:gd name="T0" fmla="*/ 194 w 21600"/>
                <a:gd name="T1" fmla="*/ 133 h 21600"/>
                <a:gd name="T2" fmla="*/ 129 w 21600"/>
                <a:gd name="T3" fmla="*/ 133 h 21600"/>
                <a:gd name="T4" fmla="*/ 129 w 21600"/>
                <a:gd name="T5" fmla="*/ 90 h 21600"/>
                <a:gd name="T6" fmla="*/ 147 w 21600"/>
                <a:gd name="T7" fmla="*/ 71 h 21600"/>
                <a:gd name="T8" fmla="*/ 194 w 21600"/>
                <a:gd name="T9" fmla="*/ 71 h 21600"/>
                <a:gd name="T10" fmla="*/ 194 w 21600"/>
                <a:gd name="T11" fmla="*/ 0 h 21600"/>
                <a:gd name="T12" fmla="*/ 129 w 21600"/>
                <a:gd name="T13" fmla="*/ 0 h 21600"/>
                <a:gd name="T14" fmla="*/ 43 w 21600"/>
                <a:gd name="T15" fmla="*/ 86 h 21600"/>
                <a:gd name="T16" fmla="*/ 43 w 21600"/>
                <a:gd name="T17" fmla="*/ 133 h 21600"/>
                <a:gd name="T18" fmla="*/ 0 w 21600"/>
                <a:gd name="T19" fmla="*/ 133 h 21600"/>
                <a:gd name="T20" fmla="*/ 0 w 21600"/>
                <a:gd name="T21" fmla="*/ 206 h 21600"/>
                <a:gd name="T22" fmla="*/ 43 w 21600"/>
                <a:gd name="T23" fmla="*/ 206 h 21600"/>
                <a:gd name="T24" fmla="*/ 43 w 21600"/>
                <a:gd name="T25" fmla="*/ 415 h 21600"/>
                <a:gd name="T26" fmla="*/ 129 w 21600"/>
                <a:gd name="T27" fmla="*/ 415 h 21600"/>
                <a:gd name="T28" fmla="*/ 129 w 21600"/>
                <a:gd name="T29" fmla="*/ 206 h 21600"/>
                <a:gd name="T30" fmla="*/ 188 w 21600"/>
                <a:gd name="T31" fmla="*/ 206 h 21600"/>
                <a:gd name="T32" fmla="*/ 194 w 21600"/>
                <a:gd name="T33" fmla="*/ 133 h 21600"/>
                <a:gd name="T34" fmla="*/ 194 w 21600"/>
                <a:gd name="T35" fmla="*/ 133 h 21600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</a:gdLst>
              <a:ahLst/>
              <a:cxnLst>
                <a:cxn ang="T36">
                  <a:pos x="T0" y="T1"/>
                </a:cxn>
                <a:cxn ang="T37">
                  <a:pos x="T2" y="T3"/>
                </a:cxn>
                <a:cxn ang="T38">
                  <a:pos x="T4" y="T5"/>
                </a:cxn>
                <a:cxn ang="T39">
                  <a:pos x="T6" y="T7"/>
                </a:cxn>
                <a:cxn ang="T40">
                  <a:pos x="T8" y="T9"/>
                </a:cxn>
                <a:cxn ang="T41">
                  <a:pos x="T10" y="T11"/>
                </a:cxn>
                <a:cxn ang="T42">
                  <a:pos x="T12" y="T13"/>
                </a:cxn>
                <a:cxn ang="T43">
                  <a:pos x="T14" y="T15"/>
                </a:cxn>
                <a:cxn ang="T44">
                  <a:pos x="T16" y="T17"/>
                </a:cxn>
                <a:cxn ang="T45">
                  <a:pos x="T18" y="T19"/>
                </a:cxn>
                <a:cxn ang="T46">
                  <a:pos x="T20" y="T21"/>
                </a:cxn>
                <a:cxn ang="T47">
                  <a:pos x="T22" y="T23"/>
                </a:cxn>
                <a:cxn ang="T48">
                  <a:pos x="T24" y="T25"/>
                </a:cxn>
                <a:cxn ang="T49">
                  <a:pos x="T26" y="T27"/>
                </a:cxn>
                <a:cxn ang="T50">
                  <a:pos x="T28" y="T29"/>
                </a:cxn>
                <a:cxn ang="T51">
                  <a:pos x="T30" y="T31"/>
                </a:cxn>
                <a:cxn ang="T52">
                  <a:pos x="T32" y="T33"/>
                </a:cxn>
                <a:cxn ang="T53">
                  <a:pos x="T34" y="T35"/>
                </a:cxn>
              </a:cxnLst>
              <a:rect l="0" t="0" r="r" b="b"/>
              <a:pathLst>
                <a:path w="21600" h="21600">
                  <a:moveTo>
                    <a:pt x="21600" y="6939"/>
                  </a:moveTo>
                  <a:cubicBezTo>
                    <a:pt x="14400" y="6939"/>
                    <a:pt x="14400" y="6939"/>
                    <a:pt x="14400" y="6939"/>
                  </a:cubicBezTo>
                  <a:cubicBezTo>
                    <a:pt x="14400" y="4701"/>
                    <a:pt x="14400" y="4701"/>
                    <a:pt x="14400" y="4701"/>
                  </a:cubicBezTo>
                  <a:cubicBezTo>
                    <a:pt x="14400" y="3917"/>
                    <a:pt x="15600" y="3693"/>
                    <a:pt x="16320" y="3693"/>
                  </a:cubicBezTo>
                  <a:cubicBezTo>
                    <a:pt x="17280" y="3693"/>
                    <a:pt x="21600" y="3693"/>
                    <a:pt x="21600" y="3693"/>
                  </a:cubicBezTo>
                  <a:cubicBezTo>
                    <a:pt x="21600" y="0"/>
                    <a:pt x="21600" y="0"/>
                    <a:pt x="21600" y="0"/>
                  </a:cubicBezTo>
                  <a:cubicBezTo>
                    <a:pt x="14400" y="0"/>
                    <a:pt x="14400" y="0"/>
                    <a:pt x="14400" y="0"/>
                  </a:cubicBezTo>
                  <a:cubicBezTo>
                    <a:pt x="6480" y="0"/>
                    <a:pt x="4800" y="2686"/>
                    <a:pt x="4800" y="4477"/>
                  </a:cubicBezTo>
                  <a:cubicBezTo>
                    <a:pt x="4800" y="6939"/>
                    <a:pt x="4800" y="6939"/>
                    <a:pt x="4800" y="6939"/>
                  </a:cubicBezTo>
                  <a:cubicBezTo>
                    <a:pt x="0" y="6939"/>
                    <a:pt x="0" y="6939"/>
                    <a:pt x="0" y="6939"/>
                  </a:cubicBezTo>
                  <a:cubicBezTo>
                    <a:pt x="0" y="10744"/>
                    <a:pt x="0" y="10744"/>
                    <a:pt x="0" y="10744"/>
                  </a:cubicBezTo>
                  <a:cubicBezTo>
                    <a:pt x="4800" y="10744"/>
                    <a:pt x="4800" y="10744"/>
                    <a:pt x="4800" y="10744"/>
                  </a:cubicBezTo>
                  <a:cubicBezTo>
                    <a:pt x="4800" y="15668"/>
                    <a:pt x="4800" y="21600"/>
                    <a:pt x="4800" y="21600"/>
                  </a:cubicBezTo>
                  <a:cubicBezTo>
                    <a:pt x="14400" y="21600"/>
                    <a:pt x="14400" y="21600"/>
                    <a:pt x="14400" y="21600"/>
                  </a:cubicBezTo>
                  <a:cubicBezTo>
                    <a:pt x="14400" y="21600"/>
                    <a:pt x="14400" y="15556"/>
                    <a:pt x="14400" y="10744"/>
                  </a:cubicBezTo>
                  <a:cubicBezTo>
                    <a:pt x="20880" y="10744"/>
                    <a:pt x="20880" y="10744"/>
                    <a:pt x="20880" y="10744"/>
                  </a:cubicBezTo>
                  <a:lnTo>
                    <a:pt x="21600" y="6939"/>
                  </a:lnTo>
                  <a:close/>
                  <a:moveTo>
                    <a:pt x="21600" y="6939"/>
                  </a:moveTo>
                </a:path>
              </a:pathLst>
            </a:custGeom>
            <a:solidFill>
              <a:schemeClr val="bg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chemeClr val="tx1"/>
                  </a:solidFill>
                  <a:round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/>
            <a:lstStyle/>
            <a:p>
              <a:endParaRPr lang="en-US" sz="1013"/>
            </a:p>
          </p:txBody>
        </p:sp>
      </p:grpSp>
      <p:grpSp>
        <p:nvGrpSpPr>
          <p:cNvPr id="23" name="Group 82">
            <a:extLst>
              <a:ext uri="{FF2B5EF4-FFF2-40B4-BE49-F238E27FC236}">
                <a16:creationId xmlns="" xmlns:a16="http://schemas.microsoft.com/office/drawing/2014/main" id="{7724A637-ABD8-4410-A483-D28ADD7D2699}"/>
              </a:ext>
            </a:extLst>
          </p:cNvPr>
          <p:cNvGrpSpPr/>
          <p:nvPr/>
        </p:nvGrpSpPr>
        <p:grpSpPr>
          <a:xfrm>
            <a:off x="5804381" y="1742050"/>
            <a:ext cx="692870" cy="692870"/>
            <a:chOff x="4380989" y="1927991"/>
            <a:chExt cx="923827" cy="923827"/>
          </a:xfrm>
        </p:grpSpPr>
        <p:sp>
          <p:nvSpPr>
            <p:cNvPr id="24" name="Oval 83">
              <a:extLst>
                <a:ext uri="{FF2B5EF4-FFF2-40B4-BE49-F238E27FC236}">
                  <a16:creationId xmlns="" xmlns:a16="http://schemas.microsoft.com/office/drawing/2014/main" id="{43280084-1E2A-46B1-8812-A231C1444858}"/>
                </a:ext>
              </a:extLst>
            </p:cNvPr>
            <p:cNvSpPr/>
            <p:nvPr/>
          </p:nvSpPr>
          <p:spPr>
            <a:xfrm>
              <a:off x="4380989" y="1927991"/>
              <a:ext cx="923827" cy="923827"/>
            </a:xfrm>
            <a:prstGeom prst="ellipse">
              <a:avLst/>
            </a:prstGeom>
            <a:noFill/>
            <a:ln>
              <a:solidFill>
                <a:srgbClr val="FABB95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id-ID" sz="1013" dirty="0"/>
            </a:p>
          </p:txBody>
        </p:sp>
        <p:sp>
          <p:nvSpPr>
            <p:cNvPr id="25" name="Freeform 84">
              <a:extLst>
                <a:ext uri="{FF2B5EF4-FFF2-40B4-BE49-F238E27FC236}">
                  <a16:creationId xmlns="" xmlns:a16="http://schemas.microsoft.com/office/drawing/2014/main" id="{E1E6D6D7-3927-41A8-9C62-4BE6AFEEB951}"/>
                </a:ext>
              </a:extLst>
            </p:cNvPr>
            <p:cNvSpPr/>
            <p:nvPr/>
          </p:nvSpPr>
          <p:spPr bwMode="auto">
            <a:xfrm>
              <a:off x="4657094" y="2184006"/>
              <a:ext cx="489787" cy="399749"/>
            </a:xfrm>
            <a:custGeom>
              <a:avLst/>
              <a:gdLst>
                <a:gd name="T0" fmla="*/ 307 w 382"/>
                <a:gd name="T1" fmla="*/ 135 h 312"/>
                <a:gd name="T2" fmla="*/ 362 w 382"/>
                <a:gd name="T3" fmla="*/ 71 h 312"/>
                <a:gd name="T4" fmla="*/ 238 w 382"/>
                <a:gd name="T5" fmla="*/ 25 h 312"/>
                <a:gd name="T6" fmla="*/ 229 w 382"/>
                <a:gd name="T7" fmla="*/ 19 h 312"/>
                <a:gd name="T8" fmla="*/ 229 w 382"/>
                <a:gd name="T9" fmla="*/ 134 h 312"/>
                <a:gd name="T10" fmla="*/ 180 w 382"/>
                <a:gd name="T11" fmla="*/ 214 h 312"/>
                <a:gd name="T12" fmla="*/ 86 w 382"/>
                <a:gd name="T13" fmla="*/ 189 h 312"/>
                <a:gd name="T14" fmla="*/ 129 w 382"/>
                <a:gd name="T15" fmla="*/ 97 h 312"/>
                <a:gd name="T16" fmla="*/ 190 w 382"/>
                <a:gd name="T17" fmla="*/ 93 h 312"/>
                <a:gd name="T18" fmla="*/ 190 w 382"/>
                <a:gd name="T19" fmla="*/ 4 h 312"/>
                <a:gd name="T20" fmla="*/ 154 w 382"/>
                <a:gd name="T21" fmla="*/ 0 h 312"/>
                <a:gd name="T22" fmla="*/ 0 w 382"/>
                <a:gd name="T23" fmla="*/ 156 h 312"/>
                <a:gd name="T24" fmla="*/ 154 w 382"/>
                <a:gd name="T25" fmla="*/ 312 h 312"/>
                <a:gd name="T26" fmla="*/ 308 w 382"/>
                <a:gd name="T27" fmla="*/ 156 h 312"/>
                <a:gd name="T28" fmla="*/ 307 w 382"/>
                <a:gd name="T29" fmla="*/ 135 h 3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382" h="312">
                  <a:moveTo>
                    <a:pt x="307" y="135"/>
                  </a:moveTo>
                  <a:cubicBezTo>
                    <a:pt x="354" y="122"/>
                    <a:pt x="382" y="72"/>
                    <a:pt x="362" y="71"/>
                  </a:cubicBezTo>
                  <a:cubicBezTo>
                    <a:pt x="311" y="68"/>
                    <a:pt x="267" y="43"/>
                    <a:pt x="238" y="25"/>
                  </a:cubicBezTo>
                  <a:cubicBezTo>
                    <a:pt x="235" y="23"/>
                    <a:pt x="232" y="21"/>
                    <a:pt x="229" y="19"/>
                  </a:cubicBezTo>
                  <a:cubicBezTo>
                    <a:pt x="229" y="134"/>
                    <a:pt x="229" y="134"/>
                    <a:pt x="229" y="134"/>
                  </a:cubicBezTo>
                  <a:cubicBezTo>
                    <a:pt x="229" y="172"/>
                    <a:pt x="206" y="202"/>
                    <a:pt x="180" y="214"/>
                  </a:cubicBezTo>
                  <a:cubicBezTo>
                    <a:pt x="142" y="233"/>
                    <a:pt x="100" y="221"/>
                    <a:pt x="86" y="189"/>
                  </a:cubicBezTo>
                  <a:cubicBezTo>
                    <a:pt x="72" y="157"/>
                    <a:pt x="91" y="116"/>
                    <a:pt x="129" y="97"/>
                  </a:cubicBezTo>
                  <a:cubicBezTo>
                    <a:pt x="150" y="87"/>
                    <a:pt x="172" y="86"/>
                    <a:pt x="190" y="93"/>
                  </a:cubicBezTo>
                  <a:cubicBezTo>
                    <a:pt x="190" y="4"/>
                    <a:pt x="190" y="4"/>
                    <a:pt x="190" y="4"/>
                  </a:cubicBezTo>
                  <a:cubicBezTo>
                    <a:pt x="178" y="1"/>
                    <a:pt x="166" y="0"/>
                    <a:pt x="154" y="0"/>
                  </a:cubicBezTo>
                  <a:cubicBezTo>
                    <a:pt x="69" y="0"/>
                    <a:pt x="0" y="70"/>
                    <a:pt x="0" y="156"/>
                  </a:cubicBezTo>
                  <a:cubicBezTo>
                    <a:pt x="0" y="242"/>
                    <a:pt x="69" y="312"/>
                    <a:pt x="154" y="312"/>
                  </a:cubicBezTo>
                  <a:cubicBezTo>
                    <a:pt x="239" y="312"/>
                    <a:pt x="308" y="242"/>
                    <a:pt x="308" y="156"/>
                  </a:cubicBezTo>
                  <a:cubicBezTo>
                    <a:pt x="308" y="149"/>
                    <a:pt x="308" y="142"/>
                    <a:pt x="307" y="135"/>
                  </a:cubicBezTo>
                  <a:close/>
                </a:path>
              </a:pathLst>
            </a:custGeom>
            <a:solidFill>
              <a:srgbClr val="FABB95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/>
            <a:lstStyle/>
            <a:p>
              <a:endParaRPr lang="en-US" sz="1013" dirty="0"/>
            </a:p>
          </p:txBody>
        </p:sp>
      </p:grpSp>
      <p:grpSp>
        <p:nvGrpSpPr>
          <p:cNvPr id="26" name="Group 85">
            <a:extLst>
              <a:ext uri="{FF2B5EF4-FFF2-40B4-BE49-F238E27FC236}">
                <a16:creationId xmlns="" xmlns:a16="http://schemas.microsoft.com/office/drawing/2014/main" id="{75AA330C-8611-4BB8-9CBA-DF9815431B16}"/>
              </a:ext>
            </a:extLst>
          </p:cNvPr>
          <p:cNvGrpSpPr/>
          <p:nvPr/>
        </p:nvGrpSpPr>
        <p:grpSpPr>
          <a:xfrm>
            <a:off x="8567164" y="1742050"/>
            <a:ext cx="692870" cy="692870"/>
            <a:chOff x="6883599" y="1927991"/>
            <a:chExt cx="923827" cy="923827"/>
          </a:xfrm>
        </p:grpSpPr>
        <p:sp>
          <p:nvSpPr>
            <p:cNvPr id="27" name="Oval 86">
              <a:extLst>
                <a:ext uri="{FF2B5EF4-FFF2-40B4-BE49-F238E27FC236}">
                  <a16:creationId xmlns="" xmlns:a16="http://schemas.microsoft.com/office/drawing/2014/main" id="{BE91B07C-7CCA-4A3A-9BA6-ED45EFD9B432}"/>
                </a:ext>
              </a:extLst>
            </p:cNvPr>
            <p:cNvSpPr/>
            <p:nvPr/>
          </p:nvSpPr>
          <p:spPr>
            <a:xfrm>
              <a:off x="6883599" y="1927991"/>
              <a:ext cx="923827" cy="923827"/>
            </a:xfrm>
            <a:prstGeom prst="ellipse">
              <a:avLst/>
            </a:prstGeom>
            <a:solidFill>
              <a:srgbClr val="74A0B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id-ID" sz="1013" dirty="0"/>
            </a:p>
          </p:txBody>
        </p:sp>
        <p:sp>
          <p:nvSpPr>
            <p:cNvPr id="28" name="Freeform 24">
              <a:extLst>
                <a:ext uri="{FF2B5EF4-FFF2-40B4-BE49-F238E27FC236}">
                  <a16:creationId xmlns="" xmlns:a16="http://schemas.microsoft.com/office/drawing/2014/main" id="{CEAC95BB-6B5B-449B-9C1D-8376F4C7CC39}"/>
                </a:ext>
              </a:extLst>
            </p:cNvPr>
            <p:cNvSpPr/>
            <p:nvPr/>
          </p:nvSpPr>
          <p:spPr bwMode="auto">
            <a:xfrm>
              <a:off x="7132893" y="2223857"/>
              <a:ext cx="487107" cy="396312"/>
            </a:xfrm>
            <a:custGeom>
              <a:avLst/>
              <a:gdLst>
                <a:gd name="T0" fmla="*/ 397 w 21600"/>
                <a:gd name="T1" fmla="*/ 38 h 21600"/>
                <a:gd name="T2" fmla="*/ 351 w 21600"/>
                <a:gd name="T3" fmla="*/ 52 h 21600"/>
                <a:gd name="T4" fmla="*/ 387 w 21600"/>
                <a:gd name="T5" fmla="*/ 6 h 21600"/>
                <a:gd name="T6" fmla="*/ 335 w 21600"/>
                <a:gd name="T7" fmla="*/ 26 h 21600"/>
                <a:gd name="T8" fmla="*/ 276 w 21600"/>
                <a:gd name="T9" fmla="*/ 0 h 21600"/>
                <a:gd name="T10" fmla="*/ 193 w 21600"/>
                <a:gd name="T11" fmla="*/ 83 h 21600"/>
                <a:gd name="T12" fmla="*/ 195 w 21600"/>
                <a:gd name="T13" fmla="*/ 101 h 21600"/>
                <a:gd name="T14" fmla="*/ 28 w 21600"/>
                <a:gd name="T15" fmla="*/ 16 h 21600"/>
                <a:gd name="T16" fmla="*/ 16 w 21600"/>
                <a:gd name="T17" fmla="*/ 57 h 21600"/>
                <a:gd name="T18" fmla="*/ 52 w 21600"/>
                <a:gd name="T19" fmla="*/ 125 h 21600"/>
                <a:gd name="T20" fmla="*/ 16 w 21600"/>
                <a:gd name="T21" fmla="*/ 115 h 21600"/>
                <a:gd name="T22" fmla="*/ 16 w 21600"/>
                <a:gd name="T23" fmla="*/ 115 h 21600"/>
                <a:gd name="T24" fmla="*/ 83 w 21600"/>
                <a:gd name="T25" fmla="*/ 196 h 21600"/>
                <a:gd name="T26" fmla="*/ 60 w 21600"/>
                <a:gd name="T27" fmla="*/ 198 h 21600"/>
                <a:gd name="T28" fmla="*/ 44 w 21600"/>
                <a:gd name="T29" fmla="*/ 196 h 21600"/>
                <a:gd name="T30" fmla="*/ 121 w 21600"/>
                <a:gd name="T31" fmla="*/ 252 h 21600"/>
                <a:gd name="T32" fmla="*/ 20 w 21600"/>
                <a:gd name="T33" fmla="*/ 289 h 21600"/>
                <a:gd name="T34" fmla="*/ 0 w 21600"/>
                <a:gd name="T35" fmla="*/ 287 h 21600"/>
                <a:gd name="T36" fmla="*/ 125 w 21600"/>
                <a:gd name="T37" fmla="*/ 323 h 21600"/>
                <a:gd name="T38" fmla="*/ 357 w 21600"/>
                <a:gd name="T39" fmla="*/ 91 h 21600"/>
                <a:gd name="T40" fmla="*/ 357 w 21600"/>
                <a:gd name="T41" fmla="*/ 81 h 21600"/>
                <a:gd name="T42" fmla="*/ 397 w 21600"/>
                <a:gd name="T43" fmla="*/ 38 h 21600"/>
                <a:gd name="T44" fmla="*/ 397 w 21600"/>
                <a:gd name="T45" fmla="*/ 38 h 21600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</a:gdLst>
              <a:ahLst/>
              <a:cxnLst>
                <a:cxn ang="T46">
                  <a:pos x="T0" y="T1"/>
                </a:cxn>
                <a:cxn ang="T47">
                  <a:pos x="T2" y="T3"/>
                </a:cxn>
                <a:cxn ang="T48">
                  <a:pos x="T4" y="T5"/>
                </a:cxn>
                <a:cxn ang="T49">
                  <a:pos x="T6" y="T7"/>
                </a:cxn>
                <a:cxn ang="T50">
                  <a:pos x="T8" y="T9"/>
                </a:cxn>
                <a:cxn ang="T51">
                  <a:pos x="T10" y="T11"/>
                </a:cxn>
                <a:cxn ang="T52">
                  <a:pos x="T12" y="T13"/>
                </a:cxn>
                <a:cxn ang="T53">
                  <a:pos x="T14" y="T15"/>
                </a:cxn>
                <a:cxn ang="T54">
                  <a:pos x="T16" y="T17"/>
                </a:cxn>
                <a:cxn ang="T55">
                  <a:pos x="T18" y="T19"/>
                </a:cxn>
                <a:cxn ang="T56">
                  <a:pos x="T20" y="T21"/>
                </a:cxn>
                <a:cxn ang="T57">
                  <a:pos x="T22" y="T23"/>
                </a:cxn>
                <a:cxn ang="T58">
                  <a:pos x="T24" y="T25"/>
                </a:cxn>
                <a:cxn ang="T59">
                  <a:pos x="T26" y="T27"/>
                </a:cxn>
                <a:cxn ang="T60">
                  <a:pos x="T28" y="T29"/>
                </a:cxn>
                <a:cxn ang="T61">
                  <a:pos x="T30" y="T31"/>
                </a:cxn>
                <a:cxn ang="T62">
                  <a:pos x="T32" y="T33"/>
                </a:cxn>
                <a:cxn ang="T63">
                  <a:pos x="T34" y="T35"/>
                </a:cxn>
                <a:cxn ang="T64">
                  <a:pos x="T36" y="T37"/>
                </a:cxn>
                <a:cxn ang="T65">
                  <a:pos x="T38" y="T39"/>
                </a:cxn>
                <a:cxn ang="T66">
                  <a:pos x="T40" y="T41"/>
                </a:cxn>
                <a:cxn ang="T67">
                  <a:pos x="T42" y="T43"/>
                </a:cxn>
                <a:cxn ang="T68">
                  <a:pos x="T44" y="T45"/>
                </a:cxn>
              </a:cxnLst>
              <a:rect l="0" t="0" r="r" b="b"/>
              <a:pathLst>
                <a:path w="21600" h="21600">
                  <a:moveTo>
                    <a:pt x="21600" y="2565"/>
                  </a:moveTo>
                  <a:cubicBezTo>
                    <a:pt x="20832" y="2970"/>
                    <a:pt x="19955" y="3375"/>
                    <a:pt x="19078" y="3510"/>
                  </a:cubicBezTo>
                  <a:cubicBezTo>
                    <a:pt x="19955" y="2835"/>
                    <a:pt x="20723" y="1755"/>
                    <a:pt x="21052" y="405"/>
                  </a:cubicBezTo>
                  <a:cubicBezTo>
                    <a:pt x="20175" y="1080"/>
                    <a:pt x="19188" y="1485"/>
                    <a:pt x="18201" y="1755"/>
                  </a:cubicBezTo>
                  <a:cubicBezTo>
                    <a:pt x="17434" y="675"/>
                    <a:pt x="16227" y="0"/>
                    <a:pt x="15021" y="0"/>
                  </a:cubicBezTo>
                  <a:cubicBezTo>
                    <a:pt x="12499" y="0"/>
                    <a:pt x="10526" y="2430"/>
                    <a:pt x="10526" y="5535"/>
                  </a:cubicBezTo>
                  <a:cubicBezTo>
                    <a:pt x="10526" y="5940"/>
                    <a:pt x="10636" y="6345"/>
                    <a:pt x="10636" y="6750"/>
                  </a:cubicBezTo>
                  <a:cubicBezTo>
                    <a:pt x="7017" y="6480"/>
                    <a:pt x="3728" y="4320"/>
                    <a:pt x="1535" y="1080"/>
                  </a:cubicBezTo>
                  <a:cubicBezTo>
                    <a:pt x="1096" y="1890"/>
                    <a:pt x="877" y="2835"/>
                    <a:pt x="877" y="3780"/>
                  </a:cubicBezTo>
                  <a:cubicBezTo>
                    <a:pt x="877" y="5670"/>
                    <a:pt x="1754" y="7290"/>
                    <a:pt x="2851" y="8370"/>
                  </a:cubicBezTo>
                  <a:cubicBezTo>
                    <a:pt x="2193" y="8235"/>
                    <a:pt x="1535" y="8100"/>
                    <a:pt x="877" y="7695"/>
                  </a:cubicBezTo>
                  <a:cubicBezTo>
                    <a:pt x="877" y="10395"/>
                    <a:pt x="2412" y="12555"/>
                    <a:pt x="4495" y="13095"/>
                  </a:cubicBezTo>
                  <a:cubicBezTo>
                    <a:pt x="4057" y="13230"/>
                    <a:pt x="3728" y="13230"/>
                    <a:pt x="3289" y="13230"/>
                  </a:cubicBezTo>
                  <a:cubicBezTo>
                    <a:pt x="2960" y="13230"/>
                    <a:pt x="2741" y="13230"/>
                    <a:pt x="2412" y="13095"/>
                  </a:cubicBezTo>
                  <a:cubicBezTo>
                    <a:pt x="2960" y="15255"/>
                    <a:pt x="4605" y="16875"/>
                    <a:pt x="6579" y="16875"/>
                  </a:cubicBezTo>
                  <a:cubicBezTo>
                    <a:pt x="5044" y="18360"/>
                    <a:pt x="3180" y="19305"/>
                    <a:pt x="1096" y="19305"/>
                  </a:cubicBezTo>
                  <a:cubicBezTo>
                    <a:pt x="768" y="19305"/>
                    <a:pt x="329" y="19305"/>
                    <a:pt x="0" y="19170"/>
                  </a:cubicBezTo>
                  <a:cubicBezTo>
                    <a:pt x="1974" y="20790"/>
                    <a:pt x="4276" y="21600"/>
                    <a:pt x="6798" y="21600"/>
                  </a:cubicBezTo>
                  <a:cubicBezTo>
                    <a:pt x="15021" y="21600"/>
                    <a:pt x="19407" y="13365"/>
                    <a:pt x="19407" y="6075"/>
                  </a:cubicBezTo>
                  <a:cubicBezTo>
                    <a:pt x="19407" y="5940"/>
                    <a:pt x="19407" y="5670"/>
                    <a:pt x="19407" y="5400"/>
                  </a:cubicBezTo>
                  <a:cubicBezTo>
                    <a:pt x="20284" y="4590"/>
                    <a:pt x="21052" y="3645"/>
                    <a:pt x="21600" y="2565"/>
                  </a:cubicBezTo>
                  <a:close/>
                  <a:moveTo>
                    <a:pt x="21600" y="2565"/>
                  </a:moveTo>
                </a:path>
              </a:pathLst>
            </a:custGeom>
            <a:solidFill>
              <a:schemeClr val="bg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chemeClr val="tx1"/>
                  </a:solidFill>
                  <a:round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/>
            <a:lstStyle/>
            <a:p>
              <a:endParaRPr lang="en-US" sz="1013"/>
            </a:p>
          </p:txBody>
        </p:sp>
      </p:grpSp>
      <p:grpSp>
        <p:nvGrpSpPr>
          <p:cNvPr id="29" name="Group 88">
            <a:extLst>
              <a:ext uri="{FF2B5EF4-FFF2-40B4-BE49-F238E27FC236}">
                <a16:creationId xmlns="" xmlns:a16="http://schemas.microsoft.com/office/drawing/2014/main" id="{9016900C-C8CE-4D39-867B-45CFC1CFB51A}"/>
              </a:ext>
            </a:extLst>
          </p:cNvPr>
          <p:cNvGrpSpPr/>
          <p:nvPr/>
        </p:nvGrpSpPr>
        <p:grpSpPr>
          <a:xfrm>
            <a:off x="5790817" y="3494975"/>
            <a:ext cx="692870" cy="692870"/>
            <a:chOff x="4380989" y="3965699"/>
            <a:chExt cx="923827" cy="923827"/>
          </a:xfrm>
        </p:grpSpPr>
        <p:sp>
          <p:nvSpPr>
            <p:cNvPr id="30" name="Oval 89">
              <a:extLst>
                <a:ext uri="{FF2B5EF4-FFF2-40B4-BE49-F238E27FC236}">
                  <a16:creationId xmlns="" xmlns:a16="http://schemas.microsoft.com/office/drawing/2014/main" id="{D67A168B-AEFF-49C0-BAD1-B17A7A047619}"/>
                </a:ext>
              </a:extLst>
            </p:cNvPr>
            <p:cNvSpPr/>
            <p:nvPr/>
          </p:nvSpPr>
          <p:spPr>
            <a:xfrm>
              <a:off x="4380989" y="3965699"/>
              <a:ext cx="923827" cy="923827"/>
            </a:xfrm>
            <a:prstGeom prst="ellipse">
              <a:avLst/>
            </a:prstGeom>
            <a:solidFill>
              <a:srgbClr val="FABB95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id-ID" sz="1013" dirty="0"/>
            </a:p>
          </p:txBody>
        </p:sp>
        <p:sp>
          <p:nvSpPr>
            <p:cNvPr id="31" name="Freeform 21">
              <a:extLst>
                <a:ext uri="{FF2B5EF4-FFF2-40B4-BE49-F238E27FC236}">
                  <a16:creationId xmlns="" xmlns:a16="http://schemas.microsoft.com/office/drawing/2014/main" id="{1BE4C464-9055-4DA7-83FC-878AC19C6583}"/>
                </a:ext>
              </a:extLst>
            </p:cNvPr>
            <p:cNvSpPr/>
            <p:nvPr/>
          </p:nvSpPr>
          <p:spPr bwMode="auto">
            <a:xfrm>
              <a:off x="4694315" y="4203570"/>
              <a:ext cx="353935" cy="447173"/>
            </a:xfrm>
            <a:custGeom>
              <a:avLst/>
              <a:gdLst>
                <a:gd name="T0" fmla="*/ 129 w 323"/>
                <a:gd name="T1" fmla="*/ 272 h 408"/>
                <a:gd name="T2" fmla="*/ 68 w 323"/>
                <a:gd name="T3" fmla="*/ 408 h 408"/>
                <a:gd name="T4" fmla="*/ 98 w 323"/>
                <a:gd name="T5" fmla="*/ 196 h 408"/>
                <a:gd name="T6" fmla="*/ 149 w 323"/>
                <a:gd name="T7" fmla="*/ 99 h 408"/>
                <a:gd name="T8" fmla="*/ 172 w 323"/>
                <a:gd name="T9" fmla="*/ 257 h 408"/>
                <a:gd name="T10" fmla="*/ 234 w 323"/>
                <a:gd name="T11" fmla="*/ 73 h 408"/>
                <a:gd name="T12" fmla="*/ 47 w 323"/>
                <a:gd name="T13" fmla="*/ 173 h 408"/>
                <a:gd name="T14" fmla="*/ 57 w 323"/>
                <a:gd name="T15" fmla="*/ 239 h 408"/>
                <a:gd name="T16" fmla="*/ 1 w 323"/>
                <a:gd name="T17" fmla="*/ 147 h 408"/>
                <a:gd name="T18" fmla="*/ 137 w 323"/>
                <a:gd name="T19" fmla="*/ 9 h 408"/>
                <a:gd name="T20" fmla="*/ 310 w 323"/>
                <a:gd name="T21" fmla="*/ 119 h 408"/>
                <a:gd name="T22" fmla="*/ 183 w 323"/>
                <a:gd name="T23" fmla="*/ 298 h 408"/>
                <a:gd name="T24" fmla="*/ 129 w 323"/>
                <a:gd name="T25" fmla="*/ 272 h 40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323" h="408">
                  <a:moveTo>
                    <a:pt x="129" y="272"/>
                  </a:moveTo>
                  <a:cubicBezTo>
                    <a:pt x="118" y="328"/>
                    <a:pt x="106" y="380"/>
                    <a:pt x="68" y="408"/>
                  </a:cubicBezTo>
                  <a:cubicBezTo>
                    <a:pt x="56" y="325"/>
                    <a:pt x="85" y="262"/>
                    <a:pt x="98" y="196"/>
                  </a:cubicBezTo>
                  <a:cubicBezTo>
                    <a:pt x="75" y="157"/>
                    <a:pt x="101" y="80"/>
                    <a:pt x="149" y="99"/>
                  </a:cubicBezTo>
                  <a:cubicBezTo>
                    <a:pt x="209" y="122"/>
                    <a:pt x="98" y="242"/>
                    <a:pt x="172" y="257"/>
                  </a:cubicBezTo>
                  <a:cubicBezTo>
                    <a:pt x="250" y="273"/>
                    <a:pt x="282" y="122"/>
                    <a:pt x="234" y="73"/>
                  </a:cubicBezTo>
                  <a:cubicBezTo>
                    <a:pt x="164" y="2"/>
                    <a:pt x="31" y="72"/>
                    <a:pt x="47" y="173"/>
                  </a:cubicBezTo>
                  <a:cubicBezTo>
                    <a:pt x="51" y="198"/>
                    <a:pt x="77" y="205"/>
                    <a:pt x="57" y="239"/>
                  </a:cubicBezTo>
                  <a:cubicBezTo>
                    <a:pt x="13" y="229"/>
                    <a:pt x="0" y="194"/>
                    <a:pt x="1" y="147"/>
                  </a:cubicBezTo>
                  <a:cubicBezTo>
                    <a:pt x="4" y="70"/>
                    <a:pt x="70" y="17"/>
                    <a:pt x="137" y="9"/>
                  </a:cubicBezTo>
                  <a:cubicBezTo>
                    <a:pt x="221" y="0"/>
                    <a:pt x="300" y="40"/>
                    <a:pt x="310" y="119"/>
                  </a:cubicBezTo>
                  <a:cubicBezTo>
                    <a:pt x="323" y="208"/>
                    <a:pt x="273" y="305"/>
                    <a:pt x="183" y="298"/>
                  </a:cubicBezTo>
                  <a:cubicBezTo>
                    <a:pt x="158" y="296"/>
                    <a:pt x="148" y="284"/>
                    <a:pt x="129" y="272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/>
            <a:lstStyle/>
            <a:p>
              <a:endParaRPr lang="en-US" sz="1013" dirty="0"/>
            </a:p>
          </p:txBody>
        </p:sp>
      </p:grpSp>
      <p:grpSp>
        <p:nvGrpSpPr>
          <p:cNvPr id="32" name="Group 91">
            <a:extLst>
              <a:ext uri="{FF2B5EF4-FFF2-40B4-BE49-F238E27FC236}">
                <a16:creationId xmlns="" xmlns:a16="http://schemas.microsoft.com/office/drawing/2014/main" id="{08F7AD9A-FFA5-4CD2-8AFF-D62525030948}"/>
              </a:ext>
            </a:extLst>
          </p:cNvPr>
          <p:cNvGrpSpPr/>
          <p:nvPr/>
        </p:nvGrpSpPr>
        <p:grpSpPr>
          <a:xfrm>
            <a:off x="8553600" y="3494975"/>
            <a:ext cx="692870" cy="692870"/>
            <a:chOff x="6883599" y="3965699"/>
            <a:chExt cx="923827" cy="923827"/>
          </a:xfrm>
        </p:grpSpPr>
        <p:sp>
          <p:nvSpPr>
            <p:cNvPr id="33" name="Oval 92">
              <a:extLst>
                <a:ext uri="{FF2B5EF4-FFF2-40B4-BE49-F238E27FC236}">
                  <a16:creationId xmlns="" xmlns:a16="http://schemas.microsoft.com/office/drawing/2014/main" id="{D780F52E-C5FD-4ACA-9765-C8F7B6930398}"/>
                </a:ext>
              </a:extLst>
            </p:cNvPr>
            <p:cNvSpPr/>
            <p:nvPr/>
          </p:nvSpPr>
          <p:spPr>
            <a:xfrm>
              <a:off x="6883599" y="3965699"/>
              <a:ext cx="923827" cy="923827"/>
            </a:xfrm>
            <a:prstGeom prst="ellipse">
              <a:avLst/>
            </a:prstGeom>
            <a:noFill/>
            <a:ln>
              <a:solidFill>
                <a:srgbClr val="74A0B2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id-ID" sz="1013"/>
            </a:p>
          </p:txBody>
        </p:sp>
        <p:sp>
          <p:nvSpPr>
            <p:cNvPr id="34" name="Freeform 26">
              <a:extLst>
                <a:ext uri="{FF2B5EF4-FFF2-40B4-BE49-F238E27FC236}">
                  <a16:creationId xmlns="" xmlns:a16="http://schemas.microsoft.com/office/drawing/2014/main" id="{C672A6CE-A134-4948-94CF-1F13703D945D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151943" y="4244730"/>
              <a:ext cx="385003" cy="385003"/>
            </a:xfrm>
            <a:custGeom>
              <a:avLst/>
              <a:gdLst>
                <a:gd name="T0" fmla="*/ 276 w 344"/>
                <a:gd name="T1" fmla="*/ 172 h 344"/>
                <a:gd name="T2" fmla="*/ 172 w 344"/>
                <a:gd name="T3" fmla="*/ 276 h 344"/>
                <a:gd name="T4" fmla="*/ 68 w 344"/>
                <a:gd name="T5" fmla="*/ 172 h 344"/>
                <a:gd name="T6" fmla="*/ 70 w 344"/>
                <a:gd name="T7" fmla="*/ 152 h 344"/>
                <a:gd name="T8" fmla="*/ 0 w 344"/>
                <a:gd name="T9" fmla="*/ 152 h 344"/>
                <a:gd name="T10" fmla="*/ 0 w 344"/>
                <a:gd name="T11" fmla="*/ 290 h 344"/>
                <a:gd name="T12" fmla="*/ 54 w 344"/>
                <a:gd name="T13" fmla="*/ 344 h 344"/>
                <a:gd name="T14" fmla="*/ 290 w 344"/>
                <a:gd name="T15" fmla="*/ 344 h 344"/>
                <a:gd name="T16" fmla="*/ 344 w 344"/>
                <a:gd name="T17" fmla="*/ 290 h 344"/>
                <a:gd name="T18" fmla="*/ 344 w 344"/>
                <a:gd name="T19" fmla="*/ 152 h 344"/>
                <a:gd name="T20" fmla="*/ 274 w 344"/>
                <a:gd name="T21" fmla="*/ 152 h 344"/>
                <a:gd name="T22" fmla="*/ 276 w 344"/>
                <a:gd name="T23" fmla="*/ 172 h 344"/>
                <a:gd name="T24" fmla="*/ 290 w 344"/>
                <a:gd name="T25" fmla="*/ 0 h 344"/>
                <a:gd name="T26" fmla="*/ 54 w 344"/>
                <a:gd name="T27" fmla="*/ 0 h 344"/>
                <a:gd name="T28" fmla="*/ 0 w 344"/>
                <a:gd name="T29" fmla="*/ 54 h 344"/>
                <a:gd name="T30" fmla="*/ 0 w 344"/>
                <a:gd name="T31" fmla="*/ 112 h 344"/>
                <a:gd name="T32" fmla="*/ 87 w 344"/>
                <a:gd name="T33" fmla="*/ 112 h 344"/>
                <a:gd name="T34" fmla="*/ 172 w 344"/>
                <a:gd name="T35" fmla="*/ 68 h 344"/>
                <a:gd name="T36" fmla="*/ 257 w 344"/>
                <a:gd name="T37" fmla="*/ 112 h 344"/>
                <a:gd name="T38" fmla="*/ 344 w 344"/>
                <a:gd name="T39" fmla="*/ 112 h 344"/>
                <a:gd name="T40" fmla="*/ 344 w 344"/>
                <a:gd name="T41" fmla="*/ 54 h 344"/>
                <a:gd name="T42" fmla="*/ 290 w 344"/>
                <a:gd name="T43" fmla="*/ 0 h 344"/>
                <a:gd name="T44" fmla="*/ 317 w 344"/>
                <a:gd name="T45" fmla="*/ 66 h 344"/>
                <a:gd name="T46" fmla="*/ 307 w 344"/>
                <a:gd name="T47" fmla="*/ 76 h 344"/>
                <a:gd name="T48" fmla="*/ 278 w 344"/>
                <a:gd name="T49" fmla="*/ 76 h 344"/>
                <a:gd name="T50" fmla="*/ 269 w 344"/>
                <a:gd name="T51" fmla="*/ 66 h 344"/>
                <a:gd name="T52" fmla="*/ 269 w 344"/>
                <a:gd name="T53" fmla="*/ 37 h 344"/>
                <a:gd name="T54" fmla="*/ 278 w 344"/>
                <a:gd name="T55" fmla="*/ 28 h 344"/>
                <a:gd name="T56" fmla="*/ 307 w 344"/>
                <a:gd name="T57" fmla="*/ 28 h 344"/>
                <a:gd name="T58" fmla="*/ 317 w 344"/>
                <a:gd name="T59" fmla="*/ 37 h 344"/>
                <a:gd name="T60" fmla="*/ 317 w 344"/>
                <a:gd name="T61" fmla="*/ 66 h 344"/>
                <a:gd name="T62" fmla="*/ 236 w 344"/>
                <a:gd name="T63" fmla="*/ 172 h 344"/>
                <a:gd name="T64" fmla="*/ 172 w 344"/>
                <a:gd name="T65" fmla="*/ 108 h 344"/>
                <a:gd name="T66" fmla="*/ 108 w 344"/>
                <a:gd name="T67" fmla="*/ 172 h 344"/>
                <a:gd name="T68" fmla="*/ 172 w 344"/>
                <a:gd name="T69" fmla="*/ 236 h 344"/>
                <a:gd name="T70" fmla="*/ 236 w 344"/>
                <a:gd name="T71" fmla="*/ 172 h 34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</a:cxnLst>
              <a:rect l="0" t="0" r="r" b="b"/>
              <a:pathLst>
                <a:path w="344" h="344">
                  <a:moveTo>
                    <a:pt x="276" y="172"/>
                  </a:moveTo>
                  <a:cubicBezTo>
                    <a:pt x="276" y="229"/>
                    <a:pt x="230" y="276"/>
                    <a:pt x="172" y="276"/>
                  </a:cubicBezTo>
                  <a:cubicBezTo>
                    <a:pt x="115" y="276"/>
                    <a:pt x="68" y="229"/>
                    <a:pt x="68" y="172"/>
                  </a:cubicBezTo>
                  <a:cubicBezTo>
                    <a:pt x="68" y="165"/>
                    <a:pt x="69" y="158"/>
                    <a:pt x="70" y="152"/>
                  </a:cubicBezTo>
                  <a:cubicBezTo>
                    <a:pt x="0" y="152"/>
                    <a:pt x="0" y="152"/>
                    <a:pt x="0" y="152"/>
                  </a:cubicBezTo>
                  <a:cubicBezTo>
                    <a:pt x="0" y="290"/>
                    <a:pt x="0" y="290"/>
                    <a:pt x="0" y="290"/>
                  </a:cubicBezTo>
                  <a:cubicBezTo>
                    <a:pt x="0" y="320"/>
                    <a:pt x="24" y="344"/>
                    <a:pt x="54" y="344"/>
                  </a:cubicBezTo>
                  <a:cubicBezTo>
                    <a:pt x="290" y="344"/>
                    <a:pt x="290" y="344"/>
                    <a:pt x="290" y="344"/>
                  </a:cubicBezTo>
                  <a:cubicBezTo>
                    <a:pt x="320" y="344"/>
                    <a:pt x="344" y="320"/>
                    <a:pt x="344" y="290"/>
                  </a:cubicBezTo>
                  <a:cubicBezTo>
                    <a:pt x="344" y="152"/>
                    <a:pt x="344" y="152"/>
                    <a:pt x="344" y="152"/>
                  </a:cubicBezTo>
                  <a:cubicBezTo>
                    <a:pt x="274" y="152"/>
                    <a:pt x="274" y="152"/>
                    <a:pt x="274" y="152"/>
                  </a:cubicBezTo>
                  <a:cubicBezTo>
                    <a:pt x="276" y="158"/>
                    <a:pt x="276" y="165"/>
                    <a:pt x="276" y="172"/>
                  </a:cubicBezTo>
                  <a:close/>
                  <a:moveTo>
                    <a:pt x="290" y="0"/>
                  </a:moveTo>
                  <a:cubicBezTo>
                    <a:pt x="54" y="0"/>
                    <a:pt x="54" y="0"/>
                    <a:pt x="54" y="0"/>
                  </a:cubicBezTo>
                  <a:cubicBezTo>
                    <a:pt x="24" y="0"/>
                    <a:pt x="0" y="24"/>
                    <a:pt x="0" y="54"/>
                  </a:cubicBezTo>
                  <a:cubicBezTo>
                    <a:pt x="0" y="112"/>
                    <a:pt x="0" y="112"/>
                    <a:pt x="0" y="112"/>
                  </a:cubicBezTo>
                  <a:cubicBezTo>
                    <a:pt x="87" y="112"/>
                    <a:pt x="87" y="112"/>
                    <a:pt x="87" y="112"/>
                  </a:cubicBezTo>
                  <a:cubicBezTo>
                    <a:pt x="106" y="85"/>
                    <a:pt x="137" y="68"/>
                    <a:pt x="172" y="68"/>
                  </a:cubicBezTo>
                  <a:cubicBezTo>
                    <a:pt x="207" y="68"/>
                    <a:pt x="238" y="85"/>
                    <a:pt x="257" y="112"/>
                  </a:cubicBezTo>
                  <a:cubicBezTo>
                    <a:pt x="344" y="112"/>
                    <a:pt x="344" y="112"/>
                    <a:pt x="344" y="112"/>
                  </a:cubicBezTo>
                  <a:cubicBezTo>
                    <a:pt x="344" y="54"/>
                    <a:pt x="344" y="54"/>
                    <a:pt x="344" y="54"/>
                  </a:cubicBezTo>
                  <a:cubicBezTo>
                    <a:pt x="344" y="24"/>
                    <a:pt x="320" y="0"/>
                    <a:pt x="290" y="0"/>
                  </a:cubicBezTo>
                  <a:close/>
                  <a:moveTo>
                    <a:pt x="317" y="66"/>
                  </a:moveTo>
                  <a:cubicBezTo>
                    <a:pt x="317" y="72"/>
                    <a:pt x="312" y="76"/>
                    <a:pt x="307" y="76"/>
                  </a:cubicBezTo>
                  <a:cubicBezTo>
                    <a:pt x="278" y="76"/>
                    <a:pt x="278" y="76"/>
                    <a:pt x="278" y="76"/>
                  </a:cubicBezTo>
                  <a:cubicBezTo>
                    <a:pt x="273" y="76"/>
                    <a:pt x="269" y="72"/>
                    <a:pt x="269" y="66"/>
                  </a:cubicBezTo>
                  <a:cubicBezTo>
                    <a:pt x="269" y="37"/>
                    <a:pt x="269" y="37"/>
                    <a:pt x="269" y="37"/>
                  </a:cubicBezTo>
                  <a:cubicBezTo>
                    <a:pt x="269" y="32"/>
                    <a:pt x="273" y="28"/>
                    <a:pt x="278" y="28"/>
                  </a:cubicBezTo>
                  <a:cubicBezTo>
                    <a:pt x="307" y="28"/>
                    <a:pt x="307" y="28"/>
                    <a:pt x="307" y="28"/>
                  </a:cubicBezTo>
                  <a:cubicBezTo>
                    <a:pt x="312" y="28"/>
                    <a:pt x="317" y="32"/>
                    <a:pt x="317" y="37"/>
                  </a:cubicBezTo>
                  <a:lnTo>
                    <a:pt x="317" y="66"/>
                  </a:lnTo>
                  <a:close/>
                  <a:moveTo>
                    <a:pt x="236" y="172"/>
                  </a:moveTo>
                  <a:cubicBezTo>
                    <a:pt x="236" y="137"/>
                    <a:pt x="208" y="108"/>
                    <a:pt x="172" y="108"/>
                  </a:cubicBezTo>
                  <a:cubicBezTo>
                    <a:pt x="137" y="108"/>
                    <a:pt x="108" y="137"/>
                    <a:pt x="108" y="172"/>
                  </a:cubicBezTo>
                  <a:cubicBezTo>
                    <a:pt x="108" y="207"/>
                    <a:pt x="137" y="236"/>
                    <a:pt x="172" y="236"/>
                  </a:cubicBezTo>
                  <a:cubicBezTo>
                    <a:pt x="208" y="236"/>
                    <a:pt x="236" y="207"/>
                    <a:pt x="236" y="172"/>
                  </a:cubicBezTo>
                  <a:close/>
                </a:path>
              </a:pathLst>
            </a:custGeom>
            <a:solidFill>
              <a:srgbClr val="74A0B2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/>
            <a:lstStyle/>
            <a:p>
              <a:endParaRPr lang="en-US" sz="1013" dirty="0"/>
            </a:p>
          </p:txBody>
        </p:sp>
      </p:grpSp>
      <p:grpSp>
        <p:nvGrpSpPr>
          <p:cNvPr id="35" name="Group 1">
            <a:extLst>
              <a:ext uri="{FF2B5EF4-FFF2-40B4-BE49-F238E27FC236}">
                <a16:creationId xmlns="" xmlns:a16="http://schemas.microsoft.com/office/drawing/2014/main" id="{9325EEBE-8627-4FEF-93F7-3355E2160605}"/>
              </a:ext>
            </a:extLst>
          </p:cNvPr>
          <p:cNvGrpSpPr/>
          <p:nvPr/>
        </p:nvGrpSpPr>
        <p:grpSpPr>
          <a:xfrm>
            <a:off x="3046045" y="3494975"/>
            <a:ext cx="692870" cy="692870"/>
            <a:chOff x="1978593" y="3965699"/>
            <a:chExt cx="923827" cy="923827"/>
          </a:xfrm>
        </p:grpSpPr>
        <p:sp>
          <p:nvSpPr>
            <p:cNvPr id="36" name="Oval 95">
              <a:extLst>
                <a:ext uri="{FF2B5EF4-FFF2-40B4-BE49-F238E27FC236}">
                  <a16:creationId xmlns="" xmlns:a16="http://schemas.microsoft.com/office/drawing/2014/main" id="{D201D4C3-94E2-4F36-9699-97B706CEFACD}"/>
                </a:ext>
              </a:extLst>
            </p:cNvPr>
            <p:cNvSpPr/>
            <p:nvPr/>
          </p:nvSpPr>
          <p:spPr>
            <a:xfrm>
              <a:off x="1978593" y="3965699"/>
              <a:ext cx="923827" cy="923827"/>
            </a:xfrm>
            <a:prstGeom prst="ellipse">
              <a:avLst/>
            </a:prstGeom>
            <a:noFill/>
            <a:ln>
              <a:solidFill>
                <a:srgbClr val="74A0B2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id-ID" sz="1013" dirty="0"/>
            </a:p>
          </p:txBody>
        </p:sp>
        <p:grpSp>
          <p:nvGrpSpPr>
            <p:cNvPr id="37" name="Group 32">
              <a:extLst>
                <a:ext uri="{FF2B5EF4-FFF2-40B4-BE49-F238E27FC236}">
                  <a16:creationId xmlns="" xmlns:a16="http://schemas.microsoft.com/office/drawing/2014/main" id="{D68411A0-2F6B-4EF4-84D8-973CDE382907}"/>
                </a:ext>
              </a:extLst>
            </p:cNvPr>
            <p:cNvGrpSpPr/>
            <p:nvPr/>
          </p:nvGrpSpPr>
          <p:grpSpPr bwMode="auto">
            <a:xfrm>
              <a:off x="2166033" y="4320547"/>
              <a:ext cx="533987" cy="232442"/>
              <a:chOff x="0" y="0"/>
              <a:chExt cx="424" cy="185"/>
            </a:xfrm>
            <a:solidFill>
              <a:srgbClr val="00B0F0"/>
            </a:solidFill>
          </p:grpSpPr>
          <p:sp>
            <p:nvSpPr>
              <p:cNvPr id="38" name="Oval 30">
                <a:extLst>
                  <a:ext uri="{FF2B5EF4-FFF2-40B4-BE49-F238E27FC236}">
                    <a16:creationId xmlns="" xmlns:a16="http://schemas.microsoft.com/office/drawing/2014/main" id="{8B3A9FE9-29B5-4895-8E36-BDC6581A5D0F}"/>
                  </a:ext>
                </a:extLst>
              </p:cNvPr>
              <p:cNvSpPr/>
              <p:nvPr/>
            </p:nvSpPr>
            <p:spPr bwMode="auto">
              <a:xfrm>
                <a:off x="0" y="0"/>
                <a:ext cx="189" cy="185"/>
              </a:xfrm>
              <a:prstGeom prst="ellipse">
                <a:avLst/>
              </a:prstGeom>
              <a:solidFill>
                <a:srgbClr val="74A0B2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chemeClr val="tx1"/>
                    </a:solidFill>
                    <a:round/>
                  </a14:hiddenLine>
                </a:ext>
              </a:extLst>
            </p:spPr>
            <p:txBody>
              <a:bodyPr lIns="0" tIns="0" rIns="0" bIns="0"/>
              <a:lstStyle/>
              <a:p>
                <a:endParaRPr lang="en-US" sz="1013"/>
              </a:p>
            </p:txBody>
          </p:sp>
          <p:sp>
            <p:nvSpPr>
              <p:cNvPr id="39" name="Oval 31">
                <a:extLst>
                  <a:ext uri="{FF2B5EF4-FFF2-40B4-BE49-F238E27FC236}">
                    <a16:creationId xmlns="" xmlns:a16="http://schemas.microsoft.com/office/drawing/2014/main" id="{DF0D0224-93B6-4793-9F0D-DF85B984972E}"/>
                  </a:ext>
                </a:extLst>
              </p:cNvPr>
              <p:cNvSpPr/>
              <p:nvPr/>
            </p:nvSpPr>
            <p:spPr bwMode="auto">
              <a:xfrm>
                <a:off x="237" y="0"/>
                <a:ext cx="187" cy="185"/>
              </a:xfrm>
              <a:prstGeom prst="ellipse">
                <a:avLst/>
              </a:prstGeom>
              <a:solidFill>
                <a:srgbClr val="74A0B2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chemeClr val="tx1"/>
                    </a:solidFill>
                    <a:round/>
                  </a14:hiddenLine>
                </a:ext>
              </a:extLst>
            </p:spPr>
            <p:txBody>
              <a:bodyPr lIns="0" tIns="0" rIns="0" bIns="0"/>
              <a:lstStyle/>
              <a:p>
                <a:endParaRPr lang="en-US" sz="1013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620227830"/>
      </p:ext>
    </p:extLst>
  </p:cSld>
  <p:clrMapOvr>
    <a:masterClrMapping/>
  </p:clrMapOvr>
  <mc:AlternateContent xmlns:mc="http://schemas.openxmlformats.org/markup-compatibility/2006" xmlns:p15="http://schemas.microsoft.com/office/powerpoint/2012/main">
    <mc:Choice Requires="p15">
      <p:transition xmlns:p14="http://schemas.microsoft.com/office/powerpoint/2010/main" spd="slow" p14:dur="6000" advClick="0" advTm="0">
        <p15:prstTrans prst="curtains"/>
      </p:transition>
    </mc:Choice>
    <mc:Fallback xmlns="">
      <p:transition spd="slow" advClick="0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" fill="hold">
                            <p:stCondLst>
                              <p:cond delay="500"/>
                            </p:stCondLst>
                            <p:childTnLst>
                              <p:par>
                                <p:cTn id="11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1000"/>
                            </p:stCondLst>
                            <p:childTnLst>
                              <p:par>
                                <p:cTn id="15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8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0" fill="hold">
                            <p:stCondLst>
                              <p:cond delay="1500"/>
                            </p:stCondLst>
                            <p:childTnLst>
                              <p:par>
                                <p:cTn id="21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2000"/>
                            </p:stCondLst>
                            <p:childTnLst>
                              <p:par>
                                <p:cTn id="25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8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9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2500"/>
                            </p:stCondLst>
                            <p:childTnLst>
                              <p:par>
                                <p:cTn id="31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3000"/>
                            </p:stCondLst>
                            <p:childTnLst>
                              <p:par>
                                <p:cTn id="35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8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9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0" fill="hold">
                            <p:stCondLst>
                              <p:cond delay="3500"/>
                            </p:stCondLst>
                            <p:childTnLst>
                              <p:par>
                                <p:cTn id="41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4" fill="hold">
                            <p:stCondLst>
                              <p:cond delay="4000"/>
                            </p:stCondLst>
                            <p:childTnLst>
                              <p:par>
                                <p:cTn id="45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8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9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4500"/>
                            </p:stCondLst>
                            <p:childTnLst>
                              <p:par>
                                <p:cTn id="51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4" fill="hold">
                            <p:stCondLst>
                              <p:cond delay="5000"/>
                            </p:stCondLst>
                            <p:childTnLst>
                              <p:par>
                                <p:cTn id="55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8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9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5500"/>
                            </p:stCondLst>
                            <p:childTnLst>
                              <p:par>
                                <p:cTn id="61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3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" name="图片 1">
            <a:extLst>
              <a:ext uri="{FF2B5EF4-FFF2-40B4-BE49-F238E27FC236}">
                <a16:creationId xmlns="" xmlns:a16="http://schemas.microsoft.com/office/drawing/2014/main" id="{70F6C458-F7E1-47C3-9222-49EFF2D9E9EC}"/>
              </a:ext>
            </a:extLst>
          </p:cNvPr>
          <p:cNvPicPr>
            <a:picLocks noChangeAspect="1"/>
          </p:cNvPicPr>
          <p:nvPr/>
        </p:nvPicPr>
        <p:blipFill rotWithShape="1">
          <a:blip r:embed="rId3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 l="3515" t="1" r="2776" b="-2"/>
          <a:stretch/>
        </p:blipFill>
        <p:spPr>
          <a:xfrm flipH="1" flipV="1">
            <a:off x="2793207" y="1299217"/>
            <a:ext cx="6341834" cy="4551250"/>
          </a:xfrm>
          <a:prstGeom prst="rect">
            <a:avLst/>
          </a:prstGeom>
        </p:spPr>
      </p:pic>
      <p:grpSp>
        <p:nvGrpSpPr>
          <p:cNvPr id="3" name="组合 2">
            <a:extLst>
              <a:ext uri="{FF2B5EF4-FFF2-40B4-BE49-F238E27FC236}">
                <a16:creationId xmlns="" xmlns:a16="http://schemas.microsoft.com/office/drawing/2014/main" id="{F97BCAE0-EB92-482F-A8D6-D743A9A90F37}"/>
              </a:ext>
            </a:extLst>
          </p:cNvPr>
          <p:cNvGrpSpPr/>
          <p:nvPr/>
        </p:nvGrpSpPr>
        <p:grpSpPr>
          <a:xfrm>
            <a:off x="2089547" y="869282"/>
            <a:ext cx="2359820" cy="920354"/>
            <a:chOff x="0" y="1943100"/>
            <a:chExt cx="3146426" cy="1227138"/>
          </a:xfrm>
        </p:grpSpPr>
        <p:sp>
          <p:nvSpPr>
            <p:cNvPr id="4" name="TextBox 10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26AB5245-5D9A-48DB-A8F3-9C40960AF7E0}"/>
                </a:ext>
              </a:extLst>
            </p:cNvPr>
            <p:cNvSpPr txBox="1">
              <a:spLocks noChangeArrowheads="1"/>
            </p:cNvSpPr>
            <p:nvPr/>
          </p:nvSpPr>
          <p:spPr bwMode="auto">
            <a:xfrm>
              <a:off x="938213" y="1943100"/>
              <a:ext cx="2208213" cy="353942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algn="r" eaLnBrk="1" hangingPunct="1"/>
              <a:r>
                <a:rPr lang="zh-CN" altLang="en-US" sz="1125" b="1" dirty="0">
                  <a:solidFill>
                    <a:schemeClr val="bg1">
                      <a:lumMod val="6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请输入你的题目</a:t>
              </a:r>
            </a:p>
          </p:txBody>
        </p:sp>
        <p:sp>
          <p:nvSpPr>
            <p:cNvPr id="5" name="TextBox 5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277FF93E-4520-4B53-AAAD-2372FBD76681}"/>
                </a:ext>
              </a:extLst>
            </p:cNvPr>
            <p:cNvSpPr txBox="1">
              <a:spLocks noChangeArrowheads="1"/>
            </p:cNvSpPr>
            <p:nvPr/>
          </p:nvSpPr>
          <p:spPr bwMode="auto">
            <a:xfrm>
              <a:off x="0" y="2270125"/>
              <a:ext cx="3146426" cy="492442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9pPr>
            </a:lstStyle>
            <a:p>
              <a:pPr algn="r" eaLnBrk="1" hangingPunct="1">
                <a:defRPr/>
              </a:pPr>
              <a:r>
                <a:rPr lang="zh-CN" altLang="en-US" sz="900" dirty="0">
                  <a:solidFill>
                    <a:schemeClr val="bg1">
                      <a:lumMod val="6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请在此处添加详细描述文本，尽量与标题文本语言风格相符合，语言描述尽量简洁生动。</a:t>
              </a:r>
            </a:p>
          </p:txBody>
        </p:sp>
        <p:sp>
          <p:nvSpPr>
            <p:cNvPr id="6" name="等腰三角形 5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889365CD-D3A8-4874-9842-86C054AACAD7}"/>
                </a:ext>
              </a:extLst>
            </p:cNvPr>
            <p:cNvSpPr/>
            <p:nvPr/>
          </p:nvSpPr>
          <p:spPr>
            <a:xfrm rot="10800000">
              <a:off x="2019301" y="2860675"/>
              <a:ext cx="360362" cy="309563"/>
            </a:xfrm>
            <a:prstGeom prst="triangle">
              <a:avLst/>
            </a:prstGeom>
            <a:solidFill>
              <a:srgbClr val="FABB95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>
                <a:defRPr/>
              </a:pPr>
              <a:endParaRPr lang="zh-CN" altLang="en-US" sz="1013">
                <a:solidFill>
                  <a:schemeClr val="bg1">
                    <a:lumMod val="6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</p:grpSp>
      <p:grpSp>
        <p:nvGrpSpPr>
          <p:cNvPr id="7" name="组合 6">
            <a:extLst>
              <a:ext uri="{FF2B5EF4-FFF2-40B4-BE49-F238E27FC236}">
                <a16:creationId xmlns="" xmlns:a16="http://schemas.microsoft.com/office/drawing/2014/main" id="{CD9229D2-6314-4B03-B4C1-7ED7417A353B}"/>
              </a:ext>
            </a:extLst>
          </p:cNvPr>
          <p:cNvGrpSpPr/>
          <p:nvPr/>
        </p:nvGrpSpPr>
        <p:grpSpPr>
          <a:xfrm>
            <a:off x="1962945" y="5105249"/>
            <a:ext cx="2359819" cy="972979"/>
            <a:chOff x="2379663" y="3355975"/>
            <a:chExt cx="3146425" cy="1297306"/>
          </a:xfrm>
        </p:grpSpPr>
        <p:sp>
          <p:nvSpPr>
            <p:cNvPr id="8" name="等腰三角形 7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68C8808F-3DF0-4469-9C8E-52CA88236D76}"/>
                </a:ext>
              </a:extLst>
            </p:cNvPr>
            <p:cNvSpPr/>
            <p:nvPr/>
          </p:nvSpPr>
          <p:spPr>
            <a:xfrm>
              <a:off x="4675188" y="3355975"/>
              <a:ext cx="360363" cy="311150"/>
            </a:xfrm>
            <a:prstGeom prst="triangle">
              <a:avLst/>
            </a:prstGeom>
            <a:solidFill>
              <a:srgbClr val="74A0B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>
                <a:defRPr/>
              </a:pPr>
              <a:endParaRPr lang="zh-CN" altLang="en-US" sz="1013" dirty="0">
                <a:solidFill>
                  <a:schemeClr val="bg1">
                    <a:lumMod val="6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9" name="TextBox 10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4361FF62-B1AB-4D23-BF7B-A39CF62348CD}"/>
                </a:ext>
              </a:extLst>
            </p:cNvPr>
            <p:cNvSpPr txBox="1">
              <a:spLocks noChangeArrowheads="1"/>
            </p:cNvSpPr>
            <p:nvPr/>
          </p:nvSpPr>
          <p:spPr bwMode="auto">
            <a:xfrm>
              <a:off x="3317876" y="3833812"/>
              <a:ext cx="2208212" cy="353943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algn="r" eaLnBrk="1" hangingPunct="1"/>
              <a:r>
                <a:rPr lang="zh-CN" altLang="en-US" sz="1125" b="1" dirty="0">
                  <a:solidFill>
                    <a:schemeClr val="bg1">
                      <a:lumMod val="6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请输入你的题目</a:t>
              </a:r>
            </a:p>
          </p:txBody>
        </p:sp>
        <p:sp>
          <p:nvSpPr>
            <p:cNvPr id="10" name="TextBox 5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5A120A4B-4767-4893-8F4F-E121A8A93E8D}"/>
                </a:ext>
              </a:extLst>
            </p:cNvPr>
            <p:cNvSpPr txBox="1">
              <a:spLocks noChangeArrowheads="1"/>
            </p:cNvSpPr>
            <p:nvPr/>
          </p:nvSpPr>
          <p:spPr bwMode="auto">
            <a:xfrm>
              <a:off x="2379663" y="4160838"/>
              <a:ext cx="3146425" cy="492443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9pPr>
            </a:lstStyle>
            <a:p>
              <a:pPr algn="r" eaLnBrk="1" hangingPunct="1">
                <a:defRPr/>
              </a:pPr>
              <a:r>
                <a:rPr lang="zh-CN" altLang="en-US" sz="900" dirty="0">
                  <a:solidFill>
                    <a:schemeClr val="bg1">
                      <a:lumMod val="6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请在此处添加详细描述文本，尽量与标题文本语言风格相符合，语言描述尽量简洁生动。</a:t>
              </a:r>
            </a:p>
          </p:txBody>
        </p:sp>
      </p:grpSp>
      <p:grpSp>
        <p:nvGrpSpPr>
          <p:cNvPr id="11" name="组合 10">
            <a:extLst>
              <a:ext uri="{FF2B5EF4-FFF2-40B4-BE49-F238E27FC236}">
                <a16:creationId xmlns="" xmlns:a16="http://schemas.microsoft.com/office/drawing/2014/main" id="{E8E971E6-70B3-4B19-AA98-41EEFFB676C7}"/>
              </a:ext>
            </a:extLst>
          </p:cNvPr>
          <p:cNvGrpSpPr/>
          <p:nvPr/>
        </p:nvGrpSpPr>
        <p:grpSpPr>
          <a:xfrm>
            <a:off x="6775222" y="4504879"/>
            <a:ext cx="2359819" cy="972979"/>
            <a:chOff x="7696201" y="3355975"/>
            <a:chExt cx="3146425" cy="1297306"/>
          </a:xfrm>
        </p:grpSpPr>
        <p:sp>
          <p:nvSpPr>
            <p:cNvPr id="12" name="等腰三角形 11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69564FFA-13FD-4B4F-A4AD-1C7B1EF77C24}"/>
                </a:ext>
              </a:extLst>
            </p:cNvPr>
            <p:cNvSpPr/>
            <p:nvPr/>
          </p:nvSpPr>
          <p:spPr>
            <a:xfrm>
              <a:off x="9986963" y="3355975"/>
              <a:ext cx="360363" cy="311150"/>
            </a:xfrm>
            <a:prstGeom prst="triangle">
              <a:avLst/>
            </a:prstGeom>
            <a:solidFill>
              <a:srgbClr val="FABB95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>
                <a:defRPr/>
              </a:pPr>
              <a:endParaRPr lang="zh-CN" altLang="en-US" sz="1013">
                <a:solidFill>
                  <a:schemeClr val="bg1">
                    <a:lumMod val="6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13" name="TextBox 10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11717BF0-50A0-4966-8CE2-73F72956389E}"/>
                </a:ext>
              </a:extLst>
            </p:cNvPr>
            <p:cNvSpPr txBox="1">
              <a:spLocks noChangeArrowheads="1"/>
            </p:cNvSpPr>
            <p:nvPr/>
          </p:nvSpPr>
          <p:spPr bwMode="auto">
            <a:xfrm>
              <a:off x="8634413" y="3833812"/>
              <a:ext cx="2208213" cy="353943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algn="r" eaLnBrk="1" hangingPunct="1"/>
              <a:r>
                <a:rPr lang="zh-CN" altLang="en-US" sz="1125" b="1" dirty="0">
                  <a:solidFill>
                    <a:schemeClr val="bg1">
                      <a:lumMod val="6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请输入你的题目</a:t>
              </a:r>
            </a:p>
          </p:txBody>
        </p:sp>
        <p:sp>
          <p:nvSpPr>
            <p:cNvPr id="14" name="TextBox 5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A6730F5E-0394-4DF3-B5E2-ED3D97EEA978}"/>
                </a:ext>
              </a:extLst>
            </p:cNvPr>
            <p:cNvSpPr txBox="1">
              <a:spLocks noChangeArrowheads="1"/>
            </p:cNvSpPr>
            <p:nvPr/>
          </p:nvSpPr>
          <p:spPr bwMode="auto">
            <a:xfrm>
              <a:off x="7696201" y="4160838"/>
              <a:ext cx="3146425" cy="492443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9pPr>
            </a:lstStyle>
            <a:p>
              <a:pPr algn="r" eaLnBrk="1" hangingPunct="1">
                <a:defRPr/>
              </a:pPr>
              <a:r>
                <a:rPr lang="zh-CN" altLang="en-US" sz="900" dirty="0">
                  <a:solidFill>
                    <a:schemeClr val="bg1">
                      <a:lumMod val="6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请在此处添加详细描述文本，尽量与标题文本语言风格相符合，语言描述尽量简洁生动。</a:t>
              </a:r>
            </a:p>
          </p:txBody>
        </p:sp>
      </p:grpSp>
      <p:grpSp>
        <p:nvGrpSpPr>
          <p:cNvPr id="15" name="组合 14">
            <a:extLst>
              <a:ext uri="{FF2B5EF4-FFF2-40B4-BE49-F238E27FC236}">
                <a16:creationId xmlns="" xmlns:a16="http://schemas.microsoft.com/office/drawing/2014/main" id="{5F0AE504-5F31-4AD1-9FD9-FE974A99CCDF}"/>
              </a:ext>
            </a:extLst>
          </p:cNvPr>
          <p:cNvGrpSpPr/>
          <p:nvPr/>
        </p:nvGrpSpPr>
        <p:grpSpPr>
          <a:xfrm>
            <a:off x="6298971" y="1636790"/>
            <a:ext cx="2359819" cy="920354"/>
            <a:chOff x="5278438" y="1943100"/>
            <a:chExt cx="3146425" cy="1227138"/>
          </a:xfrm>
        </p:grpSpPr>
        <p:sp>
          <p:nvSpPr>
            <p:cNvPr id="16" name="等腰三角形 15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36BD0D08-AFED-4995-839F-DB91B5549B58}"/>
                </a:ext>
              </a:extLst>
            </p:cNvPr>
            <p:cNvSpPr/>
            <p:nvPr/>
          </p:nvSpPr>
          <p:spPr>
            <a:xfrm rot="10800000">
              <a:off x="7331076" y="2860675"/>
              <a:ext cx="360362" cy="309563"/>
            </a:xfrm>
            <a:prstGeom prst="triangle">
              <a:avLst/>
            </a:prstGeom>
            <a:solidFill>
              <a:srgbClr val="74A0B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>
                <a:defRPr/>
              </a:pPr>
              <a:endParaRPr lang="zh-CN" altLang="en-US" sz="1013">
                <a:solidFill>
                  <a:schemeClr val="bg1">
                    <a:lumMod val="6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17" name="TextBox 10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416271F3-F388-4768-A699-78D668AE84C9}"/>
                </a:ext>
              </a:extLst>
            </p:cNvPr>
            <p:cNvSpPr txBox="1">
              <a:spLocks noChangeArrowheads="1"/>
            </p:cNvSpPr>
            <p:nvPr/>
          </p:nvSpPr>
          <p:spPr bwMode="auto">
            <a:xfrm>
              <a:off x="6216651" y="1943100"/>
              <a:ext cx="2208212" cy="353942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algn="r" eaLnBrk="1" hangingPunct="1"/>
              <a:r>
                <a:rPr lang="zh-CN" altLang="en-US" sz="1125" b="1" dirty="0">
                  <a:solidFill>
                    <a:schemeClr val="bg1">
                      <a:lumMod val="6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请输入你的题目</a:t>
              </a:r>
            </a:p>
          </p:txBody>
        </p:sp>
        <p:sp>
          <p:nvSpPr>
            <p:cNvPr id="18" name="TextBox 5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34B7BE4D-C69C-49A7-B9EA-9E808C4DB90A}"/>
                </a:ext>
              </a:extLst>
            </p:cNvPr>
            <p:cNvSpPr txBox="1">
              <a:spLocks noChangeArrowheads="1"/>
            </p:cNvSpPr>
            <p:nvPr/>
          </p:nvSpPr>
          <p:spPr bwMode="auto">
            <a:xfrm>
              <a:off x="5278438" y="2270125"/>
              <a:ext cx="3146425" cy="492442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pitchFamily="2" charset="-122"/>
                </a:defRPr>
              </a:lvl9pPr>
            </a:lstStyle>
            <a:p>
              <a:pPr algn="r" eaLnBrk="1" hangingPunct="1">
                <a:defRPr/>
              </a:pPr>
              <a:r>
                <a:rPr lang="zh-CN" altLang="en-US" sz="900" dirty="0">
                  <a:solidFill>
                    <a:schemeClr val="bg1">
                      <a:lumMod val="6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请在此处添加详细描述文本，尽量与标题文本语言风格相符合，语言描述尽量简洁生动。</a:t>
              </a:r>
            </a:p>
          </p:txBody>
        </p:sp>
      </p:grpSp>
    </p:spTree>
    <p:extLst>
      <p:ext uri="{BB962C8B-B14F-4D97-AF65-F5344CB8AC3E}">
        <p14:creationId xmlns:p14="http://schemas.microsoft.com/office/powerpoint/2010/main" val="1721717385"/>
      </p:ext>
    </p:extLst>
  </p:cSld>
  <p:clrMapOvr>
    <a:masterClrMapping/>
  </p:clrMapOvr>
  <mc:AlternateContent xmlns:mc="http://schemas.openxmlformats.org/markup-compatibility/2006" xmlns:p15="http://schemas.microsoft.com/office/powerpoint/2012/main">
    <mc:Choice Requires="p15">
      <p:transition xmlns:p14="http://schemas.microsoft.com/office/powerpoint/2010/main" spd="slow" p14:dur="6000" advClick="0" advTm="0">
        <p15:prstTrans prst="curtains"/>
      </p:transition>
    </mc:Choice>
    <mc:Fallback xmlns="">
      <p:transition spd="slow" advClick="0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6" presetClass="entr" presetSubtype="37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7" dur="10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8" fill="hold">
                      <p:stCondLst>
                        <p:cond delay="indefinite"/>
                      </p:stCondLst>
                      <p:childTnLst>
                        <p:par>
                          <p:cTn id="9" fill="hold">
                            <p:stCondLst>
                              <p:cond delay="0"/>
                            </p:stCondLst>
                            <p:childTnLst>
                              <p:par>
                                <p:cTn id="10" presetID="2" presetClass="entr" presetSubtype="4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3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4" presetID="2" presetClass="entr" presetSubtype="1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6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7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8" presetID="2" presetClass="entr" presetSubtype="1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0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1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2" presetID="2" presetClass="entr" presetSubtype="4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4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5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6" name="组合 25">
            <a:extLst>
              <a:ext uri="{FF2B5EF4-FFF2-40B4-BE49-F238E27FC236}">
                <a16:creationId xmlns="" xmlns:a16="http://schemas.microsoft.com/office/drawing/2014/main" id="{E1C76B2E-A7C9-4208-9324-DB1EEF2BDB97}"/>
              </a:ext>
            </a:extLst>
          </p:cNvPr>
          <p:cNvGrpSpPr/>
          <p:nvPr/>
        </p:nvGrpSpPr>
        <p:grpSpPr>
          <a:xfrm rot="2975603">
            <a:off x="6003324" y="-1696349"/>
            <a:ext cx="11214819" cy="8897887"/>
            <a:chOff x="891547" y="-3655643"/>
            <a:chExt cx="10994856" cy="8723367"/>
          </a:xfrm>
        </p:grpSpPr>
        <p:pic>
          <p:nvPicPr>
            <p:cNvPr id="27" name="图片 26" descr="图片包含 动物, 无脊椎动物&#10;&#10;已生成高可信度的说明">
              <a:extLst>
                <a:ext uri="{FF2B5EF4-FFF2-40B4-BE49-F238E27FC236}">
                  <a16:creationId xmlns="" xmlns:a16="http://schemas.microsoft.com/office/drawing/2014/main" id="{F64D94F6-5D40-4F0D-88DF-E58B1C0CE7B0}"/>
                </a:ext>
              </a:extLst>
            </p:cNvPr>
            <p:cNvPicPr>
              <a:picLocks noChangeAspect="1"/>
            </p:cNvPicPr>
            <p:nvPr/>
          </p:nvPicPr>
          <p:blipFill rotWithShape="1">
            <a:blip r:embed="rId3" cstate="screen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rcRect/>
            <a:stretch/>
          </p:blipFill>
          <p:spPr>
            <a:xfrm rot="1962041" flipV="1">
              <a:off x="2196162" y="-1851409"/>
              <a:ext cx="7923249" cy="6919133"/>
            </a:xfrm>
            <a:prstGeom prst="rect">
              <a:avLst/>
            </a:prstGeom>
          </p:spPr>
        </p:pic>
        <p:pic>
          <p:nvPicPr>
            <p:cNvPr id="28" name="图片 27">
              <a:extLst>
                <a:ext uri="{FF2B5EF4-FFF2-40B4-BE49-F238E27FC236}">
                  <a16:creationId xmlns="" xmlns:a16="http://schemas.microsoft.com/office/drawing/2014/main" id="{94DAAC77-DA25-4B77-BD4F-4312E5900C9B}"/>
                </a:ext>
              </a:extLst>
            </p:cNvPr>
            <p:cNvPicPr>
              <a:picLocks noChangeAspect="1"/>
            </p:cNvPicPr>
            <p:nvPr/>
          </p:nvPicPr>
          <p:blipFill rotWithShape="1">
            <a:blip r:embed="rId4" cstate="screen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rcRect l="3515" t="1" r="2776" b="-2"/>
            <a:stretch/>
          </p:blipFill>
          <p:spPr>
            <a:xfrm flipV="1">
              <a:off x="891547" y="-3655643"/>
              <a:ext cx="10994856" cy="7890515"/>
            </a:xfrm>
            <a:prstGeom prst="rect">
              <a:avLst/>
            </a:prstGeom>
          </p:spPr>
        </p:pic>
      </p:grpSp>
      <p:grpSp>
        <p:nvGrpSpPr>
          <p:cNvPr id="2" name="组合 1">
            <a:extLst>
              <a:ext uri="{FF2B5EF4-FFF2-40B4-BE49-F238E27FC236}">
                <a16:creationId xmlns="" xmlns:a16="http://schemas.microsoft.com/office/drawing/2014/main" id="{7783A1A0-ED5F-4D99-B022-B041C75362D4}"/>
              </a:ext>
            </a:extLst>
          </p:cNvPr>
          <p:cNvGrpSpPr/>
          <p:nvPr/>
        </p:nvGrpSpPr>
        <p:grpSpPr>
          <a:xfrm>
            <a:off x="2371399" y="3725747"/>
            <a:ext cx="2938645" cy="659390"/>
            <a:chOff x="394983" y="3862849"/>
            <a:chExt cx="3918193" cy="879187"/>
          </a:xfrm>
        </p:grpSpPr>
        <p:sp>
          <p:nvSpPr>
            <p:cNvPr id="3" name="TextBox 46">
              <a:extLst>
                <a:ext uri="{FF2B5EF4-FFF2-40B4-BE49-F238E27FC236}">
                  <a16:creationId xmlns="" xmlns:a16="http://schemas.microsoft.com/office/drawing/2014/main" id="{C8C7235E-A431-43A0-B175-C6D4047DFA9E}"/>
                </a:ext>
              </a:extLst>
            </p:cNvPr>
            <p:cNvSpPr txBox="1">
              <a:spLocks noChangeArrowheads="1"/>
            </p:cNvSpPr>
            <p:nvPr/>
          </p:nvSpPr>
          <p:spPr bwMode="auto">
            <a:xfrm>
              <a:off x="407732" y="3862849"/>
              <a:ext cx="2382837" cy="430887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lnSpc>
                  <a:spcPct val="90000"/>
                </a:lnSpc>
                <a:spcBef>
                  <a:spcPts val="1350"/>
                </a:spcBef>
                <a:buClr>
                  <a:schemeClr val="accent1"/>
                </a:buClr>
                <a:buSzPct val="80000"/>
                <a:buFont typeface="Wingdings 2" pitchFamily="18" charset="2"/>
                <a:buChar char=""/>
                <a:defRPr sz="2800">
                  <a:solidFill>
                    <a:schemeClr val="accent1"/>
                  </a:solidFill>
                  <a:latin typeface="Calibri" pitchFamily="34" charset="0"/>
                  <a:ea typeface="幼圆" pitchFamily="49" charset="-122"/>
                </a:defRPr>
              </a:lvl1pPr>
              <a:lvl2pPr marL="742950" indent="-285750" eaLnBrk="0" hangingPunct="0">
                <a:lnSpc>
                  <a:spcPct val="130000"/>
                </a:lnSpc>
                <a:buFont typeface="Calibri" pitchFamily="34" charset="0"/>
                <a:buChar char=" "/>
                <a:defRPr sz="2000">
                  <a:solidFill>
                    <a:schemeClr val="tx1"/>
                  </a:solidFill>
                  <a:latin typeface="Calibri" pitchFamily="34" charset="0"/>
                  <a:ea typeface="幼圆" pitchFamily="49" charset="-122"/>
                </a:defRPr>
              </a:lvl2pPr>
              <a:lvl3pPr marL="1143000" indent="-228600" eaLnBrk="0" hangingPunct="0">
                <a:lnSpc>
                  <a:spcPct val="90000"/>
                </a:lnSpc>
                <a:spcBef>
                  <a:spcPts val="375"/>
                </a:spcBef>
                <a:buFont typeface="Arial" charset="0"/>
                <a:buChar char="•"/>
                <a:defRPr sz="1500">
                  <a:solidFill>
                    <a:srgbClr val="7F7F7F"/>
                  </a:solidFill>
                  <a:latin typeface="Calibri" pitchFamily="34" charset="0"/>
                  <a:ea typeface="幼圆" pitchFamily="49" charset="-122"/>
                </a:defRPr>
              </a:lvl3pPr>
              <a:lvl4pPr marL="1600200" indent="-228600" eaLnBrk="0" hangingPunct="0">
                <a:lnSpc>
                  <a:spcPct val="90000"/>
                </a:lnSpc>
                <a:spcBef>
                  <a:spcPts val="375"/>
                </a:spcBef>
                <a:buFont typeface="Arial" charset="0"/>
                <a:buChar char="•"/>
                <a:defRPr sz="1300">
                  <a:solidFill>
                    <a:srgbClr val="7F7F7F"/>
                  </a:solidFill>
                  <a:latin typeface="Calibri" pitchFamily="34" charset="0"/>
                  <a:ea typeface="幼圆" pitchFamily="49" charset="-122"/>
                </a:defRPr>
              </a:lvl4pPr>
              <a:lvl5pPr marL="2057400" indent="-228600" eaLnBrk="0" hangingPunct="0">
                <a:lnSpc>
                  <a:spcPct val="90000"/>
                </a:lnSpc>
                <a:spcBef>
                  <a:spcPts val="375"/>
                </a:spcBef>
                <a:buFont typeface="Arial" charset="0"/>
                <a:buChar char="•"/>
                <a:defRPr sz="1300">
                  <a:solidFill>
                    <a:srgbClr val="7F7F7F"/>
                  </a:solidFill>
                  <a:latin typeface="Calibri" pitchFamily="34" charset="0"/>
                  <a:ea typeface="幼圆" pitchFamily="49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375"/>
                </a:spcBef>
                <a:spcAft>
                  <a:spcPct val="0"/>
                </a:spcAft>
                <a:buFont typeface="Arial" charset="0"/>
                <a:buChar char="•"/>
                <a:defRPr sz="1300">
                  <a:solidFill>
                    <a:srgbClr val="7F7F7F"/>
                  </a:solidFill>
                  <a:latin typeface="Calibri" pitchFamily="34" charset="0"/>
                  <a:ea typeface="幼圆" pitchFamily="49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375"/>
                </a:spcBef>
                <a:spcAft>
                  <a:spcPct val="0"/>
                </a:spcAft>
                <a:buFont typeface="Arial" charset="0"/>
                <a:buChar char="•"/>
                <a:defRPr sz="1300">
                  <a:solidFill>
                    <a:srgbClr val="7F7F7F"/>
                  </a:solidFill>
                  <a:latin typeface="Calibri" pitchFamily="34" charset="0"/>
                  <a:ea typeface="幼圆" pitchFamily="49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375"/>
                </a:spcBef>
                <a:spcAft>
                  <a:spcPct val="0"/>
                </a:spcAft>
                <a:buFont typeface="Arial" charset="0"/>
                <a:buChar char="•"/>
                <a:defRPr sz="1300">
                  <a:solidFill>
                    <a:srgbClr val="7F7F7F"/>
                  </a:solidFill>
                  <a:latin typeface="Calibri" pitchFamily="34" charset="0"/>
                  <a:ea typeface="幼圆" pitchFamily="49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375"/>
                </a:spcBef>
                <a:spcAft>
                  <a:spcPct val="0"/>
                </a:spcAft>
                <a:buFont typeface="Arial" charset="0"/>
                <a:buChar char="•"/>
                <a:defRPr sz="1300">
                  <a:solidFill>
                    <a:srgbClr val="7F7F7F"/>
                  </a:solidFill>
                  <a:latin typeface="Calibri" pitchFamily="34" charset="0"/>
                  <a:ea typeface="幼圆" pitchFamily="49" charset="-122"/>
                </a:defRPr>
              </a:lvl9pPr>
            </a:lstStyle>
            <a:p>
              <a:pPr eaLnBrk="1" hangingPunct="1">
                <a:lnSpc>
                  <a:spcPct val="100000"/>
                </a:lnSpc>
                <a:spcBef>
                  <a:spcPct val="0"/>
                </a:spcBef>
                <a:buClrTx/>
                <a:buSzTx/>
                <a:buFontTx/>
                <a:buNone/>
                <a:defRPr/>
              </a:pPr>
              <a:r>
                <a:rPr lang="en-US" altLang="zh-CN" sz="1500" dirty="0">
                  <a:solidFill>
                    <a:schemeClr val="bg1">
                      <a:lumMod val="50000"/>
                    </a:schemeClr>
                  </a:solidFill>
                  <a:latin typeface="+mn-lt"/>
                  <a:ea typeface="宋体" pitchFamily="2" charset="-122"/>
                </a:rPr>
                <a:t>YOUR TEXT HERE</a:t>
              </a:r>
              <a:endParaRPr lang="zh-CN" altLang="en-US" sz="1500" dirty="0">
                <a:solidFill>
                  <a:schemeClr val="bg1">
                    <a:lumMod val="50000"/>
                  </a:schemeClr>
                </a:solidFill>
                <a:latin typeface="+mn-lt"/>
                <a:ea typeface="宋体" pitchFamily="2" charset="-122"/>
              </a:endParaRPr>
            </a:p>
          </p:txBody>
        </p:sp>
        <p:sp>
          <p:nvSpPr>
            <p:cNvPr id="4" name="TextBox 68">
              <a:extLst>
                <a:ext uri="{FF2B5EF4-FFF2-40B4-BE49-F238E27FC236}">
                  <a16:creationId xmlns="" xmlns:a16="http://schemas.microsoft.com/office/drawing/2014/main" id="{4B7A9A6D-1C3A-4FF1-AF4B-94B600D31B91}"/>
                </a:ext>
              </a:extLst>
            </p:cNvPr>
            <p:cNvSpPr txBox="1">
              <a:spLocks noChangeArrowheads="1"/>
            </p:cNvSpPr>
            <p:nvPr/>
          </p:nvSpPr>
          <p:spPr bwMode="auto">
            <a:xfrm>
              <a:off x="394983" y="4188039"/>
              <a:ext cx="3918193" cy="553997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square"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/>
              <a:r>
                <a:rPr lang="zh-CN" altLang="en-US" sz="1050" dirty="0">
                  <a:solidFill>
                    <a:schemeClr val="bg1">
                      <a:lumMod val="50000"/>
                    </a:schemeClr>
                  </a:solidFill>
                  <a:ea typeface="幼圆" panose="02010509060101010101" pitchFamily="49" charset="-122"/>
                </a:rPr>
                <a:t>请在此处添加详细描述文本，尽量与标题文本语言风格相符合，语言描述尽量简洁生动。</a:t>
              </a:r>
              <a:endParaRPr lang="en-US" altLang="zh-CN" sz="1050" dirty="0">
                <a:solidFill>
                  <a:schemeClr val="bg1">
                    <a:lumMod val="50000"/>
                  </a:schemeClr>
                </a:solidFill>
              </a:endParaRPr>
            </a:p>
          </p:txBody>
        </p:sp>
      </p:grpSp>
      <p:grpSp>
        <p:nvGrpSpPr>
          <p:cNvPr id="5" name="组合 4">
            <a:extLst>
              <a:ext uri="{FF2B5EF4-FFF2-40B4-BE49-F238E27FC236}">
                <a16:creationId xmlns="" xmlns:a16="http://schemas.microsoft.com/office/drawing/2014/main" id="{A6E7CA71-148B-44C8-B56A-0798E3A0D9E0}"/>
              </a:ext>
            </a:extLst>
          </p:cNvPr>
          <p:cNvGrpSpPr/>
          <p:nvPr/>
        </p:nvGrpSpPr>
        <p:grpSpPr>
          <a:xfrm>
            <a:off x="3672158" y="4767562"/>
            <a:ext cx="2968447" cy="661195"/>
            <a:chOff x="2711463" y="5240732"/>
            <a:chExt cx="3957929" cy="881593"/>
          </a:xfrm>
        </p:grpSpPr>
        <p:sp>
          <p:nvSpPr>
            <p:cNvPr id="6" name="TextBox 46">
              <a:extLst>
                <a:ext uri="{FF2B5EF4-FFF2-40B4-BE49-F238E27FC236}">
                  <a16:creationId xmlns="" xmlns:a16="http://schemas.microsoft.com/office/drawing/2014/main" id="{5FC204B3-F8A9-44BA-B4DA-EAE47C9A9A58}"/>
                </a:ext>
              </a:extLst>
            </p:cNvPr>
            <p:cNvSpPr txBox="1">
              <a:spLocks noChangeArrowheads="1"/>
            </p:cNvSpPr>
            <p:nvPr/>
          </p:nvSpPr>
          <p:spPr bwMode="auto">
            <a:xfrm>
              <a:off x="2746040" y="5240732"/>
              <a:ext cx="2420937" cy="430887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lnSpc>
                  <a:spcPct val="90000"/>
                </a:lnSpc>
                <a:spcBef>
                  <a:spcPts val="1350"/>
                </a:spcBef>
                <a:buClr>
                  <a:schemeClr val="accent1"/>
                </a:buClr>
                <a:buSzPct val="80000"/>
                <a:buFont typeface="Wingdings 2" pitchFamily="18" charset="2"/>
                <a:buChar char=""/>
                <a:defRPr sz="2800">
                  <a:solidFill>
                    <a:schemeClr val="accent1"/>
                  </a:solidFill>
                  <a:latin typeface="Calibri" pitchFamily="34" charset="0"/>
                  <a:ea typeface="幼圆" pitchFamily="49" charset="-122"/>
                </a:defRPr>
              </a:lvl1pPr>
              <a:lvl2pPr marL="742950" indent="-285750" eaLnBrk="0" hangingPunct="0">
                <a:lnSpc>
                  <a:spcPct val="130000"/>
                </a:lnSpc>
                <a:buFont typeface="Calibri" pitchFamily="34" charset="0"/>
                <a:buChar char=" "/>
                <a:defRPr sz="2000">
                  <a:solidFill>
                    <a:schemeClr val="tx1"/>
                  </a:solidFill>
                  <a:latin typeface="Calibri" pitchFamily="34" charset="0"/>
                  <a:ea typeface="幼圆" pitchFamily="49" charset="-122"/>
                </a:defRPr>
              </a:lvl2pPr>
              <a:lvl3pPr marL="1143000" indent="-228600" eaLnBrk="0" hangingPunct="0">
                <a:lnSpc>
                  <a:spcPct val="90000"/>
                </a:lnSpc>
                <a:spcBef>
                  <a:spcPts val="375"/>
                </a:spcBef>
                <a:buFont typeface="Arial" charset="0"/>
                <a:buChar char="•"/>
                <a:defRPr sz="1500">
                  <a:solidFill>
                    <a:srgbClr val="7F7F7F"/>
                  </a:solidFill>
                  <a:latin typeface="Calibri" pitchFamily="34" charset="0"/>
                  <a:ea typeface="幼圆" pitchFamily="49" charset="-122"/>
                </a:defRPr>
              </a:lvl3pPr>
              <a:lvl4pPr marL="1600200" indent="-228600" eaLnBrk="0" hangingPunct="0">
                <a:lnSpc>
                  <a:spcPct val="90000"/>
                </a:lnSpc>
                <a:spcBef>
                  <a:spcPts val="375"/>
                </a:spcBef>
                <a:buFont typeface="Arial" charset="0"/>
                <a:buChar char="•"/>
                <a:defRPr sz="1300">
                  <a:solidFill>
                    <a:srgbClr val="7F7F7F"/>
                  </a:solidFill>
                  <a:latin typeface="Calibri" pitchFamily="34" charset="0"/>
                  <a:ea typeface="幼圆" pitchFamily="49" charset="-122"/>
                </a:defRPr>
              </a:lvl4pPr>
              <a:lvl5pPr marL="2057400" indent="-228600" eaLnBrk="0" hangingPunct="0">
                <a:lnSpc>
                  <a:spcPct val="90000"/>
                </a:lnSpc>
                <a:spcBef>
                  <a:spcPts val="375"/>
                </a:spcBef>
                <a:buFont typeface="Arial" charset="0"/>
                <a:buChar char="•"/>
                <a:defRPr sz="1300">
                  <a:solidFill>
                    <a:srgbClr val="7F7F7F"/>
                  </a:solidFill>
                  <a:latin typeface="Calibri" pitchFamily="34" charset="0"/>
                  <a:ea typeface="幼圆" pitchFamily="49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375"/>
                </a:spcBef>
                <a:spcAft>
                  <a:spcPct val="0"/>
                </a:spcAft>
                <a:buFont typeface="Arial" charset="0"/>
                <a:buChar char="•"/>
                <a:defRPr sz="1300">
                  <a:solidFill>
                    <a:srgbClr val="7F7F7F"/>
                  </a:solidFill>
                  <a:latin typeface="Calibri" pitchFamily="34" charset="0"/>
                  <a:ea typeface="幼圆" pitchFamily="49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375"/>
                </a:spcBef>
                <a:spcAft>
                  <a:spcPct val="0"/>
                </a:spcAft>
                <a:buFont typeface="Arial" charset="0"/>
                <a:buChar char="•"/>
                <a:defRPr sz="1300">
                  <a:solidFill>
                    <a:srgbClr val="7F7F7F"/>
                  </a:solidFill>
                  <a:latin typeface="Calibri" pitchFamily="34" charset="0"/>
                  <a:ea typeface="幼圆" pitchFamily="49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375"/>
                </a:spcBef>
                <a:spcAft>
                  <a:spcPct val="0"/>
                </a:spcAft>
                <a:buFont typeface="Arial" charset="0"/>
                <a:buChar char="•"/>
                <a:defRPr sz="1300">
                  <a:solidFill>
                    <a:srgbClr val="7F7F7F"/>
                  </a:solidFill>
                  <a:latin typeface="Calibri" pitchFamily="34" charset="0"/>
                  <a:ea typeface="幼圆" pitchFamily="49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375"/>
                </a:spcBef>
                <a:spcAft>
                  <a:spcPct val="0"/>
                </a:spcAft>
                <a:buFont typeface="Arial" charset="0"/>
                <a:buChar char="•"/>
                <a:defRPr sz="1300">
                  <a:solidFill>
                    <a:srgbClr val="7F7F7F"/>
                  </a:solidFill>
                  <a:latin typeface="Calibri" pitchFamily="34" charset="0"/>
                  <a:ea typeface="幼圆" pitchFamily="49" charset="-122"/>
                </a:defRPr>
              </a:lvl9pPr>
            </a:lstStyle>
            <a:p>
              <a:pPr eaLnBrk="1" hangingPunct="1">
                <a:lnSpc>
                  <a:spcPct val="100000"/>
                </a:lnSpc>
                <a:spcBef>
                  <a:spcPct val="0"/>
                </a:spcBef>
                <a:buClrTx/>
                <a:buSzTx/>
                <a:buFontTx/>
                <a:buNone/>
                <a:defRPr/>
              </a:pPr>
              <a:r>
                <a:rPr lang="en-US" altLang="zh-CN" sz="1500" dirty="0">
                  <a:solidFill>
                    <a:schemeClr val="bg1">
                      <a:lumMod val="50000"/>
                    </a:schemeClr>
                  </a:solidFill>
                  <a:latin typeface="+mn-lt"/>
                  <a:ea typeface="宋体" pitchFamily="2" charset="-122"/>
                </a:rPr>
                <a:t>YOUR TEXT HERE</a:t>
              </a:r>
              <a:endParaRPr lang="zh-CN" altLang="en-US" sz="1500" dirty="0">
                <a:solidFill>
                  <a:schemeClr val="bg1">
                    <a:lumMod val="50000"/>
                  </a:schemeClr>
                </a:solidFill>
                <a:latin typeface="+mn-lt"/>
                <a:ea typeface="宋体" pitchFamily="2" charset="-122"/>
              </a:endParaRPr>
            </a:p>
          </p:txBody>
        </p:sp>
        <p:sp>
          <p:nvSpPr>
            <p:cNvPr id="7" name="TextBox 68">
              <a:extLst>
                <a:ext uri="{FF2B5EF4-FFF2-40B4-BE49-F238E27FC236}">
                  <a16:creationId xmlns="" xmlns:a16="http://schemas.microsoft.com/office/drawing/2014/main" id="{EC8638EE-ABEF-41FA-BED0-A2B0BE32DCF7}"/>
                </a:ext>
              </a:extLst>
            </p:cNvPr>
            <p:cNvSpPr txBox="1">
              <a:spLocks noChangeArrowheads="1"/>
            </p:cNvSpPr>
            <p:nvPr/>
          </p:nvSpPr>
          <p:spPr bwMode="auto">
            <a:xfrm>
              <a:off x="2711463" y="5568328"/>
              <a:ext cx="3957929" cy="553997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square"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/>
              <a:r>
                <a:rPr lang="zh-CN" altLang="en-US" sz="1050" dirty="0">
                  <a:solidFill>
                    <a:schemeClr val="bg1">
                      <a:lumMod val="50000"/>
                    </a:schemeClr>
                  </a:solidFill>
                  <a:ea typeface="幼圆" panose="02010509060101010101" pitchFamily="49" charset="-122"/>
                </a:rPr>
                <a:t>请在此处添加详细描述文本，尽量与标题文本语言风格相符合，语言描述尽量简洁生动。</a:t>
              </a:r>
              <a:endParaRPr lang="en-US" altLang="zh-CN" sz="1050" dirty="0">
                <a:solidFill>
                  <a:schemeClr val="bg1">
                    <a:lumMod val="50000"/>
                  </a:schemeClr>
                </a:solidFill>
              </a:endParaRPr>
            </a:p>
          </p:txBody>
        </p:sp>
      </p:grpSp>
      <p:grpSp>
        <p:nvGrpSpPr>
          <p:cNvPr id="8" name="组合 7">
            <a:extLst>
              <a:ext uri="{FF2B5EF4-FFF2-40B4-BE49-F238E27FC236}">
                <a16:creationId xmlns="" xmlns:a16="http://schemas.microsoft.com/office/drawing/2014/main" id="{3AFEC030-6F80-4109-91E3-BB7520AF5460}"/>
              </a:ext>
            </a:extLst>
          </p:cNvPr>
          <p:cNvGrpSpPr/>
          <p:nvPr/>
        </p:nvGrpSpPr>
        <p:grpSpPr>
          <a:xfrm>
            <a:off x="2090748" y="2358915"/>
            <a:ext cx="2887165" cy="654420"/>
            <a:chOff x="618503" y="2172326"/>
            <a:chExt cx="3849552" cy="872560"/>
          </a:xfrm>
        </p:grpSpPr>
        <p:sp>
          <p:nvSpPr>
            <p:cNvPr id="9" name="TextBox 46">
              <a:extLst>
                <a:ext uri="{FF2B5EF4-FFF2-40B4-BE49-F238E27FC236}">
                  <a16:creationId xmlns="" xmlns:a16="http://schemas.microsoft.com/office/drawing/2014/main" id="{55A3CF0E-0329-4235-AE83-36B9150354A7}"/>
                </a:ext>
              </a:extLst>
            </p:cNvPr>
            <p:cNvSpPr txBox="1">
              <a:spLocks noChangeArrowheads="1"/>
            </p:cNvSpPr>
            <p:nvPr/>
          </p:nvSpPr>
          <p:spPr bwMode="auto">
            <a:xfrm>
              <a:off x="618503" y="2172326"/>
              <a:ext cx="2268538" cy="430887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lnSpc>
                  <a:spcPct val="90000"/>
                </a:lnSpc>
                <a:spcBef>
                  <a:spcPts val="1350"/>
                </a:spcBef>
                <a:buClr>
                  <a:schemeClr val="accent1"/>
                </a:buClr>
                <a:buSzPct val="80000"/>
                <a:buFont typeface="Wingdings 2" pitchFamily="18" charset="2"/>
                <a:buChar char=""/>
                <a:defRPr sz="2800">
                  <a:solidFill>
                    <a:schemeClr val="accent1"/>
                  </a:solidFill>
                  <a:latin typeface="Calibri" pitchFamily="34" charset="0"/>
                  <a:ea typeface="幼圆" pitchFamily="49" charset="-122"/>
                </a:defRPr>
              </a:lvl1pPr>
              <a:lvl2pPr marL="742950" indent="-285750" eaLnBrk="0" hangingPunct="0">
                <a:lnSpc>
                  <a:spcPct val="130000"/>
                </a:lnSpc>
                <a:buFont typeface="Calibri" pitchFamily="34" charset="0"/>
                <a:buChar char=" "/>
                <a:defRPr sz="2000">
                  <a:solidFill>
                    <a:schemeClr val="tx1"/>
                  </a:solidFill>
                  <a:latin typeface="Calibri" pitchFamily="34" charset="0"/>
                  <a:ea typeface="幼圆" pitchFamily="49" charset="-122"/>
                </a:defRPr>
              </a:lvl2pPr>
              <a:lvl3pPr marL="1143000" indent="-228600" eaLnBrk="0" hangingPunct="0">
                <a:lnSpc>
                  <a:spcPct val="90000"/>
                </a:lnSpc>
                <a:spcBef>
                  <a:spcPts val="375"/>
                </a:spcBef>
                <a:buFont typeface="Arial" charset="0"/>
                <a:buChar char="•"/>
                <a:defRPr sz="1500">
                  <a:solidFill>
                    <a:srgbClr val="7F7F7F"/>
                  </a:solidFill>
                  <a:latin typeface="Calibri" pitchFamily="34" charset="0"/>
                  <a:ea typeface="幼圆" pitchFamily="49" charset="-122"/>
                </a:defRPr>
              </a:lvl3pPr>
              <a:lvl4pPr marL="1600200" indent="-228600" eaLnBrk="0" hangingPunct="0">
                <a:lnSpc>
                  <a:spcPct val="90000"/>
                </a:lnSpc>
                <a:spcBef>
                  <a:spcPts val="375"/>
                </a:spcBef>
                <a:buFont typeface="Arial" charset="0"/>
                <a:buChar char="•"/>
                <a:defRPr sz="1300">
                  <a:solidFill>
                    <a:srgbClr val="7F7F7F"/>
                  </a:solidFill>
                  <a:latin typeface="Calibri" pitchFamily="34" charset="0"/>
                  <a:ea typeface="幼圆" pitchFamily="49" charset="-122"/>
                </a:defRPr>
              </a:lvl4pPr>
              <a:lvl5pPr marL="2057400" indent="-228600" eaLnBrk="0" hangingPunct="0">
                <a:lnSpc>
                  <a:spcPct val="90000"/>
                </a:lnSpc>
                <a:spcBef>
                  <a:spcPts val="375"/>
                </a:spcBef>
                <a:buFont typeface="Arial" charset="0"/>
                <a:buChar char="•"/>
                <a:defRPr sz="1300">
                  <a:solidFill>
                    <a:srgbClr val="7F7F7F"/>
                  </a:solidFill>
                  <a:latin typeface="Calibri" pitchFamily="34" charset="0"/>
                  <a:ea typeface="幼圆" pitchFamily="49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375"/>
                </a:spcBef>
                <a:spcAft>
                  <a:spcPct val="0"/>
                </a:spcAft>
                <a:buFont typeface="Arial" charset="0"/>
                <a:buChar char="•"/>
                <a:defRPr sz="1300">
                  <a:solidFill>
                    <a:srgbClr val="7F7F7F"/>
                  </a:solidFill>
                  <a:latin typeface="Calibri" pitchFamily="34" charset="0"/>
                  <a:ea typeface="幼圆" pitchFamily="49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375"/>
                </a:spcBef>
                <a:spcAft>
                  <a:spcPct val="0"/>
                </a:spcAft>
                <a:buFont typeface="Arial" charset="0"/>
                <a:buChar char="•"/>
                <a:defRPr sz="1300">
                  <a:solidFill>
                    <a:srgbClr val="7F7F7F"/>
                  </a:solidFill>
                  <a:latin typeface="Calibri" pitchFamily="34" charset="0"/>
                  <a:ea typeface="幼圆" pitchFamily="49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375"/>
                </a:spcBef>
                <a:spcAft>
                  <a:spcPct val="0"/>
                </a:spcAft>
                <a:buFont typeface="Arial" charset="0"/>
                <a:buChar char="•"/>
                <a:defRPr sz="1300">
                  <a:solidFill>
                    <a:srgbClr val="7F7F7F"/>
                  </a:solidFill>
                  <a:latin typeface="Calibri" pitchFamily="34" charset="0"/>
                  <a:ea typeface="幼圆" pitchFamily="49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375"/>
                </a:spcBef>
                <a:spcAft>
                  <a:spcPct val="0"/>
                </a:spcAft>
                <a:buFont typeface="Arial" charset="0"/>
                <a:buChar char="•"/>
                <a:defRPr sz="1300">
                  <a:solidFill>
                    <a:srgbClr val="7F7F7F"/>
                  </a:solidFill>
                  <a:latin typeface="Calibri" pitchFamily="34" charset="0"/>
                  <a:ea typeface="幼圆" pitchFamily="49" charset="-122"/>
                </a:defRPr>
              </a:lvl9pPr>
            </a:lstStyle>
            <a:p>
              <a:pPr eaLnBrk="1" hangingPunct="1">
                <a:lnSpc>
                  <a:spcPct val="100000"/>
                </a:lnSpc>
                <a:spcBef>
                  <a:spcPct val="0"/>
                </a:spcBef>
                <a:buClrTx/>
                <a:buSzTx/>
                <a:buFontTx/>
                <a:buNone/>
                <a:defRPr/>
              </a:pPr>
              <a:r>
                <a:rPr lang="en-US" altLang="zh-CN" sz="1500" dirty="0">
                  <a:solidFill>
                    <a:schemeClr val="bg1">
                      <a:lumMod val="50000"/>
                    </a:schemeClr>
                  </a:solidFill>
                  <a:latin typeface="+mn-lt"/>
                  <a:ea typeface="宋体" pitchFamily="2" charset="-122"/>
                </a:rPr>
                <a:t>YOUR TEXT HERE</a:t>
              </a:r>
              <a:endParaRPr lang="zh-CN" altLang="en-US" sz="1500" dirty="0">
                <a:solidFill>
                  <a:schemeClr val="bg1">
                    <a:lumMod val="50000"/>
                  </a:schemeClr>
                </a:solidFill>
                <a:latin typeface="+mn-lt"/>
                <a:ea typeface="宋体" pitchFamily="2" charset="-122"/>
              </a:endParaRPr>
            </a:p>
          </p:txBody>
        </p:sp>
        <p:sp>
          <p:nvSpPr>
            <p:cNvPr id="10" name="TextBox 68">
              <a:extLst>
                <a:ext uri="{FF2B5EF4-FFF2-40B4-BE49-F238E27FC236}">
                  <a16:creationId xmlns="" xmlns:a16="http://schemas.microsoft.com/office/drawing/2014/main" id="{D47D06D5-6640-41A5-8B6C-CAEB18059F78}"/>
                </a:ext>
              </a:extLst>
            </p:cNvPr>
            <p:cNvSpPr txBox="1">
              <a:spLocks noChangeArrowheads="1"/>
            </p:cNvSpPr>
            <p:nvPr/>
          </p:nvSpPr>
          <p:spPr bwMode="auto">
            <a:xfrm>
              <a:off x="618503" y="2490889"/>
              <a:ext cx="3849552" cy="553997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square"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/>
              <a:r>
                <a:rPr lang="zh-CN" altLang="en-US" sz="1050" dirty="0">
                  <a:solidFill>
                    <a:schemeClr val="bg1">
                      <a:lumMod val="50000"/>
                    </a:schemeClr>
                  </a:solidFill>
                  <a:ea typeface="幼圆" panose="02010509060101010101" pitchFamily="49" charset="-122"/>
                </a:rPr>
                <a:t>请在此处添加详细描述文本，尽量与标题文本语言风格相符合，语言描述尽量简洁生动。</a:t>
              </a:r>
              <a:endParaRPr lang="en-US" altLang="zh-CN" sz="1050" dirty="0">
                <a:solidFill>
                  <a:schemeClr val="bg1">
                    <a:lumMod val="50000"/>
                  </a:schemeClr>
                </a:solidFill>
              </a:endParaRPr>
            </a:p>
          </p:txBody>
        </p:sp>
      </p:grpSp>
      <p:grpSp>
        <p:nvGrpSpPr>
          <p:cNvPr id="11" name="组合 10">
            <a:extLst>
              <a:ext uri="{FF2B5EF4-FFF2-40B4-BE49-F238E27FC236}">
                <a16:creationId xmlns="" xmlns:a16="http://schemas.microsoft.com/office/drawing/2014/main" id="{DA7CC563-E964-40DD-9EED-BCB6D8DBFB80}"/>
              </a:ext>
            </a:extLst>
          </p:cNvPr>
          <p:cNvGrpSpPr/>
          <p:nvPr/>
        </p:nvGrpSpPr>
        <p:grpSpPr>
          <a:xfrm>
            <a:off x="2014548" y="1489964"/>
            <a:ext cx="2963365" cy="643633"/>
            <a:chOff x="516903" y="1013724"/>
            <a:chExt cx="3951152" cy="858178"/>
          </a:xfrm>
        </p:grpSpPr>
        <p:sp>
          <p:nvSpPr>
            <p:cNvPr id="12" name="TextBox 46">
              <a:extLst>
                <a:ext uri="{FF2B5EF4-FFF2-40B4-BE49-F238E27FC236}">
                  <a16:creationId xmlns="" xmlns:a16="http://schemas.microsoft.com/office/drawing/2014/main" id="{EAD38E83-62E2-4E16-B320-6277F6BBC1C0}"/>
                </a:ext>
              </a:extLst>
            </p:cNvPr>
            <p:cNvSpPr txBox="1">
              <a:spLocks noChangeArrowheads="1"/>
            </p:cNvSpPr>
            <p:nvPr/>
          </p:nvSpPr>
          <p:spPr bwMode="auto">
            <a:xfrm>
              <a:off x="536319" y="1013724"/>
              <a:ext cx="2254250" cy="430887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lnSpc>
                  <a:spcPct val="90000"/>
                </a:lnSpc>
                <a:spcBef>
                  <a:spcPts val="1350"/>
                </a:spcBef>
                <a:buClr>
                  <a:schemeClr val="accent1"/>
                </a:buClr>
                <a:buSzPct val="80000"/>
                <a:buFont typeface="Wingdings 2" pitchFamily="18" charset="2"/>
                <a:buChar char=""/>
                <a:defRPr sz="2800">
                  <a:solidFill>
                    <a:schemeClr val="accent1"/>
                  </a:solidFill>
                  <a:latin typeface="Calibri" pitchFamily="34" charset="0"/>
                  <a:ea typeface="幼圆" pitchFamily="49" charset="-122"/>
                </a:defRPr>
              </a:lvl1pPr>
              <a:lvl2pPr marL="742950" indent="-285750" eaLnBrk="0" hangingPunct="0">
                <a:lnSpc>
                  <a:spcPct val="130000"/>
                </a:lnSpc>
                <a:buFont typeface="Calibri" pitchFamily="34" charset="0"/>
                <a:buChar char=" "/>
                <a:defRPr sz="2000">
                  <a:solidFill>
                    <a:schemeClr val="tx1"/>
                  </a:solidFill>
                  <a:latin typeface="Calibri" pitchFamily="34" charset="0"/>
                  <a:ea typeface="幼圆" pitchFamily="49" charset="-122"/>
                </a:defRPr>
              </a:lvl2pPr>
              <a:lvl3pPr marL="1143000" indent="-228600" eaLnBrk="0" hangingPunct="0">
                <a:lnSpc>
                  <a:spcPct val="90000"/>
                </a:lnSpc>
                <a:spcBef>
                  <a:spcPts val="375"/>
                </a:spcBef>
                <a:buFont typeface="Arial" charset="0"/>
                <a:buChar char="•"/>
                <a:defRPr sz="1500">
                  <a:solidFill>
                    <a:srgbClr val="7F7F7F"/>
                  </a:solidFill>
                  <a:latin typeface="Calibri" pitchFamily="34" charset="0"/>
                  <a:ea typeface="幼圆" pitchFamily="49" charset="-122"/>
                </a:defRPr>
              </a:lvl3pPr>
              <a:lvl4pPr marL="1600200" indent="-228600" eaLnBrk="0" hangingPunct="0">
                <a:lnSpc>
                  <a:spcPct val="90000"/>
                </a:lnSpc>
                <a:spcBef>
                  <a:spcPts val="375"/>
                </a:spcBef>
                <a:buFont typeface="Arial" charset="0"/>
                <a:buChar char="•"/>
                <a:defRPr sz="1300">
                  <a:solidFill>
                    <a:srgbClr val="7F7F7F"/>
                  </a:solidFill>
                  <a:latin typeface="Calibri" pitchFamily="34" charset="0"/>
                  <a:ea typeface="幼圆" pitchFamily="49" charset="-122"/>
                </a:defRPr>
              </a:lvl4pPr>
              <a:lvl5pPr marL="2057400" indent="-228600" eaLnBrk="0" hangingPunct="0">
                <a:lnSpc>
                  <a:spcPct val="90000"/>
                </a:lnSpc>
                <a:spcBef>
                  <a:spcPts val="375"/>
                </a:spcBef>
                <a:buFont typeface="Arial" charset="0"/>
                <a:buChar char="•"/>
                <a:defRPr sz="1300">
                  <a:solidFill>
                    <a:srgbClr val="7F7F7F"/>
                  </a:solidFill>
                  <a:latin typeface="Calibri" pitchFamily="34" charset="0"/>
                  <a:ea typeface="幼圆" pitchFamily="49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375"/>
                </a:spcBef>
                <a:spcAft>
                  <a:spcPct val="0"/>
                </a:spcAft>
                <a:buFont typeface="Arial" charset="0"/>
                <a:buChar char="•"/>
                <a:defRPr sz="1300">
                  <a:solidFill>
                    <a:srgbClr val="7F7F7F"/>
                  </a:solidFill>
                  <a:latin typeface="Calibri" pitchFamily="34" charset="0"/>
                  <a:ea typeface="幼圆" pitchFamily="49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375"/>
                </a:spcBef>
                <a:spcAft>
                  <a:spcPct val="0"/>
                </a:spcAft>
                <a:buFont typeface="Arial" charset="0"/>
                <a:buChar char="•"/>
                <a:defRPr sz="1300">
                  <a:solidFill>
                    <a:srgbClr val="7F7F7F"/>
                  </a:solidFill>
                  <a:latin typeface="Calibri" pitchFamily="34" charset="0"/>
                  <a:ea typeface="幼圆" pitchFamily="49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375"/>
                </a:spcBef>
                <a:spcAft>
                  <a:spcPct val="0"/>
                </a:spcAft>
                <a:buFont typeface="Arial" charset="0"/>
                <a:buChar char="•"/>
                <a:defRPr sz="1300">
                  <a:solidFill>
                    <a:srgbClr val="7F7F7F"/>
                  </a:solidFill>
                  <a:latin typeface="Calibri" pitchFamily="34" charset="0"/>
                  <a:ea typeface="幼圆" pitchFamily="49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375"/>
                </a:spcBef>
                <a:spcAft>
                  <a:spcPct val="0"/>
                </a:spcAft>
                <a:buFont typeface="Arial" charset="0"/>
                <a:buChar char="•"/>
                <a:defRPr sz="1300">
                  <a:solidFill>
                    <a:srgbClr val="7F7F7F"/>
                  </a:solidFill>
                  <a:latin typeface="Calibri" pitchFamily="34" charset="0"/>
                  <a:ea typeface="幼圆" pitchFamily="49" charset="-122"/>
                </a:defRPr>
              </a:lvl9pPr>
            </a:lstStyle>
            <a:p>
              <a:pPr eaLnBrk="1" hangingPunct="1">
                <a:lnSpc>
                  <a:spcPct val="100000"/>
                </a:lnSpc>
                <a:spcBef>
                  <a:spcPct val="0"/>
                </a:spcBef>
                <a:buClrTx/>
                <a:buSzTx/>
                <a:buFontTx/>
                <a:buNone/>
                <a:defRPr/>
              </a:pPr>
              <a:r>
                <a:rPr lang="en-US" altLang="zh-CN" sz="1500" dirty="0">
                  <a:solidFill>
                    <a:schemeClr val="bg1">
                      <a:lumMod val="50000"/>
                    </a:schemeClr>
                  </a:solidFill>
                  <a:latin typeface="+mn-lt"/>
                  <a:ea typeface="宋体" pitchFamily="2" charset="-122"/>
                </a:rPr>
                <a:t>YOUR TEXT HERE</a:t>
              </a:r>
              <a:endParaRPr lang="zh-CN" altLang="en-US" sz="1500" dirty="0">
                <a:solidFill>
                  <a:schemeClr val="bg1">
                    <a:lumMod val="50000"/>
                  </a:schemeClr>
                </a:solidFill>
                <a:latin typeface="+mn-lt"/>
                <a:ea typeface="宋体" pitchFamily="2" charset="-122"/>
              </a:endParaRPr>
            </a:p>
          </p:txBody>
        </p:sp>
        <p:sp>
          <p:nvSpPr>
            <p:cNvPr id="13" name="TextBox 68">
              <a:extLst>
                <a:ext uri="{FF2B5EF4-FFF2-40B4-BE49-F238E27FC236}">
                  <a16:creationId xmlns="" xmlns:a16="http://schemas.microsoft.com/office/drawing/2014/main" id="{77B8B49D-DCC0-4781-A580-709D933D8F30}"/>
                </a:ext>
              </a:extLst>
            </p:cNvPr>
            <p:cNvSpPr txBox="1">
              <a:spLocks noChangeArrowheads="1"/>
            </p:cNvSpPr>
            <p:nvPr/>
          </p:nvSpPr>
          <p:spPr bwMode="auto">
            <a:xfrm>
              <a:off x="516903" y="1317905"/>
              <a:ext cx="3951152" cy="553997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square"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/>
              <a:r>
                <a:rPr lang="zh-CN" altLang="en-US" sz="1050" dirty="0">
                  <a:solidFill>
                    <a:schemeClr val="bg1">
                      <a:lumMod val="50000"/>
                    </a:schemeClr>
                  </a:solidFill>
                  <a:ea typeface="幼圆" panose="02010509060101010101" pitchFamily="49" charset="-122"/>
                </a:rPr>
                <a:t>请在此处添加详细描述文本，尽量与标题文本语言风格相符合，语言描述尽量简洁生动。</a:t>
              </a:r>
              <a:endParaRPr lang="en-US" altLang="zh-CN" sz="1050" dirty="0">
                <a:solidFill>
                  <a:schemeClr val="bg1">
                    <a:lumMod val="50000"/>
                  </a:schemeClr>
                </a:solidFill>
              </a:endParaRPr>
            </a:p>
          </p:txBody>
        </p:sp>
      </p:grpSp>
      <p:grpSp>
        <p:nvGrpSpPr>
          <p:cNvPr id="14" name="组合 13">
            <a:extLst>
              <a:ext uri="{FF2B5EF4-FFF2-40B4-BE49-F238E27FC236}">
                <a16:creationId xmlns="" xmlns:a16="http://schemas.microsoft.com/office/drawing/2014/main" id="{5D701EC7-0259-4CCC-B58E-B7444CD92E5C}"/>
              </a:ext>
            </a:extLst>
          </p:cNvPr>
          <p:cNvGrpSpPr/>
          <p:nvPr/>
        </p:nvGrpSpPr>
        <p:grpSpPr>
          <a:xfrm>
            <a:off x="6153224" y="3584348"/>
            <a:ext cx="995363" cy="1229916"/>
            <a:chOff x="5363321" y="3576864"/>
            <a:chExt cx="1327150" cy="1639888"/>
          </a:xfrm>
        </p:grpSpPr>
        <p:cxnSp>
          <p:nvCxnSpPr>
            <p:cNvPr id="15" name="直接箭头连接符 14">
              <a:extLst>
                <a:ext uri="{FF2B5EF4-FFF2-40B4-BE49-F238E27FC236}">
                  <a16:creationId xmlns="" xmlns:a16="http://schemas.microsoft.com/office/drawing/2014/main" id="{0274B739-7C04-48C0-85EA-0B1523074466}"/>
                </a:ext>
              </a:extLst>
            </p:cNvPr>
            <p:cNvCxnSpPr>
              <a:stCxn id="16" idx="3"/>
            </p:cNvCxnSpPr>
            <p:nvPr/>
          </p:nvCxnSpPr>
          <p:spPr bwMode="auto">
            <a:xfrm flipH="1">
              <a:off x="5363321" y="3661002"/>
              <a:ext cx="1241425" cy="1555750"/>
            </a:xfrm>
            <a:prstGeom prst="straightConnector1">
              <a:avLst/>
            </a:prstGeom>
            <a:ln>
              <a:solidFill>
                <a:srgbClr val="7BB5BB"/>
              </a:solidFill>
              <a:tailEnd type="arrow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16" name="椭圆 15">
              <a:extLst>
                <a:ext uri="{FF2B5EF4-FFF2-40B4-BE49-F238E27FC236}">
                  <a16:creationId xmlns="" xmlns:a16="http://schemas.microsoft.com/office/drawing/2014/main" id="{1B3FE0F4-34B7-4C21-AE50-B90FD0BAE269}"/>
                </a:ext>
              </a:extLst>
            </p:cNvPr>
            <p:cNvSpPr/>
            <p:nvPr/>
          </p:nvSpPr>
          <p:spPr bwMode="auto">
            <a:xfrm>
              <a:off x="6590459" y="3576864"/>
              <a:ext cx="100012" cy="98425"/>
            </a:xfrm>
            <a:prstGeom prst="ellipse">
              <a:avLst/>
            </a:prstGeom>
            <a:solidFill>
              <a:srgbClr val="74A0B2"/>
            </a:solidFill>
            <a:ln w="25400">
              <a:solidFill>
                <a:srgbClr val="74A0B2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>
                <a:defRPr/>
              </a:pPr>
              <a:endParaRPr lang="zh-CN" altLang="en-US" sz="1013"/>
            </a:p>
          </p:txBody>
        </p:sp>
      </p:grpSp>
      <p:grpSp>
        <p:nvGrpSpPr>
          <p:cNvPr id="17" name="组合 16">
            <a:extLst>
              <a:ext uri="{FF2B5EF4-FFF2-40B4-BE49-F238E27FC236}">
                <a16:creationId xmlns="" xmlns:a16="http://schemas.microsoft.com/office/drawing/2014/main" id="{BDD75244-8EB7-4891-9F38-4619BEC79315}"/>
              </a:ext>
            </a:extLst>
          </p:cNvPr>
          <p:cNvGrpSpPr/>
          <p:nvPr/>
        </p:nvGrpSpPr>
        <p:grpSpPr>
          <a:xfrm>
            <a:off x="5429240" y="3275648"/>
            <a:ext cx="1419700" cy="808435"/>
            <a:chOff x="4398009" y="3165263"/>
            <a:chExt cx="1892933" cy="1077913"/>
          </a:xfrm>
        </p:grpSpPr>
        <p:cxnSp>
          <p:nvCxnSpPr>
            <p:cNvPr id="18" name="直接箭头连接符 17">
              <a:extLst>
                <a:ext uri="{FF2B5EF4-FFF2-40B4-BE49-F238E27FC236}">
                  <a16:creationId xmlns="" xmlns:a16="http://schemas.microsoft.com/office/drawing/2014/main" id="{127F0853-F67F-44C0-BA25-2B3F12F5261B}"/>
                </a:ext>
              </a:extLst>
            </p:cNvPr>
            <p:cNvCxnSpPr>
              <a:cxnSpLocks/>
              <a:stCxn id="19" idx="4"/>
            </p:cNvCxnSpPr>
            <p:nvPr/>
          </p:nvCxnSpPr>
          <p:spPr bwMode="auto">
            <a:xfrm flipH="1">
              <a:off x="4398009" y="3263688"/>
              <a:ext cx="1842927" cy="979488"/>
            </a:xfrm>
            <a:prstGeom prst="straightConnector1">
              <a:avLst/>
            </a:prstGeom>
            <a:ln>
              <a:solidFill>
                <a:srgbClr val="FABB95"/>
              </a:solidFill>
              <a:tailEnd type="arrow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19" name="椭圆 18">
              <a:extLst>
                <a:ext uri="{FF2B5EF4-FFF2-40B4-BE49-F238E27FC236}">
                  <a16:creationId xmlns="" xmlns:a16="http://schemas.microsoft.com/office/drawing/2014/main" id="{E2C51324-72DE-415D-AD84-15058F75E06B}"/>
                </a:ext>
              </a:extLst>
            </p:cNvPr>
            <p:cNvSpPr/>
            <p:nvPr/>
          </p:nvSpPr>
          <p:spPr bwMode="auto">
            <a:xfrm>
              <a:off x="6190929" y="3165263"/>
              <a:ext cx="100013" cy="98425"/>
            </a:xfrm>
            <a:prstGeom prst="ellipse">
              <a:avLst/>
            </a:prstGeom>
            <a:solidFill>
              <a:srgbClr val="FABB95"/>
            </a:solidFill>
            <a:ln w="25400">
              <a:solidFill>
                <a:srgbClr val="FABB95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>
                <a:defRPr/>
              </a:pPr>
              <a:endParaRPr lang="zh-CN" altLang="en-US" sz="1013"/>
            </a:p>
          </p:txBody>
        </p:sp>
      </p:grpSp>
      <p:grpSp>
        <p:nvGrpSpPr>
          <p:cNvPr id="20" name="组合 19">
            <a:extLst>
              <a:ext uri="{FF2B5EF4-FFF2-40B4-BE49-F238E27FC236}">
                <a16:creationId xmlns="" xmlns:a16="http://schemas.microsoft.com/office/drawing/2014/main" id="{5FC94D98-3C78-467A-A546-CE892BCFC5F9}"/>
              </a:ext>
            </a:extLst>
          </p:cNvPr>
          <p:cNvGrpSpPr/>
          <p:nvPr/>
        </p:nvGrpSpPr>
        <p:grpSpPr>
          <a:xfrm>
            <a:off x="5442421" y="2754483"/>
            <a:ext cx="1362075" cy="195263"/>
            <a:chOff x="4415584" y="2470377"/>
            <a:chExt cx="1816100" cy="260350"/>
          </a:xfrm>
        </p:grpSpPr>
        <p:cxnSp>
          <p:nvCxnSpPr>
            <p:cNvPr id="21" name="直接箭头连接符 20">
              <a:extLst>
                <a:ext uri="{FF2B5EF4-FFF2-40B4-BE49-F238E27FC236}">
                  <a16:creationId xmlns="" xmlns:a16="http://schemas.microsoft.com/office/drawing/2014/main" id="{13B6BC4B-1F69-46DE-B502-37A7B2A51607}"/>
                </a:ext>
              </a:extLst>
            </p:cNvPr>
            <p:cNvCxnSpPr>
              <a:stCxn id="22" idx="2"/>
            </p:cNvCxnSpPr>
            <p:nvPr/>
          </p:nvCxnSpPr>
          <p:spPr bwMode="auto">
            <a:xfrm flipH="1" flipV="1">
              <a:off x="4415584" y="2470377"/>
              <a:ext cx="1716087" cy="211137"/>
            </a:xfrm>
            <a:prstGeom prst="straightConnector1">
              <a:avLst/>
            </a:prstGeom>
            <a:ln>
              <a:solidFill>
                <a:srgbClr val="7BB5BB"/>
              </a:solidFill>
              <a:tailEnd type="arrow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22" name="椭圆 21">
              <a:extLst>
                <a:ext uri="{FF2B5EF4-FFF2-40B4-BE49-F238E27FC236}">
                  <a16:creationId xmlns="" xmlns:a16="http://schemas.microsoft.com/office/drawing/2014/main" id="{D4D2F293-B340-44CF-BE0A-0F5687FC6C35}"/>
                </a:ext>
              </a:extLst>
            </p:cNvPr>
            <p:cNvSpPr/>
            <p:nvPr/>
          </p:nvSpPr>
          <p:spPr bwMode="auto">
            <a:xfrm>
              <a:off x="6131671" y="2632302"/>
              <a:ext cx="100013" cy="98425"/>
            </a:xfrm>
            <a:prstGeom prst="ellipse">
              <a:avLst/>
            </a:prstGeom>
            <a:solidFill>
              <a:srgbClr val="74A0B2"/>
            </a:solidFill>
            <a:ln w="25400">
              <a:solidFill>
                <a:srgbClr val="74A0B2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>
                <a:defRPr/>
              </a:pPr>
              <a:endParaRPr lang="zh-CN" altLang="en-US" sz="1013"/>
            </a:p>
          </p:txBody>
        </p:sp>
      </p:grpSp>
      <p:grpSp>
        <p:nvGrpSpPr>
          <p:cNvPr id="23" name="组合 22">
            <a:extLst>
              <a:ext uri="{FF2B5EF4-FFF2-40B4-BE49-F238E27FC236}">
                <a16:creationId xmlns="" xmlns:a16="http://schemas.microsoft.com/office/drawing/2014/main" id="{5B7AC99C-B0C3-45B2-A8D2-C650A5A51D58}"/>
              </a:ext>
            </a:extLst>
          </p:cNvPr>
          <p:cNvGrpSpPr/>
          <p:nvPr/>
        </p:nvGrpSpPr>
        <p:grpSpPr>
          <a:xfrm>
            <a:off x="5442421" y="1963908"/>
            <a:ext cx="1347788" cy="566738"/>
            <a:chOff x="4415584" y="1416277"/>
            <a:chExt cx="1797050" cy="755650"/>
          </a:xfrm>
        </p:grpSpPr>
        <p:cxnSp>
          <p:nvCxnSpPr>
            <p:cNvPr id="24" name="直接箭头连接符 23">
              <a:extLst>
                <a:ext uri="{FF2B5EF4-FFF2-40B4-BE49-F238E27FC236}">
                  <a16:creationId xmlns="" xmlns:a16="http://schemas.microsoft.com/office/drawing/2014/main" id="{86DCFC0B-48E6-490A-99C9-C98C0248D3B2}"/>
                </a:ext>
              </a:extLst>
            </p:cNvPr>
            <p:cNvCxnSpPr>
              <a:stCxn id="25" idx="1"/>
            </p:cNvCxnSpPr>
            <p:nvPr/>
          </p:nvCxnSpPr>
          <p:spPr bwMode="auto">
            <a:xfrm flipH="1" flipV="1">
              <a:off x="4415584" y="1416277"/>
              <a:ext cx="1712912" cy="671512"/>
            </a:xfrm>
            <a:prstGeom prst="straightConnector1">
              <a:avLst/>
            </a:prstGeom>
            <a:ln>
              <a:solidFill>
                <a:srgbClr val="FABB95"/>
              </a:solidFill>
              <a:tailEnd type="arrow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25" name="椭圆 24">
              <a:extLst>
                <a:ext uri="{FF2B5EF4-FFF2-40B4-BE49-F238E27FC236}">
                  <a16:creationId xmlns="" xmlns:a16="http://schemas.microsoft.com/office/drawing/2014/main" id="{226A8534-E1EF-44EE-9EAE-B1032AADE5BD}"/>
                </a:ext>
              </a:extLst>
            </p:cNvPr>
            <p:cNvSpPr/>
            <p:nvPr/>
          </p:nvSpPr>
          <p:spPr bwMode="auto">
            <a:xfrm>
              <a:off x="6114209" y="2071914"/>
              <a:ext cx="98425" cy="100013"/>
            </a:xfrm>
            <a:prstGeom prst="ellipse">
              <a:avLst/>
            </a:prstGeom>
            <a:solidFill>
              <a:srgbClr val="FABB95"/>
            </a:solidFill>
            <a:ln w="25400">
              <a:solidFill>
                <a:srgbClr val="FABB95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>
                <a:defRPr/>
              </a:pPr>
              <a:endParaRPr lang="zh-CN" altLang="en-US" sz="1013"/>
            </a:p>
          </p:txBody>
        </p:sp>
      </p:grpSp>
    </p:spTree>
    <p:extLst>
      <p:ext uri="{BB962C8B-B14F-4D97-AF65-F5344CB8AC3E}">
        <p14:creationId xmlns:p14="http://schemas.microsoft.com/office/powerpoint/2010/main" val="3824159253"/>
      </p:ext>
    </p:extLst>
  </p:cSld>
  <p:clrMapOvr>
    <a:masterClrMapping/>
  </p:clrMapOvr>
  <mc:AlternateContent xmlns:mc="http://schemas.openxmlformats.org/markup-compatibility/2006" xmlns:p15="http://schemas.microsoft.com/office/powerpoint/2012/main">
    <mc:Choice Requires="p15">
      <p:transition xmlns:p14="http://schemas.microsoft.com/office/powerpoint/2010/main" spd="slow" p14:dur="6000" advClick="0" advTm="0">
        <p15:prstTrans prst="curtains"/>
      </p:transition>
    </mc:Choice>
    <mc:Fallback xmlns="">
      <p:transition spd="slow" advClick="0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2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7" dur="10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8" fill="hold">
                      <p:stCondLst>
                        <p:cond delay="indefinite"/>
                      </p:stCondLst>
                      <p:childTnLst>
                        <p:par>
                          <p:cTn id="9" fill="hold">
                            <p:stCondLst>
                              <p:cond delay="0"/>
                            </p:stCondLst>
                            <p:childTnLst>
                              <p:par>
                                <p:cTn id="10" presetID="22" presetClass="entr" presetSubtype="4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2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" presetID="22" presetClass="entr" presetSubtype="4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5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6" presetID="22" presetClass="entr" presetSubtype="1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8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9" presetID="22" presetClass="entr" presetSubtype="1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1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500"/>
                            </p:stCondLst>
                            <p:childTnLst>
                              <p:par>
                                <p:cTn id="23" presetID="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5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6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7" fill="hold">
                            <p:stCondLst>
                              <p:cond delay="1000"/>
                            </p:stCondLst>
                            <p:childTnLst>
                              <p:par>
                                <p:cTn id="28" presetID="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0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1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1500"/>
                            </p:stCondLst>
                            <p:childTnLst>
                              <p:par>
                                <p:cTn id="33" presetID="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7" fill="hold">
                            <p:stCondLst>
                              <p:cond delay="2000"/>
                            </p:stCondLst>
                            <p:childTnLst>
                              <p:par>
                                <p:cTn id="38" presetID="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0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1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4" name="组合 13">
            <a:extLst>
              <a:ext uri="{FF2B5EF4-FFF2-40B4-BE49-F238E27FC236}">
                <a16:creationId xmlns="" xmlns:a16="http://schemas.microsoft.com/office/drawing/2014/main" id="{5EE51563-8323-4D46-9598-E20FFBDC0F83}"/>
              </a:ext>
            </a:extLst>
          </p:cNvPr>
          <p:cNvGrpSpPr/>
          <p:nvPr/>
        </p:nvGrpSpPr>
        <p:grpSpPr>
          <a:xfrm>
            <a:off x="3644724" y="931812"/>
            <a:ext cx="4833434" cy="4752472"/>
            <a:chOff x="6660066" y="0"/>
            <a:chExt cx="4683231" cy="4604784"/>
          </a:xfrm>
        </p:grpSpPr>
        <p:sp>
          <p:nvSpPr>
            <p:cNvPr id="10" name="椭圆 9">
              <a:extLst>
                <a:ext uri="{FF2B5EF4-FFF2-40B4-BE49-F238E27FC236}">
                  <a16:creationId xmlns="" xmlns:a16="http://schemas.microsoft.com/office/drawing/2014/main" id="{74601207-8D8B-430F-951A-218F7DAAEB5C}"/>
                </a:ext>
              </a:extLst>
            </p:cNvPr>
            <p:cNvSpPr/>
            <p:nvPr/>
          </p:nvSpPr>
          <p:spPr>
            <a:xfrm>
              <a:off x="6660066" y="0"/>
              <a:ext cx="4533900" cy="4533900"/>
            </a:xfrm>
            <a:prstGeom prst="ellipse">
              <a:avLst/>
            </a:prstGeom>
            <a:blipFill>
              <a:blip r:embed="rId3">
                <a:alphaModFix amt="39000"/>
              </a:blip>
              <a:tile tx="0" ty="0" sx="100000" sy="100000" flip="none" algn="tl"/>
            </a:blipFill>
            <a:ln>
              <a:solidFill>
                <a:schemeClr val="bg1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pic>
          <p:nvPicPr>
            <p:cNvPr id="12" name="图片 11" descr="图片包含 动物, 无脊椎动物&#10;&#10;已生成高可信度的说明">
              <a:extLst>
                <a:ext uri="{FF2B5EF4-FFF2-40B4-BE49-F238E27FC236}">
                  <a16:creationId xmlns="" xmlns:a16="http://schemas.microsoft.com/office/drawing/2014/main" id="{CBFAB052-9533-4931-B695-66E7CE04ABC0}"/>
                </a:ext>
              </a:extLst>
            </p:cNvPr>
            <p:cNvPicPr>
              <a:picLocks noChangeAspect="1"/>
            </p:cNvPicPr>
            <p:nvPr/>
          </p:nvPicPr>
          <p:blipFill rotWithShape="1">
            <a:blip r:embed="rId4" cstate="screen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rcRect/>
            <a:stretch/>
          </p:blipFill>
          <p:spPr>
            <a:xfrm rot="8452971" flipH="1" flipV="1">
              <a:off x="7138407" y="2453064"/>
              <a:ext cx="3264860" cy="2151720"/>
            </a:xfrm>
            <a:custGeom>
              <a:avLst/>
              <a:gdLst>
                <a:gd name="connsiteX0" fmla="*/ 3264860 w 3264860"/>
                <a:gd name="connsiteY0" fmla="*/ 0 h 2151720"/>
                <a:gd name="connsiteX1" fmla="*/ 3264860 w 3264860"/>
                <a:gd name="connsiteY1" fmla="*/ 1915572 h 2151720"/>
                <a:gd name="connsiteX2" fmla="*/ 3126265 w 3264860"/>
                <a:gd name="connsiteY2" fmla="*/ 1980677 h 2151720"/>
                <a:gd name="connsiteX3" fmla="*/ 831214 w 3264860"/>
                <a:gd name="connsiteY3" fmla="*/ 1643529 h 2151720"/>
                <a:gd name="connsiteX4" fmla="*/ 6440 w 3264860"/>
                <a:gd name="connsiteY4" fmla="*/ 117049 h 2151720"/>
                <a:gd name="connsiteX5" fmla="*/ 0 w 3264860"/>
                <a:gd name="connsiteY5" fmla="*/ 0 h 215172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3264860" h="2151720">
                  <a:moveTo>
                    <a:pt x="3264860" y="0"/>
                  </a:moveTo>
                  <a:lnTo>
                    <a:pt x="3264860" y="1915572"/>
                  </a:lnTo>
                  <a:lnTo>
                    <a:pt x="3126265" y="1980677"/>
                  </a:lnTo>
                  <a:cubicBezTo>
                    <a:pt x="2382584" y="2286753"/>
                    <a:pt x="1499035" y="2186584"/>
                    <a:pt x="831214" y="1643529"/>
                  </a:cubicBezTo>
                  <a:cubicBezTo>
                    <a:pt x="345527" y="1248580"/>
                    <a:pt x="65904" y="694157"/>
                    <a:pt x="6440" y="117049"/>
                  </a:cubicBezTo>
                  <a:lnTo>
                    <a:pt x="0" y="0"/>
                  </a:lnTo>
                  <a:close/>
                </a:path>
              </a:pathLst>
            </a:custGeom>
          </p:spPr>
        </p:pic>
        <p:pic>
          <p:nvPicPr>
            <p:cNvPr id="8" name="图片 7">
              <a:extLst>
                <a:ext uri="{FF2B5EF4-FFF2-40B4-BE49-F238E27FC236}">
                  <a16:creationId xmlns="" xmlns:a16="http://schemas.microsoft.com/office/drawing/2014/main" id="{35A72472-C2EE-4C6E-8CBF-1948D78F3AC2}"/>
                </a:ext>
              </a:extLst>
            </p:cNvPr>
            <p:cNvPicPr>
              <a:picLocks noChangeAspect="1"/>
            </p:cNvPicPr>
            <p:nvPr/>
          </p:nvPicPr>
          <p:blipFill rotWithShape="1">
            <a:blip r:embed="rId5" cstate="screen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rcRect/>
            <a:stretch/>
          </p:blipFill>
          <p:spPr>
            <a:xfrm rot="10415012" flipH="1" flipV="1">
              <a:off x="6922075" y="2541169"/>
              <a:ext cx="4421222" cy="1975510"/>
            </a:xfrm>
            <a:custGeom>
              <a:avLst/>
              <a:gdLst>
                <a:gd name="connsiteX0" fmla="*/ 4421222 w 4421222"/>
                <a:gd name="connsiteY0" fmla="*/ 0 h 1975510"/>
                <a:gd name="connsiteX1" fmla="*/ 4389965 w 4421222"/>
                <a:gd name="connsiteY1" fmla="*/ 190721 h 1975510"/>
                <a:gd name="connsiteX2" fmla="*/ 1921407 w 4421222"/>
                <a:gd name="connsiteY2" fmla="*/ 1961106 h 1975510"/>
                <a:gd name="connsiteX3" fmla="*/ 420 w 4421222"/>
                <a:gd name="connsiteY3" fmla="*/ 351795 h 1975510"/>
                <a:gd name="connsiteX4" fmla="*/ 0 w 4421222"/>
                <a:gd name="connsiteY4" fmla="*/ 350072 h 1975510"/>
                <a:gd name="connsiteX5" fmla="*/ 0 w 4421222"/>
                <a:gd name="connsiteY5" fmla="*/ 0 h 19755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4421222" h="1975510">
                  <a:moveTo>
                    <a:pt x="4421222" y="0"/>
                  </a:moveTo>
                  <a:lnTo>
                    <a:pt x="4389965" y="190721"/>
                  </a:lnTo>
                  <a:cubicBezTo>
                    <a:pt x="4146853" y="1313710"/>
                    <a:pt x="3087807" y="2092278"/>
                    <a:pt x="1921407" y="1961106"/>
                  </a:cubicBezTo>
                  <a:cubicBezTo>
                    <a:pt x="988288" y="1856168"/>
                    <a:pt x="251478" y="1198800"/>
                    <a:pt x="420" y="351795"/>
                  </a:cubicBezTo>
                  <a:lnTo>
                    <a:pt x="0" y="350072"/>
                  </a:lnTo>
                  <a:lnTo>
                    <a:pt x="0" y="0"/>
                  </a:lnTo>
                  <a:close/>
                </a:path>
              </a:pathLst>
            </a:custGeom>
          </p:spPr>
        </p:pic>
      </p:grpSp>
      <p:sp>
        <p:nvSpPr>
          <p:cNvPr id="15" name="文本框 14">
            <a:extLst>
              <a:ext uri="{FF2B5EF4-FFF2-40B4-BE49-F238E27FC236}">
                <a16:creationId xmlns="" xmlns:a16="http://schemas.microsoft.com/office/drawing/2014/main" id="{3CCAB846-E192-40F9-99D4-52D6C6418A38}"/>
              </a:ext>
            </a:extLst>
          </p:cNvPr>
          <p:cNvSpPr txBox="1"/>
          <p:nvPr/>
        </p:nvSpPr>
        <p:spPr>
          <a:xfrm>
            <a:off x="5276495" y="1005820"/>
            <a:ext cx="1415772" cy="1569660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zh-CN" altLang="en-US" sz="9600" dirty="0">
                <a:solidFill>
                  <a:schemeClr val="bg1">
                    <a:lumMod val="50000"/>
                  </a:schemeClr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肆</a:t>
            </a:r>
          </a:p>
        </p:txBody>
      </p:sp>
      <p:sp>
        <p:nvSpPr>
          <p:cNvPr id="16" name="矩形 15">
            <a:extLst>
              <a:ext uri="{FF2B5EF4-FFF2-40B4-BE49-F238E27FC236}">
                <a16:creationId xmlns="" xmlns:a16="http://schemas.microsoft.com/office/drawing/2014/main" id="{7071CF11-4CF6-4384-B405-21F9495510B5}"/>
              </a:ext>
            </a:extLst>
          </p:cNvPr>
          <p:cNvSpPr/>
          <p:nvPr/>
        </p:nvSpPr>
        <p:spPr>
          <a:xfrm>
            <a:off x="4849930" y="2448906"/>
            <a:ext cx="2400657" cy="917020"/>
          </a:xfrm>
          <a:prstGeom prst="rect">
            <a:avLst/>
          </a:prstGeom>
        </p:spPr>
        <p:txBody>
          <a:bodyPr vert="horz" wrap="square">
            <a:spAutoFit/>
          </a:bodyPr>
          <a:lstStyle/>
          <a:p>
            <a:pPr>
              <a:lnSpc>
                <a:spcPct val="150000"/>
              </a:lnSpc>
            </a:pPr>
            <a:r>
              <a:rPr lang="zh-CN" altLang="en-US" sz="1200" dirty="0">
                <a:solidFill>
                  <a:schemeClr val="bg1">
                    <a:lumMod val="50000"/>
                  </a:schemeClr>
                </a:solidFill>
              </a:rPr>
              <a:t>请在此处添加详细描述文本，尽量与标题文本语言风格相符合，语言描述尽量简洁生动。</a:t>
            </a:r>
          </a:p>
        </p:txBody>
      </p:sp>
    </p:spTree>
    <p:extLst>
      <p:ext uri="{BB962C8B-B14F-4D97-AF65-F5344CB8AC3E}">
        <p14:creationId xmlns:p14="http://schemas.microsoft.com/office/powerpoint/2010/main" val="4120978048"/>
      </p:ext>
    </p:extLst>
  </p:cSld>
  <p:clrMapOvr>
    <a:masterClrMapping/>
  </p:clrMapOvr>
  <mc:AlternateContent xmlns:mc="http://schemas.openxmlformats.org/markup-compatibility/2006" xmlns:p15="http://schemas.microsoft.com/office/powerpoint/2012/main">
    <mc:Choice Requires="p15">
      <p:transition xmlns:p14="http://schemas.microsoft.com/office/powerpoint/2010/main" spd="slow" p14:dur="6000" advClick="0" advTm="0">
        <p15:prstTrans prst="curtains"/>
      </p:transition>
    </mc:Choice>
    <mc:Fallback xmlns="">
      <p:transition spd="slow" advClick="0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4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7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8" fill="hold">
                      <p:stCondLst>
                        <p:cond delay="indefinite"/>
                      </p:stCondLst>
                      <p:childTnLst>
                        <p:par>
                          <p:cTn id="9" fill="hold">
                            <p:stCondLst>
                              <p:cond delay="0"/>
                            </p:stCondLst>
                            <p:childTnLst>
                              <p:par>
                                <p:cTn id="10" presetID="31" presetClass="entr" presetSubtype="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9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5" dur="10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6" fill="hold">
                      <p:stCondLst>
                        <p:cond delay="indefinite"/>
                      </p:stCondLst>
                      <p:childTnLst>
                        <p:par>
                          <p:cTn id="17" fill="hold">
                            <p:stCondLst>
                              <p:cond delay="0"/>
                            </p:stCondLst>
                            <p:childTnLst>
                              <p:par>
                                <p:cTn id="18" presetID="53" presetClass="entr" presetSubtype="16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5" grpId="0"/>
      <p:bldP spid="16" grpId="0"/>
    </p:bldLst>
  </p:timing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2" name="Straight Connector 7">
            <a:extLst>
              <a:ext uri="{FF2B5EF4-FFF2-40B4-BE49-F238E27FC236}">
                <a16:creationId xmlns="" xmlns:a16="http://schemas.microsoft.com/office/drawing/2014/main" id="{C99519DF-EAC7-458B-A072-A985A51C9B14}"/>
              </a:ext>
            </a:extLst>
          </p:cNvPr>
          <p:cNvCxnSpPr>
            <a:stCxn id="4" idx="6"/>
            <a:endCxn id="7" idx="2"/>
          </p:cNvCxnSpPr>
          <p:nvPr/>
        </p:nvCxnSpPr>
        <p:spPr>
          <a:xfrm>
            <a:off x="2315047" y="4300768"/>
            <a:ext cx="7160522" cy="1588"/>
          </a:xfrm>
          <a:prstGeom prst="line">
            <a:avLst/>
          </a:prstGeom>
          <a:ln w="12700" cap="flat">
            <a:solidFill>
              <a:schemeClr val="bg1">
                <a:lumMod val="75000"/>
              </a:schemeClr>
            </a:solidFill>
            <a:prstDash val="sysDash"/>
            <a:round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grpSp>
        <p:nvGrpSpPr>
          <p:cNvPr id="3" name="Group 69">
            <a:extLst>
              <a:ext uri="{FF2B5EF4-FFF2-40B4-BE49-F238E27FC236}">
                <a16:creationId xmlns="" xmlns:a16="http://schemas.microsoft.com/office/drawing/2014/main" id="{99AACB2E-C132-4335-BD69-23EE95D6FECA}"/>
              </a:ext>
            </a:extLst>
          </p:cNvPr>
          <p:cNvGrpSpPr/>
          <p:nvPr/>
        </p:nvGrpSpPr>
        <p:grpSpPr>
          <a:xfrm>
            <a:off x="1618413" y="3952404"/>
            <a:ext cx="696635" cy="696726"/>
            <a:chOff x="255774" y="3805440"/>
            <a:chExt cx="696726" cy="696726"/>
          </a:xfrm>
        </p:grpSpPr>
        <p:sp>
          <p:nvSpPr>
            <p:cNvPr id="4" name="Oval 9">
              <a:extLst>
                <a:ext uri="{FF2B5EF4-FFF2-40B4-BE49-F238E27FC236}">
                  <a16:creationId xmlns="" xmlns:a16="http://schemas.microsoft.com/office/drawing/2014/main" id="{1FEBCC14-82E5-45C9-8DAC-DF9A7735FF44}"/>
                </a:ext>
              </a:extLst>
            </p:cNvPr>
            <p:cNvSpPr/>
            <p:nvPr/>
          </p:nvSpPr>
          <p:spPr>
            <a:xfrm>
              <a:off x="255774" y="3805440"/>
              <a:ext cx="696726" cy="696726"/>
            </a:xfrm>
            <a:prstGeom prst="ellipse">
              <a:avLst/>
            </a:prstGeom>
            <a:noFill/>
            <a:ln>
              <a:solidFill>
                <a:srgbClr val="FABB95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sz="1013">
                <a:solidFill>
                  <a:schemeClr val="tx1">
                    <a:lumMod val="50000"/>
                    <a:lumOff val="50000"/>
                  </a:schemeClr>
                </a:solidFill>
                <a:latin typeface="+mn-ea"/>
              </a:endParaRPr>
            </a:p>
          </p:txBody>
        </p:sp>
        <p:sp>
          <p:nvSpPr>
            <p:cNvPr id="5" name="Isosceles Triangle 40">
              <a:extLst>
                <a:ext uri="{FF2B5EF4-FFF2-40B4-BE49-F238E27FC236}">
                  <a16:creationId xmlns="" xmlns:a16="http://schemas.microsoft.com/office/drawing/2014/main" id="{C951BBB6-2ADB-40B9-B80A-BF38EA338F67}"/>
                </a:ext>
              </a:extLst>
            </p:cNvPr>
            <p:cNvSpPr/>
            <p:nvPr/>
          </p:nvSpPr>
          <p:spPr>
            <a:xfrm rot="5400000">
              <a:off x="493716" y="4019782"/>
              <a:ext cx="279448" cy="240904"/>
            </a:xfrm>
            <a:prstGeom prst="triangle">
              <a:avLst/>
            </a:prstGeom>
            <a:solidFill>
              <a:srgbClr val="FABB95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sz="1013">
                <a:solidFill>
                  <a:schemeClr val="tx1">
                    <a:lumMod val="50000"/>
                    <a:lumOff val="50000"/>
                  </a:schemeClr>
                </a:solidFill>
                <a:latin typeface="+mn-ea"/>
              </a:endParaRPr>
            </a:p>
          </p:txBody>
        </p:sp>
      </p:grpSp>
      <p:grpSp>
        <p:nvGrpSpPr>
          <p:cNvPr id="6" name="Group 70">
            <a:extLst>
              <a:ext uri="{FF2B5EF4-FFF2-40B4-BE49-F238E27FC236}">
                <a16:creationId xmlns="" xmlns:a16="http://schemas.microsoft.com/office/drawing/2014/main" id="{4D0E0D13-E11F-42CC-A152-AD5750FF5A58}"/>
              </a:ext>
            </a:extLst>
          </p:cNvPr>
          <p:cNvGrpSpPr/>
          <p:nvPr/>
        </p:nvGrpSpPr>
        <p:grpSpPr>
          <a:xfrm>
            <a:off x="9475570" y="3952404"/>
            <a:ext cx="696635" cy="696726"/>
            <a:chOff x="8113954" y="3805440"/>
            <a:chExt cx="696726" cy="696726"/>
          </a:xfrm>
        </p:grpSpPr>
        <p:sp>
          <p:nvSpPr>
            <p:cNvPr id="7" name="Oval 20">
              <a:extLst>
                <a:ext uri="{FF2B5EF4-FFF2-40B4-BE49-F238E27FC236}">
                  <a16:creationId xmlns="" xmlns:a16="http://schemas.microsoft.com/office/drawing/2014/main" id="{6A8C5050-7B4E-434C-882B-3BAB89F57511}"/>
                </a:ext>
              </a:extLst>
            </p:cNvPr>
            <p:cNvSpPr/>
            <p:nvPr/>
          </p:nvSpPr>
          <p:spPr>
            <a:xfrm>
              <a:off x="8113954" y="3805440"/>
              <a:ext cx="696726" cy="696726"/>
            </a:xfrm>
            <a:prstGeom prst="ellipse">
              <a:avLst/>
            </a:prstGeom>
            <a:noFill/>
            <a:ln>
              <a:solidFill>
                <a:srgbClr val="74A0B2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sz="1013" dirty="0">
                <a:solidFill>
                  <a:schemeClr val="tx1">
                    <a:lumMod val="50000"/>
                    <a:lumOff val="50000"/>
                  </a:schemeClr>
                </a:solidFill>
                <a:latin typeface="+mn-ea"/>
              </a:endParaRPr>
            </a:p>
          </p:txBody>
        </p:sp>
        <p:sp>
          <p:nvSpPr>
            <p:cNvPr id="8" name="Rectangle 42">
              <a:extLst>
                <a:ext uri="{FF2B5EF4-FFF2-40B4-BE49-F238E27FC236}">
                  <a16:creationId xmlns="" xmlns:a16="http://schemas.microsoft.com/office/drawing/2014/main" id="{E91AB90A-B1DC-40B2-A476-7C4644B0D9B6}"/>
                </a:ext>
              </a:extLst>
            </p:cNvPr>
            <p:cNvSpPr/>
            <p:nvPr/>
          </p:nvSpPr>
          <p:spPr>
            <a:xfrm>
              <a:off x="8358214" y="4048124"/>
              <a:ext cx="238120" cy="238120"/>
            </a:xfrm>
            <a:prstGeom prst="rect">
              <a:avLst/>
            </a:prstGeom>
            <a:solidFill>
              <a:srgbClr val="74A0B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sz="1013">
                <a:solidFill>
                  <a:schemeClr val="tx1">
                    <a:lumMod val="50000"/>
                    <a:lumOff val="50000"/>
                  </a:schemeClr>
                </a:solidFill>
                <a:latin typeface="+mn-ea"/>
              </a:endParaRPr>
            </a:p>
          </p:txBody>
        </p:sp>
      </p:grpSp>
      <p:sp>
        <p:nvSpPr>
          <p:cNvPr id="9" name="Rectangle 45">
            <a:extLst>
              <a:ext uri="{FF2B5EF4-FFF2-40B4-BE49-F238E27FC236}">
                <a16:creationId xmlns="" xmlns:a16="http://schemas.microsoft.com/office/drawing/2014/main" id="{6AABE499-D7C9-4F69-A466-B530FC04F778}"/>
              </a:ext>
            </a:extLst>
          </p:cNvPr>
          <p:cNvSpPr/>
          <p:nvPr/>
        </p:nvSpPr>
        <p:spPr>
          <a:xfrm>
            <a:off x="2362642" y="4361789"/>
            <a:ext cx="492424" cy="276991"/>
          </a:xfrm>
          <a:prstGeom prst="rect">
            <a:avLst/>
          </a:prstGeom>
        </p:spPr>
        <p:txBody>
          <a:bodyPr wrap="none" lIns="91431" tIns="45716" rIns="91431" bIns="45716">
            <a:spAutoFit/>
          </a:bodyPr>
          <a:lstStyle/>
          <a:p>
            <a:r>
              <a:rPr lang="zh-CN" altLang="en-US" sz="1200" dirty="0">
                <a:solidFill>
                  <a:schemeClr val="tx1">
                    <a:lumMod val="50000"/>
                    <a:lumOff val="50000"/>
                  </a:schemeClr>
                </a:solidFill>
                <a:latin typeface="+mn-ea"/>
                <a:cs typeface="Open Sans" pitchFamily="34" charset="0"/>
              </a:rPr>
              <a:t>开始</a:t>
            </a:r>
            <a:endParaRPr lang="en-US" sz="1200" dirty="0">
              <a:solidFill>
                <a:schemeClr val="tx1">
                  <a:lumMod val="50000"/>
                  <a:lumOff val="50000"/>
                </a:schemeClr>
              </a:solidFill>
              <a:latin typeface="+mn-ea"/>
              <a:cs typeface="Open Sans" pitchFamily="34" charset="0"/>
            </a:endParaRPr>
          </a:p>
        </p:txBody>
      </p:sp>
      <p:sp>
        <p:nvSpPr>
          <p:cNvPr id="10" name="Rectangle 46">
            <a:extLst>
              <a:ext uri="{FF2B5EF4-FFF2-40B4-BE49-F238E27FC236}">
                <a16:creationId xmlns="" xmlns:a16="http://schemas.microsoft.com/office/drawing/2014/main" id="{9BF4D22D-87ED-4CED-8660-BB851C8582DE}"/>
              </a:ext>
            </a:extLst>
          </p:cNvPr>
          <p:cNvSpPr/>
          <p:nvPr/>
        </p:nvSpPr>
        <p:spPr>
          <a:xfrm>
            <a:off x="8862653" y="4361789"/>
            <a:ext cx="492424" cy="276991"/>
          </a:xfrm>
          <a:prstGeom prst="rect">
            <a:avLst/>
          </a:prstGeom>
        </p:spPr>
        <p:txBody>
          <a:bodyPr wrap="none" lIns="91431" tIns="45716" rIns="91431" bIns="45716">
            <a:spAutoFit/>
          </a:bodyPr>
          <a:lstStyle/>
          <a:p>
            <a:r>
              <a:rPr lang="zh-CN" altLang="en-US" sz="1200" dirty="0">
                <a:solidFill>
                  <a:schemeClr val="tx1">
                    <a:lumMod val="50000"/>
                    <a:lumOff val="50000"/>
                  </a:schemeClr>
                </a:solidFill>
                <a:latin typeface="+mn-ea"/>
                <a:cs typeface="Open Sans" pitchFamily="34" charset="0"/>
              </a:rPr>
              <a:t>理念</a:t>
            </a:r>
            <a:endParaRPr lang="en-US" sz="1200" dirty="0">
              <a:solidFill>
                <a:schemeClr val="tx1">
                  <a:lumMod val="50000"/>
                  <a:lumOff val="50000"/>
                </a:schemeClr>
              </a:solidFill>
              <a:latin typeface="+mn-ea"/>
              <a:cs typeface="Open Sans" pitchFamily="34" charset="0"/>
            </a:endParaRPr>
          </a:p>
        </p:txBody>
      </p:sp>
      <p:grpSp>
        <p:nvGrpSpPr>
          <p:cNvPr id="11" name="Group 61">
            <a:extLst>
              <a:ext uri="{FF2B5EF4-FFF2-40B4-BE49-F238E27FC236}">
                <a16:creationId xmlns="" xmlns:a16="http://schemas.microsoft.com/office/drawing/2014/main" id="{FCDC6A62-51C4-44EF-AAD0-B4BF5532162A}"/>
              </a:ext>
            </a:extLst>
          </p:cNvPr>
          <p:cNvGrpSpPr/>
          <p:nvPr/>
        </p:nvGrpSpPr>
        <p:grpSpPr>
          <a:xfrm>
            <a:off x="3368323" y="1784577"/>
            <a:ext cx="1280036" cy="2620294"/>
            <a:chOff x="2005914" y="1637612"/>
            <a:chExt cx="1280202" cy="2620294"/>
          </a:xfrm>
        </p:grpSpPr>
        <p:sp>
          <p:nvSpPr>
            <p:cNvPr id="12" name="Oval 12">
              <a:extLst>
                <a:ext uri="{FF2B5EF4-FFF2-40B4-BE49-F238E27FC236}">
                  <a16:creationId xmlns="" xmlns:a16="http://schemas.microsoft.com/office/drawing/2014/main" id="{858C188F-4DCC-4F9D-9E99-09F4E8231044}"/>
                </a:ext>
              </a:extLst>
            </p:cNvPr>
            <p:cNvSpPr/>
            <p:nvPr/>
          </p:nvSpPr>
          <p:spPr>
            <a:xfrm>
              <a:off x="2111286" y="4049700"/>
              <a:ext cx="208206" cy="208206"/>
            </a:xfrm>
            <a:prstGeom prst="ellipse">
              <a:avLst/>
            </a:prstGeom>
            <a:solidFill>
              <a:srgbClr val="74A0B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sz="1013" dirty="0">
                <a:solidFill>
                  <a:schemeClr val="tx1">
                    <a:lumMod val="50000"/>
                    <a:lumOff val="50000"/>
                  </a:schemeClr>
                </a:solidFill>
                <a:latin typeface="+mn-ea"/>
              </a:endParaRPr>
            </a:p>
          </p:txBody>
        </p:sp>
        <p:grpSp>
          <p:nvGrpSpPr>
            <p:cNvPr id="13" name="Group 66">
              <a:extLst>
                <a:ext uri="{FF2B5EF4-FFF2-40B4-BE49-F238E27FC236}">
                  <a16:creationId xmlns="" xmlns:a16="http://schemas.microsoft.com/office/drawing/2014/main" id="{783340E8-E273-4BB9-A6F0-3B8F7654B493}"/>
                </a:ext>
              </a:extLst>
            </p:cNvPr>
            <p:cNvGrpSpPr/>
            <p:nvPr/>
          </p:nvGrpSpPr>
          <p:grpSpPr>
            <a:xfrm>
              <a:off x="2285984" y="2214560"/>
              <a:ext cx="1000132" cy="1703183"/>
              <a:chOff x="2285984" y="2214560"/>
              <a:chExt cx="1000132" cy="1703183"/>
            </a:xfrm>
          </p:grpSpPr>
          <p:sp>
            <p:nvSpPr>
              <p:cNvPr id="18" name="Rectangle 43">
                <a:extLst>
                  <a:ext uri="{FF2B5EF4-FFF2-40B4-BE49-F238E27FC236}">
                    <a16:creationId xmlns="" xmlns:a16="http://schemas.microsoft.com/office/drawing/2014/main" id="{315297AE-CCDD-4AB7-B5F3-9F6235BF47B1}"/>
                  </a:ext>
                </a:extLst>
              </p:cNvPr>
              <p:cNvSpPr/>
              <p:nvPr/>
            </p:nvSpPr>
            <p:spPr>
              <a:xfrm>
                <a:off x="2285984" y="2428874"/>
                <a:ext cx="1000132" cy="1488869"/>
              </a:xfrm>
              <a:prstGeom prst="rect">
                <a:avLst/>
              </a:prstGeom>
            </p:spPr>
            <p:txBody>
              <a:bodyPr wrap="square">
                <a:spAutoFit/>
              </a:bodyPr>
              <a:lstStyle/>
              <a:p>
                <a:r>
                  <a:rPr lang="zh-CN" altLang="en-US" sz="825" dirty="0">
                    <a:solidFill>
                      <a:schemeClr val="tx1">
                        <a:lumMod val="50000"/>
                        <a:lumOff val="50000"/>
                      </a:schemeClr>
                    </a:solidFill>
                    <a:latin typeface="+mn-ea"/>
                    <a:cs typeface="Open Sans Light" pitchFamily="34" charset="0"/>
                  </a:rPr>
                  <a:t>此处添加详细文本描述，建议与标题相关并符合整体语言风格，语言描述尽量简洁生动。尽量将每页幻灯片的字数控制在</a:t>
                </a:r>
                <a:r>
                  <a:rPr lang="en-US" altLang="zh-CN" sz="825" dirty="0">
                    <a:solidFill>
                      <a:schemeClr val="tx1">
                        <a:lumMod val="50000"/>
                        <a:lumOff val="50000"/>
                      </a:schemeClr>
                    </a:solidFill>
                    <a:latin typeface="+mn-ea"/>
                    <a:cs typeface="Open Sans Light" pitchFamily="34" charset="0"/>
                  </a:rPr>
                  <a:t>200</a:t>
                </a:r>
                <a:r>
                  <a:rPr lang="zh-CN" altLang="en-US" sz="825" dirty="0">
                    <a:solidFill>
                      <a:schemeClr val="tx1">
                        <a:lumMod val="50000"/>
                        <a:lumOff val="50000"/>
                      </a:schemeClr>
                    </a:solidFill>
                    <a:latin typeface="+mn-ea"/>
                    <a:cs typeface="Open Sans Light" pitchFamily="34" charset="0"/>
                  </a:rPr>
                  <a:t>字以内，据统计每页幻灯片的最好控制在</a:t>
                </a:r>
                <a:r>
                  <a:rPr lang="en-US" altLang="zh-CN" sz="825" dirty="0">
                    <a:solidFill>
                      <a:schemeClr val="tx1">
                        <a:lumMod val="50000"/>
                        <a:lumOff val="50000"/>
                      </a:schemeClr>
                    </a:solidFill>
                    <a:latin typeface="+mn-ea"/>
                    <a:cs typeface="Open Sans Light" pitchFamily="34" charset="0"/>
                  </a:rPr>
                  <a:t>5</a:t>
                </a:r>
                <a:r>
                  <a:rPr lang="zh-CN" altLang="en-US" sz="825" dirty="0">
                    <a:solidFill>
                      <a:schemeClr val="tx1">
                        <a:lumMod val="50000"/>
                        <a:lumOff val="50000"/>
                      </a:schemeClr>
                    </a:solidFill>
                    <a:latin typeface="+mn-ea"/>
                    <a:cs typeface="Open Sans Light" pitchFamily="34" charset="0"/>
                  </a:rPr>
                  <a:t>分钟之内。</a:t>
                </a:r>
                <a:endParaRPr lang="ms-MY" sz="825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+mn-ea"/>
                  <a:cs typeface="Open Sans Light" pitchFamily="34" charset="0"/>
                </a:endParaRPr>
              </a:p>
            </p:txBody>
          </p:sp>
          <p:sp>
            <p:nvSpPr>
              <p:cNvPr id="19" name="Rectangle 44">
                <a:extLst>
                  <a:ext uri="{FF2B5EF4-FFF2-40B4-BE49-F238E27FC236}">
                    <a16:creationId xmlns="" xmlns:a16="http://schemas.microsoft.com/office/drawing/2014/main" id="{D27FFA79-6BDD-4E6C-8279-F770B5EB4DAC}"/>
                  </a:ext>
                </a:extLst>
              </p:cNvPr>
              <p:cNvSpPr/>
              <p:nvPr/>
            </p:nvSpPr>
            <p:spPr>
              <a:xfrm>
                <a:off x="2285984" y="2214560"/>
                <a:ext cx="684892" cy="242374"/>
              </a:xfrm>
              <a:prstGeom prst="rect">
                <a:avLst/>
              </a:prstGeom>
            </p:spPr>
            <p:txBody>
              <a:bodyPr wrap="none">
                <a:spAutoFit/>
              </a:bodyPr>
              <a:lstStyle/>
              <a:p>
                <a:r>
                  <a:rPr lang="zh-CN" altLang="en-US" sz="975" b="1" dirty="0">
                    <a:solidFill>
                      <a:schemeClr val="tx1">
                        <a:lumMod val="50000"/>
                        <a:lumOff val="50000"/>
                      </a:schemeClr>
                    </a:solidFill>
                    <a:latin typeface="+mn-ea"/>
                    <a:cs typeface="Open Sans" pitchFamily="34" charset="0"/>
                  </a:rPr>
                  <a:t>添加标题</a:t>
                </a:r>
                <a:endParaRPr lang="en-US" sz="975" b="1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+mn-ea"/>
                  <a:cs typeface="Open Sans" pitchFamily="34" charset="0"/>
                </a:endParaRPr>
              </a:p>
            </p:txBody>
          </p:sp>
        </p:grpSp>
        <p:cxnSp>
          <p:nvCxnSpPr>
            <p:cNvPr id="14" name="Straight Connector 26">
              <a:extLst>
                <a:ext uri="{FF2B5EF4-FFF2-40B4-BE49-F238E27FC236}">
                  <a16:creationId xmlns="" xmlns:a16="http://schemas.microsoft.com/office/drawing/2014/main" id="{2BDDC2AF-9600-45C2-8193-F21D1941EEC6}"/>
                </a:ext>
              </a:extLst>
            </p:cNvPr>
            <p:cNvCxnSpPr/>
            <p:nvPr/>
          </p:nvCxnSpPr>
          <p:spPr>
            <a:xfrm rot="16200000" flipH="1">
              <a:off x="1337273" y="3163270"/>
              <a:ext cx="1763355" cy="8809"/>
            </a:xfrm>
            <a:prstGeom prst="line">
              <a:avLst/>
            </a:prstGeom>
            <a:ln>
              <a:solidFill>
                <a:schemeClr val="bg1">
                  <a:lumMod val="7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grpSp>
          <p:nvGrpSpPr>
            <p:cNvPr id="15" name="Group 59">
              <a:extLst>
                <a:ext uri="{FF2B5EF4-FFF2-40B4-BE49-F238E27FC236}">
                  <a16:creationId xmlns="" xmlns:a16="http://schemas.microsoft.com/office/drawing/2014/main" id="{911B3433-63EA-41A7-9DCC-76AD9BBB2202}"/>
                </a:ext>
              </a:extLst>
            </p:cNvPr>
            <p:cNvGrpSpPr/>
            <p:nvPr/>
          </p:nvGrpSpPr>
          <p:grpSpPr>
            <a:xfrm>
              <a:off x="2005914" y="1637612"/>
              <a:ext cx="418280" cy="418280"/>
              <a:chOff x="2005914" y="1637612"/>
              <a:chExt cx="418280" cy="418280"/>
            </a:xfrm>
          </p:grpSpPr>
          <p:sp>
            <p:nvSpPr>
              <p:cNvPr id="16" name="Teardrop 25">
                <a:extLst>
                  <a:ext uri="{FF2B5EF4-FFF2-40B4-BE49-F238E27FC236}">
                    <a16:creationId xmlns="" xmlns:a16="http://schemas.microsoft.com/office/drawing/2014/main" id="{69C2A16B-610D-4A62-A4B3-B63D568CB3FA}"/>
                  </a:ext>
                </a:extLst>
              </p:cNvPr>
              <p:cNvSpPr/>
              <p:nvPr/>
            </p:nvSpPr>
            <p:spPr>
              <a:xfrm rot="8100000">
                <a:off x="2005914" y="1637612"/>
                <a:ext cx="418280" cy="418280"/>
              </a:xfrm>
              <a:prstGeom prst="teardrop">
                <a:avLst>
                  <a:gd name="adj" fmla="val 131619"/>
                </a:avLst>
              </a:prstGeom>
              <a:solidFill>
                <a:srgbClr val="74A0B2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sz="1013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+mn-ea"/>
                </a:endParaRPr>
              </a:p>
            </p:txBody>
          </p:sp>
          <p:sp>
            <p:nvSpPr>
              <p:cNvPr id="17" name="Freeform 63">
                <a:extLst>
                  <a:ext uri="{FF2B5EF4-FFF2-40B4-BE49-F238E27FC236}">
                    <a16:creationId xmlns="" xmlns:a16="http://schemas.microsoft.com/office/drawing/2014/main" id="{C332DD99-5BE9-4207-A6F7-C985DEBB4011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2115407" y="1762183"/>
                <a:ext cx="199914" cy="171356"/>
              </a:xfrm>
              <a:custGeom>
                <a:avLst/>
                <a:gdLst/>
                <a:ahLst/>
                <a:cxnLst>
                  <a:cxn ang="0">
                    <a:pos x="15" y="2"/>
                  </a:cxn>
                  <a:cxn ang="0">
                    <a:pos x="0" y="4"/>
                  </a:cxn>
                  <a:cxn ang="0">
                    <a:pos x="0" y="62"/>
                  </a:cxn>
                  <a:cxn ang="0">
                    <a:pos x="9" y="71"/>
                  </a:cxn>
                  <a:cxn ang="0">
                    <a:pos x="53" y="45"/>
                  </a:cxn>
                  <a:cxn ang="0">
                    <a:pos x="58" y="31"/>
                  </a:cxn>
                  <a:cxn ang="0">
                    <a:pos x="307" y="11"/>
                  </a:cxn>
                  <a:cxn ang="0">
                    <a:pos x="95" y="11"/>
                  </a:cxn>
                  <a:cxn ang="0">
                    <a:pos x="85" y="27"/>
                  </a:cxn>
                  <a:cxn ang="0">
                    <a:pos x="85" y="51"/>
                  </a:cxn>
                  <a:cxn ang="0">
                    <a:pos x="102" y="62"/>
                  </a:cxn>
                  <a:cxn ang="0">
                    <a:pos x="314" y="60"/>
                  </a:cxn>
                  <a:cxn ang="0">
                    <a:pos x="323" y="43"/>
                  </a:cxn>
                  <a:cxn ang="0">
                    <a:pos x="323" y="20"/>
                  </a:cxn>
                  <a:cxn ang="0">
                    <a:pos x="307" y="11"/>
                  </a:cxn>
                  <a:cxn ang="0">
                    <a:pos x="53" y="147"/>
                  </a:cxn>
                  <a:cxn ang="0">
                    <a:pos x="60" y="138"/>
                  </a:cxn>
                  <a:cxn ang="0">
                    <a:pos x="15" y="112"/>
                  </a:cxn>
                  <a:cxn ang="0">
                    <a:pos x="4" y="111"/>
                  </a:cxn>
                  <a:cxn ang="0">
                    <a:pos x="0" y="163"/>
                  </a:cxn>
                  <a:cxn ang="0">
                    <a:pos x="4" y="172"/>
                  </a:cxn>
                  <a:cxn ang="0">
                    <a:pos x="15" y="172"/>
                  </a:cxn>
                  <a:cxn ang="0">
                    <a:pos x="102" y="112"/>
                  </a:cxn>
                  <a:cxn ang="0">
                    <a:pos x="85" y="123"/>
                  </a:cxn>
                  <a:cxn ang="0">
                    <a:pos x="85" y="147"/>
                  </a:cxn>
                  <a:cxn ang="0">
                    <a:pos x="95" y="163"/>
                  </a:cxn>
                  <a:cxn ang="0">
                    <a:pos x="307" y="163"/>
                  </a:cxn>
                  <a:cxn ang="0">
                    <a:pos x="323" y="154"/>
                  </a:cxn>
                  <a:cxn ang="0">
                    <a:pos x="323" y="129"/>
                  </a:cxn>
                  <a:cxn ang="0">
                    <a:pos x="314" y="114"/>
                  </a:cxn>
                  <a:cxn ang="0">
                    <a:pos x="53" y="232"/>
                  </a:cxn>
                  <a:cxn ang="0">
                    <a:pos x="9" y="205"/>
                  </a:cxn>
                  <a:cxn ang="0">
                    <a:pos x="0" y="214"/>
                  </a:cxn>
                  <a:cxn ang="0">
                    <a:pos x="0" y="272"/>
                  </a:cxn>
                  <a:cxn ang="0">
                    <a:pos x="15" y="274"/>
                  </a:cxn>
                  <a:cxn ang="0">
                    <a:pos x="58" y="245"/>
                  </a:cxn>
                  <a:cxn ang="0">
                    <a:pos x="53" y="232"/>
                  </a:cxn>
                  <a:cxn ang="0">
                    <a:pos x="102" y="214"/>
                  </a:cxn>
                  <a:cxn ang="0">
                    <a:pos x="91" y="219"/>
                  </a:cxn>
                  <a:cxn ang="0">
                    <a:pos x="85" y="248"/>
                  </a:cxn>
                  <a:cxn ang="0">
                    <a:pos x="91" y="261"/>
                  </a:cxn>
                  <a:cxn ang="0">
                    <a:pos x="307" y="266"/>
                  </a:cxn>
                  <a:cxn ang="0">
                    <a:pos x="319" y="261"/>
                  </a:cxn>
                  <a:cxn ang="0">
                    <a:pos x="323" y="232"/>
                  </a:cxn>
                  <a:cxn ang="0">
                    <a:pos x="319" y="219"/>
                  </a:cxn>
                  <a:cxn ang="0">
                    <a:pos x="307" y="214"/>
                  </a:cxn>
                </a:cxnLst>
                <a:rect l="0" t="0" r="r" b="b"/>
                <a:pathLst>
                  <a:path w="323" h="275">
                    <a:moveTo>
                      <a:pt x="53" y="27"/>
                    </a:moveTo>
                    <a:lnTo>
                      <a:pt x="15" y="2"/>
                    </a:lnTo>
                    <a:lnTo>
                      <a:pt x="15" y="2"/>
                    </a:lnTo>
                    <a:lnTo>
                      <a:pt x="9" y="0"/>
                    </a:lnTo>
                    <a:lnTo>
                      <a:pt x="4" y="0"/>
                    </a:lnTo>
                    <a:lnTo>
                      <a:pt x="0" y="4"/>
                    </a:lnTo>
                    <a:lnTo>
                      <a:pt x="0" y="11"/>
                    </a:lnTo>
                    <a:lnTo>
                      <a:pt x="0" y="62"/>
                    </a:lnTo>
                    <a:lnTo>
                      <a:pt x="0" y="62"/>
                    </a:lnTo>
                    <a:lnTo>
                      <a:pt x="0" y="67"/>
                    </a:lnTo>
                    <a:lnTo>
                      <a:pt x="4" y="71"/>
                    </a:lnTo>
                    <a:lnTo>
                      <a:pt x="9" y="71"/>
                    </a:lnTo>
                    <a:lnTo>
                      <a:pt x="15" y="69"/>
                    </a:lnTo>
                    <a:lnTo>
                      <a:pt x="53" y="45"/>
                    </a:lnTo>
                    <a:lnTo>
                      <a:pt x="53" y="45"/>
                    </a:lnTo>
                    <a:lnTo>
                      <a:pt x="58" y="40"/>
                    </a:lnTo>
                    <a:lnTo>
                      <a:pt x="60" y="36"/>
                    </a:lnTo>
                    <a:lnTo>
                      <a:pt x="58" y="31"/>
                    </a:lnTo>
                    <a:lnTo>
                      <a:pt x="53" y="27"/>
                    </a:lnTo>
                    <a:lnTo>
                      <a:pt x="53" y="27"/>
                    </a:lnTo>
                    <a:close/>
                    <a:moveTo>
                      <a:pt x="307" y="11"/>
                    </a:moveTo>
                    <a:lnTo>
                      <a:pt x="102" y="11"/>
                    </a:lnTo>
                    <a:lnTo>
                      <a:pt x="102" y="11"/>
                    </a:lnTo>
                    <a:lnTo>
                      <a:pt x="95" y="11"/>
                    </a:lnTo>
                    <a:lnTo>
                      <a:pt x="91" y="14"/>
                    </a:lnTo>
                    <a:lnTo>
                      <a:pt x="85" y="20"/>
                    </a:lnTo>
                    <a:lnTo>
                      <a:pt x="85" y="27"/>
                    </a:lnTo>
                    <a:lnTo>
                      <a:pt x="85" y="43"/>
                    </a:lnTo>
                    <a:lnTo>
                      <a:pt x="85" y="43"/>
                    </a:lnTo>
                    <a:lnTo>
                      <a:pt x="85" y="51"/>
                    </a:lnTo>
                    <a:lnTo>
                      <a:pt x="91" y="56"/>
                    </a:lnTo>
                    <a:lnTo>
                      <a:pt x="95" y="60"/>
                    </a:lnTo>
                    <a:lnTo>
                      <a:pt x="102" y="62"/>
                    </a:lnTo>
                    <a:lnTo>
                      <a:pt x="307" y="62"/>
                    </a:lnTo>
                    <a:lnTo>
                      <a:pt x="307" y="62"/>
                    </a:lnTo>
                    <a:lnTo>
                      <a:pt x="314" y="60"/>
                    </a:lnTo>
                    <a:lnTo>
                      <a:pt x="319" y="56"/>
                    </a:lnTo>
                    <a:lnTo>
                      <a:pt x="323" y="51"/>
                    </a:lnTo>
                    <a:lnTo>
                      <a:pt x="323" y="43"/>
                    </a:lnTo>
                    <a:lnTo>
                      <a:pt x="323" y="27"/>
                    </a:lnTo>
                    <a:lnTo>
                      <a:pt x="323" y="27"/>
                    </a:lnTo>
                    <a:lnTo>
                      <a:pt x="323" y="20"/>
                    </a:lnTo>
                    <a:lnTo>
                      <a:pt x="319" y="14"/>
                    </a:lnTo>
                    <a:lnTo>
                      <a:pt x="314" y="11"/>
                    </a:lnTo>
                    <a:lnTo>
                      <a:pt x="307" y="11"/>
                    </a:lnTo>
                    <a:lnTo>
                      <a:pt x="307" y="11"/>
                    </a:lnTo>
                    <a:close/>
                    <a:moveTo>
                      <a:pt x="15" y="172"/>
                    </a:moveTo>
                    <a:lnTo>
                      <a:pt x="53" y="147"/>
                    </a:lnTo>
                    <a:lnTo>
                      <a:pt x="53" y="147"/>
                    </a:lnTo>
                    <a:lnTo>
                      <a:pt x="58" y="143"/>
                    </a:lnTo>
                    <a:lnTo>
                      <a:pt x="60" y="138"/>
                    </a:lnTo>
                    <a:lnTo>
                      <a:pt x="58" y="134"/>
                    </a:lnTo>
                    <a:lnTo>
                      <a:pt x="53" y="130"/>
                    </a:lnTo>
                    <a:lnTo>
                      <a:pt x="15" y="112"/>
                    </a:lnTo>
                    <a:lnTo>
                      <a:pt x="15" y="112"/>
                    </a:lnTo>
                    <a:lnTo>
                      <a:pt x="9" y="111"/>
                    </a:lnTo>
                    <a:lnTo>
                      <a:pt x="4" y="111"/>
                    </a:lnTo>
                    <a:lnTo>
                      <a:pt x="0" y="114"/>
                    </a:lnTo>
                    <a:lnTo>
                      <a:pt x="0" y="121"/>
                    </a:lnTo>
                    <a:lnTo>
                      <a:pt x="0" y="163"/>
                    </a:lnTo>
                    <a:lnTo>
                      <a:pt x="0" y="163"/>
                    </a:lnTo>
                    <a:lnTo>
                      <a:pt x="0" y="170"/>
                    </a:lnTo>
                    <a:lnTo>
                      <a:pt x="4" y="172"/>
                    </a:lnTo>
                    <a:lnTo>
                      <a:pt x="9" y="174"/>
                    </a:lnTo>
                    <a:lnTo>
                      <a:pt x="15" y="172"/>
                    </a:lnTo>
                    <a:lnTo>
                      <a:pt x="15" y="172"/>
                    </a:lnTo>
                    <a:close/>
                    <a:moveTo>
                      <a:pt x="307" y="112"/>
                    </a:moveTo>
                    <a:lnTo>
                      <a:pt x="102" y="112"/>
                    </a:lnTo>
                    <a:lnTo>
                      <a:pt x="102" y="112"/>
                    </a:lnTo>
                    <a:lnTo>
                      <a:pt x="95" y="114"/>
                    </a:lnTo>
                    <a:lnTo>
                      <a:pt x="91" y="118"/>
                    </a:lnTo>
                    <a:lnTo>
                      <a:pt x="85" y="123"/>
                    </a:lnTo>
                    <a:lnTo>
                      <a:pt x="85" y="129"/>
                    </a:lnTo>
                    <a:lnTo>
                      <a:pt x="85" y="147"/>
                    </a:lnTo>
                    <a:lnTo>
                      <a:pt x="85" y="147"/>
                    </a:lnTo>
                    <a:lnTo>
                      <a:pt x="85" y="154"/>
                    </a:lnTo>
                    <a:lnTo>
                      <a:pt x="91" y="159"/>
                    </a:lnTo>
                    <a:lnTo>
                      <a:pt x="95" y="163"/>
                    </a:lnTo>
                    <a:lnTo>
                      <a:pt x="102" y="163"/>
                    </a:lnTo>
                    <a:lnTo>
                      <a:pt x="307" y="163"/>
                    </a:lnTo>
                    <a:lnTo>
                      <a:pt x="307" y="163"/>
                    </a:lnTo>
                    <a:lnTo>
                      <a:pt x="314" y="163"/>
                    </a:lnTo>
                    <a:lnTo>
                      <a:pt x="319" y="159"/>
                    </a:lnTo>
                    <a:lnTo>
                      <a:pt x="323" y="154"/>
                    </a:lnTo>
                    <a:lnTo>
                      <a:pt x="323" y="147"/>
                    </a:lnTo>
                    <a:lnTo>
                      <a:pt x="323" y="129"/>
                    </a:lnTo>
                    <a:lnTo>
                      <a:pt x="323" y="129"/>
                    </a:lnTo>
                    <a:lnTo>
                      <a:pt x="323" y="123"/>
                    </a:lnTo>
                    <a:lnTo>
                      <a:pt x="319" y="118"/>
                    </a:lnTo>
                    <a:lnTo>
                      <a:pt x="314" y="114"/>
                    </a:lnTo>
                    <a:lnTo>
                      <a:pt x="307" y="112"/>
                    </a:lnTo>
                    <a:lnTo>
                      <a:pt x="307" y="112"/>
                    </a:lnTo>
                    <a:close/>
                    <a:moveTo>
                      <a:pt x="53" y="232"/>
                    </a:moveTo>
                    <a:lnTo>
                      <a:pt x="15" y="207"/>
                    </a:lnTo>
                    <a:lnTo>
                      <a:pt x="15" y="207"/>
                    </a:lnTo>
                    <a:lnTo>
                      <a:pt x="9" y="205"/>
                    </a:lnTo>
                    <a:lnTo>
                      <a:pt x="4" y="205"/>
                    </a:lnTo>
                    <a:lnTo>
                      <a:pt x="0" y="208"/>
                    </a:lnTo>
                    <a:lnTo>
                      <a:pt x="0" y="214"/>
                    </a:lnTo>
                    <a:lnTo>
                      <a:pt x="0" y="266"/>
                    </a:lnTo>
                    <a:lnTo>
                      <a:pt x="0" y="266"/>
                    </a:lnTo>
                    <a:lnTo>
                      <a:pt x="0" y="272"/>
                    </a:lnTo>
                    <a:lnTo>
                      <a:pt x="4" y="275"/>
                    </a:lnTo>
                    <a:lnTo>
                      <a:pt x="9" y="275"/>
                    </a:lnTo>
                    <a:lnTo>
                      <a:pt x="15" y="274"/>
                    </a:lnTo>
                    <a:lnTo>
                      <a:pt x="53" y="250"/>
                    </a:lnTo>
                    <a:lnTo>
                      <a:pt x="53" y="250"/>
                    </a:lnTo>
                    <a:lnTo>
                      <a:pt x="58" y="245"/>
                    </a:lnTo>
                    <a:lnTo>
                      <a:pt x="60" y="241"/>
                    </a:lnTo>
                    <a:lnTo>
                      <a:pt x="58" y="236"/>
                    </a:lnTo>
                    <a:lnTo>
                      <a:pt x="53" y="232"/>
                    </a:lnTo>
                    <a:lnTo>
                      <a:pt x="53" y="232"/>
                    </a:lnTo>
                    <a:close/>
                    <a:moveTo>
                      <a:pt x="307" y="214"/>
                    </a:moveTo>
                    <a:lnTo>
                      <a:pt x="102" y="214"/>
                    </a:lnTo>
                    <a:lnTo>
                      <a:pt x="102" y="214"/>
                    </a:lnTo>
                    <a:lnTo>
                      <a:pt x="95" y="216"/>
                    </a:lnTo>
                    <a:lnTo>
                      <a:pt x="91" y="219"/>
                    </a:lnTo>
                    <a:lnTo>
                      <a:pt x="85" y="225"/>
                    </a:lnTo>
                    <a:lnTo>
                      <a:pt x="85" y="232"/>
                    </a:lnTo>
                    <a:lnTo>
                      <a:pt x="85" y="248"/>
                    </a:lnTo>
                    <a:lnTo>
                      <a:pt x="85" y="248"/>
                    </a:lnTo>
                    <a:lnTo>
                      <a:pt x="85" y="256"/>
                    </a:lnTo>
                    <a:lnTo>
                      <a:pt x="91" y="261"/>
                    </a:lnTo>
                    <a:lnTo>
                      <a:pt x="95" y="265"/>
                    </a:lnTo>
                    <a:lnTo>
                      <a:pt x="102" y="266"/>
                    </a:lnTo>
                    <a:lnTo>
                      <a:pt x="307" y="266"/>
                    </a:lnTo>
                    <a:lnTo>
                      <a:pt x="307" y="266"/>
                    </a:lnTo>
                    <a:lnTo>
                      <a:pt x="314" y="265"/>
                    </a:lnTo>
                    <a:lnTo>
                      <a:pt x="319" y="261"/>
                    </a:lnTo>
                    <a:lnTo>
                      <a:pt x="323" y="256"/>
                    </a:lnTo>
                    <a:lnTo>
                      <a:pt x="323" y="248"/>
                    </a:lnTo>
                    <a:lnTo>
                      <a:pt x="323" y="232"/>
                    </a:lnTo>
                    <a:lnTo>
                      <a:pt x="323" y="232"/>
                    </a:lnTo>
                    <a:lnTo>
                      <a:pt x="323" y="225"/>
                    </a:lnTo>
                    <a:lnTo>
                      <a:pt x="319" y="219"/>
                    </a:lnTo>
                    <a:lnTo>
                      <a:pt x="314" y="216"/>
                    </a:lnTo>
                    <a:lnTo>
                      <a:pt x="307" y="214"/>
                    </a:lnTo>
                    <a:lnTo>
                      <a:pt x="307" y="214"/>
                    </a:lnTo>
                    <a:close/>
                  </a:path>
                </a:pathLst>
              </a:custGeom>
              <a:solidFill>
                <a:schemeClr val="bg1"/>
              </a:solidFill>
              <a:ln w="9525">
                <a:noFill/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013">
                  <a:solidFill>
                    <a:schemeClr val="tx1">
                      <a:lumMod val="50000"/>
                      <a:lumOff val="50000"/>
                    </a:schemeClr>
                  </a:solidFill>
                  <a:latin typeface="+mn-ea"/>
                </a:endParaRPr>
              </a:p>
            </p:txBody>
          </p:sp>
        </p:grpSp>
      </p:grpSp>
      <p:grpSp>
        <p:nvGrpSpPr>
          <p:cNvPr id="20" name="Group 72">
            <a:extLst>
              <a:ext uri="{FF2B5EF4-FFF2-40B4-BE49-F238E27FC236}">
                <a16:creationId xmlns="" xmlns:a16="http://schemas.microsoft.com/office/drawing/2014/main" id="{B2645C98-0CC7-48AE-8A0A-2557B92B3091}"/>
              </a:ext>
            </a:extLst>
          </p:cNvPr>
          <p:cNvGrpSpPr/>
          <p:nvPr/>
        </p:nvGrpSpPr>
        <p:grpSpPr>
          <a:xfrm>
            <a:off x="6439757" y="1784577"/>
            <a:ext cx="1351464" cy="2620294"/>
            <a:chOff x="5077748" y="1637612"/>
            <a:chExt cx="1351640" cy="2620294"/>
          </a:xfrm>
        </p:grpSpPr>
        <p:sp>
          <p:nvSpPr>
            <p:cNvPr id="21" name="Oval 16">
              <a:extLst>
                <a:ext uri="{FF2B5EF4-FFF2-40B4-BE49-F238E27FC236}">
                  <a16:creationId xmlns="" xmlns:a16="http://schemas.microsoft.com/office/drawing/2014/main" id="{E33D0906-27D9-445E-8DFD-BA1BF766C750}"/>
                </a:ext>
              </a:extLst>
            </p:cNvPr>
            <p:cNvSpPr/>
            <p:nvPr/>
          </p:nvSpPr>
          <p:spPr>
            <a:xfrm>
              <a:off x="5183120" y="4049700"/>
              <a:ext cx="208206" cy="208206"/>
            </a:xfrm>
            <a:prstGeom prst="ellipse">
              <a:avLst/>
            </a:prstGeom>
            <a:solidFill>
              <a:srgbClr val="74A0B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sz="1013">
                <a:solidFill>
                  <a:schemeClr val="tx1">
                    <a:lumMod val="50000"/>
                    <a:lumOff val="50000"/>
                  </a:schemeClr>
                </a:solidFill>
                <a:latin typeface="+mn-ea"/>
              </a:endParaRPr>
            </a:p>
          </p:txBody>
        </p:sp>
        <p:cxnSp>
          <p:nvCxnSpPr>
            <p:cNvPr id="22" name="Straight Connector 38">
              <a:extLst>
                <a:ext uri="{FF2B5EF4-FFF2-40B4-BE49-F238E27FC236}">
                  <a16:creationId xmlns="" xmlns:a16="http://schemas.microsoft.com/office/drawing/2014/main" id="{63E1CCCA-403D-461C-96BE-31812FF7667B}"/>
                </a:ext>
              </a:extLst>
            </p:cNvPr>
            <p:cNvCxnSpPr/>
            <p:nvPr/>
          </p:nvCxnSpPr>
          <p:spPr>
            <a:xfrm rot="16200000" flipH="1">
              <a:off x="4409107" y="3163270"/>
              <a:ext cx="1763355" cy="8809"/>
            </a:xfrm>
            <a:prstGeom prst="line">
              <a:avLst/>
            </a:prstGeom>
            <a:ln>
              <a:solidFill>
                <a:schemeClr val="bg1">
                  <a:lumMod val="7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grpSp>
          <p:nvGrpSpPr>
            <p:cNvPr id="23" name="Group 67">
              <a:extLst>
                <a:ext uri="{FF2B5EF4-FFF2-40B4-BE49-F238E27FC236}">
                  <a16:creationId xmlns="" xmlns:a16="http://schemas.microsoft.com/office/drawing/2014/main" id="{617E98C4-C2BE-4958-ABFC-C7C2BE5B5376}"/>
                </a:ext>
              </a:extLst>
            </p:cNvPr>
            <p:cNvGrpSpPr/>
            <p:nvPr/>
          </p:nvGrpSpPr>
          <p:grpSpPr>
            <a:xfrm>
              <a:off x="5429256" y="2214560"/>
              <a:ext cx="1000132" cy="1703183"/>
              <a:chOff x="5429256" y="2214560"/>
              <a:chExt cx="1000132" cy="1703183"/>
            </a:xfrm>
          </p:grpSpPr>
          <p:sp>
            <p:nvSpPr>
              <p:cNvPr id="27" name="Rectangle 49">
                <a:extLst>
                  <a:ext uri="{FF2B5EF4-FFF2-40B4-BE49-F238E27FC236}">
                    <a16:creationId xmlns="" xmlns:a16="http://schemas.microsoft.com/office/drawing/2014/main" id="{964A3397-0BD4-4D67-AFFB-2D580D86B35A}"/>
                  </a:ext>
                </a:extLst>
              </p:cNvPr>
              <p:cNvSpPr/>
              <p:nvPr/>
            </p:nvSpPr>
            <p:spPr>
              <a:xfrm>
                <a:off x="5429256" y="2428874"/>
                <a:ext cx="1000132" cy="1488869"/>
              </a:xfrm>
              <a:prstGeom prst="rect">
                <a:avLst/>
              </a:prstGeom>
            </p:spPr>
            <p:txBody>
              <a:bodyPr wrap="square">
                <a:spAutoFit/>
              </a:bodyPr>
              <a:lstStyle/>
              <a:p>
                <a:r>
                  <a:rPr lang="zh-CN" altLang="en-US" sz="825" dirty="0">
                    <a:solidFill>
                      <a:schemeClr val="tx1">
                        <a:lumMod val="50000"/>
                        <a:lumOff val="50000"/>
                      </a:schemeClr>
                    </a:solidFill>
                    <a:latin typeface="+mn-ea"/>
                    <a:cs typeface="Open Sans Light" pitchFamily="34" charset="0"/>
                  </a:rPr>
                  <a:t>此处添加详细文本描述，建议与标题相关并符合整体语言风格，语言描述尽量简洁生动。尽量将每页幻灯片的字数控制在</a:t>
                </a:r>
                <a:r>
                  <a:rPr lang="en-US" altLang="zh-CN" sz="825" dirty="0">
                    <a:solidFill>
                      <a:schemeClr val="tx1">
                        <a:lumMod val="50000"/>
                        <a:lumOff val="50000"/>
                      </a:schemeClr>
                    </a:solidFill>
                    <a:latin typeface="+mn-ea"/>
                    <a:cs typeface="Open Sans Light" pitchFamily="34" charset="0"/>
                  </a:rPr>
                  <a:t>200</a:t>
                </a:r>
                <a:r>
                  <a:rPr lang="zh-CN" altLang="en-US" sz="825" dirty="0">
                    <a:solidFill>
                      <a:schemeClr val="tx1">
                        <a:lumMod val="50000"/>
                        <a:lumOff val="50000"/>
                      </a:schemeClr>
                    </a:solidFill>
                    <a:latin typeface="+mn-ea"/>
                    <a:cs typeface="Open Sans Light" pitchFamily="34" charset="0"/>
                  </a:rPr>
                  <a:t>字以内，据统计每页幻灯片的最好控制在</a:t>
                </a:r>
                <a:r>
                  <a:rPr lang="en-US" altLang="zh-CN" sz="825" dirty="0">
                    <a:solidFill>
                      <a:schemeClr val="tx1">
                        <a:lumMod val="50000"/>
                        <a:lumOff val="50000"/>
                      </a:schemeClr>
                    </a:solidFill>
                    <a:latin typeface="+mn-ea"/>
                    <a:cs typeface="Open Sans Light" pitchFamily="34" charset="0"/>
                  </a:rPr>
                  <a:t>5</a:t>
                </a:r>
                <a:r>
                  <a:rPr lang="zh-CN" altLang="en-US" sz="825" dirty="0">
                    <a:solidFill>
                      <a:schemeClr val="tx1">
                        <a:lumMod val="50000"/>
                        <a:lumOff val="50000"/>
                      </a:schemeClr>
                    </a:solidFill>
                    <a:latin typeface="+mn-ea"/>
                    <a:cs typeface="Open Sans Light" pitchFamily="34" charset="0"/>
                  </a:rPr>
                  <a:t>分钟之内。</a:t>
                </a:r>
                <a:endParaRPr lang="ms-MY" altLang="zh-CN" sz="825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+mn-ea"/>
                  <a:cs typeface="Open Sans Light" pitchFamily="34" charset="0"/>
                </a:endParaRPr>
              </a:p>
            </p:txBody>
          </p:sp>
          <p:sp>
            <p:nvSpPr>
              <p:cNvPr id="28" name="Rectangle 50">
                <a:extLst>
                  <a:ext uri="{FF2B5EF4-FFF2-40B4-BE49-F238E27FC236}">
                    <a16:creationId xmlns="" xmlns:a16="http://schemas.microsoft.com/office/drawing/2014/main" id="{8783C035-C3F7-4779-B8D7-F97F7FA7092C}"/>
                  </a:ext>
                </a:extLst>
              </p:cNvPr>
              <p:cNvSpPr/>
              <p:nvPr/>
            </p:nvSpPr>
            <p:spPr>
              <a:xfrm>
                <a:off x="5429256" y="2214560"/>
                <a:ext cx="684892" cy="242374"/>
              </a:xfrm>
              <a:prstGeom prst="rect">
                <a:avLst/>
              </a:prstGeom>
            </p:spPr>
            <p:txBody>
              <a:bodyPr wrap="none">
                <a:spAutoFit/>
              </a:bodyPr>
              <a:lstStyle/>
              <a:p>
                <a:r>
                  <a:rPr lang="zh-CN" altLang="en-US" sz="975" b="1" dirty="0">
                    <a:solidFill>
                      <a:schemeClr val="tx1">
                        <a:lumMod val="50000"/>
                        <a:lumOff val="50000"/>
                      </a:schemeClr>
                    </a:solidFill>
                    <a:latin typeface="+mn-ea"/>
                    <a:cs typeface="Open Sans" pitchFamily="34" charset="0"/>
                  </a:rPr>
                  <a:t>添加标题</a:t>
                </a:r>
                <a:endParaRPr lang="en-US" sz="975" b="1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+mn-ea"/>
                  <a:cs typeface="Open Sans" pitchFamily="34" charset="0"/>
                </a:endParaRPr>
              </a:p>
            </p:txBody>
          </p:sp>
        </p:grpSp>
        <p:grpSp>
          <p:nvGrpSpPr>
            <p:cNvPr id="24" name="Group 63">
              <a:extLst>
                <a:ext uri="{FF2B5EF4-FFF2-40B4-BE49-F238E27FC236}">
                  <a16:creationId xmlns="" xmlns:a16="http://schemas.microsoft.com/office/drawing/2014/main" id="{F9023631-6900-43C1-9842-C8C3474B81DD}"/>
                </a:ext>
              </a:extLst>
            </p:cNvPr>
            <p:cNvGrpSpPr/>
            <p:nvPr/>
          </p:nvGrpSpPr>
          <p:grpSpPr>
            <a:xfrm>
              <a:off x="5077748" y="1637612"/>
              <a:ext cx="418280" cy="418280"/>
              <a:chOff x="5077748" y="1637612"/>
              <a:chExt cx="418280" cy="418280"/>
            </a:xfrm>
          </p:grpSpPr>
          <p:sp>
            <p:nvSpPr>
              <p:cNvPr id="25" name="Teardrop 37">
                <a:extLst>
                  <a:ext uri="{FF2B5EF4-FFF2-40B4-BE49-F238E27FC236}">
                    <a16:creationId xmlns="" xmlns:a16="http://schemas.microsoft.com/office/drawing/2014/main" id="{104C0224-0607-4494-881F-70A619E2EE45}"/>
                  </a:ext>
                </a:extLst>
              </p:cNvPr>
              <p:cNvSpPr/>
              <p:nvPr/>
            </p:nvSpPr>
            <p:spPr>
              <a:xfrm rot="8100000">
                <a:off x="5077748" y="1637612"/>
                <a:ext cx="418280" cy="418280"/>
              </a:xfrm>
              <a:prstGeom prst="teardrop">
                <a:avLst>
                  <a:gd name="adj" fmla="val 131619"/>
                </a:avLst>
              </a:prstGeom>
              <a:solidFill>
                <a:srgbClr val="74A0B2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sz="1013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+mn-ea"/>
                </a:endParaRPr>
              </a:p>
            </p:txBody>
          </p:sp>
          <p:sp>
            <p:nvSpPr>
              <p:cNvPr id="26" name="Freeform 100">
                <a:extLst>
                  <a:ext uri="{FF2B5EF4-FFF2-40B4-BE49-F238E27FC236}">
                    <a16:creationId xmlns="" xmlns:a16="http://schemas.microsoft.com/office/drawing/2014/main" id="{2430AB56-D3AD-457D-8906-906133933CC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169641" y="1770740"/>
                <a:ext cx="176324" cy="198674"/>
              </a:xfrm>
              <a:custGeom>
                <a:avLst/>
                <a:gdLst/>
                <a:ahLst/>
                <a:cxnLst>
                  <a:cxn ang="0">
                    <a:pos x="230" y="212"/>
                  </a:cxn>
                  <a:cxn ang="0">
                    <a:pos x="212" y="216"/>
                  </a:cxn>
                  <a:cxn ang="0">
                    <a:pos x="197" y="223"/>
                  </a:cxn>
                  <a:cxn ang="0">
                    <a:pos x="105" y="169"/>
                  </a:cxn>
                  <a:cxn ang="0">
                    <a:pos x="105" y="160"/>
                  </a:cxn>
                  <a:cxn ang="0">
                    <a:pos x="197" y="96"/>
                  </a:cxn>
                  <a:cxn ang="0">
                    <a:pos x="204" y="100"/>
                  </a:cxn>
                  <a:cxn ang="0">
                    <a:pos x="221" y="105"/>
                  </a:cxn>
                  <a:cxn ang="0">
                    <a:pos x="230" y="107"/>
                  </a:cxn>
                  <a:cxn ang="0">
                    <a:pos x="250" y="102"/>
                  </a:cxn>
                  <a:cxn ang="0">
                    <a:pos x="266" y="91"/>
                  </a:cxn>
                  <a:cxn ang="0">
                    <a:pos x="277" y="75"/>
                  </a:cxn>
                  <a:cxn ang="0">
                    <a:pos x="282" y="53"/>
                  </a:cxn>
                  <a:cxn ang="0">
                    <a:pos x="281" y="44"/>
                  </a:cxn>
                  <a:cxn ang="0">
                    <a:pos x="273" y="24"/>
                  </a:cxn>
                  <a:cxn ang="0">
                    <a:pos x="259" y="9"/>
                  </a:cxn>
                  <a:cxn ang="0">
                    <a:pos x="239" y="2"/>
                  </a:cxn>
                  <a:cxn ang="0">
                    <a:pos x="230" y="0"/>
                  </a:cxn>
                  <a:cxn ang="0">
                    <a:pos x="208" y="4"/>
                  </a:cxn>
                  <a:cxn ang="0">
                    <a:pos x="192" y="17"/>
                  </a:cxn>
                  <a:cxn ang="0">
                    <a:pos x="181" y="33"/>
                  </a:cxn>
                  <a:cxn ang="0">
                    <a:pos x="175" y="53"/>
                  </a:cxn>
                  <a:cxn ang="0">
                    <a:pos x="177" y="62"/>
                  </a:cxn>
                  <a:cxn ang="0">
                    <a:pos x="85" y="118"/>
                  </a:cxn>
                  <a:cxn ang="0">
                    <a:pos x="68" y="109"/>
                  </a:cxn>
                  <a:cxn ang="0">
                    <a:pos x="52" y="107"/>
                  </a:cxn>
                  <a:cxn ang="0">
                    <a:pos x="41" y="107"/>
                  </a:cxn>
                  <a:cxn ang="0">
                    <a:pos x="23" y="116"/>
                  </a:cxn>
                  <a:cxn ang="0">
                    <a:pos x="9" y="131"/>
                  </a:cxn>
                  <a:cxn ang="0">
                    <a:pos x="0" y="149"/>
                  </a:cxn>
                  <a:cxn ang="0">
                    <a:pos x="0" y="160"/>
                  </a:cxn>
                  <a:cxn ang="0">
                    <a:pos x="3" y="180"/>
                  </a:cxn>
                  <a:cxn ang="0">
                    <a:pos x="14" y="198"/>
                  </a:cxn>
                  <a:cxn ang="0">
                    <a:pos x="30" y="209"/>
                  </a:cxn>
                  <a:cxn ang="0">
                    <a:pos x="52" y="212"/>
                  </a:cxn>
                  <a:cxn ang="0">
                    <a:pos x="61" y="212"/>
                  </a:cxn>
                  <a:cxn ang="0">
                    <a:pos x="78" y="207"/>
                  </a:cxn>
                  <a:cxn ang="0">
                    <a:pos x="177" y="258"/>
                  </a:cxn>
                  <a:cxn ang="0">
                    <a:pos x="175" y="267"/>
                  </a:cxn>
                  <a:cxn ang="0">
                    <a:pos x="177" y="278"/>
                  </a:cxn>
                  <a:cxn ang="0">
                    <a:pos x="184" y="296"/>
                  </a:cxn>
                  <a:cxn ang="0">
                    <a:pos x="199" y="310"/>
                  </a:cxn>
                  <a:cxn ang="0">
                    <a:pos x="219" y="318"/>
                  </a:cxn>
                  <a:cxn ang="0">
                    <a:pos x="230" y="319"/>
                  </a:cxn>
                  <a:cxn ang="0">
                    <a:pos x="250" y="316"/>
                  </a:cxn>
                  <a:cxn ang="0">
                    <a:pos x="266" y="303"/>
                  </a:cxn>
                  <a:cxn ang="0">
                    <a:pos x="277" y="287"/>
                  </a:cxn>
                  <a:cxn ang="0">
                    <a:pos x="282" y="267"/>
                  </a:cxn>
                  <a:cxn ang="0">
                    <a:pos x="281" y="256"/>
                  </a:cxn>
                  <a:cxn ang="0">
                    <a:pos x="273" y="236"/>
                  </a:cxn>
                  <a:cxn ang="0">
                    <a:pos x="259" y="221"/>
                  </a:cxn>
                  <a:cxn ang="0">
                    <a:pos x="239" y="214"/>
                  </a:cxn>
                  <a:cxn ang="0">
                    <a:pos x="230" y="212"/>
                  </a:cxn>
                </a:cxnLst>
                <a:rect l="0" t="0" r="r" b="b"/>
                <a:pathLst>
                  <a:path w="282" h="319">
                    <a:moveTo>
                      <a:pt x="230" y="212"/>
                    </a:moveTo>
                    <a:lnTo>
                      <a:pt x="230" y="212"/>
                    </a:lnTo>
                    <a:lnTo>
                      <a:pt x="221" y="214"/>
                    </a:lnTo>
                    <a:lnTo>
                      <a:pt x="212" y="216"/>
                    </a:lnTo>
                    <a:lnTo>
                      <a:pt x="204" y="220"/>
                    </a:lnTo>
                    <a:lnTo>
                      <a:pt x="197" y="223"/>
                    </a:lnTo>
                    <a:lnTo>
                      <a:pt x="105" y="169"/>
                    </a:lnTo>
                    <a:lnTo>
                      <a:pt x="105" y="169"/>
                    </a:lnTo>
                    <a:lnTo>
                      <a:pt x="105" y="160"/>
                    </a:lnTo>
                    <a:lnTo>
                      <a:pt x="105" y="160"/>
                    </a:lnTo>
                    <a:lnTo>
                      <a:pt x="105" y="151"/>
                    </a:lnTo>
                    <a:lnTo>
                      <a:pt x="197" y="96"/>
                    </a:lnTo>
                    <a:lnTo>
                      <a:pt x="197" y="96"/>
                    </a:lnTo>
                    <a:lnTo>
                      <a:pt x="204" y="100"/>
                    </a:lnTo>
                    <a:lnTo>
                      <a:pt x="212" y="104"/>
                    </a:lnTo>
                    <a:lnTo>
                      <a:pt x="221" y="105"/>
                    </a:lnTo>
                    <a:lnTo>
                      <a:pt x="230" y="107"/>
                    </a:lnTo>
                    <a:lnTo>
                      <a:pt x="230" y="107"/>
                    </a:lnTo>
                    <a:lnTo>
                      <a:pt x="239" y="105"/>
                    </a:lnTo>
                    <a:lnTo>
                      <a:pt x="250" y="102"/>
                    </a:lnTo>
                    <a:lnTo>
                      <a:pt x="259" y="98"/>
                    </a:lnTo>
                    <a:lnTo>
                      <a:pt x="266" y="91"/>
                    </a:lnTo>
                    <a:lnTo>
                      <a:pt x="273" y="84"/>
                    </a:lnTo>
                    <a:lnTo>
                      <a:pt x="277" y="75"/>
                    </a:lnTo>
                    <a:lnTo>
                      <a:pt x="281" y="64"/>
                    </a:lnTo>
                    <a:lnTo>
                      <a:pt x="282" y="53"/>
                    </a:lnTo>
                    <a:lnTo>
                      <a:pt x="282" y="53"/>
                    </a:lnTo>
                    <a:lnTo>
                      <a:pt x="281" y="44"/>
                    </a:lnTo>
                    <a:lnTo>
                      <a:pt x="277" y="33"/>
                    </a:lnTo>
                    <a:lnTo>
                      <a:pt x="273" y="24"/>
                    </a:lnTo>
                    <a:lnTo>
                      <a:pt x="266" y="17"/>
                    </a:lnTo>
                    <a:lnTo>
                      <a:pt x="259" y="9"/>
                    </a:lnTo>
                    <a:lnTo>
                      <a:pt x="250" y="4"/>
                    </a:lnTo>
                    <a:lnTo>
                      <a:pt x="239" y="2"/>
                    </a:lnTo>
                    <a:lnTo>
                      <a:pt x="230" y="0"/>
                    </a:lnTo>
                    <a:lnTo>
                      <a:pt x="230" y="0"/>
                    </a:lnTo>
                    <a:lnTo>
                      <a:pt x="219" y="2"/>
                    </a:lnTo>
                    <a:lnTo>
                      <a:pt x="208" y="4"/>
                    </a:lnTo>
                    <a:lnTo>
                      <a:pt x="199" y="9"/>
                    </a:lnTo>
                    <a:lnTo>
                      <a:pt x="192" y="17"/>
                    </a:lnTo>
                    <a:lnTo>
                      <a:pt x="184" y="24"/>
                    </a:lnTo>
                    <a:lnTo>
                      <a:pt x="181" y="33"/>
                    </a:lnTo>
                    <a:lnTo>
                      <a:pt x="177" y="44"/>
                    </a:lnTo>
                    <a:lnTo>
                      <a:pt x="175" y="53"/>
                    </a:lnTo>
                    <a:lnTo>
                      <a:pt x="175" y="53"/>
                    </a:lnTo>
                    <a:lnTo>
                      <a:pt x="177" y="62"/>
                    </a:lnTo>
                    <a:lnTo>
                      <a:pt x="85" y="118"/>
                    </a:lnTo>
                    <a:lnTo>
                      <a:pt x="85" y="118"/>
                    </a:lnTo>
                    <a:lnTo>
                      <a:pt x="78" y="113"/>
                    </a:lnTo>
                    <a:lnTo>
                      <a:pt x="68" y="109"/>
                    </a:lnTo>
                    <a:lnTo>
                      <a:pt x="61" y="107"/>
                    </a:lnTo>
                    <a:lnTo>
                      <a:pt x="52" y="107"/>
                    </a:lnTo>
                    <a:lnTo>
                      <a:pt x="52" y="107"/>
                    </a:lnTo>
                    <a:lnTo>
                      <a:pt x="41" y="107"/>
                    </a:lnTo>
                    <a:lnTo>
                      <a:pt x="30" y="111"/>
                    </a:lnTo>
                    <a:lnTo>
                      <a:pt x="23" y="116"/>
                    </a:lnTo>
                    <a:lnTo>
                      <a:pt x="14" y="122"/>
                    </a:lnTo>
                    <a:lnTo>
                      <a:pt x="9" y="131"/>
                    </a:lnTo>
                    <a:lnTo>
                      <a:pt x="3" y="140"/>
                    </a:lnTo>
                    <a:lnTo>
                      <a:pt x="0" y="149"/>
                    </a:lnTo>
                    <a:lnTo>
                      <a:pt x="0" y="160"/>
                    </a:lnTo>
                    <a:lnTo>
                      <a:pt x="0" y="160"/>
                    </a:lnTo>
                    <a:lnTo>
                      <a:pt x="0" y="171"/>
                    </a:lnTo>
                    <a:lnTo>
                      <a:pt x="3" y="180"/>
                    </a:lnTo>
                    <a:lnTo>
                      <a:pt x="9" y="189"/>
                    </a:lnTo>
                    <a:lnTo>
                      <a:pt x="14" y="198"/>
                    </a:lnTo>
                    <a:lnTo>
                      <a:pt x="23" y="203"/>
                    </a:lnTo>
                    <a:lnTo>
                      <a:pt x="30" y="209"/>
                    </a:lnTo>
                    <a:lnTo>
                      <a:pt x="41" y="212"/>
                    </a:lnTo>
                    <a:lnTo>
                      <a:pt x="52" y="212"/>
                    </a:lnTo>
                    <a:lnTo>
                      <a:pt x="52" y="212"/>
                    </a:lnTo>
                    <a:lnTo>
                      <a:pt x="61" y="212"/>
                    </a:lnTo>
                    <a:lnTo>
                      <a:pt x="68" y="211"/>
                    </a:lnTo>
                    <a:lnTo>
                      <a:pt x="78" y="207"/>
                    </a:lnTo>
                    <a:lnTo>
                      <a:pt x="85" y="202"/>
                    </a:lnTo>
                    <a:lnTo>
                      <a:pt x="177" y="258"/>
                    </a:lnTo>
                    <a:lnTo>
                      <a:pt x="177" y="258"/>
                    </a:lnTo>
                    <a:lnTo>
                      <a:pt x="175" y="267"/>
                    </a:lnTo>
                    <a:lnTo>
                      <a:pt x="175" y="267"/>
                    </a:lnTo>
                    <a:lnTo>
                      <a:pt x="177" y="278"/>
                    </a:lnTo>
                    <a:lnTo>
                      <a:pt x="181" y="287"/>
                    </a:lnTo>
                    <a:lnTo>
                      <a:pt x="184" y="296"/>
                    </a:lnTo>
                    <a:lnTo>
                      <a:pt x="192" y="303"/>
                    </a:lnTo>
                    <a:lnTo>
                      <a:pt x="199" y="310"/>
                    </a:lnTo>
                    <a:lnTo>
                      <a:pt x="208" y="316"/>
                    </a:lnTo>
                    <a:lnTo>
                      <a:pt x="219" y="318"/>
                    </a:lnTo>
                    <a:lnTo>
                      <a:pt x="230" y="319"/>
                    </a:lnTo>
                    <a:lnTo>
                      <a:pt x="230" y="319"/>
                    </a:lnTo>
                    <a:lnTo>
                      <a:pt x="239" y="318"/>
                    </a:lnTo>
                    <a:lnTo>
                      <a:pt x="250" y="316"/>
                    </a:lnTo>
                    <a:lnTo>
                      <a:pt x="259" y="310"/>
                    </a:lnTo>
                    <a:lnTo>
                      <a:pt x="266" y="303"/>
                    </a:lnTo>
                    <a:lnTo>
                      <a:pt x="273" y="296"/>
                    </a:lnTo>
                    <a:lnTo>
                      <a:pt x="277" y="287"/>
                    </a:lnTo>
                    <a:lnTo>
                      <a:pt x="281" y="278"/>
                    </a:lnTo>
                    <a:lnTo>
                      <a:pt x="282" y="267"/>
                    </a:lnTo>
                    <a:lnTo>
                      <a:pt x="282" y="267"/>
                    </a:lnTo>
                    <a:lnTo>
                      <a:pt x="281" y="256"/>
                    </a:lnTo>
                    <a:lnTo>
                      <a:pt x="277" y="245"/>
                    </a:lnTo>
                    <a:lnTo>
                      <a:pt x="273" y="236"/>
                    </a:lnTo>
                    <a:lnTo>
                      <a:pt x="266" y="229"/>
                    </a:lnTo>
                    <a:lnTo>
                      <a:pt x="259" y="221"/>
                    </a:lnTo>
                    <a:lnTo>
                      <a:pt x="250" y="218"/>
                    </a:lnTo>
                    <a:lnTo>
                      <a:pt x="239" y="214"/>
                    </a:lnTo>
                    <a:lnTo>
                      <a:pt x="230" y="212"/>
                    </a:lnTo>
                    <a:lnTo>
                      <a:pt x="230" y="212"/>
                    </a:lnTo>
                    <a:close/>
                  </a:path>
                </a:pathLst>
              </a:custGeom>
              <a:solidFill>
                <a:schemeClr val="bg1"/>
              </a:solidFill>
              <a:ln w="9525">
                <a:noFill/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013">
                  <a:solidFill>
                    <a:schemeClr val="tx1">
                      <a:lumMod val="50000"/>
                      <a:lumOff val="50000"/>
                    </a:schemeClr>
                  </a:solidFill>
                  <a:latin typeface="+mn-ea"/>
                </a:endParaRPr>
              </a:p>
            </p:txBody>
          </p:sp>
        </p:grpSp>
      </p:grpSp>
      <p:grpSp>
        <p:nvGrpSpPr>
          <p:cNvPr id="29" name="Group 71">
            <a:extLst>
              <a:ext uri="{FF2B5EF4-FFF2-40B4-BE49-F238E27FC236}">
                <a16:creationId xmlns="" xmlns:a16="http://schemas.microsoft.com/office/drawing/2014/main" id="{3ED1092C-3CCF-426C-A873-155CF12B9AB3}"/>
              </a:ext>
            </a:extLst>
          </p:cNvPr>
          <p:cNvGrpSpPr/>
          <p:nvPr/>
        </p:nvGrpSpPr>
        <p:grpSpPr>
          <a:xfrm>
            <a:off x="4869025" y="2591031"/>
            <a:ext cx="1279337" cy="1813841"/>
            <a:chOff x="3506811" y="2444065"/>
            <a:chExt cx="1279503" cy="1813841"/>
          </a:xfrm>
        </p:grpSpPr>
        <p:sp>
          <p:nvSpPr>
            <p:cNvPr id="30" name="Oval 14">
              <a:extLst>
                <a:ext uri="{FF2B5EF4-FFF2-40B4-BE49-F238E27FC236}">
                  <a16:creationId xmlns="" xmlns:a16="http://schemas.microsoft.com/office/drawing/2014/main" id="{B68B9C78-9879-4CB0-AF73-1F03775C1A90}"/>
                </a:ext>
              </a:extLst>
            </p:cNvPr>
            <p:cNvSpPr/>
            <p:nvPr/>
          </p:nvSpPr>
          <p:spPr>
            <a:xfrm>
              <a:off x="3611484" y="4049700"/>
              <a:ext cx="208206" cy="208206"/>
            </a:xfrm>
            <a:prstGeom prst="ellipse">
              <a:avLst/>
            </a:prstGeom>
            <a:solidFill>
              <a:srgbClr val="FABB95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sz="1013">
                <a:solidFill>
                  <a:schemeClr val="tx1">
                    <a:lumMod val="50000"/>
                    <a:lumOff val="50000"/>
                  </a:schemeClr>
                </a:solidFill>
                <a:latin typeface="+mn-ea"/>
              </a:endParaRPr>
            </a:p>
          </p:txBody>
        </p:sp>
        <p:cxnSp>
          <p:nvCxnSpPr>
            <p:cNvPr id="31" name="Straight Connector 34">
              <a:extLst>
                <a:ext uri="{FF2B5EF4-FFF2-40B4-BE49-F238E27FC236}">
                  <a16:creationId xmlns="" xmlns:a16="http://schemas.microsoft.com/office/drawing/2014/main" id="{35A4995D-A110-4AFB-A974-DB81A1660096}"/>
                </a:ext>
              </a:extLst>
            </p:cNvPr>
            <p:cNvCxnSpPr/>
            <p:nvPr/>
          </p:nvCxnSpPr>
          <p:spPr>
            <a:xfrm rot="5400000">
              <a:off x="3251191" y="3584212"/>
              <a:ext cx="928694" cy="1588"/>
            </a:xfrm>
            <a:prstGeom prst="line">
              <a:avLst/>
            </a:prstGeom>
            <a:ln>
              <a:solidFill>
                <a:schemeClr val="bg1">
                  <a:lumMod val="7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grpSp>
          <p:nvGrpSpPr>
            <p:cNvPr id="32" name="Group 65">
              <a:extLst>
                <a:ext uri="{FF2B5EF4-FFF2-40B4-BE49-F238E27FC236}">
                  <a16:creationId xmlns="" xmlns:a16="http://schemas.microsoft.com/office/drawing/2014/main" id="{A9E19B4E-2302-4CD6-AC32-3EDBF9A57742}"/>
                </a:ext>
              </a:extLst>
            </p:cNvPr>
            <p:cNvGrpSpPr/>
            <p:nvPr/>
          </p:nvGrpSpPr>
          <p:grpSpPr>
            <a:xfrm>
              <a:off x="3786182" y="3000378"/>
              <a:ext cx="1000132" cy="1068394"/>
              <a:chOff x="3786182" y="3000378"/>
              <a:chExt cx="1000132" cy="1068394"/>
            </a:xfrm>
          </p:grpSpPr>
          <p:sp>
            <p:nvSpPr>
              <p:cNvPr id="36" name="Rectangle 47">
                <a:extLst>
                  <a:ext uri="{FF2B5EF4-FFF2-40B4-BE49-F238E27FC236}">
                    <a16:creationId xmlns="" xmlns:a16="http://schemas.microsoft.com/office/drawing/2014/main" id="{57DC45FA-C96C-4275-B082-204E7E89CC95}"/>
                  </a:ext>
                </a:extLst>
              </p:cNvPr>
              <p:cNvSpPr/>
              <p:nvPr/>
            </p:nvSpPr>
            <p:spPr>
              <a:xfrm>
                <a:off x="3786182" y="3214692"/>
                <a:ext cx="1000132" cy="854080"/>
              </a:xfrm>
              <a:prstGeom prst="rect">
                <a:avLst/>
              </a:prstGeom>
            </p:spPr>
            <p:txBody>
              <a:bodyPr wrap="square">
                <a:spAutoFit/>
              </a:bodyPr>
              <a:lstStyle/>
              <a:p>
                <a:r>
                  <a:rPr lang="zh-CN" altLang="en-US" sz="825" dirty="0">
                    <a:solidFill>
                      <a:schemeClr val="tx1">
                        <a:lumMod val="50000"/>
                        <a:lumOff val="50000"/>
                      </a:schemeClr>
                    </a:solidFill>
                    <a:latin typeface="+mn-ea"/>
                    <a:cs typeface="Open Sans Light" pitchFamily="34" charset="0"/>
                  </a:rPr>
                  <a:t>此处添加详细文本描述，建议与标题相关并符合整体语言风格，语言描述尽量简洁生动。</a:t>
                </a:r>
                <a:endParaRPr lang="ms-MY" sz="825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+mn-ea"/>
                  <a:cs typeface="Open Sans Light" pitchFamily="34" charset="0"/>
                </a:endParaRPr>
              </a:p>
            </p:txBody>
          </p:sp>
          <p:sp>
            <p:nvSpPr>
              <p:cNvPr id="37" name="Rectangle 48">
                <a:extLst>
                  <a:ext uri="{FF2B5EF4-FFF2-40B4-BE49-F238E27FC236}">
                    <a16:creationId xmlns="" xmlns:a16="http://schemas.microsoft.com/office/drawing/2014/main" id="{B0B5B3EC-D99C-4CC0-849D-0A7E706239C3}"/>
                  </a:ext>
                </a:extLst>
              </p:cNvPr>
              <p:cNvSpPr/>
              <p:nvPr/>
            </p:nvSpPr>
            <p:spPr>
              <a:xfrm>
                <a:off x="3786182" y="3000378"/>
                <a:ext cx="684892" cy="242374"/>
              </a:xfrm>
              <a:prstGeom prst="rect">
                <a:avLst/>
              </a:prstGeom>
            </p:spPr>
            <p:txBody>
              <a:bodyPr wrap="none">
                <a:spAutoFit/>
              </a:bodyPr>
              <a:lstStyle/>
              <a:p>
                <a:r>
                  <a:rPr lang="zh-CN" altLang="en-US" sz="975" b="1" dirty="0">
                    <a:solidFill>
                      <a:schemeClr val="tx1">
                        <a:lumMod val="50000"/>
                        <a:lumOff val="50000"/>
                      </a:schemeClr>
                    </a:solidFill>
                    <a:latin typeface="+mn-ea"/>
                    <a:cs typeface="Open Sans" pitchFamily="34" charset="0"/>
                  </a:rPr>
                  <a:t>添加标题</a:t>
                </a:r>
                <a:endParaRPr lang="en-US" sz="975" b="1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+mn-ea"/>
                  <a:cs typeface="Open Sans" pitchFamily="34" charset="0"/>
                </a:endParaRPr>
              </a:p>
            </p:txBody>
          </p:sp>
        </p:grpSp>
        <p:grpSp>
          <p:nvGrpSpPr>
            <p:cNvPr id="33" name="Group 62">
              <a:extLst>
                <a:ext uri="{FF2B5EF4-FFF2-40B4-BE49-F238E27FC236}">
                  <a16:creationId xmlns="" xmlns:a16="http://schemas.microsoft.com/office/drawing/2014/main" id="{BD0BF215-5566-40BA-861B-963BBB79F949}"/>
                </a:ext>
              </a:extLst>
            </p:cNvPr>
            <p:cNvGrpSpPr/>
            <p:nvPr/>
          </p:nvGrpSpPr>
          <p:grpSpPr>
            <a:xfrm>
              <a:off x="3506811" y="2444065"/>
              <a:ext cx="418280" cy="418280"/>
              <a:chOff x="3506811" y="2444065"/>
              <a:chExt cx="418280" cy="418280"/>
            </a:xfrm>
          </p:grpSpPr>
          <p:sp>
            <p:nvSpPr>
              <p:cNvPr id="34" name="Teardrop 33">
                <a:extLst>
                  <a:ext uri="{FF2B5EF4-FFF2-40B4-BE49-F238E27FC236}">
                    <a16:creationId xmlns="" xmlns:a16="http://schemas.microsoft.com/office/drawing/2014/main" id="{E608D4A6-9A68-4470-B34A-B84B983D143C}"/>
                  </a:ext>
                </a:extLst>
              </p:cNvPr>
              <p:cNvSpPr/>
              <p:nvPr/>
            </p:nvSpPr>
            <p:spPr>
              <a:xfrm rot="8100000">
                <a:off x="3506811" y="2444065"/>
                <a:ext cx="418280" cy="418280"/>
              </a:xfrm>
              <a:prstGeom prst="teardrop">
                <a:avLst>
                  <a:gd name="adj" fmla="val 131619"/>
                </a:avLst>
              </a:prstGeom>
              <a:solidFill>
                <a:srgbClr val="FABB95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sz="1013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+mn-ea"/>
                </a:endParaRPr>
              </a:p>
            </p:txBody>
          </p:sp>
          <p:sp>
            <p:nvSpPr>
              <p:cNvPr id="35" name="Freeform 103">
                <a:extLst>
                  <a:ext uri="{FF2B5EF4-FFF2-40B4-BE49-F238E27FC236}">
                    <a16:creationId xmlns="" xmlns:a16="http://schemas.microsoft.com/office/drawing/2014/main" id="{DE6595C4-4B29-4F8B-A15A-6B5C066A520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628143" y="2604458"/>
                <a:ext cx="187500" cy="166390"/>
              </a:xfrm>
              <a:custGeom>
                <a:avLst/>
                <a:gdLst/>
                <a:ahLst/>
                <a:cxnLst>
                  <a:cxn ang="0">
                    <a:pos x="300" y="79"/>
                  </a:cxn>
                  <a:cxn ang="0">
                    <a:pos x="220" y="1"/>
                  </a:cxn>
                  <a:cxn ang="0">
                    <a:pos x="220" y="1"/>
                  </a:cxn>
                  <a:cxn ang="0">
                    <a:pos x="218" y="0"/>
                  </a:cxn>
                  <a:cxn ang="0">
                    <a:pos x="218" y="0"/>
                  </a:cxn>
                  <a:cxn ang="0">
                    <a:pos x="216" y="3"/>
                  </a:cxn>
                  <a:cxn ang="0">
                    <a:pos x="216" y="47"/>
                  </a:cxn>
                  <a:cxn ang="0">
                    <a:pos x="216" y="47"/>
                  </a:cxn>
                  <a:cxn ang="0">
                    <a:pos x="200" y="49"/>
                  </a:cxn>
                  <a:cxn ang="0">
                    <a:pos x="185" y="50"/>
                  </a:cxn>
                  <a:cxn ang="0">
                    <a:pos x="155" y="56"/>
                  </a:cxn>
                  <a:cxn ang="0">
                    <a:pos x="127" y="67"/>
                  </a:cxn>
                  <a:cxn ang="0">
                    <a:pos x="102" y="81"/>
                  </a:cxn>
                  <a:cxn ang="0">
                    <a:pos x="102" y="81"/>
                  </a:cxn>
                  <a:cxn ang="0">
                    <a:pos x="87" y="90"/>
                  </a:cxn>
                  <a:cxn ang="0">
                    <a:pos x="75" y="101"/>
                  </a:cxn>
                  <a:cxn ang="0">
                    <a:pos x="62" y="114"/>
                  </a:cxn>
                  <a:cxn ang="0">
                    <a:pos x="49" y="127"/>
                  </a:cxn>
                  <a:cxn ang="0">
                    <a:pos x="49" y="127"/>
                  </a:cxn>
                  <a:cxn ang="0">
                    <a:pos x="39" y="141"/>
                  </a:cxn>
                  <a:cxn ang="0">
                    <a:pos x="29" y="157"/>
                  </a:cxn>
                  <a:cxn ang="0">
                    <a:pos x="20" y="172"/>
                  </a:cxn>
                  <a:cxn ang="0">
                    <a:pos x="15" y="190"/>
                  </a:cxn>
                  <a:cxn ang="0">
                    <a:pos x="10" y="206"/>
                  </a:cxn>
                  <a:cxn ang="0">
                    <a:pos x="4" y="224"/>
                  </a:cxn>
                  <a:cxn ang="0">
                    <a:pos x="2" y="244"/>
                  </a:cxn>
                  <a:cxn ang="0">
                    <a:pos x="0" y="263"/>
                  </a:cxn>
                  <a:cxn ang="0">
                    <a:pos x="0" y="263"/>
                  </a:cxn>
                  <a:cxn ang="0">
                    <a:pos x="2" y="266"/>
                  </a:cxn>
                  <a:cxn ang="0">
                    <a:pos x="4" y="266"/>
                  </a:cxn>
                  <a:cxn ang="0">
                    <a:pos x="64" y="266"/>
                  </a:cxn>
                  <a:cxn ang="0">
                    <a:pos x="64" y="266"/>
                  </a:cxn>
                  <a:cxn ang="0">
                    <a:pos x="66" y="266"/>
                  </a:cxn>
                  <a:cxn ang="0">
                    <a:pos x="66" y="266"/>
                  </a:cxn>
                  <a:cxn ang="0">
                    <a:pos x="66" y="263"/>
                  </a:cxn>
                  <a:cxn ang="0">
                    <a:pos x="66" y="263"/>
                  </a:cxn>
                  <a:cxn ang="0">
                    <a:pos x="68" y="250"/>
                  </a:cxn>
                  <a:cxn ang="0">
                    <a:pos x="69" y="237"/>
                  </a:cxn>
                  <a:cxn ang="0">
                    <a:pos x="71" y="223"/>
                  </a:cxn>
                  <a:cxn ang="0">
                    <a:pos x="77" y="212"/>
                  </a:cxn>
                  <a:cxn ang="0">
                    <a:pos x="80" y="199"/>
                  </a:cxn>
                  <a:cxn ang="0">
                    <a:pos x="87" y="188"/>
                  </a:cxn>
                  <a:cxn ang="0">
                    <a:pos x="102" y="166"/>
                  </a:cxn>
                  <a:cxn ang="0">
                    <a:pos x="102" y="166"/>
                  </a:cxn>
                  <a:cxn ang="0">
                    <a:pos x="113" y="154"/>
                  </a:cxn>
                  <a:cxn ang="0">
                    <a:pos x="126" y="145"/>
                  </a:cxn>
                  <a:cxn ang="0">
                    <a:pos x="138" y="134"/>
                  </a:cxn>
                  <a:cxn ang="0">
                    <a:pos x="153" y="127"/>
                  </a:cxn>
                  <a:cxn ang="0">
                    <a:pos x="153" y="127"/>
                  </a:cxn>
                  <a:cxn ang="0">
                    <a:pos x="167" y="121"/>
                  </a:cxn>
                  <a:cxn ang="0">
                    <a:pos x="184" y="116"/>
                  </a:cxn>
                  <a:cxn ang="0">
                    <a:pos x="198" y="114"/>
                  </a:cxn>
                  <a:cxn ang="0">
                    <a:pos x="216" y="112"/>
                  </a:cxn>
                  <a:cxn ang="0">
                    <a:pos x="216" y="161"/>
                  </a:cxn>
                  <a:cxn ang="0">
                    <a:pos x="216" y="161"/>
                  </a:cxn>
                  <a:cxn ang="0">
                    <a:pos x="218" y="165"/>
                  </a:cxn>
                  <a:cxn ang="0">
                    <a:pos x="218" y="165"/>
                  </a:cxn>
                  <a:cxn ang="0">
                    <a:pos x="220" y="165"/>
                  </a:cxn>
                  <a:cxn ang="0">
                    <a:pos x="300" y="85"/>
                  </a:cxn>
                  <a:cxn ang="0">
                    <a:pos x="300" y="85"/>
                  </a:cxn>
                  <a:cxn ang="0">
                    <a:pos x="301" y="83"/>
                  </a:cxn>
                  <a:cxn ang="0">
                    <a:pos x="300" y="79"/>
                  </a:cxn>
                  <a:cxn ang="0">
                    <a:pos x="300" y="79"/>
                  </a:cxn>
                </a:cxnLst>
                <a:rect l="0" t="0" r="r" b="b"/>
                <a:pathLst>
                  <a:path w="301" h="266">
                    <a:moveTo>
                      <a:pt x="300" y="79"/>
                    </a:moveTo>
                    <a:lnTo>
                      <a:pt x="220" y="1"/>
                    </a:lnTo>
                    <a:lnTo>
                      <a:pt x="220" y="1"/>
                    </a:lnTo>
                    <a:lnTo>
                      <a:pt x="218" y="0"/>
                    </a:lnTo>
                    <a:lnTo>
                      <a:pt x="218" y="0"/>
                    </a:lnTo>
                    <a:lnTo>
                      <a:pt x="216" y="3"/>
                    </a:lnTo>
                    <a:lnTo>
                      <a:pt x="216" y="47"/>
                    </a:lnTo>
                    <a:lnTo>
                      <a:pt x="216" y="47"/>
                    </a:lnTo>
                    <a:lnTo>
                      <a:pt x="200" y="49"/>
                    </a:lnTo>
                    <a:lnTo>
                      <a:pt x="185" y="50"/>
                    </a:lnTo>
                    <a:lnTo>
                      <a:pt x="155" y="56"/>
                    </a:lnTo>
                    <a:lnTo>
                      <a:pt x="127" y="67"/>
                    </a:lnTo>
                    <a:lnTo>
                      <a:pt x="102" y="81"/>
                    </a:lnTo>
                    <a:lnTo>
                      <a:pt x="102" y="81"/>
                    </a:lnTo>
                    <a:lnTo>
                      <a:pt x="87" y="90"/>
                    </a:lnTo>
                    <a:lnTo>
                      <a:pt x="75" y="101"/>
                    </a:lnTo>
                    <a:lnTo>
                      <a:pt x="62" y="114"/>
                    </a:lnTo>
                    <a:lnTo>
                      <a:pt x="49" y="127"/>
                    </a:lnTo>
                    <a:lnTo>
                      <a:pt x="49" y="127"/>
                    </a:lnTo>
                    <a:lnTo>
                      <a:pt x="39" y="141"/>
                    </a:lnTo>
                    <a:lnTo>
                      <a:pt x="29" y="157"/>
                    </a:lnTo>
                    <a:lnTo>
                      <a:pt x="20" y="172"/>
                    </a:lnTo>
                    <a:lnTo>
                      <a:pt x="15" y="190"/>
                    </a:lnTo>
                    <a:lnTo>
                      <a:pt x="10" y="206"/>
                    </a:lnTo>
                    <a:lnTo>
                      <a:pt x="4" y="224"/>
                    </a:lnTo>
                    <a:lnTo>
                      <a:pt x="2" y="244"/>
                    </a:lnTo>
                    <a:lnTo>
                      <a:pt x="0" y="263"/>
                    </a:lnTo>
                    <a:lnTo>
                      <a:pt x="0" y="263"/>
                    </a:lnTo>
                    <a:lnTo>
                      <a:pt x="2" y="266"/>
                    </a:lnTo>
                    <a:lnTo>
                      <a:pt x="4" y="266"/>
                    </a:lnTo>
                    <a:lnTo>
                      <a:pt x="64" y="266"/>
                    </a:lnTo>
                    <a:lnTo>
                      <a:pt x="64" y="266"/>
                    </a:lnTo>
                    <a:lnTo>
                      <a:pt x="66" y="266"/>
                    </a:lnTo>
                    <a:lnTo>
                      <a:pt x="66" y="266"/>
                    </a:lnTo>
                    <a:lnTo>
                      <a:pt x="66" y="263"/>
                    </a:lnTo>
                    <a:lnTo>
                      <a:pt x="66" y="263"/>
                    </a:lnTo>
                    <a:lnTo>
                      <a:pt x="68" y="250"/>
                    </a:lnTo>
                    <a:lnTo>
                      <a:pt x="69" y="237"/>
                    </a:lnTo>
                    <a:lnTo>
                      <a:pt x="71" y="223"/>
                    </a:lnTo>
                    <a:lnTo>
                      <a:pt x="77" y="212"/>
                    </a:lnTo>
                    <a:lnTo>
                      <a:pt x="80" y="199"/>
                    </a:lnTo>
                    <a:lnTo>
                      <a:pt x="87" y="188"/>
                    </a:lnTo>
                    <a:lnTo>
                      <a:pt x="102" y="166"/>
                    </a:lnTo>
                    <a:lnTo>
                      <a:pt x="102" y="166"/>
                    </a:lnTo>
                    <a:lnTo>
                      <a:pt x="113" y="154"/>
                    </a:lnTo>
                    <a:lnTo>
                      <a:pt x="126" y="145"/>
                    </a:lnTo>
                    <a:lnTo>
                      <a:pt x="138" y="134"/>
                    </a:lnTo>
                    <a:lnTo>
                      <a:pt x="153" y="127"/>
                    </a:lnTo>
                    <a:lnTo>
                      <a:pt x="153" y="127"/>
                    </a:lnTo>
                    <a:lnTo>
                      <a:pt x="167" y="121"/>
                    </a:lnTo>
                    <a:lnTo>
                      <a:pt x="184" y="116"/>
                    </a:lnTo>
                    <a:lnTo>
                      <a:pt x="198" y="114"/>
                    </a:lnTo>
                    <a:lnTo>
                      <a:pt x="216" y="112"/>
                    </a:lnTo>
                    <a:lnTo>
                      <a:pt x="216" y="161"/>
                    </a:lnTo>
                    <a:lnTo>
                      <a:pt x="216" y="161"/>
                    </a:lnTo>
                    <a:lnTo>
                      <a:pt x="218" y="165"/>
                    </a:lnTo>
                    <a:lnTo>
                      <a:pt x="218" y="165"/>
                    </a:lnTo>
                    <a:lnTo>
                      <a:pt x="220" y="165"/>
                    </a:lnTo>
                    <a:lnTo>
                      <a:pt x="300" y="85"/>
                    </a:lnTo>
                    <a:lnTo>
                      <a:pt x="300" y="85"/>
                    </a:lnTo>
                    <a:lnTo>
                      <a:pt x="301" y="83"/>
                    </a:lnTo>
                    <a:lnTo>
                      <a:pt x="300" y="79"/>
                    </a:lnTo>
                    <a:lnTo>
                      <a:pt x="300" y="79"/>
                    </a:lnTo>
                    <a:close/>
                  </a:path>
                </a:pathLst>
              </a:custGeom>
              <a:solidFill>
                <a:schemeClr val="bg1"/>
              </a:solidFill>
              <a:ln w="9525">
                <a:noFill/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013">
                  <a:solidFill>
                    <a:schemeClr val="tx1">
                      <a:lumMod val="50000"/>
                      <a:lumOff val="50000"/>
                    </a:schemeClr>
                  </a:solidFill>
                  <a:latin typeface="+mn-ea"/>
                </a:endParaRPr>
              </a:p>
            </p:txBody>
          </p:sp>
        </p:grpSp>
      </p:grpSp>
      <p:grpSp>
        <p:nvGrpSpPr>
          <p:cNvPr id="38" name="Group 73">
            <a:extLst>
              <a:ext uri="{FF2B5EF4-FFF2-40B4-BE49-F238E27FC236}">
                <a16:creationId xmlns="" xmlns:a16="http://schemas.microsoft.com/office/drawing/2014/main" id="{F7F7E1CF-D084-42C8-A2A4-F72467279270}"/>
              </a:ext>
            </a:extLst>
          </p:cNvPr>
          <p:cNvGrpSpPr/>
          <p:nvPr/>
        </p:nvGrpSpPr>
        <p:grpSpPr>
          <a:xfrm>
            <a:off x="8011888" y="2591031"/>
            <a:ext cx="1279337" cy="1813841"/>
            <a:chOff x="6650083" y="2444065"/>
            <a:chExt cx="1279503" cy="1813841"/>
          </a:xfrm>
        </p:grpSpPr>
        <p:sp>
          <p:nvSpPr>
            <p:cNvPr id="39" name="Oval 18">
              <a:extLst>
                <a:ext uri="{FF2B5EF4-FFF2-40B4-BE49-F238E27FC236}">
                  <a16:creationId xmlns="" xmlns:a16="http://schemas.microsoft.com/office/drawing/2014/main" id="{2EEC3D3D-1826-47BE-B8D4-3CF86A587041}"/>
                </a:ext>
              </a:extLst>
            </p:cNvPr>
            <p:cNvSpPr/>
            <p:nvPr/>
          </p:nvSpPr>
          <p:spPr>
            <a:xfrm>
              <a:off x="6754756" y="4049700"/>
              <a:ext cx="208206" cy="208206"/>
            </a:xfrm>
            <a:prstGeom prst="ellipse">
              <a:avLst/>
            </a:prstGeom>
            <a:solidFill>
              <a:srgbClr val="FABB95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sz="1013">
                <a:solidFill>
                  <a:schemeClr val="tx1">
                    <a:lumMod val="50000"/>
                    <a:lumOff val="50000"/>
                  </a:schemeClr>
                </a:solidFill>
                <a:latin typeface="+mn-ea"/>
              </a:endParaRPr>
            </a:p>
          </p:txBody>
        </p:sp>
        <p:cxnSp>
          <p:nvCxnSpPr>
            <p:cNvPr id="40" name="Straight Connector 24">
              <a:extLst>
                <a:ext uri="{FF2B5EF4-FFF2-40B4-BE49-F238E27FC236}">
                  <a16:creationId xmlns="" xmlns:a16="http://schemas.microsoft.com/office/drawing/2014/main" id="{975C9E21-805A-40DE-AB91-A641841CB5A9}"/>
                </a:ext>
              </a:extLst>
            </p:cNvPr>
            <p:cNvCxnSpPr/>
            <p:nvPr/>
          </p:nvCxnSpPr>
          <p:spPr>
            <a:xfrm rot="5400000">
              <a:off x="6394463" y="3584212"/>
              <a:ext cx="928694" cy="1588"/>
            </a:xfrm>
            <a:prstGeom prst="line">
              <a:avLst/>
            </a:prstGeom>
            <a:ln>
              <a:solidFill>
                <a:schemeClr val="bg1">
                  <a:lumMod val="7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grpSp>
          <p:nvGrpSpPr>
            <p:cNvPr id="41" name="Group 68">
              <a:extLst>
                <a:ext uri="{FF2B5EF4-FFF2-40B4-BE49-F238E27FC236}">
                  <a16:creationId xmlns="" xmlns:a16="http://schemas.microsoft.com/office/drawing/2014/main" id="{3BBA8D8D-83C5-41D4-9812-60D404C090F1}"/>
                </a:ext>
              </a:extLst>
            </p:cNvPr>
            <p:cNvGrpSpPr/>
            <p:nvPr/>
          </p:nvGrpSpPr>
          <p:grpSpPr>
            <a:xfrm>
              <a:off x="6929454" y="3000378"/>
              <a:ext cx="1000132" cy="1068394"/>
              <a:chOff x="6929454" y="3000378"/>
              <a:chExt cx="1000132" cy="1068394"/>
            </a:xfrm>
          </p:grpSpPr>
          <p:sp>
            <p:nvSpPr>
              <p:cNvPr id="47" name="Rectangle 51">
                <a:extLst>
                  <a:ext uri="{FF2B5EF4-FFF2-40B4-BE49-F238E27FC236}">
                    <a16:creationId xmlns="" xmlns:a16="http://schemas.microsoft.com/office/drawing/2014/main" id="{76DD742E-AA47-4726-A8DB-EBA871D9E8F7}"/>
                  </a:ext>
                </a:extLst>
              </p:cNvPr>
              <p:cNvSpPr/>
              <p:nvPr/>
            </p:nvSpPr>
            <p:spPr>
              <a:xfrm>
                <a:off x="6929454" y="3214692"/>
                <a:ext cx="1000132" cy="854080"/>
              </a:xfrm>
              <a:prstGeom prst="rect">
                <a:avLst/>
              </a:prstGeom>
            </p:spPr>
            <p:txBody>
              <a:bodyPr wrap="square">
                <a:spAutoFit/>
              </a:bodyPr>
              <a:lstStyle/>
              <a:p>
                <a:r>
                  <a:rPr lang="zh-CN" altLang="en-US" sz="825" dirty="0">
                    <a:solidFill>
                      <a:schemeClr val="tx1">
                        <a:lumMod val="50000"/>
                        <a:lumOff val="50000"/>
                      </a:schemeClr>
                    </a:solidFill>
                    <a:latin typeface="+mn-ea"/>
                    <a:cs typeface="Open Sans Light" pitchFamily="34" charset="0"/>
                  </a:rPr>
                  <a:t>此处添加详细文本描述，建议与标题相关并符合整体语言风格，语言描述尽量简洁生动。</a:t>
                </a:r>
                <a:endParaRPr lang="ms-MY" sz="825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+mn-ea"/>
                  <a:cs typeface="Open Sans Light" pitchFamily="34" charset="0"/>
                </a:endParaRPr>
              </a:p>
            </p:txBody>
          </p:sp>
          <p:sp>
            <p:nvSpPr>
              <p:cNvPr id="48" name="Rectangle 52">
                <a:extLst>
                  <a:ext uri="{FF2B5EF4-FFF2-40B4-BE49-F238E27FC236}">
                    <a16:creationId xmlns="" xmlns:a16="http://schemas.microsoft.com/office/drawing/2014/main" id="{4EA9D626-557B-450D-A449-B856349CDC45}"/>
                  </a:ext>
                </a:extLst>
              </p:cNvPr>
              <p:cNvSpPr/>
              <p:nvPr/>
            </p:nvSpPr>
            <p:spPr>
              <a:xfrm>
                <a:off x="6929454" y="3000378"/>
                <a:ext cx="684892" cy="242374"/>
              </a:xfrm>
              <a:prstGeom prst="rect">
                <a:avLst/>
              </a:prstGeom>
            </p:spPr>
            <p:txBody>
              <a:bodyPr wrap="none">
                <a:spAutoFit/>
              </a:bodyPr>
              <a:lstStyle/>
              <a:p>
                <a:r>
                  <a:rPr lang="zh-CN" altLang="en-US" sz="975" b="1" dirty="0">
                    <a:solidFill>
                      <a:schemeClr val="tx1">
                        <a:lumMod val="50000"/>
                        <a:lumOff val="50000"/>
                      </a:schemeClr>
                    </a:solidFill>
                    <a:latin typeface="+mn-ea"/>
                    <a:cs typeface="Open Sans" pitchFamily="34" charset="0"/>
                  </a:rPr>
                  <a:t>添加标题</a:t>
                </a:r>
                <a:endParaRPr lang="en-US" sz="975" b="1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+mn-ea"/>
                  <a:cs typeface="Open Sans" pitchFamily="34" charset="0"/>
                </a:endParaRPr>
              </a:p>
            </p:txBody>
          </p:sp>
        </p:grpSp>
        <p:grpSp>
          <p:nvGrpSpPr>
            <p:cNvPr id="42" name="Group 64">
              <a:extLst>
                <a:ext uri="{FF2B5EF4-FFF2-40B4-BE49-F238E27FC236}">
                  <a16:creationId xmlns="" xmlns:a16="http://schemas.microsoft.com/office/drawing/2014/main" id="{31F2C83E-5CA7-444E-AEFE-ECFE88BFD248}"/>
                </a:ext>
              </a:extLst>
            </p:cNvPr>
            <p:cNvGrpSpPr/>
            <p:nvPr/>
          </p:nvGrpSpPr>
          <p:grpSpPr>
            <a:xfrm>
              <a:off x="6650083" y="2444065"/>
              <a:ext cx="418280" cy="418280"/>
              <a:chOff x="6650083" y="2444065"/>
              <a:chExt cx="418280" cy="418280"/>
            </a:xfrm>
          </p:grpSpPr>
          <p:sp>
            <p:nvSpPr>
              <p:cNvPr id="43" name="Teardrop 21">
                <a:extLst>
                  <a:ext uri="{FF2B5EF4-FFF2-40B4-BE49-F238E27FC236}">
                    <a16:creationId xmlns="" xmlns:a16="http://schemas.microsoft.com/office/drawing/2014/main" id="{50BE7741-37F2-47FB-91BB-DE39BD86D214}"/>
                  </a:ext>
                </a:extLst>
              </p:cNvPr>
              <p:cNvSpPr/>
              <p:nvPr/>
            </p:nvSpPr>
            <p:spPr>
              <a:xfrm rot="8100000">
                <a:off x="6650083" y="2444065"/>
                <a:ext cx="418280" cy="418280"/>
              </a:xfrm>
              <a:prstGeom prst="teardrop">
                <a:avLst>
                  <a:gd name="adj" fmla="val 131619"/>
                </a:avLst>
              </a:prstGeom>
              <a:solidFill>
                <a:srgbClr val="FABB95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sz="1013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+mn-ea"/>
                </a:endParaRPr>
              </a:p>
            </p:txBody>
          </p:sp>
          <p:grpSp>
            <p:nvGrpSpPr>
              <p:cNvPr id="44" name="Group 58">
                <a:extLst>
                  <a:ext uri="{FF2B5EF4-FFF2-40B4-BE49-F238E27FC236}">
                    <a16:creationId xmlns="" xmlns:a16="http://schemas.microsoft.com/office/drawing/2014/main" id="{A5E63367-36E6-457E-A0A1-8D398E1752E6}"/>
                  </a:ext>
                </a:extLst>
              </p:cNvPr>
              <p:cNvGrpSpPr/>
              <p:nvPr/>
            </p:nvGrpSpPr>
            <p:grpSpPr>
              <a:xfrm>
                <a:off x="6760454" y="2563811"/>
                <a:ext cx="188740" cy="250826"/>
                <a:chOff x="8429652" y="3143254"/>
                <a:chExt cx="241300" cy="320675"/>
              </a:xfrm>
              <a:solidFill>
                <a:schemeClr val="bg1"/>
              </a:solidFill>
            </p:grpSpPr>
            <p:sp>
              <p:nvSpPr>
                <p:cNvPr id="45" name="Freeform 108">
                  <a:extLst>
                    <a:ext uri="{FF2B5EF4-FFF2-40B4-BE49-F238E27FC236}">
                      <a16:creationId xmlns="" xmlns:a16="http://schemas.microsoft.com/office/drawing/2014/main" id="{39ED0D66-0900-4969-9575-810E71AEFFFC}"/>
                    </a:ext>
                  </a:extLst>
                </p:cNvPr>
                <p:cNvSpPr>
                  <a:spLocks noEditPoints="1"/>
                </p:cNvSpPr>
                <p:nvPr/>
              </p:nvSpPr>
              <p:spPr bwMode="auto">
                <a:xfrm>
                  <a:off x="8429652" y="3143254"/>
                  <a:ext cx="241300" cy="320675"/>
                </a:xfrm>
                <a:custGeom>
                  <a:avLst/>
                  <a:gdLst/>
                  <a:ahLst/>
                  <a:cxnLst>
                    <a:cxn ang="0">
                      <a:pos x="136" y="2"/>
                    </a:cxn>
                    <a:cxn ang="0">
                      <a:pos x="92" y="13"/>
                    </a:cxn>
                    <a:cxn ang="0">
                      <a:pos x="56" y="35"/>
                    </a:cxn>
                    <a:cxn ang="0">
                      <a:pos x="25" y="67"/>
                    </a:cxn>
                    <a:cxn ang="0">
                      <a:pos x="7" y="107"/>
                    </a:cxn>
                    <a:cxn ang="0">
                      <a:pos x="0" y="153"/>
                    </a:cxn>
                    <a:cxn ang="0">
                      <a:pos x="5" y="187"/>
                    </a:cxn>
                    <a:cxn ang="0">
                      <a:pos x="25" y="236"/>
                    </a:cxn>
                    <a:cxn ang="0">
                      <a:pos x="63" y="274"/>
                    </a:cxn>
                    <a:cxn ang="0">
                      <a:pos x="69" y="278"/>
                    </a:cxn>
                    <a:cxn ang="0">
                      <a:pos x="76" y="301"/>
                    </a:cxn>
                    <a:cxn ang="0">
                      <a:pos x="76" y="354"/>
                    </a:cxn>
                    <a:cxn ang="0">
                      <a:pos x="83" y="372"/>
                    </a:cxn>
                    <a:cxn ang="0">
                      <a:pos x="140" y="401"/>
                    </a:cxn>
                    <a:cxn ang="0">
                      <a:pos x="150" y="405"/>
                    </a:cxn>
                    <a:cxn ang="0">
                      <a:pos x="214" y="376"/>
                    </a:cxn>
                    <a:cxn ang="0">
                      <a:pos x="225" y="367"/>
                    </a:cxn>
                    <a:cxn ang="0">
                      <a:pos x="228" y="303"/>
                    </a:cxn>
                    <a:cxn ang="0">
                      <a:pos x="230" y="289"/>
                    </a:cxn>
                    <a:cxn ang="0">
                      <a:pos x="243" y="270"/>
                    </a:cxn>
                    <a:cxn ang="0">
                      <a:pos x="261" y="256"/>
                    </a:cxn>
                    <a:cxn ang="0">
                      <a:pos x="288" y="216"/>
                    </a:cxn>
                    <a:cxn ang="0">
                      <a:pos x="301" y="169"/>
                    </a:cxn>
                    <a:cxn ang="0">
                      <a:pos x="301" y="136"/>
                    </a:cxn>
                    <a:cxn ang="0">
                      <a:pos x="290" y="93"/>
                    </a:cxn>
                    <a:cxn ang="0">
                      <a:pos x="268" y="57"/>
                    </a:cxn>
                    <a:cxn ang="0">
                      <a:pos x="236" y="28"/>
                    </a:cxn>
                    <a:cxn ang="0">
                      <a:pos x="196" y="8"/>
                    </a:cxn>
                    <a:cxn ang="0">
                      <a:pos x="150" y="0"/>
                    </a:cxn>
                    <a:cxn ang="0">
                      <a:pos x="100" y="354"/>
                    </a:cxn>
                    <a:cxn ang="0">
                      <a:pos x="203" y="303"/>
                    </a:cxn>
                    <a:cxn ang="0">
                      <a:pos x="100" y="303"/>
                    </a:cxn>
                    <a:cxn ang="0">
                      <a:pos x="203" y="303"/>
                    </a:cxn>
                    <a:cxn ang="0">
                      <a:pos x="230" y="249"/>
                    </a:cxn>
                    <a:cxn ang="0">
                      <a:pos x="210" y="270"/>
                    </a:cxn>
                    <a:cxn ang="0">
                      <a:pos x="96" y="278"/>
                    </a:cxn>
                    <a:cxn ang="0">
                      <a:pos x="85" y="260"/>
                    </a:cxn>
                    <a:cxn ang="0">
                      <a:pos x="67" y="245"/>
                    </a:cxn>
                    <a:cxn ang="0">
                      <a:pos x="40" y="211"/>
                    </a:cxn>
                    <a:cxn ang="0">
                      <a:pos x="27" y="167"/>
                    </a:cxn>
                    <a:cxn ang="0">
                      <a:pos x="25" y="140"/>
                    </a:cxn>
                    <a:cxn ang="0">
                      <a:pos x="36" y="104"/>
                    </a:cxn>
                    <a:cxn ang="0">
                      <a:pos x="54" y="71"/>
                    </a:cxn>
                    <a:cxn ang="0">
                      <a:pos x="82" y="47"/>
                    </a:cxn>
                    <a:cxn ang="0">
                      <a:pos x="114" y="31"/>
                    </a:cxn>
                    <a:cxn ang="0">
                      <a:pos x="150" y="26"/>
                    </a:cxn>
                    <a:cxn ang="0">
                      <a:pos x="176" y="29"/>
                    </a:cxn>
                    <a:cxn ang="0">
                      <a:pos x="212" y="42"/>
                    </a:cxn>
                    <a:cxn ang="0">
                      <a:pos x="239" y="64"/>
                    </a:cxn>
                    <a:cxn ang="0">
                      <a:pos x="261" y="93"/>
                    </a:cxn>
                    <a:cxn ang="0">
                      <a:pos x="274" y="127"/>
                    </a:cxn>
                    <a:cxn ang="0">
                      <a:pos x="277" y="153"/>
                    </a:cxn>
                    <a:cxn ang="0">
                      <a:pos x="270" y="192"/>
                    </a:cxn>
                    <a:cxn ang="0">
                      <a:pos x="250" y="229"/>
                    </a:cxn>
                    <a:cxn ang="0">
                      <a:pos x="232" y="249"/>
                    </a:cxn>
                  </a:cxnLst>
                  <a:rect l="0" t="0" r="r" b="b"/>
                  <a:pathLst>
                    <a:path w="303" h="405">
                      <a:moveTo>
                        <a:pt x="150" y="0"/>
                      </a:moveTo>
                      <a:lnTo>
                        <a:pt x="150" y="0"/>
                      </a:lnTo>
                      <a:lnTo>
                        <a:pt x="136" y="2"/>
                      </a:lnTo>
                      <a:lnTo>
                        <a:pt x="121" y="4"/>
                      </a:lnTo>
                      <a:lnTo>
                        <a:pt x="107" y="8"/>
                      </a:lnTo>
                      <a:lnTo>
                        <a:pt x="92" y="13"/>
                      </a:lnTo>
                      <a:lnTo>
                        <a:pt x="80" y="18"/>
                      </a:lnTo>
                      <a:lnTo>
                        <a:pt x="67" y="28"/>
                      </a:lnTo>
                      <a:lnTo>
                        <a:pt x="56" y="35"/>
                      </a:lnTo>
                      <a:lnTo>
                        <a:pt x="45" y="46"/>
                      </a:lnTo>
                      <a:lnTo>
                        <a:pt x="34" y="57"/>
                      </a:lnTo>
                      <a:lnTo>
                        <a:pt x="25" y="67"/>
                      </a:lnTo>
                      <a:lnTo>
                        <a:pt x="18" y="80"/>
                      </a:lnTo>
                      <a:lnTo>
                        <a:pt x="13" y="93"/>
                      </a:lnTo>
                      <a:lnTo>
                        <a:pt x="7" y="107"/>
                      </a:lnTo>
                      <a:lnTo>
                        <a:pt x="4" y="122"/>
                      </a:lnTo>
                      <a:lnTo>
                        <a:pt x="2" y="136"/>
                      </a:lnTo>
                      <a:lnTo>
                        <a:pt x="0" y="153"/>
                      </a:lnTo>
                      <a:lnTo>
                        <a:pt x="0" y="153"/>
                      </a:lnTo>
                      <a:lnTo>
                        <a:pt x="2" y="171"/>
                      </a:lnTo>
                      <a:lnTo>
                        <a:pt x="5" y="187"/>
                      </a:lnTo>
                      <a:lnTo>
                        <a:pt x="9" y="205"/>
                      </a:lnTo>
                      <a:lnTo>
                        <a:pt x="16" y="221"/>
                      </a:lnTo>
                      <a:lnTo>
                        <a:pt x="25" y="236"/>
                      </a:lnTo>
                      <a:lnTo>
                        <a:pt x="36" y="251"/>
                      </a:lnTo>
                      <a:lnTo>
                        <a:pt x="49" y="263"/>
                      </a:lnTo>
                      <a:lnTo>
                        <a:pt x="63" y="274"/>
                      </a:lnTo>
                      <a:lnTo>
                        <a:pt x="65" y="276"/>
                      </a:lnTo>
                      <a:lnTo>
                        <a:pt x="65" y="276"/>
                      </a:lnTo>
                      <a:lnTo>
                        <a:pt x="69" y="278"/>
                      </a:lnTo>
                      <a:lnTo>
                        <a:pt x="71" y="281"/>
                      </a:lnTo>
                      <a:lnTo>
                        <a:pt x="74" y="290"/>
                      </a:lnTo>
                      <a:lnTo>
                        <a:pt x="76" y="301"/>
                      </a:lnTo>
                      <a:lnTo>
                        <a:pt x="76" y="303"/>
                      </a:lnTo>
                      <a:lnTo>
                        <a:pt x="76" y="354"/>
                      </a:lnTo>
                      <a:lnTo>
                        <a:pt x="76" y="354"/>
                      </a:lnTo>
                      <a:lnTo>
                        <a:pt x="76" y="359"/>
                      </a:lnTo>
                      <a:lnTo>
                        <a:pt x="80" y="367"/>
                      </a:lnTo>
                      <a:lnTo>
                        <a:pt x="83" y="372"/>
                      </a:lnTo>
                      <a:lnTo>
                        <a:pt x="89" y="376"/>
                      </a:lnTo>
                      <a:lnTo>
                        <a:pt x="140" y="401"/>
                      </a:lnTo>
                      <a:lnTo>
                        <a:pt x="140" y="401"/>
                      </a:lnTo>
                      <a:lnTo>
                        <a:pt x="145" y="403"/>
                      </a:lnTo>
                      <a:lnTo>
                        <a:pt x="150" y="405"/>
                      </a:lnTo>
                      <a:lnTo>
                        <a:pt x="150" y="405"/>
                      </a:lnTo>
                      <a:lnTo>
                        <a:pt x="158" y="403"/>
                      </a:lnTo>
                      <a:lnTo>
                        <a:pt x="163" y="401"/>
                      </a:lnTo>
                      <a:lnTo>
                        <a:pt x="214" y="376"/>
                      </a:lnTo>
                      <a:lnTo>
                        <a:pt x="214" y="376"/>
                      </a:lnTo>
                      <a:lnTo>
                        <a:pt x="219" y="372"/>
                      </a:lnTo>
                      <a:lnTo>
                        <a:pt x="225" y="367"/>
                      </a:lnTo>
                      <a:lnTo>
                        <a:pt x="227" y="359"/>
                      </a:lnTo>
                      <a:lnTo>
                        <a:pt x="228" y="354"/>
                      </a:lnTo>
                      <a:lnTo>
                        <a:pt x="228" y="303"/>
                      </a:lnTo>
                      <a:lnTo>
                        <a:pt x="228" y="303"/>
                      </a:lnTo>
                      <a:lnTo>
                        <a:pt x="228" y="296"/>
                      </a:lnTo>
                      <a:lnTo>
                        <a:pt x="230" y="289"/>
                      </a:lnTo>
                      <a:lnTo>
                        <a:pt x="236" y="278"/>
                      </a:lnTo>
                      <a:lnTo>
                        <a:pt x="241" y="272"/>
                      </a:lnTo>
                      <a:lnTo>
                        <a:pt x="243" y="270"/>
                      </a:lnTo>
                      <a:lnTo>
                        <a:pt x="248" y="267"/>
                      </a:lnTo>
                      <a:lnTo>
                        <a:pt x="248" y="267"/>
                      </a:lnTo>
                      <a:lnTo>
                        <a:pt x="261" y="256"/>
                      </a:lnTo>
                      <a:lnTo>
                        <a:pt x="272" y="243"/>
                      </a:lnTo>
                      <a:lnTo>
                        <a:pt x="281" y="231"/>
                      </a:lnTo>
                      <a:lnTo>
                        <a:pt x="288" y="216"/>
                      </a:lnTo>
                      <a:lnTo>
                        <a:pt x="294" y="200"/>
                      </a:lnTo>
                      <a:lnTo>
                        <a:pt x="299" y="185"/>
                      </a:lnTo>
                      <a:lnTo>
                        <a:pt x="301" y="169"/>
                      </a:lnTo>
                      <a:lnTo>
                        <a:pt x="303" y="153"/>
                      </a:lnTo>
                      <a:lnTo>
                        <a:pt x="303" y="153"/>
                      </a:lnTo>
                      <a:lnTo>
                        <a:pt x="301" y="136"/>
                      </a:lnTo>
                      <a:lnTo>
                        <a:pt x="299" y="122"/>
                      </a:lnTo>
                      <a:lnTo>
                        <a:pt x="295" y="107"/>
                      </a:lnTo>
                      <a:lnTo>
                        <a:pt x="290" y="93"/>
                      </a:lnTo>
                      <a:lnTo>
                        <a:pt x="285" y="80"/>
                      </a:lnTo>
                      <a:lnTo>
                        <a:pt x="275" y="67"/>
                      </a:lnTo>
                      <a:lnTo>
                        <a:pt x="268" y="57"/>
                      </a:lnTo>
                      <a:lnTo>
                        <a:pt x="257" y="46"/>
                      </a:lnTo>
                      <a:lnTo>
                        <a:pt x="246" y="35"/>
                      </a:lnTo>
                      <a:lnTo>
                        <a:pt x="236" y="28"/>
                      </a:lnTo>
                      <a:lnTo>
                        <a:pt x="223" y="18"/>
                      </a:lnTo>
                      <a:lnTo>
                        <a:pt x="210" y="13"/>
                      </a:lnTo>
                      <a:lnTo>
                        <a:pt x="196" y="8"/>
                      </a:lnTo>
                      <a:lnTo>
                        <a:pt x="181" y="4"/>
                      </a:lnTo>
                      <a:lnTo>
                        <a:pt x="167" y="2"/>
                      </a:lnTo>
                      <a:lnTo>
                        <a:pt x="150" y="0"/>
                      </a:lnTo>
                      <a:lnTo>
                        <a:pt x="150" y="0"/>
                      </a:lnTo>
                      <a:close/>
                      <a:moveTo>
                        <a:pt x="150" y="379"/>
                      </a:moveTo>
                      <a:lnTo>
                        <a:pt x="100" y="354"/>
                      </a:lnTo>
                      <a:lnTo>
                        <a:pt x="203" y="354"/>
                      </a:lnTo>
                      <a:lnTo>
                        <a:pt x="150" y="379"/>
                      </a:lnTo>
                      <a:close/>
                      <a:moveTo>
                        <a:pt x="203" y="303"/>
                      </a:moveTo>
                      <a:lnTo>
                        <a:pt x="203" y="328"/>
                      </a:lnTo>
                      <a:lnTo>
                        <a:pt x="100" y="328"/>
                      </a:lnTo>
                      <a:lnTo>
                        <a:pt x="100" y="303"/>
                      </a:lnTo>
                      <a:lnTo>
                        <a:pt x="100" y="303"/>
                      </a:lnTo>
                      <a:lnTo>
                        <a:pt x="203" y="303"/>
                      </a:lnTo>
                      <a:lnTo>
                        <a:pt x="203" y="303"/>
                      </a:lnTo>
                      <a:close/>
                      <a:moveTo>
                        <a:pt x="232" y="249"/>
                      </a:moveTo>
                      <a:lnTo>
                        <a:pt x="232" y="249"/>
                      </a:lnTo>
                      <a:lnTo>
                        <a:pt x="230" y="249"/>
                      </a:lnTo>
                      <a:lnTo>
                        <a:pt x="223" y="254"/>
                      </a:lnTo>
                      <a:lnTo>
                        <a:pt x="214" y="263"/>
                      </a:lnTo>
                      <a:lnTo>
                        <a:pt x="210" y="270"/>
                      </a:lnTo>
                      <a:lnTo>
                        <a:pt x="207" y="278"/>
                      </a:lnTo>
                      <a:lnTo>
                        <a:pt x="96" y="278"/>
                      </a:lnTo>
                      <a:lnTo>
                        <a:pt x="96" y="278"/>
                      </a:lnTo>
                      <a:lnTo>
                        <a:pt x="94" y="270"/>
                      </a:lnTo>
                      <a:lnTo>
                        <a:pt x="91" y="265"/>
                      </a:lnTo>
                      <a:lnTo>
                        <a:pt x="85" y="260"/>
                      </a:lnTo>
                      <a:lnTo>
                        <a:pt x="78" y="254"/>
                      </a:lnTo>
                      <a:lnTo>
                        <a:pt x="78" y="254"/>
                      </a:lnTo>
                      <a:lnTo>
                        <a:pt x="67" y="245"/>
                      </a:lnTo>
                      <a:lnTo>
                        <a:pt x="56" y="234"/>
                      </a:lnTo>
                      <a:lnTo>
                        <a:pt x="47" y="223"/>
                      </a:lnTo>
                      <a:lnTo>
                        <a:pt x="40" y="211"/>
                      </a:lnTo>
                      <a:lnTo>
                        <a:pt x="34" y="196"/>
                      </a:lnTo>
                      <a:lnTo>
                        <a:pt x="29" y="182"/>
                      </a:lnTo>
                      <a:lnTo>
                        <a:pt x="27" y="167"/>
                      </a:lnTo>
                      <a:lnTo>
                        <a:pt x="25" y="153"/>
                      </a:lnTo>
                      <a:lnTo>
                        <a:pt x="25" y="153"/>
                      </a:lnTo>
                      <a:lnTo>
                        <a:pt x="25" y="140"/>
                      </a:lnTo>
                      <a:lnTo>
                        <a:pt x="27" y="127"/>
                      </a:lnTo>
                      <a:lnTo>
                        <a:pt x="31" y="115"/>
                      </a:lnTo>
                      <a:lnTo>
                        <a:pt x="36" y="104"/>
                      </a:lnTo>
                      <a:lnTo>
                        <a:pt x="40" y="93"/>
                      </a:lnTo>
                      <a:lnTo>
                        <a:pt x="47" y="82"/>
                      </a:lnTo>
                      <a:lnTo>
                        <a:pt x="54" y="71"/>
                      </a:lnTo>
                      <a:lnTo>
                        <a:pt x="62" y="64"/>
                      </a:lnTo>
                      <a:lnTo>
                        <a:pt x="71" y="55"/>
                      </a:lnTo>
                      <a:lnTo>
                        <a:pt x="82" y="47"/>
                      </a:lnTo>
                      <a:lnTo>
                        <a:pt x="91" y="42"/>
                      </a:lnTo>
                      <a:lnTo>
                        <a:pt x="101" y="37"/>
                      </a:lnTo>
                      <a:lnTo>
                        <a:pt x="114" y="31"/>
                      </a:lnTo>
                      <a:lnTo>
                        <a:pt x="125" y="29"/>
                      </a:lnTo>
                      <a:lnTo>
                        <a:pt x="138" y="28"/>
                      </a:lnTo>
                      <a:lnTo>
                        <a:pt x="150" y="26"/>
                      </a:lnTo>
                      <a:lnTo>
                        <a:pt x="150" y="26"/>
                      </a:lnTo>
                      <a:lnTo>
                        <a:pt x="165" y="28"/>
                      </a:lnTo>
                      <a:lnTo>
                        <a:pt x="176" y="29"/>
                      </a:lnTo>
                      <a:lnTo>
                        <a:pt x="188" y="31"/>
                      </a:lnTo>
                      <a:lnTo>
                        <a:pt x="199" y="37"/>
                      </a:lnTo>
                      <a:lnTo>
                        <a:pt x="212" y="42"/>
                      </a:lnTo>
                      <a:lnTo>
                        <a:pt x="221" y="47"/>
                      </a:lnTo>
                      <a:lnTo>
                        <a:pt x="232" y="55"/>
                      </a:lnTo>
                      <a:lnTo>
                        <a:pt x="239" y="64"/>
                      </a:lnTo>
                      <a:lnTo>
                        <a:pt x="248" y="71"/>
                      </a:lnTo>
                      <a:lnTo>
                        <a:pt x="256" y="82"/>
                      </a:lnTo>
                      <a:lnTo>
                        <a:pt x="261" y="93"/>
                      </a:lnTo>
                      <a:lnTo>
                        <a:pt x="266" y="104"/>
                      </a:lnTo>
                      <a:lnTo>
                        <a:pt x="272" y="115"/>
                      </a:lnTo>
                      <a:lnTo>
                        <a:pt x="274" y="127"/>
                      </a:lnTo>
                      <a:lnTo>
                        <a:pt x="275" y="140"/>
                      </a:lnTo>
                      <a:lnTo>
                        <a:pt x="277" y="153"/>
                      </a:lnTo>
                      <a:lnTo>
                        <a:pt x="277" y="153"/>
                      </a:lnTo>
                      <a:lnTo>
                        <a:pt x="275" y="165"/>
                      </a:lnTo>
                      <a:lnTo>
                        <a:pt x="274" y="180"/>
                      </a:lnTo>
                      <a:lnTo>
                        <a:pt x="270" y="192"/>
                      </a:lnTo>
                      <a:lnTo>
                        <a:pt x="265" y="205"/>
                      </a:lnTo>
                      <a:lnTo>
                        <a:pt x="259" y="218"/>
                      </a:lnTo>
                      <a:lnTo>
                        <a:pt x="250" y="229"/>
                      </a:lnTo>
                      <a:lnTo>
                        <a:pt x="243" y="240"/>
                      </a:lnTo>
                      <a:lnTo>
                        <a:pt x="232" y="249"/>
                      </a:lnTo>
                      <a:lnTo>
                        <a:pt x="232" y="249"/>
                      </a:lnTo>
                      <a:close/>
                    </a:path>
                  </a:pathLst>
                </a:custGeom>
                <a:solidFill>
                  <a:schemeClr val="bg1"/>
                </a:solidFill>
                <a:ln w="9525">
                  <a:noFill/>
                  <a:round/>
                  <a:headEnd/>
                  <a:tailEnd/>
                </a:ln>
              </p:spPr>
              <p:txBody>
                <a:bodyPr vert="horz" wrap="square" lIns="68580" tIns="34290" rIns="68580" bIns="34290" numCol="1" anchor="t" anchorCtr="0" compatLnSpc="1">
                  <a:prstTxWarp prst="textNoShape">
                    <a:avLst/>
                  </a:prstTxWarp>
                </a:bodyPr>
                <a:lstStyle/>
                <a:p>
                  <a:endParaRPr lang="en-US" sz="1013" dirty="0">
                    <a:solidFill>
                      <a:schemeClr val="tx1">
                        <a:lumMod val="50000"/>
                        <a:lumOff val="50000"/>
                      </a:schemeClr>
                    </a:solidFill>
                    <a:latin typeface="+mn-ea"/>
                  </a:endParaRPr>
                </a:p>
              </p:txBody>
            </p:sp>
            <p:sp>
              <p:nvSpPr>
                <p:cNvPr id="46" name="Freeform 109">
                  <a:extLst>
                    <a:ext uri="{FF2B5EF4-FFF2-40B4-BE49-F238E27FC236}">
                      <a16:creationId xmlns="" xmlns:a16="http://schemas.microsoft.com/office/drawing/2014/main" id="{E6CDD017-6FF6-4893-813B-08FF9C895C8B}"/>
                    </a:ext>
                  </a:extLst>
                </p:cNvPr>
                <p:cNvSpPr>
                  <a:spLocks/>
                </p:cNvSpPr>
                <p:nvPr/>
              </p:nvSpPr>
              <p:spPr bwMode="auto">
                <a:xfrm>
                  <a:off x="8550302" y="3184529"/>
                  <a:ext cx="79375" cy="79375"/>
                </a:xfrm>
                <a:custGeom>
                  <a:avLst/>
                  <a:gdLst/>
                  <a:ahLst/>
                  <a:cxnLst>
                    <a:cxn ang="0">
                      <a:pos x="13" y="0"/>
                    </a:cxn>
                    <a:cxn ang="0">
                      <a:pos x="13" y="0"/>
                    </a:cxn>
                    <a:cxn ang="0">
                      <a:pos x="9" y="2"/>
                    </a:cxn>
                    <a:cxn ang="0">
                      <a:pos x="4" y="4"/>
                    </a:cxn>
                    <a:cxn ang="0">
                      <a:pos x="2" y="7"/>
                    </a:cxn>
                    <a:cxn ang="0">
                      <a:pos x="0" y="13"/>
                    </a:cxn>
                    <a:cxn ang="0">
                      <a:pos x="0" y="13"/>
                    </a:cxn>
                    <a:cxn ang="0">
                      <a:pos x="2" y="18"/>
                    </a:cxn>
                    <a:cxn ang="0">
                      <a:pos x="4" y="22"/>
                    </a:cxn>
                    <a:cxn ang="0">
                      <a:pos x="9" y="24"/>
                    </a:cxn>
                    <a:cxn ang="0">
                      <a:pos x="13" y="25"/>
                    </a:cxn>
                    <a:cxn ang="0">
                      <a:pos x="13" y="25"/>
                    </a:cxn>
                    <a:cxn ang="0">
                      <a:pos x="24" y="27"/>
                    </a:cxn>
                    <a:cxn ang="0">
                      <a:pos x="35" y="31"/>
                    </a:cxn>
                    <a:cxn ang="0">
                      <a:pos x="46" y="36"/>
                    </a:cxn>
                    <a:cxn ang="0">
                      <a:pos x="57" y="44"/>
                    </a:cxn>
                    <a:cxn ang="0">
                      <a:pos x="64" y="53"/>
                    </a:cxn>
                    <a:cxn ang="0">
                      <a:pos x="71" y="64"/>
                    </a:cxn>
                    <a:cxn ang="0">
                      <a:pos x="75" y="76"/>
                    </a:cxn>
                    <a:cxn ang="0">
                      <a:pos x="77" y="89"/>
                    </a:cxn>
                    <a:cxn ang="0">
                      <a:pos x="77" y="89"/>
                    </a:cxn>
                    <a:cxn ang="0">
                      <a:pos x="78" y="94"/>
                    </a:cxn>
                    <a:cxn ang="0">
                      <a:pos x="80" y="98"/>
                    </a:cxn>
                    <a:cxn ang="0">
                      <a:pos x="84" y="102"/>
                    </a:cxn>
                    <a:cxn ang="0">
                      <a:pos x="89" y="102"/>
                    </a:cxn>
                    <a:cxn ang="0">
                      <a:pos x="89" y="102"/>
                    </a:cxn>
                    <a:cxn ang="0">
                      <a:pos x="95" y="102"/>
                    </a:cxn>
                    <a:cxn ang="0">
                      <a:pos x="98" y="98"/>
                    </a:cxn>
                    <a:cxn ang="0">
                      <a:pos x="100" y="94"/>
                    </a:cxn>
                    <a:cxn ang="0">
                      <a:pos x="102" y="89"/>
                    </a:cxn>
                    <a:cxn ang="0">
                      <a:pos x="102" y="89"/>
                    </a:cxn>
                    <a:cxn ang="0">
                      <a:pos x="100" y="69"/>
                    </a:cxn>
                    <a:cxn ang="0">
                      <a:pos x="95" y="51"/>
                    </a:cxn>
                    <a:cxn ang="0">
                      <a:pos x="86" y="36"/>
                    </a:cxn>
                    <a:cxn ang="0">
                      <a:pos x="75" y="24"/>
                    </a:cxn>
                    <a:cxn ang="0">
                      <a:pos x="60" y="13"/>
                    </a:cxn>
                    <a:cxn ang="0">
                      <a:pos x="46" y="6"/>
                    </a:cxn>
                    <a:cxn ang="0">
                      <a:pos x="29" y="2"/>
                    </a:cxn>
                    <a:cxn ang="0">
                      <a:pos x="13" y="0"/>
                    </a:cxn>
                    <a:cxn ang="0">
                      <a:pos x="13" y="0"/>
                    </a:cxn>
                  </a:cxnLst>
                  <a:rect l="0" t="0" r="r" b="b"/>
                  <a:pathLst>
                    <a:path w="102" h="102">
                      <a:moveTo>
                        <a:pt x="13" y="0"/>
                      </a:moveTo>
                      <a:lnTo>
                        <a:pt x="13" y="0"/>
                      </a:lnTo>
                      <a:lnTo>
                        <a:pt x="9" y="2"/>
                      </a:lnTo>
                      <a:lnTo>
                        <a:pt x="4" y="4"/>
                      </a:lnTo>
                      <a:lnTo>
                        <a:pt x="2" y="7"/>
                      </a:lnTo>
                      <a:lnTo>
                        <a:pt x="0" y="13"/>
                      </a:lnTo>
                      <a:lnTo>
                        <a:pt x="0" y="13"/>
                      </a:lnTo>
                      <a:lnTo>
                        <a:pt x="2" y="18"/>
                      </a:lnTo>
                      <a:lnTo>
                        <a:pt x="4" y="22"/>
                      </a:lnTo>
                      <a:lnTo>
                        <a:pt x="9" y="24"/>
                      </a:lnTo>
                      <a:lnTo>
                        <a:pt x="13" y="25"/>
                      </a:lnTo>
                      <a:lnTo>
                        <a:pt x="13" y="25"/>
                      </a:lnTo>
                      <a:lnTo>
                        <a:pt x="24" y="27"/>
                      </a:lnTo>
                      <a:lnTo>
                        <a:pt x="35" y="31"/>
                      </a:lnTo>
                      <a:lnTo>
                        <a:pt x="46" y="36"/>
                      </a:lnTo>
                      <a:lnTo>
                        <a:pt x="57" y="44"/>
                      </a:lnTo>
                      <a:lnTo>
                        <a:pt x="64" y="53"/>
                      </a:lnTo>
                      <a:lnTo>
                        <a:pt x="71" y="64"/>
                      </a:lnTo>
                      <a:lnTo>
                        <a:pt x="75" y="76"/>
                      </a:lnTo>
                      <a:lnTo>
                        <a:pt x="77" y="89"/>
                      </a:lnTo>
                      <a:lnTo>
                        <a:pt x="77" y="89"/>
                      </a:lnTo>
                      <a:lnTo>
                        <a:pt x="78" y="94"/>
                      </a:lnTo>
                      <a:lnTo>
                        <a:pt x="80" y="98"/>
                      </a:lnTo>
                      <a:lnTo>
                        <a:pt x="84" y="102"/>
                      </a:lnTo>
                      <a:lnTo>
                        <a:pt x="89" y="102"/>
                      </a:lnTo>
                      <a:lnTo>
                        <a:pt x="89" y="102"/>
                      </a:lnTo>
                      <a:lnTo>
                        <a:pt x="95" y="102"/>
                      </a:lnTo>
                      <a:lnTo>
                        <a:pt x="98" y="98"/>
                      </a:lnTo>
                      <a:lnTo>
                        <a:pt x="100" y="94"/>
                      </a:lnTo>
                      <a:lnTo>
                        <a:pt x="102" y="89"/>
                      </a:lnTo>
                      <a:lnTo>
                        <a:pt x="102" y="89"/>
                      </a:lnTo>
                      <a:lnTo>
                        <a:pt x="100" y="69"/>
                      </a:lnTo>
                      <a:lnTo>
                        <a:pt x="95" y="51"/>
                      </a:lnTo>
                      <a:lnTo>
                        <a:pt x="86" y="36"/>
                      </a:lnTo>
                      <a:lnTo>
                        <a:pt x="75" y="24"/>
                      </a:lnTo>
                      <a:lnTo>
                        <a:pt x="60" y="13"/>
                      </a:lnTo>
                      <a:lnTo>
                        <a:pt x="46" y="6"/>
                      </a:lnTo>
                      <a:lnTo>
                        <a:pt x="29" y="2"/>
                      </a:lnTo>
                      <a:lnTo>
                        <a:pt x="13" y="0"/>
                      </a:lnTo>
                      <a:lnTo>
                        <a:pt x="13" y="0"/>
                      </a:lnTo>
                      <a:close/>
                    </a:path>
                  </a:pathLst>
                </a:custGeom>
                <a:grpFill/>
                <a:ln w="9525">
                  <a:noFill/>
                  <a:round/>
                  <a:headEnd/>
                  <a:tailEnd/>
                </a:ln>
              </p:spPr>
              <p:txBody>
                <a:bodyPr vert="horz" wrap="square" lIns="68580" tIns="34290" rIns="68580" bIns="34290" numCol="1" anchor="t" anchorCtr="0" compatLnSpc="1">
                  <a:prstTxWarp prst="textNoShape">
                    <a:avLst/>
                  </a:prstTxWarp>
                </a:bodyPr>
                <a:lstStyle/>
                <a:p>
                  <a:endParaRPr lang="en-US" sz="1013">
                    <a:solidFill>
                      <a:schemeClr val="tx1">
                        <a:lumMod val="50000"/>
                        <a:lumOff val="50000"/>
                      </a:schemeClr>
                    </a:solidFill>
                    <a:latin typeface="+mn-ea"/>
                  </a:endParaRPr>
                </a:p>
              </p:txBody>
            </p:sp>
          </p:grpSp>
        </p:grpSp>
      </p:grpSp>
    </p:spTree>
    <p:extLst>
      <p:ext uri="{BB962C8B-B14F-4D97-AF65-F5344CB8AC3E}">
        <p14:creationId xmlns:p14="http://schemas.microsoft.com/office/powerpoint/2010/main" val="2172634184"/>
      </p:ext>
    </p:extLst>
  </p:cSld>
  <p:clrMapOvr>
    <a:masterClrMapping/>
  </p:clrMapOvr>
  <mc:AlternateContent xmlns:mc="http://schemas.openxmlformats.org/markup-compatibility/2006" xmlns:p15="http://schemas.microsoft.com/office/powerpoint/2012/main">
    <mc:Choice Requires="p15">
      <p:transition xmlns:p14="http://schemas.microsoft.com/office/powerpoint/2010/main" spd="slow" p14:dur="6000" advClick="0" advTm="0">
        <p15:prstTrans prst="curtains"/>
      </p:transition>
    </mc:Choice>
    <mc:Fallback xmlns="">
      <p:transition spd="slow" advClick="0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lide(fromLeft)">
                                      <p:cBhvr>
                                        <p:cTn id="7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lide(fromLeft)">
                                      <p:cBhvr>
                                        <p:cTn id="10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500"/>
                            </p:stCondLst>
                            <p:childTnLst>
                              <p:par>
                                <p:cTn id="12" presetID="1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lide(fromLeft)">
                                      <p:cBhvr>
                                        <p:cTn id="14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" fill="hold">
                            <p:stCondLst>
                              <p:cond delay="1000"/>
                            </p:stCondLst>
                            <p:childTnLst>
                              <p:par>
                                <p:cTn id="16" presetID="1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lide(fromBottom)">
                                      <p:cBhvr>
                                        <p:cTn id="18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9" fill="hold">
                            <p:stCondLst>
                              <p:cond delay="1500"/>
                            </p:stCondLst>
                            <p:childTnLst>
                              <p:par>
                                <p:cTn id="20" presetID="1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lide(fromBottom)">
                                      <p:cBhvr>
                                        <p:cTn id="22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3" fill="hold">
                            <p:stCondLst>
                              <p:cond delay="2000"/>
                            </p:stCondLst>
                            <p:childTnLst>
                              <p:par>
                                <p:cTn id="24" presetID="1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lide(fromBottom)">
                                      <p:cBhvr>
                                        <p:cTn id="26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7" fill="hold">
                            <p:stCondLst>
                              <p:cond delay="2500"/>
                            </p:stCondLst>
                            <p:childTnLst>
                              <p:par>
                                <p:cTn id="28" presetID="1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lide(fromBottom)">
                                      <p:cBhvr>
                                        <p:cTn id="30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1" fill="hold">
                            <p:stCondLst>
                              <p:cond delay="3000"/>
                            </p:stCondLst>
                            <p:childTnLst>
                              <p:par>
                                <p:cTn id="32" presetID="1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lide(fromLeft)">
                                      <p:cBhvr>
                                        <p:cTn id="34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5" presetID="1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lide(fromLeft)">
                                      <p:cBhvr>
                                        <p:cTn id="37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9" grpId="0"/>
      <p:bldP spid="10" grpId="0"/>
    </p:bldLst>
  </p:timing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9" name="图片 18">
            <a:extLst>
              <a:ext uri="{FF2B5EF4-FFF2-40B4-BE49-F238E27FC236}">
                <a16:creationId xmlns="" xmlns:a16="http://schemas.microsoft.com/office/drawing/2014/main" id="{BE55102F-262A-40D4-B910-A41DFFFAED2E}"/>
              </a:ext>
            </a:extLst>
          </p:cNvPr>
          <p:cNvPicPr>
            <a:picLocks noChangeAspect="1"/>
          </p:cNvPicPr>
          <p:nvPr/>
        </p:nvPicPr>
        <p:blipFill>
          <a:blip r:embed="rId3" cstate="screen">
            <a:grayscl/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1304533" y="1563688"/>
            <a:ext cx="3141663" cy="2455862"/>
          </a:xfrm>
          <a:prstGeom prst="rect">
            <a:avLst/>
          </a:prstGeom>
          <a:noFill/>
          <a:ln w="9525">
            <a:noFill/>
            <a:miter lim="800000"/>
            <a:headEnd/>
            <a:tailEnd/>
          </a:ln>
        </p:spPr>
      </p:pic>
      <p:pic>
        <p:nvPicPr>
          <p:cNvPr id="20" name="图片 19">
            <a:extLst>
              <a:ext uri="{FF2B5EF4-FFF2-40B4-BE49-F238E27FC236}">
                <a16:creationId xmlns="" xmlns:a16="http://schemas.microsoft.com/office/drawing/2014/main" id="{CEFFCFFE-4B8E-4322-9320-EB1232B05242}"/>
              </a:ext>
            </a:extLst>
          </p:cNvPr>
          <p:cNvPicPr>
            <a:picLocks noChangeAspect="1"/>
          </p:cNvPicPr>
          <p:nvPr/>
        </p:nvPicPr>
        <p:blipFill>
          <a:blip r:embed="rId4" cstate="screen">
            <a:grayscl/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4557713" y="1563688"/>
            <a:ext cx="3141662" cy="2455862"/>
          </a:xfrm>
          <a:prstGeom prst="rect">
            <a:avLst/>
          </a:prstGeom>
          <a:noFill/>
          <a:ln w="9525">
            <a:noFill/>
            <a:miter lim="800000"/>
            <a:headEnd/>
            <a:tailEnd/>
          </a:ln>
        </p:spPr>
      </p:pic>
      <p:pic>
        <p:nvPicPr>
          <p:cNvPr id="21" name="图片 20">
            <a:extLst>
              <a:ext uri="{FF2B5EF4-FFF2-40B4-BE49-F238E27FC236}">
                <a16:creationId xmlns="" xmlns:a16="http://schemas.microsoft.com/office/drawing/2014/main" id="{4AC57C70-3076-4965-B859-21306B08F88F}"/>
              </a:ext>
            </a:extLst>
          </p:cNvPr>
          <p:cNvPicPr>
            <a:picLocks noChangeAspect="1"/>
          </p:cNvPicPr>
          <p:nvPr/>
        </p:nvPicPr>
        <p:blipFill>
          <a:blip r:embed="rId5" cstate="screen">
            <a:grayscl/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7805400" y="1563688"/>
            <a:ext cx="3141662" cy="2455862"/>
          </a:xfrm>
          <a:prstGeom prst="rect">
            <a:avLst/>
          </a:prstGeom>
          <a:noFill/>
          <a:ln w="9525">
            <a:noFill/>
            <a:miter lim="800000"/>
            <a:headEnd/>
            <a:tailEnd/>
          </a:ln>
        </p:spPr>
      </p:pic>
      <p:sp>
        <p:nvSpPr>
          <p:cNvPr id="22" name="文本框 21">
            <a:extLst>
              <a:ext uri="{FF2B5EF4-FFF2-40B4-BE49-F238E27FC236}">
                <a16:creationId xmlns="" xmlns:a16="http://schemas.microsoft.com/office/drawing/2014/main" id="{422418CD-4509-4716-A471-1A538DFD2333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1831638" y="4664692"/>
            <a:ext cx="2396101" cy="577081"/>
          </a:xfrm>
          <a:prstGeom prst="rect">
            <a:avLst/>
          </a:prstGeom>
          <a:noFill/>
          <a:ln w="9525">
            <a:noFill/>
            <a:miter lim="800000"/>
            <a:headEnd/>
            <a:tailEnd/>
          </a:ln>
        </p:spPr>
        <p:txBody>
          <a:bodyPr wrap="square">
            <a:spAutoFit/>
          </a:bodyPr>
          <a:lstStyle/>
          <a:p>
            <a:r>
              <a:rPr lang="zh-CN" altLang="en-US" sz="1050" dirty="0">
                <a:solidFill>
                  <a:schemeClr val="bg1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造字工房悦黑体验版细体"/>
              </a:rPr>
              <a:t>请在此处添加详细描述文本，尽量与标题文本语言风格相符合，语言描述尽量简洁生动。</a:t>
            </a:r>
            <a:endParaRPr lang="en-US" altLang="zh-CN" sz="1050" dirty="0">
              <a:solidFill>
                <a:schemeClr val="bg1">
                  <a:lumMod val="50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造字工房悦黑体验版细体"/>
            </a:endParaRPr>
          </a:p>
        </p:txBody>
      </p:sp>
      <p:sp>
        <p:nvSpPr>
          <p:cNvPr id="23" name="文本框 22">
            <a:extLst>
              <a:ext uri="{FF2B5EF4-FFF2-40B4-BE49-F238E27FC236}">
                <a16:creationId xmlns="" xmlns:a16="http://schemas.microsoft.com/office/drawing/2014/main" id="{81752635-7432-452D-A0BC-378B045B6FD3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4982115" y="4678463"/>
            <a:ext cx="2509837" cy="577081"/>
          </a:xfrm>
          <a:prstGeom prst="rect">
            <a:avLst/>
          </a:prstGeom>
          <a:noFill/>
          <a:ln w="9525">
            <a:noFill/>
            <a:miter lim="800000"/>
            <a:headEnd/>
            <a:tailEnd/>
          </a:ln>
        </p:spPr>
        <p:txBody>
          <a:bodyPr wrap="square">
            <a:spAutoFit/>
          </a:bodyPr>
          <a:lstStyle/>
          <a:p>
            <a:r>
              <a:rPr lang="zh-CN" altLang="en-US" sz="1050" dirty="0">
                <a:solidFill>
                  <a:schemeClr val="bg1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造字工房悦黑体验版细体"/>
              </a:rPr>
              <a:t>请在此处添加详细描述文本，尽量与标题文本语言风格相符合，语言描述尽量简洁生动。</a:t>
            </a:r>
            <a:endParaRPr lang="en-US" altLang="zh-CN" sz="1050" dirty="0">
              <a:solidFill>
                <a:schemeClr val="bg1">
                  <a:lumMod val="50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造字工房悦黑体验版细体"/>
            </a:endParaRPr>
          </a:p>
        </p:txBody>
      </p:sp>
      <p:sp>
        <p:nvSpPr>
          <p:cNvPr id="24" name="文本框 23">
            <a:extLst>
              <a:ext uri="{FF2B5EF4-FFF2-40B4-BE49-F238E27FC236}">
                <a16:creationId xmlns="" xmlns:a16="http://schemas.microsoft.com/office/drawing/2014/main" id="{64B7AAA1-890D-434A-99FD-489C49481252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8543729" y="4693267"/>
            <a:ext cx="2403334" cy="577081"/>
          </a:xfrm>
          <a:prstGeom prst="rect">
            <a:avLst/>
          </a:prstGeom>
          <a:noFill/>
          <a:ln w="9525">
            <a:noFill/>
            <a:miter lim="800000"/>
            <a:headEnd/>
            <a:tailEnd/>
          </a:ln>
        </p:spPr>
        <p:txBody>
          <a:bodyPr wrap="square">
            <a:spAutoFit/>
          </a:bodyPr>
          <a:lstStyle/>
          <a:p>
            <a:r>
              <a:rPr lang="zh-CN" altLang="en-US" sz="1050" dirty="0">
                <a:solidFill>
                  <a:schemeClr val="bg1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造字工房悦黑体验版细体"/>
              </a:rPr>
              <a:t>请在此处添加详细描述文本，尽量与标题文本语言风格相符合，语言描述尽量简洁生动。</a:t>
            </a:r>
            <a:endParaRPr lang="en-US" altLang="zh-CN" sz="1050" dirty="0">
              <a:solidFill>
                <a:schemeClr val="bg1">
                  <a:lumMod val="50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造字工房悦黑体验版细体"/>
            </a:endParaRPr>
          </a:p>
        </p:txBody>
      </p:sp>
      <p:sp>
        <p:nvSpPr>
          <p:cNvPr id="25" name="文本框 24">
            <a:extLst>
              <a:ext uri="{FF2B5EF4-FFF2-40B4-BE49-F238E27FC236}">
                <a16:creationId xmlns="" xmlns:a16="http://schemas.microsoft.com/office/drawing/2014/main" id="{45638FD0-9A95-43E5-AD20-C0EB8DD8A92C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1831638" y="4270992"/>
            <a:ext cx="1824037" cy="338554"/>
          </a:xfrm>
          <a:prstGeom prst="rect">
            <a:avLst/>
          </a:prstGeom>
          <a:noFill/>
          <a:ln w="9525">
            <a:noFill/>
            <a:miter lim="800000"/>
            <a:headEnd/>
            <a:tailEnd/>
          </a:ln>
        </p:spPr>
        <p:txBody>
          <a:bodyPr>
            <a:spAutoFit/>
          </a:bodyPr>
          <a:lstStyle/>
          <a:p>
            <a:r>
              <a:rPr lang="zh-CN" altLang="en-US" sz="1600" dirty="0">
                <a:solidFill>
                  <a:schemeClr val="bg1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造字工房悦黑体验版细体"/>
              </a:rPr>
              <a:t>请输入你的题目</a:t>
            </a:r>
          </a:p>
        </p:txBody>
      </p:sp>
      <p:sp>
        <p:nvSpPr>
          <p:cNvPr id="26" name="文本框 25">
            <a:extLst>
              <a:ext uri="{FF2B5EF4-FFF2-40B4-BE49-F238E27FC236}">
                <a16:creationId xmlns="" xmlns:a16="http://schemas.microsoft.com/office/drawing/2014/main" id="{046D73A1-09F4-4B12-BFD5-701EEFA8F8BE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4975765" y="4256188"/>
            <a:ext cx="2516187" cy="338554"/>
          </a:xfrm>
          <a:prstGeom prst="rect">
            <a:avLst/>
          </a:prstGeom>
          <a:noFill/>
          <a:ln w="9525">
            <a:noFill/>
            <a:miter lim="800000"/>
            <a:headEnd/>
            <a:tailEnd/>
          </a:ln>
        </p:spPr>
        <p:txBody>
          <a:bodyPr>
            <a:spAutoFit/>
          </a:bodyPr>
          <a:lstStyle/>
          <a:p>
            <a:r>
              <a:rPr lang="zh-CN" altLang="en-US" sz="1600" dirty="0">
                <a:solidFill>
                  <a:schemeClr val="bg1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造字工房悦黑体验版细体"/>
              </a:rPr>
              <a:t>请输入你的题目</a:t>
            </a:r>
          </a:p>
        </p:txBody>
      </p:sp>
      <p:sp>
        <p:nvSpPr>
          <p:cNvPr id="27" name="文本框 26">
            <a:extLst>
              <a:ext uri="{FF2B5EF4-FFF2-40B4-BE49-F238E27FC236}">
                <a16:creationId xmlns="" xmlns:a16="http://schemas.microsoft.com/office/drawing/2014/main" id="{3C11E377-9E3F-4715-88B5-3C8CF4CADEBD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8531028" y="4270992"/>
            <a:ext cx="1824037" cy="338554"/>
          </a:xfrm>
          <a:prstGeom prst="rect">
            <a:avLst/>
          </a:prstGeom>
          <a:noFill/>
          <a:ln w="9525">
            <a:noFill/>
            <a:miter lim="800000"/>
            <a:headEnd/>
            <a:tailEnd/>
          </a:ln>
        </p:spPr>
        <p:txBody>
          <a:bodyPr>
            <a:spAutoFit/>
          </a:bodyPr>
          <a:lstStyle/>
          <a:p>
            <a:r>
              <a:rPr lang="zh-CN" altLang="en-US" sz="1600" dirty="0">
                <a:solidFill>
                  <a:schemeClr val="bg1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造字工房悦黑体验版细体"/>
              </a:rPr>
              <a:t>请输入你的题目</a:t>
            </a:r>
          </a:p>
        </p:txBody>
      </p:sp>
      <p:grpSp>
        <p:nvGrpSpPr>
          <p:cNvPr id="28" name="组合 27">
            <a:extLst>
              <a:ext uri="{FF2B5EF4-FFF2-40B4-BE49-F238E27FC236}">
                <a16:creationId xmlns="" xmlns:a16="http://schemas.microsoft.com/office/drawing/2014/main" id="{D842D3FC-7675-4EB9-B2E8-F9468115A45E}"/>
              </a:ext>
            </a:extLst>
          </p:cNvPr>
          <p:cNvGrpSpPr>
            <a:grpSpLocks/>
          </p:cNvGrpSpPr>
          <p:nvPr/>
        </p:nvGrpSpPr>
        <p:grpSpPr bwMode="auto">
          <a:xfrm>
            <a:off x="8764250" y="2232025"/>
            <a:ext cx="1252537" cy="1250950"/>
            <a:chOff x="8907738" y="2517308"/>
            <a:chExt cx="1251876" cy="1251876"/>
          </a:xfrm>
        </p:grpSpPr>
        <p:sp>
          <p:nvSpPr>
            <p:cNvPr id="29" name="椭圆 28">
              <a:extLst>
                <a:ext uri="{FF2B5EF4-FFF2-40B4-BE49-F238E27FC236}">
                  <a16:creationId xmlns="" xmlns:a16="http://schemas.microsoft.com/office/drawing/2014/main" id="{6C36C364-752D-4682-921E-58B2B9634572}"/>
                </a:ext>
              </a:extLst>
            </p:cNvPr>
            <p:cNvSpPr/>
            <p:nvPr/>
          </p:nvSpPr>
          <p:spPr>
            <a:xfrm>
              <a:off x="8907738" y="2517308"/>
              <a:ext cx="1251876" cy="1251876"/>
            </a:xfrm>
            <a:prstGeom prst="ellipse">
              <a:avLst/>
            </a:prstGeom>
            <a:solidFill>
              <a:srgbClr val="FABB95"/>
            </a:solidFill>
            <a:ln w="41275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 b="1" dirty="0">
                <a:solidFill>
                  <a:schemeClr val="tx1">
                    <a:lumMod val="65000"/>
                    <a:lumOff val="35000"/>
                  </a:schemeClr>
                </a:solidFill>
              </a:endParaRPr>
            </a:p>
          </p:txBody>
        </p:sp>
        <p:grpSp>
          <p:nvGrpSpPr>
            <p:cNvPr id="30" name="Group 423">
              <a:extLst>
                <a:ext uri="{FF2B5EF4-FFF2-40B4-BE49-F238E27FC236}">
                  <a16:creationId xmlns="" xmlns:a16="http://schemas.microsoft.com/office/drawing/2014/main" id="{8CED527B-A327-43BD-A949-A6269DB99BD8}"/>
                </a:ext>
              </a:extLst>
            </p:cNvPr>
            <p:cNvGrpSpPr>
              <a:grpSpLocks/>
            </p:cNvGrpSpPr>
            <p:nvPr/>
          </p:nvGrpSpPr>
          <p:grpSpPr bwMode="auto">
            <a:xfrm>
              <a:off x="9236170" y="2921469"/>
              <a:ext cx="595012" cy="443554"/>
              <a:chOff x="1708" y="2776"/>
              <a:chExt cx="204" cy="152"/>
            </a:xfrm>
          </p:grpSpPr>
          <p:sp>
            <p:nvSpPr>
              <p:cNvPr id="31" name="Freeform 253">
                <a:extLst>
                  <a:ext uri="{FF2B5EF4-FFF2-40B4-BE49-F238E27FC236}">
                    <a16:creationId xmlns="" xmlns:a16="http://schemas.microsoft.com/office/drawing/2014/main" id="{A0F9808F-DB32-478F-951A-2194D21CE629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1744" y="2816"/>
                <a:ext cx="106" cy="76"/>
              </a:xfrm>
              <a:custGeom>
                <a:avLst/>
                <a:gdLst>
                  <a:gd name="T0" fmla="*/ 1984 w 53"/>
                  <a:gd name="T1" fmla="*/ 2432 h 38"/>
                  <a:gd name="T2" fmla="*/ 192 w 53"/>
                  <a:gd name="T3" fmla="*/ 2432 h 38"/>
                  <a:gd name="T4" fmla="*/ 0 w 53"/>
                  <a:gd name="T5" fmla="*/ 2368 h 38"/>
                  <a:gd name="T6" fmla="*/ 0 w 53"/>
                  <a:gd name="T7" fmla="*/ 2176 h 38"/>
                  <a:gd name="T8" fmla="*/ 1024 w 53"/>
                  <a:gd name="T9" fmla="*/ 128 h 38"/>
                  <a:gd name="T10" fmla="*/ 1216 w 53"/>
                  <a:gd name="T11" fmla="*/ 0 h 38"/>
                  <a:gd name="T12" fmla="*/ 3136 w 53"/>
                  <a:gd name="T13" fmla="*/ 0 h 38"/>
                  <a:gd name="T14" fmla="*/ 3328 w 53"/>
                  <a:gd name="T15" fmla="*/ 128 h 38"/>
                  <a:gd name="T16" fmla="*/ 3392 w 53"/>
                  <a:gd name="T17" fmla="*/ 384 h 38"/>
                  <a:gd name="T18" fmla="*/ 3392 w 53"/>
                  <a:gd name="T19" fmla="*/ 576 h 38"/>
                  <a:gd name="T20" fmla="*/ 2112 w 53"/>
                  <a:gd name="T21" fmla="*/ 2368 h 38"/>
                  <a:gd name="T22" fmla="*/ 1984 w 53"/>
                  <a:gd name="T23" fmla="*/ 2432 h 38"/>
                  <a:gd name="T24" fmla="*/ 512 w 53"/>
                  <a:gd name="T25" fmla="*/ 2048 h 38"/>
                  <a:gd name="T26" fmla="*/ 1856 w 53"/>
                  <a:gd name="T27" fmla="*/ 2048 h 38"/>
                  <a:gd name="T28" fmla="*/ 3008 w 53"/>
                  <a:gd name="T29" fmla="*/ 448 h 38"/>
                  <a:gd name="T30" fmla="*/ 3008 w 53"/>
                  <a:gd name="T31" fmla="*/ 384 h 38"/>
                  <a:gd name="T32" fmla="*/ 1280 w 53"/>
                  <a:gd name="T33" fmla="*/ 384 h 38"/>
                  <a:gd name="T34" fmla="*/ 512 w 53"/>
                  <a:gd name="T35" fmla="*/ 2048 h 38"/>
                  <a:gd name="T36" fmla="*/ 0 60000 65536"/>
                  <a:gd name="T37" fmla="*/ 0 60000 65536"/>
                  <a:gd name="T38" fmla="*/ 0 60000 65536"/>
                  <a:gd name="T39" fmla="*/ 0 60000 65536"/>
                  <a:gd name="T40" fmla="*/ 0 60000 65536"/>
                  <a:gd name="T41" fmla="*/ 0 60000 65536"/>
                  <a:gd name="T42" fmla="*/ 0 60000 65536"/>
                  <a:gd name="T43" fmla="*/ 0 60000 65536"/>
                  <a:gd name="T44" fmla="*/ 0 60000 65536"/>
                  <a:gd name="T45" fmla="*/ 0 60000 65536"/>
                  <a:gd name="T46" fmla="*/ 0 60000 65536"/>
                  <a:gd name="T47" fmla="*/ 0 60000 65536"/>
                  <a:gd name="T48" fmla="*/ 0 60000 65536"/>
                  <a:gd name="T49" fmla="*/ 0 60000 65536"/>
                  <a:gd name="T50" fmla="*/ 0 60000 65536"/>
                  <a:gd name="T51" fmla="*/ 0 60000 65536"/>
                  <a:gd name="T52" fmla="*/ 0 60000 65536"/>
                  <a:gd name="T53" fmla="*/ 0 60000 65536"/>
                  <a:gd name="T54" fmla="*/ 0 w 53"/>
                  <a:gd name="T55" fmla="*/ 0 h 38"/>
                  <a:gd name="T56" fmla="*/ 53 w 53"/>
                  <a:gd name="T57" fmla="*/ 38 h 38"/>
                </a:gdLst>
                <a:ahLst/>
                <a:cxnLst>
                  <a:cxn ang="T36">
                    <a:pos x="T0" y="T1"/>
                  </a:cxn>
                  <a:cxn ang="T37">
                    <a:pos x="T2" y="T3"/>
                  </a:cxn>
                  <a:cxn ang="T38">
                    <a:pos x="T4" y="T5"/>
                  </a:cxn>
                  <a:cxn ang="T39">
                    <a:pos x="T6" y="T7"/>
                  </a:cxn>
                  <a:cxn ang="T40">
                    <a:pos x="T8" y="T9"/>
                  </a:cxn>
                  <a:cxn ang="T41">
                    <a:pos x="T10" y="T11"/>
                  </a:cxn>
                  <a:cxn ang="T42">
                    <a:pos x="T12" y="T13"/>
                  </a:cxn>
                  <a:cxn ang="T43">
                    <a:pos x="T14" y="T15"/>
                  </a:cxn>
                  <a:cxn ang="T44">
                    <a:pos x="T16" y="T17"/>
                  </a:cxn>
                  <a:cxn ang="T45">
                    <a:pos x="T18" y="T19"/>
                  </a:cxn>
                  <a:cxn ang="T46">
                    <a:pos x="T20" y="T21"/>
                  </a:cxn>
                  <a:cxn ang="T47">
                    <a:pos x="T22" y="T23"/>
                  </a:cxn>
                  <a:cxn ang="T48">
                    <a:pos x="T24" y="T25"/>
                  </a:cxn>
                  <a:cxn ang="T49">
                    <a:pos x="T26" y="T27"/>
                  </a:cxn>
                  <a:cxn ang="T50">
                    <a:pos x="T28" y="T29"/>
                  </a:cxn>
                  <a:cxn ang="T51">
                    <a:pos x="T30" y="T31"/>
                  </a:cxn>
                  <a:cxn ang="T52">
                    <a:pos x="T32" y="T33"/>
                  </a:cxn>
                  <a:cxn ang="T53">
                    <a:pos x="T34" y="T35"/>
                  </a:cxn>
                </a:cxnLst>
                <a:rect l="T54" t="T55" r="T56" b="T57"/>
                <a:pathLst>
                  <a:path w="53" h="38">
                    <a:moveTo>
                      <a:pt x="31" y="38"/>
                    </a:moveTo>
                    <a:cubicBezTo>
                      <a:pt x="3" y="38"/>
                      <a:pt x="3" y="38"/>
                      <a:pt x="3" y="38"/>
                    </a:cubicBezTo>
                    <a:cubicBezTo>
                      <a:pt x="2" y="38"/>
                      <a:pt x="1" y="37"/>
                      <a:pt x="0" y="37"/>
                    </a:cubicBezTo>
                    <a:cubicBezTo>
                      <a:pt x="0" y="36"/>
                      <a:pt x="0" y="35"/>
                      <a:pt x="0" y="34"/>
                    </a:cubicBezTo>
                    <a:cubicBezTo>
                      <a:pt x="16" y="2"/>
                      <a:pt x="16" y="2"/>
                      <a:pt x="16" y="2"/>
                    </a:cubicBezTo>
                    <a:cubicBezTo>
                      <a:pt x="16" y="1"/>
                      <a:pt x="17" y="0"/>
                      <a:pt x="19" y="0"/>
                    </a:cubicBezTo>
                    <a:cubicBezTo>
                      <a:pt x="49" y="0"/>
                      <a:pt x="49" y="0"/>
                      <a:pt x="49" y="0"/>
                    </a:cubicBezTo>
                    <a:cubicBezTo>
                      <a:pt x="50" y="0"/>
                      <a:pt x="51" y="1"/>
                      <a:pt x="52" y="2"/>
                    </a:cubicBezTo>
                    <a:cubicBezTo>
                      <a:pt x="53" y="6"/>
                      <a:pt x="53" y="6"/>
                      <a:pt x="53" y="6"/>
                    </a:cubicBezTo>
                    <a:cubicBezTo>
                      <a:pt x="53" y="7"/>
                      <a:pt x="53" y="8"/>
                      <a:pt x="53" y="9"/>
                    </a:cubicBezTo>
                    <a:cubicBezTo>
                      <a:pt x="33" y="37"/>
                      <a:pt x="33" y="37"/>
                      <a:pt x="33" y="37"/>
                    </a:cubicBezTo>
                    <a:cubicBezTo>
                      <a:pt x="33" y="38"/>
                      <a:pt x="32" y="38"/>
                      <a:pt x="31" y="38"/>
                    </a:cubicBezTo>
                    <a:close/>
                    <a:moveTo>
                      <a:pt x="8" y="32"/>
                    </a:moveTo>
                    <a:cubicBezTo>
                      <a:pt x="29" y="32"/>
                      <a:pt x="29" y="32"/>
                      <a:pt x="29" y="32"/>
                    </a:cubicBezTo>
                    <a:cubicBezTo>
                      <a:pt x="47" y="7"/>
                      <a:pt x="47" y="7"/>
                      <a:pt x="47" y="7"/>
                    </a:cubicBezTo>
                    <a:cubicBezTo>
                      <a:pt x="47" y="6"/>
                      <a:pt x="47" y="6"/>
                      <a:pt x="47" y="6"/>
                    </a:cubicBezTo>
                    <a:cubicBezTo>
                      <a:pt x="20" y="6"/>
                      <a:pt x="20" y="6"/>
                      <a:pt x="20" y="6"/>
                    </a:cubicBezTo>
                    <a:cubicBezTo>
                      <a:pt x="8" y="32"/>
                      <a:pt x="8" y="32"/>
                      <a:pt x="8" y="32"/>
                    </a:cubicBezTo>
                    <a:close/>
                  </a:path>
                </a:pathLst>
              </a:custGeom>
              <a:solidFill>
                <a:schemeClr val="bg1"/>
              </a:solidFill>
              <a:ln w="9525">
                <a:noFill/>
                <a:round/>
                <a:headEnd/>
                <a:tailEnd/>
              </a:ln>
            </p:spPr>
            <p:txBody>
              <a:bodyPr/>
              <a:lstStyle/>
              <a:p>
                <a:endParaRPr lang="zh-CN" altLang="en-US"/>
              </a:p>
            </p:txBody>
          </p:sp>
          <p:sp>
            <p:nvSpPr>
              <p:cNvPr id="32" name="Freeform 254">
                <a:extLst>
                  <a:ext uri="{FF2B5EF4-FFF2-40B4-BE49-F238E27FC236}">
                    <a16:creationId xmlns="" xmlns:a16="http://schemas.microsoft.com/office/drawing/2014/main" id="{8DD4088F-5211-4142-AEF1-46B887C47A3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774" y="2856"/>
                <a:ext cx="16" cy="16"/>
              </a:xfrm>
              <a:custGeom>
                <a:avLst/>
                <a:gdLst>
                  <a:gd name="T0" fmla="*/ 192 w 8"/>
                  <a:gd name="T1" fmla="*/ 0 h 8"/>
                  <a:gd name="T2" fmla="*/ 0 w 8"/>
                  <a:gd name="T3" fmla="*/ 448 h 8"/>
                  <a:gd name="T4" fmla="*/ 0 w 8"/>
                  <a:gd name="T5" fmla="*/ 512 h 8"/>
                  <a:gd name="T6" fmla="*/ 512 w 8"/>
                  <a:gd name="T7" fmla="*/ 512 h 8"/>
                  <a:gd name="T8" fmla="*/ 192 w 8"/>
                  <a:gd name="T9" fmla="*/ 0 h 8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  <a:gd name="T15" fmla="*/ 0 w 8"/>
                  <a:gd name="T16" fmla="*/ 0 h 8"/>
                  <a:gd name="T17" fmla="*/ 8 w 8"/>
                  <a:gd name="T18" fmla="*/ 8 h 8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T15" t="T16" r="T17" b="T18"/>
                <a:pathLst>
                  <a:path w="8" h="8">
                    <a:moveTo>
                      <a:pt x="3" y="0"/>
                    </a:moveTo>
                    <a:cubicBezTo>
                      <a:pt x="0" y="7"/>
                      <a:pt x="0" y="7"/>
                      <a:pt x="0" y="7"/>
                    </a:cubicBezTo>
                    <a:cubicBezTo>
                      <a:pt x="0" y="7"/>
                      <a:pt x="0" y="8"/>
                      <a:pt x="0" y="8"/>
                    </a:cubicBezTo>
                    <a:cubicBezTo>
                      <a:pt x="8" y="8"/>
                      <a:pt x="8" y="8"/>
                      <a:pt x="8" y="8"/>
                    </a:cubicBezTo>
                    <a:cubicBezTo>
                      <a:pt x="7" y="5"/>
                      <a:pt x="5" y="2"/>
                      <a:pt x="3" y="0"/>
                    </a:cubicBezTo>
                    <a:close/>
                  </a:path>
                </a:pathLst>
              </a:custGeom>
              <a:solidFill>
                <a:schemeClr val="bg1"/>
              </a:solidFill>
              <a:ln w="9525">
                <a:noFill/>
                <a:round/>
                <a:headEnd/>
                <a:tailEnd/>
              </a:ln>
            </p:spPr>
            <p:txBody>
              <a:bodyPr/>
              <a:lstStyle/>
              <a:p>
                <a:endParaRPr lang="zh-CN" altLang="en-US"/>
              </a:p>
            </p:txBody>
          </p:sp>
          <p:sp>
            <p:nvSpPr>
              <p:cNvPr id="33" name="Freeform 255">
                <a:extLst>
                  <a:ext uri="{FF2B5EF4-FFF2-40B4-BE49-F238E27FC236}">
                    <a16:creationId xmlns="" xmlns:a16="http://schemas.microsoft.com/office/drawing/2014/main" id="{CA026F1F-710A-4032-8246-5F97ED509E5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708" y="2844"/>
                <a:ext cx="82" cy="84"/>
              </a:xfrm>
              <a:custGeom>
                <a:avLst/>
                <a:gdLst>
                  <a:gd name="T0" fmla="*/ 2112 w 41"/>
                  <a:gd name="T1" fmla="*/ 1792 h 42"/>
                  <a:gd name="T2" fmla="*/ 1344 w 41"/>
                  <a:gd name="T3" fmla="*/ 2240 h 42"/>
                  <a:gd name="T4" fmla="*/ 448 w 41"/>
                  <a:gd name="T5" fmla="*/ 1344 h 42"/>
                  <a:gd name="T6" fmla="*/ 1280 w 41"/>
                  <a:gd name="T7" fmla="*/ 448 h 42"/>
                  <a:gd name="T8" fmla="*/ 1536 w 41"/>
                  <a:gd name="T9" fmla="*/ 0 h 42"/>
                  <a:gd name="T10" fmla="*/ 1344 w 41"/>
                  <a:gd name="T11" fmla="*/ 0 h 42"/>
                  <a:gd name="T12" fmla="*/ 0 w 41"/>
                  <a:gd name="T13" fmla="*/ 1344 h 42"/>
                  <a:gd name="T14" fmla="*/ 1344 w 41"/>
                  <a:gd name="T15" fmla="*/ 2688 h 42"/>
                  <a:gd name="T16" fmla="*/ 2624 w 41"/>
                  <a:gd name="T17" fmla="*/ 1792 h 42"/>
                  <a:gd name="T18" fmla="*/ 2112 w 41"/>
                  <a:gd name="T19" fmla="*/ 1792 h 42"/>
                  <a:gd name="T20" fmla="*/ 0 60000 65536"/>
                  <a:gd name="T21" fmla="*/ 0 60000 65536"/>
                  <a:gd name="T22" fmla="*/ 0 60000 65536"/>
                  <a:gd name="T23" fmla="*/ 0 60000 65536"/>
                  <a:gd name="T24" fmla="*/ 0 60000 65536"/>
                  <a:gd name="T25" fmla="*/ 0 60000 65536"/>
                  <a:gd name="T26" fmla="*/ 0 60000 65536"/>
                  <a:gd name="T27" fmla="*/ 0 60000 65536"/>
                  <a:gd name="T28" fmla="*/ 0 60000 65536"/>
                  <a:gd name="T29" fmla="*/ 0 60000 65536"/>
                  <a:gd name="T30" fmla="*/ 0 w 41"/>
                  <a:gd name="T31" fmla="*/ 0 h 42"/>
                  <a:gd name="T32" fmla="*/ 41 w 41"/>
                  <a:gd name="T33" fmla="*/ 42 h 42"/>
                </a:gdLst>
                <a:ahLst/>
                <a:cxnLst>
                  <a:cxn ang="T20">
                    <a:pos x="T0" y="T1"/>
                  </a:cxn>
                  <a:cxn ang="T21">
                    <a:pos x="T2" y="T3"/>
                  </a:cxn>
                  <a:cxn ang="T22">
                    <a:pos x="T4" y="T5"/>
                  </a:cxn>
                  <a:cxn ang="T23">
                    <a:pos x="T6" y="T7"/>
                  </a:cxn>
                  <a:cxn ang="T24">
                    <a:pos x="T8" y="T9"/>
                  </a:cxn>
                  <a:cxn ang="T25">
                    <a:pos x="T10" y="T11"/>
                  </a:cxn>
                  <a:cxn ang="T26">
                    <a:pos x="T12" y="T13"/>
                  </a:cxn>
                  <a:cxn ang="T27">
                    <a:pos x="T14" y="T15"/>
                  </a:cxn>
                  <a:cxn ang="T28">
                    <a:pos x="T16" y="T17"/>
                  </a:cxn>
                  <a:cxn ang="T29">
                    <a:pos x="T18" y="T19"/>
                  </a:cxn>
                </a:cxnLst>
                <a:rect l="T30" t="T31" r="T32" b="T33"/>
                <a:pathLst>
                  <a:path w="41" h="42">
                    <a:moveTo>
                      <a:pt x="33" y="28"/>
                    </a:moveTo>
                    <a:cubicBezTo>
                      <a:pt x="31" y="32"/>
                      <a:pt x="26" y="35"/>
                      <a:pt x="21" y="35"/>
                    </a:cubicBezTo>
                    <a:cubicBezTo>
                      <a:pt x="13" y="35"/>
                      <a:pt x="7" y="29"/>
                      <a:pt x="7" y="21"/>
                    </a:cubicBezTo>
                    <a:cubicBezTo>
                      <a:pt x="7" y="13"/>
                      <a:pt x="13" y="7"/>
                      <a:pt x="20" y="7"/>
                    </a:cubicBezTo>
                    <a:cubicBezTo>
                      <a:pt x="24" y="0"/>
                      <a:pt x="24" y="0"/>
                      <a:pt x="24" y="0"/>
                    </a:cubicBezTo>
                    <a:cubicBezTo>
                      <a:pt x="23" y="0"/>
                      <a:pt x="22" y="0"/>
                      <a:pt x="21" y="0"/>
                    </a:cubicBezTo>
                    <a:cubicBezTo>
                      <a:pt x="9" y="0"/>
                      <a:pt x="0" y="9"/>
                      <a:pt x="0" y="21"/>
                    </a:cubicBezTo>
                    <a:cubicBezTo>
                      <a:pt x="0" y="33"/>
                      <a:pt x="9" y="42"/>
                      <a:pt x="21" y="42"/>
                    </a:cubicBezTo>
                    <a:cubicBezTo>
                      <a:pt x="30" y="42"/>
                      <a:pt x="38" y="36"/>
                      <a:pt x="41" y="28"/>
                    </a:cubicBezTo>
                    <a:lnTo>
                      <a:pt x="33" y="28"/>
                    </a:lnTo>
                    <a:close/>
                  </a:path>
                </a:pathLst>
              </a:custGeom>
              <a:solidFill>
                <a:schemeClr val="bg1"/>
              </a:solidFill>
              <a:ln w="9525">
                <a:noFill/>
                <a:round/>
                <a:headEnd/>
                <a:tailEnd/>
              </a:ln>
            </p:spPr>
            <p:txBody>
              <a:bodyPr/>
              <a:lstStyle/>
              <a:p>
                <a:endParaRPr lang="zh-CN" altLang="en-US"/>
              </a:p>
            </p:txBody>
          </p:sp>
          <p:sp>
            <p:nvSpPr>
              <p:cNvPr id="34" name="Freeform 256">
                <a:extLst>
                  <a:ext uri="{FF2B5EF4-FFF2-40B4-BE49-F238E27FC236}">
                    <a16:creationId xmlns="" xmlns:a16="http://schemas.microsoft.com/office/drawing/2014/main" id="{6973200B-1D62-45D5-A84D-CB68757F95C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828" y="2776"/>
                <a:ext cx="48" cy="116"/>
              </a:xfrm>
              <a:custGeom>
                <a:avLst/>
                <a:gdLst>
                  <a:gd name="T0" fmla="*/ 1344 w 24"/>
                  <a:gd name="T1" fmla="*/ 3712 h 58"/>
                  <a:gd name="T2" fmla="*/ 1152 w 24"/>
                  <a:gd name="T3" fmla="*/ 3648 h 58"/>
                  <a:gd name="T4" fmla="*/ 0 w 24"/>
                  <a:gd name="T5" fmla="*/ 512 h 58"/>
                  <a:gd name="T6" fmla="*/ 64 w 24"/>
                  <a:gd name="T7" fmla="*/ 384 h 58"/>
                  <a:gd name="T8" fmla="*/ 192 w 24"/>
                  <a:gd name="T9" fmla="*/ 320 h 58"/>
                  <a:gd name="T10" fmla="*/ 960 w 24"/>
                  <a:gd name="T11" fmla="*/ 64 h 58"/>
                  <a:gd name="T12" fmla="*/ 1216 w 24"/>
                  <a:gd name="T13" fmla="*/ 64 h 58"/>
                  <a:gd name="T14" fmla="*/ 1216 w 24"/>
                  <a:gd name="T15" fmla="*/ 320 h 58"/>
                  <a:gd name="T16" fmla="*/ 448 w 24"/>
                  <a:gd name="T17" fmla="*/ 704 h 58"/>
                  <a:gd name="T18" fmla="*/ 1536 w 24"/>
                  <a:gd name="T19" fmla="*/ 3392 h 58"/>
                  <a:gd name="T20" fmla="*/ 1472 w 24"/>
                  <a:gd name="T21" fmla="*/ 3712 h 58"/>
                  <a:gd name="T22" fmla="*/ 1344 w 24"/>
                  <a:gd name="T23" fmla="*/ 3712 h 58"/>
                  <a:gd name="T24" fmla="*/ 0 60000 65536"/>
                  <a:gd name="T25" fmla="*/ 0 60000 65536"/>
                  <a:gd name="T26" fmla="*/ 0 60000 65536"/>
                  <a:gd name="T27" fmla="*/ 0 60000 65536"/>
                  <a:gd name="T28" fmla="*/ 0 60000 65536"/>
                  <a:gd name="T29" fmla="*/ 0 60000 65536"/>
                  <a:gd name="T30" fmla="*/ 0 60000 65536"/>
                  <a:gd name="T31" fmla="*/ 0 60000 65536"/>
                  <a:gd name="T32" fmla="*/ 0 60000 65536"/>
                  <a:gd name="T33" fmla="*/ 0 60000 65536"/>
                  <a:gd name="T34" fmla="*/ 0 60000 65536"/>
                  <a:gd name="T35" fmla="*/ 0 60000 65536"/>
                  <a:gd name="T36" fmla="*/ 0 w 24"/>
                  <a:gd name="T37" fmla="*/ 0 h 58"/>
                  <a:gd name="T38" fmla="*/ 24 w 24"/>
                  <a:gd name="T39" fmla="*/ 58 h 58"/>
                </a:gdLst>
                <a:ahLst/>
                <a:cxnLst>
                  <a:cxn ang="T24">
                    <a:pos x="T0" y="T1"/>
                  </a:cxn>
                  <a:cxn ang="T25">
                    <a:pos x="T2" y="T3"/>
                  </a:cxn>
                  <a:cxn ang="T26">
                    <a:pos x="T4" y="T5"/>
                  </a:cxn>
                  <a:cxn ang="T27">
                    <a:pos x="T6" y="T7"/>
                  </a:cxn>
                  <a:cxn ang="T28">
                    <a:pos x="T8" y="T9"/>
                  </a:cxn>
                  <a:cxn ang="T29">
                    <a:pos x="T10" y="T11"/>
                  </a:cxn>
                  <a:cxn ang="T30">
                    <a:pos x="T12" y="T13"/>
                  </a:cxn>
                  <a:cxn ang="T31">
                    <a:pos x="T14" y="T15"/>
                  </a:cxn>
                  <a:cxn ang="T32">
                    <a:pos x="T16" y="T17"/>
                  </a:cxn>
                  <a:cxn ang="T33">
                    <a:pos x="T18" y="T19"/>
                  </a:cxn>
                  <a:cxn ang="T34">
                    <a:pos x="T20" y="T21"/>
                  </a:cxn>
                  <a:cxn ang="T35">
                    <a:pos x="T22" y="T23"/>
                  </a:cxn>
                </a:cxnLst>
                <a:rect l="T36" t="T37" r="T38" b="T39"/>
                <a:pathLst>
                  <a:path w="24" h="58">
                    <a:moveTo>
                      <a:pt x="21" y="58"/>
                    </a:moveTo>
                    <a:cubicBezTo>
                      <a:pt x="20" y="58"/>
                      <a:pt x="19" y="58"/>
                      <a:pt x="18" y="57"/>
                    </a:cubicBezTo>
                    <a:cubicBezTo>
                      <a:pt x="6" y="37"/>
                      <a:pt x="0" y="10"/>
                      <a:pt x="0" y="8"/>
                    </a:cubicBezTo>
                    <a:cubicBezTo>
                      <a:pt x="0" y="8"/>
                      <a:pt x="0" y="7"/>
                      <a:pt x="1" y="6"/>
                    </a:cubicBezTo>
                    <a:cubicBezTo>
                      <a:pt x="2" y="5"/>
                      <a:pt x="2" y="5"/>
                      <a:pt x="3" y="5"/>
                    </a:cubicBezTo>
                    <a:cubicBezTo>
                      <a:pt x="3" y="5"/>
                      <a:pt x="11" y="6"/>
                      <a:pt x="15" y="1"/>
                    </a:cubicBezTo>
                    <a:cubicBezTo>
                      <a:pt x="15" y="0"/>
                      <a:pt x="17" y="0"/>
                      <a:pt x="19" y="1"/>
                    </a:cubicBezTo>
                    <a:cubicBezTo>
                      <a:pt x="20" y="1"/>
                      <a:pt x="20" y="3"/>
                      <a:pt x="19" y="5"/>
                    </a:cubicBezTo>
                    <a:cubicBezTo>
                      <a:pt x="16" y="9"/>
                      <a:pt x="11" y="11"/>
                      <a:pt x="7" y="11"/>
                    </a:cubicBezTo>
                    <a:cubicBezTo>
                      <a:pt x="9" y="19"/>
                      <a:pt x="14" y="39"/>
                      <a:pt x="24" y="53"/>
                    </a:cubicBezTo>
                    <a:cubicBezTo>
                      <a:pt x="24" y="55"/>
                      <a:pt x="24" y="57"/>
                      <a:pt x="23" y="58"/>
                    </a:cubicBezTo>
                    <a:cubicBezTo>
                      <a:pt x="22" y="58"/>
                      <a:pt x="22" y="58"/>
                      <a:pt x="21" y="58"/>
                    </a:cubicBezTo>
                    <a:close/>
                  </a:path>
                </a:pathLst>
              </a:custGeom>
              <a:solidFill>
                <a:schemeClr val="bg1"/>
              </a:solidFill>
              <a:ln w="9525">
                <a:noFill/>
                <a:round/>
                <a:headEnd/>
                <a:tailEnd/>
              </a:ln>
            </p:spPr>
            <p:txBody>
              <a:bodyPr/>
              <a:lstStyle/>
              <a:p>
                <a:endParaRPr lang="zh-CN" altLang="en-US"/>
              </a:p>
            </p:txBody>
          </p:sp>
          <p:sp>
            <p:nvSpPr>
              <p:cNvPr id="35" name="Freeform 260">
                <a:extLst>
                  <a:ext uri="{FF2B5EF4-FFF2-40B4-BE49-F238E27FC236}">
                    <a16:creationId xmlns="" xmlns:a16="http://schemas.microsoft.com/office/drawing/2014/main" id="{94233E22-722B-494D-8D39-54B17BB9593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828" y="2844"/>
                <a:ext cx="84" cy="84"/>
              </a:xfrm>
              <a:custGeom>
                <a:avLst/>
                <a:gdLst>
                  <a:gd name="T0" fmla="*/ 1344 w 42"/>
                  <a:gd name="T1" fmla="*/ 0 h 42"/>
                  <a:gd name="T2" fmla="*/ 1152 w 42"/>
                  <a:gd name="T3" fmla="*/ 0 h 42"/>
                  <a:gd name="T4" fmla="*/ 1344 w 42"/>
                  <a:gd name="T5" fmla="*/ 448 h 42"/>
                  <a:gd name="T6" fmla="*/ 1344 w 42"/>
                  <a:gd name="T7" fmla="*/ 448 h 42"/>
                  <a:gd name="T8" fmla="*/ 2240 w 42"/>
                  <a:gd name="T9" fmla="*/ 1344 h 42"/>
                  <a:gd name="T10" fmla="*/ 1344 w 42"/>
                  <a:gd name="T11" fmla="*/ 2240 h 42"/>
                  <a:gd name="T12" fmla="*/ 448 w 42"/>
                  <a:gd name="T13" fmla="*/ 1344 h 42"/>
                  <a:gd name="T14" fmla="*/ 576 w 42"/>
                  <a:gd name="T15" fmla="*/ 832 h 42"/>
                  <a:gd name="T16" fmla="*/ 384 w 42"/>
                  <a:gd name="T17" fmla="*/ 384 h 42"/>
                  <a:gd name="T18" fmla="*/ 0 w 42"/>
                  <a:gd name="T19" fmla="*/ 1344 h 42"/>
                  <a:gd name="T20" fmla="*/ 1344 w 42"/>
                  <a:gd name="T21" fmla="*/ 2688 h 42"/>
                  <a:gd name="T22" fmla="*/ 2688 w 42"/>
                  <a:gd name="T23" fmla="*/ 1344 h 42"/>
                  <a:gd name="T24" fmla="*/ 1344 w 42"/>
                  <a:gd name="T25" fmla="*/ 0 h 42"/>
                  <a:gd name="T26" fmla="*/ 0 60000 65536"/>
                  <a:gd name="T27" fmla="*/ 0 60000 65536"/>
                  <a:gd name="T28" fmla="*/ 0 60000 65536"/>
                  <a:gd name="T29" fmla="*/ 0 60000 65536"/>
                  <a:gd name="T30" fmla="*/ 0 60000 65536"/>
                  <a:gd name="T31" fmla="*/ 0 60000 65536"/>
                  <a:gd name="T32" fmla="*/ 0 60000 65536"/>
                  <a:gd name="T33" fmla="*/ 0 60000 65536"/>
                  <a:gd name="T34" fmla="*/ 0 60000 65536"/>
                  <a:gd name="T35" fmla="*/ 0 60000 65536"/>
                  <a:gd name="T36" fmla="*/ 0 60000 65536"/>
                  <a:gd name="T37" fmla="*/ 0 60000 65536"/>
                  <a:gd name="T38" fmla="*/ 0 60000 65536"/>
                  <a:gd name="T39" fmla="*/ 0 w 42"/>
                  <a:gd name="T40" fmla="*/ 0 h 42"/>
                  <a:gd name="T41" fmla="*/ 42 w 42"/>
                  <a:gd name="T42" fmla="*/ 42 h 42"/>
                </a:gdLst>
                <a:ahLst/>
                <a:cxnLst>
                  <a:cxn ang="T26">
                    <a:pos x="T0" y="T1"/>
                  </a:cxn>
                  <a:cxn ang="T27">
                    <a:pos x="T2" y="T3"/>
                  </a:cxn>
                  <a:cxn ang="T28">
                    <a:pos x="T4" y="T5"/>
                  </a:cxn>
                  <a:cxn ang="T29">
                    <a:pos x="T6" y="T7"/>
                  </a:cxn>
                  <a:cxn ang="T30">
                    <a:pos x="T8" y="T9"/>
                  </a:cxn>
                  <a:cxn ang="T31">
                    <a:pos x="T10" y="T11"/>
                  </a:cxn>
                  <a:cxn ang="T32">
                    <a:pos x="T12" y="T13"/>
                  </a:cxn>
                  <a:cxn ang="T33">
                    <a:pos x="T14" y="T15"/>
                  </a:cxn>
                  <a:cxn ang="T34">
                    <a:pos x="T16" y="T17"/>
                  </a:cxn>
                  <a:cxn ang="T35">
                    <a:pos x="T18" y="T19"/>
                  </a:cxn>
                  <a:cxn ang="T36">
                    <a:pos x="T20" y="T21"/>
                  </a:cxn>
                  <a:cxn ang="T37">
                    <a:pos x="T22" y="T23"/>
                  </a:cxn>
                  <a:cxn ang="T38">
                    <a:pos x="T24" y="T25"/>
                  </a:cxn>
                </a:cxnLst>
                <a:rect l="T39" t="T40" r="T41" b="T42"/>
                <a:pathLst>
                  <a:path w="42" h="42">
                    <a:moveTo>
                      <a:pt x="21" y="0"/>
                    </a:moveTo>
                    <a:cubicBezTo>
                      <a:pt x="20" y="0"/>
                      <a:pt x="19" y="0"/>
                      <a:pt x="18" y="0"/>
                    </a:cubicBezTo>
                    <a:cubicBezTo>
                      <a:pt x="19" y="2"/>
                      <a:pt x="20" y="5"/>
                      <a:pt x="21" y="7"/>
                    </a:cubicBezTo>
                    <a:cubicBezTo>
                      <a:pt x="21" y="7"/>
                      <a:pt x="21" y="7"/>
                      <a:pt x="21" y="7"/>
                    </a:cubicBezTo>
                    <a:cubicBezTo>
                      <a:pt x="29" y="7"/>
                      <a:pt x="35" y="13"/>
                      <a:pt x="35" y="21"/>
                    </a:cubicBezTo>
                    <a:cubicBezTo>
                      <a:pt x="35" y="29"/>
                      <a:pt x="29" y="35"/>
                      <a:pt x="21" y="35"/>
                    </a:cubicBezTo>
                    <a:cubicBezTo>
                      <a:pt x="13" y="35"/>
                      <a:pt x="7" y="29"/>
                      <a:pt x="7" y="21"/>
                    </a:cubicBezTo>
                    <a:cubicBezTo>
                      <a:pt x="7" y="18"/>
                      <a:pt x="8" y="16"/>
                      <a:pt x="9" y="13"/>
                    </a:cubicBezTo>
                    <a:cubicBezTo>
                      <a:pt x="8" y="11"/>
                      <a:pt x="7" y="9"/>
                      <a:pt x="6" y="6"/>
                    </a:cubicBezTo>
                    <a:cubicBezTo>
                      <a:pt x="2" y="10"/>
                      <a:pt x="0" y="15"/>
                      <a:pt x="0" y="21"/>
                    </a:cubicBezTo>
                    <a:cubicBezTo>
                      <a:pt x="0" y="33"/>
                      <a:pt x="9" y="42"/>
                      <a:pt x="21" y="42"/>
                    </a:cubicBezTo>
                    <a:cubicBezTo>
                      <a:pt x="33" y="42"/>
                      <a:pt x="42" y="33"/>
                      <a:pt x="42" y="21"/>
                    </a:cubicBezTo>
                    <a:cubicBezTo>
                      <a:pt x="42" y="9"/>
                      <a:pt x="33" y="0"/>
                      <a:pt x="21" y="0"/>
                    </a:cubicBezTo>
                    <a:close/>
                  </a:path>
                </a:pathLst>
              </a:custGeom>
              <a:solidFill>
                <a:schemeClr val="bg1"/>
              </a:solidFill>
              <a:ln w="9525">
                <a:noFill/>
                <a:round/>
                <a:headEnd/>
                <a:tailEnd/>
              </a:ln>
            </p:spPr>
            <p:txBody>
              <a:bodyPr/>
              <a:lstStyle/>
              <a:p>
                <a:endParaRPr lang="zh-CN" altLang="en-US"/>
              </a:p>
            </p:txBody>
          </p:sp>
          <p:sp>
            <p:nvSpPr>
              <p:cNvPr id="36" name="Freeform 261">
                <a:extLst>
                  <a:ext uri="{FF2B5EF4-FFF2-40B4-BE49-F238E27FC236}">
                    <a16:creationId xmlns="" xmlns:a16="http://schemas.microsoft.com/office/drawing/2014/main" id="{9B9BBAF1-0025-4A86-AD3C-277483EB8C5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770" y="2804"/>
                <a:ext cx="42" cy="88"/>
              </a:xfrm>
              <a:custGeom>
                <a:avLst/>
                <a:gdLst>
                  <a:gd name="T0" fmla="*/ 1152 w 21"/>
                  <a:gd name="T1" fmla="*/ 2816 h 44"/>
                  <a:gd name="T2" fmla="*/ 960 w 21"/>
                  <a:gd name="T3" fmla="*/ 2688 h 44"/>
                  <a:gd name="T4" fmla="*/ 64 w 21"/>
                  <a:gd name="T5" fmla="*/ 256 h 44"/>
                  <a:gd name="T6" fmla="*/ 128 w 21"/>
                  <a:gd name="T7" fmla="*/ 64 h 44"/>
                  <a:gd name="T8" fmla="*/ 384 w 21"/>
                  <a:gd name="T9" fmla="*/ 128 h 44"/>
                  <a:gd name="T10" fmla="*/ 1344 w 21"/>
                  <a:gd name="T11" fmla="*/ 2560 h 44"/>
                  <a:gd name="T12" fmla="*/ 1216 w 21"/>
                  <a:gd name="T13" fmla="*/ 2816 h 44"/>
                  <a:gd name="T14" fmla="*/ 1152 w 21"/>
                  <a:gd name="T15" fmla="*/ 2816 h 44"/>
                  <a:gd name="T16" fmla="*/ 0 60000 65536"/>
                  <a:gd name="T17" fmla="*/ 0 60000 65536"/>
                  <a:gd name="T18" fmla="*/ 0 60000 65536"/>
                  <a:gd name="T19" fmla="*/ 0 60000 65536"/>
                  <a:gd name="T20" fmla="*/ 0 60000 65536"/>
                  <a:gd name="T21" fmla="*/ 0 60000 65536"/>
                  <a:gd name="T22" fmla="*/ 0 60000 65536"/>
                  <a:gd name="T23" fmla="*/ 0 60000 65536"/>
                  <a:gd name="T24" fmla="*/ 0 w 21"/>
                  <a:gd name="T25" fmla="*/ 0 h 44"/>
                  <a:gd name="T26" fmla="*/ 21 w 21"/>
                  <a:gd name="T27" fmla="*/ 44 h 44"/>
                </a:gdLst>
                <a:ahLst/>
                <a:cxnLst>
                  <a:cxn ang="T16">
                    <a:pos x="T0" y="T1"/>
                  </a:cxn>
                  <a:cxn ang="T17">
                    <a:pos x="T2" y="T3"/>
                  </a:cxn>
                  <a:cxn ang="T18">
                    <a:pos x="T4" y="T5"/>
                  </a:cxn>
                  <a:cxn ang="T19">
                    <a:pos x="T6" y="T7"/>
                  </a:cxn>
                  <a:cxn ang="T20">
                    <a:pos x="T8" y="T9"/>
                  </a:cxn>
                  <a:cxn ang="T21">
                    <a:pos x="T10" y="T11"/>
                  </a:cxn>
                  <a:cxn ang="T22">
                    <a:pos x="T12" y="T13"/>
                  </a:cxn>
                  <a:cxn ang="T23">
                    <a:pos x="T14" y="T15"/>
                  </a:cxn>
                </a:cxnLst>
                <a:rect l="T24" t="T25" r="T26" b="T27"/>
                <a:pathLst>
                  <a:path w="21" h="44">
                    <a:moveTo>
                      <a:pt x="18" y="44"/>
                    </a:moveTo>
                    <a:cubicBezTo>
                      <a:pt x="17" y="44"/>
                      <a:pt x="16" y="43"/>
                      <a:pt x="15" y="42"/>
                    </a:cubicBezTo>
                    <a:cubicBezTo>
                      <a:pt x="1" y="4"/>
                      <a:pt x="1" y="4"/>
                      <a:pt x="1" y="4"/>
                    </a:cubicBezTo>
                    <a:cubicBezTo>
                      <a:pt x="0" y="3"/>
                      <a:pt x="1" y="1"/>
                      <a:pt x="2" y="1"/>
                    </a:cubicBezTo>
                    <a:cubicBezTo>
                      <a:pt x="4" y="0"/>
                      <a:pt x="6" y="1"/>
                      <a:pt x="6" y="2"/>
                    </a:cubicBezTo>
                    <a:cubicBezTo>
                      <a:pt x="21" y="40"/>
                      <a:pt x="21" y="40"/>
                      <a:pt x="21" y="40"/>
                    </a:cubicBezTo>
                    <a:cubicBezTo>
                      <a:pt x="21" y="41"/>
                      <a:pt x="21" y="43"/>
                      <a:pt x="19" y="44"/>
                    </a:cubicBezTo>
                    <a:cubicBezTo>
                      <a:pt x="19" y="44"/>
                      <a:pt x="18" y="44"/>
                      <a:pt x="18" y="44"/>
                    </a:cubicBezTo>
                    <a:close/>
                  </a:path>
                </a:pathLst>
              </a:custGeom>
              <a:solidFill>
                <a:schemeClr val="bg1"/>
              </a:solidFill>
              <a:ln w="9525">
                <a:noFill/>
                <a:round/>
                <a:headEnd/>
                <a:tailEnd/>
              </a:ln>
            </p:spPr>
            <p:txBody>
              <a:bodyPr/>
              <a:lstStyle/>
              <a:p>
                <a:endParaRPr lang="zh-CN" altLang="en-US"/>
              </a:p>
            </p:txBody>
          </p:sp>
          <p:sp>
            <p:nvSpPr>
              <p:cNvPr id="37" name="Freeform 262">
                <a:extLst>
                  <a:ext uri="{FF2B5EF4-FFF2-40B4-BE49-F238E27FC236}">
                    <a16:creationId xmlns="" xmlns:a16="http://schemas.microsoft.com/office/drawing/2014/main" id="{0DCCFB36-4BFA-4ACD-BB55-3AE31B912DD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754" y="2802"/>
                <a:ext cx="40" cy="22"/>
              </a:xfrm>
              <a:custGeom>
                <a:avLst/>
                <a:gdLst>
                  <a:gd name="T0" fmla="*/ 1280 w 20"/>
                  <a:gd name="T1" fmla="*/ 64 h 11"/>
                  <a:gd name="T2" fmla="*/ 704 w 20"/>
                  <a:gd name="T3" fmla="*/ 320 h 11"/>
                  <a:gd name="T4" fmla="*/ 0 w 20"/>
                  <a:gd name="T5" fmla="*/ 192 h 11"/>
                  <a:gd name="T6" fmla="*/ 192 w 20"/>
                  <a:gd name="T7" fmla="*/ 0 h 11"/>
                  <a:gd name="T8" fmla="*/ 1024 w 20"/>
                  <a:gd name="T9" fmla="*/ 0 h 11"/>
                  <a:gd name="T10" fmla="*/ 1280 w 20"/>
                  <a:gd name="T11" fmla="*/ 64 h 11"/>
                  <a:gd name="T12" fmla="*/ 0 60000 65536"/>
                  <a:gd name="T13" fmla="*/ 0 60000 65536"/>
                  <a:gd name="T14" fmla="*/ 0 60000 65536"/>
                  <a:gd name="T15" fmla="*/ 0 60000 65536"/>
                  <a:gd name="T16" fmla="*/ 0 60000 65536"/>
                  <a:gd name="T17" fmla="*/ 0 60000 65536"/>
                  <a:gd name="T18" fmla="*/ 0 w 20"/>
                  <a:gd name="T19" fmla="*/ 0 h 11"/>
                  <a:gd name="T20" fmla="*/ 20 w 20"/>
                  <a:gd name="T21" fmla="*/ 11 h 11"/>
                </a:gdLst>
                <a:ahLst/>
                <a:cxnLst>
                  <a:cxn ang="T12">
                    <a:pos x="T0" y="T1"/>
                  </a:cxn>
                  <a:cxn ang="T13">
                    <a:pos x="T2" y="T3"/>
                  </a:cxn>
                  <a:cxn ang="T14">
                    <a:pos x="T4" y="T5"/>
                  </a:cxn>
                  <a:cxn ang="T15">
                    <a:pos x="T6" y="T7"/>
                  </a:cxn>
                  <a:cxn ang="T16">
                    <a:pos x="T8" y="T9"/>
                  </a:cxn>
                  <a:cxn ang="T17">
                    <a:pos x="T10" y="T11"/>
                  </a:cxn>
                </a:cxnLst>
                <a:rect l="T18" t="T19" r="T20" b="T21"/>
                <a:pathLst>
                  <a:path w="20" h="11">
                    <a:moveTo>
                      <a:pt x="20" y="1"/>
                    </a:moveTo>
                    <a:cubicBezTo>
                      <a:pt x="20" y="3"/>
                      <a:pt x="18" y="3"/>
                      <a:pt x="11" y="5"/>
                    </a:cubicBezTo>
                    <a:cubicBezTo>
                      <a:pt x="5" y="7"/>
                      <a:pt x="0" y="11"/>
                      <a:pt x="0" y="3"/>
                    </a:cubicBezTo>
                    <a:cubicBezTo>
                      <a:pt x="0" y="1"/>
                      <a:pt x="1" y="0"/>
                      <a:pt x="3" y="0"/>
                    </a:cubicBezTo>
                    <a:cubicBezTo>
                      <a:pt x="4" y="0"/>
                      <a:pt x="16" y="0"/>
                      <a:pt x="16" y="0"/>
                    </a:cubicBezTo>
                    <a:cubicBezTo>
                      <a:pt x="18" y="0"/>
                      <a:pt x="20" y="0"/>
                      <a:pt x="20" y="1"/>
                    </a:cubicBezTo>
                    <a:close/>
                  </a:path>
                </a:pathLst>
              </a:custGeom>
              <a:solidFill>
                <a:schemeClr val="bg1"/>
              </a:solidFill>
              <a:ln w="9525">
                <a:noFill/>
                <a:round/>
                <a:headEnd/>
                <a:tailEnd/>
              </a:ln>
            </p:spPr>
            <p:txBody>
              <a:bodyPr/>
              <a:lstStyle/>
              <a:p>
                <a:endParaRPr lang="zh-CN" altLang="en-US"/>
              </a:p>
            </p:txBody>
          </p:sp>
        </p:grpSp>
      </p:grpSp>
      <p:grpSp>
        <p:nvGrpSpPr>
          <p:cNvPr id="38" name="组合 37">
            <a:extLst>
              <a:ext uri="{FF2B5EF4-FFF2-40B4-BE49-F238E27FC236}">
                <a16:creationId xmlns="" xmlns:a16="http://schemas.microsoft.com/office/drawing/2014/main" id="{C00431BA-5EA6-4427-9D60-FC627CD0C8CD}"/>
              </a:ext>
            </a:extLst>
          </p:cNvPr>
          <p:cNvGrpSpPr>
            <a:grpSpLocks/>
          </p:cNvGrpSpPr>
          <p:nvPr/>
        </p:nvGrpSpPr>
        <p:grpSpPr bwMode="auto">
          <a:xfrm>
            <a:off x="2250683" y="2232025"/>
            <a:ext cx="1250950" cy="1250950"/>
            <a:chOff x="2015448" y="2517308"/>
            <a:chExt cx="1251876" cy="1251876"/>
          </a:xfrm>
        </p:grpSpPr>
        <p:sp>
          <p:nvSpPr>
            <p:cNvPr id="39" name="椭圆 38">
              <a:extLst>
                <a:ext uri="{FF2B5EF4-FFF2-40B4-BE49-F238E27FC236}">
                  <a16:creationId xmlns="" xmlns:a16="http://schemas.microsoft.com/office/drawing/2014/main" id="{21334127-ACB3-4DE0-8991-C94524A61685}"/>
                </a:ext>
              </a:extLst>
            </p:cNvPr>
            <p:cNvSpPr/>
            <p:nvPr/>
          </p:nvSpPr>
          <p:spPr>
            <a:xfrm>
              <a:off x="2015448" y="2517308"/>
              <a:ext cx="1251876" cy="1251876"/>
            </a:xfrm>
            <a:prstGeom prst="ellipse">
              <a:avLst/>
            </a:prstGeom>
            <a:solidFill>
              <a:srgbClr val="FABB95"/>
            </a:solidFill>
            <a:ln w="41275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 b="1" dirty="0">
                <a:solidFill>
                  <a:schemeClr val="tx1">
                    <a:lumMod val="65000"/>
                    <a:lumOff val="35000"/>
                  </a:schemeClr>
                </a:solidFill>
              </a:endParaRPr>
            </a:p>
          </p:txBody>
        </p:sp>
        <p:grpSp>
          <p:nvGrpSpPr>
            <p:cNvPr id="40" name="组合 1">
              <a:extLst>
                <a:ext uri="{FF2B5EF4-FFF2-40B4-BE49-F238E27FC236}">
                  <a16:creationId xmlns="" xmlns:a16="http://schemas.microsoft.com/office/drawing/2014/main" id="{7B0ADDD8-926C-4835-BF2C-E8D1CACE6C1C}"/>
                </a:ext>
              </a:extLst>
            </p:cNvPr>
            <p:cNvGrpSpPr>
              <a:grpSpLocks/>
            </p:cNvGrpSpPr>
            <p:nvPr/>
          </p:nvGrpSpPr>
          <p:grpSpPr bwMode="auto">
            <a:xfrm>
              <a:off x="2451437" y="2849903"/>
              <a:ext cx="379898" cy="586686"/>
              <a:chOff x="3488214" y="2181357"/>
              <a:chExt cx="250824" cy="387353"/>
            </a:xfrm>
          </p:grpSpPr>
          <p:sp>
            <p:nvSpPr>
              <p:cNvPr id="41" name="Freeform 210">
                <a:extLst>
                  <a:ext uri="{FF2B5EF4-FFF2-40B4-BE49-F238E27FC236}">
                    <a16:creationId xmlns="" xmlns:a16="http://schemas.microsoft.com/office/drawing/2014/main" id="{EDCFBF7B-45E1-46F3-983C-75ED553D758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488214" y="2495278"/>
                <a:ext cx="73772" cy="73432"/>
              </a:xfrm>
              <a:custGeom>
                <a:avLst/>
                <a:gdLst>
                  <a:gd name="T0" fmla="*/ 472141 w 20"/>
                  <a:gd name="T1" fmla="*/ 2349824 h 20"/>
                  <a:gd name="T2" fmla="*/ 118035 w 20"/>
                  <a:gd name="T3" fmla="*/ 2232333 h 20"/>
                  <a:gd name="T4" fmla="*/ 118035 w 20"/>
                  <a:gd name="T5" fmla="*/ 1527385 h 20"/>
                  <a:gd name="T6" fmla="*/ 1534457 w 20"/>
                  <a:gd name="T7" fmla="*/ 117491 h 20"/>
                  <a:gd name="T8" fmla="*/ 2242669 w 20"/>
                  <a:gd name="T9" fmla="*/ 117491 h 20"/>
                  <a:gd name="T10" fmla="*/ 2242669 w 20"/>
                  <a:gd name="T11" fmla="*/ 822438 h 20"/>
                  <a:gd name="T12" fmla="*/ 826246 w 20"/>
                  <a:gd name="T13" fmla="*/ 2232333 h 20"/>
                  <a:gd name="T14" fmla="*/ 472141 w 20"/>
                  <a:gd name="T15" fmla="*/ 2349824 h 20"/>
                  <a:gd name="T16" fmla="*/ 0 60000 65536"/>
                  <a:gd name="T17" fmla="*/ 0 60000 65536"/>
                  <a:gd name="T18" fmla="*/ 0 60000 65536"/>
                  <a:gd name="T19" fmla="*/ 0 60000 65536"/>
                  <a:gd name="T20" fmla="*/ 0 60000 65536"/>
                  <a:gd name="T21" fmla="*/ 0 60000 65536"/>
                  <a:gd name="T22" fmla="*/ 0 60000 65536"/>
                  <a:gd name="T23" fmla="*/ 0 60000 65536"/>
                  <a:gd name="T24" fmla="*/ 0 w 20"/>
                  <a:gd name="T25" fmla="*/ 0 h 20"/>
                  <a:gd name="T26" fmla="*/ 20 w 20"/>
                  <a:gd name="T27" fmla="*/ 20 h 20"/>
                </a:gdLst>
                <a:ahLst/>
                <a:cxnLst>
                  <a:cxn ang="T16">
                    <a:pos x="T0" y="T1"/>
                  </a:cxn>
                  <a:cxn ang="T17">
                    <a:pos x="T2" y="T3"/>
                  </a:cxn>
                  <a:cxn ang="T18">
                    <a:pos x="T4" y="T5"/>
                  </a:cxn>
                  <a:cxn ang="T19">
                    <a:pos x="T6" y="T7"/>
                  </a:cxn>
                  <a:cxn ang="T20">
                    <a:pos x="T8" y="T9"/>
                  </a:cxn>
                  <a:cxn ang="T21">
                    <a:pos x="T10" y="T11"/>
                  </a:cxn>
                  <a:cxn ang="T22">
                    <a:pos x="T12" y="T13"/>
                  </a:cxn>
                  <a:cxn ang="T23">
                    <a:pos x="T14" y="T15"/>
                  </a:cxn>
                </a:cxnLst>
                <a:rect l="T24" t="T25" r="T26" b="T27"/>
                <a:pathLst>
                  <a:path w="20" h="20">
                    <a:moveTo>
                      <a:pt x="4" y="20"/>
                    </a:moveTo>
                    <a:cubicBezTo>
                      <a:pt x="3" y="20"/>
                      <a:pt x="2" y="20"/>
                      <a:pt x="1" y="19"/>
                    </a:cubicBezTo>
                    <a:cubicBezTo>
                      <a:pt x="0" y="17"/>
                      <a:pt x="0" y="15"/>
                      <a:pt x="1" y="13"/>
                    </a:cubicBezTo>
                    <a:cubicBezTo>
                      <a:pt x="13" y="1"/>
                      <a:pt x="13" y="1"/>
                      <a:pt x="13" y="1"/>
                    </a:cubicBezTo>
                    <a:cubicBezTo>
                      <a:pt x="15" y="0"/>
                      <a:pt x="17" y="0"/>
                      <a:pt x="19" y="1"/>
                    </a:cubicBezTo>
                    <a:cubicBezTo>
                      <a:pt x="20" y="3"/>
                      <a:pt x="20" y="5"/>
                      <a:pt x="19" y="7"/>
                    </a:cubicBezTo>
                    <a:cubicBezTo>
                      <a:pt x="7" y="19"/>
                      <a:pt x="7" y="19"/>
                      <a:pt x="7" y="19"/>
                    </a:cubicBezTo>
                    <a:cubicBezTo>
                      <a:pt x="6" y="20"/>
                      <a:pt x="5" y="20"/>
                      <a:pt x="4" y="20"/>
                    </a:cubicBezTo>
                    <a:close/>
                  </a:path>
                </a:pathLst>
              </a:custGeom>
              <a:solidFill>
                <a:schemeClr val="bg1"/>
              </a:solidFill>
              <a:ln w="9525">
                <a:noFill/>
                <a:round/>
                <a:headEnd/>
                <a:tailEnd/>
              </a:ln>
            </p:spPr>
            <p:txBody>
              <a:bodyPr/>
              <a:lstStyle/>
              <a:p>
                <a:endParaRPr lang="zh-CN" altLang="en-US"/>
              </a:p>
            </p:txBody>
          </p:sp>
          <p:sp>
            <p:nvSpPr>
              <p:cNvPr id="42" name="Freeform 211">
                <a:extLst>
                  <a:ext uri="{FF2B5EF4-FFF2-40B4-BE49-F238E27FC236}">
                    <a16:creationId xmlns="" xmlns:a16="http://schemas.microsoft.com/office/drawing/2014/main" id="{4C5362B1-6B1A-4437-BD7E-689C179E820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665266" y="2495278"/>
                <a:ext cx="73772" cy="73432"/>
              </a:xfrm>
              <a:custGeom>
                <a:avLst/>
                <a:gdLst>
                  <a:gd name="T0" fmla="*/ 1888563 w 20"/>
                  <a:gd name="T1" fmla="*/ 2349824 h 20"/>
                  <a:gd name="T2" fmla="*/ 1534457 w 20"/>
                  <a:gd name="T3" fmla="*/ 2232333 h 20"/>
                  <a:gd name="T4" fmla="*/ 118035 w 20"/>
                  <a:gd name="T5" fmla="*/ 822438 h 20"/>
                  <a:gd name="T6" fmla="*/ 118035 w 20"/>
                  <a:gd name="T7" fmla="*/ 117491 h 20"/>
                  <a:gd name="T8" fmla="*/ 826246 w 20"/>
                  <a:gd name="T9" fmla="*/ 117491 h 20"/>
                  <a:gd name="T10" fmla="*/ 2242669 w 20"/>
                  <a:gd name="T11" fmla="*/ 1527385 h 20"/>
                  <a:gd name="T12" fmla="*/ 2242669 w 20"/>
                  <a:gd name="T13" fmla="*/ 2232333 h 20"/>
                  <a:gd name="T14" fmla="*/ 1888563 w 20"/>
                  <a:gd name="T15" fmla="*/ 2349824 h 20"/>
                  <a:gd name="T16" fmla="*/ 0 60000 65536"/>
                  <a:gd name="T17" fmla="*/ 0 60000 65536"/>
                  <a:gd name="T18" fmla="*/ 0 60000 65536"/>
                  <a:gd name="T19" fmla="*/ 0 60000 65536"/>
                  <a:gd name="T20" fmla="*/ 0 60000 65536"/>
                  <a:gd name="T21" fmla="*/ 0 60000 65536"/>
                  <a:gd name="T22" fmla="*/ 0 60000 65536"/>
                  <a:gd name="T23" fmla="*/ 0 60000 65536"/>
                  <a:gd name="T24" fmla="*/ 0 w 20"/>
                  <a:gd name="T25" fmla="*/ 0 h 20"/>
                  <a:gd name="T26" fmla="*/ 20 w 20"/>
                  <a:gd name="T27" fmla="*/ 20 h 20"/>
                </a:gdLst>
                <a:ahLst/>
                <a:cxnLst>
                  <a:cxn ang="T16">
                    <a:pos x="T0" y="T1"/>
                  </a:cxn>
                  <a:cxn ang="T17">
                    <a:pos x="T2" y="T3"/>
                  </a:cxn>
                  <a:cxn ang="T18">
                    <a:pos x="T4" y="T5"/>
                  </a:cxn>
                  <a:cxn ang="T19">
                    <a:pos x="T6" y="T7"/>
                  </a:cxn>
                  <a:cxn ang="T20">
                    <a:pos x="T8" y="T9"/>
                  </a:cxn>
                  <a:cxn ang="T21">
                    <a:pos x="T10" y="T11"/>
                  </a:cxn>
                  <a:cxn ang="T22">
                    <a:pos x="T12" y="T13"/>
                  </a:cxn>
                  <a:cxn ang="T23">
                    <a:pos x="T14" y="T15"/>
                  </a:cxn>
                </a:cxnLst>
                <a:rect l="T24" t="T25" r="T26" b="T27"/>
                <a:pathLst>
                  <a:path w="20" h="20">
                    <a:moveTo>
                      <a:pt x="16" y="20"/>
                    </a:moveTo>
                    <a:cubicBezTo>
                      <a:pt x="15" y="20"/>
                      <a:pt x="14" y="20"/>
                      <a:pt x="13" y="19"/>
                    </a:cubicBezTo>
                    <a:cubicBezTo>
                      <a:pt x="1" y="7"/>
                      <a:pt x="1" y="7"/>
                      <a:pt x="1" y="7"/>
                    </a:cubicBezTo>
                    <a:cubicBezTo>
                      <a:pt x="0" y="5"/>
                      <a:pt x="0" y="3"/>
                      <a:pt x="1" y="1"/>
                    </a:cubicBezTo>
                    <a:cubicBezTo>
                      <a:pt x="3" y="0"/>
                      <a:pt x="5" y="0"/>
                      <a:pt x="7" y="1"/>
                    </a:cubicBezTo>
                    <a:cubicBezTo>
                      <a:pt x="19" y="13"/>
                      <a:pt x="19" y="13"/>
                      <a:pt x="19" y="13"/>
                    </a:cubicBezTo>
                    <a:cubicBezTo>
                      <a:pt x="20" y="15"/>
                      <a:pt x="20" y="17"/>
                      <a:pt x="19" y="19"/>
                    </a:cubicBezTo>
                    <a:cubicBezTo>
                      <a:pt x="18" y="20"/>
                      <a:pt x="17" y="20"/>
                      <a:pt x="16" y="20"/>
                    </a:cubicBezTo>
                    <a:close/>
                  </a:path>
                </a:pathLst>
              </a:custGeom>
              <a:solidFill>
                <a:schemeClr val="bg1"/>
              </a:solidFill>
              <a:ln w="9525">
                <a:noFill/>
                <a:round/>
                <a:headEnd/>
                <a:tailEnd/>
              </a:ln>
            </p:spPr>
            <p:txBody>
              <a:bodyPr/>
              <a:lstStyle/>
              <a:p>
                <a:endParaRPr lang="zh-CN" altLang="en-US"/>
              </a:p>
            </p:txBody>
          </p:sp>
          <p:sp>
            <p:nvSpPr>
              <p:cNvPr id="43" name="Freeform 216">
                <a:extLst>
                  <a:ext uri="{FF2B5EF4-FFF2-40B4-BE49-F238E27FC236}">
                    <a16:creationId xmlns="" xmlns:a16="http://schemas.microsoft.com/office/drawing/2014/main" id="{9C7ECC86-63FF-4318-9426-E59D97999DA3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3495591" y="2207058"/>
                <a:ext cx="236070" cy="310250"/>
              </a:xfrm>
              <a:custGeom>
                <a:avLst/>
                <a:gdLst>
                  <a:gd name="T0" fmla="*/ 6137819 w 64"/>
                  <a:gd name="T1" fmla="*/ 0 h 84"/>
                  <a:gd name="T2" fmla="*/ 1416420 w 64"/>
                  <a:gd name="T3" fmla="*/ 0 h 84"/>
                  <a:gd name="T4" fmla="*/ 0 w 64"/>
                  <a:gd name="T5" fmla="*/ 1447833 h 84"/>
                  <a:gd name="T6" fmla="*/ 0 w 64"/>
                  <a:gd name="T7" fmla="*/ 8775643 h 84"/>
                  <a:gd name="T8" fmla="*/ 1416420 w 64"/>
                  <a:gd name="T9" fmla="*/ 10223476 h 84"/>
                  <a:gd name="T10" fmla="*/ 6137819 w 64"/>
                  <a:gd name="T11" fmla="*/ 10223476 h 84"/>
                  <a:gd name="T12" fmla="*/ 7554240 w 64"/>
                  <a:gd name="T13" fmla="*/ 8775643 h 84"/>
                  <a:gd name="T14" fmla="*/ 7554240 w 64"/>
                  <a:gd name="T15" fmla="*/ 1447833 h 84"/>
                  <a:gd name="T16" fmla="*/ 6137819 w 64"/>
                  <a:gd name="T17" fmla="*/ 0 h 84"/>
                  <a:gd name="T18" fmla="*/ 944280 w 64"/>
                  <a:gd name="T19" fmla="*/ 2408131 h 84"/>
                  <a:gd name="T20" fmla="*/ 1416420 w 64"/>
                  <a:gd name="T21" fmla="*/ 1931676 h 84"/>
                  <a:gd name="T22" fmla="*/ 6137819 w 64"/>
                  <a:gd name="T23" fmla="*/ 1931676 h 84"/>
                  <a:gd name="T24" fmla="*/ 6609959 w 64"/>
                  <a:gd name="T25" fmla="*/ 2408131 h 84"/>
                  <a:gd name="T26" fmla="*/ 6609959 w 64"/>
                  <a:gd name="T27" fmla="*/ 4361967 h 84"/>
                  <a:gd name="T28" fmla="*/ 6137819 w 64"/>
                  <a:gd name="T29" fmla="*/ 4845810 h 84"/>
                  <a:gd name="T30" fmla="*/ 1416420 w 64"/>
                  <a:gd name="T31" fmla="*/ 4845810 h 84"/>
                  <a:gd name="T32" fmla="*/ 944280 w 64"/>
                  <a:gd name="T33" fmla="*/ 4361967 h 84"/>
                  <a:gd name="T34" fmla="*/ 944280 w 64"/>
                  <a:gd name="T35" fmla="*/ 2408131 h 84"/>
                  <a:gd name="T36" fmla="*/ 2360700 w 64"/>
                  <a:gd name="T37" fmla="*/ 960298 h 84"/>
                  <a:gd name="T38" fmla="*/ 2832840 w 64"/>
                  <a:gd name="T39" fmla="*/ 476455 h 84"/>
                  <a:gd name="T40" fmla="*/ 4721400 w 64"/>
                  <a:gd name="T41" fmla="*/ 476455 h 84"/>
                  <a:gd name="T42" fmla="*/ 5193539 w 64"/>
                  <a:gd name="T43" fmla="*/ 960298 h 84"/>
                  <a:gd name="T44" fmla="*/ 5193539 w 64"/>
                  <a:gd name="T45" fmla="*/ 960298 h 84"/>
                  <a:gd name="T46" fmla="*/ 4721400 w 64"/>
                  <a:gd name="T47" fmla="*/ 1447833 h 84"/>
                  <a:gd name="T48" fmla="*/ 2832840 w 64"/>
                  <a:gd name="T49" fmla="*/ 1447833 h 84"/>
                  <a:gd name="T50" fmla="*/ 2360700 w 64"/>
                  <a:gd name="T51" fmla="*/ 960298 h 84"/>
                  <a:gd name="T52" fmla="*/ 1652490 w 64"/>
                  <a:gd name="T53" fmla="*/ 9385063 h 84"/>
                  <a:gd name="T54" fmla="*/ 944280 w 64"/>
                  <a:gd name="T55" fmla="*/ 8539262 h 84"/>
                  <a:gd name="T56" fmla="*/ 1652490 w 64"/>
                  <a:gd name="T57" fmla="*/ 7819039 h 84"/>
                  <a:gd name="T58" fmla="*/ 2478735 w 64"/>
                  <a:gd name="T59" fmla="*/ 8539262 h 84"/>
                  <a:gd name="T60" fmla="*/ 1652490 w 64"/>
                  <a:gd name="T61" fmla="*/ 9385063 h 84"/>
                  <a:gd name="T62" fmla="*/ 5901749 w 64"/>
                  <a:gd name="T63" fmla="*/ 9385063 h 84"/>
                  <a:gd name="T64" fmla="*/ 5193539 w 64"/>
                  <a:gd name="T65" fmla="*/ 8539262 h 84"/>
                  <a:gd name="T66" fmla="*/ 5901749 w 64"/>
                  <a:gd name="T67" fmla="*/ 7819039 h 84"/>
                  <a:gd name="T68" fmla="*/ 6727994 w 64"/>
                  <a:gd name="T69" fmla="*/ 8539262 h 84"/>
                  <a:gd name="T70" fmla="*/ 5901749 w 64"/>
                  <a:gd name="T71" fmla="*/ 9385063 h 84"/>
                  <a:gd name="T72" fmla="*/ 0 60000 65536"/>
                  <a:gd name="T73" fmla="*/ 0 60000 65536"/>
                  <a:gd name="T74" fmla="*/ 0 60000 65536"/>
                  <a:gd name="T75" fmla="*/ 0 60000 65536"/>
                  <a:gd name="T76" fmla="*/ 0 60000 65536"/>
                  <a:gd name="T77" fmla="*/ 0 60000 65536"/>
                  <a:gd name="T78" fmla="*/ 0 60000 65536"/>
                  <a:gd name="T79" fmla="*/ 0 60000 65536"/>
                  <a:gd name="T80" fmla="*/ 0 60000 65536"/>
                  <a:gd name="T81" fmla="*/ 0 60000 65536"/>
                  <a:gd name="T82" fmla="*/ 0 60000 65536"/>
                  <a:gd name="T83" fmla="*/ 0 60000 65536"/>
                  <a:gd name="T84" fmla="*/ 0 60000 65536"/>
                  <a:gd name="T85" fmla="*/ 0 60000 65536"/>
                  <a:gd name="T86" fmla="*/ 0 60000 65536"/>
                  <a:gd name="T87" fmla="*/ 0 60000 65536"/>
                  <a:gd name="T88" fmla="*/ 0 60000 65536"/>
                  <a:gd name="T89" fmla="*/ 0 60000 65536"/>
                  <a:gd name="T90" fmla="*/ 0 60000 65536"/>
                  <a:gd name="T91" fmla="*/ 0 60000 65536"/>
                  <a:gd name="T92" fmla="*/ 0 60000 65536"/>
                  <a:gd name="T93" fmla="*/ 0 60000 65536"/>
                  <a:gd name="T94" fmla="*/ 0 60000 65536"/>
                  <a:gd name="T95" fmla="*/ 0 60000 65536"/>
                  <a:gd name="T96" fmla="*/ 0 60000 65536"/>
                  <a:gd name="T97" fmla="*/ 0 60000 65536"/>
                  <a:gd name="T98" fmla="*/ 0 60000 65536"/>
                  <a:gd name="T99" fmla="*/ 0 60000 65536"/>
                  <a:gd name="T100" fmla="*/ 0 60000 65536"/>
                  <a:gd name="T101" fmla="*/ 0 60000 65536"/>
                  <a:gd name="T102" fmla="*/ 0 60000 65536"/>
                  <a:gd name="T103" fmla="*/ 0 60000 65536"/>
                  <a:gd name="T104" fmla="*/ 0 60000 65536"/>
                  <a:gd name="T105" fmla="*/ 0 60000 65536"/>
                  <a:gd name="T106" fmla="*/ 0 60000 65536"/>
                  <a:gd name="T107" fmla="*/ 0 60000 65536"/>
                  <a:gd name="T108" fmla="*/ 0 w 64"/>
                  <a:gd name="T109" fmla="*/ 0 h 84"/>
                  <a:gd name="T110" fmla="*/ 64 w 64"/>
                  <a:gd name="T111" fmla="*/ 84 h 84"/>
                </a:gdLst>
                <a:ahLst/>
                <a:cxnLst>
                  <a:cxn ang="T72">
                    <a:pos x="T0" y="T1"/>
                  </a:cxn>
                  <a:cxn ang="T73">
                    <a:pos x="T2" y="T3"/>
                  </a:cxn>
                  <a:cxn ang="T74">
                    <a:pos x="T4" y="T5"/>
                  </a:cxn>
                  <a:cxn ang="T75">
                    <a:pos x="T6" y="T7"/>
                  </a:cxn>
                  <a:cxn ang="T76">
                    <a:pos x="T8" y="T9"/>
                  </a:cxn>
                  <a:cxn ang="T77">
                    <a:pos x="T10" y="T11"/>
                  </a:cxn>
                  <a:cxn ang="T78">
                    <a:pos x="T12" y="T13"/>
                  </a:cxn>
                  <a:cxn ang="T79">
                    <a:pos x="T14" y="T15"/>
                  </a:cxn>
                  <a:cxn ang="T80">
                    <a:pos x="T16" y="T17"/>
                  </a:cxn>
                  <a:cxn ang="T81">
                    <a:pos x="T18" y="T19"/>
                  </a:cxn>
                  <a:cxn ang="T82">
                    <a:pos x="T20" y="T21"/>
                  </a:cxn>
                  <a:cxn ang="T83">
                    <a:pos x="T22" y="T23"/>
                  </a:cxn>
                  <a:cxn ang="T84">
                    <a:pos x="T24" y="T25"/>
                  </a:cxn>
                  <a:cxn ang="T85">
                    <a:pos x="T26" y="T27"/>
                  </a:cxn>
                  <a:cxn ang="T86">
                    <a:pos x="T28" y="T29"/>
                  </a:cxn>
                  <a:cxn ang="T87">
                    <a:pos x="T30" y="T31"/>
                  </a:cxn>
                  <a:cxn ang="T88">
                    <a:pos x="T32" y="T33"/>
                  </a:cxn>
                  <a:cxn ang="T89">
                    <a:pos x="T34" y="T35"/>
                  </a:cxn>
                  <a:cxn ang="T90">
                    <a:pos x="T36" y="T37"/>
                  </a:cxn>
                  <a:cxn ang="T91">
                    <a:pos x="T38" y="T39"/>
                  </a:cxn>
                  <a:cxn ang="T92">
                    <a:pos x="T40" y="T41"/>
                  </a:cxn>
                  <a:cxn ang="T93">
                    <a:pos x="T42" y="T43"/>
                  </a:cxn>
                  <a:cxn ang="T94">
                    <a:pos x="T44" y="T45"/>
                  </a:cxn>
                  <a:cxn ang="T95">
                    <a:pos x="T46" y="T47"/>
                  </a:cxn>
                  <a:cxn ang="T96">
                    <a:pos x="T48" y="T49"/>
                  </a:cxn>
                  <a:cxn ang="T97">
                    <a:pos x="T50" y="T51"/>
                  </a:cxn>
                  <a:cxn ang="T98">
                    <a:pos x="T52" y="T53"/>
                  </a:cxn>
                  <a:cxn ang="T99">
                    <a:pos x="T54" y="T55"/>
                  </a:cxn>
                  <a:cxn ang="T100">
                    <a:pos x="T56" y="T57"/>
                  </a:cxn>
                  <a:cxn ang="T101">
                    <a:pos x="T58" y="T59"/>
                  </a:cxn>
                  <a:cxn ang="T102">
                    <a:pos x="T60" y="T61"/>
                  </a:cxn>
                  <a:cxn ang="T103">
                    <a:pos x="T62" y="T63"/>
                  </a:cxn>
                  <a:cxn ang="T104">
                    <a:pos x="T64" y="T65"/>
                  </a:cxn>
                  <a:cxn ang="T105">
                    <a:pos x="T66" y="T67"/>
                  </a:cxn>
                  <a:cxn ang="T106">
                    <a:pos x="T68" y="T69"/>
                  </a:cxn>
                  <a:cxn ang="T107">
                    <a:pos x="T70" y="T71"/>
                  </a:cxn>
                </a:cxnLst>
                <a:rect l="T108" t="T109" r="T110" b="T111"/>
                <a:pathLst>
                  <a:path w="64" h="84">
                    <a:moveTo>
                      <a:pt x="52" y="0"/>
                    </a:move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5"/>
                      <a:pt x="0" y="12"/>
                    </a:cubicBezTo>
                    <a:cubicBezTo>
                      <a:pt x="0" y="72"/>
                      <a:pt x="0" y="72"/>
                      <a:pt x="0" y="72"/>
                    </a:cubicBezTo>
                    <a:cubicBezTo>
                      <a:pt x="0" y="79"/>
                      <a:pt x="5" y="84"/>
                      <a:pt x="12" y="84"/>
                    </a:cubicBezTo>
                    <a:cubicBezTo>
                      <a:pt x="52" y="84"/>
                      <a:pt x="52" y="84"/>
                      <a:pt x="52" y="84"/>
                    </a:cubicBezTo>
                    <a:cubicBezTo>
                      <a:pt x="59" y="84"/>
                      <a:pt x="64" y="79"/>
                      <a:pt x="64" y="72"/>
                    </a:cubicBezTo>
                    <a:cubicBezTo>
                      <a:pt x="64" y="12"/>
                      <a:pt x="64" y="12"/>
                      <a:pt x="64" y="12"/>
                    </a:cubicBezTo>
                    <a:cubicBezTo>
                      <a:pt x="64" y="5"/>
                      <a:pt x="59" y="0"/>
                      <a:pt x="52" y="0"/>
                    </a:cubicBezTo>
                    <a:close/>
                    <a:moveTo>
                      <a:pt x="8" y="20"/>
                    </a:moveTo>
                    <a:cubicBezTo>
                      <a:pt x="8" y="18"/>
                      <a:pt x="10" y="16"/>
                      <a:pt x="12" y="16"/>
                    </a:cubicBezTo>
                    <a:cubicBezTo>
                      <a:pt x="52" y="16"/>
                      <a:pt x="52" y="16"/>
                      <a:pt x="52" y="16"/>
                    </a:cubicBezTo>
                    <a:cubicBezTo>
                      <a:pt x="54" y="16"/>
                      <a:pt x="56" y="18"/>
                      <a:pt x="56" y="20"/>
                    </a:cubicBezTo>
                    <a:cubicBezTo>
                      <a:pt x="56" y="36"/>
                      <a:pt x="56" y="36"/>
                      <a:pt x="56" y="36"/>
                    </a:cubicBezTo>
                    <a:cubicBezTo>
                      <a:pt x="56" y="38"/>
                      <a:pt x="54" y="40"/>
                      <a:pt x="52" y="40"/>
                    </a:cubicBezTo>
                    <a:cubicBezTo>
                      <a:pt x="12" y="40"/>
                      <a:pt x="12" y="40"/>
                      <a:pt x="12" y="40"/>
                    </a:cubicBezTo>
                    <a:cubicBezTo>
                      <a:pt x="10" y="40"/>
                      <a:pt x="8" y="38"/>
                      <a:pt x="8" y="36"/>
                    </a:cubicBezTo>
                    <a:lnTo>
                      <a:pt x="8" y="20"/>
                    </a:lnTo>
                    <a:close/>
                    <a:moveTo>
                      <a:pt x="20" y="8"/>
                    </a:moveTo>
                    <a:cubicBezTo>
                      <a:pt x="20" y="6"/>
                      <a:pt x="22" y="4"/>
                      <a:pt x="24" y="4"/>
                    </a:cubicBezTo>
                    <a:cubicBezTo>
                      <a:pt x="40" y="4"/>
                      <a:pt x="40" y="4"/>
                      <a:pt x="40" y="4"/>
                    </a:cubicBezTo>
                    <a:cubicBezTo>
                      <a:pt x="42" y="4"/>
                      <a:pt x="44" y="6"/>
                      <a:pt x="44" y="8"/>
                    </a:cubicBezTo>
                    <a:cubicBezTo>
                      <a:pt x="44" y="8"/>
                      <a:pt x="44" y="8"/>
                      <a:pt x="44" y="8"/>
                    </a:cubicBezTo>
                    <a:cubicBezTo>
                      <a:pt x="44" y="10"/>
                      <a:pt x="42" y="12"/>
                      <a:pt x="40" y="12"/>
                    </a:cubicBezTo>
                    <a:cubicBezTo>
                      <a:pt x="24" y="12"/>
                      <a:pt x="24" y="12"/>
                      <a:pt x="24" y="12"/>
                    </a:cubicBezTo>
                    <a:cubicBezTo>
                      <a:pt x="22" y="12"/>
                      <a:pt x="20" y="10"/>
                      <a:pt x="20" y="8"/>
                    </a:cubicBezTo>
                    <a:close/>
                    <a:moveTo>
                      <a:pt x="14" y="77"/>
                    </a:moveTo>
                    <a:cubicBezTo>
                      <a:pt x="10" y="77"/>
                      <a:pt x="8" y="74"/>
                      <a:pt x="8" y="70"/>
                    </a:cubicBezTo>
                    <a:cubicBezTo>
                      <a:pt x="8" y="66"/>
                      <a:pt x="10" y="64"/>
                      <a:pt x="14" y="64"/>
                    </a:cubicBezTo>
                    <a:cubicBezTo>
                      <a:pt x="18" y="64"/>
                      <a:pt x="21" y="66"/>
                      <a:pt x="21" y="70"/>
                    </a:cubicBezTo>
                    <a:cubicBezTo>
                      <a:pt x="21" y="74"/>
                      <a:pt x="18" y="77"/>
                      <a:pt x="14" y="77"/>
                    </a:cubicBezTo>
                    <a:close/>
                    <a:moveTo>
                      <a:pt x="50" y="77"/>
                    </a:moveTo>
                    <a:cubicBezTo>
                      <a:pt x="46" y="77"/>
                      <a:pt x="44" y="74"/>
                      <a:pt x="44" y="70"/>
                    </a:cubicBezTo>
                    <a:cubicBezTo>
                      <a:pt x="44" y="66"/>
                      <a:pt x="46" y="64"/>
                      <a:pt x="50" y="64"/>
                    </a:cubicBezTo>
                    <a:cubicBezTo>
                      <a:pt x="54" y="64"/>
                      <a:pt x="57" y="66"/>
                      <a:pt x="57" y="70"/>
                    </a:cubicBezTo>
                    <a:cubicBezTo>
                      <a:pt x="57" y="74"/>
                      <a:pt x="54" y="77"/>
                      <a:pt x="50" y="77"/>
                    </a:cubicBezTo>
                    <a:close/>
                  </a:path>
                </a:pathLst>
              </a:custGeom>
              <a:solidFill>
                <a:schemeClr val="bg1"/>
              </a:solidFill>
              <a:ln w="9525">
                <a:noFill/>
                <a:round/>
                <a:headEnd/>
                <a:tailEnd/>
              </a:ln>
            </p:spPr>
            <p:txBody>
              <a:bodyPr/>
              <a:lstStyle/>
              <a:p>
                <a:endParaRPr lang="zh-CN" altLang="en-US"/>
              </a:p>
            </p:txBody>
          </p:sp>
          <p:sp>
            <p:nvSpPr>
              <p:cNvPr id="44" name="Oval 217">
                <a:extLst>
                  <a:ext uri="{FF2B5EF4-FFF2-40B4-BE49-F238E27FC236}">
                    <a16:creationId xmlns="" xmlns:a16="http://schemas.microsoft.com/office/drawing/2014/main" id="{1F15EFE9-B8B6-4B55-866A-7D3A3A062D38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3632069" y="2181357"/>
                <a:ext cx="36886" cy="36716"/>
              </a:xfrm>
              <a:prstGeom prst="ellipse">
                <a:avLst/>
              </a:prstGeom>
              <a:solidFill>
                <a:schemeClr val="bg1"/>
              </a:solidFill>
              <a:ln w="9525">
                <a:noFill/>
                <a:round/>
                <a:headEnd/>
                <a:tailEnd/>
              </a:ln>
            </p:spPr>
            <p:txBody>
              <a:bodyPr/>
              <a:lstStyle/>
              <a:p>
                <a:endParaRPr lang="zh-CN" altLang="en-US" sz="1900" b="1"/>
              </a:p>
            </p:txBody>
          </p:sp>
          <p:sp>
            <p:nvSpPr>
              <p:cNvPr id="45" name="Oval 218">
                <a:extLst>
                  <a:ext uri="{FF2B5EF4-FFF2-40B4-BE49-F238E27FC236}">
                    <a16:creationId xmlns="" xmlns:a16="http://schemas.microsoft.com/office/drawing/2014/main" id="{F5EEF6FF-3E1D-47AF-9C40-1227BADD2AA7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3558297" y="2181357"/>
                <a:ext cx="36886" cy="36716"/>
              </a:xfrm>
              <a:prstGeom prst="ellipse">
                <a:avLst/>
              </a:prstGeom>
              <a:solidFill>
                <a:schemeClr val="bg1"/>
              </a:solidFill>
              <a:ln w="9525">
                <a:noFill/>
                <a:round/>
                <a:headEnd/>
                <a:tailEnd/>
              </a:ln>
            </p:spPr>
            <p:txBody>
              <a:bodyPr/>
              <a:lstStyle/>
              <a:p>
                <a:endParaRPr lang="zh-CN" altLang="en-US" sz="1900" b="1"/>
              </a:p>
            </p:txBody>
          </p:sp>
        </p:grpSp>
      </p:grpSp>
      <p:grpSp>
        <p:nvGrpSpPr>
          <p:cNvPr id="46" name="组合 45">
            <a:extLst>
              <a:ext uri="{FF2B5EF4-FFF2-40B4-BE49-F238E27FC236}">
                <a16:creationId xmlns="" xmlns:a16="http://schemas.microsoft.com/office/drawing/2014/main" id="{EE009CEB-593F-4969-ABAC-77D43D93C6A9}"/>
              </a:ext>
            </a:extLst>
          </p:cNvPr>
          <p:cNvGrpSpPr>
            <a:grpSpLocks/>
          </p:cNvGrpSpPr>
          <p:nvPr/>
        </p:nvGrpSpPr>
        <p:grpSpPr bwMode="auto">
          <a:xfrm>
            <a:off x="5503863" y="2232025"/>
            <a:ext cx="1250950" cy="1250950"/>
            <a:chOff x="5455878" y="2517308"/>
            <a:chExt cx="1251876" cy="1251876"/>
          </a:xfrm>
        </p:grpSpPr>
        <p:sp>
          <p:nvSpPr>
            <p:cNvPr id="47" name="椭圆 46">
              <a:extLst>
                <a:ext uri="{FF2B5EF4-FFF2-40B4-BE49-F238E27FC236}">
                  <a16:creationId xmlns="" xmlns:a16="http://schemas.microsoft.com/office/drawing/2014/main" id="{06ED7D46-2D3E-491F-8F4B-A322478930AF}"/>
                </a:ext>
              </a:extLst>
            </p:cNvPr>
            <p:cNvSpPr/>
            <p:nvPr/>
          </p:nvSpPr>
          <p:spPr>
            <a:xfrm>
              <a:off x="5455878" y="2517308"/>
              <a:ext cx="1251876" cy="1251876"/>
            </a:xfrm>
            <a:prstGeom prst="ellipse">
              <a:avLst/>
            </a:prstGeom>
            <a:solidFill>
              <a:srgbClr val="74A0B2"/>
            </a:solidFill>
            <a:ln w="41275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 b="1" dirty="0">
                <a:solidFill>
                  <a:schemeClr val="tx1">
                    <a:lumMod val="65000"/>
                    <a:lumOff val="35000"/>
                  </a:schemeClr>
                </a:solidFill>
              </a:endParaRPr>
            </a:p>
          </p:txBody>
        </p:sp>
        <p:grpSp>
          <p:nvGrpSpPr>
            <p:cNvPr id="48" name="Group 416">
              <a:extLst>
                <a:ext uri="{FF2B5EF4-FFF2-40B4-BE49-F238E27FC236}">
                  <a16:creationId xmlns="" xmlns:a16="http://schemas.microsoft.com/office/drawing/2014/main" id="{D78A11D1-8BE7-4CBF-AD76-9DF945DB0E59}"/>
                </a:ext>
              </a:extLst>
            </p:cNvPr>
            <p:cNvGrpSpPr>
              <a:grpSpLocks/>
            </p:cNvGrpSpPr>
            <p:nvPr/>
          </p:nvGrpSpPr>
          <p:grpSpPr bwMode="auto">
            <a:xfrm>
              <a:off x="5755759" y="2959333"/>
              <a:ext cx="649104" cy="367826"/>
              <a:chOff x="2442" y="2441"/>
              <a:chExt cx="208" cy="119"/>
            </a:xfrm>
          </p:grpSpPr>
          <p:sp>
            <p:nvSpPr>
              <p:cNvPr id="49" name="Oval 232">
                <a:extLst>
                  <a:ext uri="{FF2B5EF4-FFF2-40B4-BE49-F238E27FC236}">
                    <a16:creationId xmlns="" xmlns:a16="http://schemas.microsoft.com/office/drawing/2014/main" id="{3230D532-C2CA-4147-8E28-AD4DD5BE54C4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2580" y="2524"/>
                <a:ext cx="36" cy="36"/>
              </a:xfrm>
              <a:prstGeom prst="ellipse">
                <a:avLst/>
              </a:prstGeom>
              <a:solidFill>
                <a:schemeClr val="bg1"/>
              </a:solidFill>
              <a:ln w="9525">
                <a:noFill/>
                <a:round/>
                <a:headEnd/>
                <a:tailEnd/>
              </a:ln>
            </p:spPr>
            <p:txBody>
              <a:bodyPr/>
              <a:lstStyle/>
              <a:p>
                <a:endParaRPr lang="zh-CN" altLang="en-US" sz="1900" b="1"/>
              </a:p>
            </p:txBody>
          </p:sp>
          <p:sp>
            <p:nvSpPr>
              <p:cNvPr id="50" name="Oval 236">
                <a:extLst>
                  <a:ext uri="{FF2B5EF4-FFF2-40B4-BE49-F238E27FC236}">
                    <a16:creationId xmlns="" xmlns:a16="http://schemas.microsoft.com/office/drawing/2014/main" id="{42EAC21E-9185-4818-AD03-7408ACCA31C2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2476" y="2524"/>
                <a:ext cx="36" cy="36"/>
              </a:xfrm>
              <a:prstGeom prst="ellipse">
                <a:avLst/>
              </a:prstGeom>
              <a:solidFill>
                <a:schemeClr val="bg1"/>
              </a:solidFill>
              <a:ln w="9525">
                <a:noFill/>
                <a:round/>
                <a:headEnd/>
                <a:tailEnd/>
              </a:ln>
            </p:spPr>
            <p:txBody>
              <a:bodyPr/>
              <a:lstStyle/>
              <a:p>
                <a:endParaRPr lang="zh-CN" altLang="en-US" sz="1900" b="1"/>
              </a:p>
            </p:txBody>
          </p:sp>
          <p:sp>
            <p:nvSpPr>
              <p:cNvPr id="51" name="Freeform 254">
                <a:extLst>
                  <a:ext uri="{FF2B5EF4-FFF2-40B4-BE49-F238E27FC236}">
                    <a16:creationId xmlns="" xmlns:a16="http://schemas.microsoft.com/office/drawing/2014/main" id="{398C0913-C59E-42EF-9E18-90CB5FB5891C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2442" y="2441"/>
                <a:ext cx="208" cy="97"/>
              </a:xfrm>
              <a:custGeom>
                <a:avLst/>
                <a:gdLst>
                  <a:gd name="T0" fmla="*/ 5376 w 104"/>
                  <a:gd name="T1" fmla="*/ 1352 h 48"/>
                  <a:gd name="T2" fmla="*/ 4928 w 104"/>
                  <a:gd name="T3" fmla="*/ 1083 h 48"/>
                  <a:gd name="T4" fmla="*/ 4224 w 104"/>
                  <a:gd name="T5" fmla="*/ 200 h 48"/>
                  <a:gd name="T6" fmla="*/ 3840 w 104"/>
                  <a:gd name="T7" fmla="*/ 0 h 48"/>
                  <a:gd name="T8" fmla="*/ 2048 w 104"/>
                  <a:gd name="T9" fmla="*/ 0 h 48"/>
                  <a:gd name="T10" fmla="*/ 1728 w 104"/>
                  <a:gd name="T11" fmla="*/ 200 h 48"/>
                  <a:gd name="T12" fmla="*/ 1088 w 104"/>
                  <a:gd name="T13" fmla="*/ 1083 h 48"/>
                  <a:gd name="T14" fmla="*/ 640 w 104"/>
                  <a:gd name="T15" fmla="*/ 1352 h 48"/>
                  <a:gd name="T16" fmla="*/ 256 w 104"/>
                  <a:gd name="T17" fmla="*/ 1352 h 48"/>
                  <a:gd name="T18" fmla="*/ 0 w 104"/>
                  <a:gd name="T19" fmla="*/ 1649 h 48"/>
                  <a:gd name="T20" fmla="*/ 0 w 104"/>
                  <a:gd name="T21" fmla="*/ 3005 h 48"/>
                  <a:gd name="T22" fmla="*/ 256 w 104"/>
                  <a:gd name="T23" fmla="*/ 3268 h 48"/>
                  <a:gd name="T24" fmla="*/ 768 w 104"/>
                  <a:gd name="T25" fmla="*/ 3268 h 48"/>
                  <a:gd name="T26" fmla="*/ 1664 w 104"/>
                  <a:gd name="T27" fmla="*/ 2467 h 48"/>
                  <a:gd name="T28" fmla="*/ 2560 w 104"/>
                  <a:gd name="T29" fmla="*/ 3268 h 48"/>
                  <a:gd name="T30" fmla="*/ 4096 w 104"/>
                  <a:gd name="T31" fmla="*/ 3268 h 48"/>
                  <a:gd name="T32" fmla="*/ 4992 w 104"/>
                  <a:gd name="T33" fmla="*/ 2467 h 48"/>
                  <a:gd name="T34" fmla="*/ 5888 w 104"/>
                  <a:gd name="T35" fmla="*/ 3268 h 48"/>
                  <a:gd name="T36" fmla="*/ 6400 w 104"/>
                  <a:gd name="T37" fmla="*/ 3268 h 48"/>
                  <a:gd name="T38" fmla="*/ 6656 w 104"/>
                  <a:gd name="T39" fmla="*/ 3005 h 48"/>
                  <a:gd name="T40" fmla="*/ 6656 w 104"/>
                  <a:gd name="T41" fmla="*/ 2467 h 48"/>
                  <a:gd name="T42" fmla="*/ 5376 w 104"/>
                  <a:gd name="T43" fmla="*/ 1352 h 48"/>
                  <a:gd name="T44" fmla="*/ 1472 w 104"/>
                  <a:gd name="T45" fmla="*/ 1352 h 48"/>
                  <a:gd name="T46" fmla="*/ 2048 w 104"/>
                  <a:gd name="T47" fmla="*/ 604 h 48"/>
                  <a:gd name="T48" fmla="*/ 2112 w 104"/>
                  <a:gd name="T49" fmla="*/ 536 h 48"/>
                  <a:gd name="T50" fmla="*/ 2816 w 104"/>
                  <a:gd name="T51" fmla="*/ 536 h 48"/>
                  <a:gd name="T52" fmla="*/ 2816 w 104"/>
                  <a:gd name="T53" fmla="*/ 1352 h 48"/>
                  <a:gd name="T54" fmla="*/ 1472 w 104"/>
                  <a:gd name="T55" fmla="*/ 1352 h 48"/>
                  <a:gd name="T56" fmla="*/ 3328 w 104"/>
                  <a:gd name="T57" fmla="*/ 1352 h 48"/>
                  <a:gd name="T58" fmla="*/ 3328 w 104"/>
                  <a:gd name="T59" fmla="*/ 536 h 48"/>
                  <a:gd name="T60" fmla="*/ 3776 w 104"/>
                  <a:gd name="T61" fmla="*/ 536 h 48"/>
                  <a:gd name="T62" fmla="*/ 3968 w 104"/>
                  <a:gd name="T63" fmla="*/ 604 h 48"/>
                  <a:gd name="T64" fmla="*/ 4480 w 104"/>
                  <a:gd name="T65" fmla="*/ 1352 h 48"/>
                  <a:gd name="T66" fmla="*/ 3328 w 104"/>
                  <a:gd name="T67" fmla="*/ 1352 h 48"/>
                  <a:gd name="T68" fmla="*/ 0 60000 65536"/>
                  <a:gd name="T69" fmla="*/ 0 60000 65536"/>
                  <a:gd name="T70" fmla="*/ 0 60000 65536"/>
                  <a:gd name="T71" fmla="*/ 0 60000 65536"/>
                  <a:gd name="T72" fmla="*/ 0 60000 65536"/>
                  <a:gd name="T73" fmla="*/ 0 60000 65536"/>
                  <a:gd name="T74" fmla="*/ 0 60000 65536"/>
                  <a:gd name="T75" fmla="*/ 0 60000 65536"/>
                  <a:gd name="T76" fmla="*/ 0 60000 65536"/>
                  <a:gd name="T77" fmla="*/ 0 60000 65536"/>
                  <a:gd name="T78" fmla="*/ 0 60000 65536"/>
                  <a:gd name="T79" fmla="*/ 0 60000 65536"/>
                  <a:gd name="T80" fmla="*/ 0 60000 65536"/>
                  <a:gd name="T81" fmla="*/ 0 60000 65536"/>
                  <a:gd name="T82" fmla="*/ 0 60000 65536"/>
                  <a:gd name="T83" fmla="*/ 0 60000 65536"/>
                  <a:gd name="T84" fmla="*/ 0 60000 65536"/>
                  <a:gd name="T85" fmla="*/ 0 60000 65536"/>
                  <a:gd name="T86" fmla="*/ 0 60000 65536"/>
                  <a:gd name="T87" fmla="*/ 0 60000 65536"/>
                  <a:gd name="T88" fmla="*/ 0 60000 65536"/>
                  <a:gd name="T89" fmla="*/ 0 60000 65536"/>
                  <a:gd name="T90" fmla="*/ 0 60000 65536"/>
                  <a:gd name="T91" fmla="*/ 0 60000 65536"/>
                  <a:gd name="T92" fmla="*/ 0 60000 65536"/>
                  <a:gd name="T93" fmla="*/ 0 60000 65536"/>
                  <a:gd name="T94" fmla="*/ 0 60000 65536"/>
                  <a:gd name="T95" fmla="*/ 0 60000 65536"/>
                  <a:gd name="T96" fmla="*/ 0 60000 65536"/>
                  <a:gd name="T97" fmla="*/ 0 60000 65536"/>
                  <a:gd name="T98" fmla="*/ 0 60000 65536"/>
                  <a:gd name="T99" fmla="*/ 0 60000 65536"/>
                  <a:gd name="T100" fmla="*/ 0 60000 65536"/>
                  <a:gd name="T101" fmla="*/ 0 60000 65536"/>
                  <a:gd name="T102" fmla="*/ 0 w 104"/>
                  <a:gd name="T103" fmla="*/ 0 h 48"/>
                  <a:gd name="T104" fmla="*/ 104 w 104"/>
                  <a:gd name="T105" fmla="*/ 48 h 48"/>
                </a:gdLst>
                <a:ahLst/>
                <a:cxnLst>
                  <a:cxn ang="T68">
                    <a:pos x="T0" y="T1"/>
                  </a:cxn>
                  <a:cxn ang="T69">
                    <a:pos x="T2" y="T3"/>
                  </a:cxn>
                  <a:cxn ang="T70">
                    <a:pos x="T4" y="T5"/>
                  </a:cxn>
                  <a:cxn ang="T71">
                    <a:pos x="T6" y="T7"/>
                  </a:cxn>
                  <a:cxn ang="T72">
                    <a:pos x="T8" y="T9"/>
                  </a:cxn>
                  <a:cxn ang="T73">
                    <a:pos x="T10" y="T11"/>
                  </a:cxn>
                  <a:cxn ang="T74">
                    <a:pos x="T12" y="T13"/>
                  </a:cxn>
                  <a:cxn ang="T75">
                    <a:pos x="T14" y="T15"/>
                  </a:cxn>
                  <a:cxn ang="T76">
                    <a:pos x="T16" y="T17"/>
                  </a:cxn>
                  <a:cxn ang="T77">
                    <a:pos x="T18" y="T19"/>
                  </a:cxn>
                  <a:cxn ang="T78">
                    <a:pos x="T20" y="T21"/>
                  </a:cxn>
                  <a:cxn ang="T79">
                    <a:pos x="T22" y="T23"/>
                  </a:cxn>
                  <a:cxn ang="T80">
                    <a:pos x="T24" y="T25"/>
                  </a:cxn>
                  <a:cxn ang="T81">
                    <a:pos x="T26" y="T27"/>
                  </a:cxn>
                  <a:cxn ang="T82">
                    <a:pos x="T28" y="T29"/>
                  </a:cxn>
                  <a:cxn ang="T83">
                    <a:pos x="T30" y="T31"/>
                  </a:cxn>
                  <a:cxn ang="T84">
                    <a:pos x="T32" y="T33"/>
                  </a:cxn>
                  <a:cxn ang="T85">
                    <a:pos x="T34" y="T35"/>
                  </a:cxn>
                  <a:cxn ang="T86">
                    <a:pos x="T36" y="T37"/>
                  </a:cxn>
                  <a:cxn ang="T87">
                    <a:pos x="T38" y="T39"/>
                  </a:cxn>
                  <a:cxn ang="T88">
                    <a:pos x="T40" y="T41"/>
                  </a:cxn>
                  <a:cxn ang="T89">
                    <a:pos x="T42" y="T43"/>
                  </a:cxn>
                  <a:cxn ang="T90">
                    <a:pos x="T44" y="T45"/>
                  </a:cxn>
                  <a:cxn ang="T91">
                    <a:pos x="T46" y="T47"/>
                  </a:cxn>
                  <a:cxn ang="T92">
                    <a:pos x="T48" y="T49"/>
                  </a:cxn>
                  <a:cxn ang="T93">
                    <a:pos x="T50" y="T51"/>
                  </a:cxn>
                  <a:cxn ang="T94">
                    <a:pos x="T52" y="T53"/>
                  </a:cxn>
                  <a:cxn ang="T95">
                    <a:pos x="T54" y="T55"/>
                  </a:cxn>
                  <a:cxn ang="T96">
                    <a:pos x="T56" y="T57"/>
                  </a:cxn>
                  <a:cxn ang="T97">
                    <a:pos x="T58" y="T59"/>
                  </a:cxn>
                  <a:cxn ang="T98">
                    <a:pos x="T60" y="T61"/>
                  </a:cxn>
                  <a:cxn ang="T99">
                    <a:pos x="T62" y="T63"/>
                  </a:cxn>
                  <a:cxn ang="T100">
                    <a:pos x="T64" y="T65"/>
                  </a:cxn>
                  <a:cxn ang="T101">
                    <a:pos x="T66" y="T67"/>
                  </a:cxn>
                </a:cxnLst>
                <a:rect l="T102" t="T103" r="T104" b="T105"/>
                <a:pathLst>
                  <a:path w="104" h="48">
                    <a:moveTo>
                      <a:pt x="84" y="20"/>
                    </a:moveTo>
                    <a:cubicBezTo>
                      <a:pt x="80" y="20"/>
                      <a:pt x="81" y="20"/>
                      <a:pt x="77" y="16"/>
                    </a:cubicBezTo>
                    <a:cubicBezTo>
                      <a:pt x="74" y="12"/>
                      <a:pt x="66" y="3"/>
                      <a:pt x="66" y="3"/>
                    </a:cubicBezTo>
                    <a:cubicBezTo>
                      <a:pt x="65" y="1"/>
                      <a:pt x="62" y="0"/>
                      <a:pt x="60" y="0"/>
                    </a:cubicBezTo>
                    <a:cubicBezTo>
                      <a:pt x="32" y="0"/>
                      <a:pt x="32" y="0"/>
                      <a:pt x="32" y="0"/>
                    </a:cubicBezTo>
                    <a:cubicBezTo>
                      <a:pt x="30" y="0"/>
                      <a:pt x="28" y="1"/>
                      <a:pt x="27" y="3"/>
                    </a:cubicBezTo>
                    <a:cubicBezTo>
                      <a:pt x="27" y="3"/>
                      <a:pt x="20" y="12"/>
                      <a:pt x="17" y="16"/>
                    </a:cubicBezTo>
                    <a:cubicBezTo>
                      <a:pt x="14" y="20"/>
                      <a:pt x="14" y="20"/>
                      <a:pt x="10" y="20"/>
                    </a:cubicBezTo>
                    <a:cubicBezTo>
                      <a:pt x="8" y="20"/>
                      <a:pt x="4" y="20"/>
                      <a:pt x="4" y="20"/>
                    </a:cubicBezTo>
                    <a:cubicBezTo>
                      <a:pt x="2" y="20"/>
                      <a:pt x="0" y="22"/>
                      <a:pt x="0" y="24"/>
                    </a:cubicBezTo>
                    <a:cubicBezTo>
                      <a:pt x="0" y="44"/>
                      <a:pt x="0" y="44"/>
                      <a:pt x="0" y="44"/>
                    </a:cubicBezTo>
                    <a:cubicBezTo>
                      <a:pt x="0" y="46"/>
                      <a:pt x="2" y="48"/>
                      <a:pt x="4" y="48"/>
                    </a:cubicBezTo>
                    <a:cubicBezTo>
                      <a:pt x="12" y="48"/>
                      <a:pt x="12" y="48"/>
                      <a:pt x="12" y="48"/>
                    </a:cubicBezTo>
                    <a:cubicBezTo>
                      <a:pt x="13" y="41"/>
                      <a:pt x="19" y="36"/>
                      <a:pt x="26" y="36"/>
                    </a:cubicBezTo>
                    <a:cubicBezTo>
                      <a:pt x="33" y="36"/>
                      <a:pt x="39" y="41"/>
                      <a:pt x="40" y="48"/>
                    </a:cubicBezTo>
                    <a:cubicBezTo>
                      <a:pt x="64" y="48"/>
                      <a:pt x="64" y="48"/>
                      <a:pt x="64" y="48"/>
                    </a:cubicBezTo>
                    <a:cubicBezTo>
                      <a:pt x="65" y="41"/>
                      <a:pt x="71" y="36"/>
                      <a:pt x="78" y="36"/>
                    </a:cubicBezTo>
                    <a:cubicBezTo>
                      <a:pt x="85" y="36"/>
                      <a:pt x="91" y="41"/>
                      <a:pt x="92" y="48"/>
                    </a:cubicBezTo>
                    <a:cubicBezTo>
                      <a:pt x="100" y="48"/>
                      <a:pt x="100" y="48"/>
                      <a:pt x="100" y="48"/>
                    </a:cubicBezTo>
                    <a:cubicBezTo>
                      <a:pt x="102" y="48"/>
                      <a:pt x="104" y="46"/>
                      <a:pt x="104" y="44"/>
                    </a:cubicBezTo>
                    <a:cubicBezTo>
                      <a:pt x="104" y="36"/>
                      <a:pt x="104" y="36"/>
                      <a:pt x="104" y="36"/>
                    </a:cubicBezTo>
                    <a:cubicBezTo>
                      <a:pt x="104" y="32"/>
                      <a:pt x="100" y="20"/>
                      <a:pt x="84" y="20"/>
                    </a:cubicBezTo>
                    <a:close/>
                    <a:moveTo>
                      <a:pt x="23" y="20"/>
                    </a:moveTo>
                    <a:cubicBezTo>
                      <a:pt x="32" y="9"/>
                      <a:pt x="32" y="9"/>
                      <a:pt x="32" y="9"/>
                    </a:cubicBezTo>
                    <a:cubicBezTo>
                      <a:pt x="32" y="9"/>
                      <a:pt x="33" y="8"/>
                      <a:pt x="33" y="8"/>
                    </a:cubicBezTo>
                    <a:cubicBezTo>
                      <a:pt x="44" y="8"/>
                      <a:pt x="44" y="8"/>
                      <a:pt x="44" y="8"/>
                    </a:cubicBezTo>
                    <a:cubicBezTo>
                      <a:pt x="44" y="20"/>
                      <a:pt x="44" y="20"/>
                      <a:pt x="44" y="20"/>
                    </a:cubicBezTo>
                    <a:lnTo>
                      <a:pt x="23" y="20"/>
                    </a:lnTo>
                    <a:close/>
                    <a:moveTo>
                      <a:pt x="52" y="20"/>
                    </a:moveTo>
                    <a:cubicBezTo>
                      <a:pt x="52" y="8"/>
                      <a:pt x="52" y="8"/>
                      <a:pt x="52" y="8"/>
                    </a:cubicBezTo>
                    <a:cubicBezTo>
                      <a:pt x="59" y="8"/>
                      <a:pt x="59" y="8"/>
                      <a:pt x="59" y="8"/>
                    </a:cubicBezTo>
                    <a:cubicBezTo>
                      <a:pt x="60" y="8"/>
                      <a:pt x="61" y="9"/>
                      <a:pt x="62" y="9"/>
                    </a:cubicBezTo>
                    <a:cubicBezTo>
                      <a:pt x="70" y="20"/>
                      <a:pt x="70" y="20"/>
                      <a:pt x="70" y="20"/>
                    </a:cubicBezTo>
                    <a:lnTo>
                      <a:pt x="52" y="20"/>
                    </a:lnTo>
                    <a:close/>
                  </a:path>
                </a:pathLst>
              </a:custGeom>
              <a:solidFill>
                <a:schemeClr val="bg1"/>
              </a:solidFill>
              <a:ln w="9525">
                <a:noFill/>
                <a:round/>
                <a:headEnd/>
                <a:tailEnd/>
              </a:ln>
            </p:spPr>
            <p:txBody>
              <a:bodyPr/>
              <a:lstStyle/>
              <a:p>
                <a:endParaRPr lang="zh-CN" altLang="en-US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2867577312"/>
      </p:ext>
    </p:extLst>
  </p:cSld>
  <p:clrMapOvr>
    <a:masterClrMapping/>
  </p:clrMapOvr>
  <mc:AlternateContent xmlns:mc="http://schemas.openxmlformats.org/markup-compatibility/2006" xmlns:p15="http://schemas.microsoft.com/office/powerpoint/2012/main">
    <mc:Choice Requires="p15">
      <p:transition xmlns:p14="http://schemas.microsoft.com/office/powerpoint/2010/main" spd="slow" p14:dur="6000" advClick="0" advTm="0">
        <p15:prstTrans prst="curtains"/>
      </p:transition>
    </mc:Choice>
    <mc:Fallback xmlns="">
      <p:transition spd="slow" advClick="0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10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" fill="hold">
                            <p:stCondLst>
                              <p:cond delay="1000"/>
                            </p:stCondLst>
                            <p:childTnLst>
                              <p:par>
                                <p:cTn id="11" presetID="47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10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4" dur="10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5" dur="10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2000"/>
                            </p:stCondLst>
                            <p:childTnLst>
                              <p:par>
                                <p:cTn id="17" presetID="47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9" dur="10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0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3000"/>
                            </p:stCondLst>
                            <p:childTnLst>
                              <p:par>
                                <p:cTn id="23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5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3500"/>
                            </p:stCondLst>
                            <p:childTnLst>
                              <p:par>
                                <p:cTn id="29" presetID="23" presetClass="entr" presetSubtype="16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3" fill="hold">
                            <p:stCondLst>
                              <p:cond delay="4300"/>
                            </p:stCondLst>
                            <p:childTnLst>
                              <p:par>
                                <p:cTn id="34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6" dur="10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7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8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9" fill="hold">
                            <p:stCondLst>
                              <p:cond delay="5300"/>
                            </p:stCondLst>
                            <p:childTnLst>
                              <p:par>
                                <p:cTn id="40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3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4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5" fill="hold">
                            <p:stCondLst>
                              <p:cond delay="5800"/>
                            </p:stCondLst>
                            <p:childTnLst>
                              <p:par>
                                <p:cTn id="46" presetID="23" presetClass="entr" presetSubtype="16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8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9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6600"/>
                            </p:stCondLst>
                            <p:childTnLst>
                              <p:par>
                                <p:cTn id="51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3" dur="10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54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5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6" fill="hold">
                            <p:stCondLst>
                              <p:cond delay="7600"/>
                            </p:stCondLst>
                            <p:childTnLst>
                              <p:par>
                                <p:cTn id="57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9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0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1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2" fill="hold">
                            <p:stCondLst>
                              <p:cond delay="8100"/>
                            </p:stCondLst>
                            <p:childTnLst>
                              <p:par>
                                <p:cTn id="63" presetID="23" presetClass="entr" presetSubtype="16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5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6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7" fill="hold">
                            <p:stCondLst>
                              <p:cond delay="8900"/>
                            </p:stCondLst>
                            <p:childTnLst>
                              <p:par>
                                <p:cTn id="68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0" dur="10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71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2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2" grpId="0"/>
      <p:bldP spid="23" grpId="0"/>
      <p:bldP spid="24" grpId="0"/>
      <p:bldP spid="25" grpId="0"/>
      <p:bldP spid="26" grpId="0"/>
      <p:bldP spid="27" grpId="0"/>
    </p:bldLst>
  </p:timing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2" name="直接连接符 1">
            <a:extLst>
              <a:ext uri="{FF2B5EF4-FFF2-40B4-BE49-F238E27FC236}">
                <a16:creationId xmlns="" xmlns:a16="http://schemas.microsoft.com/office/drawing/2014/main" id="{749A10B2-0A96-4EDF-AAD4-A9400910BB0F}"/>
              </a:ext>
            </a:extLst>
          </p:cNvPr>
          <p:cNvCxnSpPr>
            <a:cxnSpLocks/>
            <a:endCxn id="10" idx="6"/>
          </p:cNvCxnSpPr>
          <p:nvPr/>
        </p:nvCxnSpPr>
        <p:spPr>
          <a:xfrm flipH="1">
            <a:off x="1651000" y="3219450"/>
            <a:ext cx="10255250" cy="0"/>
          </a:xfrm>
          <a:prstGeom prst="line">
            <a:avLst/>
          </a:prstGeom>
          <a:ln w="15875">
            <a:solidFill>
              <a:schemeClr val="tx1">
                <a:lumMod val="75000"/>
                <a:lumOff val="2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3" name="矩形 2">
            <a:extLst>
              <a:ext uri="{FF2B5EF4-FFF2-40B4-BE49-F238E27FC236}">
                <a16:creationId xmlns="" xmlns:a16="http://schemas.microsoft.com/office/drawing/2014/main" id="{49AFE6F2-1FA3-41B8-ACC4-235FA89B6F33}"/>
              </a:ext>
            </a:extLst>
          </p:cNvPr>
          <p:cNvSpPr>
            <a:spLocks noChangeArrowheads="1"/>
          </p:cNvSpPr>
          <p:nvPr/>
        </p:nvSpPr>
        <p:spPr bwMode="auto">
          <a:xfrm>
            <a:off x="3913813" y="3816350"/>
            <a:ext cx="1012200" cy="369332"/>
          </a:xfrm>
          <a:prstGeom prst="rect">
            <a:avLst/>
          </a:prstGeom>
          <a:noFill/>
          <a:ln w="9525">
            <a:noFill/>
            <a:miter lim="800000"/>
            <a:headEnd/>
            <a:tailEnd/>
          </a:ln>
        </p:spPr>
        <p:txBody>
          <a:bodyPr wrap="none">
            <a:spAutoFit/>
          </a:bodyPr>
          <a:lstStyle/>
          <a:p>
            <a:pPr algn="r"/>
            <a:r>
              <a:rPr lang="en-US" altLang="zh-CN" b="1" dirty="0">
                <a:solidFill>
                  <a:srgbClr val="FABB95"/>
                </a:solidFill>
                <a:latin typeface="造字工房悦黑体验版细体"/>
                <a:ea typeface="造字工房悦黑体验版细体"/>
                <a:cs typeface="造字工房悦黑体验版细体"/>
              </a:rPr>
              <a:t>MLAY 04</a:t>
            </a:r>
            <a:endParaRPr lang="zh-CN" altLang="en-US" b="1" dirty="0">
              <a:solidFill>
                <a:srgbClr val="FABB95"/>
              </a:solidFill>
              <a:latin typeface="造字工房悦黑体验版细体"/>
              <a:ea typeface="造字工房悦黑体验版细体"/>
              <a:cs typeface="造字工房悦黑体验版细体"/>
            </a:endParaRPr>
          </a:p>
        </p:txBody>
      </p:sp>
      <p:sp>
        <p:nvSpPr>
          <p:cNvPr id="4" name="矩形 3">
            <a:extLst>
              <a:ext uri="{FF2B5EF4-FFF2-40B4-BE49-F238E27FC236}">
                <a16:creationId xmlns="" xmlns:a16="http://schemas.microsoft.com/office/drawing/2014/main" id="{7C7A40BB-B75F-4B6D-8844-82B00450BC31}"/>
              </a:ext>
            </a:extLst>
          </p:cNvPr>
          <p:cNvSpPr>
            <a:spLocks noChangeArrowheads="1"/>
          </p:cNvSpPr>
          <p:nvPr/>
        </p:nvSpPr>
        <p:spPr bwMode="auto">
          <a:xfrm>
            <a:off x="6853125" y="1998663"/>
            <a:ext cx="963725" cy="369332"/>
          </a:xfrm>
          <a:prstGeom prst="rect">
            <a:avLst/>
          </a:prstGeom>
          <a:noFill/>
          <a:ln w="9525">
            <a:noFill/>
            <a:miter lim="800000"/>
            <a:headEnd/>
            <a:tailEnd/>
          </a:ln>
        </p:spPr>
        <p:txBody>
          <a:bodyPr wrap="none">
            <a:spAutoFit/>
          </a:bodyPr>
          <a:lstStyle/>
          <a:p>
            <a:pPr algn="r"/>
            <a:r>
              <a:rPr lang="en-US" altLang="zh-CN" b="1" dirty="0">
                <a:solidFill>
                  <a:srgbClr val="74A0B2"/>
                </a:solidFill>
                <a:latin typeface="造字工房悦黑体验版细体"/>
                <a:ea typeface="造字工房悦黑体验版细体"/>
                <a:cs typeface="造字工房悦黑体验版细体"/>
              </a:rPr>
              <a:t>JUNE 01</a:t>
            </a:r>
            <a:endParaRPr lang="zh-CN" altLang="en-US" b="1" dirty="0">
              <a:solidFill>
                <a:srgbClr val="74A0B2"/>
              </a:solidFill>
              <a:latin typeface="造字工房悦黑体验版细体"/>
              <a:ea typeface="造字工房悦黑体验版细体"/>
              <a:cs typeface="造字工房悦黑体验版细体"/>
            </a:endParaRPr>
          </a:p>
        </p:txBody>
      </p:sp>
      <p:sp>
        <p:nvSpPr>
          <p:cNvPr id="5" name="矩形 4">
            <a:extLst>
              <a:ext uri="{FF2B5EF4-FFF2-40B4-BE49-F238E27FC236}">
                <a16:creationId xmlns="" xmlns:a16="http://schemas.microsoft.com/office/drawing/2014/main" id="{1AE2856D-FFDC-456B-8B45-EC51655E9D43}"/>
              </a:ext>
            </a:extLst>
          </p:cNvPr>
          <p:cNvSpPr>
            <a:spLocks noChangeArrowheads="1"/>
          </p:cNvSpPr>
          <p:nvPr/>
        </p:nvSpPr>
        <p:spPr bwMode="auto">
          <a:xfrm>
            <a:off x="9397167" y="3908425"/>
            <a:ext cx="1208921" cy="369332"/>
          </a:xfrm>
          <a:prstGeom prst="rect">
            <a:avLst/>
          </a:prstGeom>
          <a:noFill/>
          <a:ln w="9525">
            <a:noFill/>
            <a:miter lim="800000"/>
            <a:headEnd/>
            <a:tailEnd/>
          </a:ln>
        </p:spPr>
        <p:txBody>
          <a:bodyPr wrap="none">
            <a:spAutoFit/>
          </a:bodyPr>
          <a:lstStyle/>
          <a:p>
            <a:pPr algn="r"/>
            <a:r>
              <a:rPr lang="en-US" altLang="zh-CN" b="1">
                <a:solidFill>
                  <a:srgbClr val="FABB95"/>
                </a:solidFill>
                <a:latin typeface="造字工房悦黑体验版细体"/>
                <a:ea typeface="造字工房悦黑体验版细体"/>
                <a:cs typeface="造字工房悦黑体验版细体"/>
              </a:rPr>
              <a:t>MARCH 15</a:t>
            </a:r>
            <a:endParaRPr lang="zh-CN" altLang="en-US" b="1">
              <a:solidFill>
                <a:srgbClr val="FABB95"/>
              </a:solidFill>
              <a:latin typeface="造字工房悦黑体验版细体"/>
              <a:ea typeface="造字工房悦黑体验版细体"/>
              <a:cs typeface="造字工房悦黑体验版细体"/>
            </a:endParaRPr>
          </a:p>
        </p:txBody>
      </p:sp>
      <p:sp>
        <p:nvSpPr>
          <p:cNvPr id="6" name="矩形 5">
            <a:extLst>
              <a:ext uri="{FF2B5EF4-FFF2-40B4-BE49-F238E27FC236}">
                <a16:creationId xmlns="" xmlns:a16="http://schemas.microsoft.com/office/drawing/2014/main" id="{DADF3020-BF2F-4137-B550-07DB89637420}"/>
              </a:ext>
            </a:extLst>
          </p:cNvPr>
          <p:cNvSpPr/>
          <p:nvPr/>
        </p:nvSpPr>
        <p:spPr>
          <a:xfrm>
            <a:off x="3359150" y="4225925"/>
            <a:ext cx="1439863" cy="342900"/>
          </a:xfrm>
          <a:prstGeom prst="rect">
            <a:avLst/>
          </a:prstGeom>
          <a:solidFill>
            <a:srgbClr val="FABB9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r>
              <a:rPr lang="en-US" altLang="zh-CN" sz="2400" dirty="0"/>
              <a:t>CLOUDY</a:t>
            </a:r>
            <a:endParaRPr lang="zh-CN" altLang="en-US" sz="2400" dirty="0"/>
          </a:p>
        </p:txBody>
      </p:sp>
      <p:sp>
        <p:nvSpPr>
          <p:cNvPr id="7" name="矩形 6">
            <a:extLst>
              <a:ext uri="{FF2B5EF4-FFF2-40B4-BE49-F238E27FC236}">
                <a16:creationId xmlns="" xmlns:a16="http://schemas.microsoft.com/office/drawing/2014/main" id="{6AAE98B8-458D-4F60-804D-C16117DA8222}"/>
              </a:ext>
            </a:extLst>
          </p:cNvPr>
          <p:cNvSpPr/>
          <p:nvPr/>
        </p:nvSpPr>
        <p:spPr>
          <a:xfrm>
            <a:off x="6273800" y="2339975"/>
            <a:ext cx="1439863" cy="342900"/>
          </a:xfrm>
          <a:prstGeom prst="rect">
            <a:avLst/>
          </a:prstGeom>
          <a:solidFill>
            <a:srgbClr val="74A0B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r>
              <a:rPr lang="en-US" altLang="zh-CN" sz="2400" dirty="0"/>
              <a:t>WINDY</a:t>
            </a:r>
            <a:endParaRPr lang="zh-CN" altLang="en-US" sz="2400" dirty="0"/>
          </a:p>
        </p:txBody>
      </p:sp>
      <p:sp>
        <p:nvSpPr>
          <p:cNvPr id="8" name="矩形 7">
            <a:extLst>
              <a:ext uri="{FF2B5EF4-FFF2-40B4-BE49-F238E27FC236}">
                <a16:creationId xmlns="" xmlns:a16="http://schemas.microsoft.com/office/drawing/2014/main" id="{C8019D7A-3511-4160-8205-B6F8D834B6DA}"/>
              </a:ext>
            </a:extLst>
          </p:cNvPr>
          <p:cNvSpPr/>
          <p:nvPr/>
        </p:nvSpPr>
        <p:spPr>
          <a:xfrm>
            <a:off x="9017000" y="4294188"/>
            <a:ext cx="1485900" cy="342900"/>
          </a:xfrm>
          <a:prstGeom prst="rect">
            <a:avLst/>
          </a:prstGeom>
          <a:solidFill>
            <a:srgbClr val="FABB9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r>
              <a:rPr lang="en-US" altLang="zh-CN" sz="2400" dirty="0"/>
              <a:t>RAINFALL</a:t>
            </a:r>
            <a:endParaRPr lang="zh-CN" altLang="en-US" sz="2400" dirty="0"/>
          </a:p>
        </p:txBody>
      </p:sp>
      <p:grpSp>
        <p:nvGrpSpPr>
          <p:cNvPr id="9" name="组合 8">
            <a:extLst>
              <a:ext uri="{FF2B5EF4-FFF2-40B4-BE49-F238E27FC236}">
                <a16:creationId xmlns="" xmlns:a16="http://schemas.microsoft.com/office/drawing/2014/main" id="{9E6F0083-A21B-4622-8C3A-BD7731DFFCC8}"/>
              </a:ext>
            </a:extLst>
          </p:cNvPr>
          <p:cNvGrpSpPr>
            <a:grpSpLocks/>
          </p:cNvGrpSpPr>
          <p:nvPr/>
        </p:nvGrpSpPr>
        <p:grpSpPr bwMode="auto">
          <a:xfrm>
            <a:off x="457200" y="2622550"/>
            <a:ext cx="1193800" cy="1193800"/>
            <a:chOff x="675815" y="2832143"/>
            <a:chExt cx="1193713" cy="1193713"/>
          </a:xfrm>
        </p:grpSpPr>
        <p:sp>
          <p:nvSpPr>
            <p:cNvPr id="10" name="椭圆 9">
              <a:extLst>
                <a:ext uri="{FF2B5EF4-FFF2-40B4-BE49-F238E27FC236}">
                  <a16:creationId xmlns="" xmlns:a16="http://schemas.microsoft.com/office/drawing/2014/main" id="{D5064471-D49D-459A-9617-E4FFA1BCCA30}"/>
                </a:ext>
              </a:extLst>
            </p:cNvPr>
            <p:cNvSpPr/>
            <p:nvPr/>
          </p:nvSpPr>
          <p:spPr>
            <a:xfrm>
              <a:off x="675815" y="2832143"/>
              <a:ext cx="1193713" cy="1193713"/>
            </a:xfrm>
            <a:prstGeom prst="ellipse">
              <a:avLst/>
            </a:prstGeom>
            <a:solidFill>
              <a:srgbClr val="74A0B2"/>
            </a:solidFill>
            <a:ln w="41275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 b="1" dirty="0">
                <a:solidFill>
                  <a:schemeClr val="tx1">
                    <a:lumMod val="65000"/>
                    <a:lumOff val="35000"/>
                  </a:schemeClr>
                </a:solidFill>
              </a:endParaRPr>
            </a:p>
          </p:txBody>
        </p:sp>
        <p:grpSp>
          <p:nvGrpSpPr>
            <p:cNvPr id="11" name="Group 312">
              <a:extLst>
                <a:ext uri="{FF2B5EF4-FFF2-40B4-BE49-F238E27FC236}">
                  <a16:creationId xmlns="" xmlns:a16="http://schemas.microsoft.com/office/drawing/2014/main" id="{831E5C28-D127-4E0F-978C-B6AC3C7FA5FA}"/>
                </a:ext>
              </a:extLst>
            </p:cNvPr>
            <p:cNvGrpSpPr>
              <a:grpSpLocks/>
            </p:cNvGrpSpPr>
            <p:nvPr/>
          </p:nvGrpSpPr>
          <p:grpSpPr bwMode="auto">
            <a:xfrm>
              <a:off x="903169" y="3071565"/>
              <a:ext cx="726216" cy="714868"/>
              <a:chOff x="1642" y="2007"/>
              <a:chExt cx="210" cy="206"/>
            </a:xfrm>
          </p:grpSpPr>
          <p:sp>
            <p:nvSpPr>
              <p:cNvPr id="12" name="Freeform 129">
                <a:extLst>
                  <a:ext uri="{FF2B5EF4-FFF2-40B4-BE49-F238E27FC236}">
                    <a16:creationId xmlns="" xmlns:a16="http://schemas.microsoft.com/office/drawing/2014/main" id="{B822D7B6-A904-4A1B-8F85-34E30ED69B3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784" y="2061"/>
                <a:ext cx="12" cy="88"/>
              </a:xfrm>
              <a:custGeom>
                <a:avLst/>
                <a:gdLst>
                  <a:gd name="T0" fmla="*/ 192 w 6"/>
                  <a:gd name="T1" fmla="*/ 2816 h 44"/>
                  <a:gd name="T2" fmla="*/ 0 w 6"/>
                  <a:gd name="T3" fmla="*/ 2624 h 44"/>
                  <a:gd name="T4" fmla="*/ 0 w 6"/>
                  <a:gd name="T5" fmla="*/ 192 h 44"/>
                  <a:gd name="T6" fmla="*/ 192 w 6"/>
                  <a:gd name="T7" fmla="*/ 0 h 44"/>
                  <a:gd name="T8" fmla="*/ 384 w 6"/>
                  <a:gd name="T9" fmla="*/ 192 h 44"/>
                  <a:gd name="T10" fmla="*/ 384 w 6"/>
                  <a:gd name="T11" fmla="*/ 2624 h 44"/>
                  <a:gd name="T12" fmla="*/ 192 w 6"/>
                  <a:gd name="T13" fmla="*/ 2816 h 44"/>
                  <a:gd name="T14" fmla="*/ 0 60000 65536"/>
                  <a:gd name="T15" fmla="*/ 0 60000 65536"/>
                  <a:gd name="T16" fmla="*/ 0 60000 65536"/>
                  <a:gd name="T17" fmla="*/ 0 60000 65536"/>
                  <a:gd name="T18" fmla="*/ 0 60000 65536"/>
                  <a:gd name="T19" fmla="*/ 0 60000 65536"/>
                  <a:gd name="T20" fmla="*/ 0 60000 65536"/>
                  <a:gd name="T21" fmla="*/ 0 w 6"/>
                  <a:gd name="T22" fmla="*/ 0 h 44"/>
                  <a:gd name="T23" fmla="*/ 6 w 6"/>
                  <a:gd name="T24" fmla="*/ 44 h 44"/>
                </a:gdLst>
                <a:ahLst/>
                <a:cxnLst>
                  <a:cxn ang="T14">
                    <a:pos x="T0" y="T1"/>
                  </a:cxn>
                  <a:cxn ang="T15">
                    <a:pos x="T2" y="T3"/>
                  </a:cxn>
                  <a:cxn ang="T16">
                    <a:pos x="T4" y="T5"/>
                  </a:cxn>
                  <a:cxn ang="T17">
                    <a:pos x="T6" y="T7"/>
                  </a:cxn>
                  <a:cxn ang="T18">
                    <a:pos x="T8" y="T9"/>
                  </a:cxn>
                  <a:cxn ang="T19">
                    <a:pos x="T10" y="T11"/>
                  </a:cxn>
                  <a:cxn ang="T20">
                    <a:pos x="T12" y="T13"/>
                  </a:cxn>
                </a:cxnLst>
                <a:rect l="T21" t="T22" r="T23" b="T24"/>
                <a:pathLst>
                  <a:path w="6" h="44">
                    <a:moveTo>
                      <a:pt x="3" y="44"/>
                    </a:moveTo>
                    <a:cubicBezTo>
                      <a:pt x="2" y="44"/>
                      <a:pt x="0" y="43"/>
                      <a:pt x="0" y="41"/>
                    </a:cubicBezTo>
                    <a:cubicBezTo>
                      <a:pt x="0" y="3"/>
                      <a:pt x="0" y="3"/>
                      <a:pt x="0" y="3"/>
                    </a:cubicBezTo>
                    <a:cubicBezTo>
                      <a:pt x="0" y="2"/>
                      <a:pt x="2" y="0"/>
                      <a:pt x="3" y="0"/>
                    </a:cubicBezTo>
                    <a:cubicBezTo>
                      <a:pt x="4" y="0"/>
                      <a:pt x="6" y="2"/>
                      <a:pt x="6" y="3"/>
                    </a:cubicBezTo>
                    <a:cubicBezTo>
                      <a:pt x="6" y="41"/>
                      <a:pt x="6" y="41"/>
                      <a:pt x="6" y="41"/>
                    </a:cubicBezTo>
                    <a:cubicBezTo>
                      <a:pt x="6" y="43"/>
                      <a:pt x="4" y="44"/>
                      <a:pt x="3" y="44"/>
                    </a:cubicBezTo>
                    <a:close/>
                  </a:path>
                </a:pathLst>
              </a:custGeom>
              <a:solidFill>
                <a:schemeClr val="bg1"/>
              </a:solidFill>
              <a:ln w="9525">
                <a:noFill/>
                <a:round/>
                <a:headEnd/>
                <a:tailEnd/>
              </a:ln>
            </p:spPr>
            <p:txBody>
              <a:bodyPr/>
              <a:lstStyle/>
              <a:p>
                <a:endParaRPr lang="zh-CN" altLang="en-US"/>
              </a:p>
            </p:txBody>
          </p:sp>
          <p:sp>
            <p:nvSpPr>
              <p:cNvPr id="13" name="Freeform 130">
                <a:extLst>
                  <a:ext uri="{FF2B5EF4-FFF2-40B4-BE49-F238E27FC236}">
                    <a16:creationId xmlns="" xmlns:a16="http://schemas.microsoft.com/office/drawing/2014/main" id="{9A95BA94-8097-4396-8DA7-6BDE73551B1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752" y="2061"/>
                <a:ext cx="12" cy="88"/>
              </a:xfrm>
              <a:custGeom>
                <a:avLst/>
                <a:gdLst>
                  <a:gd name="T0" fmla="*/ 192 w 6"/>
                  <a:gd name="T1" fmla="*/ 2816 h 44"/>
                  <a:gd name="T2" fmla="*/ 0 w 6"/>
                  <a:gd name="T3" fmla="*/ 2624 h 44"/>
                  <a:gd name="T4" fmla="*/ 0 w 6"/>
                  <a:gd name="T5" fmla="*/ 192 h 44"/>
                  <a:gd name="T6" fmla="*/ 192 w 6"/>
                  <a:gd name="T7" fmla="*/ 0 h 44"/>
                  <a:gd name="T8" fmla="*/ 384 w 6"/>
                  <a:gd name="T9" fmla="*/ 192 h 44"/>
                  <a:gd name="T10" fmla="*/ 384 w 6"/>
                  <a:gd name="T11" fmla="*/ 2624 h 44"/>
                  <a:gd name="T12" fmla="*/ 192 w 6"/>
                  <a:gd name="T13" fmla="*/ 2816 h 44"/>
                  <a:gd name="T14" fmla="*/ 0 60000 65536"/>
                  <a:gd name="T15" fmla="*/ 0 60000 65536"/>
                  <a:gd name="T16" fmla="*/ 0 60000 65536"/>
                  <a:gd name="T17" fmla="*/ 0 60000 65536"/>
                  <a:gd name="T18" fmla="*/ 0 60000 65536"/>
                  <a:gd name="T19" fmla="*/ 0 60000 65536"/>
                  <a:gd name="T20" fmla="*/ 0 60000 65536"/>
                  <a:gd name="T21" fmla="*/ 0 w 6"/>
                  <a:gd name="T22" fmla="*/ 0 h 44"/>
                  <a:gd name="T23" fmla="*/ 6 w 6"/>
                  <a:gd name="T24" fmla="*/ 44 h 44"/>
                </a:gdLst>
                <a:ahLst/>
                <a:cxnLst>
                  <a:cxn ang="T14">
                    <a:pos x="T0" y="T1"/>
                  </a:cxn>
                  <a:cxn ang="T15">
                    <a:pos x="T2" y="T3"/>
                  </a:cxn>
                  <a:cxn ang="T16">
                    <a:pos x="T4" y="T5"/>
                  </a:cxn>
                  <a:cxn ang="T17">
                    <a:pos x="T6" y="T7"/>
                  </a:cxn>
                  <a:cxn ang="T18">
                    <a:pos x="T8" y="T9"/>
                  </a:cxn>
                  <a:cxn ang="T19">
                    <a:pos x="T10" y="T11"/>
                  </a:cxn>
                  <a:cxn ang="T20">
                    <a:pos x="T12" y="T13"/>
                  </a:cxn>
                </a:cxnLst>
                <a:rect l="T21" t="T22" r="T23" b="T24"/>
                <a:pathLst>
                  <a:path w="6" h="44">
                    <a:moveTo>
                      <a:pt x="3" y="44"/>
                    </a:moveTo>
                    <a:cubicBezTo>
                      <a:pt x="2" y="44"/>
                      <a:pt x="0" y="43"/>
                      <a:pt x="0" y="41"/>
                    </a:cubicBezTo>
                    <a:cubicBezTo>
                      <a:pt x="0" y="3"/>
                      <a:pt x="0" y="3"/>
                      <a:pt x="0" y="3"/>
                    </a:cubicBezTo>
                    <a:cubicBezTo>
                      <a:pt x="0" y="2"/>
                      <a:pt x="2" y="0"/>
                      <a:pt x="3" y="0"/>
                    </a:cubicBezTo>
                    <a:cubicBezTo>
                      <a:pt x="4" y="0"/>
                      <a:pt x="6" y="2"/>
                      <a:pt x="6" y="3"/>
                    </a:cubicBezTo>
                    <a:cubicBezTo>
                      <a:pt x="6" y="41"/>
                      <a:pt x="6" y="41"/>
                      <a:pt x="6" y="41"/>
                    </a:cubicBezTo>
                    <a:cubicBezTo>
                      <a:pt x="6" y="43"/>
                      <a:pt x="4" y="44"/>
                      <a:pt x="3" y="44"/>
                    </a:cubicBezTo>
                    <a:close/>
                  </a:path>
                </a:pathLst>
              </a:custGeom>
              <a:solidFill>
                <a:schemeClr val="bg1"/>
              </a:solidFill>
              <a:ln w="9525">
                <a:noFill/>
                <a:round/>
                <a:headEnd/>
                <a:tailEnd/>
              </a:ln>
            </p:spPr>
            <p:txBody>
              <a:bodyPr/>
              <a:lstStyle/>
              <a:p>
                <a:endParaRPr lang="zh-CN" altLang="en-US"/>
              </a:p>
            </p:txBody>
          </p:sp>
          <p:sp>
            <p:nvSpPr>
              <p:cNvPr id="14" name="Freeform 131">
                <a:extLst>
                  <a:ext uri="{FF2B5EF4-FFF2-40B4-BE49-F238E27FC236}">
                    <a16:creationId xmlns="" xmlns:a16="http://schemas.microsoft.com/office/drawing/2014/main" id="{F07F063E-7FA6-4ED7-87EB-4422C1D3F08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714" y="2085"/>
                <a:ext cx="120" cy="12"/>
              </a:xfrm>
              <a:custGeom>
                <a:avLst/>
                <a:gdLst>
                  <a:gd name="T0" fmla="*/ 3648 w 60"/>
                  <a:gd name="T1" fmla="*/ 384 h 6"/>
                  <a:gd name="T2" fmla="*/ 192 w 60"/>
                  <a:gd name="T3" fmla="*/ 384 h 6"/>
                  <a:gd name="T4" fmla="*/ 0 w 60"/>
                  <a:gd name="T5" fmla="*/ 192 h 6"/>
                  <a:gd name="T6" fmla="*/ 192 w 60"/>
                  <a:gd name="T7" fmla="*/ 0 h 6"/>
                  <a:gd name="T8" fmla="*/ 3648 w 60"/>
                  <a:gd name="T9" fmla="*/ 0 h 6"/>
                  <a:gd name="T10" fmla="*/ 3840 w 60"/>
                  <a:gd name="T11" fmla="*/ 192 h 6"/>
                  <a:gd name="T12" fmla="*/ 3648 w 60"/>
                  <a:gd name="T13" fmla="*/ 384 h 6"/>
                  <a:gd name="T14" fmla="*/ 0 60000 65536"/>
                  <a:gd name="T15" fmla="*/ 0 60000 65536"/>
                  <a:gd name="T16" fmla="*/ 0 60000 65536"/>
                  <a:gd name="T17" fmla="*/ 0 60000 65536"/>
                  <a:gd name="T18" fmla="*/ 0 60000 65536"/>
                  <a:gd name="T19" fmla="*/ 0 60000 65536"/>
                  <a:gd name="T20" fmla="*/ 0 60000 65536"/>
                  <a:gd name="T21" fmla="*/ 0 w 60"/>
                  <a:gd name="T22" fmla="*/ 0 h 6"/>
                  <a:gd name="T23" fmla="*/ 60 w 60"/>
                  <a:gd name="T24" fmla="*/ 6 h 6"/>
                </a:gdLst>
                <a:ahLst/>
                <a:cxnLst>
                  <a:cxn ang="T14">
                    <a:pos x="T0" y="T1"/>
                  </a:cxn>
                  <a:cxn ang="T15">
                    <a:pos x="T2" y="T3"/>
                  </a:cxn>
                  <a:cxn ang="T16">
                    <a:pos x="T4" y="T5"/>
                  </a:cxn>
                  <a:cxn ang="T17">
                    <a:pos x="T6" y="T7"/>
                  </a:cxn>
                  <a:cxn ang="T18">
                    <a:pos x="T8" y="T9"/>
                  </a:cxn>
                  <a:cxn ang="T19">
                    <a:pos x="T10" y="T11"/>
                  </a:cxn>
                  <a:cxn ang="T20">
                    <a:pos x="T12" y="T13"/>
                  </a:cxn>
                </a:cxnLst>
                <a:rect l="T21" t="T22" r="T23" b="T24"/>
                <a:pathLst>
                  <a:path w="60" h="6">
                    <a:moveTo>
                      <a:pt x="57" y="6"/>
                    </a:moveTo>
                    <a:cubicBezTo>
                      <a:pt x="3" y="6"/>
                      <a:pt x="3" y="6"/>
                      <a:pt x="3" y="6"/>
                    </a:cubicBezTo>
                    <a:cubicBezTo>
                      <a:pt x="1" y="6"/>
                      <a:pt x="0" y="4"/>
                      <a:pt x="0" y="3"/>
                    </a:cubicBezTo>
                    <a:cubicBezTo>
                      <a:pt x="0" y="2"/>
                      <a:pt x="1" y="0"/>
                      <a:pt x="3" y="0"/>
                    </a:cubicBezTo>
                    <a:cubicBezTo>
                      <a:pt x="57" y="0"/>
                      <a:pt x="57" y="0"/>
                      <a:pt x="57" y="0"/>
                    </a:cubicBezTo>
                    <a:cubicBezTo>
                      <a:pt x="59" y="0"/>
                      <a:pt x="60" y="2"/>
                      <a:pt x="60" y="3"/>
                    </a:cubicBezTo>
                    <a:cubicBezTo>
                      <a:pt x="60" y="4"/>
                      <a:pt x="59" y="6"/>
                      <a:pt x="57" y="6"/>
                    </a:cubicBezTo>
                    <a:close/>
                  </a:path>
                </a:pathLst>
              </a:custGeom>
              <a:solidFill>
                <a:schemeClr val="bg1"/>
              </a:solidFill>
              <a:ln w="9525">
                <a:noFill/>
                <a:round/>
                <a:headEnd/>
                <a:tailEnd/>
              </a:ln>
            </p:spPr>
            <p:txBody>
              <a:bodyPr/>
              <a:lstStyle/>
              <a:p>
                <a:endParaRPr lang="zh-CN" altLang="en-US"/>
              </a:p>
            </p:txBody>
          </p:sp>
          <p:sp>
            <p:nvSpPr>
              <p:cNvPr id="15" name="Freeform 132">
                <a:extLst>
                  <a:ext uri="{FF2B5EF4-FFF2-40B4-BE49-F238E27FC236}">
                    <a16:creationId xmlns="" xmlns:a16="http://schemas.microsoft.com/office/drawing/2014/main" id="{EB999D5D-3930-4DE5-B523-19135D70485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714" y="2109"/>
                <a:ext cx="112" cy="12"/>
              </a:xfrm>
              <a:custGeom>
                <a:avLst/>
                <a:gdLst>
                  <a:gd name="T0" fmla="*/ 3392 w 56"/>
                  <a:gd name="T1" fmla="*/ 384 h 6"/>
                  <a:gd name="T2" fmla="*/ 192 w 56"/>
                  <a:gd name="T3" fmla="*/ 384 h 6"/>
                  <a:gd name="T4" fmla="*/ 0 w 56"/>
                  <a:gd name="T5" fmla="*/ 192 h 6"/>
                  <a:gd name="T6" fmla="*/ 192 w 56"/>
                  <a:gd name="T7" fmla="*/ 0 h 6"/>
                  <a:gd name="T8" fmla="*/ 3392 w 56"/>
                  <a:gd name="T9" fmla="*/ 0 h 6"/>
                  <a:gd name="T10" fmla="*/ 3584 w 56"/>
                  <a:gd name="T11" fmla="*/ 192 h 6"/>
                  <a:gd name="T12" fmla="*/ 3392 w 56"/>
                  <a:gd name="T13" fmla="*/ 384 h 6"/>
                  <a:gd name="T14" fmla="*/ 0 60000 65536"/>
                  <a:gd name="T15" fmla="*/ 0 60000 65536"/>
                  <a:gd name="T16" fmla="*/ 0 60000 65536"/>
                  <a:gd name="T17" fmla="*/ 0 60000 65536"/>
                  <a:gd name="T18" fmla="*/ 0 60000 65536"/>
                  <a:gd name="T19" fmla="*/ 0 60000 65536"/>
                  <a:gd name="T20" fmla="*/ 0 60000 65536"/>
                  <a:gd name="T21" fmla="*/ 0 w 56"/>
                  <a:gd name="T22" fmla="*/ 0 h 6"/>
                  <a:gd name="T23" fmla="*/ 56 w 56"/>
                  <a:gd name="T24" fmla="*/ 6 h 6"/>
                </a:gdLst>
                <a:ahLst/>
                <a:cxnLst>
                  <a:cxn ang="T14">
                    <a:pos x="T0" y="T1"/>
                  </a:cxn>
                  <a:cxn ang="T15">
                    <a:pos x="T2" y="T3"/>
                  </a:cxn>
                  <a:cxn ang="T16">
                    <a:pos x="T4" y="T5"/>
                  </a:cxn>
                  <a:cxn ang="T17">
                    <a:pos x="T6" y="T7"/>
                  </a:cxn>
                  <a:cxn ang="T18">
                    <a:pos x="T8" y="T9"/>
                  </a:cxn>
                  <a:cxn ang="T19">
                    <a:pos x="T10" y="T11"/>
                  </a:cxn>
                  <a:cxn ang="T20">
                    <a:pos x="T12" y="T13"/>
                  </a:cxn>
                </a:cxnLst>
                <a:rect l="T21" t="T22" r="T23" b="T24"/>
                <a:pathLst>
                  <a:path w="56" h="6">
                    <a:moveTo>
                      <a:pt x="53" y="6"/>
                    </a:moveTo>
                    <a:cubicBezTo>
                      <a:pt x="3" y="6"/>
                      <a:pt x="3" y="6"/>
                      <a:pt x="3" y="6"/>
                    </a:cubicBezTo>
                    <a:cubicBezTo>
                      <a:pt x="1" y="6"/>
                      <a:pt x="0" y="4"/>
                      <a:pt x="0" y="3"/>
                    </a:cubicBezTo>
                    <a:cubicBezTo>
                      <a:pt x="0" y="2"/>
                      <a:pt x="1" y="0"/>
                      <a:pt x="3" y="0"/>
                    </a:cubicBezTo>
                    <a:cubicBezTo>
                      <a:pt x="53" y="0"/>
                      <a:pt x="53" y="0"/>
                      <a:pt x="53" y="0"/>
                    </a:cubicBezTo>
                    <a:cubicBezTo>
                      <a:pt x="55" y="0"/>
                      <a:pt x="56" y="2"/>
                      <a:pt x="56" y="3"/>
                    </a:cubicBezTo>
                    <a:cubicBezTo>
                      <a:pt x="56" y="4"/>
                      <a:pt x="55" y="6"/>
                      <a:pt x="53" y="6"/>
                    </a:cubicBezTo>
                    <a:close/>
                  </a:path>
                </a:pathLst>
              </a:custGeom>
              <a:solidFill>
                <a:schemeClr val="bg1"/>
              </a:solidFill>
              <a:ln w="9525">
                <a:noFill/>
                <a:round/>
                <a:headEnd/>
                <a:tailEnd/>
              </a:ln>
            </p:spPr>
            <p:txBody>
              <a:bodyPr/>
              <a:lstStyle/>
              <a:p>
                <a:endParaRPr lang="zh-CN" altLang="en-US"/>
              </a:p>
            </p:txBody>
          </p:sp>
          <p:sp>
            <p:nvSpPr>
              <p:cNvPr id="16" name="Freeform 133">
                <a:extLst>
                  <a:ext uri="{FF2B5EF4-FFF2-40B4-BE49-F238E27FC236}">
                    <a16:creationId xmlns="" xmlns:a16="http://schemas.microsoft.com/office/drawing/2014/main" id="{874318A4-27FD-4224-8D7C-52FCF1BCC9A6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1698" y="2055"/>
                <a:ext cx="154" cy="96"/>
              </a:xfrm>
              <a:custGeom>
                <a:avLst/>
                <a:gdLst>
                  <a:gd name="T0" fmla="*/ 4288 w 77"/>
                  <a:gd name="T1" fmla="*/ 512 h 48"/>
                  <a:gd name="T2" fmla="*/ 4288 w 77"/>
                  <a:gd name="T3" fmla="*/ 576 h 48"/>
                  <a:gd name="T4" fmla="*/ 3392 w 77"/>
                  <a:gd name="T5" fmla="*/ 2560 h 48"/>
                  <a:gd name="T6" fmla="*/ 1344 w 77"/>
                  <a:gd name="T7" fmla="*/ 2560 h 48"/>
                  <a:gd name="T8" fmla="*/ 1280 w 77"/>
                  <a:gd name="T9" fmla="*/ 2560 h 48"/>
                  <a:gd name="T10" fmla="*/ 704 w 77"/>
                  <a:gd name="T11" fmla="*/ 576 h 48"/>
                  <a:gd name="T12" fmla="*/ 704 w 77"/>
                  <a:gd name="T13" fmla="*/ 512 h 48"/>
                  <a:gd name="T14" fmla="*/ 4288 w 77"/>
                  <a:gd name="T15" fmla="*/ 512 h 48"/>
                  <a:gd name="T16" fmla="*/ 4288 w 77"/>
                  <a:gd name="T17" fmla="*/ 0 h 48"/>
                  <a:gd name="T18" fmla="*/ 576 w 77"/>
                  <a:gd name="T19" fmla="*/ 0 h 48"/>
                  <a:gd name="T20" fmla="*/ 192 w 77"/>
                  <a:gd name="T21" fmla="*/ 768 h 48"/>
                  <a:gd name="T22" fmla="*/ 832 w 77"/>
                  <a:gd name="T23" fmla="*/ 2816 h 48"/>
                  <a:gd name="T24" fmla="*/ 1344 w 77"/>
                  <a:gd name="T25" fmla="*/ 3072 h 48"/>
                  <a:gd name="T26" fmla="*/ 3456 w 77"/>
                  <a:gd name="T27" fmla="*/ 3072 h 48"/>
                  <a:gd name="T28" fmla="*/ 3840 w 77"/>
                  <a:gd name="T29" fmla="*/ 2752 h 48"/>
                  <a:gd name="T30" fmla="*/ 4736 w 77"/>
                  <a:gd name="T31" fmla="*/ 768 h 48"/>
                  <a:gd name="T32" fmla="*/ 4288 w 77"/>
                  <a:gd name="T33" fmla="*/ 0 h 48"/>
                  <a:gd name="T34" fmla="*/ 0 60000 65536"/>
                  <a:gd name="T35" fmla="*/ 0 60000 65536"/>
                  <a:gd name="T36" fmla="*/ 0 60000 65536"/>
                  <a:gd name="T37" fmla="*/ 0 60000 65536"/>
                  <a:gd name="T38" fmla="*/ 0 60000 65536"/>
                  <a:gd name="T39" fmla="*/ 0 60000 65536"/>
                  <a:gd name="T40" fmla="*/ 0 60000 65536"/>
                  <a:gd name="T41" fmla="*/ 0 60000 65536"/>
                  <a:gd name="T42" fmla="*/ 0 60000 65536"/>
                  <a:gd name="T43" fmla="*/ 0 60000 65536"/>
                  <a:gd name="T44" fmla="*/ 0 60000 65536"/>
                  <a:gd name="T45" fmla="*/ 0 60000 65536"/>
                  <a:gd name="T46" fmla="*/ 0 60000 65536"/>
                  <a:gd name="T47" fmla="*/ 0 60000 65536"/>
                  <a:gd name="T48" fmla="*/ 0 60000 65536"/>
                  <a:gd name="T49" fmla="*/ 0 60000 65536"/>
                  <a:gd name="T50" fmla="*/ 0 60000 65536"/>
                  <a:gd name="T51" fmla="*/ 0 w 77"/>
                  <a:gd name="T52" fmla="*/ 0 h 48"/>
                  <a:gd name="T53" fmla="*/ 77 w 77"/>
                  <a:gd name="T54" fmla="*/ 48 h 48"/>
                </a:gdLst>
                <a:ahLst/>
                <a:cxnLst>
                  <a:cxn ang="T34">
                    <a:pos x="T0" y="T1"/>
                  </a:cxn>
                  <a:cxn ang="T35">
                    <a:pos x="T2" y="T3"/>
                  </a:cxn>
                  <a:cxn ang="T36">
                    <a:pos x="T4" y="T5"/>
                  </a:cxn>
                  <a:cxn ang="T37">
                    <a:pos x="T6" y="T7"/>
                  </a:cxn>
                  <a:cxn ang="T38">
                    <a:pos x="T8" y="T9"/>
                  </a:cxn>
                  <a:cxn ang="T39">
                    <a:pos x="T10" y="T11"/>
                  </a:cxn>
                  <a:cxn ang="T40">
                    <a:pos x="T12" y="T13"/>
                  </a:cxn>
                  <a:cxn ang="T41">
                    <a:pos x="T14" y="T15"/>
                  </a:cxn>
                  <a:cxn ang="T42">
                    <a:pos x="T16" y="T17"/>
                  </a:cxn>
                  <a:cxn ang="T43">
                    <a:pos x="T18" y="T19"/>
                  </a:cxn>
                  <a:cxn ang="T44">
                    <a:pos x="T20" y="T21"/>
                  </a:cxn>
                  <a:cxn ang="T45">
                    <a:pos x="T22" y="T23"/>
                  </a:cxn>
                  <a:cxn ang="T46">
                    <a:pos x="T24" y="T25"/>
                  </a:cxn>
                  <a:cxn ang="T47">
                    <a:pos x="T26" y="T27"/>
                  </a:cxn>
                  <a:cxn ang="T48">
                    <a:pos x="T28" y="T29"/>
                  </a:cxn>
                  <a:cxn ang="T49">
                    <a:pos x="T30" y="T31"/>
                  </a:cxn>
                  <a:cxn ang="T50">
                    <a:pos x="T32" y="T33"/>
                  </a:cxn>
                </a:cxnLst>
                <a:rect l="T51" t="T52" r="T53" b="T54"/>
                <a:pathLst>
                  <a:path w="77" h="48">
                    <a:moveTo>
                      <a:pt x="67" y="8"/>
                    </a:moveTo>
                    <a:cubicBezTo>
                      <a:pt x="67" y="8"/>
                      <a:pt x="67" y="9"/>
                      <a:pt x="67" y="9"/>
                    </a:cubicBezTo>
                    <a:cubicBezTo>
                      <a:pt x="53" y="40"/>
                      <a:pt x="53" y="40"/>
                      <a:pt x="53" y="40"/>
                    </a:cubicBezTo>
                    <a:cubicBezTo>
                      <a:pt x="21" y="40"/>
                      <a:pt x="21" y="40"/>
                      <a:pt x="21" y="40"/>
                    </a:cubicBezTo>
                    <a:cubicBezTo>
                      <a:pt x="21" y="40"/>
                      <a:pt x="20" y="40"/>
                      <a:pt x="20" y="40"/>
                    </a:cubicBezTo>
                    <a:cubicBezTo>
                      <a:pt x="11" y="9"/>
                      <a:pt x="11" y="9"/>
                      <a:pt x="11" y="9"/>
                    </a:cubicBezTo>
                    <a:cubicBezTo>
                      <a:pt x="11" y="9"/>
                      <a:pt x="11" y="9"/>
                      <a:pt x="11" y="8"/>
                    </a:cubicBezTo>
                    <a:cubicBezTo>
                      <a:pt x="67" y="8"/>
                      <a:pt x="67" y="8"/>
                      <a:pt x="67" y="8"/>
                    </a:cubicBezTo>
                    <a:moveTo>
                      <a:pt x="67" y="0"/>
                    </a:moveTo>
                    <a:cubicBezTo>
                      <a:pt x="58" y="0"/>
                      <a:pt x="13" y="0"/>
                      <a:pt x="9" y="0"/>
                    </a:cubicBezTo>
                    <a:cubicBezTo>
                      <a:pt x="6" y="0"/>
                      <a:pt x="0" y="3"/>
                      <a:pt x="3" y="12"/>
                    </a:cubicBezTo>
                    <a:cubicBezTo>
                      <a:pt x="13" y="44"/>
                      <a:pt x="13" y="44"/>
                      <a:pt x="13" y="44"/>
                    </a:cubicBezTo>
                    <a:cubicBezTo>
                      <a:pt x="14" y="45"/>
                      <a:pt x="16" y="48"/>
                      <a:pt x="21" y="48"/>
                    </a:cubicBezTo>
                    <a:cubicBezTo>
                      <a:pt x="54" y="48"/>
                      <a:pt x="54" y="48"/>
                      <a:pt x="54" y="48"/>
                    </a:cubicBezTo>
                    <a:cubicBezTo>
                      <a:pt x="58" y="48"/>
                      <a:pt x="60" y="45"/>
                      <a:pt x="60" y="43"/>
                    </a:cubicBezTo>
                    <a:cubicBezTo>
                      <a:pt x="74" y="12"/>
                      <a:pt x="74" y="12"/>
                      <a:pt x="74" y="12"/>
                    </a:cubicBezTo>
                    <a:cubicBezTo>
                      <a:pt x="77" y="7"/>
                      <a:pt x="75" y="0"/>
                      <a:pt x="67" y="0"/>
                    </a:cubicBezTo>
                    <a:close/>
                  </a:path>
                </a:pathLst>
              </a:custGeom>
              <a:solidFill>
                <a:schemeClr val="bg1"/>
              </a:solidFill>
              <a:ln w="9525">
                <a:noFill/>
                <a:round/>
                <a:headEnd/>
                <a:tailEnd/>
              </a:ln>
            </p:spPr>
            <p:txBody>
              <a:bodyPr/>
              <a:lstStyle/>
              <a:p>
                <a:endParaRPr lang="zh-CN" altLang="en-US"/>
              </a:p>
            </p:txBody>
          </p:sp>
          <p:sp>
            <p:nvSpPr>
              <p:cNvPr id="17" name="Oval 134">
                <a:extLst>
                  <a:ext uri="{FF2B5EF4-FFF2-40B4-BE49-F238E27FC236}">
                    <a16:creationId xmlns="" xmlns:a16="http://schemas.microsoft.com/office/drawing/2014/main" id="{EBC3A795-E2DB-4D08-88E5-CB76E42849B7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1740" y="2185"/>
                <a:ext cx="28" cy="28"/>
              </a:xfrm>
              <a:prstGeom prst="ellipse">
                <a:avLst/>
              </a:prstGeom>
              <a:solidFill>
                <a:schemeClr val="bg1"/>
              </a:solidFill>
              <a:ln w="9525">
                <a:noFill/>
                <a:round/>
                <a:headEnd/>
                <a:tailEnd/>
              </a:ln>
            </p:spPr>
            <p:txBody>
              <a:bodyPr/>
              <a:lstStyle/>
              <a:p>
                <a:endParaRPr lang="zh-CN" altLang="en-US" sz="1900" b="1"/>
              </a:p>
            </p:txBody>
          </p:sp>
          <p:sp>
            <p:nvSpPr>
              <p:cNvPr id="18" name="Oval 135">
                <a:extLst>
                  <a:ext uri="{FF2B5EF4-FFF2-40B4-BE49-F238E27FC236}">
                    <a16:creationId xmlns="" xmlns:a16="http://schemas.microsoft.com/office/drawing/2014/main" id="{B75A74E9-0801-48B8-8608-EE2B9B5FA4CA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1788" y="2185"/>
                <a:ext cx="28" cy="28"/>
              </a:xfrm>
              <a:prstGeom prst="ellipse">
                <a:avLst/>
              </a:prstGeom>
              <a:solidFill>
                <a:schemeClr val="bg1"/>
              </a:solidFill>
              <a:ln w="9525">
                <a:noFill/>
                <a:round/>
                <a:headEnd/>
                <a:tailEnd/>
              </a:ln>
            </p:spPr>
            <p:txBody>
              <a:bodyPr/>
              <a:lstStyle/>
              <a:p>
                <a:endParaRPr lang="zh-CN" altLang="en-US" sz="1900" b="1"/>
              </a:p>
            </p:txBody>
          </p:sp>
          <p:sp>
            <p:nvSpPr>
              <p:cNvPr id="19" name="Freeform 136">
                <a:extLst>
                  <a:ext uri="{FF2B5EF4-FFF2-40B4-BE49-F238E27FC236}">
                    <a16:creationId xmlns="" xmlns:a16="http://schemas.microsoft.com/office/drawing/2014/main" id="{938EC514-AB41-4FA3-96A1-7F168F9C6B5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642" y="2007"/>
                <a:ext cx="186" cy="176"/>
              </a:xfrm>
              <a:custGeom>
                <a:avLst/>
                <a:gdLst>
                  <a:gd name="T0" fmla="*/ 5696 w 93"/>
                  <a:gd name="T1" fmla="*/ 5632 h 88"/>
                  <a:gd name="T2" fmla="*/ 3712 w 93"/>
                  <a:gd name="T3" fmla="*/ 5632 h 88"/>
                  <a:gd name="T4" fmla="*/ 2688 w 93"/>
                  <a:gd name="T5" fmla="*/ 4928 h 88"/>
                  <a:gd name="T6" fmla="*/ 2688 w 93"/>
                  <a:gd name="T7" fmla="*/ 4928 h 88"/>
                  <a:gd name="T8" fmla="*/ 1472 w 93"/>
                  <a:gd name="T9" fmla="*/ 832 h 88"/>
                  <a:gd name="T10" fmla="*/ 1152 w 93"/>
                  <a:gd name="T11" fmla="*/ 512 h 88"/>
                  <a:gd name="T12" fmla="*/ 256 w 93"/>
                  <a:gd name="T13" fmla="*/ 512 h 88"/>
                  <a:gd name="T14" fmla="*/ 0 w 93"/>
                  <a:gd name="T15" fmla="*/ 256 h 88"/>
                  <a:gd name="T16" fmla="*/ 256 w 93"/>
                  <a:gd name="T17" fmla="*/ 0 h 88"/>
                  <a:gd name="T18" fmla="*/ 1152 w 93"/>
                  <a:gd name="T19" fmla="*/ 0 h 88"/>
                  <a:gd name="T20" fmla="*/ 1984 w 93"/>
                  <a:gd name="T21" fmla="*/ 704 h 88"/>
                  <a:gd name="T22" fmla="*/ 3200 w 93"/>
                  <a:gd name="T23" fmla="*/ 4736 h 88"/>
                  <a:gd name="T24" fmla="*/ 3712 w 93"/>
                  <a:gd name="T25" fmla="*/ 5120 h 88"/>
                  <a:gd name="T26" fmla="*/ 5696 w 93"/>
                  <a:gd name="T27" fmla="*/ 5120 h 88"/>
                  <a:gd name="T28" fmla="*/ 5952 w 93"/>
                  <a:gd name="T29" fmla="*/ 5376 h 88"/>
                  <a:gd name="T30" fmla="*/ 5696 w 93"/>
                  <a:gd name="T31" fmla="*/ 5632 h 88"/>
                  <a:gd name="T32" fmla="*/ 0 60000 65536"/>
                  <a:gd name="T33" fmla="*/ 0 60000 65536"/>
                  <a:gd name="T34" fmla="*/ 0 60000 65536"/>
                  <a:gd name="T35" fmla="*/ 0 60000 65536"/>
                  <a:gd name="T36" fmla="*/ 0 60000 65536"/>
                  <a:gd name="T37" fmla="*/ 0 60000 65536"/>
                  <a:gd name="T38" fmla="*/ 0 60000 65536"/>
                  <a:gd name="T39" fmla="*/ 0 60000 65536"/>
                  <a:gd name="T40" fmla="*/ 0 60000 65536"/>
                  <a:gd name="T41" fmla="*/ 0 60000 65536"/>
                  <a:gd name="T42" fmla="*/ 0 60000 65536"/>
                  <a:gd name="T43" fmla="*/ 0 60000 65536"/>
                  <a:gd name="T44" fmla="*/ 0 60000 65536"/>
                  <a:gd name="T45" fmla="*/ 0 60000 65536"/>
                  <a:gd name="T46" fmla="*/ 0 60000 65536"/>
                  <a:gd name="T47" fmla="*/ 0 60000 65536"/>
                  <a:gd name="T48" fmla="*/ 0 w 93"/>
                  <a:gd name="T49" fmla="*/ 0 h 88"/>
                  <a:gd name="T50" fmla="*/ 93 w 93"/>
                  <a:gd name="T51" fmla="*/ 88 h 88"/>
                </a:gdLst>
                <a:ahLst/>
                <a:cxnLst>
                  <a:cxn ang="T32">
                    <a:pos x="T0" y="T1"/>
                  </a:cxn>
                  <a:cxn ang="T33">
                    <a:pos x="T2" y="T3"/>
                  </a:cxn>
                  <a:cxn ang="T34">
                    <a:pos x="T4" y="T5"/>
                  </a:cxn>
                  <a:cxn ang="T35">
                    <a:pos x="T6" y="T7"/>
                  </a:cxn>
                  <a:cxn ang="T36">
                    <a:pos x="T8" y="T9"/>
                  </a:cxn>
                  <a:cxn ang="T37">
                    <a:pos x="T10" y="T11"/>
                  </a:cxn>
                  <a:cxn ang="T38">
                    <a:pos x="T12" y="T13"/>
                  </a:cxn>
                  <a:cxn ang="T39">
                    <a:pos x="T14" y="T15"/>
                  </a:cxn>
                  <a:cxn ang="T40">
                    <a:pos x="T16" y="T17"/>
                  </a:cxn>
                  <a:cxn ang="T41">
                    <a:pos x="T18" y="T19"/>
                  </a:cxn>
                  <a:cxn ang="T42">
                    <a:pos x="T20" y="T21"/>
                  </a:cxn>
                  <a:cxn ang="T43">
                    <a:pos x="T22" y="T23"/>
                  </a:cxn>
                  <a:cxn ang="T44">
                    <a:pos x="T24" y="T25"/>
                  </a:cxn>
                  <a:cxn ang="T45">
                    <a:pos x="T26" y="T27"/>
                  </a:cxn>
                  <a:cxn ang="T46">
                    <a:pos x="T28" y="T29"/>
                  </a:cxn>
                  <a:cxn ang="T47">
                    <a:pos x="T30" y="T31"/>
                  </a:cxn>
                </a:cxnLst>
                <a:rect l="T48" t="T49" r="T50" b="T51"/>
                <a:pathLst>
                  <a:path w="93" h="88">
                    <a:moveTo>
                      <a:pt x="89" y="88"/>
                    </a:moveTo>
                    <a:cubicBezTo>
                      <a:pt x="58" y="88"/>
                      <a:pt x="58" y="88"/>
                      <a:pt x="58" y="88"/>
                    </a:cubicBezTo>
                    <a:cubicBezTo>
                      <a:pt x="47" y="88"/>
                      <a:pt x="43" y="77"/>
                      <a:pt x="42" y="77"/>
                    </a:cubicBezTo>
                    <a:cubicBezTo>
                      <a:pt x="42" y="77"/>
                      <a:pt x="42" y="77"/>
                      <a:pt x="42" y="77"/>
                    </a:cubicBezTo>
                    <a:cubicBezTo>
                      <a:pt x="42" y="77"/>
                      <a:pt x="25" y="17"/>
                      <a:pt x="23" y="13"/>
                    </a:cubicBezTo>
                    <a:cubicBezTo>
                      <a:pt x="22" y="9"/>
                      <a:pt x="21" y="8"/>
                      <a:pt x="18" y="8"/>
                    </a:cubicBezTo>
                    <a:cubicBezTo>
                      <a:pt x="4" y="8"/>
                      <a:pt x="4" y="8"/>
                      <a:pt x="4" y="8"/>
                    </a:cubicBezTo>
                    <a:cubicBezTo>
                      <a:pt x="2" y="8"/>
                      <a:pt x="0" y="6"/>
                      <a:pt x="0" y="4"/>
                    </a:cubicBezTo>
                    <a:cubicBezTo>
                      <a:pt x="0" y="2"/>
                      <a:pt x="2" y="0"/>
                      <a:pt x="4" y="0"/>
                    </a:cubicBezTo>
                    <a:cubicBezTo>
                      <a:pt x="18" y="0"/>
                      <a:pt x="18" y="0"/>
                      <a:pt x="18" y="0"/>
                    </a:cubicBezTo>
                    <a:cubicBezTo>
                      <a:pt x="27" y="0"/>
                      <a:pt x="30" y="5"/>
                      <a:pt x="31" y="11"/>
                    </a:cubicBezTo>
                    <a:cubicBezTo>
                      <a:pt x="32" y="15"/>
                      <a:pt x="49" y="70"/>
                      <a:pt x="50" y="74"/>
                    </a:cubicBezTo>
                    <a:cubicBezTo>
                      <a:pt x="50" y="75"/>
                      <a:pt x="53" y="80"/>
                      <a:pt x="58" y="80"/>
                    </a:cubicBezTo>
                    <a:cubicBezTo>
                      <a:pt x="89" y="80"/>
                      <a:pt x="89" y="80"/>
                      <a:pt x="89" y="80"/>
                    </a:cubicBezTo>
                    <a:cubicBezTo>
                      <a:pt x="92" y="80"/>
                      <a:pt x="93" y="82"/>
                      <a:pt x="93" y="84"/>
                    </a:cubicBezTo>
                    <a:cubicBezTo>
                      <a:pt x="93" y="86"/>
                      <a:pt x="92" y="88"/>
                      <a:pt x="89" y="88"/>
                    </a:cubicBezTo>
                    <a:close/>
                  </a:path>
                </a:pathLst>
              </a:custGeom>
              <a:solidFill>
                <a:schemeClr val="bg1"/>
              </a:solidFill>
              <a:ln w="9525">
                <a:noFill/>
                <a:round/>
                <a:headEnd/>
                <a:tailEnd/>
              </a:ln>
            </p:spPr>
            <p:txBody>
              <a:bodyPr/>
              <a:lstStyle/>
              <a:p>
                <a:endParaRPr lang="zh-CN" altLang="en-US"/>
              </a:p>
            </p:txBody>
          </p:sp>
        </p:grpSp>
      </p:grpSp>
      <p:grpSp>
        <p:nvGrpSpPr>
          <p:cNvPr id="20" name="Group 2979">
            <a:extLst>
              <a:ext uri="{FF2B5EF4-FFF2-40B4-BE49-F238E27FC236}">
                <a16:creationId xmlns="" xmlns:a16="http://schemas.microsoft.com/office/drawing/2014/main" id="{30677A91-ADCB-4130-BE5F-C4A903ABFEFC}"/>
              </a:ext>
            </a:extLst>
          </p:cNvPr>
          <p:cNvGrpSpPr>
            <a:grpSpLocks/>
          </p:cNvGrpSpPr>
          <p:nvPr/>
        </p:nvGrpSpPr>
        <p:grpSpPr bwMode="auto">
          <a:xfrm>
            <a:off x="9017000" y="3883025"/>
            <a:ext cx="371475" cy="311150"/>
            <a:chOff x="2963" y="4"/>
            <a:chExt cx="204" cy="172"/>
          </a:xfrm>
          <a:solidFill>
            <a:srgbClr val="FABB95"/>
          </a:solidFill>
        </p:grpSpPr>
        <p:sp>
          <p:nvSpPr>
            <p:cNvPr id="21" name="Freeform 1677">
              <a:extLst>
                <a:ext uri="{FF2B5EF4-FFF2-40B4-BE49-F238E27FC236}">
                  <a16:creationId xmlns="" xmlns:a16="http://schemas.microsoft.com/office/drawing/2014/main" id="{58E7860D-48F8-4951-AE97-76E627186306}"/>
                </a:ext>
              </a:extLst>
            </p:cNvPr>
            <p:cNvSpPr>
              <a:spLocks/>
            </p:cNvSpPr>
            <p:nvPr/>
          </p:nvSpPr>
          <p:spPr bwMode="auto">
            <a:xfrm>
              <a:off x="2991" y="32"/>
              <a:ext cx="74" cy="62"/>
            </a:xfrm>
            <a:custGeom>
              <a:avLst/>
              <a:gdLst>
                <a:gd name="T0" fmla="*/ 192 w 37"/>
                <a:gd name="T1" fmla="*/ 1984 h 31"/>
                <a:gd name="T2" fmla="*/ 0 w 37"/>
                <a:gd name="T3" fmla="*/ 1280 h 31"/>
                <a:gd name="T4" fmla="*/ 1280 w 37"/>
                <a:gd name="T5" fmla="*/ 0 h 31"/>
                <a:gd name="T6" fmla="*/ 2368 w 37"/>
                <a:gd name="T7" fmla="*/ 640 h 31"/>
                <a:gd name="T8" fmla="*/ 1920 w 37"/>
                <a:gd name="T9" fmla="*/ 896 h 31"/>
                <a:gd name="T10" fmla="*/ 1280 w 37"/>
                <a:gd name="T11" fmla="*/ 512 h 31"/>
                <a:gd name="T12" fmla="*/ 512 w 37"/>
                <a:gd name="T13" fmla="*/ 1280 h 31"/>
                <a:gd name="T14" fmla="*/ 640 w 37"/>
                <a:gd name="T15" fmla="*/ 1728 h 31"/>
                <a:gd name="T16" fmla="*/ 192 w 37"/>
                <a:gd name="T17" fmla="*/ 1984 h 31"/>
                <a:gd name="T18" fmla="*/ 0 60000 65536"/>
                <a:gd name="T19" fmla="*/ 0 60000 65536"/>
                <a:gd name="T20" fmla="*/ 0 60000 65536"/>
                <a:gd name="T21" fmla="*/ 0 60000 65536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  <a:gd name="T27" fmla="*/ 0 w 37"/>
                <a:gd name="T28" fmla="*/ 0 h 31"/>
                <a:gd name="T29" fmla="*/ 37 w 37"/>
                <a:gd name="T30" fmla="*/ 31 h 31"/>
              </a:gdLst>
              <a:ahLst/>
              <a:cxnLst>
                <a:cxn ang="T18">
                  <a:pos x="T0" y="T1"/>
                </a:cxn>
                <a:cxn ang="T19">
                  <a:pos x="T2" y="T3"/>
                </a:cxn>
                <a:cxn ang="T20">
                  <a:pos x="T4" y="T5"/>
                </a:cxn>
                <a:cxn ang="T21">
                  <a:pos x="T6" y="T7"/>
                </a:cxn>
                <a:cxn ang="T22">
                  <a:pos x="T8" y="T9"/>
                </a:cxn>
                <a:cxn ang="T23">
                  <a:pos x="T10" y="T11"/>
                </a:cxn>
                <a:cxn ang="T24">
                  <a:pos x="T12" y="T13"/>
                </a:cxn>
                <a:cxn ang="T25">
                  <a:pos x="T14" y="T15"/>
                </a:cxn>
                <a:cxn ang="T26">
                  <a:pos x="T16" y="T17"/>
                </a:cxn>
              </a:cxnLst>
              <a:rect l="T27" t="T28" r="T29" b="T30"/>
              <a:pathLst>
                <a:path w="37" h="31">
                  <a:moveTo>
                    <a:pt x="3" y="31"/>
                  </a:moveTo>
                  <a:cubicBezTo>
                    <a:pt x="1" y="28"/>
                    <a:pt x="0" y="24"/>
                    <a:pt x="0" y="20"/>
                  </a:cubicBezTo>
                  <a:cubicBezTo>
                    <a:pt x="0" y="9"/>
                    <a:pt x="9" y="0"/>
                    <a:pt x="20" y="0"/>
                  </a:cubicBezTo>
                  <a:cubicBezTo>
                    <a:pt x="27" y="0"/>
                    <a:pt x="34" y="4"/>
                    <a:pt x="37" y="10"/>
                  </a:cubicBezTo>
                  <a:cubicBezTo>
                    <a:pt x="30" y="14"/>
                    <a:pt x="30" y="14"/>
                    <a:pt x="30" y="14"/>
                  </a:cubicBezTo>
                  <a:cubicBezTo>
                    <a:pt x="28" y="10"/>
                    <a:pt x="24" y="8"/>
                    <a:pt x="20" y="8"/>
                  </a:cubicBezTo>
                  <a:cubicBezTo>
                    <a:pt x="13" y="8"/>
                    <a:pt x="8" y="13"/>
                    <a:pt x="8" y="20"/>
                  </a:cubicBezTo>
                  <a:cubicBezTo>
                    <a:pt x="8" y="22"/>
                    <a:pt x="9" y="25"/>
                    <a:pt x="10" y="27"/>
                  </a:cubicBezTo>
                  <a:cubicBezTo>
                    <a:pt x="3" y="31"/>
                    <a:pt x="3" y="31"/>
                    <a:pt x="3" y="31"/>
                  </a:cubicBezTo>
                  <a:close/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22" name="Freeform 1678">
              <a:extLst>
                <a:ext uri="{FF2B5EF4-FFF2-40B4-BE49-F238E27FC236}">
                  <a16:creationId xmlns="" xmlns:a16="http://schemas.microsoft.com/office/drawing/2014/main" id="{4BF17DC1-C7D5-4EE0-9A50-FBB49FE2CDA0}"/>
                </a:ext>
              </a:extLst>
            </p:cNvPr>
            <p:cNvSpPr>
              <a:spLocks/>
            </p:cNvSpPr>
            <p:nvPr/>
          </p:nvSpPr>
          <p:spPr bwMode="auto">
            <a:xfrm>
              <a:off x="3027" y="4"/>
              <a:ext cx="8" cy="30"/>
            </a:xfrm>
            <a:custGeom>
              <a:avLst/>
              <a:gdLst>
                <a:gd name="T0" fmla="*/ 128 w 4"/>
                <a:gd name="T1" fmla="*/ 960 h 15"/>
                <a:gd name="T2" fmla="*/ 0 w 4"/>
                <a:gd name="T3" fmla="*/ 832 h 15"/>
                <a:gd name="T4" fmla="*/ 0 w 4"/>
                <a:gd name="T5" fmla="*/ 128 h 15"/>
                <a:gd name="T6" fmla="*/ 128 w 4"/>
                <a:gd name="T7" fmla="*/ 0 h 15"/>
                <a:gd name="T8" fmla="*/ 256 w 4"/>
                <a:gd name="T9" fmla="*/ 128 h 15"/>
                <a:gd name="T10" fmla="*/ 256 w 4"/>
                <a:gd name="T11" fmla="*/ 832 h 15"/>
                <a:gd name="T12" fmla="*/ 128 w 4"/>
                <a:gd name="T13" fmla="*/ 960 h 15"/>
                <a:gd name="T14" fmla="*/ 0 60000 65536"/>
                <a:gd name="T15" fmla="*/ 0 60000 65536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  <a:gd name="T21" fmla="*/ 0 w 4"/>
                <a:gd name="T22" fmla="*/ 0 h 15"/>
                <a:gd name="T23" fmla="*/ 4 w 4"/>
                <a:gd name="T24" fmla="*/ 15 h 15"/>
              </a:gdLst>
              <a:ahLst/>
              <a:cxnLst>
                <a:cxn ang="T14">
                  <a:pos x="T0" y="T1"/>
                </a:cxn>
                <a:cxn ang="T15">
                  <a:pos x="T2" y="T3"/>
                </a:cxn>
                <a:cxn ang="T16">
                  <a:pos x="T4" y="T5"/>
                </a:cxn>
                <a:cxn ang="T17">
                  <a:pos x="T6" y="T7"/>
                </a:cxn>
                <a:cxn ang="T18">
                  <a:pos x="T8" y="T9"/>
                </a:cxn>
                <a:cxn ang="T19">
                  <a:pos x="T10" y="T11"/>
                </a:cxn>
                <a:cxn ang="T20">
                  <a:pos x="T12" y="T13"/>
                </a:cxn>
              </a:cxnLst>
              <a:rect l="T21" t="T22" r="T23" b="T24"/>
              <a:pathLst>
                <a:path w="4" h="15">
                  <a:moveTo>
                    <a:pt x="2" y="15"/>
                  </a:moveTo>
                  <a:cubicBezTo>
                    <a:pt x="1" y="15"/>
                    <a:pt x="0" y="14"/>
                    <a:pt x="0" y="13"/>
                  </a:cubicBezTo>
                  <a:cubicBezTo>
                    <a:pt x="0" y="2"/>
                    <a:pt x="0" y="2"/>
                    <a:pt x="0" y="2"/>
                  </a:cubicBezTo>
                  <a:cubicBezTo>
                    <a:pt x="0" y="1"/>
                    <a:pt x="1" y="0"/>
                    <a:pt x="2" y="0"/>
                  </a:cubicBezTo>
                  <a:cubicBezTo>
                    <a:pt x="3" y="0"/>
                    <a:pt x="4" y="1"/>
                    <a:pt x="4" y="2"/>
                  </a:cubicBezTo>
                  <a:cubicBezTo>
                    <a:pt x="4" y="13"/>
                    <a:pt x="4" y="13"/>
                    <a:pt x="4" y="13"/>
                  </a:cubicBezTo>
                  <a:cubicBezTo>
                    <a:pt x="4" y="14"/>
                    <a:pt x="3" y="15"/>
                    <a:pt x="2" y="15"/>
                  </a:cubicBezTo>
                  <a:close/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23" name="Freeform 1679">
              <a:extLst>
                <a:ext uri="{FF2B5EF4-FFF2-40B4-BE49-F238E27FC236}">
                  <a16:creationId xmlns="" xmlns:a16="http://schemas.microsoft.com/office/drawing/2014/main" id="{311A338A-B4E8-4276-9C66-91A230E19538}"/>
                </a:ext>
              </a:extLst>
            </p:cNvPr>
            <p:cNvSpPr>
              <a:spLocks/>
            </p:cNvSpPr>
            <p:nvPr/>
          </p:nvSpPr>
          <p:spPr bwMode="auto">
            <a:xfrm>
              <a:off x="3027" y="4"/>
              <a:ext cx="8" cy="30"/>
            </a:xfrm>
            <a:custGeom>
              <a:avLst/>
              <a:gdLst>
                <a:gd name="T0" fmla="*/ 128 w 4"/>
                <a:gd name="T1" fmla="*/ 960 h 15"/>
                <a:gd name="T2" fmla="*/ 0 w 4"/>
                <a:gd name="T3" fmla="*/ 832 h 15"/>
                <a:gd name="T4" fmla="*/ 0 w 4"/>
                <a:gd name="T5" fmla="*/ 128 h 15"/>
                <a:gd name="T6" fmla="*/ 128 w 4"/>
                <a:gd name="T7" fmla="*/ 0 h 15"/>
                <a:gd name="T8" fmla="*/ 256 w 4"/>
                <a:gd name="T9" fmla="*/ 128 h 15"/>
                <a:gd name="T10" fmla="*/ 256 w 4"/>
                <a:gd name="T11" fmla="*/ 832 h 15"/>
                <a:gd name="T12" fmla="*/ 128 w 4"/>
                <a:gd name="T13" fmla="*/ 960 h 15"/>
                <a:gd name="T14" fmla="*/ 0 60000 65536"/>
                <a:gd name="T15" fmla="*/ 0 60000 65536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  <a:gd name="T21" fmla="*/ 0 w 4"/>
                <a:gd name="T22" fmla="*/ 0 h 15"/>
                <a:gd name="T23" fmla="*/ 4 w 4"/>
                <a:gd name="T24" fmla="*/ 15 h 15"/>
              </a:gdLst>
              <a:ahLst/>
              <a:cxnLst>
                <a:cxn ang="T14">
                  <a:pos x="T0" y="T1"/>
                </a:cxn>
                <a:cxn ang="T15">
                  <a:pos x="T2" y="T3"/>
                </a:cxn>
                <a:cxn ang="T16">
                  <a:pos x="T4" y="T5"/>
                </a:cxn>
                <a:cxn ang="T17">
                  <a:pos x="T6" y="T7"/>
                </a:cxn>
                <a:cxn ang="T18">
                  <a:pos x="T8" y="T9"/>
                </a:cxn>
                <a:cxn ang="T19">
                  <a:pos x="T10" y="T11"/>
                </a:cxn>
                <a:cxn ang="T20">
                  <a:pos x="T12" y="T13"/>
                </a:cxn>
              </a:cxnLst>
              <a:rect l="T21" t="T22" r="T23" b="T24"/>
              <a:pathLst>
                <a:path w="4" h="15">
                  <a:moveTo>
                    <a:pt x="2" y="15"/>
                  </a:moveTo>
                  <a:cubicBezTo>
                    <a:pt x="1" y="15"/>
                    <a:pt x="0" y="14"/>
                    <a:pt x="0" y="13"/>
                  </a:cubicBezTo>
                  <a:cubicBezTo>
                    <a:pt x="0" y="2"/>
                    <a:pt x="0" y="2"/>
                    <a:pt x="0" y="2"/>
                  </a:cubicBezTo>
                  <a:cubicBezTo>
                    <a:pt x="0" y="1"/>
                    <a:pt x="1" y="0"/>
                    <a:pt x="2" y="0"/>
                  </a:cubicBezTo>
                  <a:cubicBezTo>
                    <a:pt x="3" y="0"/>
                    <a:pt x="4" y="1"/>
                    <a:pt x="4" y="2"/>
                  </a:cubicBezTo>
                  <a:cubicBezTo>
                    <a:pt x="4" y="13"/>
                    <a:pt x="4" y="13"/>
                    <a:pt x="4" y="13"/>
                  </a:cubicBezTo>
                  <a:cubicBezTo>
                    <a:pt x="4" y="14"/>
                    <a:pt x="3" y="15"/>
                    <a:pt x="2" y="15"/>
                  </a:cubicBezTo>
                  <a:close/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24" name="Freeform 1680">
              <a:extLst>
                <a:ext uri="{FF2B5EF4-FFF2-40B4-BE49-F238E27FC236}">
                  <a16:creationId xmlns="" xmlns:a16="http://schemas.microsoft.com/office/drawing/2014/main" id="{74528AFE-E36D-4562-97F2-E1E395418E49}"/>
                </a:ext>
              </a:extLst>
            </p:cNvPr>
            <p:cNvSpPr>
              <a:spLocks/>
            </p:cNvSpPr>
            <p:nvPr/>
          </p:nvSpPr>
          <p:spPr bwMode="auto">
            <a:xfrm>
              <a:off x="2963" y="68"/>
              <a:ext cx="30" cy="8"/>
            </a:xfrm>
            <a:custGeom>
              <a:avLst/>
              <a:gdLst>
                <a:gd name="T0" fmla="*/ 832 w 15"/>
                <a:gd name="T1" fmla="*/ 256 h 4"/>
                <a:gd name="T2" fmla="*/ 128 w 15"/>
                <a:gd name="T3" fmla="*/ 256 h 4"/>
                <a:gd name="T4" fmla="*/ 0 w 15"/>
                <a:gd name="T5" fmla="*/ 128 h 4"/>
                <a:gd name="T6" fmla="*/ 128 w 15"/>
                <a:gd name="T7" fmla="*/ 0 h 4"/>
                <a:gd name="T8" fmla="*/ 832 w 15"/>
                <a:gd name="T9" fmla="*/ 0 h 4"/>
                <a:gd name="T10" fmla="*/ 960 w 15"/>
                <a:gd name="T11" fmla="*/ 128 h 4"/>
                <a:gd name="T12" fmla="*/ 832 w 15"/>
                <a:gd name="T13" fmla="*/ 256 h 4"/>
                <a:gd name="T14" fmla="*/ 0 60000 65536"/>
                <a:gd name="T15" fmla="*/ 0 60000 65536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  <a:gd name="T21" fmla="*/ 0 w 15"/>
                <a:gd name="T22" fmla="*/ 0 h 4"/>
                <a:gd name="T23" fmla="*/ 15 w 15"/>
                <a:gd name="T24" fmla="*/ 4 h 4"/>
              </a:gdLst>
              <a:ahLst/>
              <a:cxnLst>
                <a:cxn ang="T14">
                  <a:pos x="T0" y="T1"/>
                </a:cxn>
                <a:cxn ang="T15">
                  <a:pos x="T2" y="T3"/>
                </a:cxn>
                <a:cxn ang="T16">
                  <a:pos x="T4" y="T5"/>
                </a:cxn>
                <a:cxn ang="T17">
                  <a:pos x="T6" y="T7"/>
                </a:cxn>
                <a:cxn ang="T18">
                  <a:pos x="T8" y="T9"/>
                </a:cxn>
                <a:cxn ang="T19">
                  <a:pos x="T10" y="T11"/>
                </a:cxn>
                <a:cxn ang="T20">
                  <a:pos x="T12" y="T13"/>
                </a:cxn>
              </a:cxnLst>
              <a:rect l="T21" t="T22" r="T23" b="T24"/>
              <a:pathLst>
                <a:path w="15" h="4">
                  <a:moveTo>
                    <a:pt x="13" y="4"/>
                  </a:moveTo>
                  <a:cubicBezTo>
                    <a:pt x="2" y="4"/>
                    <a:pt x="2" y="4"/>
                    <a:pt x="2" y="4"/>
                  </a:cubicBezTo>
                  <a:cubicBezTo>
                    <a:pt x="1" y="4"/>
                    <a:pt x="0" y="3"/>
                    <a:pt x="0" y="2"/>
                  </a:cubicBezTo>
                  <a:cubicBezTo>
                    <a:pt x="0" y="1"/>
                    <a:pt x="1" y="0"/>
                    <a:pt x="2" y="0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14" y="0"/>
                    <a:pt x="15" y="1"/>
                    <a:pt x="15" y="2"/>
                  </a:cubicBezTo>
                  <a:cubicBezTo>
                    <a:pt x="15" y="3"/>
                    <a:pt x="14" y="4"/>
                    <a:pt x="13" y="4"/>
                  </a:cubicBezTo>
                  <a:close/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25" name="Freeform 1681">
              <a:extLst>
                <a:ext uri="{FF2B5EF4-FFF2-40B4-BE49-F238E27FC236}">
                  <a16:creationId xmlns="" xmlns:a16="http://schemas.microsoft.com/office/drawing/2014/main" id="{8C54472A-DFB2-4A35-AC81-A82F600E968C}"/>
                </a:ext>
              </a:extLst>
            </p:cNvPr>
            <p:cNvSpPr>
              <a:spLocks/>
            </p:cNvSpPr>
            <p:nvPr/>
          </p:nvSpPr>
          <p:spPr bwMode="auto">
            <a:xfrm>
              <a:off x="2963" y="68"/>
              <a:ext cx="30" cy="8"/>
            </a:xfrm>
            <a:custGeom>
              <a:avLst/>
              <a:gdLst>
                <a:gd name="T0" fmla="*/ 832 w 15"/>
                <a:gd name="T1" fmla="*/ 256 h 4"/>
                <a:gd name="T2" fmla="*/ 128 w 15"/>
                <a:gd name="T3" fmla="*/ 256 h 4"/>
                <a:gd name="T4" fmla="*/ 0 w 15"/>
                <a:gd name="T5" fmla="*/ 128 h 4"/>
                <a:gd name="T6" fmla="*/ 128 w 15"/>
                <a:gd name="T7" fmla="*/ 0 h 4"/>
                <a:gd name="T8" fmla="*/ 832 w 15"/>
                <a:gd name="T9" fmla="*/ 0 h 4"/>
                <a:gd name="T10" fmla="*/ 960 w 15"/>
                <a:gd name="T11" fmla="*/ 128 h 4"/>
                <a:gd name="T12" fmla="*/ 832 w 15"/>
                <a:gd name="T13" fmla="*/ 256 h 4"/>
                <a:gd name="T14" fmla="*/ 0 60000 65536"/>
                <a:gd name="T15" fmla="*/ 0 60000 65536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  <a:gd name="T21" fmla="*/ 0 w 15"/>
                <a:gd name="T22" fmla="*/ 0 h 4"/>
                <a:gd name="T23" fmla="*/ 15 w 15"/>
                <a:gd name="T24" fmla="*/ 4 h 4"/>
              </a:gdLst>
              <a:ahLst/>
              <a:cxnLst>
                <a:cxn ang="T14">
                  <a:pos x="T0" y="T1"/>
                </a:cxn>
                <a:cxn ang="T15">
                  <a:pos x="T2" y="T3"/>
                </a:cxn>
                <a:cxn ang="T16">
                  <a:pos x="T4" y="T5"/>
                </a:cxn>
                <a:cxn ang="T17">
                  <a:pos x="T6" y="T7"/>
                </a:cxn>
                <a:cxn ang="T18">
                  <a:pos x="T8" y="T9"/>
                </a:cxn>
                <a:cxn ang="T19">
                  <a:pos x="T10" y="T11"/>
                </a:cxn>
                <a:cxn ang="T20">
                  <a:pos x="T12" y="T13"/>
                </a:cxn>
              </a:cxnLst>
              <a:rect l="T21" t="T22" r="T23" b="T24"/>
              <a:pathLst>
                <a:path w="15" h="4">
                  <a:moveTo>
                    <a:pt x="13" y="4"/>
                  </a:moveTo>
                  <a:cubicBezTo>
                    <a:pt x="2" y="4"/>
                    <a:pt x="2" y="4"/>
                    <a:pt x="2" y="4"/>
                  </a:cubicBezTo>
                  <a:cubicBezTo>
                    <a:pt x="1" y="4"/>
                    <a:pt x="0" y="3"/>
                    <a:pt x="0" y="2"/>
                  </a:cubicBezTo>
                  <a:cubicBezTo>
                    <a:pt x="0" y="1"/>
                    <a:pt x="1" y="0"/>
                    <a:pt x="2" y="0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14" y="0"/>
                    <a:pt x="15" y="1"/>
                    <a:pt x="15" y="2"/>
                  </a:cubicBezTo>
                  <a:cubicBezTo>
                    <a:pt x="15" y="3"/>
                    <a:pt x="14" y="4"/>
                    <a:pt x="13" y="4"/>
                  </a:cubicBezTo>
                  <a:close/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26" name="Freeform 1682">
              <a:extLst>
                <a:ext uri="{FF2B5EF4-FFF2-40B4-BE49-F238E27FC236}">
                  <a16:creationId xmlns="" xmlns:a16="http://schemas.microsoft.com/office/drawing/2014/main" id="{6766EDCA-86CE-4ABF-A894-E88354142593}"/>
                </a:ext>
              </a:extLst>
            </p:cNvPr>
            <p:cNvSpPr>
              <a:spLocks/>
            </p:cNvSpPr>
            <p:nvPr/>
          </p:nvSpPr>
          <p:spPr bwMode="auto">
            <a:xfrm>
              <a:off x="2971" y="34"/>
              <a:ext cx="28" cy="22"/>
            </a:xfrm>
            <a:custGeom>
              <a:avLst/>
              <a:gdLst>
                <a:gd name="T0" fmla="*/ 768 w 14"/>
                <a:gd name="T1" fmla="*/ 704 h 11"/>
                <a:gd name="T2" fmla="*/ 640 w 14"/>
                <a:gd name="T3" fmla="*/ 640 h 11"/>
                <a:gd name="T4" fmla="*/ 64 w 14"/>
                <a:gd name="T5" fmla="*/ 320 h 11"/>
                <a:gd name="T6" fmla="*/ 0 w 14"/>
                <a:gd name="T7" fmla="*/ 128 h 11"/>
                <a:gd name="T8" fmla="*/ 192 w 14"/>
                <a:gd name="T9" fmla="*/ 64 h 11"/>
                <a:gd name="T10" fmla="*/ 832 w 14"/>
                <a:gd name="T11" fmla="*/ 384 h 11"/>
                <a:gd name="T12" fmla="*/ 896 w 14"/>
                <a:gd name="T13" fmla="*/ 640 h 11"/>
                <a:gd name="T14" fmla="*/ 768 w 14"/>
                <a:gd name="T15" fmla="*/ 704 h 11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  <a:gd name="T21" fmla="*/ 0 60000 65536"/>
                <a:gd name="T22" fmla="*/ 0 60000 65536"/>
                <a:gd name="T23" fmla="*/ 0 60000 65536"/>
                <a:gd name="T24" fmla="*/ 0 w 14"/>
                <a:gd name="T25" fmla="*/ 0 h 11"/>
                <a:gd name="T26" fmla="*/ 14 w 14"/>
                <a:gd name="T27" fmla="*/ 11 h 11"/>
              </a:gdLst>
              <a:ahLst/>
              <a:cxnLst>
                <a:cxn ang="T16">
                  <a:pos x="T0" y="T1"/>
                </a:cxn>
                <a:cxn ang="T17">
                  <a:pos x="T2" y="T3"/>
                </a:cxn>
                <a:cxn ang="T18">
                  <a:pos x="T4" y="T5"/>
                </a:cxn>
                <a:cxn ang="T19">
                  <a:pos x="T6" y="T7"/>
                </a:cxn>
                <a:cxn ang="T20">
                  <a:pos x="T8" y="T9"/>
                </a:cxn>
                <a:cxn ang="T21">
                  <a:pos x="T10" y="T11"/>
                </a:cxn>
                <a:cxn ang="T22">
                  <a:pos x="T12" y="T13"/>
                </a:cxn>
                <a:cxn ang="T23">
                  <a:pos x="T14" y="T15"/>
                </a:cxn>
              </a:cxnLst>
              <a:rect l="T24" t="T25" r="T26" b="T27"/>
              <a:pathLst>
                <a:path w="14" h="11">
                  <a:moveTo>
                    <a:pt x="12" y="11"/>
                  </a:moveTo>
                  <a:cubicBezTo>
                    <a:pt x="11" y="11"/>
                    <a:pt x="11" y="11"/>
                    <a:pt x="10" y="10"/>
                  </a:cubicBezTo>
                  <a:cubicBezTo>
                    <a:pt x="1" y="5"/>
                    <a:pt x="1" y="5"/>
                    <a:pt x="1" y="5"/>
                  </a:cubicBezTo>
                  <a:cubicBezTo>
                    <a:pt x="0" y="4"/>
                    <a:pt x="0" y="3"/>
                    <a:pt x="0" y="2"/>
                  </a:cubicBezTo>
                  <a:cubicBezTo>
                    <a:pt x="1" y="1"/>
                    <a:pt x="2" y="0"/>
                    <a:pt x="3" y="1"/>
                  </a:cubicBezTo>
                  <a:cubicBezTo>
                    <a:pt x="13" y="6"/>
                    <a:pt x="13" y="6"/>
                    <a:pt x="13" y="6"/>
                  </a:cubicBezTo>
                  <a:cubicBezTo>
                    <a:pt x="14" y="7"/>
                    <a:pt x="14" y="8"/>
                    <a:pt x="14" y="10"/>
                  </a:cubicBezTo>
                  <a:cubicBezTo>
                    <a:pt x="13" y="10"/>
                    <a:pt x="12" y="11"/>
                    <a:pt x="12" y="11"/>
                  </a:cubicBezTo>
                  <a:close/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27" name="Freeform 1683">
              <a:extLst>
                <a:ext uri="{FF2B5EF4-FFF2-40B4-BE49-F238E27FC236}">
                  <a16:creationId xmlns="" xmlns:a16="http://schemas.microsoft.com/office/drawing/2014/main" id="{E4675EEB-F3B1-4747-87DB-49157ADFE311}"/>
                </a:ext>
              </a:extLst>
            </p:cNvPr>
            <p:cNvSpPr>
              <a:spLocks/>
            </p:cNvSpPr>
            <p:nvPr/>
          </p:nvSpPr>
          <p:spPr bwMode="auto">
            <a:xfrm>
              <a:off x="2971" y="34"/>
              <a:ext cx="28" cy="22"/>
            </a:xfrm>
            <a:custGeom>
              <a:avLst/>
              <a:gdLst>
                <a:gd name="T0" fmla="*/ 768 w 14"/>
                <a:gd name="T1" fmla="*/ 704 h 11"/>
                <a:gd name="T2" fmla="*/ 640 w 14"/>
                <a:gd name="T3" fmla="*/ 640 h 11"/>
                <a:gd name="T4" fmla="*/ 64 w 14"/>
                <a:gd name="T5" fmla="*/ 320 h 11"/>
                <a:gd name="T6" fmla="*/ 0 w 14"/>
                <a:gd name="T7" fmla="*/ 128 h 11"/>
                <a:gd name="T8" fmla="*/ 192 w 14"/>
                <a:gd name="T9" fmla="*/ 64 h 11"/>
                <a:gd name="T10" fmla="*/ 832 w 14"/>
                <a:gd name="T11" fmla="*/ 384 h 11"/>
                <a:gd name="T12" fmla="*/ 896 w 14"/>
                <a:gd name="T13" fmla="*/ 640 h 11"/>
                <a:gd name="T14" fmla="*/ 768 w 14"/>
                <a:gd name="T15" fmla="*/ 704 h 11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  <a:gd name="T21" fmla="*/ 0 60000 65536"/>
                <a:gd name="T22" fmla="*/ 0 60000 65536"/>
                <a:gd name="T23" fmla="*/ 0 60000 65536"/>
                <a:gd name="T24" fmla="*/ 0 w 14"/>
                <a:gd name="T25" fmla="*/ 0 h 11"/>
                <a:gd name="T26" fmla="*/ 14 w 14"/>
                <a:gd name="T27" fmla="*/ 11 h 11"/>
              </a:gdLst>
              <a:ahLst/>
              <a:cxnLst>
                <a:cxn ang="T16">
                  <a:pos x="T0" y="T1"/>
                </a:cxn>
                <a:cxn ang="T17">
                  <a:pos x="T2" y="T3"/>
                </a:cxn>
                <a:cxn ang="T18">
                  <a:pos x="T4" y="T5"/>
                </a:cxn>
                <a:cxn ang="T19">
                  <a:pos x="T6" y="T7"/>
                </a:cxn>
                <a:cxn ang="T20">
                  <a:pos x="T8" y="T9"/>
                </a:cxn>
                <a:cxn ang="T21">
                  <a:pos x="T10" y="T11"/>
                </a:cxn>
                <a:cxn ang="T22">
                  <a:pos x="T12" y="T13"/>
                </a:cxn>
                <a:cxn ang="T23">
                  <a:pos x="T14" y="T15"/>
                </a:cxn>
              </a:cxnLst>
              <a:rect l="T24" t="T25" r="T26" b="T27"/>
              <a:pathLst>
                <a:path w="14" h="11">
                  <a:moveTo>
                    <a:pt x="12" y="11"/>
                  </a:moveTo>
                  <a:cubicBezTo>
                    <a:pt x="11" y="11"/>
                    <a:pt x="11" y="11"/>
                    <a:pt x="10" y="10"/>
                  </a:cubicBezTo>
                  <a:cubicBezTo>
                    <a:pt x="1" y="5"/>
                    <a:pt x="1" y="5"/>
                    <a:pt x="1" y="5"/>
                  </a:cubicBezTo>
                  <a:cubicBezTo>
                    <a:pt x="0" y="4"/>
                    <a:pt x="0" y="3"/>
                    <a:pt x="0" y="2"/>
                  </a:cubicBezTo>
                  <a:cubicBezTo>
                    <a:pt x="1" y="1"/>
                    <a:pt x="2" y="0"/>
                    <a:pt x="3" y="1"/>
                  </a:cubicBezTo>
                  <a:cubicBezTo>
                    <a:pt x="13" y="6"/>
                    <a:pt x="13" y="6"/>
                    <a:pt x="13" y="6"/>
                  </a:cubicBezTo>
                  <a:cubicBezTo>
                    <a:pt x="14" y="7"/>
                    <a:pt x="14" y="8"/>
                    <a:pt x="14" y="10"/>
                  </a:cubicBezTo>
                  <a:cubicBezTo>
                    <a:pt x="13" y="10"/>
                    <a:pt x="12" y="11"/>
                    <a:pt x="12" y="11"/>
                  </a:cubicBezTo>
                  <a:close/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28" name="Freeform 1684">
              <a:extLst>
                <a:ext uri="{FF2B5EF4-FFF2-40B4-BE49-F238E27FC236}">
                  <a16:creationId xmlns="" xmlns:a16="http://schemas.microsoft.com/office/drawing/2014/main" id="{AFF08264-F061-44EF-A891-E8AF133110BD}"/>
                </a:ext>
              </a:extLst>
            </p:cNvPr>
            <p:cNvSpPr>
              <a:spLocks/>
            </p:cNvSpPr>
            <p:nvPr/>
          </p:nvSpPr>
          <p:spPr bwMode="auto">
            <a:xfrm>
              <a:off x="3047" y="12"/>
              <a:ext cx="22" cy="28"/>
            </a:xfrm>
            <a:custGeom>
              <a:avLst/>
              <a:gdLst>
                <a:gd name="T0" fmla="*/ 192 w 11"/>
                <a:gd name="T1" fmla="*/ 896 h 14"/>
                <a:gd name="T2" fmla="*/ 64 w 11"/>
                <a:gd name="T3" fmla="*/ 896 h 14"/>
                <a:gd name="T4" fmla="*/ 64 w 11"/>
                <a:gd name="T5" fmla="*/ 640 h 14"/>
                <a:gd name="T6" fmla="*/ 384 w 11"/>
                <a:gd name="T7" fmla="*/ 64 h 14"/>
                <a:gd name="T8" fmla="*/ 576 w 11"/>
                <a:gd name="T9" fmla="*/ 0 h 14"/>
                <a:gd name="T10" fmla="*/ 640 w 11"/>
                <a:gd name="T11" fmla="*/ 192 h 14"/>
                <a:gd name="T12" fmla="*/ 320 w 11"/>
                <a:gd name="T13" fmla="*/ 832 h 14"/>
                <a:gd name="T14" fmla="*/ 192 w 11"/>
                <a:gd name="T15" fmla="*/ 896 h 14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  <a:gd name="T21" fmla="*/ 0 60000 65536"/>
                <a:gd name="T22" fmla="*/ 0 60000 65536"/>
                <a:gd name="T23" fmla="*/ 0 60000 65536"/>
                <a:gd name="T24" fmla="*/ 0 w 11"/>
                <a:gd name="T25" fmla="*/ 0 h 14"/>
                <a:gd name="T26" fmla="*/ 11 w 11"/>
                <a:gd name="T27" fmla="*/ 14 h 14"/>
              </a:gdLst>
              <a:ahLst/>
              <a:cxnLst>
                <a:cxn ang="T16">
                  <a:pos x="T0" y="T1"/>
                </a:cxn>
                <a:cxn ang="T17">
                  <a:pos x="T2" y="T3"/>
                </a:cxn>
                <a:cxn ang="T18">
                  <a:pos x="T4" y="T5"/>
                </a:cxn>
                <a:cxn ang="T19">
                  <a:pos x="T6" y="T7"/>
                </a:cxn>
                <a:cxn ang="T20">
                  <a:pos x="T8" y="T9"/>
                </a:cxn>
                <a:cxn ang="T21">
                  <a:pos x="T10" y="T11"/>
                </a:cxn>
                <a:cxn ang="T22">
                  <a:pos x="T12" y="T13"/>
                </a:cxn>
                <a:cxn ang="T23">
                  <a:pos x="T14" y="T15"/>
                </a:cxn>
              </a:cxnLst>
              <a:rect l="T24" t="T25" r="T26" b="T27"/>
              <a:pathLst>
                <a:path w="11" h="14">
                  <a:moveTo>
                    <a:pt x="3" y="14"/>
                  </a:moveTo>
                  <a:cubicBezTo>
                    <a:pt x="2" y="14"/>
                    <a:pt x="2" y="14"/>
                    <a:pt x="1" y="14"/>
                  </a:cubicBezTo>
                  <a:cubicBezTo>
                    <a:pt x="0" y="13"/>
                    <a:pt x="0" y="11"/>
                    <a:pt x="1" y="10"/>
                  </a:cubicBezTo>
                  <a:cubicBezTo>
                    <a:pt x="6" y="1"/>
                    <a:pt x="6" y="1"/>
                    <a:pt x="6" y="1"/>
                  </a:cubicBezTo>
                  <a:cubicBezTo>
                    <a:pt x="7" y="0"/>
                    <a:pt x="8" y="0"/>
                    <a:pt x="9" y="0"/>
                  </a:cubicBezTo>
                  <a:cubicBezTo>
                    <a:pt x="10" y="1"/>
                    <a:pt x="11" y="2"/>
                    <a:pt x="10" y="3"/>
                  </a:cubicBezTo>
                  <a:cubicBezTo>
                    <a:pt x="5" y="13"/>
                    <a:pt x="5" y="13"/>
                    <a:pt x="5" y="13"/>
                  </a:cubicBezTo>
                  <a:cubicBezTo>
                    <a:pt x="4" y="13"/>
                    <a:pt x="3" y="14"/>
                    <a:pt x="3" y="14"/>
                  </a:cubicBezTo>
                  <a:close/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29" name="Freeform 1685">
              <a:extLst>
                <a:ext uri="{FF2B5EF4-FFF2-40B4-BE49-F238E27FC236}">
                  <a16:creationId xmlns="" xmlns:a16="http://schemas.microsoft.com/office/drawing/2014/main" id="{0ECA537D-7B8D-42CE-B436-A0F6DCB511EA}"/>
                </a:ext>
              </a:extLst>
            </p:cNvPr>
            <p:cNvSpPr>
              <a:spLocks/>
            </p:cNvSpPr>
            <p:nvPr/>
          </p:nvSpPr>
          <p:spPr bwMode="auto">
            <a:xfrm>
              <a:off x="3047" y="12"/>
              <a:ext cx="22" cy="28"/>
            </a:xfrm>
            <a:custGeom>
              <a:avLst/>
              <a:gdLst>
                <a:gd name="T0" fmla="*/ 192 w 11"/>
                <a:gd name="T1" fmla="*/ 896 h 14"/>
                <a:gd name="T2" fmla="*/ 64 w 11"/>
                <a:gd name="T3" fmla="*/ 896 h 14"/>
                <a:gd name="T4" fmla="*/ 64 w 11"/>
                <a:gd name="T5" fmla="*/ 640 h 14"/>
                <a:gd name="T6" fmla="*/ 384 w 11"/>
                <a:gd name="T7" fmla="*/ 64 h 14"/>
                <a:gd name="T8" fmla="*/ 576 w 11"/>
                <a:gd name="T9" fmla="*/ 0 h 14"/>
                <a:gd name="T10" fmla="*/ 640 w 11"/>
                <a:gd name="T11" fmla="*/ 192 h 14"/>
                <a:gd name="T12" fmla="*/ 320 w 11"/>
                <a:gd name="T13" fmla="*/ 832 h 14"/>
                <a:gd name="T14" fmla="*/ 192 w 11"/>
                <a:gd name="T15" fmla="*/ 896 h 14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  <a:gd name="T21" fmla="*/ 0 60000 65536"/>
                <a:gd name="T22" fmla="*/ 0 60000 65536"/>
                <a:gd name="T23" fmla="*/ 0 60000 65536"/>
                <a:gd name="T24" fmla="*/ 0 w 11"/>
                <a:gd name="T25" fmla="*/ 0 h 14"/>
                <a:gd name="T26" fmla="*/ 11 w 11"/>
                <a:gd name="T27" fmla="*/ 14 h 14"/>
              </a:gdLst>
              <a:ahLst/>
              <a:cxnLst>
                <a:cxn ang="T16">
                  <a:pos x="T0" y="T1"/>
                </a:cxn>
                <a:cxn ang="T17">
                  <a:pos x="T2" y="T3"/>
                </a:cxn>
                <a:cxn ang="T18">
                  <a:pos x="T4" y="T5"/>
                </a:cxn>
                <a:cxn ang="T19">
                  <a:pos x="T6" y="T7"/>
                </a:cxn>
                <a:cxn ang="T20">
                  <a:pos x="T8" y="T9"/>
                </a:cxn>
                <a:cxn ang="T21">
                  <a:pos x="T10" y="T11"/>
                </a:cxn>
                <a:cxn ang="T22">
                  <a:pos x="T12" y="T13"/>
                </a:cxn>
                <a:cxn ang="T23">
                  <a:pos x="T14" y="T15"/>
                </a:cxn>
              </a:cxnLst>
              <a:rect l="T24" t="T25" r="T26" b="T27"/>
              <a:pathLst>
                <a:path w="11" h="14">
                  <a:moveTo>
                    <a:pt x="3" y="14"/>
                  </a:moveTo>
                  <a:cubicBezTo>
                    <a:pt x="2" y="14"/>
                    <a:pt x="2" y="14"/>
                    <a:pt x="1" y="14"/>
                  </a:cubicBezTo>
                  <a:cubicBezTo>
                    <a:pt x="0" y="13"/>
                    <a:pt x="0" y="11"/>
                    <a:pt x="1" y="10"/>
                  </a:cubicBezTo>
                  <a:cubicBezTo>
                    <a:pt x="6" y="1"/>
                    <a:pt x="6" y="1"/>
                    <a:pt x="6" y="1"/>
                  </a:cubicBezTo>
                  <a:cubicBezTo>
                    <a:pt x="7" y="0"/>
                    <a:pt x="8" y="0"/>
                    <a:pt x="9" y="0"/>
                  </a:cubicBezTo>
                  <a:cubicBezTo>
                    <a:pt x="10" y="1"/>
                    <a:pt x="11" y="2"/>
                    <a:pt x="10" y="3"/>
                  </a:cubicBezTo>
                  <a:cubicBezTo>
                    <a:pt x="5" y="13"/>
                    <a:pt x="5" y="13"/>
                    <a:pt x="5" y="13"/>
                  </a:cubicBezTo>
                  <a:cubicBezTo>
                    <a:pt x="4" y="13"/>
                    <a:pt x="3" y="14"/>
                    <a:pt x="3" y="14"/>
                  </a:cubicBezTo>
                  <a:close/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30" name="Freeform 1686">
              <a:extLst>
                <a:ext uri="{FF2B5EF4-FFF2-40B4-BE49-F238E27FC236}">
                  <a16:creationId xmlns="" xmlns:a16="http://schemas.microsoft.com/office/drawing/2014/main" id="{1821CC92-18AD-4112-AA6C-CA195A6662DE}"/>
                </a:ext>
              </a:extLst>
            </p:cNvPr>
            <p:cNvSpPr>
              <a:spLocks/>
            </p:cNvSpPr>
            <p:nvPr/>
          </p:nvSpPr>
          <p:spPr bwMode="auto">
            <a:xfrm>
              <a:off x="2971" y="88"/>
              <a:ext cx="28" cy="20"/>
            </a:xfrm>
            <a:custGeom>
              <a:avLst/>
              <a:gdLst>
                <a:gd name="T0" fmla="*/ 128 w 14"/>
                <a:gd name="T1" fmla="*/ 640 h 10"/>
                <a:gd name="T2" fmla="*/ 0 w 14"/>
                <a:gd name="T3" fmla="*/ 576 h 10"/>
                <a:gd name="T4" fmla="*/ 64 w 14"/>
                <a:gd name="T5" fmla="*/ 384 h 10"/>
                <a:gd name="T6" fmla="*/ 640 w 14"/>
                <a:gd name="T7" fmla="*/ 64 h 10"/>
                <a:gd name="T8" fmla="*/ 896 w 14"/>
                <a:gd name="T9" fmla="*/ 64 h 10"/>
                <a:gd name="T10" fmla="*/ 832 w 14"/>
                <a:gd name="T11" fmla="*/ 320 h 10"/>
                <a:gd name="T12" fmla="*/ 192 w 14"/>
                <a:gd name="T13" fmla="*/ 640 h 10"/>
                <a:gd name="T14" fmla="*/ 128 w 14"/>
                <a:gd name="T15" fmla="*/ 640 h 10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  <a:gd name="T21" fmla="*/ 0 60000 65536"/>
                <a:gd name="T22" fmla="*/ 0 60000 65536"/>
                <a:gd name="T23" fmla="*/ 0 60000 65536"/>
                <a:gd name="T24" fmla="*/ 0 w 14"/>
                <a:gd name="T25" fmla="*/ 0 h 10"/>
                <a:gd name="T26" fmla="*/ 14 w 14"/>
                <a:gd name="T27" fmla="*/ 10 h 10"/>
              </a:gdLst>
              <a:ahLst/>
              <a:cxnLst>
                <a:cxn ang="T16">
                  <a:pos x="T0" y="T1"/>
                </a:cxn>
                <a:cxn ang="T17">
                  <a:pos x="T2" y="T3"/>
                </a:cxn>
                <a:cxn ang="T18">
                  <a:pos x="T4" y="T5"/>
                </a:cxn>
                <a:cxn ang="T19">
                  <a:pos x="T6" y="T7"/>
                </a:cxn>
                <a:cxn ang="T20">
                  <a:pos x="T8" y="T9"/>
                </a:cxn>
                <a:cxn ang="T21">
                  <a:pos x="T10" y="T11"/>
                </a:cxn>
                <a:cxn ang="T22">
                  <a:pos x="T12" y="T13"/>
                </a:cxn>
                <a:cxn ang="T23">
                  <a:pos x="T14" y="T15"/>
                </a:cxn>
              </a:cxnLst>
              <a:rect l="T24" t="T25" r="T26" b="T27"/>
              <a:pathLst>
                <a:path w="14" h="10">
                  <a:moveTo>
                    <a:pt x="2" y="10"/>
                  </a:moveTo>
                  <a:cubicBezTo>
                    <a:pt x="1" y="10"/>
                    <a:pt x="1" y="10"/>
                    <a:pt x="0" y="9"/>
                  </a:cubicBezTo>
                  <a:cubicBezTo>
                    <a:pt x="0" y="8"/>
                    <a:pt x="0" y="7"/>
                    <a:pt x="1" y="6"/>
                  </a:cubicBezTo>
                  <a:cubicBezTo>
                    <a:pt x="10" y="1"/>
                    <a:pt x="10" y="1"/>
                    <a:pt x="10" y="1"/>
                  </a:cubicBezTo>
                  <a:cubicBezTo>
                    <a:pt x="11" y="0"/>
                    <a:pt x="13" y="0"/>
                    <a:pt x="14" y="1"/>
                  </a:cubicBezTo>
                  <a:cubicBezTo>
                    <a:pt x="14" y="3"/>
                    <a:pt x="14" y="4"/>
                    <a:pt x="13" y="5"/>
                  </a:cubicBezTo>
                  <a:cubicBezTo>
                    <a:pt x="3" y="10"/>
                    <a:pt x="3" y="10"/>
                    <a:pt x="3" y="10"/>
                  </a:cubicBezTo>
                  <a:cubicBezTo>
                    <a:pt x="3" y="10"/>
                    <a:pt x="3" y="10"/>
                    <a:pt x="2" y="10"/>
                  </a:cubicBezTo>
                  <a:close/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31" name="Freeform 1687">
              <a:extLst>
                <a:ext uri="{FF2B5EF4-FFF2-40B4-BE49-F238E27FC236}">
                  <a16:creationId xmlns="" xmlns:a16="http://schemas.microsoft.com/office/drawing/2014/main" id="{CEB48A3C-35F9-45D1-A855-7CA87F4579A8}"/>
                </a:ext>
              </a:extLst>
            </p:cNvPr>
            <p:cNvSpPr>
              <a:spLocks/>
            </p:cNvSpPr>
            <p:nvPr/>
          </p:nvSpPr>
          <p:spPr bwMode="auto">
            <a:xfrm>
              <a:off x="3063" y="34"/>
              <a:ext cx="28" cy="22"/>
            </a:xfrm>
            <a:custGeom>
              <a:avLst/>
              <a:gdLst>
                <a:gd name="T0" fmla="*/ 128 w 14"/>
                <a:gd name="T1" fmla="*/ 704 h 11"/>
                <a:gd name="T2" fmla="*/ 0 w 14"/>
                <a:gd name="T3" fmla="*/ 640 h 11"/>
                <a:gd name="T4" fmla="*/ 64 w 14"/>
                <a:gd name="T5" fmla="*/ 384 h 11"/>
                <a:gd name="T6" fmla="*/ 704 w 14"/>
                <a:gd name="T7" fmla="*/ 64 h 11"/>
                <a:gd name="T8" fmla="*/ 896 w 14"/>
                <a:gd name="T9" fmla="*/ 128 h 11"/>
                <a:gd name="T10" fmla="*/ 832 w 14"/>
                <a:gd name="T11" fmla="*/ 320 h 11"/>
                <a:gd name="T12" fmla="*/ 256 w 14"/>
                <a:gd name="T13" fmla="*/ 640 h 11"/>
                <a:gd name="T14" fmla="*/ 128 w 14"/>
                <a:gd name="T15" fmla="*/ 704 h 11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  <a:gd name="T21" fmla="*/ 0 60000 65536"/>
                <a:gd name="T22" fmla="*/ 0 60000 65536"/>
                <a:gd name="T23" fmla="*/ 0 60000 65536"/>
                <a:gd name="T24" fmla="*/ 0 w 14"/>
                <a:gd name="T25" fmla="*/ 0 h 11"/>
                <a:gd name="T26" fmla="*/ 14 w 14"/>
                <a:gd name="T27" fmla="*/ 11 h 11"/>
              </a:gdLst>
              <a:ahLst/>
              <a:cxnLst>
                <a:cxn ang="T16">
                  <a:pos x="T0" y="T1"/>
                </a:cxn>
                <a:cxn ang="T17">
                  <a:pos x="T2" y="T3"/>
                </a:cxn>
                <a:cxn ang="T18">
                  <a:pos x="T4" y="T5"/>
                </a:cxn>
                <a:cxn ang="T19">
                  <a:pos x="T6" y="T7"/>
                </a:cxn>
                <a:cxn ang="T20">
                  <a:pos x="T8" y="T9"/>
                </a:cxn>
                <a:cxn ang="T21">
                  <a:pos x="T10" y="T11"/>
                </a:cxn>
                <a:cxn ang="T22">
                  <a:pos x="T12" y="T13"/>
                </a:cxn>
                <a:cxn ang="T23">
                  <a:pos x="T14" y="T15"/>
                </a:cxn>
              </a:cxnLst>
              <a:rect l="T24" t="T25" r="T26" b="T27"/>
              <a:pathLst>
                <a:path w="14" h="11">
                  <a:moveTo>
                    <a:pt x="2" y="11"/>
                  </a:moveTo>
                  <a:cubicBezTo>
                    <a:pt x="2" y="11"/>
                    <a:pt x="1" y="10"/>
                    <a:pt x="0" y="10"/>
                  </a:cubicBezTo>
                  <a:cubicBezTo>
                    <a:pt x="0" y="8"/>
                    <a:pt x="0" y="7"/>
                    <a:pt x="1" y="6"/>
                  </a:cubicBezTo>
                  <a:cubicBezTo>
                    <a:pt x="11" y="1"/>
                    <a:pt x="11" y="1"/>
                    <a:pt x="11" y="1"/>
                  </a:cubicBezTo>
                  <a:cubicBezTo>
                    <a:pt x="12" y="0"/>
                    <a:pt x="13" y="1"/>
                    <a:pt x="14" y="2"/>
                  </a:cubicBezTo>
                  <a:cubicBezTo>
                    <a:pt x="14" y="3"/>
                    <a:pt x="14" y="4"/>
                    <a:pt x="13" y="5"/>
                  </a:cubicBezTo>
                  <a:cubicBezTo>
                    <a:pt x="4" y="10"/>
                    <a:pt x="4" y="10"/>
                    <a:pt x="4" y="10"/>
                  </a:cubicBezTo>
                  <a:cubicBezTo>
                    <a:pt x="3" y="11"/>
                    <a:pt x="3" y="11"/>
                    <a:pt x="2" y="11"/>
                  </a:cubicBezTo>
                  <a:close/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32" name="Freeform 1688">
              <a:extLst>
                <a:ext uri="{FF2B5EF4-FFF2-40B4-BE49-F238E27FC236}">
                  <a16:creationId xmlns="" xmlns:a16="http://schemas.microsoft.com/office/drawing/2014/main" id="{4D680ABD-113D-40A3-8ECA-FE6CF4801B23}"/>
                </a:ext>
              </a:extLst>
            </p:cNvPr>
            <p:cNvSpPr>
              <a:spLocks/>
            </p:cNvSpPr>
            <p:nvPr/>
          </p:nvSpPr>
          <p:spPr bwMode="auto">
            <a:xfrm>
              <a:off x="2971" y="88"/>
              <a:ext cx="28" cy="20"/>
            </a:xfrm>
            <a:custGeom>
              <a:avLst/>
              <a:gdLst>
                <a:gd name="T0" fmla="*/ 128 w 14"/>
                <a:gd name="T1" fmla="*/ 640 h 10"/>
                <a:gd name="T2" fmla="*/ 0 w 14"/>
                <a:gd name="T3" fmla="*/ 576 h 10"/>
                <a:gd name="T4" fmla="*/ 64 w 14"/>
                <a:gd name="T5" fmla="*/ 384 h 10"/>
                <a:gd name="T6" fmla="*/ 640 w 14"/>
                <a:gd name="T7" fmla="*/ 64 h 10"/>
                <a:gd name="T8" fmla="*/ 896 w 14"/>
                <a:gd name="T9" fmla="*/ 64 h 10"/>
                <a:gd name="T10" fmla="*/ 832 w 14"/>
                <a:gd name="T11" fmla="*/ 320 h 10"/>
                <a:gd name="T12" fmla="*/ 192 w 14"/>
                <a:gd name="T13" fmla="*/ 640 h 10"/>
                <a:gd name="T14" fmla="*/ 128 w 14"/>
                <a:gd name="T15" fmla="*/ 640 h 10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  <a:gd name="T21" fmla="*/ 0 60000 65536"/>
                <a:gd name="T22" fmla="*/ 0 60000 65536"/>
                <a:gd name="T23" fmla="*/ 0 60000 65536"/>
                <a:gd name="T24" fmla="*/ 0 w 14"/>
                <a:gd name="T25" fmla="*/ 0 h 10"/>
                <a:gd name="T26" fmla="*/ 14 w 14"/>
                <a:gd name="T27" fmla="*/ 10 h 10"/>
              </a:gdLst>
              <a:ahLst/>
              <a:cxnLst>
                <a:cxn ang="T16">
                  <a:pos x="T0" y="T1"/>
                </a:cxn>
                <a:cxn ang="T17">
                  <a:pos x="T2" y="T3"/>
                </a:cxn>
                <a:cxn ang="T18">
                  <a:pos x="T4" y="T5"/>
                </a:cxn>
                <a:cxn ang="T19">
                  <a:pos x="T6" y="T7"/>
                </a:cxn>
                <a:cxn ang="T20">
                  <a:pos x="T8" y="T9"/>
                </a:cxn>
                <a:cxn ang="T21">
                  <a:pos x="T10" y="T11"/>
                </a:cxn>
                <a:cxn ang="T22">
                  <a:pos x="T12" y="T13"/>
                </a:cxn>
                <a:cxn ang="T23">
                  <a:pos x="T14" y="T15"/>
                </a:cxn>
              </a:cxnLst>
              <a:rect l="T24" t="T25" r="T26" b="T27"/>
              <a:pathLst>
                <a:path w="14" h="10">
                  <a:moveTo>
                    <a:pt x="2" y="10"/>
                  </a:moveTo>
                  <a:cubicBezTo>
                    <a:pt x="1" y="10"/>
                    <a:pt x="1" y="10"/>
                    <a:pt x="0" y="9"/>
                  </a:cubicBezTo>
                  <a:cubicBezTo>
                    <a:pt x="0" y="8"/>
                    <a:pt x="0" y="7"/>
                    <a:pt x="1" y="6"/>
                  </a:cubicBezTo>
                  <a:cubicBezTo>
                    <a:pt x="10" y="1"/>
                    <a:pt x="10" y="1"/>
                    <a:pt x="10" y="1"/>
                  </a:cubicBezTo>
                  <a:cubicBezTo>
                    <a:pt x="11" y="0"/>
                    <a:pt x="13" y="0"/>
                    <a:pt x="14" y="1"/>
                  </a:cubicBezTo>
                  <a:cubicBezTo>
                    <a:pt x="14" y="3"/>
                    <a:pt x="14" y="4"/>
                    <a:pt x="13" y="5"/>
                  </a:cubicBezTo>
                  <a:cubicBezTo>
                    <a:pt x="3" y="10"/>
                    <a:pt x="3" y="10"/>
                    <a:pt x="3" y="10"/>
                  </a:cubicBezTo>
                  <a:cubicBezTo>
                    <a:pt x="3" y="10"/>
                    <a:pt x="3" y="10"/>
                    <a:pt x="2" y="10"/>
                  </a:cubicBezTo>
                  <a:close/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33" name="Freeform 1689">
              <a:extLst>
                <a:ext uri="{FF2B5EF4-FFF2-40B4-BE49-F238E27FC236}">
                  <a16:creationId xmlns="" xmlns:a16="http://schemas.microsoft.com/office/drawing/2014/main" id="{4BB5A458-7C57-403A-918E-AD7434F9A949}"/>
                </a:ext>
              </a:extLst>
            </p:cNvPr>
            <p:cNvSpPr>
              <a:spLocks/>
            </p:cNvSpPr>
            <p:nvPr/>
          </p:nvSpPr>
          <p:spPr bwMode="auto">
            <a:xfrm>
              <a:off x="3063" y="34"/>
              <a:ext cx="28" cy="22"/>
            </a:xfrm>
            <a:custGeom>
              <a:avLst/>
              <a:gdLst>
                <a:gd name="T0" fmla="*/ 128 w 14"/>
                <a:gd name="T1" fmla="*/ 704 h 11"/>
                <a:gd name="T2" fmla="*/ 0 w 14"/>
                <a:gd name="T3" fmla="*/ 640 h 11"/>
                <a:gd name="T4" fmla="*/ 64 w 14"/>
                <a:gd name="T5" fmla="*/ 384 h 11"/>
                <a:gd name="T6" fmla="*/ 704 w 14"/>
                <a:gd name="T7" fmla="*/ 64 h 11"/>
                <a:gd name="T8" fmla="*/ 896 w 14"/>
                <a:gd name="T9" fmla="*/ 128 h 11"/>
                <a:gd name="T10" fmla="*/ 832 w 14"/>
                <a:gd name="T11" fmla="*/ 320 h 11"/>
                <a:gd name="T12" fmla="*/ 256 w 14"/>
                <a:gd name="T13" fmla="*/ 640 h 11"/>
                <a:gd name="T14" fmla="*/ 128 w 14"/>
                <a:gd name="T15" fmla="*/ 704 h 11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  <a:gd name="T21" fmla="*/ 0 60000 65536"/>
                <a:gd name="T22" fmla="*/ 0 60000 65536"/>
                <a:gd name="T23" fmla="*/ 0 60000 65536"/>
                <a:gd name="T24" fmla="*/ 0 w 14"/>
                <a:gd name="T25" fmla="*/ 0 h 11"/>
                <a:gd name="T26" fmla="*/ 14 w 14"/>
                <a:gd name="T27" fmla="*/ 11 h 11"/>
              </a:gdLst>
              <a:ahLst/>
              <a:cxnLst>
                <a:cxn ang="T16">
                  <a:pos x="T0" y="T1"/>
                </a:cxn>
                <a:cxn ang="T17">
                  <a:pos x="T2" y="T3"/>
                </a:cxn>
                <a:cxn ang="T18">
                  <a:pos x="T4" y="T5"/>
                </a:cxn>
                <a:cxn ang="T19">
                  <a:pos x="T6" y="T7"/>
                </a:cxn>
                <a:cxn ang="T20">
                  <a:pos x="T8" y="T9"/>
                </a:cxn>
                <a:cxn ang="T21">
                  <a:pos x="T10" y="T11"/>
                </a:cxn>
                <a:cxn ang="T22">
                  <a:pos x="T12" y="T13"/>
                </a:cxn>
                <a:cxn ang="T23">
                  <a:pos x="T14" y="T15"/>
                </a:cxn>
              </a:cxnLst>
              <a:rect l="T24" t="T25" r="T26" b="T27"/>
              <a:pathLst>
                <a:path w="14" h="11">
                  <a:moveTo>
                    <a:pt x="2" y="11"/>
                  </a:moveTo>
                  <a:cubicBezTo>
                    <a:pt x="2" y="11"/>
                    <a:pt x="1" y="10"/>
                    <a:pt x="0" y="10"/>
                  </a:cubicBezTo>
                  <a:cubicBezTo>
                    <a:pt x="0" y="8"/>
                    <a:pt x="0" y="7"/>
                    <a:pt x="1" y="6"/>
                  </a:cubicBezTo>
                  <a:cubicBezTo>
                    <a:pt x="11" y="1"/>
                    <a:pt x="11" y="1"/>
                    <a:pt x="11" y="1"/>
                  </a:cubicBezTo>
                  <a:cubicBezTo>
                    <a:pt x="12" y="0"/>
                    <a:pt x="13" y="1"/>
                    <a:pt x="14" y="2"/>
                  </a:cubicBezTo>
                  <a:cubicBezTo>
                    <a:pt x="14" y="3"/>
                    <a:pt x="14" y="4"/>
                    <a:pt x="13" y="5"/>
                  </a:cubicBezTo>
                  <a:cubicBezTo>
                    <a:pt x="4" y="10"/>
                    <a:pt x="4" y="10"/>
                    <a:pt x="4" y="10"/>
                  </a:cubicBezTo>
                  <a:cubicBezTo>
                    <a:pt x="3" y="11"/>
                    <a:pt x="3" y="11"/>
                    <a:pt x="2" y="11"/>
                  </a:cubicBezTo>
                  <a:close/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34" name="Freeform 1690">
              <a:extLst>
                <a:ext uri="{FF2B5EF4-FFF2-40B4-BE49-F238E27FC236}">
                  <a16:creationId xmlns="" xmlns:a16="http://schemas.microsoft.com/office/drawing/2014/main" id="{C40E3294-6881-4BE0-8A65-E259E1D532D1}"/>
                </a:ext>
              </a:extLst>
            </p:cNvPr>
            <p:cNvSpPr>
              <a:spLocks/>
            </p:cNvSpPr>
            <p:nvPr/>
          </p:nvSpPr>
          <p:spPr bwMode="auto">
            <a:xfrm>
              <a:off x="2993" y="12"/>
              <a:ext cx="22" cy="28"/>
            </a:xfrm>
            <a:custGeom>
              <a:avLst/>
              <a:gdLst>
                <a:gd name="T0" fmla="*/ 512 w 11"/>
                <a:gd name="T1" fmla="*/ 896 h 14"/>
                <a:gd name="T2" fmla="*/ 384 w 11"/>
                <a:gd name="T3" fmla="*/ 832 h 14"/>
                <a:gd name="T4" fmla="*/ 64 w 11"/>
                <a:gd name="T5" fmla="*/ 192 h 14"/>
                <a:gd name="T6" fmla="*/ 128 w 11"/>
                <a:gd name="T7" fmla="*/ 0 h 14"/>
                <a:gd name="T8" fmla="*/ 320 w 11"/>
                <a:gd name="T9" fmla="*/ 64 h 14"/>
                <a:gd name="T10" fmla="*/ 640 w 11"/>
                <a:gd name="T11" fmla="*/ 640 h 14"/>
                <a:gd name="T12" fmla="*/ 640 w 11"/>
                <a:gd name="T13" fmla="*/ 896 h 14"/>
                <a:gd name="T14" fmla="*/ 512 w 11"/>
                <a:gd name="T15" fmla="*/ 896 h 14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  <a:gd name="T21" fmla="*/ 0 60000 65536"/>
                <a:gd name="T22" fmla="*/ 0 60000 65536"/>
                <a:gd name="T23" fmla="*/ 0 60000 65536"/>
                <a:gd name="T24" fmla="*/ 0 w 11"/>
                <a:gd name="T25" fmla="*/ 0 h 14"/>
                <a:gd name="T26" fmla="*/ 11 w 11"/>
                <a:gd name="T27" fmla="*/ 14 h 14"/>
              </a:gdLst>
              <a:ahLst/>
              <a:cxnLst>
                <a:cxn ang="T16">
                  <a:pos x="T0" y="T1"/>
                </a:cxn>
                <a:cxn ang="T17">
                  <a:pos x="T2" y="T3"/>
                </a:cxn>
                <a:cxn ang="T18">
                  <a:pos x="T4" y="T5"/>
                </a:cxn>
                <a:cxn ang="T19">
                  <a:pos x="T6" y="T7"/>
                </a:cxn>
                <a:cxn ang="T20">
                  <a:pos x="T8" y="T9"/>
                </a:cxn>
                <a:cxn ang="T21">
                  <a:pos x="T10" y="T11"/>
                </a:cxn>
                <a:cxn ang="T22">
                  <a:pos x="T12" y="T13"/>
                </a:cxn>
                <a:cxn ang="T23">
                  <a:pos x="T14" y="T15"/>
                </a:cxn>
              </a:cxnLst>
              <a:rect l="T24" t="T25" r="T26" b="T27"/>
              <a:pathLst>
                <a:path w="11" h="14">
                  <a:moveTo>
                    <a:pt x="8" y="14"/>
                  </a:moveTo>
                  <a:cubicBezTo>
                    <a:pt x="8" y="14"/>
                    <a:pt x="7" y="13"/>
                    <a:pt x="6" y="13"/>
                  </a:cubicBezTo>
                  <a:cubicBezTo>
                    <a:pt x="1" y="3"/>
                    <a:pt x="1" y="3"/>
                    <a:pt x="1" y="3"/>
                  </a:cubicBezTo>
                  <a:cubicBezTo>
                    <a:pt x="0" y="2"/>
                    <a:pt x="1" y="1"/>
                    <a:pt x="2" y="0"/>
                  </a:cubicBezTo>
                  <a:cubicBezTo>
                    <a:pt x="3" y="0"/>
                    <a:pt x="4" y="0"/>
                    <a:pt x="5" y="1"/>
                  </a:cubicBezTo>
                  <a:cubicBezTo>
                    <a:pt x="10" y="10"/>
                    <a:pt x="10" y="10"/>
                    <a:pt x="10" y="10"/>
                  </a:cubicBezTo>
                  <a:cubicBezTo>
                    <a:pt x="11" y="11"/>
                    <a:pt x="11" y="13"/>
                    <a:pt x="10" y="14"/>
                  </a:cubicBezTo>
                  <a:cubicBezTo>
                    <a:pt x="9" y="14"/>
                    <a:pt x="9" y="14"/>
                    <a:pt x="8" y="14"/>
                  </a:cubicBezTo>
                  <a:close/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35" name="Freeform 1691">
              <a:extLst>
                <a:ext uri="{FF2B5EF4-FFF2-40B4-BE49-F238E27FC236}">
                  <a16:creationId xmlns="" xmlns:a16="http://schemas.microsoft.com/office/drawing/2014/main" id="{DEA4E47E-2CE6-4F0C-B443-63CAC7239AFD}"/>
                </a:ext>
              </a:extLst>
            </p:cNvPr>
            <p:cNvSpPr>
              <a:spLocks/>
            </p:cNvSpPr>
            <p:nvPr/>
          </p:nvSpPr>
          <p:spPr bwMode="auto">
            <a:xfrm>
              <a:off x="2993" y="12"/>
              <a:ext cx="22" cy="28"/>
            </a:xfrm>
            <a:custGeom>
              <a:avLst/>
              <a:gdLst>
                <a:gd name="T0" fmla="*/ 512 w 11"/>
                <a:gd name="T1" fmla="*/ 896 h 14"/>
                <a:gd name="T2" fmla="*/ 384 w 11"/>
                <a:gd name="T3" fmla="*/ 832 h 14"/>
                <a:gd name="T4" fmla="*/ 64 w 11"/>
                <a:gd name="T5" fmla="*/ 192 h 14"/>
                <a:gd name="T6" fmla="*/ 128 w 11"/>
                <a:gd name="T7" fmla="*/ 0 h 14"/>
                <a:gd name="T8" fmla="*/ 320 w 11"/>
                <a:gd name="T9" fmla="*/ 64 h 14"/>
                <a:gd name="T10" fmla="*/ 640 w 11"/>
                <a:gd name="T11" fmla="*/ 640 h 14"/>
                <a:gd name="T12" fmla="*/ 640 w 11"/>
                <a:gd name="T13" fmla="*/ 896 h 14"/>
                <a:gd name="T14" fmla="*/ 512 w 11"/>
                <a:gd name="T15" fmla="*/ 896 h 14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  <a:gd name="T21" fmla="*/ 0 60000 65536"/>
                <a:gd name="T22" fmla="*/ 0 60000 65536"/>
                <a:gd name="T23" fmla="*/ 0 60000 65536"/>
                <a:gd name="T24" fmla="*/ 0 w 11"/>
                <a:gd name="T25" fmla="*/ 0 h 14"/>
                <a:gd name="T26" fmla="*/ 11 w 11"/>
                <a:gd name="T27" fmla="*/ 14 h 14"/>
              </a:gdLst>
              <a:ahLst/>
              <a:cxnLst>
                <a:cxn ang="T16">
                  <a:pos x="T0" y="T1"/>
                </a:cxn>
                <a:cxn ang="T17">
                  <a:pos x="T2" y="T3"/>
                </a:cxn>
                <a:cxn ang="T18">
                  <a:pos x="T4" y="T5"/>
                </a:cxn>
                <a:cxn ang="T19">
                  <a:pos x="T6" y="T7"/>
                </a:cxn>
                <a:cxn ang="T20">
                  <a:pos x="T8" y="T9"/>
                </a:cxn>
                <a:cxn ang="T21">
                  <a:pos x="T10" y="T11"/>
                </a:cxn>
                <a:cxn ang="T22">
                  <a:pos x="T12" y="T13"/>
                </a:cxn>
                <a:cxn ang="T23">
                  <a:pos x="T14" y="T15"/>
                </a:cxn>
              </a:cxnLst>
              <a:rect l="T24" t="T25" r="T26" b="T27"/>
              <a:pathLst>
                <a:path w="11" h="14">
                  <a:moveTo>
                    <a:pt x="8" y="14"/>
                  </a:moveTo>
                  <a:cubicBezTo>
                    <a:pt x="8" y="14"/>
                    <a:pt x="7" y="13"/>
                    <a:pt x="6" y="13"/>
                  </a:cubicBezTo>
                  <a:cubicBezTo>
                    <a:pt x="1" y="3"/>
                    <a:pt x="1" y="3"/>
                    <a:pt x="1" y="3"/>
                  </a:cubicBezTo>
                  <a:cubicBezTo>
                    <a:pt x="0" y="2"/>
                    <a:pt x="1" y="1"/>
                    <a:pt x="2" y="0"/>
                  </a:cubicBezTo>
                  <a:cubicBezTo>
                    <a:pt x="3" y="0"/>
                    <a:pt x="4" y="0"/>
                    <a:pt x="5" y="1"/>
                  </a:cubicBezTo>
                  <a:cubicBezTo>
                    <a:pt x="10" y="10"/>
                    <a:pt x="10" y="10"/>
                    <a:pt x="10" y="10"/>
                  </a:cubicBezTo>
                  <a:cubicBezTo>
                    <a:pt x="11" y="11"/>
                    <a:pt x="11" y="13"/>
                    <a:pt x="10" y="14"/>
                  </a:cubicBezTo>
                  <a:cubicBezTo>
                    <a:pt x="9" y="14"/>
                    <a:pt x="9" y="14"/>
                    <a:pt x="8" y="14"/>
                  </a:cubicBezTo>
                  <a:close/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36" name="Freeform 1692">
              <a:extLst>
                <a:ext uri="{FF2B5EF4-FFF2-40B4-BE49-F238E27FC236}">
                  <a16:creationId xmlns="" xmlns:a16="http://schemas.microsoft.com/office/drawing/2014/main" id="{540444F4-1C5C-44E0-A911-2B26DE2405D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2975" y="56"/>
              <a:ext cx="192" cy="120"/>
            </a:xfrm>
            <a:custGeom>
              <a:avLst/>
              <a:gdLst>
                <a:gd name="T0" fmla="*/ 4864 w 96"/>
                <a:gd name="T1" fmla="*/ 3840 h 60"/>
                <a:gd name="T2" fmla="*/ 1024 w 96"/>
                <a:gd name="T3" fmla="*/ 3840 h 60"/>
                <a:gd name="T4" fmla="*/ 0 w 96"/>
                <a:gd name="T5" fmla="*/ 2816 h 60"/>
                <a:gd name="T6" fmla="*/ 1024 w 96"/>
                <a:gd name="T7" fmla="*/ 1792 h 60"/>
                <a:gd name="T8" fmla="*/ 1024 w 96"/>
                <a:gd name="T9" fmla="*/ 1792 h 60"/>
                <a:gd name="T10" fmla="*/ 2496 w 96"/>
                <a:gd name="T11" fmla="*/ 768 h 60"/>
                <a:gd name="T12" fmla="*/ 3840 w 96"/>
                <a:gd name="T13" fmla="*/ 0 h 60"/>
                <a:gd name="T14" fmla="*/ 5376 w 96"/>
                <a:gd name="T15" fmla="*/ 1408 h 60"/>
                <a:gd name="T16" fmla="*/ 6144 w 96"/>
                <a:gd name="T17" fmla="*/ 2560 h 60"/>
                <a:gd name="T18" fmla="*/ 4864 w 96"/>
                <a:gd name="T19" fmla="*/ 3840 h 60"/>
                <a:gd name="T20" fmla="*/ 1024 w 96"/>
                <a:gd name="T21" fmla="*/ 2304 h 60"/>
                <a:gd name="T22" fmla="*/ 512 w 96"/>
                <a:gd name="T23" fmla="*/ 2816 h 60"/>
                <a:gd name="T24" fmla="*/ 1024 w 96"/>
                <a:gd name="T25" fmla="*/ 3328 h 60"/>
                <a:gd name="T26" fmla="*/ 4864 w 96"/>
                <a:gd name="T27" fmla="*/ 3328 h 60"/>
                <a:gd name="T28" fmla="*/ 5632 w 96"/>
                <a:gd name="T29" fmla="*/ 2560 h 60"/>
                <a:gd name="T30" fmla="*/ 5056 w 96"/>
                <a:gd name="T31" fmla="*/ 1792 h 60"/>
                <a:gd name="T32" fmla="*/ 4864 w 96"/>
                <a:gd name="T33" fmla="*/ 1792 h 60"/>
                <a:gd name="T34" fmla="*/ 4864 w 96"/>
                <a:gd name="T35" fmla="*/ 1536 h 60"/>
                <a:gd name="T36" fmla="*/ 3840 w 96"/>
                <a:gd name="T37" fmla="*/ 512 h 60"/>
                <a:gd name="T38" fmla="*/ 2880 w 96"/>
                <a:gd name="T39" fmla="*/ 1152 h 60"/>
                <a:gd name="T40" fmla="*/ 2816 w 96"/>
                <a:gd name="T41" fmla="*/ 1408 h 60"/>
                <a:gd name="T42" fmla="*/ 2560 w 96"/>
                <a:gd name="T43" fmla="*/ 1344 h 60"/>
                <a:gd name="T44" fmla="*/ 2304 w 96"/>
                <a:gd name="T45" fmla="*/ 1280 h 60"/>
                <a:gd name="T46" fmla="*/ 1536 w 96"/>
                <a:gd name="T47" fmla="*/ 2048 h 60"/>
                <a:gd name="T48" fmla="*/ 1536 w 96"/>
                <a:gd name="T49" fmla="*/ 2112 h 60"/>
                <a:gd name="T50" fmla="*/ 1536 w 96"/>
                <a:gd name="T51" fmla="*/ 2496 h 60"/>
                <a:gd name="T52" fmla="*/ 1216 w 96"/>
                <a:gd name="T53" fmla="*/ 2368 h 60"/>
                <a:gd name="T54" fmla="*/ 1024 w 96"/>
                <a:gd name="T55" fmla="*/ 2304 h 60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w 96"/>
                <a:gd name="T85" fmla="*/ 0 h 60"/>
                <a:gd name="T86" fmla="*/ 96 w 96"/>
                <a:gd name="T87" fmla="*/ 60 h 60"/>
              </a:gdLst>
              <a:ahLst/>
              <a:cxnLst>
                <a:cxn ang="T56">
                  <a:pos x="T0" y="T1"/>
                </a:cxn>
                <a:cxn ang="T57">
                  <a:pos x="T2" y="T3"/>
                </a:cxn>
                <a:cxn ang="T58">
                  <a:pos x="T4" y="T5"/>
                </a:cxn>
                <a:cxn ang="T59">
                  <a:pos x="T6" y="T7"/>
                </a:cxn>
                <a:cxn ang="T60">
                  <a:pos x="T8" y="T9"/>
                </a:cxn>
                <a:cxn ang="T61">
                  <a:pos x="T10" y="T11"/>
                </a:cxn>
                <a:cxn ang="T62">
                  <a:pos x="T12" y="T13"/>
                </a:cxn>
                <a:cxn ang="T63">
                  <a:pos x="T14" y="T15"/>
                </a:cxn>
                <a:cxn ang="T64">
                  <a:pos x="T16" y="T17"/>
                </a:cxn>
                <a:cxn ang="T65">
                  <a:pos x="T18" y="T19"/>
                </a:cxn>
                <a:cxn ang="T66">
                  <a:pos x="T20" y="T21"/>
                </a:cxn>
                <a:cxn ang="T67">
                  <a:pos x="T22" y="T23"/>
                </a:cxn>
                <a:cxn ang="T68">
                  <a:pos x="T24" y="T25"/>
                </a:cxn>
                <a:cxn ang="T69">
                  <a:pos x="T26" y="T27"/>
                </a:cxn>
                <a:cxn ang="T70">
                  <a:pos x="T28" y="T29"/>
                </a:cxn>
                <a:cxn ang="T71">
                  <a:pos x="T30" y="T31"/>
                </a:cxn>
                <a:cxn ang="T72">
                  <a:pos x="T32" y="T33"/>
                </a:cxn>
                <a:cxn ang="T73">
                  <a:pos x="T34" y="T35"/>
                </a:cxn>
                <a:cxn ang="T74">
                  <a:pos x="T36" y="T37"/>
                </a:cxn>
                <a:cxn ang="T75">
                  <a:pos x="T38" y="T39"/>
                </a:cxn>
                <a:cxn ang="T76">
                  <a:pos x="T40" y="T41"/>
                </a:cxn>
                <a:cxn ang="T77">
                  <a:pos x="T42" y="T43"/>
                </a:cxn>
                <a:cxn ang="T78">
                  <a:pos x="T44" y="T45"/>
                </a:cxn>
                <a:cxn ang="T79">
                  <a:pos x="T46" y="T47"/>
                </a:cxn>
                <a:cxn ang="T80">
                  <a:pos x="T48" y="T49"/>
                </a:cxn>
                <a:cxn ang="T81">
                  <a:pos x="T50" y="T51"/>
                </a:cxn>
                <a:cxn ang="T82">
                  <a:pos x="T52" y="T53"/>
                </a:cxn>
                <a:cxn ang="T83">
                  <a:pos x="T54" y="T55"/>
                </a:cxn>
              </a:cxnLst>
              <a:rect l="T84" t="T85" r="T86" b="T87"/>
              <a:pathLst>
                <a:path w="96" h="60">
                  <a:moveTo>
                    <a:pt x="76" y="60"/>
                  </a:moveTo>
                  <a:cubicBezTo>
                    <a:pt x="16" y="60"/>
                    <a:pt x="16" y="60"/>
                    <a:pt x="16" y="60"/>
                  </a:cubicBezTo>
                  <a:cubicBezTo>
                    <a:pt x="7" y="60"/>
                    <a:pt x="0" y="53"/>
                    <a:pt x="0" y="44"/>
                  </a:cubicBezTo>
                  <a:cubicBezTo>
                    <a:pt x="0" y="35"/>
                    <a:pt x="7" y="28"/>
                    <a:pt x="16" y="28"/>
                  </a:cubicBezTo>
                  <a:cubicBezTo>
                    <a:pt x="16" y="28"/>
                    <a:pt x="16" y="28"/>
                    <a:pt x="16" y="28"/>
                  </a:cubicBezTo>
                  <a:cubicBezTo>
                    <a:pt x="18" y="18"/>
                    <a:pt x="28" y="10"/>
                    <a:pt x="39" y="12"/>
                  </a:cubicBezTo>
                  <a:cubicBezTo>
                    <a:pt x="43" y="5"/>
                    <a:pt x="51" y="0"/>
                    <a:pt x="60" y="0"/>
                  </a:cubicBezTo>
                  <a:cubicBezTo>
                    <a:pt x="72" y="0"/>
                    <a:pt x="83" y="10"/>
                    <a:pt x="84" y="22"/>
                  </a:cubicBezTo>
                  <a:cubicBezTo>
                    <a:pt x="91" y="25"/>
                    <a:pt x="96" y="32"/>
                    <a:pt x="96" y="40"/>
                  </a:cubicBezTo>
                  <a:cubicBezTo>
                    <a:pt x="96" y="51"/>
                    <a:pt x="87" y="60"/>
                    <a:pt x="76" y="60"/>
                  </a:cubicBezTo>
                  <a:close/>
                  <a:moveTo>
                    <a:pt x="16" y="36"/>
                  </a:moveTo>
                  <a:cubicBezTo>
                    <a:pt x="12" y="36"/>
                    <a:pt x="8" y="40"/>
                    <a:pt x="8" y="44"/>
                  </a:cubicBezTo>
                  <a:cubicBezTo>
                    <a:pt x="8" y="48"/>
                    <a:pt x="12" y="52"/>
                    <a:pt x="16" y="52"/>
                  </a:cubicBezTo>
                  <a:cubicBezTo>
                    <a:pt x="76" y="52"/>
                    <a:pt x="76" y="52"/>
                    <a:pt x="76" y="52"/>
                  </a:cubicBezTo>
                  <a:cubicBezTo>
                    <a:pt x="83" y="52"/>
                    <a:pt x="88" y="47"/>
                    <a:pt x="88" y="40"/>
                  </a:cubicBezTo>
                  <a:cubicBezTo>
                    <a:pt x="88" y="35"/>
                    <a:pt x="84" y="30"/>
                    <a:pt x="79" y="28"/>
                  </a:cubicBezTo>
                  <a:cubicBezTo>
                    <a:pt x="76" y="28"/>
                    <a:pt x="76" y="28"/>
                    <a:pt x="76" y="28"/>
                  </a:cubicBezTo>
                  <a:cubicBezTo>
                    <a:pt x="76" y="24"/>
                    <a:pt x="76" y="24"/>
                    <a:pt x="76" y="24"/>
                  </a:cubicBezTo>
                  <a:cubicBezTo>
                    <a:pt x="76" y="15"/>
                    <a:pt x="69" y="8"/>
                    <a:pt x="60" y="8"/>
                  </a:cubicBezTo>
                  <a:cubicBezTo>
                    <a:pt x="53" y="8"/>
                    <a:pt x="47" y="12"/>
                    <a:pt x="45" y="18"/>
                  </a:cubicBezTo>
                  <a:cubicBezTo>
                    <a:pt x="44" y="22"/>
                    <a:pt x="44" y="22"/>
                    <a:pt x="44" y="22"/>
                  </a:cubicBezTo>
                  <a:cubicBezTo>
                    <a:pt x="40" y="21"/>
                    <a:pt x="40" y="21"/>
                    <a:pt x="40" y="21"/>
                  </a:cubicBezTo>
                  <a:cubicBezTo>
                    <a:pt x="39" y="20"/>
                    <a:pt x="37" y="20"/>
                    <a:pt x="36" y="20"/>
                  </a:cubicBezTo>
                  <a:cubicBezTo>
                    <a:pt x="29" y="20"/>
                    <a:pt x="24" y="25"/>
                    <a:pt x="24" y="32"/>
                  </a:cubicBezTo>
                  <a:cubicBezTo>
                    <a:pt x="24" y="33"/>
                    <a:pt x="24" y="33"/>
                    <a:pt x="24" y="33"/>
                  </a:cubicBezTo>
                  <a:cubicBezTo>
                    <a:pt x="24" y="39"/>
                    <a:pt x="24" y="39"/>
                    <a:pt x="24" y="39"/>
                  </a:cubicBezTo>
                  <a:cubicBezTo>
                    <a:pt x="19" y="37"/>
                    <a:pt x="19" y="37"/>
                    <a:pt x="19" y="37"/>
                  </a:cubicBezTo>
                  <a:cubicBezTo>
                    <a:pt x="18" y="36"/>
                    <a:pt x="17" y="36"/>
                    <a:pt x="16" y="36"/>
                  </a:cubicBezTo>
                  <a:close/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/>
            <a:lstStyle/>
            <a:p>
              <a:endParaRPr lang="zh-CN" altLang="en-US"/>
            </a:p>
          </p:txBody>
        </p:sp>
      </p:grpSp>
      <p:grpSp>
        <p:nvGrpSpPr>
          <p:cNvPr id="37" name="Group 2989">
            <a:extLst>
              <a:ext uri="{FF2B5EF4-FFF2-40B4-BE49-F238E27FC236}">
                <a16:creationId xmlns="" xmlns:a16="http://schemas.microsoft.com/office/drawing/2014/main" id="{CCE8A7FA-F074-4B6C-8528-3587C5128B7C}"/>
              </a:ext>
            </a:extLst>
          </p:cNvPr>
          <p:cNvGrpSpPr>
            <a:grpSpLocks/>
          </p:cNvGrpSpPr>
          <p:nvPr/>
        </p:nvGrpSpPr>
        <p:grpSpPr bwMode="auto">
          <a:xfrm>
            <a:off x="3443288" y="3787775"/>
            <a:ext cx="381000" cy="381000"/>
            <a:chOff x="2959" y="368"/>
            <a:chExt cx="208" cy="209"/>
          </a:xfrm>
          <a:solidFill>
            <a:srgbClr val="FABB95"/>
          </a:solidFill>
        </p:grpSpPr>
        <p:sp>
          <p:nvSpPr>
            <p:cNvPr id="38" name="Freeform 1728">
              <a:extLst>
                <a:ext uri="{FF2B5EF4-FFF2-40B4-BE49-F238E27FC236}">
                  <a16:creationId xmlns="" xmlns:a16="http://schemas.microsoft.com/office/drawing/2014/main" id="{43CF2ACA-E7D2-4AFE-A8FA-3173BA29E507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2959" y="368"/>
              <a:ext cx="208" cy="129"/>
            </a:xfrm>
            <a:custGeom>
              <a:avLst/>
              <a:gdLst>
                <a:gd name="T0" fmla="*/ 5248 w 104"/>
                <a:gd name="T1" fmla="*/ 4291 h 64"/>
                <a:gd name="T2" fmla="*/ 1152 w 104"/>
                <a:gd name="T3" fmla="*/ 4291 h 64"/>
                <a:gd name="T4" fmla="*/ 0 w 104"/>
                <a:gd name="T5" fmla="*/ 3088 h 64"/>
                <a:gd name="T6" fmla="*/ 1088 w 104"/>
                <a:gd name="T7" fmla="*/ 1868 h 64"/>
                <a:gd name="T8" fmla="*/ 2432 w 104"/>
                <a:gd name="T9" fmla="*/ 796 h 64"/>
                <a:gd name="T10" fmla="*/ 2560 w 104"/>
                <a:gd name="T11" fmla="*/ 796 h 64"/>
                <a:gd name="T12" fmla="*/ 3968 w 104"/>
                <a:gd name="T13" fmla="*/ 0 h 64"/>
                <a:gd name="T14" fmla="*/ 5568 w 104"/>
                <a:gd name="T15" fmla="*/ 1401 h 64"/>
                <a:gd name="T16" fmla="*/ 6656 w 104"/>
                <a:gd name="T17" fmla="*/ 2824 h 64"/>
                <a:gd name="T18" fmla="*/ 5248 w 104"/>
                <a:gd name="T19" fmla="*/ 4291 h 64"/>
                <a:gd name="T20" fmla="*/ 1152 w 104"/>
                <a:gd name="T21" fmla="*/ 2425 h 64"/>
                <a:gd name="T22" fmla="*/ 512 w 104"/>
                <a:gd name="T23" fmla="*/ 3088 h 64"/>
                <a:gd name="T24" fmla="*/ 1152 w 104"/>
                <a:gd name="T25" fmla="*/ 3765 h 64"/>
                <a:gd name="T26" fmla="*/ 5248 w 104"/>
                <a:gd name="T27" fmla="*/ 3765 h 64"/>
                <a:gd name="T28" fmla="*/ 6144 w 104"/>
                <a:gd name="T29" fmla="*/ 2824 h 64"/>
                <a:gd name="T30" fmla="*/ 5312 w 104"/>
                <a:gd name="T31" fmla="*/ 1868 h 64"/>
                <a:gd name="T32" fmla="*/ 5120 w 104"/>
                <a:gd name="T33" fmla="*/ 1868 h 64"/>
                <a:gd name="T34" fmla="*/ 5120 w 104"/>
                <a:gd name="T35" fmla="*/ 1669 h 64"/>
                <a:gd name="T36" fmla="*/ 3968 w 104"/>
                <a:gd name="T37" fmla="*/ 532 h 64"/>
                <a:gd name="T38" fmla="*/ 2944 w 104"/>
                <a:gd name="T39" fmla="*/ 1203 h 64"/>
                <a:gd name="T40" fmla="*/ 2816 w 104"/>
                <a:gd name="T41" fmla="*/ 1401 h 64"/>
                <a:gd name="T42" fmla="*/ 2624 w 104"/>
                <a:gd name="T43" fmla="*/ 1336 h 64"/>
                <a:gd name="T44" fmla="*/ 2432 w 104"/>
                <a:gd name="T45" fmla="*/ 1336 h 64"/>
                <a:gd name="T46" fmla="*/ 1536 w 104"/>
                <a:gd name="T47" fmla="*/ 2227 h 64"/>
                <a:gd name="T48" fmla="*/ 1536 w 104"/>
                <a:gd name="T49" fmla="*/ 2491 h 64"/>
                <a:gd name="T50" fmla="*/ 1280 w 104"/>
                <a:gd name="T51" fmla="*/ 2425 h 64"/>
                <a:gd name="T52" fmla="*/ 1152 w 104"/>
                <a:gd name="T53" fmla="*/ 2425 h 64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w 104"/>
                <a:gd name="T82" fmla="*/ 0 h 64"/>
                <a:gd name="T83" fmla="*/ 104 w 104"/>
                <a:gd name="T84" fmla="*/ 64 h 64"/>
              </a:gdLst>
              <a:ahLst/>
              <a:cxnLst>
                <a:cxn ang="T54">
                  <a:pos x="T0" y="T1"/>
                </a:cxn>
                <a:cxn ang="T55">
                  <a:pos x="T2" y="T3"/>
                </a:cxn>
                <a:cxn ang="T56">
                  <a:pos x="T4" y="T5"/>
                </a:cxn>
                <a:cxn ang="T57">
                  <a:pos x="T6" y="T7"/>
                </a:cxn>
                <a:cxn ang="T58">
                  <a:pos x="T8" y="T9"/>
                </a:cxn>
                <a:cxn ang="T59">
                  <a:pos x="T10" y="T11"/>
                </a:cxn>
                <a:cxn ang="T60">
                  <a:pos x="T12" y="T13"/>
                </a:cxn>
                <a:cxn ang="T61">
                  <a:pos x="T14" y="T15"/>
                </a:cxn>
                <a:cxn ang="T62">
                  <a:pos x="T16" y="T17"/>
                </a:cxn>
                <a:cxn ang="T63">
                  <a:pos x="T18" y="T19"/>
                </a:cxn>
                <a:cxn ang="T64">
                  <a:pos x="T20" y="T21"/>
                </a:cxn>
                <a:cxn ang="T65">
                  <a:pos x="T22" y="T23"/>
                </a:cxn>
                <a:cxn ang="T66">
                  <a:pos x="T24" y="T25"/>
                </a:cxn>
                <a:cxn ang="T67">
                  <a:pos x="T26" y="T27"/>
                </a:cxn>
                <a:cxn ang="T68">
                  <a:pos x="T28" y="T29"/>
                </a:cxn>
                <a:cxn ang="T69">
                  <a:pos x="T30" y="T31"/>
                </a:cxn>
                <a:cxn ang="T70">
                  <a:pos x="T32" y="T33"/>
                </a:cxn>
                <a:cxn ang="T71">
                  <a:pos x="T34" y="T35"/>
                </a:cxn>
                <a:cxn ang="T72">
                  <a:pos x="T36" y="T37"/>
                </a:cxn>
                <a:cxn ang="T73">
                  <a:pos x="T38" y="T39"/>
                </a:cxn>
                <a:cxn ang="T74">
                  <a:pos x="T40" y="T41"/>
                </a:cxn>
                <a:cxn ang="T75">
                  <a:pos x="T42" y="T43"/>
                </a:cxn>
                <a:cxn ang="T76">
                  <a:pos x="T44" y="T45"/>
                </a:cxn>
                <a:cxn ang="T77">
                  <a:pos x="T46" y="T47"/>
                </a:cxn>
                <a:cxn ang="T78">
                  <a:pos x="T48" y="T49"/>
                </a:cxn>
                <a:cxn ang="T79">
                  <a:pos x="T50" y="T51"/>
                </a:cxn>
                <a:cxn ang="T80">
                  <a:pos x="T52" y="T53"/>
                </a:cxn>
              </a:cxnLst>
              <a:rect l="T81" t="T82" r="T83" b="T84"/>
              <a:pathLst>
                <a:path w="104" h="64">
                  <a:moveTo>
                    <a:pt x="82" y="64"/>
                  </a:moveTo>
                  <a:cubicBezTo>
                    <a:pt x="18" y="64"/>
                    <a:pt x="18" y="64"/>
                    <a:pt x="18" y="64"/>
                  </a:cubicBezTo>
                  <a:cubicBezTo>
                    <a:pt x="8" y="64"/>
                    <a:pt x="0" y="56"/>
                    <a:pt x="0" y="46"/>
                  </a:cubicBezTo>
                  <a:cubicBezTo>
                    <a:pt x="0" y="36"/>
                    <a:pt x="7" y="29"/>
                    <a:pt x="17" y="28"/>
                  </a:cubicBezTo>
                  <a:cubicBezTo>
                    <a:pt x="20" y="19"/>
                    <a:pt x="28" y="12"/>
                    <a:pt x="38" y="12"/>
                  </a:cubicBezTo>
                  <a:cubicBezTo>
                    <a:pt x="39" y="12"/>
                    <a:pt x="39" y="12"/>
                    <a:pt x="40" y="12"/>
                  </a:cubicBezTo>
                  <a:cubicBezTo>
                    <a:pt x="45" y="5"/>
                    <a:pt x="53" y="0"/>
                    <a:pt x="62" y="0"/>
                  </a:cubicBezTo>
                  <a:cubicBezTo>
                    <a:pt x="74" y="0"/>
                    <a:pt x="85" y="9"/>
                    <a:pt x="87" y="21"/>
                  </a:cubicBezTo>
                  <a:cubicBezTo>
                    <a:pt x="97" y="23"/>
                    <a:pt x="104" y="32"/>
                    <a:pt x="104" y="42"/>
                  </a:cubicBezTo>
                  <a:cubicBezTo>
                    <a:pt x="104" y="54"/>
                    <a:pt x="94" y="64"/>
                    <a:pt x="82" y="64"/>
                  </a:cubicBezTo>
                  <a:close/>
                  <a:moveTo>
                    <a:pt x="18" y="36"/>
                  </a:moveTo>
                  <a:cubicBezTo>
                    <a:pt x="12" y="36"/>
                    <a:pt x="8" y="40"/>
                    <a:pt x="8" y="46"/>
                  </a:cubicBezTo>
                  <a:cubicBezTo>
                    <a:pt x="8" y="52"/>
                    <a:pt x="12" y="56"/>
                    <a:pt x="18" y="56"/>
                  </a:cubicBezTo>
                  <a:cubicBezTo>
                    <a:pt x="82" y="56"/>
                    <a:pt x="82" y="56"/>
                    <a:pt x="82" y="56"/>
                  </a:cubicBezTo>
                  <a:cubicBezTo>
                    <a:pt x="90" y="56"/>
                    <a:pt x="96" y="50"/>
                    <a:pt x="96" y="42"/>
                  </a:cubicBezTo>
                  <a:cubicBezTo>
                    <a:pt x="96" y="35"/>
                    <a:pt x="91" y="29"/>
                    <a:pt x="83" y="28"/>
                  </a:cubicBezTo>
                  <a:cubicBezTo>
                    <a:pt x="80" y="28"/>
                    <a:pt x="80" y="28"/>
                    <a:pt x="80" y="28"/>
                  </a:cubicBezTo>
                  <a:cubicBezTo>
                    <a:pt x="80" y="25"/>
                    <a:pt x="80" y="25"/>
                    <a:pt x="80" y="25"/>
                  </a:cubicBezTo>
                  <a:cubicBezTo>
                    <a:pt x="79" y="15"/>
                    <a:pt x="71" y="8"/>
                    <a:pt x="62" y="8"/>
                  </a:cubicBezTo>
                  <a:cubicBezTo>
                    <a:pt x="55" y="8"/>
                    <a:pt x="49" y="12"/>
                    <a:pt x="46" y="18"/>
                  </a:cubicBezTo>
                  <a:cubicBezTo>
                    <a:pt x="44" y="21"/>
                    <a:pt x="44" y="21"/>
                    <a:pt x="44" y="21"/>
                  </a:cubicBezTo>
                  <a:cubicBezTo>
                    <a:pt x="41" y="20"/>
                    <a:pt x="41" y="20"/>
                    <a:pt x="41" y="20"/>
                  </a:cubicBezTo>
                  <a:cubicBezTo>
                    <a:pt x="40" y="20"/>
                    <a:pt x="39" y="20"/>
                    <a:pt x="38" y="20"/>
                  </a:cubicBezTo>
                  <a:cubicBezTo>
                    <a:pt x="31" y="20"/>
                    <a:pt x="25" y="25"/>
                    <a:pt x="24" y="33"/>
                  </a:cubicBezTo>
                  <a:cubicBezTo>
                    <a:pt x="24" y="37"/>
                    <a:pt x="24" y="37"/>
                    <a:pt x="24" y="37"/>
                  </a:cubicBezTo>
                  <a:cubicBezTo>
                    <a:pt x="20" y="36"/>
                    <a:pt x="20" y="36"/>
                    <a:pt x="20" y="36"/>
                  </a:cubicBezTo>
                  <a:cubicBezTo>
                    <a:pt x="19" y="36"/>
                    <a:pt x="19" y="36"/>
                    <a:pt x="18" y="36"/>
                  </a:cubicBezTo>
                  <a:close/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39" name="Freeform 1729">
              <a:extLst>
                <a:ext uri="{FF2B5EF4-FFF2-40B4-BE49-F238E27FC236}">
                  <a16:creationId xmlns="" xmlns:a16="http://schemas.microsoft.com/office/drawing/2014/main" id="{CCACE4AD-F336-4501-8CF1-203125707589}"/>
                </a:ext>
              </a:extLst>
            </p:cNvPr>
            <p:cNvSpPr>
              <a:spLocks/>
            </p:cNvSpPr>
            <p:nvPr/>
          </p:nvSpPr>
          <p:spPr bwMode="auto">
            <a:xfrm>
              <a:off x="3055" y="521"/>
              <a:ext cx="8" cy="56"/>
            </a:xfrm>
            <a:custGeom>
              <a:avLst/>
              <a:gdLst>
                <a:gd name="T0" fmla="*/ 128 w 4"/>
                <a:gd name="T1" fmla="*/ 1792 h 28"/>
                <a:gd name="T2" fmla="*/ 0 w 4"/>
                <a:gd name="T3" fmla="*/ 1664 h 28"/>
                <a:gd name="T4" fmla="*/ 0 w 4"/>
                <a:gd name="T5" fmla="*/ 128 h 28"/>
                <a:gd name="T6" fmla="*/ 128 w 4"/>
                <a:gd name="T7" fmla="*/ 0 h 28"/>
                <a:gd name="T8" fmla="*/ 256 w 4"/>
                <a:gd name="T9" fmla="*/ 128 h 28"/>
                <a:gd name="T10" fmla="*/ 256 w 4"/>
                <a:gd name="T11" fmla="*/ 1664 h 28"/>
                <a:gd name="T12" fmla="*/ 128 w 4"/>
                <a:gd name="T13" fmla="*/ 1792 h 28"/>
                <a:gd name="T14" fmla="*/ 0 60000 65536"/>
                <a:gd name="T15" fmla="*/ 0 60000 65536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  <a:gd name="T21" fmla="*/ 0 w 4"/>
                <a:gd name="T22" fmla="*/ 0 h 28"/>
                <a:gd name="T23" fmla="*/ 4 w 4"/>
                <a:gd name="T24" fmla="*/ 28 h 28"/>
              </a:gdLst>
              <a:ahLst/>
              <a:cxnLst>
                <a:cxn ang="T14">
                  <a:pos x="T0" y="T1"/>
                </a:cxn>
                <a:cxn ang="T15">
                  <a:pos x="T2" y="T3"/>
                </a:cxn>
                <a:cxn ang="T16">
                  <a:pos x="T4" y="T5"/>
                </a:cxn>
                <a:cxn ang="T17">
                  <a:pos x="T6" y="T7"/>
                </a:cxn>
                <a:cxn ang="T18">
                  <a:pos x="T8" y="T9"/>
                </a:cxn>
                <a:cxn ang="T19">
                  <a:pos x="T10" y="T11"/>
                </a:cxn>
                <a:cxn ang="T20">
                  <a:pos x="T12" y="T13"/>
                </a:cxn>
              </a:cxnLst>
              <a:rect l="T21" t="T22" r="T23" b="T24"/>
              <a:pathLst>
                <a:path w="4" h="28">
                  <a:moveTo>
                    <a:pt x="2" y="28"/>
                  </a:moveTo>
                  <a:cubicBezTo>
                    <a:pt x="1" y="28"/>
                    <a:pt x="0" y="27"/>
                    <a:pt x="0" y="26"/>
                  </a:cubicBezTo>
                  <a:cubicBezTo>
                    <a:pt x="0" y="2"/>
                    <a:pt x="0" y="2"/>
                    <a:pt x="0" y="2"/>
                  </a:cubicBezTo>
                  <a:cubicBezTo>
                    <a:pt x="0" y="1"/>
                    <a:pt x="1" y="0"/>
                    <a:pt x="2" y="0"/>
                  </a:cubicBezTo>
                  <a:cubicBezTo>
                    <a:pt x="3" y="0"/>
                    <a:pt x="4" y="1"/>
                    <a:pt x="4" y="2"/>
                  </a:cubicBezTo>
                  <a:cubicBezTo>
                    <a:pt x="4" y="26"/>
                    <a:pt x="4" y="26"/>
                    <a:pt x="4" y="26"/>
                  </a:cubicBezTo>
                  <a:cubicBezTo>
                    <a:pt x="4" y="27"/>
                    <a:pt x="3" y="28"/>
                    <a:pt x="2" y="28"/>
                  </a:cubicBezTo>
                  <a:close/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40" name="Freeform 1730">
              <a:extLst>
                <a:ext uri="{FF2B5EF4-FFF2-40B4-BE49-F238E27FC236}">
                  <a16:creationId xmlns="" xmlns:a16="http://schemas.microsoft.com/office/drawing/2014/main" id="{D18C8C73-DC95-42BF-A90B-59BF950CE880}"/>
                </a:ext>
              </a:extLst>
            </p:cNvPr>
            <p:cNvSpPr>
              <a:spLocks/>
            </p:cNvSpPr>
            <p:nvPr/>
          </p:nvSpPr>
          <p:spPr bwMode="auto">
            <a:xfrm>
              <a:off x="3031" y="545"/>
              <a:ext cx="56" cy="8"/>
            </a:xfrm>
            <a:custGeom>
              <a:avLst/>
              <a:gdLst>
                <a:gd name="T0" fmla="*/ 1664 w 28"/>
                <a:gd name="T1" fmla="*/ 256 h 4"/>
                <a:gd name="T2" fmla="*/ 128 w 28"/>
                <a:gd name="T3" fmla="*/ 256 h 4"/>
                <a:gd name="T4" fmla="*/ 0 w 28"/>
                <a:gd name="T5" fmla="*/ 128 h 4"/>
                <a:gd name="T6" fmla="*/ 128 w 28"/>
                <a:gd name="T7" fmla="*/ 0 h 4"/>
                <a:gd name="T8" fmla="*/ 1664 w 28"/>
                <a:gd name="T9" fmla="*/ 0 h 4"/>
                <a:gd name="T10" fmla="*/ 1792 w 28"/>
                <a:gd name="T11" fmla="*/ 128 h 4"/>
                <a:gd name="T12" fmla="*/ 1664 w 28"/>
                <a:gd name="T13" fmla="*/ 256 h 4"/>
                <a:gd name="T14" fmla="*/ 0 60000 65536"/>
                <a:gd name="T15" fmla="*/ 0 60000 65536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  <a:gd name="T21" fmla="*/ 0 w 28"/>
                <a:gd name="T22" fmla="*/ 0 h 4"/>
                <a:gd name="T23" fmla="*/ 28 w 28"/>
                <a:gd name="T24" fmla="*/ 4 h 4"/>
              </a:gdLst>
              <a:ahLst/>
              <a:cxnLst>
                <a:cxn ang="T14">
                  <a:pos x="T0" y="T1"/>
                </a:cxn>
                <a:cxn ang="T15">
                  <a:pos x="T2" y="T3"/>
                </a:cxn>
                <a:cxn ang="T16">
                  <a:pos x="T4" y="T5"/>
                </a:cxn>
                <a:cxn ang="T17">
                  <a:pos x="T6" y="T7"/>
                </a:cxn>
                <a:cxn ang="T18">
                  <a:pos x="T8" y="T9"/>
                </a:cxn>
                <a:cxn ang="T19">
                  <a:pos x="T10" y="T11"/>
                </a:cxn>
                <a:cxn ang="T20">
                  <a:pos x="T12" y="T13"/>
                </a:cxn>
              </a:cxnLst>
              <a:rect l="T21" t="T22" r="T23" b="T24"/>
              <a:pathLst>
                <a:path w="28" h="4">
                  <a:moveTo>
                    <a:pt x="26" y="4"/>
                  </a:moveTo>
                  <a:cubicBezTo>
                    <a:pt x="2" y="4"/>
                    <a:pt x="2" y="4"/>
                    <a:pt x="2" y="4"/>
                  </a:cubicBezTo>
                  <a:cubicBezTo>
                    <a:pt x="1" y="4"/>
                    <a:pt x="0" y="3"/>
                    <a:pt x="0" y="2"/>
                  </a:cubicBezTo>
                  <a:cubicBezTo>
                    <a:pt x="0" y="1"/>
                    <a:pt x="1" y="0"/>
                    <a:pt x="2" y="0"/>
                  </a:cubicBezTo>
                  <a:cubicBezTo>
                    <a:pt x="26" y="0"/>
                    <a:pt x="26" y="0"/>
                    <a:pt x="26" y="0"/>
                  </a:cubicBezTo>
                  <a:cubicBezTo>
                    <a:pt x="27" y="0"/>
                    <a:pt x="28" y="1"/>
                    <a:pt x="28" y="2"/>
                  </a:cubicBezTo>
                  <a:cubicBezTo>
                    <a:pt x="28" y="3"/>
                    <a:pt x="27" y="4"/>
                    <a:pt x="26" y="4"/>
                  </a:cubicBezTo>
                  <a:close/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41" name="Freeform 1731">
              <a:extLst>
                <a:ext uri="{FF2B5EF4-FFF2-40B4-BE49-F238E27FC236}">
                  <a16:creationId xmlns="" xmlns:a16="http://schemas.microsoft.com/office/drawing/2014/main" id="{1939CE2A-DDB3-4CD6-A4AC-06EE85366B93}"/>
                </a:ext>
              </a:extLst>
            </p:cNvPr>
            <p:cNvSpPr>
              <a:spLocks/>
            </p:cNvSpPr>
            <p:nvPr/>
          </p:nvSpPr>
          <p:spPr bwMode="auto">
            <a:xfrm>
              <a:off x="3037" y="527"/>
              <a:ext cx="44" cy="44"/>
            </a:xfrm>
            <a:custGeom>
              <a:avLst/>
              <a:gdLst>
                <a:gd name="T0" fmla="*/ 192 w 22"/>
                <a:gd name="T1" fmla="*/ 1408 h 22"/>
                <a:gd name="T2" fmla="*/ 64 w 22"/>
                <a:gd name="T3" fmla="*/ 1344 h 22"/>
                <a:gd name="T4" fmla="*/ 64 w 22"/>
                <a:gd name="T5" fmla="*/ 1152 h 22"/>
                <a:gd name="T6" fmla="*/ 1152 w 22"/>
                <a:gd name="T7" fmla="*/ 64 h 22"/>
                <a:gd name="T8" fmla="*/ 1344 w 22"/>
                <a:gd name="T9" fmla="*/ 64 h 22"/>
                <a:gd name="T10" fmla="*/ 1344 w 22"/>
                <a:gd name="T11" fmla="*/ 256 h 22"/>
                <a:gd name="T12" fmla="*/ 256 w 22"/>
                <a:gd name="T13" fmla="*/ 1344 h 22"/>
                <a:gd name="T14" fmla="*/ 192 w 22"/>
                <a:gd name="T15" fmla="*/ 1408 h 22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  <a:gd name="T21" fmla="*/ 0 60000 65536"/>
                <a:gd name="T22" fmla="*/ 0 60000 65536"/>
                <a:gd name="T23" fmla="*/ 0 60000 65536"/>
                <a:gd name="T24" fmla="*/ 0 w 22"/>
                <a:gd name="T25" fmla="*/ 0 h 22"/>
                <a:gd name="T26" fmla="*/ 22 w 22"/>
                <a:gd name="T27" fmla="*/ 22 h 22"/>
              </a:gdLst>
              <a:ahLst/>
              <a:cxnLst>
                <a:cxn ang="T16">
                  <a:pos x="T0" y="T1"/>
                </a:cxn>
                <a:cxn ang="T17">
                  <a:pos x="T2" y="T3"/>
                </a:cxn>
                <a:cxn ang="T18">
                  <a:pos x="T4" y="T5"/>
                </a:cxn>
                <a:cxn ang="T19">
                  <a:pos x="T6" y="T7"/>
                </a:cxn>
                <a:cxn ang="T20">
                  <a:pos x="T8" y="T9"/>
                </a:cxn>
                <a:cxn ang="T21">
                  <a:pos x="T10" y="T11"/>
                </a:cxn>
                <a:cxn ang="T22">
                  <a:pos x="T12" y="T13"/>
                </a:cxn>
                <a:cxn ang="T23">
                  <a:pos x="T14" y="T15"/>
                </a:cxn>
              </a:cxnLst>
              <a:rect l="T24" t="T25" r="T26" b="T27"/>
              <a:pathLst>
                <a:path w="22" h="22">
                  <a:moveTo>
                    <a:pt x="3" y="22"/>
                  </a:moveTo>
                  <a:cubicBezTo>
                    <a:pt x="2" y="22"/>
                    <a:pt x="1" y="21"/>
                    <a:pt x="1" y="21"/>
                  </a:cubicBezTo>
                  <a:cubicBezTo>
                    <a:pt x="0" y="20"/>
                    <a:pt x="0" y="19"/>
                    <a:pt x="1" y="18"/>
                  </a:cubicBezTo>
                  <a:cubicBezTo>
                    <a:pt x="18" y="1"/>
                    <a:pt x="18" y="1"/>
                    <a:pt x="18" y="1"/>
                  </a:cubicBezTo>
                  <a:cubicBezTo>
                    <a:pt x="19" y="0"/>
                    <a:pt x="20" y="0"/>
                    <a:pt x="21" y="1"/>
                  </a:cubicBezTo>
                  <a:cubicBezTo>
                    <a:pt x="22" y="2"/>
                    <a:pt x="22" y="3"/>
                    <a:pt x="21" y="4"/>
                  </a:cubicBezTo>
                  <a:cubicBezTo>
                    <a:pt x="4" y="21"/>
                    <a:pt x="4" y="21"/>
                    <a:pt x="4" y="21"/>
                  </a:cubicBezTo>
                  <a:cubicBezTo>
                    <a:pt x="4" y="21"/>
                    <a:pt x="3" y="22"/>
                    <a:pt x="3" y="22"/>
                  </a:cubicBezTo>
                  <a:close/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42" name="Freeform 1732">
              <a:extLst>
                <a:ext uri="{FF2B5EF4-FFF2-40B4-BE49-F238E27FC236}">
                  <a16:creationId xmlns="" xmlns:a16="http://schemas.microsoft.com/office/drawing/2014/main" id="{DC9E5CCC-B045-4F83-9289-37D99FA72AB3}"/>
                </a:ext>
              </a:extLst>
            </p:cNvPr>
            <p:cNvSpPr>
              <a:spLocks/>
            </p:cNvSpPr>
            <p:nvPr/>
          </p:nvSpPr>
          <p:spPr bwMode="auto">
            <a:xfrm>
              <a:off x="3037" y="527"/>
              <a:ext cx="44" cy="44"/>
            </a:xfrm>
            <a:custGeom>
              <a:avLst/>
              <a:gdLst>
                <a:gd name="T0" fmla="*/ 1216 w 22"/>
                <a:gd name="T1" fmla="*/ 1408 h 22"/>
                <a:gd name="T2" fmla="*/ 1152 w 22"/>
                <a:gd name="T3" fmla="*/ 1344 h 22"/>
                <a:gd name="T4" fmla="*/ 64 w 22"/>
                <a:gd name="T5" fmla="*/ 256 h 22"/>
                <a:gd name="T6" fmla="*/ 64 w 22"/>
                <a:gd name="T7" fmla="*/ 64 h 22"/>
                <a:gd name="T8" fmla="*/ 256 w 22"/>
                <a:gd name="T9" fmla="*/ 64 h 22"/>
                <a:gd name="T10" fmla="*/ 1344 w 22"/>
                <a:gd name="T11" fmla="*/ 1152 h 22"/>
                <a:gd name="T12" fmla="*/ 1344 w 22"/>
                <a:gd name="T13" fmla="*/ 1344 h 22"/>
                <a:gd name="T14" fmla="*/ 1216 w 22"/>
                <a:gd name="T15" fmla="*/ 1408 h 22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  <a:gd name="T21" fmla="*/ 0 60000 65536"/>
                <a:gd name="T22" fmla="*/ 0 60000 65536"/>
                <a:gd name="T23" fmla="*/ 0 60000 65536"/>
                <a:gd name="T24" fmla="*/ 0 w 22"/>
                <a:gd name="T25" fmla="*/ 0 h 22"/>
                <a:gd name="T26" fmla="*/ 22 w 22"/>
                <a:gd name="T27" fmla="*/ 22 h 22"/>
              </a:gdLst>
              <a:ahLst/>
              <a:cxnLst>
                <a:cxn ang="T16">
                  <a:pos x="T0" y="T1"/>
                </a:cxn>
                <a:cxn ang="T17">
                  <a:pos x="T2" y="T3"/>
                </a:cxn>
                <a:cxn ang="T18">
                  <a:pos x="T4" y="T5"/>
                </a:cxn>
                <a:cxn ang="T19">
                  <a:pos x="T6" y="T7"/>
                </a:cxn>
                <a:cxn ang="T20">
                  <a:pos x="T8" y="T9"/>
                </a:cxn>
                <a:cxn ang="T21">
                  <a:pos x="T10" y="T11"/>
                </a:cxn>
                <a:cxn ang="T22">
                  <a:pos x="T12" y="T13"/>
                </a:cxn>
                <a:cxn ang="T23">
                  <a:pos x="T14" y="T15"/>
                </a:cxn>
              </a:cxnLst>
              <a:rect l="T24" t="T25" r="T26" b="T27"/>
              <a:pathLst>
                <a:path w="22" h="22">
                  <a:moveTo>
                    <a:pt x="19" y="22"/>
                  </a:moveTo>
                  <a:cubicBezTo>
                    <a:pt x="19" y="22"/>
                    <a:pt x="18" y="21"/>
                    <a:pt x="18" y="21"/>
                  </a:cubicBezTo>
                  <a:cubicBezTo>
                    <a:pt x="1" y="4"/>
                    <a:pt x="1" y="4"/>
                    <a:pt x="1" y="4"/>
                  </a:cubicBezTo>
                  <a:cubicBezTo>
                    <a:pt x="0" y="3"/>
                    <a:pt x="0" y="2"/>
                    <a:pt x="1" y="1"/>
                  </a:cubicBezTo>
                  <a:cubicBezTo>
                    <a:pt x="2" y="0"/>
                    <a:pt x="3" y="0"/>
                    <a:pt x="4" y="1"/>
                  </a:cubicBezTo>
                  <a:cubicBezTo>
                    <a:pt x="21" y="18"/>
                    <a:pt x="21" y="18"/>
                    <a:pt x="21" y="18"/>
                  </a:cubicBezTo>
                  <a:cubicBezTo>
                    <a:pt x="22" y="19"/>
                    <a:pt x="22" y="20"/>
                    <a:pt x="21" y="21"/>
                  </a:cubicBezTo>
                  <a:cubicBezTo>
                    <a:pt x="21" y="21"/>
                    <a:pt x="20" y="22"/>
                    <a:pt x="19" y="22"/>
                  </a:cubicBezTo>
                  <a:close/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43" name="Freeform 2273">
              <a:extLst>
                <a:ext uri="{FF2B5EF4-FFF2-40B4-BE49-F238E27FC236}">
                  <a16:creationId xmlns="" xmlns:a16="http://schemas.microsoft.com/office/drawing/2014/main" id="{715E19C2-BC63-4E5E-8A58-11F356891A5C}"/>
                </a:ext>
              </a:extLst>
            </p:cNvPr>
            <p:cNvSpPr>
              <a:spLocks/>
            </p:cNvSpPr>
            <p:nvPr/>
          </p:nvSpPr>
          <p:spPr bwMode="auto">
            <a:xfrm>
              <a:off x="2973" y="511"/>
              <a:ext cx="34" cy="44"/>
            </a:xfrm>
            <a:custGeom>
              <a:avLst/>
              <a:gdLst>
                <a:gd name="T0" fmla="*/ 960 w 17"/>
                <a:gd name="T1" fmla="*/ 1088 h 22"/>
                <a:gd name="T2" fmla="*/ 320 w 17"/>
                <a:gd name="T3" fmla="*/ 1280 h 22"/>
                <a:gd name="T4" fmla="*/ 128 w 17"/>
                <a:gd name="T5" fmla="*/ 576 h 22"/>
                <a:gd name="T6" fmla="*/ 1088 w 17"/>
                <a:gd name="T7" fmla="*/ 0 h 22"/>
                <a:gd name="T8" fmla="*/ 960 w 17"/>
                <a:gd name="T9" fmla="*/ 1088 h 22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  <a:gd name="T15" fmla="*/ 0 w 17"/>
                <a:gd name="T16" fmla="*/ 0 h 22"/>
                <a:gd name="T17" fmla="*/ 17 w 17"/>
                <a:gd name="T18" fmla="*/ 22 h 22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T15" t="T16" r="T17" b="T18"/>
              <a:pathLst>
                <a:path w="17" h="22">
                  <a:moveTo>
                    <a:pt x="15" y="17"/>
                  </a:moveTo>
                  <a:cubicBezTo>
                    <a:pt x="13" y="21"/>
                    <a:pt x="8" y="22"/>
                    <a:pt x="5" y="20"/>
                  </a:cubicBezTo>
                  <a:cubicBezTo>
                    <a:pt x="1" y="17"/>
                    <a:pt x="0" y="13"/>
                    <a:pt x="2" y="9"/>
                  </a:cubicBezTo>
                  <a:cubicBezTo>
                    <a:pt x="4" y="5"/>
                    <a:pt x="13" y="2"/>
                    <a:pt x="17" y="0"/>
                  </a:cubicBezTo>
                  <a:cubicBezTo>
                    <a:pt x="17" y="9"/>
                    <a:pt x="17" y="14"/>
                    <a:pt x="15" y="17"/>
                  </a:cubicBezTo>
                  <a:close/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44" name="Freeform 2274">
              <a:extLst>
                <a:ext uri="{FF2B5EF4-FFF2-40B4-BE49-F238E27FC236}">
                  <a16:creationId xmlns="" xmlns:a16="http://schemas.microsoft.com/office/drawing/2014/main" id="{AE631D2E-6880-41A9-9D0B-46E9ADEA05B5}"/>
                </a:ext>
              </a:extLst>
            </p:cNvPr>
            <p:cNvSpPr>
              <a:spLocks/>
            </p:cNvSpPr>
            <p:nvPr/>
          </p:nvSpPr>
          <p:spPr bwMode="auto">
            <a:xfrm>
              <a:off x="3109" y="503"/>
              <a:ext cx="34" cy="44"/>
            </a:xfrm>
            <a:custGeom>
              <a:avLst/>
              <a:gdLst>
                <a:gd name="T0" fmla="*/ 960 w 17"/>
                <a:gd name="T1" fmla="*/ 1088 h 22"/>
                <a:gd name="T2" fmla="*/ 320 w 17"/>
                <a:gd name="T3" fmla="*/ 1280 h 22"/>
                <a:gd name="T4" fmla="*/ 128 w 17"/>
                <a:gd name="T5" fmla="*/ 576 h 22"/>
                <a:gd name="T6" fmla="*/ 1088 w 17"/>
                <a:gd name="T7" fmla="*/ 0 h 22"/>
                <a:gd name="T8" fmla="*/ 960 w 17"/>
                <a:gd name="T9" fmla="*/ 1088 h 22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  <a:gd name="T15" fmla="*/ 0 w 17"/>
                <a:gd name="T16" fmla="*/ 0 h 22"/>
                <a:gd name="T17" fmla="*/ 17 w 17"/>
                <a:gd name="T18" fmla="*/ 22 h 22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T15" t="T16" r="T17" b="T18"/>
              <a:pathLst>
                <a:path w="17" h="22">
                  <a:moveTo>
                    <a:pt x="15" y="17"/>
                  </a:moveTo>
                  <a:cubicBezTo>
                    <a:pt x="13" y="21"/>
                    <a:pt x="8" y="22"/>
                    <a:pt x="5" y="20"/>
                  </a:cubicBezTo>
                  <a:cubicBezTo>
                    <a:pt x="1" y="17"/>
                    <a:pt x="0" y="13"/>
                    <a:pt x="2" y="9"/>
                  </a:cubicBezTo>
                  <a:cubicBezTo>
                    <a:pt x="4" y="5"/>
                    <a:pt x="13" y="2"/>
                    <a:pt x="17" y="0"/>
                  </a:cubicBezTo>
                  <a:cubicBezTo>
                    <a:pt x="17" y="9"/>
                    <a:pt x="17" y="14"/>
                    <a:pt x="15" y="17"/>
                  </a:cubicBezTo>
                  <a:close/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/>
            <a:lstStyle/>
            <a:p>
              <a:endParaRPr lang="zh-CN" altLang="en-US"/>
            </a:p>
          </p:txBody>
        </p:sp>
      </p:grpSp>
      <p:grpSp>
        <p:nvGrpSpPr>
          <p:cNvPr id="45" name="Group 2990">
            <a:extLst>
              <a:ext uri="{FF2B5EF4-FFF2-40B4-BE49-F238E27FC236}">
                <a16:creationId xmlns="" xmlns:a16="http://schemas.microsoft.com/office/drawing/2014/main" id="{E229BE1A-A65F-426B-BEE7-7567AB024AFA}"/>
              </a:ext>
            </a:extLst>
          </p:cNvPr>
          <p:cNvGrpSpPr>
            <a:grpSpLocks/>
          </p:cNvGrpSpPr>
          <p:nvPr/>
        </p:nvGrpSpPr>
        <p:grpSpPr bwMode="auto">
          <a:xfrm>
            <a:off x="6402388" y="1927225"/>
            <a:ext cx="390525" cy="320675"/>
            <a:chOff x="3327" y="384"/>
            <a:chExt cx="216" cy="177"/>
          </a:xfrm>
          <a:solidFill>
            <a:srgbClr val="74A0B2"/>
          </a:solidFill>
        </p:grpSpPr>
        <p:sp>
          <p:nvSpPr>
            <p:cNvPr id="46" name="Freeform 1649">
              <a:extLst>
                <a:ext uri="{FF2B5EF4-FFF2-40B4-BE49-F238E27FC236}">
                  <a16:creationId xmlns="" xmlns:a16="http://schemas.microsoft.com/office/drawing/2014/main" id="{E2B2D85B-86FA-4C52-B9C2-1BB2B56C8BE0}"/>
                </a:ext>
              </a:extLst>
            </p:cNvPr>
            <p:cNvSpPr>
              <a:spLocks/>
            </p:cNvSpPr>
            <p:nvPr/>
          </p:nvSpPr>
          <p:spPr bwMode="auto">
            <a:xfrm>
              <a:off x="3327" y="545"/>
              <a:ext cx="32" cy="16"/>
            </a:xfrm>
            <a:custGeom>
              <a:avLst/>
              <a:gdLst>
                <a:gd name="T0" fmla="*/ 768 w 16"/>
                <a:gd name="T1" fmla="*/ 512 h 8"/>
                <a:gd name="T2" fmla="*/ 256 w 16"/>
                <a:gd name="T3" fmla="*/ 512 h 8"/>
                <a:gd name="T4" fmla="*/ 0 w 16"/>
                <a:gd name="T5" fmla="*/ 256 h 8"/>
                <a:gd name="T6" fmla="*/ 256 w 16"/>
                <a:gd name="T7" fmla="*/ 0 h 8"/>
                <a:gd name="T8" fmla="*/ 768 w 16"/>
                <a:gd name="T9" fmla="*/ 0 h 8"/>
                <a:gd name="T10" fmla="*/ 1024 w 16"/>
                <a:gd name="T11" fmla="*/ 256 h 8"/>
                <a:gd name="T12" fmla="*/ 768 w 16"/>
                <a:gd name="T13" fmla="*/ 512 h 8"/>
                <a:gd name="T14" fmla="*/ 0 60000 65536"/>
                <a:gd name="T15" fmla="*/ 0 60000 65536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  <a:gd name="T21" fmla="*/ 0 w 16"/>
                <a:gd name="T22" fmla="*/ 0 h 8"/>
                <a:gd name="T23" fmla="*/ 16 w 16"/>
                <a:gd name="T24" fmla="*/ 8 h 8"/>
              </a:gdLst>
              <a:ahLst/>
              <a:cxnLst>
                <a:cxn ang="T14">
                  <a:pos x="T0" y="T1"/>
                </a:cxn>
                <a:cxn ang="T15">
                  <a:pos x="T2" y="T3"/>
                </a:cxn>
                <a:cxn ang="T16">
                  <a:pos x="T4" y="T5"/>
                </a:cxn>
                <a:cxn ang="T17">
                  <a:pos x="T6" y="T7"/>
                </a:cxn>
                <a:cxn ang="T18">
                  <a:pos x="T8" y="T9"/>
                </a:cxn>
                <a:cxn ang="T19">
                  <a:pos x="T10" y="T11"/>
                </a:cxn>
                <a:cxn ang="T20">
                  <a:pos x="T12" y="T13"/>
                </a:cxn>
              </a:cxnLst>
              <a:rect l="T21" t="T22" r="T23" b="T24"/>
              <a:pathLst>
                <a:path w="16" h="8">
                  <a:moveTo>
                    <a:pt x="12" y="8"/>
                  </a:moveTo>
                  <a:cubicBezTo>
                    <a:pt x="4" y="8"/>
                    <a:pt x="4" y="8"/>
                    <a:pt x="4" y="8"/>
                  </a:cubicBezTo>
                  <a:cubicBezTo>
                    <a:pt x="2" y="8"/>
                    <a:pt x="0" y="6"/>
                    <a:pt x="0" y="4"/>
                  </a:cubicBezTo>
                  <a:cubicBezTo>
                    <a:pt x="0" y="2"/>
                    <a:pt x="2" y="0"/>
                    <a:pt x="4" y="0"/>
                  </a:cubicBezTo>
                  <a:cubicBezTo>
                    <a:pt x="12" y="0"/>
                    <a:pt x="12" y="0"/>
                    <a:pt x="12" y="0"/>
                  </a:cubicBezTo>
                  <a:cubicBezTo>
                    <a:pt x="14" y="0"/>
                    <a:pt x="16" y="2"/>
                    <a:pt x="16" y="4"/>
                  </a:cubicBezTo>
                  <a:cubicBezTo>
                    <a:pt x="16" y="6"/>
                    <a:pt x="14" y="8"/>
                    <a:pt x="12" y="8"/>
                  </a:cubicBezTo>
                  <a:close/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47" name="Freeform 1650">
              <a:extLst>
                <a:ext uri="{FF2B5EF4-FFF2-40B4-BE49-F238E27FC236}">
                  <a16:creationId xmlns="" xmlns:a16="http://schemas.microsoft.com/office/drawing/2014/main" id="{D6CBC4E1-0690-41EA-AE4C-33364D32A9CD}"/>
                </a:ext>
              </a:extLst>
            </p:cNvPr>
            <p:cNvSpPr>
              <a:spLocks/>
            </p:cNvSpPr>
            <p:nvPr/>
          </p:nvSpPr>
          <p:spPr bwMode="auto">
            <a:xfrm>
              <a:off x="3375" y="545"/>
              <a:ext cx="32" cy="16"/>
            </a:xfrm>
            <a:custGeom>
              <a:avLst/>
              <a:gdLst>
                <a:gd name="T0" fmla="*/ 768 w 16"/>
                <a:gd name="T1" fmla="*/ 512 h 8"/>
                <a:gd name="T2" fmla="*/ 256 w 16"/>
                <a:gd name="T3" fmla="*/ 512 h 8"/>
                <a:gd name="T4" fmla="*/ 0 w 16"/>
                <a:gd name="T5" fmla="*/ 256 h 8"/>
                <a:gd name="T6" fmla="*/ 256 w 16"/>
                <a:gd name="T7" fmla="*/ 0 h 8"/>
                <a:gd name="T8" fmla="*/ 768 w 16"/>
                <a:gd name="T9" fmla="*/ 0 h 8"/>
                <a:gd name="T10" fmla="*/ 1024 w 16"/>
                <a:gd name="T11" fmla="*/ 256 h 8"/>
                <a:gd name="T12" fmla="*/ 768 w 16"/>
                <a:gd name="T13" fmla="*/ 512 h 8"/>
                <a:gd name="T14" fmla="*/ 0 60000 65536"/>
                <a:gd name="T15" fmla="*/ 0 60000 65536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  <a:gd name="T21" fmla="*/ 0 w 16"/>
                <a:gd name="T22" fmla="*/ 0 h 8"/>
                <a:gd name="T23" fmla="*/ 16 w 16"/>
                <a:gd name="T24" fmla="*/ 8 h 8"/>
              </a:gdLst>
              <a:ahLst/>
              <a:cxnLst>
                <a:cxn ang="T14">
                  <a:pos x="T0" y="T1"/>
                </a:cxn>
                <a:cxn ang="T15">
                  <a:pos x="T2" y="T3"/>
                </a:cxn>
                <a:cxn ang="T16">
                  <a:pos x="T4" y="T5"/>
                </a:cxn>
                <a:cxn ang="T17">
                  <a:pos x="T6" y="T7"/>
                </a:cxn>
                <a:cxn ang="T18">
                  <a:pos x="T8" y="T9"/>
                </a:cxn>
                <a:cxn ang="T19">
                  <a:pos x="T10" y="T11"/>
                </a:cxn>
                <a:cxn ang="T20">
                  <a:pos x="T12" y="T13"/>
                </a:cxn>
              </a:cxnLst>
              <a:rect l="T21" t="T22" r="T23" b="T24"/>
              <a:pathLst>
                <a:path w="16" h="8">
                  <a:moveTo>
                    <a:pt x="12" y="8"/>
                  </a:moveTo>
                  <a:cubicBezTo>
                    <a:pt x="4" y="8"/>
                    <a:pt x="4" y="8"/>
                    <a:pt x="4" y="8"/>
                  </a:cubicBezTo>
                  <a:cubicBezTo>
                    <a:pt x="2" y="8"/>
                    <a:pt x="0" y="6"/>
                    <a:pt x="0" y="4"/>
                  </a:cubicBezTo>
                  <a:cubicBezTo>
                    <a:pt x="0" y="2"/>
                    <a:pt x="2" y="0"/>
                    <a:pt x="4" y="0"/>
                  </a:cubicBezTo>
                  <a:cubicBezTo>
                    <a:pt x="12" y="0"/>
                    <a:pt x="12" y="0"/>
                    <a:pt x="12" y="0"/>
                  </a:cubicBezTo>
                  <a:cubicBezTo>
                    <a:pt x="14" y="0"/>
                    <a:pt x="16" y="2"/>
                    <a:pt x="16" y="4"/>
                  </a:cubicBezTo>
                  <a:cubicBezTo>
                    <a:pt x="16" y="6"/>
                    <a:pt x="14" y="8"/>
                    <a:pt x="12" y="8"/>
                  </a:cubicBezTo>
                  <a:close/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48" name="Freeform 1651">
              <a:extLst>
                <a:ext uri="{FF2B5EF4-FFF2-40B4-BE49-F238E27FC236}">
                  <a16:creationId xmlns="" xmlns:a16="http://schemas.microsoft.com/office/drawing/2014/main" id="{EA47FEDC-2526-4764-B27C-397C6F2C992F}"/>
                </a:ext>
              </a:extLst>
            </p:cNvPr>
            <p:cNvSpPr>
              <a:spLocks/>
            </p:cNvSpPr>
            <p:nvPr/>
          </p:nvSpPr>
          <p:spPr bwMode="auto">
            <a:xfrm>
              <a:off x="3423" y="545"/>
              <a:ext cx="32" cy="16"/>
            </a:xfrm>
            <a:custGeom>
              <a:avLst/>
              <a:gdLst>
                <a:gd name="T0" fmla="*/ 768 w 16"/>
                <a:gd name="T1" fmla="*/ 512 h 8"/>
                <a:gd name="T2" fmla="*/ 256 w 16"/>
                <a:gd name="T3" fmla="*/ 512 h 8"/>
                <a:gd name="T4" fmla="*/ 0 w 16"/>
                <a:gd name="T5" fmla="*/ 256 h 8"/>
                <a:gd name="T6" fmla="*/ 256 w 16"/>
                <a:gd name="T7" fmla="*/ 0 h 8"/>
                <a:gd name="T8" fmla="*/ 768 w 16"/>
                <a:gd name="T9" fmla="*/ 0 h 8"/>
                <a:gd name="T10" fmla="*/ 1024 w 16"/>
                <a:gd name="T11" fmla="*/ 256 h 8"/>
                <a:gd name="T12" fmla="*/ 768 w 16"/>
                <a:gd name="T13" fmla="*/ 512 h 8"/>
                <a:gd name="T14" fmla="*/ 0 60000 65536"/>
                <a:gd name="T15" fmla="*/ 0 60000 65536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  <a:gd name="T21" fmla="*/ 0 w 16"/>
                <a:gd name="T22" fmla="*/ 0 h 8"/>
                <a:gd name="T23" fmla="*/ 16 w 16"/>
                <a:gd name="T24" fmla="*/ 8 h 8"/>
              </a:gdLst>
              <a:ahLst/>
              <a:cxnLst>
                <a:cxn ang="T14">
                  <a:pos x="T0" y="T1"/>
                </a:cxn>
                <a:cxn ang="T15">
                  <a:pos x="T2" y="T3"/>
                </a:cxn>
                <a:cxn ang="T16">
                  <a:pos x="T4" y="T5"/>
                </a:cxn>
                <a:cxn ang="T17">
                  <a:pos x="T6" y="T7"/>
                </a:cxn>
                <a:cxn ang="T18">
                  <a:pos x="T8" y="T9"/>
                </a:cxn>
                <a:cxn ang="T19">
                  <a:pos x="T10" y="T11"/>
                </a:cxn>
                <a:cxn ang="T20">
                  <a:pos x="T12" y="T13"/>
                </a:cxn>
              </a:cxnLst>
              <a:rect l="T21" t="T22" r="T23" b="T24"/>
              <a:pathLst>
                <a:path w="16" h="8">
                  <a:moveTo>
                    <a:pt x="12" y="8"/>
                  </a:moveTo>
                  <a:cubicBezTo>
                    <a:pt x="4" y="8"/>
                    <a:pt x="4" y="8"/>
                    <a:pt x="4" y="8"/>
                  </a:cubicBezTo>
                  <a:cubicBezTo>
                    <a:pt x="2" y="8"/>
                    <a:pt x="0" y="6"/>
                    <a:pt x="0" y="4"/>
                  </a:cubicBezTo>
                  <a:cubicBezTo>
                    <a:pt x="0" y="2"/>
                    <a:pt x="2" y="0"/>
                    <a:pt x="4" y="0"/>
                  </a:cubicBezTo>
                  <a:cubicBezTo>
                    <a:pt x="12" y="0"/>
                    <a:pt x="12" y="0"/>
                    <a:pt x="12" y="0"/>
                  </a:cubicBezTo>
                  <a:cubicBezTo>
                    <a:pt x="14" y="0"/>
                    <a:pt x="16" y="2"/>
                    <a:pt x="16" y="4"/>
                  </a:cubicBezTo>
                  <a:cubicBezTo>
                    <a:pt x="16" y="6"/>
                    <a:pt x="14" y="8"/>
                    <a:pt x="12" y="8"/>
                  </a:cubicBezTo>
                  <a:close/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49" name="Freeform 1652">
              <a:extLst>
                <a:ext uri="{FF2B5EF4-FFF2-40B4-BE49-F238E27FC236}">
                  <a16:creationId xmlns="" xmlns:a16="http://schemas.microsoft.com/office/drawing/2014/main" id="{8C483439-1BE7-4C8F-B13F-2707B838B4A1}"/>
                </a:ext>
              </a:extLst>
            </p:cNvPr>
            <p:cNvSpPr>
              <a:spLocks/>
            </p:cNvSpPr>
            <p:nvPr/>
          </p:nvSpPr>
          <p:spPr bwMode="auto">
            <a:xfrm>
              <a:off x="3471" y="545"/>
              <a:ext cx="32" cy="16"/>
            </a:xfrm>
            <a:custGeom>
              <a:avLst/>
              <a:gdLst>
                <a:gd name="T0" fmla="*/ 768 w 16"/>
                <a:gd name="T1" fmla="*/ 512 h 8"/>
                <a:gd name="T2" fmla="*/ 256 w 16"/>
                <a:gd name="T3" fmla="*/ 512 h 8"/>
                <a:gd name="T4" fmla="*/ 0 w 16"/>
                <a:gd name="T5" fmla="*/ 256 h 8"/>
                <a:gd name="T6" fmla="*/ 256 w 16"/>
                <a:gd name="T7" fmla="*/ 0 h 8"/>
                <a:gd name="T8" fmla="*/ 768 w 16"/>
                <a:gd name="T9" fmla="*/ 0 h 8"/>
                <a:gd name="T10" fmla="*/ 1024 w 16"/>
                <a:gd name="T11" fmla="*/ 256 h 8"/>
                <a:gd name="T12" fmla="*/ 768 w 16"/>
                <a:gd name="T13" fmla="*/ 512 h 8"/>
                <a:gd name="T14" fmla="*/ 0 60000 65536"/>
                <a:gd name="T15" fmla="*/ 0 60000 65536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  <a:gd name="T21" fmla="*/ 0 w 16"/>
                <a:gd name="T22" fmla="*/ 0 h 8"/>
                <a:gd name="T23" fmla="*/ 16 w 16"/>
                <a:gd name="T24" fmla="*/ 8 h 8"/>
              </a:gdLst>
              <a:ahLst/>
              <a:cxnLst>
                <a:cxn ang="T14">
                  <a:pos x="T0" y="T1"/>
                </a:cxn>
                <a:cxn ang="T15">
                  <a:pos x="T2" y="T3"/>
                </a:cxn>
                <a:cxn ang="T16">
                  <a:pos x="T4" y="T5"/>
                </a:cxn>
                <a:cxn ang="T17">
                  <a:pos x="T6" y="T7"/>
                </a:cxn>
                <a:cxn ang="T18">
                  <a:pos x="T8" y="T9"/>
                </a:cxn>
                <a:cxn ang="T19">
                  <a:pos x="T10" y="T11"/>
                </a:cxn>
                <a:cxn ang="T20">
                  <a:pos x="T12" y="T13"/>
                </a:cxn>
              </a:cxnLst>
              <a:rect l="T21" t="T22" r="T23" b="T24"/>
              <a:pathLst>
                <a:path w="16" h="8">
                  <a:moveTo>
                    <a:pt x="12" y="8"/>
                  </a:moveTo>
                  <a:cubicBezTo>
                    <a:pt x="4" y="8"/>
                    <a:pt x="4" y="8"/>
                    <a:pt x="4" y="8"/>
                  </a:cubicBezTo>
                  <a:cubicBezTo>
                    <a:pt x="2" y="8"/>
                    <a:pt x="0" y="6"/>
                    <a:pt x="0" y="4"/>
                  </a:cubicBezTo>
                  <a:cubicBezTo>
                    <a:pt x="0" y="2"/>
                    <a:pt x="2" y="0"/>
                    <a:pt x="4" y="0"/>
                  </a:cubicBezTo>
                  <a:cubicBezTo>
                    <a:pt x="12" y="0"/>
                    <a:pt x="12" y="0"/>
                    <a:pt x="12" y="0"/>
                  </a:cubicBezTo>
                  <a:cubicBezTo>
                    <a:pt x="14" y="0"/>
                    <a:pt x="16" y="2"/>
                    <a:pt x="16" y="4"/>
                  </a:cubicBezTo>
                  <a:cubicBezTo>
                    <a:pt x="16" y="6"/>
                    <a:pt x="14" y="8"/>
                    <a:pt x="12" y="8"/>
                  </a:cubicBezTo>
                  <a:close/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50" name="Freeform 1653">
              <a:extLst>
                <a:ext uri="{FF2B5EF4-FFF2-40B4-BE49-F238E27FC236}">
                  <a16:creationId xmlns="" xmlns:a16="http://schemas.microsoft.com/office/drawing/2014/main" id="{DA083E70-AF52-44D6-AD2F-B40A8624C148}"/>
                </a:ext>
              </a:extLst>
            </p:cNvPr>
            <p:cNvSpPr>
              <a:spLocks/>
            </p:cNvSpPr>
            <p:nvPr/>
          </p:nvSpPr>
          <p:spPr bwMode="auto">
            <a:xfrm>
              <a:off x="3367" y="513"/>
              <a:ext cx="32" cy="16"/>
            </a:xfrm>
            <a:custGeom>
              <a:avLst/>
              <a:gdLst>
                <a:gd name="T0" fmla="*/ 768 w 16"/>
                <a:gd name="T1" fmla="*/ 512 h 8"/>
                <a:gd name="T2" fmla="*/ 256 w 16"/>
                <a:gd name="T3" fmla="*/ 512 h 8"/>
                <a:gd name="T4" fmla="*/ 0 w 16"/>
                <a:gd name="T5" fmla="*/ 256 h 8"/>
                <a:gd name="T6" fmla="*/ 256 w 16"/>
                <a:gd name="T7" fmla="*/ 0 h 8"/>
                <a:gd name="T8" fmla="*/ 768 w 16"/>
                <a:gd name="T9" fmla="*/ 0 h 8"/>
                <a:gd name="T10" fmla="*/ 1024 w 16"/>
                <a:gd name="T11" fmla="*/ 256 h 8"/>
                <a:gd name="T12" fmla="*/ 768 w 16"/>
                <a:gd name="T13" fmla="*/ 512 h 8"/>
                <a:gd name="T14" fmla="*/ 0 60000 65536"/>
                <a:gd name="T15" fmla="*/ 0 60000 65536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  <a:gd name="T21" fmla="*/ 0 w 16"/>
                <a:gd name="T22" fmla="*/ 0 h 8"/>
                <a:gd name="T23" fmla="*/ 16 w 16"/>
                <a:gd name="T24" fmla="*/ 8 h 8"/>
              </a:gdLst>
              <a:ahLst/>
              <a:cxnLst>
                <a:cxn ang="T14">
                  <a:pos x="T0" y="T1"/>
                </a:cxn>
                <a:cxn ang="T15">
                  <a:pos x="T2" y="T3"/>
                </a:cxn>
                <a:cxn ang="T16">
                  <a:pos x="T4" y="T5"/>
                </a:cxn>
                <a:cxn ang="T17">
                  <a:pos x="T6" y="T7"/>
                </a:cxn>
                <a:cxn ang="T18">
                  <a:pos x="T8" y="T9"/>
                </a:cxn>
                <a:cxn ang="T19">
                  <a:pos x="T10" y="T11"/>
                </a:cxn>
                <a:cxn ang="T20">
                  <a:pos x="T12" y="T13"/>
                </a:cxn>
              </a:cxnLst>
              <a:rect l="T21" t="T22" r="T23" b="T24"/>
              <a:pathLst>
                <a:path w="16" h="8">
                  <a:moveTo>
                    <a:pt x="12" y="8"/>
                  </a:moveTo>
                  <a:cubicBezTo>
                    <a:pt x="4" y="8"/>
                    <a:pt x="4" y="8"/>
                    <a:pt x="4" y="8"/>
                  </a:cubicBezTo>
                  <a:cubicBezTo>
                    <a:pt x="2" y="8"/>
                    <a:pt x="0" y="6"/>
                    <a:pt x="0" y="4"/>
                  </a:cubicBezTo>
                  <a:cubicBezTo>
                    <a:pt x="0" y="2"/>
                    <a:pt x="2" y="0"/>
                    <a:pt x="4" y="0"/>
                  </a:cubicBezTo>
                  <a:cubicBezTo>
                    <a:pt x="12" y="0"/>
                    <a:pt x="12" y="0"/>
                    <a:pt x="12" y="0"/>
                  </a:cubicBezTo>
                  <a:cubicBezTo>
                    <a:pt x="14" y="0"/>
                    <a:pt x="16" y="2"/>
                    <a:pt x="16" y="4"/>
                  </a:cubicBezTo>
                  <a:cubicBezTo>
                    <a:pt x="16" y="6"/>
                    <a:pt x="14" y="8"/>
                    <a:pt x="12" y="8"/>
                  </a:cubicBezTo>
                  <a:close/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51" name="Freeform 1654">
              <a:extLst>
                <a:ext uri="{FF2B5EF4-FFF2-40B4-BE49-F238E27FC236}">
                  <a16:creationId xmlns="" xmlns:a16="http://schemas.microsoft.com/office/drawing/2014/main" id="{3B544B24-5232-47CF-A37B-CAF550875FD2}"/>
                </a:ext>
              </a:extLst>
            </p:cNvPr>
            <p:cNvSpPr>
              <a:spLocks/>
            </p:cNvSpPr>
            <p:nvPr/>
          </p:nvSpPr>
          <p:spPr bwMode="auto">
            <a:xfrm>
              <a:off x="3415" y="513"/>
              <a:ext cx="32" cy="16"/>
            </a:xfrm>
            <a:custGeom>
              <a:avLst/>
              <a:gdLst>
                <a:gd name="T0" fmla="*/ 768 w 16"/>
                <a:gd name="T1" fmla="*/ 512 h 8"/>
                <a:gd name="T2" fmla="*/ 256 w 16"/>
                <a:gd name="T3" fmla="*/ 512 h 8"/>
                <a:gd name="T4" fmla="*/ 0 w 16"/>
                <a:gd name="T5" fmla="*/ 256 h 8"/>
                <a:gd name="T6" fmla="*/ 256 w 16"/>
                <a:gd name="T7" fmla="*/ 0 h 8"/>
                <a:gd name="T8" fmla="*/ 768 w 16"/>
                <a:gd name="T9" fmla="*/ 0 h 8"/>
                <a:gd name="T10" fmla="*/ 1024 w 16"/>
                <a:gd name="T11" fmla="*/ 256 h 8"/>
                <a:gd name="T12" fmla="*/ 768 w 16"/>
                <a:gd name="T13" fmla="*/ 512 h 8"/>
                <a:gd name="T14" fmla="*/ 0 60000 65536"/>
                <a:gd name="T15" fmla="*/ 0 60000 65536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  <a:gd name="T21" fmla="*/ 0 w 16"/>
                <a:gd name="T22" fmla="*/ 0 h 8"/>
                <a:gd name="T23" fmla="*/ 16 w 16"/>
                <a:gd name="T24" fmla="*/ 8 h 8"/>
              </a:gdLst>
              <a:ahLst/>
              <a:cxnLst>
                <a:cxn ang="T14">
                  <a:pos x="T0" y="T1"/>
                </a:cxn>
                <a:cxn ang="T15">
                  <a:pos x="T2" y="T3"/>
                </a:cxn>
                <a:cxn ang="T16">
                  <a:pos x="T4" y="T5"/>
                </a:cxn>
                <a:cxn ang="T17">
                  <a:pos x="T6" y="T7"/>
                </a:cxn>
                <a:cxn ang="T18">
                  <a:pos x="T8" y="T9"/>
                </a:cxn>
                <a:cxn ang="T19">
                  <a:pos x="T10" y="T11"/>
                </a:cxn>
                <a:cxn ang="T20">
                  <a:pos x="T12" y="T13"/>
                </a:cxn>
              </a:cxnLst>
              <a:rect l="T21" t="T22" r="T23" b="T24"/>
              <a:pathLst>
                <a:path w="16" h="8">
                  <a:moveTo>
                    <a:pt x="12" y="8"/>
                  </a:moveTo>
                  <a:cubicBezTo>
                    <a:pt x="4" y="8"/>
                    <a:pt x="4" y="8"/>
                    <a:pt x="4" y="8"/>
                  </a:cubicBezTo>
                  <a:cubicBezTo>
                    <a:pt x="2" y="8"/>
                    <a:pt x="0" y="6"/>
                    <a:pt x="0" y="4"/>
                  </a:cubicBezTo>
                  <a:cubicBezTo>
                    <a:pt x="0" y="2"/>
                    <a:pt x="2" y="0"/>
                    <a:pt x="4" y="0"/>
                  </a:cubicBezTo>
                  <a:cubicBezTo>
                    <a:pt x="12" y="0"/>
                    <a:pt x="12" y="0"/>
                    <a:pt x="12" y="0"/>
                  </a:cubicBezTo>
                  <a:cubicBezTo>
                    <a:pt x="14" y="0"/>
                    <a:pt x="16" y="2"/>
                    <a:pt x="16" y="4"/>
                  </a:cubicBezTo>
                  <a:cubicBezTo>
                    <a:pt x="16" y="6"/>
                    <a:pt x="14" y="8"/>
                    <a:pt x="12" y="8"/>
                  </a:cubicBezTo>
                  <a:close/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52" name="Freeform 1655">
              <a:extLst>
                <a:ext uri="{FF2B5EF4-FFF2-40B4-BE49-F238E27FC236}">
                  <a16:creationId xmlns="" xmlns:a16="http://schemas.microsoft.com/office/drawing/2014/main" id="{5949E1DB-62CD-4654-A8F6-999D332E9EAE}"/>
                </a:ext>
              </a:extLst>
            </p:cNvPr>
            <p:cNvSpPr>
              <a:spLocks/>
            </p:cNvSpPr>
            <p:nvPr/>
          </p:nvSpPr>
          <p:spPr bwMode="auto">
            <a:xfrm>
              <a:off x="3463" y="513"/>
              <a:ext cx="32" cy="16"/>
            </a:xfrm>
            <a:custGeom>
              <a:avLst/>
              <a:gdLst>
                <a:gd name="T0" fmla="*/ 768 w 16"/>
                <a:gd name="T1" fmla="*/ 512 h 8"/>
                <a:gd name="T2" fmla="*/ 256 w 16"/>
                <a:gd name="T3" fmla="*/ 512 h 8"/>
                <a:gd name="T4" fmla="*/ 0 w 16"/>
                <a:gd name="T5" fmla="*/ 256 h 8"/>
                <a:gd name="T6" fmla="*/ 256 w 16"/>
                <a:gd name="T7" fmla="*/ 0 h 8"/>
                <a:gd name="T8" fmla="*/ 768 w 16"/>
                <a:gd name="T9" fmla="*/ 0 h 8"/>
                <a:gd name="T10" fmla="*/ 1024 w 16"/>
                <a:gd name="T11" fmla="*/ 256 h 8"/>
                <a:gd name="T12" fmla="*/ 768 w 16"/>
                <a:gd name="T13" fmla="*/ 512 h 8"/>
                <a:gd name="T14" fmla="*/ 0 60000 65536"/>
                <a:gd name="T15" fmla="*/ 0 60000 65536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  <a:gd name="T21" fmla="*/ 0 w 16"/>
                <a:gd name="T22" fmla="*/ 0 h 8"/>
                <a:gd name="T23" fmla="*/ 16 w 16"/>
                <a:gd name="T24" fmla="*/ 8 h 8"/>
              </a:gdLst>
              <a:ahLst/>
              <a:cxnLst>
                <a:cxn ang="T14">
                  <a:pos x="T0" y="T1"/>
                </a:cxn>
                <a:cxn ang="T15">
                  <a:pos x="T2" y="T3"/>
                </a:cxn>
                <a:cxn ang="T16">
                  <a:pos x="T4" y="T5"/>
                </a:cxn>
                <a:cxn ang="T17">
                  <a:pos x="T6" y="T7"/>
                </a:cxn>
                <a:cxn ang="T18">
                  <a:pos x="T8" y="T9"/>
                </a:cxn>
                <a:cxn ang="T19">
                  <a:pos x="T10" y="T11"/>
                </a:cxn>
                <a:cxn ang="T20">
                  <a:pos x="T12" y="T13"/>
                </a:cxn>
              </a:cxnLst>
              <a:rect l="T21" t="T22" r="T23" b="T24"/>
              <a:pathLst>
                <a:path w="16" h="8">
                  <a:moveTo>
                    <a:pt x="12" y="8"/>
                  </a:moveTo>
                  <a:cubicBezTo>
                    <a:pt x="4" y="8"/>
                    <a:pt x="4" y="8"/>
                    <a:pt x="4" y="8"/>
                  </a:cubicBezTo>
                  <a:cubicBezTo>
                    <a:pt x="2" y="8"/>
                    <a:pt x="0" y="6"/>
                    <a:pt x="0" y="4"/>
                  </a:cubicBezTo>
                  <a:cubicBezTo>
                    <a:pt x="0" y="2"/>
                    <a:pt x="2" y="0"/>
                    <a:pt x="4" y="0"/>
                  </a:cubicBezTo>
                  <a:cubicBezTo>
                    <a:pt x="12" y="0"/>
                    <a:pt x="12" y="0"/>
                    <a:pt x="12" y="0"/>
                  </a:cubicBezTo>
                  <a:cubicBezTo>
                    <a:pt x="14" y="0"/>
                    <a:pt x="16" y="2"/>
                    <a:pt x="16" y="4"/>
                  </a:cubicBezTo>
                  <a:cubicBezTo>
                    <a:pt x="16" y="6"/>
                    <a:pt x="14" y="8"/>
                    <a:pt x="12" y="8"/>
                  </a:cubicBezTo>
                  <a:close/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53" name="Freeform 1656">
              <a:extLst>
                <a:ext uri="{FF2B5EF4-FFF2-40B4-BE49-F238E27FC236}">
                  <a16:creationId xmlns="" xmlns:a16="http://schemas.microsoft.com/office/drawing/2014/main" id="{4F54FA2F-025C-4FCD-8FF2-7056A3A7A411}"/>
                </a:ext>
              </a:extLst>
            </p:cNvPr>
            <p:cNvSpPr>
              <a:spLocks/>
            </p:cNvSpPr>
            <p:nvPr/>
          </p:nvSpPr>
          <p:spPr bwMode="auto">
            <a:xfrm>
              <a:off x="3511" y="513"/>
              <a:ext cx="32" cy="16"/>
            </a:xfrm>
            <a:custGeom>
              <a:avLst/>
              <a:gdLst>
                <a:gd name="T0" fmla="*/ 768 w 16"/>
                <a:gd name="T1" fmla="*/ 512 h 8"/>
                <a:gd name="T2" fmla="*/ 256 w 16"/>
                <a:gd name="T3" fmla="*/ 512 h 8"/>
                <a:gd name="T4" fmla="*/ 0 w 16"/>
                <a:gd name="T5" fmla="*/ 256 h 8"/>
                <a:gd name="T6" fmla="*/ 256 w 16"/>
                <a:gd name="T7" fmla="*/ 0 h 8"/>
                <a:gd name="T8" fmla="*/ 768 w 16"/>
                <a:gd name="T9" fmla="*/ 0 h 8"/>
                <a:gd name="T10" fmla="*/ 1024 w 16"/>
                <a:gd name="T11" fmla="*/ 256 h 8"/>
                <a:gd name="T12" fmla="*/ 768 w 16"/>
                <a:gd name="T13" fmla="*/ 512 h 8"/>
                <a:gd name="T14" fmla="*/ 0 60000 65536"/>
                <a:gd name="T15" fmla="*/ 0 60000 65536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  <a:gd name="T21" fmla="*/ 0 w 16"/>
                <a:gd name="T22" fmla="*/ 0 h 8"/>
                <a:gd name="T23" fmla="*/ 16 w 16"/>
                <a:gd name="T24" fmla="*/ 8 h 8"/>
              </a:gdLst>
              <a:ahLst/>
              <a:cxnLst>
                <a:cxn ang="T14">
                  <a:pos x="T0" y="T1"/>
                </a:cxn>
                <a:cxn ang="T15">
                  <a:pos x="T2" y="T3"/>
                </a:cxn>
                <a:cxn ang="T16">
                  <a:pos x="T4" y="T5"/>
                </a:cxn>
                <a:cxn ang="T17">
                  <a:pos x="T6" y="T7"/>
                </a:cxn>
                <a:cxn ang="T18">
                  <a:pos x="T8" y="T9"/>
                </a:cxn>
                <a:cxn ang="T19">
                  <a:pos x="T10" y="T11"/>
                </a:cxn>
                <a:cxn ang="T20">
                  <a:pos x="T12" y="T13"/>
                </a:cxn>
              </a:cxnLst>
              <a:rect l="T21" t="T22" r="T23" b="T24"/>
              <a:pathLst>
                <a:path w="16" h="8">
                  <a:moveTo>
                    <a:pt x="12" y="8"/>
                  </a:moveTo>
                  <a:cubicBezTo>
                    <a:pt x="4" y="8"/>
                    <a:pt x="4" y="8"/>
                    <a:pt x="4" y="8"/>
                  </a:cubicBezTo>
                  <a:cubicBezTo>
                    <a:pt x="2" y="8"/>
                    <a:pt x="0" y="6"/>
                    <a:pt x="0" y="4"/>
                  </a:cubicBezTo>
                  <a:cubicBezTo>
                    <a:pt x="0" y="2"/>
                    <a:pt x="2" y="0"/>
                    <a:pt x="4" y="0"/>
                  </a:cubicBezTo>
                  <a:cubicBezTo>
                    <a:pt x="12" y="0"/>
                    <a:pt x="12" y="0"/>
                    <a:pt x="12" y="0"/>
                  </a:cubicBezTo>
                  <a:cubicBezTo>
                    <a:pt x="14" y="0"/>
                    <a:pt x="16" y="2"/>
                    <a:pt x="16" y="4"/>
                  </a:cubicBezTo>
                  <a:cubicBezTo>
                    <a:pt x="16" y="6"/>
                    <a:pt x="14" y="8"/>
                    <a:pt x="12" y="8"/>
                  </a:cubicBezTo>
                  <a:close/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54" name="Freeform 2275">
              <a:extLst>
                <a:ext uri="{FF2B5EF4-FFF2-40B4-BE49-F238E27FC236}">
                  <a16:creationId xmlns="" xmlns:a16="http://schemas.microsoft.com/office/drawing/2014/main" id="{F3F4035C-AA97-4947-AB07-8A4A6810087E}"/>
                </a:ext>
              </a:extLst>
            </p:cNvPr>
            <p:cNvSpPr>
              <a:spLocks/>
            </p:cNvSpPr>
            <p:nvPr/>
          </p:nvSpPr>
          <p:spPr bwMode="auto">
            <a:xfrm>
              <a:off x="3327" y="481"/>
              <a:ext cx="32" cy="16"/>
            </a:xfrm>
            <a:custGeom>
              <a:avLst/>
              <a:gdLst>
                <a:gd name="T0" fmla="*/ 768 w 16"/>
                <a:gd name="T1" fmla="*/ 512 h 8"/>
                <a:gd name="T2" fmla="*/ 256 w 16"/>
                <a:gd name="T3" fmla="*/ 512 h 8"/>
                <a:gd name="T4" fmla="*/ 0 w 16"/>
                <a:gd name="T5" fmla="*/ 256 h 8"/>
                <a:gd name="T6" fmla="*/ 256 w 16"/>
                <a:gd name="T7" fmla="*/ 0 h 8"/>
                <a:gd name="T8" fmla="*/ 768 w 16"/>
                <a:gd name="T9" fmla="*/ 0 h 8"/>
                <a:gd name="T10" fmla="*/ 1024 w 16"/>
                <a:gd name="T11" fmla="*/ 256 h 8"/>
                <a:gd name="T12" fmla="*/ 768 w 16"/>
                <a:gd name="T13" fmla="*/ 512 h 8"/>
                <a:gd name="T14" fmla="*/ 0 60000 65536"/>
                <a:gd name="T15" fmla="*/ 0 60000 65536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  <a:gd name="T21" fmla="*/ 0 w 16"/>
                <a:gd name="T22" fmla="*/ 0 h 8"/>
                <a:gd name="T23" fmla="*/ 16 w 16"/>
                <a:gd name="T24" fmla="*/ 8 h 8"/>
              </a:gdLst>
              <a:ahLst/>
              <a:cxnLst>
                <a:cxn ang="T14">
                  <a:pos x="T0" y="T1"/>
                </a:cxn>
                <a:cxn ang="T15">
                  <a:pos x="T2" y="T3"/>
                </a:cxn>
                <a:cxn ang="T16">
                  <a:pos x="T4" y="T5"/>
                </a:cxn>
                <a:cxn ang="T17">
                  <a:pos x="T6" y="T7"/>
                </a:cxn>
                <a:cxn ang="T18">
                  <a:pos x="T8" y="T9"/>
                </a:cxn>
                <a:cxn ang="T19">
                  <a:pos x="T10" y="T11"/>
                </a:cxn>
                <a:cxn ang="T20">
                  <a:pos x="T12" y="T13"/>
                </a:cxn>
              </a:cxnLst>
              <a:rect l="T21" t="T22" r="T23" b="T24"/>
              <a:pathLst>
                <a:path w="16" h="8">
                  <a:moveTo>
                    <a:pt x="12" y="8"/>
                  </a:moveTo>
                  <a:cubicBezTo>
                    <a:pt x="4" y="8"/>
                    <a:pt x="4" y="8"/>
                    <a:pt x="4" y="8"/>
                  </a:cubicBezTo>
                  <a:cubicBezTo>
                    <a:pt x="2" y="8"/>
                    <a:pt x="0" y="6"/>
                    <a:pt x="0" y="4"/>
                  </a:cubicBezTo>
                  <a:cubicBezTo>
                    <a:pt x="0" y="2"/>
                    <a:pt x="2" y="0"/>
                    <a:pt x="4" y="0"/>
                  </a:cubicBezTo>
                  <a:cubicBezTo>
                    <a:pt x="12" y="0"/>
                    <a:pt x="12" y="0"/>
                    <a:pt x="12" y="0"/>
                  </a:cubicBezTo>
                  <a:cubicBezTo>
                    <a:pt x="14" y="0"/>
                    <a:pt x="16" y="2"/>
                    <a:pt x="16" y="4"/>
                  </a:cubicBezTo>
                  <a:cubicBezTo>
                    <a:pt x="16" y="6"/>
                    <a:pt x="14" y="8"/>
                    <a:pt x="12" y="8"/>
                  </a:cubicBezTo>
                  <a:close/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55" name="Freeform 2276">
              <a:extLst>
                <a:ext uri="{FF2B5EF4-FFF2-40B4-BE49-F238E27FC236}">
                  <a16:creationId xmlns="" xmlns:a16="http://schemas.microsoft.com/office/drawing/2014/main" id="{0D27FEDC-CB5E-4510-9EFC-3B424886A72E}"/>
                </a:ext>
              </a:extLst>
            </p:cNvPr>
            <p:cNvSpPr>
              <a:spLocks/>
            </p:cNvSpPr>
            <p:nvPr/>
          </p:nvSpPr>
          <p:spPr bwMode="auto">
            <a:xfrm>
              <a:off x="3375" y="481"/>
              <a:ext cx="32" cy="16"/>
            </a:xfrm>
            <a:custGeom>
              <a:avLst/>
              <a:gdLst>
                <a:gd name="T0" fmla="*/ 768 w 16"/>
                <a:gd name="T1" fmla="*/ 512 h 8"/>
                <a:gd name="T2" fmla="*/ 256 w 16"/>
                <a:gd name="T3" fmla="*/ 512 h 8"/>
                <a:gd name="T4" fmla="*/ 0 w 16"/>
                <a:gd name="T5" fmla="*/ 256 h 8"/>
                <a:gd name="T6" fmla="*/ 256 w 16"/>
                <a:gd name="T7" fmla="*/ 0 h 8"/>
                <a:gd name="T8" fmla="*/ 768 w 16"/>
                <a:gd name="T9" fmla="*/ 0 h 8"/>
                <a:gd name="T10" fmla="*/ 1024 w 16"/>
                <a:gd name="T11" fmla="*/ 256 h 8"/>
                <a:gd name="T12" fmla="*/ 768 w 16"/>
                <a:gd name="T13" fmla="*/ 512 h 8"/>
                <a:gd name="T14" fmla="*/ 0 60000 65536"/>
                <a:gd name="T15" fmla="*/ 0 60000 65536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  <a:gd name="T21" fmla="*/ 0 w 16"/>
                <a:gd name="T22" fmla="*/ 0 h 8"/>
                <a:gd name="T23" fmla="*/ 16 w 16"/>
                <a:gd name="T24" fmla="*/ 8 h 8"/>
              </a:gdLst>
              <a:ahLst/>
              <a:cxnLst>
                <a:cxn ang="T14">
                  <a:pos x="T0" y="T1"/>
                </a:cxn>
                <a:cxn ang="T15">
                  <a:pos x="T2" y="T3"/>
                </a:cxn>
                <a:cxn ang="T16">
                  <a:pos x="T4" y="T5"/>
                </a:cxn>
                <a:cxn ang="T17">
                  <a:pos x="T6" y="T7"/>
                </a:cxn>
                <a:cxn ang="T18">
                  <a:pos x="T8" y="T9"/>
                </a:cxn>
                <a:cxn ang="T19">
                  <a:pos x="T10" y="T11"/>
                </a:cxn>
                <a:cxn ang="T20">
                  <a:pos x="T12" y="T13"/>
                </a:cxn>
              </a:cxnLst>
              <a:rect l="T21" t="T22" r="T23" b="T24"/>
              <a:pathLst>
                <a:path w="16" h="8">
                  <a:moveTo>
                    <a:pt x="12" y="8"/>
                  </a:moveTo>
                  <a:cubicBezTo>
                    <a:pt x="4" y="8"/>
                    <a:pt x="4" y="8"/>
                    <a:pt x="4" y="8"/>
                  </a:cubicBezTo>
                  <a:cubicBezTo>
                    <a:pt x="2" y="8"/>
                    <a:pt x="0" y="6"/>
                    <a:pt x="0" y="4"/>
                  </a:cubicBezTo>
                  <a:cubicBezTo>
                    <a:pt x="0" y="2"/>
                    <a:pt x="2" y="0"/>
                    <a:pt x="4" y="0"/>
                  </a:cubicBezTo>
                  <a:cubicBezTo>
                    <a:pt x="12" y="0"/>
                    <a:pt x="12" y="0"/>
                    <a:pt x="12" y="0"/>
                  </a:cubicBezTo>
                  <a:cubicBezTo>
                    <a:pt x="14" y="0"/>
                    <a:pt x="16" y="2"/>
                    <a:pt x="16" y="4"/>
                  </a:cubicBezTo>
                  <a:cubicBezTo>
                    <a:pt x="16" y="6"/>
                    <a:pt x="14" y="8"/>
                    <a:pt x="12" y="8"/>
                  </a:cubicBezTo>
                  <a:close/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56" name="Freeform 2277">
              <a:extLst>
                <a:ext uri="{FF2B5EF4-FFF2-40B4-BE49-F238E27FC236}">
                  <a16:creationId xmlns="" xmlns:a16="http://schemas.microsoft.com/office/drawing/2014/main" id="{745AD3C6-CB7E-4BEC-A6C1-120510C536BE}"/>
                </a:ext>
              </a:extLst>
            </p:cNvPr>
            <p:cNvSpPr>
              <a:spLocks/>
            </p:cNvSpPr>
            <p:nvPr/>
          </p:nvSpPr>
          <p:spPr bwMode="auto">
            <a:xfrm>
              <a:off x="3423" y="481"/>
              <a:ext cx="32" cy="16"/>
            </a:xfrm>
            <a:custGeom>
              <a:avLst/>
              <a:gdLst>
                <a:gd name="T0" fmla="*/ 768 w 16"/>
                <a:gd name="T1" fmla="*/ 512 h 8"/>
                <a:gd name="T2" fmla="*/ 256 w 16"/>
                <a:gd name="T3" fmla="*/ 512 h 8"/>
                <a:gd name="T4" fmla="*/ 0 w 16"/>
                <a:gd name="T5" fmla="*/ 256 h 8"/>
                <a:gd name="T6" fmla="*/ 256 w 16"/>
                <a:gd name="T7" fmla="*/ 0 h 8"/>
                <a:gd name="T8" fmla="*/ 768 w 16"/>
                <a:gd name="T9" fmla="*/ 0 h 8"/>
                <a:gd name="T10" fmla="*/ 1024 w 16"/>
                <a:gd name="T11" fmla="*/ 256 h 8"/>
                <a:gd name="T12" fmla="*/ 768 w 16"/>
                <a:gd name="T13" fmla="*/ 512 h 8"/>
                <a:gd name="T14" fmla="*/ 0 60000 65536"/>
                <a:gd name="T15" fmla="*/ 0 60000 65536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  <a:gd name="T21" fmla="*/ 0 w 16"/>
                <a:gd name="T22" fmla="*/ 0 h 8"/>
                <a:gd name="T23" fmla="*/ 16 w 16"/>
                <a:gd name="T24" fmla="*/ 8 h 8"/>
              </a:gdLst>
              <a:ahLst/>
              <a:cxnLst>
                <a:cxn ang="T14">
                  <a:pos x="T0" y="T1"/>
                </a:cxn>
                <a:cxn ang="T15">
                  <a:pos x="T2" y="T3"/>
                </a:cxn>
                <a:cxn ang="T16">
                  <a:pos x="T4" y="T5"/>
                </a:cxn>
                <a:cxn ang="T17">
                  <a:pos x="T6" y="T7"/>
                </a:cxn>
                <a:cxn ang="T18">
                  <a:pos x="T8" y="T9"/>
                </a:cxn>
                <a:cxn ang="T19">
                  <a:pos x="T10" y="T11"/>
                </a:cxn>
                <a:cxn ang="T20">
                  <a:pos x="T12" y="T13"/>
                </a:cxn>
              </a:cxnLst>
              <a:rect l="T21" t="T22" r="T23" b="T24"/>
              <a:pathLst>
                <a:path w="16" h="8">
                  <a:moveTo>
                    <a:pt x="12" y="8"/>
                  </a:moveTo>
                  <a:cubicBezTo>
                    <a:pt x="4" y="8"/>
                    <a:pt x="4" y="8"/>
                    <a:pt x="4" y="8"/>
                  </a:cubicBezTo>
                  <a:cubicBezTo>
                    <a:pt x="2" y="8"/>
                    <a:pt x="0" y="6"/>
                    <a:pt x="0" y="4"/>
                  </a:cubicBezTo>
                  <a:cubicBezTo>
                    <a:pt x="0" y="2"/>
                    <a:pt x="2" y="0"/>
                    <a:pt x="4" y="0"/>
                  </a:cubicBezTo>
                  <a:cubicBezTo>
                    <a:pt x="12" y="0"/>
                    <a:pt x="12" y="0"/>
                    <a:pt x="12" y="0"/>
                  </a:cubicBezTo>
                  <a:cubicBezTo>
                    <a:pt x="14" y="0"/>
                    <a:pt x="16" y="2"/>
                    <a:pt x="16" y="4"/>
                  </a:cubicBezTo>
                  <a:cubicBezTo>
                    <a:pt x="16" y="6"/>
                    <a:pt x="14" y="8"/>
                    <a:pt x="12" y="8"/>
                  </a:cubicBezTo>
                  <a:close/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57" name="Freeform 2278">
              <a:extLst>
                <a:ext uri="{FF2B5EF4-FFF2-40B4-BE49-F238E27FC236}">
                  <a16:creationId xmlns="" xmlns:a16="http://schemas.microsoft.com/office/drawing/2014/main" id="{3D596241-1D91-4138-B8CF-9551594A53A4}"/>
                </a:ext>
              </a:extLst>
            </p:cNvPr>
            <p:cNvSpPr>
              <a:spLocks/>
            </p:cNvSpPr>
            <p:nvPr/>
          </p:nvSpPr>
          <p:spPr bwMode="auto">
            <a:xfrm>
              <a:off x="3471" y="481"/>
              <a:ext cx="32" cy="16"/>
            </a:xfrm>
            <a:custGeom>
              <a:avLst/>
              <a:gdLst>
                <a:gd name="T0" fmla="*/ 768 w 16"/>
                <a:gd name="T1" fmla="*/ 512 h 8"/>
                <a:gd name="T2" fmla="*/ 256 w 16"/>
                <a:gd name="T3" fmla="*/ 512 h 8"/>
                <a:gd name="T4" fmla="*/ 0 w 16"/>
                <a:gd name="T5" fmla="*/ 256 h 8"/>
                <a:gd name="T6" fmla="*/ 256 w 16"/>
                <a:gd name="T7" fmla="*/ 0 h 8"/>
                <a:gd name="T8" fmla="*/ 768 w 16"/>
                <a:gd name="T9" fmla="*/ 0 h 8"/>
                <a:gd name="T10" fmla="*/ 1024 w 16"/>
                <a:gd name="T11" fmla="*/ 256 h 8"/>
                <a:gd name="T12" fmla="*/ 768 w 16"/>
                <a:gd name="T13" fmla="*/ 512 h 8"/>
                <a:gd name="T14" fmla="*/ 0 60000 65536"/>
                <a:gd name="T15" fmla="*/ 0 60000 65536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  <a:gd name="T21" fmla="*/ 0 w 16"/>
                <a:gd name="T22" fmla="*/ 0 h 8"/>
                <a:gd name="T23" fmla="*/ 16 w 16"/>
                <a:gd name="T24" fmla="*/ 8 h 8"/>
              </a:gdLst>
              <a:ahLst/>
              <a:cxnLst>
                <a:cxn ang="T14">
                  <a:pos x="T0" y="T1"/>
                </a:cxn>
                <a:cxn ang="T15">
                  <a:pos x="T2" y="T3"/>
                </a:cxn>
                <a:cxn ang="T16">
                  <a:pos x="T4" y="T5"/>
                </a:cxn>
                <a:cxn ang="T17">
                  <a:pos x="T6" y="T7"/>
                </a:cxn>
                <a:cxn ang="T18">
                  <a:pos x="T8" y="T9"/>
                </a:cxn>
                <a:cxn ang="T19">
                  <a:pos x="T10" y="T11"/>
                </a:cxn>
                <a:cxn ang="T20">
                  <a:pos x="T12" y="T13"/>
                </a:cxn>
              </a:cxnLst>
              <a:rect l="T21" t="T22" r="T23" b="T24"/>
              <a:pathLst>
                <a:path w="16" h="8">
                  <a:moveTo>
                    <a:pt x="12" y="8"/>
                  </a:moveTo>
                  <a:cubicBezTo>
                    <a:pt x="4" y="8"/>
                    <a:pt x="4" y="8"/>
                    <a:pt x="4" y="8"/>
                  </a:cubicBezTo>
                  <a:cubicBezTo>
                    <a:pt x="2" y="8"/>
                    <a:pt x="0" y="6"/>
                    <a:pt x="0" y="4"/>
                  </a:cubicBezTo>
                  <a:cubicBezTo>
                    <a:pt x="0" y="2"/>
                    <a:pt x="2" y="0"/>
                    <a:pt x="4" y="0"/>
                  </a:cubicBezTo>
                  <a:cubicBezTo>
                    <a:pt x="12" y="0"/>
                    <a:pt x="12" y="0"/>
                    <a:pt x="12" y="0"/>
                  </a:cubicBezTo>
                  <a:cubicBezTo>
                    <a:pt x="14" y="0"/>
                    <a:pt x="16" y="2"/>
                    <a:pt x="16" y="4"/>
                  </a:cubicBezTo>
                  <a:cubicBezTo>
                    <a:pt x="16" y="6"/>
                    <a:pt x="14" y="8"/>
                    <a:pt x="12" y="8"/>
                  </a:cubicBezTo>
                  <a:close/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58" name="Freeform 2279">
              <a:extLst>
                <a:ext uri="{FF2B5EF4-FFF2-40B4-BE49-F238E27FC236}">
                  <a16:creationId xmlns="" xmlns:a16="http://schemas.microsoft.com/office/drawing/2014/main" id="{27C244F1-3BAB-4412-B323-E3BD561B2CCF}"/>
                </a:ext>
              </a:extLst>
            </p:cNvPr>
            <p:cNvSpPr>
              <a:spLocks/>
            </p:cNvSpPr>
            <p:nvPr/>
          </p:nvSpPr>
          <p:spPr bwMode="auto">
            <a:xfrm>
              <a:off x="3367" y="449"/>
              <a:ext cx="32" cy="16"/>
            </a:xfrm>
            <a:custGeom>
              <a:avLst/>
              <a:gdLst>
                <a:gd name="T0" fmla="*/ 768 w 16"/>
                <a:gd name="T1" fmla="*/ 512 h 8"/>
                <a:gd name="T2" fmla="*/ 256 w 16"/>
                <a:gd name="T3" fmla="*/ 512 h 8"/>
                <a:gd name="T4" fmla="*/ 0 w 16"/>
                <a:gd name="T5" fmla="*/ 256 h 8"/>
                <a:gd name="T6" fmla="*/ 256 w 16"/>
                <a:gd name="T7" fmla="*/ 0 h 8"/>
                <a:gd name="T8" fmla="*/ 768 w 16"/>
                <a:gd name="T9" fmla="*/ 0 h 8"/>
                <a:gd name="T10" fmla="*/ 1024 w 16"/>
                <a:gd name="T11" fmla="*/ 256 h 8"/>
                <a:gd name="T12" fmla="*/ 768 w 16"/>
                <a:gd name="T13" fmla="*/ 512 h 8"/>
                <a:gd name="T14" fmla="*/ 0 60000 65536"/>
                <a:gd name="T15" fmla="*/ 0 60000 65536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  <a:gd name="T21" fmla="*/ 0 w 16"/>
                <a:gd name="T22" fmla="*/ 0 h 8"/>
                <a:gd name="T23" fmla="*/ 16 w 16"/>
                <a:gd name="T24" fmla="*/ 8 h 8"/>
              </a:gdLst>
              <a:ahLst/>
              <a:cxnLst>
                <a:cxn ang="T14">
                  <a:pos x="T0" y="T1"/>
                </a:cxn>
                <a:cxn ang="T15">
                  <a:pos x="T2" y="T3"/>
                </a:cxn>
                <a:cxn ang="T16">
                  <a:pos x="T4" y="T5"/>
                </a:cxn>
                <a:cxn ang="T17">
                  <a:pos x="T6" y="T7"/>
                </a:cxn>
                <a:cxn ang="T18">
                  <a:pos x="T8" y="T9"/>
                </a:cxn>
                <a:cxn ang="T19">
                  <a:pos x="T10" y="T11"/>
                </a:cxn>
                <a:cxn ang="T20">
                  <a:pos x="T12" y="T13"/>
                </a:cxn>
              </a:cxnLst>
              <a:rect l="T21" t="T22" r="T23" b="T24"/>
              <a:pathLst>
                <a:path w="16" h="8">
                  <a:moveTo>
                    <a:pt x="12" y="8"/>
                  </a:moveTo>
                  <a:cubicBezTo>
                    <a:pt x="4" y="8"/>
                    <a:pt x="4" y="8"/>
                    <a:pt x="4" y="8"/>
                  </a:cubicBezTo>
                  <a:cubicBezTo>
                    <a:pt x="2" y="8"/>
                    <a:pt x="0" y="6"/>
                    <a:pt x="0" y="4"/>
                  </a:cubicBezTo>
                  <a:cubicBezTo>
                    <a:pt x="0" y="2"/>
                    <a:pt x="2" y="0"/>
                    <a:pt x="4" y="0"/>
                  </a:cubicBezTo>
                  <a:cubicBezTo>
                    <a:pt x="12" y="0"/>
                    <a:pt x="12" y="0"/>
                    <a:pt x="12" y="0"/>
                  </a:cubicBezTo>
                  <a:cubicBezTo>
                    <a:pt x="14" y="0"/>
                    <a:pt x="16" y="2"/>
                    <a:pt x="16" y="4"/>
                  </a:cubicBezTo>
                  <a:cubicBezTo>
                    <a:pt x="16" y="6"/>
                    <a:pt x="14" y="8"/>
                    <a:pt x="12" y="8"/>
                  </a:cubicBezTo>
                  <a:close/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59" name="Freeform 2280">
              <a:extLst>
                <a:ext uri="{FF2B5EF4-FFF2-40B4-BE49-F238E27FC236}">
                  <a16:creationId xmlns="" xmlns:a16="http://schemas.microsoft.com/office/drawing/2014/main" id="{10375DBA-56E9-4ECA-98C1-BD530CFEEEB4}"/>
                </a:ext>
              </a:extLst>
            </p:cNvPr>
            <p:cNvSpPr>
              <a:spLocks/>
            </p:cNvSpPr>
            <p:nvPr/>
          </p:nvSpPr>
          <p:spPr bwMode="auto">
            <a:xfrm>
              <a:off x="3415" y="449"/>
              <a:ext cx="32" cy="16"/>
            </a:xfrm>
            <a:custGeom>
              <a:avLst/>
              <a:gdLst>
                <a:gd name="T0" fmla="*/ 768 w 16"/>
                <a:gd name="T1" fmla="*/ 512 h 8"/>
                <a:gd name="T2" fmla="*/ 256 w 16"/>
                <a:gd name="T3" fmla="*/ 512 h 8"/>
                <a:gd name="T4" fmla="*/ 0 w 16"/>
                <a:gd name="T5" fmla="*/ 256 h 8"/>
                <a:gd name="T6" fmla="*/ 256 w 16"/>
                <a:gd name="T7" fmla="*/ 0 h 8"/>
                <a:gd name="T8" fmla="*/ 768 w 16"/>
                <a:gd name="T9" fmla="*/ 0 h 8"/>
                <a:gd name="T10" fmla="*/ 1024 w 16"/>
                <a:gd name="T11" fmla="*/ 256 h 8"/>
                <a:gd name="T12" fmla="*/ 768 w 16"/>
                <a:gd name="T13" fmla="*/ 512 h 8"/>
                <a:gd name="T14" fmla="*/ 0 60000 65536"/>
                <a:gd name="T15" fmla="*/ 0 60000 65536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  <a:gd name="T21" fmla="*/ 0 w 16"/>
                <a:gd name="T22" fmla="*/ 0 h 8"/>
                <a:gd name="T23" fmla="*/ 16 w 16"/>
                <a:gd name="T24" fmla="*/ 8 h 8"/>
              </a:gdLst>
              <a:ahLst/>
              <a:cxnLst>
                <a:cxn ang="T14">
                  <a:pos x="T0" y="T1"/>
                </a:cxn>
                <a:cxn ang="T15">
                  <a:pos x="T2" y="T3"/>
                </a:cxn>
                <a:cxn ang="T16">
                  <a:pos x="T4" y="T5"/>
                </a:cxn>
                <a:cxn ang="T17">
                  <a:pos x="T6" y="T7"/>
                </a:cxn>
                <a:cxn ang="T18">
                  <a:pos x="T8" y="T9"/>
                </a:cxn>
                <a:cxn ang="T19">
                  <a:pos x="T10" y="T11"/>
                </a:cxn>
                <a:cxn ang="T20">
                  <a:pos x="T12" y="T13"/>
                </a:cxn>
              </a:cxnLst>
              <a:rect l="T21" t="T22" r="T23" b="T24"/>
              <a:pathLst>
                <a:path w="16" h="8">
                  <a:moveTo>
                    <a:pt x="12" y="8"/>
                  </a:moveTo>
                  <a:cubicBezTo>
                    <a:pt x="4" y="8"/>
                    <a:pt x="4" y="8"/>
                    <a:pt x="4" y="8"/>
                  </a:cubicBezTo>
                  <a:cubicBezTo>
                    <a:pt x="2" y="8"/>
                    <a:pt x="0" y="6"/>
                    <a:pt x="0" y="4"/>
                  </a:cubicBezTo>
                  <a:cubicBezTo>
                    <a:pt x="0" y="2"/>
                    <a:pt x="2" y="0"/>
                    <a:pt x="4" y="0"/>
                  </a:cubicBezTo>
                  <a:cubicBezTo>
                    <a:pt x="12" y="0"/>
                    <a:pt x="12" y="0"/>
                    <a:pt x="12" y="0"/>
                  </a:cubicBezTo>
                  <a:cubicBezTo>
                    <a:pt x="14" y="0"/>
                    <a:pt x="16" y="2"/>
                    <a:pt x="16" y="4"/>
                  </a:cubicBezTo>
                  <a:cubicBezTo>
                    <a:pt x="16" y="6"/>
                    <a:pt x="14" y="8"/>
                    <a:pt x="12" y="8"/>
                  </a:cubicBezTo>
                  <a:close/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60" name="Freeform 2281">
              <a:extLst>
                <a:ext uri="{FF2B5EF4-FFF2-40B4-BE49-F238E27FC236}">
                  <a16:creationId xmlns="" xmlns:a16="http://schemas.microsoft.com/office/drawing/2014/main" id="{1C9F8E06-92AD-4715-A05B-29CE2F7A2EB7}"/>
                </a:ext>
              </a:extLst>
            </p:cNvPr>
            <p:cNvSpPr>
              <a:spLocks/>
            </p:cNvSpPr>
            <p:nvPr/>
          </p:nvSpPr>
          <p:spPr bwMode="auto">
            <a:xfrm>
              <a:off x="3463" y="449"/>
              <a:ext cx="32" cy="16"/>
            </a:xfrm>
            <a:custGeom>
              <a:avLst/>
              <a:gdLst>
                <a:gd name="T0" fmla="*/ 768 w 16"/>
                <a:gd name="T1" fmla="*/ 512 h 8"/>
                <a:gd name="T2" fmla="*/ 256 w 16"/>
                <a:gd name="T3" fmla="*/ 512 h 8"/>
                <a:gd name="T4" fmla="*/ 0 w 16"/>
                <a:gd name="T5" fmla="*/ 256 h 8"/>
                <a:gd name="T6" fmla="*/ 256 w 16"/>
                <a:gd name="T7" fmla="*/ 0 h 8"/>
                <a:gd name="T8" fmla="*/ 768 w 16"/>
                <a:gd name="T9" fmla="*/ 0 h 8"/>
                <a:gd name="T10" fmla="*/ 1024 w 16"/>
                <a:gd name="T11" fmla="*/ 256 h 8"/>
                <a:gd name="T12" fmla="*/ 768 w 16"/>
                <a:gd name="T13" fmla="*/ 512 h 8"/>
                <a:gd name="T14" fmla="*/ 0 60000 65536"/>
                <a:gd name="T15" fmla="*/ 0 60000 65536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  <a:gd name="T21" fmla="*/ 0 w 16"/>
                <a:gd name="T22" fmla="*/ 0 h 8"/>
                <a:gd name="T23" fmla="*/ 16 w 16"/>
                <a:gd name="T24" fmla="*/ 8 h 8"/>
              </a:gdLst>
              <a:ahLst/>
              <a:cxnLst>
                <a:cxn ang="T14">
                  <a:pos x="T0" y="T1"/>
                </a:cxn>
                <a:cxn ang="T15">
                  <a:pos x="T2" y="T3"/>
                </a:cxn>
                <a:cxn ang="T16">
                  <a:pos x="T4" y="T5"/>
                </a:cxn>
                <a:cxn ang="T17">
                  <a:pos x="T6" y="T7"/>
                </a:cxn>
                <a:cxn ang="T18">
                  <a:pos x="T8" y="T9"/>
                </a:cxn>
                <a:cxn ang="T19">
                  <a:pos x="T10" y="T11"/>
                </a:cxn>
                <a:cxn ang="T20">
                  <a:pos x="T12" y="T13"/>
                </a:cxn>
              </a:cxnLst>
              <a:rect l="T21" t="T22" r="T23" b="T24"/>
              <a:pathLst>
                <a:path w="16" h="8">
                  <a:moveTo>
                    <a:pt x="12" y="8"/>
                  </a:moveTo>
                  <a:cubicBezTo>
                    <a:pt x="4" y="8"/>
                    <a:pt x="4" y="8"/>
                    <a:pt x="4" y="8"/>
                  </a:cubicBezTo>
                  <a:cubicBezTo>
                    <a:pt x="2" y="8"/>
                    <a:pt x="0" y="6"/>
                    <a:pt x="0" y="4"/>
                  </a:cubicBezTo>
                  <a:cubicBezTo>
                    <a:pt x="0" y="2"/>
                    <a:pt x="2" y="0"/>
                    <a:pt x="4" y="0"/>
                  </a:cubicBezTo>
                  <a:cubicBezTo>
                    <a:pt x="12" y="0"/>
                    <a:pt x="12" y="0"/>
                    <a:pt x="12" y="0"/>
                  </a:cubicBezTo>
                  <a:cubicBezTo>
                    <a:pt x="14" y="0"/>
                    <a:pt x="16" y="2"/>
                    <a:pt x="16" y="4"/>
                  </a:cubicBezTo>
                  <a:cubicBezTo>
                    <a:pt x="16" y="6"/>
                    <a:pt x="14" y="8"/>
                    <a:pt x="12" y="8"/>
                  </a:cubicBezTo>
                  <a:close/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61" name="Freeform 2282">
              <a:extLst>
                <a:ext uri="{FF2B5EF4-FFF2-40B4-BE49-F238E27FC236}">
                  <a16:creationId xmlns="" xmlns:a16="http://schemas.microsoft.com/office/drawing/2014/main" id="{7832E141-7963-4198-8D42-DCD7EC2621AD}"/>
                </a:ext>
              </a:extLst>
            </p:cNvPr>
            <p:cNvSpPr>
              <a:spLocks/>
            </p:cNvSpPr>
            <p:nvPr/>
          </p:nvSpPr>
          <p:spPr bwMode="auto">
            <a:xfrm>
              <a:off x="3511" y="449"/>
              <a:ext cx="32" cy="16"/>
            </a:xfrm>
            <a:custGeom>
              <a:avLst/>
              <a:gdLst>
                <a:gd name="T0" fmla="*/ 768 w 16"/>
                <a:gd name="T1" fmla="*/ 512 h 8"/>
                <a:gd name="T2" fmla="*/ 256 w 16"/>
                <a:gd name="T3" fmla="*/ 512 h 8"/>
                <a:gd name="T4" fmla="*/ 0 w 16"/>
                <a:gd name="T5" fmla="*/ 256 h 8"/>
                <a:gd name="T6" fmla="*/ 256 w 16"/>
                <a:gd name="T7" fmla="*/ 0 h 8"/>
                <a:gd name="T8" fmla="*/ 768 w 16"/>
                <a:gd name="T9" fmla="*/ 0 h 8"/>
                <a:gd name="T10" fmla="*/ 1024 w 16"/>
                <a:gd name="T11" fmla="*/ 256 h 8"/>
                <a:gd name="T12" fmla="*/ 768 w 16"/>
                <a:gd name="T13" fmla="*/ 512 h 8"/>
                <a:gd name="T14" fmla="*/ 0 60000 65536"/>
                <a:gd name="T15" fmla="*/ 0 60000 65536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  <a:gd name="T21" fmla="*/ 0 w 16"/>
                <a:gd name="T22" fmla="*/ 0 h 8"/>
                <a:gd name="T23" fmla="*/ 16 w 16"/>
                <a:gd name="T24" fmla="*/ 8 h 8"/>
              </a:gdLst>
              <a:ahLst/>
              <a:cxnLst>
                <a:cxn ang="T14">
                  <a:pos x="T0" y="T1"/>
                </a:cxn>
                <a:cxn ang="T15">
                  <a:pos x="T2" y="T3"/>
                </a:cxn>
                <a:cxn ang="T16">
                  <a:pos x="T4" y="T5"/>
                </a:cxn>
                <a:cxn ang="T17">
                  <a:pos x="T6" y="T7"/>
                </a:cxn>
                <a:cxn ang="T18">
                  <a:pos x="T8" y="T9"/>
                </a:cxn>
                <a:cxn ang="T19">
                  <a:pos x="T10" y="T11"/>
                </a:cxn>
                <a:cxn ang="T20">
                  <a:pos x="T12" y="T13"/>
                </a:cxn>
              </a:cxnLst>
              <a:rect l="T21" t="T22" r="T23" b="T24"/>
              <a:pathLst>
                <a:path w="16" h="8">
                  <a:moveTo>
                    <a:pt x="12" y="8"/>
                  </a:moveTo>
                  <a:cubicBezTo>
                    <a:pt x="4" y="8"/>
                    <a:pt x="4" y="8"/>
                    <a:pt x="4" y="8"/>
                  </a:cubicBezTo>
                  <a:cubicBezTo>
                    <a:pt x="2" y="8"/>
                    <a:pt x="0" y="6"/>
                    <a:pt x="0" y="4"/>
                  </a:cubicBezTo>
                  <a:cubicBezTo>
                    <a:pt x="0" y="2"/>
                    <a:pt x="2" y="0"/>
                    <a:pt x="4" y="0"/>
                  </a:cubicBezTo>
                  <a:cubicBezTo>
                    <a:pt x="12" y="0"/>
                    <a:pt x="12" y="0"/>
                    <a:pt x="12" y="0"/>
                  </a:cubicBezTo>
                  <a:cubicBezTo>
                    <a:pt x="14" y="0"/>
                    <a:pt x="16" y="2"/>
                    <a:pt x="16" y="4"/>
                  </a:cubicBezTo>
                  <a:cubicBezTo>
                    <a:pt x="16" y="6"/>
                    <a:pt x="14" y="8"/>
                    <a:pt x="12" y="8"/>
                  </a:cubicBezTo>
                  <a:close/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62" name="Freeform 2283">
              <a:extLst>
                <a:ext uri="{FF2B5EF4-FFF2-40B4-BE49-F238E27FC236}">
                  <a16:creationId xmlns="" xmlns:a16="http://schemas.microsoft.com/office/drawing/2014/main" id="{1BC06F1C-E763-4787-8B9F-FEF9FB3D2201}"/>
                </a:ext>
              </a:extLst>
            </p:cNvPr>
            <p:cNvSpPr>
              <a:spLocks/>
            </p:cNvSpPr>
            <p:nvPr/>
          </p:nvSpPr>
          <p:spPr bwMode="auto">
            <a:xfrm>
              <a:off x="3327" y="417"/>
              <a:ext cx="32" cy="16"/>
            </a:xfrm>
            <a:custGeom>
              <a:avLst/>
              <a:gdLst>
                <a:gd name="T0" fmla="*/ 768 w 16"/>
                <a:gd name="T1" fmla="*/ 512 h 8"/>
                <a:gd name="T2" fmla="*/ 256 w 16"/>
                <a:gd name="T3" fmla="*/ 512 h 8"/>
                <a:gd name="T4" fmla="*/ 0 w 16"/>
                <a:gd name="T5" fmla="*/ 256 h 8"/>
                <a:gd name="T6" fmla="*/ 256 w 16"/>
                <a:gd name="T7" fmla="*/ 0 h 8"/>
                <a:gd name="T8" fmla="*/ 768 w 16"/>
                <a:gd name="T9" fmla="*/ 0 h 8"/>
                <a:gd name="T10" fmla="*/ 1024 w 16"/>
                <a:gd name="T11" fmla="*/ 256 h 8"/>
                <a:gd name="T12" fmla="*/ 768 w 16"/>
                <a:gd name="T13" fmla="*/ 512 h 8"/>
                <a:gd name="T14" fmla="*/ 0 60000 65536"/>
                <a:gd name="T15" fmla="*/ 0 60000 65536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  <a:gd name="T21" fmla="*/ 0 w 16"/>
                <a:gd name="T22" fmla="*/ 0 h 8"/>
                <a:gd name="T23" fmla="*/ 16 w 16"/>
                <a:gd name="T24" fmla="*/ 8 h 8"/>
              </a:gdLst>
              <a:ahLst/>
              <a:cxnLst>
                <a:cxn ang="T14">
                  <a:pos x="T0" y="T1"/>
                </a:cxn>
                <a:cxn ang="T15">
                  <a:pos x="T2" y="T3"/>
                </a:cxn>
                <a:cxn ang="T16">
                  <a:pos x="T4" y="T5"/>
                </a:cxn>
                <a:cxn ang="T17">
                  <a:pos x="T6" y="T7"/>
                </a:cxn>
                <a:cxn ang="T18">
                  <a:pos x="T8" y="T9"/>
                </a:cxn>
                <a:cxn ang="T19">
                  <a:pos x="T10" y="T11"/>
                </a:cxn>
                <a:cxn ang="T20">
                  <a:pos x="T12" y="T13"/>
                </a:cxn>
              </a:cxnLst>
              <a:rect l="T21" t="T22" r="T23" b="T24"/>
              <a:pathLst>
                <a:path w="16" h="8">
                  <a:moveTo>
                    <a:pt x="12" y="8"/>
                  </a:moveTo>
                  <a:cubicBezTo>
                    <a:pt x="4" y="8"/>
                    <a:pt x="4" y="8"/>
                    <a:pt x="4" y="8"/>
                  </a:cubicBezTo>
                  <a:cubicBezTo>
                    <a:pt x="2" y="8"/>
                    <a:pt x="0" y="6"/>
                    <a:pt x="0" y="4"/>
                  </a:cubicBezTo>
                  <a:cubicBezTo>
                    <a:pt x="0" y="2"/>
                    <a:pt x="2" y="0"/>
                    <a:pt x="4" y="0"/>
                  </a:cubicBezTo>
                  <a:cubicBezTo>
                    <a:pt x="12" y="0"/>
                    <a:pt x="12" y="0"/>
                    <a:pt x="12" y="0"/>
                  </a:cubicBezTo>
                  <a:cubicBezTo>
                    <a:pt x="14" y="0"/>
                    <a:pt x="16" y="2"/>
                    <a:pt x="16" y="4"/>
                  </a:cubicBezTo>
                  <a:cubicBezTo>
                    <a:pt x="16" y="6"/>
                    <a:pt x="14" y="8"/>
                    <a:pt x="12" y="8"/>
                  </a:cubicBezTo>
                  <a:close/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63" name="Freeform 2284">
              <a:extLst>
                <a:ext uri="{FF2B5EF4-FFF2-40B4-BE49-F238E27FC236}">
                  <a16:creationId xmlns="" xmlns:a16="http://schemas.microsoft.com/office/drawing/2014/main" id="{D198EB60-6D98-4141-80CD-D91EE3EA4A0E}"/>
                </a:ext>
              </a:extLst>
            </p:cNvPr>
            <p:cNvSpPr>
              <a:spLocks/>
            </p:cNvSpPr>
            <p:nvPr/>
          </p:nvSpPr>
          <p:spPr bwMode="auto">
            <a:xfrm>
              <a:off x="3375" y="417"/>
              <a:ext cx="32" cy="16"/>
            </a:xfrm>
            <a:custGeom>
              <a:avLst/>
              <a:gdLst>
                <a:gd name="T0" fmla="*/ 768 w 16"/>
                <a:gd name="T1" fmla="*/ 512 h 8"/>
                <a:gd name="T2" fmla="*/ 256 w 16"/>
                <a:gd name="T3" fmla="*/ 512 h 8"/>
                <a:gd name="T4" fmla="*/ 0 w 16"/>
                <a:gd name="T5" fmla="*/ 256 h 8"/>
                <a:gd name="T6" fmla="*/ 256 w 16"/>
                <a:gd name="T7" fmla="*/ 0 h 8"/>
                <a:gd name="T8" fmla="*/ 768 w 16"/>
                <a:gd name="T9" fmla="*/ 0 h 8"/>
                <a:gd name="T10" fmla="*/ 1024 w 16"/>
                <a:gd name="T11" fmla="*/ 256 h 8"/>
                <a:gd name="T12" fmla="*/ 768 w 16"/>
                <a:gd name="T13" fmla="*/ 512 h 8"/>
                <a:gd name="T14" fmla="*/ 0 60000 65536"/>
                <a:gd name="T15" fmla="*/ 0 60000 65536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  <a:gd name="T21" fmla="*/ 0 w 16"/>
                <a:gd name="T22" fmla="*/ 0 h 8"/>
                <a:gd name="T23" fmla="*/ 16 w 16"/>
                <a:gd name="T24" fmla="*/ 8 h 8"/>
              </a:gdLst>
              <a:ahLst/>
              <a:cxnLst>
                <a:cxn ang="T14">
                  <a:pos x="T0" y="T1"/>
                </a:cxn>
                <a:cxn ang="T15">
                  <a:pos x="T2" y="T3"/>
                </a:cxn>
                <a:cxn ang="T16">
                  <a:pos x="T4" y="T5"/>
                </a:cxn>
                <a:cxn ang="T17">
                  <a:pos x="T6" y="T7"/>
                </a:cxn>
                <a:cxn ang="T18">
                  <a:pos x="T8" y="T9"/>
                </a:cxn>
                <a:cxn ang="T19">
                  <a:pos x="T10" y="T11"/>
                </a:cxn>
                <a:cxn ang="T20">
                  <a:pos x="T12" y="T13"/>
                </a:cxn>
              </a:cxnLst>
              <a:rect l="T21" t="T22" r="T23" b="T24"/>
              <a:pathLst>
                <a:path w="16" h="8">
                  <a:moveTo>
                    <a:pt x="12" y="8"/>
                  </a:moveTo>
                  <a:cubicBezTo>
                    <a:pt x="4" y="8"/>
                    <a:pt x="4" y="8"/>
                    <a:pt x="4" y="8"/>
                  </a:cubicBezTo>
                  <a:cubicBezTo>
                    <a:pt x="2" y="8"/>
                    <a:pt x="0" y="6"/>
                    <a:pt x="0" y="4"/>
                  </a:cubicBezTo>
                  <a:cubicBezTo>
                    <a:pt x="0" y="2"/>
                    <a:pt x="2" y="0"/>
                    <a:pt x="4" y="0"/>
                  </a:cubicBezTo>
                  <a:cubicBezTo>
                    <a:pt x="12" y="0"/>
                    <a:pt x="12" y="0"/>
                    <a:pt x="12" y="0"/>
                  </a:cubicBezTo>
                  <a:cubicBezTo>
                    <a:pt x="14" y="0"/>
                    <a:pt x="16" y="2"/>
                    <a:pt x="16" y="4"/>
                  </a:cubicBezTo>
                  <a:cubicBezTo>
                    <a:pt x="16" y="6"/>
                    <a:pt x="14" y="8"/>
                    <a:pt x="12" y="8"/>
                  </a:cubicBezTo>
                  <a:close/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64" name="Freeform 2285">
              <a:extLst>
                <a:ext uri="{FF2B5EF4-FFF2-40B4-BE49-F238E27FC236}">
                  <a16:creationId xmlns="" xmlns:a16="http://schemas.microsoft.com/office/drawing/2014/main" id="{4F15A3CE-29FE-4D2D-8514-161053423AF8}"/>
                </a:ext>
              </a:extLst>
            </p:cNvPr>
            <p:cNvSpPr>
              <a:spLocks/>
            </p:cNvSpPr>
            <p:nvPr/>
          </p:nvSpPr>
          <p:spPr bwMode="auto">
            <a:xfrm>
              <a:off x="3423" y="417"/>
              <a:ext cx="32" cy="16"/>
            </a:xfrm>
            <a:custGeom>
              <a:avLst/>
              <a:gdLst>
                <a:gd name="T0" fmla="*/ 768 w 16"/>
                <a:gd name="T1" fmla="*/ 512 h 8"/>
                <a:gd name="T2" fmla="*/ 256 w 16"/>
                <a:gd name="T3" fmla="*/ 512 h 8"/>
                <a:gd name="T4" fmla="*/ 0 w 16"/>
                <a:gd name="T5" fmla="*/ 256 h 8"/>
                <a:gd name="T6" fmla="*/ 256 w 16"/>
                <a:gd name="T7" fmla="*/ 0 h 8"/>
                <a:gd name="T8" fmla="*/ 768 w 16"/>
                <a:gd name="T9" fmla="*/ 0 h 8"/>
                <a:gd name="T10" fmla="*/ 1024 w 16"/>
                <a:gd name="T11" fmla="*/ 256 h 8"/>
                <a:gd name="T12" fmla="*/ 768 w 16"/>
                <a:gd name="T13" fmla="*/ 512 h 8"/>
                <a:gd name="T14" fmla="*/ 0 60000 65536"/>
                <a:gd name="T15" fmla="*/ 0 60000 65536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  <a:gd name="T21" fmla="*/ 0 w 16"/>
                <a:gd name="T22" fmla="*/ 0 h 8"/>
                <a:gd name="T23" fmla="*/ 16 w 16"/>
                <a:gd name="T24" fmla="*/ 8 h 8"/>
              </a:gdLst>
              <a:ahLst/>
              <a:cxnLst>
                <a:cxn ang="T14">
                  <a:pos x="T0" y="T1"/>
                </a:cxn>
                <a:cxn ang="T15">
                  <a:pos x="T2" y="T3"/>
                </a:cxn>
                <a:cxn ang="T16">
                  <a:pos x="T4" y="T5"/>
                </a:cxn>
                <a:cxn ang="T17">
                  <a:pos x="T6" y="T7"/>
                </a:cxn>
                <a:cxn ang="T18">
                  <a:pos x="T8" y="T9"/>
                </a:cxn>
                <a:cxn ang="T19">
                  <a:pos x="T10" y="T11"/>
                </a:cxn>
                <a:cxn ang="T20">
                  <a:pos x="T12" y="T13"/>
                </a:cxn>
              </a:cxnLst>
              <a:rect l="T21" t="T22" r="T23" b="T24"/>
              <a:pathLst>
                <a:path w="16" h="8">
                  <a:moveTo>
                    <a:pt x="12" y="8"/>
                  </a:moveTo>
                  <a:cubicBezTo>
                    <a:pt x="4" y="8"/>
                    <a:pt x="4" y="8"/>
                    <a:pt x="4" y="8"/>
                  </a:cubicBezTo>
                  <a:cubicBezTo>
                    <a:pt x="2" y="8"/>
                    <a:pt x="0" y="6"/>
                    <a:pt x="0" y="4"/>
                  </a:cubicBezTo>
                  <a:cubicBezTo>
                    <a:pt x="0" y="2"/>
                    <a:pt x="2" y="0"/>
                    <a:pt x="4" y="0"/>
                  </a:cubicBezTo>
                  <a:cubicBezTo>
                    <a:pt x="12" y="0"/>
                    <a:pt x="12" y="0"/>
                    <a:pt x="12" y="0"/>
                  </a:cubicBezTo>
                  <a:cubicBezTo>
                    <a:pt x="14" y="0"/>
                    <a:pt x="16" y="2"/>
                    <a:pt x="16" y="4"/>
                  </a:cubicBezTo>
                  <a:cubicBezTo>
                    <a:pt x="16" y="6"/>
                    <a:pt x="14" y="8"/>
                    <a:pt x="12" y="8"/>
                  </a:cubicBezTo>
                  <a:close/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65" name="Freeform 2286">
              <a:extLst>
                <a:ext uri="{FF2B5EF4-FFF2-40B4-BE49-F238E27FC236}">
                  <a16:creationId xmlns="" xmlns:a16="http://schemas.microsoft.com/office/drawing/2014/main" id="{EB3D53EA-5474-4E8D-9B97-ECFA6CF5DC30}"/>
                </a:ext>
              </a:extLst>
            </p:cNvPr>
            <p:cNvSpPr>
              <a:spLocks/>
            </p:cNvSpPr>
            <p:nvPr/>
          </p:nvSpPr>
          <p:spPr bwMode="auto">
            <a:xfrm>
              <a:off x="3471" y="417"/>
              <a:ext cx="32" cy="16"/>
            </a:xfrm>
            <a:custGeom>
              <a:avLst/>
              <a:gdLst>
                <a:gd name="T0" fmla="*/ 768 w 16"/>
                <a:gd name="T1" fmla="*/ 512 h 8"/>
                <a:gd name="T2" fmla="*/ 256 w 16"/>
                <a:gd name="T3" fmla="*/ 512 h 8"/>
                <a:gd name="T4" fmla="*/ 0 w 16"/>
                <a:gd name="T5" fmla="*/ 256 h 8"/>
                <a:gd name="T6" fmla="*/ 256 w 16"/>
                <a:gd name="T7" fmla="*/ 0 h 8"/>
                <a:gd name="T8" fmla="*/ 768 w 16"/>
                <a:gd name="T9" fmla="*/ 0 h 8"/>
                <a:gd name="T10" fmla="*/ 1024 w 16"/>
                <a:gd name="T11" fmla="*/ 256 h 8"/>
                <a:gd name="T12" fmla="*/ 768 w 16"/>
                <a:gd name="T13" fmla="*/ 512 h 8"/>
                <a:gd name="T14" fmla="*/ 0 60000 65536"/>
                <a:gd name="T15" fmla="*/ 0 60000 65536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  <a:gd name="T21" fmla="*/ 0 w 16"/>
                <a:gd name="T22" fmla="*/ 0 h 8"/>
                <a:gd name="T23" fmla="*/ 16 w 16"/>
                <a:gd name="T24" fmla="*/ 8 h 8"/>
              </a:gdLst>
              <a:ahLst/>
              <a:cxnLst>
                <a:cxn ang="T14">
                  <a:pos x="T0" y="T1"/>
                </a:cxn>
                <a:cxn ang="T15">
                  <a:pos x="T2" y="T3"/>
                </a:cxn>
                <a:cxn ang="T16">
                  <a:pos x="T4" y="T5"/>
                </a:cxn>
                <a:cxn ang="T17">
                  <a:pos x="T6" y="T7"/>
                </a:cxn>
                <a:cxn ang="T18">
                  <a:pos x="T8" y="T9"/>
                </a:cxn>
                <a:cxn ang="T19">
                  <a:pos x="T10" y="T11"/>
                </a:cxn>
                <a:cxn ang="T20">
                  <a:pos x="T12" y="T13"/>
                </a:cxn>
              </a:cxnLst>
              <a:rect l="T21" t="T22" r="T23" b="T24"/>
              <a:pathLst>
                <a:path w="16" h="8">
                  <a:moveTo>
                    <a:pt x="12" y="8"/>
                  </a:moveTo>
                  <a:cubicBezTo>
                    <a:pt x="4" y="8"/>
                    <a:pt x="4" y="8"/>
                    <a:pt x="4" y="8"/>
                  </a:cubicBezTo>
                  <a:cubicBezTo>
                    <a:pt x="2" y="8"/>
                    <a:pt x="0" y="6"/>
                    <a:pt x="0" y="4"/>
                  </a:cubicBezTo>
                  <a:cubicBezTo>
                    <a:pt x="0" y="2"/>
                    <a:pt x="2" y="0"/>
                    <a:pt x="4" y="0"/>
                  </a:cubicBezTo>
                  <a:cubicBezTo>
                    <a:pt x="12" y="0"/>
                    <a:pt x="12" y="0"/>
                    <a:pt x="12" y="0"/>
                  </a:cubicBezTo>
                  <a:cubicBezTo>
                    <a:pt x="14" y="0"/>
                    <a:pt x="16" y="2"/>
                    <a:pt x="16" y="4"/>
                  </a:cubicBezTo>
                  <a:cubicBezTo>
                    <a:pt x="16" y="6"/>
                    <a:pt x="14" y="8"/>
                    <a:pt x="12" y="8"/>
                  </a:cubicBezTo>
                  <a:close/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66" name="Freeform 2287">
              <a:extLst>
                <a:ext uri="{FF2B5EF4-FFF2-40B4-BE49-F238E27FC236}">
                  <a16:creationId xmlns="" xmlns:a16="http://schemas.microsoft.com/office/drawing/2014/main" id="{8EE2CC2F-76BB-4757-9E24-CA018BBDE043}"/>
                </a:ext>
              </a:extLst>
            </p:cNvPr>
            <p:cNvSpPr>
              <a:spLocks/>
            </p:cNvSpPr>
            <p:nvPr/>
          </p:nvSpPr>
          <p:spPr bwMode="auto">
            <a:xfrm>
              <a:off x="3367" y="384"/>
              <a:ext cx="32" cy="16"/>
            </a:xfrm>
            <a:custGeom>
              <a:avLst/>
              <a:gdLst>
                <a:gd name="T0" fmla="*/ 768 w 16"/>
                <a:gd name="T1" fmla="*/ 512 h 8"/>
                <a:gd name="T2" fmla="*/ 256 w 16"/>
                <a:gd name="T3" fmla="*/ 512 h 8"/>
                <a:gd name="T4" fmla="*/ 0 w 16"/>
                <a:gd name="T5" fmla="*/ 256 h 8"/>
                <a:gd name="T6" fmla="*/ 256 w 16"/>
                <a:gd name="T7" fmla="*/ 0 h 8"/>
                <a:gd name="T8" fmla="*/ 768 w 16"/>
                <a:gd name="T9" fmla="*/ 0 h 8"/>
                <a:gd name="T10" fmla="*/ 1024 w 16"/>
                <a:gd name="T11" fmla="*/ 256 h 8"/>
                <a:gd name="T12" fmla="*/ 768 w 16"/>
                <a:gd name="T13" fmla="*/ 512 h 8"/>
                <a:gd name="T14" fmla="*/ 0 60000 65536"/>
                <a:gd name="T15" fmla="*/ 0 60000 65536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  <a:gd name="T21" fmla="*/ 0 w 16"/>
                <a:gd name="T22" fmla="*/ 0 h 8"/>
                <a:gd name="T23" fmla="*/ 16 w 16"/>
                <a:gd name="T24" fmla="*/ 8 h 8"/>
              </a:gdLst>
              <a:ahLst/>
              <a:cxnLst>
                <a:cxn ang="T14">
                  <a:pos x="T0" y="T1"/>
                </a:cxn>
                <a:cxn ang="T15">
                  <a:pos x="T2" y="T3"/>
                </a:cxn>
                <a:cxn ang="T16">
                  <a:pos x="T4" y="T5"/>
                </a:cxn>
                <a:cxn ang="T17">
                  <a:pos x="T6" y="T7"/>
                </a:cxn>
                <a:cxn ang="T18">
                  <a:pos x="T8" y="T9"/>
                </a:cxn>
                <a:cxn ang="T19">
                  <a:pos x="T10" y="T11"/>
                </a:cxn>
                <a:cxn ang="T20">
                  <a:pos x="T12" y="T13"/>
                </a:cxn>
              </a:cxnLst>
              <a:rect l="T21" t="T22" r="T23" b="T24"/>
              <a:pathLst>
                <a:path w="16" h="8">
                  <a:moveTo>
                    <a:pt x="12" y="8"/>
                  </a:moveTo>
                  <a:cubicBezTo>
                    <a:pt x="4" y="8"/>
                    <a:pt x="4" y="8"/>
                    <a:pt x="4" y="8"/>
                  </a:cubicBezTo>
                  <a:cubicBezTo>
                    <a:pt x="2" y="8"/>
                    <a:pt x="0" y="6"/>
                    <a:pt x="0" y="4"/>
                  </a:cubicBezTo>
                  <a:cubicBezTo>
                    <a:pt x="0" y="2"/>
                    <a:pt x="2" y="0"/>
                    <a:pt x="4" y="0"/>
                  </a:cubicBezTo>
                  <a:cubicBezTo>
                    <a:pt x="12" y="0"/>
                    <a:pt x="12" y="0"/>
                    <a:pt x="12" y="0"/>
                  </a:cubicBezTo>
                  <a:cubicBezTo>
                    <a:pt x="14" y="0"/>
                    <a:pt x="16" y="2"/>
                    <a:pt x="16" y="4"/>
                  </a:cubicBezTo>
                  <a:cubicBezTo>
                    <a:pt x="16" y="6"/>
                    <a:pt x="14" y="8"/>
                    <a:pt x="12" y="8"/>
                  </a:cubicBezTo>
                  <a:close/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67" name="Freeform 2288">
              <a:extLst>
                <a:ext uri="{FF2B5EF4-FFF2-40B4-BE49-F238E27FC236}">
                  <a16:creationId xmlns="" xmlns:a16="http://schemas.microsoft.com/office/drawing/2014/main" id="{F43295F3-E7D8-4E9F-A82A-9516252E3A39}"/>
                </a:ext>
              </a:extLst>
            </p:cNvPr>
            <p:cNvSpPr>
              <a:spLocks/>
            </p:cNvSpPr>
            <p:nvPr/>
          </p:nvSpPr>
          <p:spPr bwMode="auto">
            <a:xfrm>
              <a:off x="3415" y="384"/>
              <a:ext cx="32" cy="16"/>
            </a:xfrm>
            <a:custGeom>
              <a:avLst/>
              <a:gdLst>
                <a:gd name="T0" fmla="*/ 768 w 16"/>
                <a:gd name="T1" fmla="*/ 512 h 8"/>
                <a:gd name="T2" fmla="*/ 256 w 16"/>
                <a:gd name="T3" fmla="*/ 512 h 8"/>
                <a:gd name="T4" fmla="*/ 0 w 16"/>
                <a:gd name="T5" fmla="*/ 256 h 8"/>
                <a:gd name="T6" fmla="*/ 256 w 16"/>
                <a:gd name="T7" fmla="*/ 0 h 8"/>
                <a:gd name="T8" fmla="*/ 768 w 16"/>
                <a:gd name="T9" fmla="*/ 0 h 8"/>
                <a:gd name="T10" fmla="*/ 1024 w 16"/>
                <a:gd name="T11" fmla="*/ 256 h 8"/>
                <a:gd name="T12" fmla="*/ 768 w 16"/>
                <a:gd name="T13" fmla="*/ 512 h 8"/>
                <a:gd name="T14" fmla="*/ 0 60000 65536"/>
                <a:gd name="T15" fmla="*/ 0 60000 65536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  <a:gd name="T21" fmla="*/ 0 w 16"/>
                <a:gd name="T22" fmla="*/ 0 h 8"/>
                <a:gd name="T23" fmla="*/ 16 w 16"/>
                <a:gd name="T24" fmla="*/ 8 h 8"/>
              </a:gdLst>
              <a:ahLst/>
              <a:cxnLst>
                <a:cxn ang="T14">
                  <a:pos x="T0" y="T1"/>
                </a:cxn>
                <a:cxn ang="T15">
                  <a:pos x="T2" y="T3"/>
                </a:cxn>
                <a:cxn ang="T16">
                  <a:pos x="T4" y="T5"/>
                </a:cxn>
                <a:cxn ang="T17">
                  <a:pos x="T6" y="T7"/>
                </a:cxn>
                <a:cxn ang="T18">
                  <a:pos x="T8" y="T9"/>
                </a:cxn>
                <a:cxn ang="T19">
                  <a:pos x="T10" y="T11"/>
                </a:cxn>
                <a:cxn ang="T20">
                  <a:pos x="T12" y="T13"/>
                </a:cxn>
              </a:cxnLst>
              <a:rect l="T21" t="T22" r="T23" b="T24"/>
              <a:pathLst>
                <a:path w="16" h="8">
                  <a:moveTo>
                    <a:pt x="12" y="8"/>
                  </a:moveTo>
                  <a:cubicBezTo>
                    <a:pt x="4" y="8"/>
                    <a:pt x="4" y="8"/>
                    <a:pt x="4" y="8"/>
                  </a:cubicBezTo>
                  <a:cubicBezTo>
                    <a:pt x="2" y="8"/>
                    <a:pt x="0" y="6"/>
                    <a:pt x="0" y="4"/>
                  </a:cubicBezTo>
                  <a:cubicBezTo>
                    <a:pt x="0" y="2"/>
                    <a:pt x="2" y="0"/>
                    <a:pt x="4" y="0"/>
                  </a:cubicBezTo>
                  <a:cubicBezTo>
                    <a:pt x="12" y="0"/>
                    <a:pt x="12" y="0"/>
                    <a:pt x="12" y="0"/>
                  </a:cubicBezTo>
                  <a:cubicBezTo>
                    <a:pt x="14" y="0"/>
                    <a:pt x="16" y="2"/>
                    <a:pt x="16" y="4"/>
                  </a:cubicBezTo>
                  <a:cubicBezTo>
                    <a:pt x="16" y="6"/>
                    <a:pt x="14" y="8"/>
                    <a:pt x="12" y="8"/>
                  </a:cubicBezTo>
                  <a:close/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68" name="Freeform 2289">
              <a:extLst>
                <a:ext uri="{FF2B5EF4-FFF2-40B4-BE49-F238E27FC236}">
                  <a16:creationId xmlns="" xmlns:a16="http://schemas.microsoft.com/office/drawing/2014/main" id="{3AA5630D-2444-4848-A39D-3CBEB42045A9}"/>
                </a:ext>
              </a:extLst>
            </p:cNvPr>
            <p:cNvSpPr>
              <a:spLocks/>
            </p:cNvSpPr>
            <p:nvPr/>
          </p:nvSpPr>
          <p:spPr bwMode="auto">
            <a:xfrm>
              <a:off x="3463" y="384"/>
              <a:ext cx="32" cy="16"/>
            </a:xfrm>
            <a:custGeom>
              <a:avLst/>
              <a:gdLst>
                <a:gd name="T0" fmla="*/ 768 w 16"/>
                <a:gd name="T1" fmla="*/ 512 h 8"/>
                <a:gd name="T2" fmla="*/ 256 w 16"/>
                <a:gd name="T3" fmla="*/ 512 h 8"/>
                <a:gd name="T4" fmla="*/ 0 w 16"/>
                <a:gd name="T5" fmla="*/ 256 h 8"/>
                <a:gd name="T6" fmla="*/ 256 w 16"/>
                <a:gd name="T7" fmla="*/ 0 h 8"/>
                <a:gd name="T8" fmla="*/ 768 w 16"/>
                <a:gd name="T9" fmla="*/ 0 h 8"/>
                <a:gd name="T10" fmla="*/ 1024 w 16"/>
                <a:gd name="T11" fmla="*/ 256 h 8"/>
                <a:gd name="T12" fmla="*/ 768 w 16"/>
                <a:gd name="T13" fmla="*/ 512 h 8"/>
                <a:gd name="T14" fmla="*/ 0 60000 65536"/>
                <a:gd name="T15" fmla="*/ 0 60000 65536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  <a:gd name="T21" fmla="*/ 0 w 16"/>
                <a:gd name="T22" fmla="*/ 0 h 8"/>
                <a:gd name="T23" fmla="*/ 16 w 16"/>
                <a:gd name="T24" fmla="*/ 8 h 8"/>
              </a:gdLst>
              <a:ahLst/>
              <a:cxnLst>
                <a:cxn ang="T14">
                  <a:pos x="T0" y="T1"/>
                </a:cxn>
                <a:cxn ang="T15">
                  <a:pos x="T2" y="T3"/>
                </a:cxn>
                <a:cxn ang="T16">
                  <a:pos x="T4" y="T5"/>
                </a:cxn>
                <a:cxn ang="T17">
                  <a:pos x="T6" y="T7"/>
                </a:cxn>
                <a:cxn ang="T18">
                  <a:pos x="T8" y="T9"/>
                </a:cxn>
                <a:cxn ang="T19">
                  <a:pos x="T10" y="T11"/>
                </a:cxn>
                <a:cxn ang="T20">
                  <a:pos x="T12" y="T13"/>
                </a:cxn>
              </a:cxnLst>
              <a:rect l="T21" t="T22" r="T23" b="T24"/>
              <a:pathLst>
                <a:path w="16" h="8">
                  <a:moveTo>
                    <a:pt x="12" y="8"/>
                  </a:moveTo>
                  <a:cubicBezTo>
                    <a:pt x="4" y="8"/>
                    <a:pt x="4" y="8"/>
                    <a:pt x="4" y="8"/>
                  </a:cubicBezTo>
                  <a:cubicBezTo>
                    <a:pt x="2" y="8"/>
                    <a:pt x="0" y="6"/>
                    <a:pt x="0" y="4"/>
                  </a:cubicBezTo>
                  <a:cubicBezTo>
                    <a:pt x="0" y="2"/>
                    <a:pt x="2" y="0"/>
                    <a:pt x="4" y="0"/>
                  </a:cubicBezTo>
                  <a:cubicBezTo>
                    <a:pt x="12" y="0"/>
                    <a:pt x="12" y="0"/>
                    <a:pt x="12" y="0"/>
                  </a:cubicBezTo>
                  <a:cubicBezTo>
                    <a:pt x="14" y="0"/>
                    <a:pt x="16" y="2"/>
                    <a:pt x="16" y="4"/>
                  </a:cubicBezTo>
                  <a:cubicBezTo>
                    <a:pt x="16" y="6"/>
                    <a:pt x="14" y="8"/>
                    <a:pt x="12" y="8"/>
                  </a:cubicBezTo>
                  <a:close/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69" name="Freeform 2290">
              <a:extLst>
                <a:ext uri="{FF2B5EF4-FFF2-40B4-BE49-F238E27FC236}">
                  <a16:creationId xmlns="" xmlns:a16="http://schemas.microsoft.com/office/drawing/2014/main" id="{30911CB2-09E7-4505-8056-C0A98E8C4907}"/>
                </a:ext>
              </a:extLst>
            </p:cNvPr>
            <p:cNvSpPr>
              <a:spLocks/>
            </p:cNvSpPr>
            <p:nvPr/>
          </p:nvSpPr>
          <p:spPr bwMode="auto">
            <a:xfrm>
              <a:off x="3511" y="384"/>
              <a:ext cx="32" cy="16"/>
            </a:xfrm>
            <a:custGeom>
              <a:avLst/>
              <a:gdLst>
                <a:gd name="T0" fmla="*/ 768 w 16"/>
                <a:gd name="T1" fmla="*/ 512 h 8"/>
                <a:gd name="T2" fmla="*/ 256 w 16"/>
                <a:gd name="T3" fmla="*/ 512 h 8"/>
                <a:gd name="T4" fmla="*/ 0 w 16"/>
                <a:gd name="T5" fmla="*/ 256 h 8"/>
                <a:gd name="T6" fmla="*/ 256 w 16"/>
                <a:gd name="T7" fmla="*/ 0 h 8"/>
                <a:gd name="T8" fmla="*/ 768 w 16"/>
                <a:gd name="T9" fmla="*/ 0 h 8"/>
                <a:gd name="T10" fmla="*/ 1024 w 16"/>
                <a:gd name="T11" fmla="*/ 256 h 8"/>
                <a:gd name="T12" fmla="*/ 768 w 16"/>
                <a:gd name="T13" fmla="*/ 512 h 8"/>
                <a:gd name="T14" fmla="*/ 0 60000 65536"/>
                <a:gd name="T15" fmla="*/ 0 60000 65536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  <a:gd name="T21" fmla="*/ 0 w 16"/>
                <a:gd name="T22" fmla="*/ 0 h 8"/>
                <a:gd name="T23" fmla="*/ 16 w 16"/>
                <a:gd name="T24" fmla="*/ 8 h 8"/>
              </a:gdLst>
              <a:ahLst/>
              <a:cxnLst>
                <a:cxn ang="T14">
                  <a:pos x="T0" y="T1"/>
                </a:cxn>
                <a:cxn ang="T15">
                  <a:pos x="T2" y="T3"/>
                </a:cxn>
                <a:cxn ang="T16">
                  <a:pos x="T4" y="T5"/>
                </a:cxn>
                <a:cxn ang="T17">
                  <a:pos x="T6" y="T7"/>
                </a:cxn>
                <a:cxn ang="T18">
                  <a:pos x="T8" y="T9"/>
                </a:cxn>
                <a:cxn ang="T19">
                  <a:pos x="T10" y="T11"/>
                </a:cxn>
                <a:cxn ang="T20">
                  <a:pos x="T12" y="T13"/>
                </a:cxn>
              </a:cxnLst>
              <a:rect l="T21" t="T22" r="T23" b="T24"/>
              <a:pathLst>
                <a:path w="16" h="8">
                  <a:moveTo>
                    <a:pt x="12" y="8"/>
                  </a:moveTo>
                  <a:cubicBezTo>
                    <a:pt x="4" y="8"/>
                    <a:pt x="4" y="8"/>
                    <a:pt x="4" y="8"/>
                  </a:cubicBezTo>
                  <a:cubicBezTo>
                    <a:pt x="2" y="8"/>
                    <a:pt x="0" y="6"/>
                    <a:pt x="0" y="4"/>
                  </a:cubicBezTo>
                  <a:cubicBezTo>
                    <a:pt x="0" y="2"/>
                    <a:pt x="2" y="0"/>
                    <a:pt x="4" y="0"/>
                  </a:cubicBezTo>
                  <a:cubicBezTo>
                    <a:pt x="12" y="0"/>
                    <a:pt x="12" y="0"/>
                    <a:pt x="12" y="0"/>
                  </a:cubicBezTo>
                  <a:cubicBezTo>
                    <a:pt x="14" y="0"/>
                    <a:pt x="16" y="2"/>
                    <a:pt x="16" y="4"/>
                  </a:cubicBezTo>
                  <a:cubicBezTo>
                    <a:pt x="16" y="6"/>
                    <a:pt x="14" y="8"/>
                    <a:pt x="12" y="8"/>
                  </a:cubicBezTo>
                  <a:close/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/>
            <a:lstStyle/>
            <a:p>
              <a:endParaRPr lang="zh-CN" altLang="en-US"/>
            </a:p>
          </p:txBody>
        </p:sp>
      </p:grpSp>
      <p:grpSp>
        <p:nvGrpSpPr>
          <p:cNvPr id="70" name="组合 69">
            <a:extLst>
              <a:ext uri="{FF2B5EF4-FFF2-40B4-BE49-F238E27FC236}">
                <a16:creationId xmlns="" xmlns:a16="http://schemas.microsoft.com/office/drawing/2014/main" id="{B80065AB-3966-478A-88E0-9C6CA2D61D02}"/>
              </a:ext>
            </a:extLst>
          </p:cNvPr>
          <p:cNvGrpSpPr>
            <a:grpSpLocks/>
          </p:cNvGrpSpPr>
          <p:nvPr/>
        </p:nvGrpSpPr>
        <p:grpSpPr bwMode="auto">
          <a:xfrm>
            <a:off x="6675438" y="2898775"/>
            <a:ext cx="615950" cy="615950"/>
            <a:chOff x="6893738" y="3107568"/>
            <a:chExt cx="617218" cy="617218"/>
          </a:xfrm>
        </p:grpSpPr>
        <p:sp>
          <p:nvSpPr>
            <p:cNvPr id="71" name="椭圆 70">
              <a:extLst>
                <a:ext uri="{FF2B5EF4-FFF2-40B4-BE49-F238E27FC236}">
                  <a16:creationId xmlns="" xmlns:a16="http://schemas.microsoft.com/office/drawing/2014/main" id="{C13DDF9A-F6B9-402B-A4DB-218A43B79ACB}"/>
                </a:ext>
              </a:extLst>
            </p:cNvPr>
            <p:cNvSpPr/>
            <p:nvPr/>
          </p:nvSpPr>
          <p:spPr>
            <a:xfrm>
              <a:off x="6893738" y="3107568"/>
              <a:ext cx="617218" cy="617218"/>
            </a:xfrm>
            <a:prstGeom prst="ellipse">
              <a:avLst/>
            </a:prstGeom>
            <a:solidFill>
              <a:srgbClr val="74A0B2"/>
            </a:solidFill>
            <a:ln w="41275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 b="1" dirty="0">
                <a:solidFill>
                  <a:schemeClr val="tx1">
                    <a:lumMod val="65000"/>
                    <a:lumOff val="35000"/>
                  </a:schemeClr>
                </a:solidFill>
              </a:endParaRPr>
            </a:p>
          </p:txBody>
        </p:sp>
        <p:grpSp>
          <p:nvGrpSpPr>
            <p:cNvPr id="72" name="组合 7">
              <a:extLst>
                <a:ext uri="{FF2B5EF4-FFF2-40B4-BE49-F238E27FC236}">
                  <a16:creationId xmlns="" xmlns:a16="http://schemas.microsoft.com/office/drawing/2014/main" id="{A743F18E-F210-4F2E-A75C-CCDCCDAF9E74}"/>
                </a:ext>
              </a:extLst>
            </p:cNvPr>
            <p:cNvGrpSpPr>
              <a:grpSpLocks/>
            </p:cNvGrpSpPr>
            <p:nvPr/>
          </p:nvGrpSpPr>
          <p:grpSpPr bwMode="auto">
            <a:xfrm>
              <a:off x="7026592" y="3232194"/>
              <a:ext cx="371475" cy="371475"/>
              <a:chOff x="7016609" y="3243261"/>
              <a:chExt cx="371475" cy="371475"/>
            </a:xfrm>
          </p:grpSpPr>
          <p:sp>
            <p:nvSpPr>
              <p:cNvPr id="73" name="Freeform 1763">
                <a:extLst>
                  <a:ext uri="{FF2B5EF4-FFF2-40B4-BE49-F238E27FC236}">
                    <a16:creationId xmlns="" xmlns:a16="http://schemas.microsoft.com/office/drawing/2014/main" id="{10955EFC-1DB3-4133-A75C-BD2E42C9D072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7016609" y="3243261"/>
                <a:ext cx="371475" cy="371475"/>
              </a:xfrm>
              <a:custGeom>
                <a:avLst/>
                <a:gdLst>
                  <a:gd name="T0" fmla="*/ 5943600 w 102"/>
                  <a:gd name="T1" fmla="*/ 932330 h 102"/>
                  <a:gd name="T2" fmla="*/ 10954871 w 102"/>
                  <a:gd name="T3" fmla="*/ 5943600 h 102"/>
                  <a:gd name="T4" fmla="*/ 5943600 w 102"/>
                  <a:gd name="T5" fmla="*/ 10954871 h 102"/>
                  <a:gd name="T6" fmla="*/ 932330 w 102"/>
                  <a:gd name="T7" fmla="*/ 5943600 h 102"/>
                  <a:gd name="T8" fmla="*/ 5943600 w 102"/>
                  <a:gd name="T9" fmla="*/ 932330 h 102"/>
                  <a:gd name="T10" fmla="*/ 5943600 w 102"/>
                  <a:gd name="T11" fmla="*/ 0 h 102"/>
                  <a:gd name="T12" fmla="*/ 0 w 102"/>
                  <a:gd name="T13" fmla="*/ 5943600 h 102"/>
                  <a:gd name="T14" fmla="*/ 5943600 w 102"/>
                  <a:gd name="T15" fmla="*/ 11887200 h 102"/>
                  <a:gd name="T16" fmla="*/ 11887200 w 102"/>
                  <a:gd name="T17" fmla="*/ 5943600 h 102"/>
                  <a:gd name="T18" fmla="*/ 5943600 w 102"/>
                  <a:gd name="T19" fmla="*/ 0 h 102"/>
                  <a:gd name="T20" fmla="*/ 0 60000 65536"/>
                  <a:gd name="T21" fmla="*/ 0 60000 65536"/>
                  <a:gd name="T22" fmla="*/ 0 60000 65536"/>
                  <a:gd name="T23" fmla="*/ 0 60000 65536"/>
                  <a:gd name="T24" fmla="*/ 0 60000 65536"/>
                  <a:gd name="T25" fmla="*/ 0 60000 65536"/>
                  <a:gd name="T26" fmla="*/ 0 60000 65536"/>
                  <a:gd name="T27" fmla="*/ 0 60000 65536"/>
                  <a:gd name="T28" fmla="*/ 0 60000 65536"/>
                  <a:gd name="T29" fmla="*/ 0 60000 65536"/>
                  <a:gd name="T30" fmla="*/ 0 w 102"/>
                  <a:gd name="T31" fmla="*/ 0 h 102"/>
                  <a:gd name="T32" fmla="*/ 102 w 102"/>
                  <a:gd name="T33" fmla="*/ 102 h 102"/>
                </a:gdLst>
                <a:ahLst/>
                <a:cxnLst>
                  <a:cxn ang="T20">
                    <a:pos x="T0" y="T1"/>
                  </a:cxn>
                  <a:cxn ang="T21">
                    <a:pos x="T2" y="T3"/>
                  </a:cxn>
                  <a:cxn ang="T22">
                    <a:pos x="T4" y="T5"/>
                  </a:cxn>
                  <a:cxn ang="T23">
                    <a:pos x="T6" y="T7"/>
                  </a:cxn>
                  <a:cxn ang="T24">
                    <a:pos x="T8" y="T9"/>
                  </a:cxn>
                  <a:cxn ang="T25">
                    <a:pos x="T10" y="T11"/>
                  </a:cxn>
                  <a:cxn ang="T26">
                    <a:pos x="T12" y="T13"/>
                  </a:cxn>
                  <a:cxn ang="T27">
                    <a:pos x="T14" y="T15"/>
                  </a:cxn>
                  <a:cxn ang="T28">
                    <a:pos x="T16" y="T17"/>
                  </a:cxn>
                  <a:cxn ang="T29">
                    <a:pos x="T18" y="T19"/>
                  </a:cxn>
                </a:cxnLst>
                <a:rect l="T30" t="T31" r="T32" b="T33"/>
                <a:pathLst>
                  <a:path w="102" h="102">
                    <a:moveTo>
                      <a:pt x="51" y="8"/>
                    </a:moveTo>
                    <a:cubicBezTo>
                      <a:pt x="75" y="8"/>
                      <a:pt x="94" y="27"/>
                      <a:pt x="94" y="51"/>
                    </a:cubicBezTo>
                    <a:cubicBezTo>
                      <a:pt x="94" y="75"/>
                      <a:pt x="75" y="94"/>
                      <a:pt x="51" y="94"/>
                    </a:cubicBezTo>
                    <a:cubicBezTo>
                      <a:pt x="27" y="94"/>
                      <a:pt x="8" y="75"/>
                      <a:pt x="8" y="51"/>
                    </a:cubicBezTo>
                    <a:cubicBezTo>
                      <a:pt x="8" y="27"/>
                      <a:pt x="27" y="8"/>
                      <a:pt x="51" y="8"/>
                    </a:cubicBezTo>
                    <a:moveTo>
                      <a:pt x="51" y="0"/>
                    </a:moveTo>
                    <a:cubicBezTo>
                      <a:pt x="23" y="0"/>
                      <a:pt x="0" y="23"/>
                      <a:pt x="0" y="51"/>
                    </a:cubicBezTo>
                    <a:cubicBezTo>
                      <a:pt x="0" y="79"/>
                      <a:pt x="23" y="102"/>
                      <a:pt x="51" y="102"/>
                    </a:cubicBezTo>
                    <a:cubicBezTo>
                      <a:pt x="79" y="102"/>
                      <a:pt x="102" y="79"/>
                      <a:pt x="102" y="51"/>
                    </a:cubicBezTo>
                    <a:cubicBezTo>
                      <a:pt x="102" y="23"/>
                      <a:pt x="79" y="0"/>
                      <a:pt x="51" y="0"/>
                    </a:cubicBezTo>
                    <a:close/>
                  </a:path>
                </a:pathLst>
              </a:custGeom>
              <a:solidFill>
                <a:schemeClr val="bg1"/>
              </a:solidFill>
              <a:ln w="9525">
                <a:noFill/>
                <a:round/>
                <a:headEnd/>
                <a:tailEnd/>
              </a:ln>
            </p:spPr>
            <p:txBody>
              <a:bodyPr/>
              <a:lstStyle/>
              <a:p>
                <a:endParaRPr lang="zh-CN" altLang="en-US"/>
              </a:p>
            </p:txBody>
          </p:sp>
          <p:sp>
            <p:nvSpPr>
              <p:cNvPr id="74" name="Freeform 1764">
                <a:extLst>
                  <a:ext uri="{FF2B5EF4-FFF2-40B4-BE49-F238E27FC236}">
                    <a16:creationId xmlns="" xmlns:a16="http://schemas.microsoft.com/office/drawing/2014/main" id="{558C1DCC-83D0-4D6D-9659-43A15AC61B4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7096731" y="3472701"/>
                <a:ext cx="211231" cy="54629"/>
              </a:xfrm>
              <a:custGeom>
                <a:avLst/>
                <a:gdLst>
                  <a:gd name="T0" fmla="*/ 3379696 w 58"/>
                  <a:gd name="T1" fmla="*/ 1165419 h 15"/>
                  <a:gd name="T2" fmla="*/ 0 w 58"/>
                  <a:gd name="T3" fmla="*/ 0 h 15"/>
                  <a:gd name="T4" fmla="*/ 3379696 w 58"/>
                  <a:gd name="T5" fmla="*/ 1748128 h 15"/>
                  <a:gd name="T6" fmla="*/ 6759392 w 58"/>
                  <a:gd name="T7" fmla="*/ 0 h 15"/>
                  <a:gd name="T8" fmla="*/ 3379696 w 58"/>
                  <a:gd name="T9" fmla="*/ 1165419 h 15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  <a:gd name="T15" fmla="*/ 0 w 58"/>
                  <a:gd name="T16" fmla="*/ 0 h 15"/>
                  <a:gd name="T17" fmla="*/ 58 w 58"/>
                  <a:gd name="T18" fmla="*/ 15 h 15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T15" t="T16" r="T17" b="T18"/>
                <a:pathLst>
                  <a:path w="58" h="15">
                    <a:moveTo>
                      <a:pt x="29" y="10"/>
                    </a:moveTo>
                    <a:cubicBezTo>
                      <a:pt x="18" y="10"/>
                      <a:pt x="8" y="6"/>
                      <a:pt x="0" y="0"/>
                    </a:cubicBezTo>
                    <a:cubicBezTo>
                      <a:pt x="6" y="9"/>
                      <a:pt x="17" y="15"/>
                      <a:pt x="29" y="15"/>
                    </a:cubicBezTo>
                    <a:cubicBezTo>
                      <a:pt x="41" y="15"/>
                      <a:pt x="52" y="9"/>
                      <a:pt x="58" y="0"/>
                    </a:cubicBezTo>
                    <a:cubicBezTo>
                      <a:pt x="50" y="6"/>
                      <a:pt x="40" y="10"/>
                      <a:pt x="29" y="10"/>
                    </a:cubicBezTo>
                    <a:close/>
                  </a:path>
                </a:pathLst>
              </a:custGeom>
              <a:solidFill>
                <a:schemeClr val="bg1"/>
              </a:solidFill>
              <a:ln w="9525">
                <a:noFill/>
                <a:round/>
                <a:headEnd/>
                <a:tailEnd/>
              </a:ln>
            </p:spPr>
            <p:txBody>
              <a:bodyPr/>
              <a:lstStyle/>
              <a:p>
                <a:endParaRPr lang="zh-CN" altLang="en-US"/>
              </a:p>
            </p:txBody>
          </p:sp>
          <p:sp>
            <p:nvSpPr>
              <p:cNvPr id="75" name="Oval 1765">
                <a:extLst>
                  <a:ext uri="{FF2B5EF4-FFF2-40B4-BE49-F238E27FC236}">
                    <a16:creationId xmlns="" xmlns:a16="http://schemas.microsoft.com/office/drawing/2014/main" id="{569FE844-DFD4-43CF-802E-8909D558B033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7114941" y="3370728"/>
                <a:ext cx="58271" cy="58271"/>
              </a:xfrm>
              <a:prstGeom prst="ellipse">
                <a:avLst/>
              </a:prstGeom>
              <a:solidFill>
                <a:schemeClr val="bg1"/>
              </a:solidFill>
              <a:ln w="9525">
                <a:noFill/>
                <a:round/>
                <a:headEnd/>
                <a:tailEnd/>
              </a:ln>
            </p:spPr>
            <p:txBody>
              <a:bodyPr/>
              <a:lstStyle/>
              <a:p>
                <a:endParaRPr lang="zh-CN" altLang="en-US" sz="1900" b="1"/>
              </a:p>
            </p:txBody>
          </p:sp>
          <p:sp>
            <p:nvSpPr>
              <p:cNvPr id="76" name="Oval 1767">
                <a:extLst>
                  <a:ext uri="{FF2B5EF4-FFF2-40B4-BE49-F238E27FC236}">
                    <a16:creationId xmlns="" xmlns:a16="http://schemas.microsoft.com/office/drawing/2014/main" id="{D295576A-47EA-4341-AE80-858848BE0232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7231482" y="3370728"/>
                <a:ext cx="58271" cy="58271"/>
              </a:xfrm>
              <a:prstGeom prst="ellipse">
                <a:avLst/>
              </a:prstGeom>
              <a:solidFill>
                <a:schemeClr val="bg1"/>
              </a:solidFill>
              <a:ln w="9525">
                <a:noFill/>
                <a:round/>
                <a:headEnd/>
                <a:tailEnd/>
              </a:ln>
            </p:spPr>
            <p:txBody>
              <a:bodyPr/>
              <a:lstStyle/>
              <a:p>
                <a:endParaRPr lang="zh-CN" altLang="en-US" sz="1900" b="1"/>
              </a:p>
            </p:txBody>
          </p:sp>
        </p:grpSp>
      </p:grpSp>
      <p:grpSp>
        <p:nvGrpSpPr>
          <p:cNvPr id="77" name="组合 76">
            <a:extLst>
              <a:ext uri="{FF2B5EF4-FFF2-40B4-BE49-F238E27FC236}">
                <a16:creationId xmlns="" xmlns:a16="http://schemas.microsoft.com/office/drawing/2014/main" id="{977AC46A-E5D5-4505-8509-6C984687738D}"/>
              </a:ext>
            </a:extLst>
          </p:cNvPr>
          <p:cNvGrpSpPr>
            <a:grpSpLocks/>
          </p:cNvGrpSpPr>
          <p:nvPr/>
        </p:nvGrpSpPr>
        <p:grpSpPr bwMode="auto">
          <a:xfrm>
            <a:off x="3808413" y="2901950"/>
            <a:ext cx="617537" cy="617538"/>
            <a:chOff x="4027303" y="3111281"/>
            <a:chExt cx="617218" cy="617218"/>
          </a:xfrm>
        </p:grpSpPr>
        <p:sp>
          <p:nvSpPr>
            <p:cNvPr id="78" name="椭圆 77">
              <a:extLst>
                <a:ext uri="{FF2B5EF4-FFF2-40B4-BE49-F238E27FC236}">
                  <a16:creationId xmlns="" xmlns:a16="http://schemas.microsoft.com/office/drawing/2014/main" id="{55E307FF-40AE-4478-9D13-B038231B3FA7}"/>
                </a:ext>
              </a:extLst>
            </p:cNvPr>
            <p:cNvSpPr/>
            <p:nvPr/>
          </p:nvSpPr>
          <p:spPr>
            <a:xfrm>
              <a:off x="4027303" y="3111281"/>
              <a:ext cx="617218" cy="617218"/>
            </a:xfrm>
            <a:prstGeom prst="ellipse">
              <a:avLst/>
            </a:prstGeom>
            <a:solidFill>
              <a:srgbClr val="FABB95"/>
            </a:solidFill>
            <a:ln w="41275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 b="1" dirty="0">
                <a:solidFill>
                  <a:schemeClr val="tx1">
                    <a:lumMod val="65000"/>
                    <a:lumOff val="35000"/>
                  </a:schemeClr>
                </a:solidFill>
              </a:endParaRPr>
            </a:p>
          </p:txBody>
        </p:sp>
        <p:grpSp>
          <p:nvGrpSpPr>
            <p:cNvPr id="79" name="组合 8">
              <a:extLst>
                <a:ext uri="{FF2B5EF4-FFF2-40B4-BE49-F238E27FC236}">
                  <a16:creationId xmlns="" xmlns:a16="http://schemas.microsoft.com/office/drawing/2014/main" id="{EA83682C-C12B-4197-855B-269D99ECE797}"/>
                </a:ext>
              </a:extLst>
            </p:cNvPr>
            <p:cNvGrpSpPr>
              <a:grpSpLocks/>
            </p:cNvGrpSpPr>
            <p:nvPr/>
          </p:nvGrpSpPr>
          <p:grpSpPr bwMode="auto">
            <a:xfrm>
              <a:off x="4150174" y="3247547"/>
              <a:ext cx="371475" cy="371475"/>
              <a:chOff x="4150174" y="3247547"/>
              <a:chExt cx="371475" cy="371475"/>
            </a:xfrm>
          </p:grpSpPr>
          <p:sp>
            <p:nvSpPr>
              <p:cNvPr id="80" name="Freeform 1801">
                <a:extLst>
                  <a:ext uri="{FF2B5EF4-FFF2-40B4-BE49-F238E27FC236}">
                    <a16:creationId xmlns="" xmlns:a16="http://schemas.microsoft.com/office/drawing/2014/main" id="{4275CF34-C5AD-472A-AB47-03087FF8BD3C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4150174" y="3247547"/>
                <a:ext cx="371475" cy="371475"/>
              </a:xfrm>
              <a:custGeom>
                <a:avLst/>
                <a:gdLst>
                  <a:gd name="T0" fmla="*/ 5943600 w 102"/>
                  <a:gd name="T1" fmla="*/ 932330 h 102"/>
                  <a:gd name="T2" fmla="*/ 10954871 w 102"/>
                  <a:gd name="T3" fmla="*/ 5943600 h 102"/>
                  <a:gd name="T4" fmla="*/ 5943600 w 102"/>
                  <a:gd name="T5" fmla="*/ 10954871 h 102"/>
                  <a:gd name="T6" fmla="*/ 932330 w 102"/>
                  <a:gd name="T7" fmla="*/ 5943600 h 102"/>
                  <a:gd name="T8" fmla="*/ 5943600 w 102"/>
                  <a:gd name="T9" fmla="*/ 932330 h 102"/>
                  <a:gd name="T10" fmla="*/ 5943600 w 102"/>
                  <a:gd name="T11" fmla="*/ 0 h 102"/>
                  <a:gd name="T12" fmla="*/ 0 w 102"/>
                  <a:gd name="T13" fmla="*/ 5943600 h 102"/>
                  <a:gd name="T14" fmla="*/ 5943600 w 102"/>
                  <a:gd name="T15" fmla="*/ 11887200 h 102"/>
                  <a:gd name="T16" fmla="*/ 11887200 w 102"/>
                  <a:gd name="T17" fmla="*/ 5943600 h 102"/>
                  <a:gd name="T18" fmla="*/ 5943600 w 102"/>
                  <a:gd name="T19" fmla="*/ 0 h 102"/>
                  <a:gd name="T20" fmla="*/ 0 60000 65536"/>
                  <a:gd name="T21" fmla="*/ 0 60000 65536"/>
                  <a:gd name="T22" fmla="*/ 0 60000 65536"/>
                  <a:gd name="T23" fmla="*/ 0 60000 65536"/>
                  <a:gd name="T24" fmla="*/ 0 60000 65536"/>
                  <a:gd name="T25" fmla="*/ 0 60000 65536"/>
                  <a:gd name="T26" fmla="*/ 0 60000 65536"/>
                  <a:gd name="T27" fmla="*/ 0 60000 65536"/>
                  <a:gd name="T28" fmla="*/ 0 60000 65536"/>
                  <a:gd name="T29" fmla="*/ 0 60000 65536"/>
                  <a:gd name="T30" fmla="*/ 0 w 102"/>
                  <a:gd name="T31" fmla="*/ 0 h 102"/>
                  <a:gd name="T32" fmla="*/ 102 w 102"/>
                  <a:gd name="T33" fmla="*/ 102 h 102"/>
                </a:gdLst>
                <a:ahLst/>
                <a:cxnLst>
                  <a:cxn ang="T20">
                    <a:pos x="T0" y="T1"/>
                  </a:cxn>
                  <a:cxn ang="T21">
                    <a:pos x="T2" y="T3"/>
                  </a:cxn>
                  <a:cxn ang="T22">
                    <a:pos x="T4" y="T5"/>
                  </a:cxn>
                  <a:cxn ang="T23">
                    <a:pos x="T6" y="T7"/>
                  </a:cxn>
                  <a:cxn ang="T24">
                    <a:pos x="T8" y="T9"/>
                  </a:cxn>
                  <a:cxn ang="T25">
                    <a:pos x="T10" y="T11"/>
                  </a:cxn>
                  <a:cxn ang="T26">
                    <a:pos x="T12" y="T13"/>
                  </a:cxn>
                  <a:cxn ang="T27">
                    <a:pos x="T14" y="T15"/>
                  </a:cxn>
                  <a:cxn ang="T28">
                    <a:pos x="T16" y="T17"/>
                  </a:cxn>
                  <a:cxn ang="T29">
                    <a:pos x="T18" y="T19"/>
                  </a:cxn>
                </a:cxnLst>
                <a:rect l="T30" t="T31" r="T32" b="T33"/>
                <a:pathLst>
                  <a:path w="102" h="102">
                    <a:moveTo>
                      <a:pt x="51" y="8"/>
                    </a:moveTo>
                    <a:cubicBezTo>
                      <a:pt x="75" y="8"/>
                      <a:pt x="94" y="27"/>
                      <a:pt x="94" y="51"/>
                    </a:cubicBezTo>
                    <a:cubicBezTo>
                      <a:pt x="94" y="75"/>
                      <a:pt x="75" y="94"/>
                      <a:pt x="51" y="94"/>
                    </a:cubicBezTo>
                    <a:cubicBezTo>
                      <a:pt x="27" y="94"/>
                      <a:pt x="8" y="75"/>
                      <a:pt x="8" y="51"/>
                    </a:cubicBezTo>
                    <a:cubicBezTo>
                      <a:pt x="8" y="27"/>
                      <a:pt x="27" y="8"/>
                      <a:pt x="51" y="8"/>
                    </a:cubicBezTo>
                    <a:moveTo>
                      <a:pt x="51" y="0"/>
                    </a:moveTo>
                    <a:cubicBezTo>
                      <a:pt x="23" y="0"/>
                      <a:pt x="0" y="23"/>
                      <a:pt x="0" y="51"/>
                    </a:cubicBezTo>
                    <a:cubicBezTo>
                      <a:pt x="0" y="79"/>
                      <a:pt x="23" y="102"/>
                      <a:pt x="51" y="102"/>
                    </a:cubicBezTo>
                    <a:cubicBezTo>
                      <a:pt x="79" y="102"/>
                      <a:pt x="102" y="79"/>
                      <a:pt x="102" y="51"/>
                    </a:cubicBezTo>
                    <a:cubicBezTo>
                      <a:pt x="102" y="23"/>
                      <a:pt x="79" y="0"/>
                      <a:pt x="51" y="0"/>
                    </a:cubicBezTo>
                    <a:close/>
                  </a:path>
                </a:pathLst>
              </a:custGeom>
              <a:solidFill>
                <a:schemeClr val="bg1"/>
              </a:solidFill>
              <a:ln w="9525">
                <a:noFill/>
                <a:round/>
                <a:headEnd/>
                <a:tailEnd/>
              </a:ln>
            </p:spPr>
            <p:txBody>
              <a:bodyPr/>
              <a:lstStyle/>
              <a:p>
                <a:endParaRPr lang="zh-CN" altLang="en-US"/>
              </a:p>
            </p:txBody>
          </p:sp>
          <p:sp>
            <p:nvSpPr>
              <p:cNvPr id="81" name="Freeform 1802">
                <a:extLst>
                  <a:ext uri="{FF2B5EF4-FFF2-40B4-BE49-F238E27FC236}">
                    <a16:creationId xmlns="" xmlns:a16="http://schemas.microsoft.com/office/drawing/2014/main" id="{41709386-E85F-4D9A-8DD8-819850888A2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230296" y="3476987"/>
                <a:ext cx="211231" cy="54629"/>
              </a:xfrm>
              <a:custGeom>
                <a:avLst/>
                <a:gdLst>
                  <a:gd name="T0" fmla="*/ 3379696 w 58"/>
                  <a:gd name="T1" fmla="*/ 699251 h 15"/>
                  <a:gd name="T2" fmla="*/ 6759392 w 58"/>
                  <a:gd name="T3" fmla="*/ 1748128 h 15"/>
                  <a:gd name="T4" fmla="*/ 3379696 w 58"/>
                  <a:gd name="T5" fmla="*/ 0 h 15"/>
                  <a:gd name="T6" fmla="*/ 0 w 58"/>
                  <a:gd name="T7" fmla="*/ 1748128 h 15"/>
                  <a:gd name="T8" fmla="*/ 3379696 w 58"/>
                  <a:gd name="T9" fmla="*/ 699251 h 15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  <a:gd name="T15" fmla="*/ 0 w 58"/>
                  <a:gd name="T16" fmla="*/ 0 h 15"/>
                  <a:gd name="T17" fmla="*/ 58 w 58"/>
                  <a:gd name="T18" fmla="*/ 15 h 15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T15" t="T16" r="T17" b="T18"/>
                <a:pathLst>
                  <a:path w="58" h="15">
                    <a:moveTo>
                      <a:pt x="29" y="6"/>
                    </a:moveTo>
                    <a:cubicBezTo>
                      <a:pt x="40" y="6"/>
                      <a:pt x="50" y="10"/>
                      <a:pt x="58" y="15"/>
                    </a:cubicBezTo>
                    <a:cubicBezTo>
                      <a:pt x="52" y="6"/>
                      <a:pt x="41" y="0"/>
                      <a:pt x="29" y="0"/>
                    </a:cubicBezTo>
                    <a:cubicBezTo>
                      <a:pt x="17" y="0"/>
                      <a:pt x="6" y="6"/>
                      <a:pt x="0" y="15"/>
                    </a:cubicBezTo>
                    <a:cubicBezTo>
                      <a:pt x="8" y="10"/>
                      <a:pt x="18" y="6"/>
                      <a:pt x="29" y="6"/>
                    </a:cubicBezTo>
                    <a:close/>
                  </a:path>
                </a:pathLst>
              </a:custGeom>
              <a:solidFill>
                <a:schemeClr val="bg1"/>
              </a:solidFill>
              <a:ln w="9525">
                <a:noFill/>
                <a:round/>
                <a:headEnd/>
                <a:tailEnd/>
              </a:ln>
            </p:spPr>
            <p:txBody>
              <a:bodyPr/>
              <a:lstStyle/>
              <a:p>
                <a:endParaRPr lang="zh-CN" altLang="en-US"/>
              </a:p>
            </p:txBody>
          </p:sp>
          <p:sp>
            <p:nvSpPr>
              <p:cNvPr id="82" name="Oval 1803">
                <a:extLst>
                  <a:ext uri="{FF2B5EF4-FFF2-40B4-BE49-F238E27FC236}">
                    <a16:creationId xmlns="" xmlns:a16="http://schemas.microsoft.com/office/drawing/2014/main" id="{093CFA06-B208-4E17-ABEF-6A8EDE109762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4248506" y="3375014"/>
                <a:ext cx="58271" cy="58271"/>
              </a:xfrm>
              <a:prstGeom prst="ellipse">
                <a:avLst/>
              </a:prstGeom>
              <a:solidFill>
                <a:schemeClr val="bg1"/>
              </a:solidFill>
              <a:ln w="9525">
                <a:noFill/>
                <a:round/>
                <a:headEnd/>
                <a:tailEnd/>
              </a:ln>
            </p:spPr>
            <p:txBody>
              <a:bodyPr/>
              <a:lstStyle/>
              <a:p>
                <a:endParaRPr lang="zh-CN" altLang="en-US" sz="1900" b="1"/>
              </a:p>
            </p:txBody>
          </p:sp>
          <p:sp>
            <p:nvSpPr>
              <p:cNvPr id="83" name="Oval 1804">
                <a:extLst>
                  <a:ext uri="{FF2B5EF4-FFF2-40B4-BE49-F238E27FC236}">
                    <a16:creationId xmlns="" xmlns:a16="http://schemas.microsoft.com/office/drawing/2014/main" id="{8EC18A6B-FDDC-425B-A76E-0AA3CF5925E0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4365047" y="3375014"/>
                <a:ext cx="58271" cy="58271"/>
              </a:xfrm>
              <a:prstGeom prst="ellipse">
                <a:avLst/>
              </a:prstGeom>
              <a:solidFill>
                <a:schemeClr val="bg1"/>
              </a:solidFill>
              <a:ln w="9525">
                <a:noFill/>
                <a:round/>
                <a:headEnd/>
                <a:tailEnd/>
              </a:ln>
            </p:spPr>
            <p:txBody>
              <a:bodyPr/>
              <a:lstStyle/>
              <a:p>
                <a:endParaRPr lang="zh-CN" altLang="en-US" sz="1900" b="1"/>
              </a:p>
            </p:txBody>
          </p:sp>
        </p:grpSp>
      </p:grpSp>
      <p:grpSp>
        <p:nvGrpSpPr>
          <p:cNvPr id="84" name="组合 83">
            <a:extLst>
              <a:ext uri="{FF2B5EF4-FFF2-40B4-BE49-F238E27FC236}">
                <a16:creationId xmlns="" xmlns:a16="http://schemas.microsoft.com/office/drawing/2014/main" id="{4C34DE82-8F3A-4735-811B-AE30BA7012A3}"/>
              </a:ext>
            </a:extLst>
          </p:cNvPr>
          <p:cNvGrpSpPr>
            <a:grpSpLocks/>
          </p:cNvGrpSpPr>
          <p:nvPr/>
        </p:nvGrpSpPr>
        <p:grpSpPr bwMode="auto">
          <a:xfrm>
            <a:off x="9540875" y="2911475"/>
            <a:ext cx="617538" cy="615950"/>
            <a:chOff x="9760173" y="3120391"/>
            <a:chExt cx="617218" cy="617218"/>
          </a:xfrm>
        </p:grpSpPr>
        <p:sp>
          <p:nvSpPr>
            <p:cNvPr id="85" name="椭圆 84">
              <a:extLst>
                <a:ext uri="{FF2B5EF4-FFF2-40B4-BE49-F238E27FC236}">
                  <a16:creationId xmlns="" xmlns:a16="http://schemas.microsoft.com/office/drawing/2014/main" id="{D999F010-A71C-47AB-AD08-C84322260B6D}"/>
                </a:ext>
              </a:extLst>
            </p:cNvPr>
            <p:cNvSpPr/>
            <p:nvPr/>
          </p:nvSpPr>
          <p:spPr>
            <a:xfrm>
              <a:off x="9760173" y="3120391"/>
              <a:ext cx="617218" cy="617218"/>
            </a:xfrm>
            <a:prstGeom prst="ellipse">
              <a:avLst/>
            </a:prstGeom>
            <a:solidFill>
              <a:srgbClr val="FABB95"/>
            </a:solidFill>
            <a:ln w="41275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 b="1" dirty="0">
                <a:solidFill>
                  <a:schemeClr val="tx1">
                    <a:lumMod val="65000"/>
                    <a:lumOff val="35000"/>
                  </a:schemeClr>
                </a:solidFill>
              </a:endParaRPr>
            </a:p>
          </p:txBody>
        </p:sp>
        <p:grpSp>
          <p:nvGrpSpPr>
            <p:cNvPr id="86" name="组合 5">
              <a:extLst>
                <a:ext uri="{FF2B5EF4-FFF2-40B4-BE49-F238E27FC236}">
                  <a16:creationId xmlns="" xmlns:a16="http://schemas.microsoft.com/office/drawing/2014/main" id="{3086CFCC-E9E5-492E-BD5F-F4CA7CE77B1E}"/>
                </a:ext>
              </a:extLst>
            </p:cNvPr>
            <p:cNvGrpSpPr>
              <a:grpSpLocks/>
            </p:cNvGrpSpPr>
            <p:nvPr/>
          </p:nvGrpSpPr>
          <p:grpSpPr bwMode="auto">
            <a:xfrm>
              <a:off x="9883044" y="3254875"/>
              <a:ext cx="371475" cy="371475"/>
              <a:chOff x="9892660" y="3251895"/>
              <a:chExt cx="371475" cy="371475"/>
            </a:xfrm>
          </p:grpSpPr>
          <p:sp>
            <p:nvSpPr>
              <p:cNvPr id="87" name="Freeform 1798">
                <a:extLst>
                  <a:ext uri="{FF2B5EF4-FFF2-40B4-BE49-F238E27FC236}">
                    <a16:creationId xmlns="" xmlns:a16="http://schemas.microsoft.com/office/drawing/2014/main" id="{4E695180-44EA-442D-9C11-13CFDE90D3CD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9892660" y="3251895"/>
                <a:ext cx="371475" cy="371475"/>
              </a:xfrm>
              <a:custGeom>
                <a:avLst/>
                <a:gdLst>
                  <a:gd name="T0" fmla="*/ 5943600 w 102"/>
                  <a:gd name="T1" fmla="*/ 932330 h 102"/>
                  <a:gd name="T2" fmla="*/ 10954871 w 102"/>
                  <a:gd name="T3" fmla="*/ 5943600 h 102"/>
                  <a:gd name="T4" fmla="*/ 5943600 w 102"/>
                  <a:gd name="T5" fmla="*/ 10954871 h 102"/>
                  <a:gd name="T6" fmla="*/ 932330 w 102"/>
                  <a:gd name="T7" fmla="*/ 5943600 h 102"/>
                  <a:gd name="T8" fmla="*/ 5943600 w 102"/>
                  <a:gd name="T9" fmla="*/ 932330 h 102"/>
                  <a:gd name="T10" fmla="*/ 5943600 w 102"/>
                  <a:gd name="T11" fmla="*/ 0 h 102"/>
                  <a:gd name="T12" fmla="*/ 0 w 102"/>
                  <a:gd name="T13" fmla="*/ 5943600 h 102"/>
                  <a:gd name="T14" fmla="*/ 5943600 w 102"/>
                  <a:gd name="T15" fmla="*/ 11887200 h 102"/>
                  <a:gd name="T16" fmla="*/ 11887200 w 102"/>
                  <a:gd name="T17" fmla="*/ 5943600 h 102"/>
                  <a:gd name="T18" fmla="*/ 5943600 w 102"/>
                  <a:gd name="T19" fmla="*/ 0 h 102"/>
                  <a:gd name="T20" fmla="*/ 0 60000 65536"/>
                  <a:gd name="T21" fmla="*/ 0 60000 65536"/>
                  <a:gd name="T22" fmla="*/ 0 60000 65536"/>
                  <a:gd name="T23" fmla="*/ 0 60000 65536"/>
                  <a:gd name="T24" fmla="*/ 0 60000 65536"/>
                  <a:gd name="T25" fmla="*/ 0 60000 65536"/>
                  <a:gd name="T26" fmla="*/ 0 60000 65536"/>
                  <a:gd name="T27" fmla="*/ 0 60000 65536"/>
                  <a:gd name="T28" fmla="*/ 0 60000 65536"/>
                  <a:gd name="T29" fmla="*/ 0 60000 65536"/>
                  <a:gd name="T30" fmla="*/ 0 w 102"/>
                  <a:gd name="T31" fmla="*/ 0 h 102"/>
                  <a:gd name="T32" fmla="*/ 102 w 102"/>
                  <a:gd name="T33" fmla="*/ 102 h 102"/>
                </a:gdLst>
                <a:ahLst/>
                <a:cxnLst>
                  <a:cxn ang="T20">
                    <a:pos x="T0" y="T1"/>
                  </a:cxn>
                  <a:cxn ang="T21">
                    <a:pos x="T2" y="T3"/>
                  </a:cxn>
                  <a:cxn ang="T22">
                    <a:pos x="T4" y="T5"/>
                  </a:cxn>
                  <a:cxn ang="T23">
                    <a:pos x="T6" y="T7"/>
                  </a:cxn>
                  <a:cxn ang="T24">
                    <a:pos x="T8" y="T9"/>
                  </a:cxn>
                  <a:cxn ang="T25">
                    <a:pos x="T10" y="T11"/>
                  </a:cxn>
                  <a:cxn ang="T26">
                    <a:pos x="T12" y="T13"/>
                  </a:cxn>
                  <a:cxn ang="T27">
                    <a:pos x="T14" y="T15"/>
                  </a:cxn>
                  <a:cxn ang="T28">
                    <a:pos x="T16" y="T17"/>
                  </a:cxn>
                  <a:cxn ang="T29">
                    <a:pos x="T18" y="T19"/>
                  </a:cxn>
                </a:cxnLst>
                <a:rect l="T30" t="T31" r="T32" b="T33"/>
                <a:pathLst>
                  <a:path w="102" h="102">
                    <a:moveTo>
                      <a:pt x="51" y="8"/>
                    </a:moveTo>
                    <a:cubicBezTo>
                      <a:pt x="75" y="8"/>
                      <a:pt x="94" y="27"/>
                      <a:pt x="94" y="51"/>
                    </a:cubicBezTo>
                    <a:cubicBezTo>
                      <a:pt x="94" y="75"/>
                      <a:pt x="75" y="94"/>
                      <a:pt x="51" y="94"/>
                    </a:cubicBezTo>
                    <a:cubicBezTo>
                      <a:pt x="27" y="94"/>
                      <a:pt x="8" y="75"/>
                      <a:pt x="8" y="51"/>
                    </a:cubicBezTo>
                    <a:cubicBezTo>
                      <a:pt x="8" y="27"/>
                      <a:pt x="27" y="8"/>
                      <a:pt x="51" y="8"/>
                    </a:cubicBezTo>
                    <a:moveTo>
                      <a:pt x="51" y="0"/>
                    </a:moveTo>
                    <a:cubicBezTo>
                      <a:pt x="23" y="0"/>
                      <a:pt x="0" y="23"/>
                      <a:pt x="0" y="51"/>
                    </a:cubicBezTo>
                    <a:cubicBezTo>
                      <a:pt x="0" y="79"/>
                      <a:pt x="23" y="102"/>
                      <a:pt x="51" y="102"/>
                    </a:cubicBezTo>
                    <a:cubicBezTo>
                      <a:pt x="79" y="102"/>
                      <a:pt x="102" y="79"/>
                      <a:pt x="102" y="51"/>
                    </a:cubicBezTo>
                    <a:cubicBezTo>
                      <a:pt x="102" y="23"/>
                      <a:pt x="79" y="0"/>
                      <a:pt x="51" y="0"/>
                    </a:cubicBezTo>
                    <a:close/>
                  </a:path>
                </a:pathLst>
              </a:custGeom>
              <a:solidFill>
                <a:schemeClr val="bg1"/>
              </a:solidFill>
              <a:ln w="9525">
                <a:noFill/>
                <a:round/>
                <a:headEnd/>
                <a:tailEnd/>
              </a:ln>
            </p:spPr>
            <p:txBody>
              <a:bodyPr/>
              <a:lstStyle/>
              <a:p>
                <a:endParaRPr lang="zh-CN" altLang="en-US"/>
              </a:p>
            </p:txBody>
          </p:sp>
          <p:sp>
            <p:nvSpPr>
              <p:cNvPr id="88" name="Freeform 1799">
                <a:extLst>
                  <a:ext uri="{FF2B5EF4-FFF2-40B4-BE49-F238E27FC236}">
                    <a16:creationId xmlns="" xmlns:a16="http://schemas.microsoft.com/office/drawing/2014/main" id="{BE76AA30-BB88-45B9-A224-82F31B6C65A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9994634" y="3452200"/>
                <a:ext cx="185738" cy="83764"/>
              </a:xfrm>
              <a:custGeom>
                <a:avLst/>
                <a:gdLst>
                  <a:gd name="T0" fmla="*/ 2680454 w 51"/>
                  <a:gd name="T1" fmla="*/ 1981201 h 23"/>
                  <a:gd name="T2" fmla="*/ 0 w 51"/>
                  <a:gd name="T3" fmla="*/ 1398495 h 23"/>
                  <a:gd name="T4" fmla="*/ 2680454 w 51"/>
                  <a:gd name="T5" fmla="*/ 2680448 h 23"/>
                  <a:gd name="T6" fmla="*/ 5943616 w 51"/>
                  <a:gd name="T7" fmla="*/ 0 h 23"/>
                  <a:gd name="T8" fmla="*/ 2680454 w 51"/>
                  <a:gd name="T9" fmla="*/ 1981201 h 23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  <a:gd name="T15" fmla="*/ 0 w 51"/>
                  <a:gd name="T16" fmla="*/ 0 h 23"/>
                  <a:gd name="T17" fmla="*/ 51 w 51"/>
                  <a:gd name="T18" fmla="*/ 23 h 23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T15" t="T16" r="T17" b="T18"/>
                <a:pathLst>
                  <a:path w="51" h="23">
                    <a:moveTo>
                      <a:pt x="23" y="17"/>
                    </a:moveTo>
                    <a:cubicBezTo>
                      <a:pt x="13" y="17"/>
                      <a:pt x="5" y="15"/>
                      <a:pt x="0" y="12"/>
                    </a:cubicBezTo>
                    <a:cubicBezTo>
                      <a:pt x="5" y="19"/>
                      <a:pt x="11" y="23"/>
                      <a:pt x="23" y="23"/>
                    </a:cubicBezTo>
                    <a:cubicBezTo>
                      <a:pt x="37" y="23"/>
                      <a:pt x="48" y="12"/>
                      <a:pt x="51" y="0"/>
                    </a:cubicBezTo>
                    <a:cubicBezTo>
                      <a:pt x="44" y="9"/>
                      <a:pt x="34" y="17"/>
                      <a:pt x="23" y="17"/>
                    </a:cubicBezTo>
                    <a:close/>
                  </a:path>
                </a:pathLst>
              </a:custGeom>
              <a:solidFill>
                <a:schemeClr val="bg1"/>
              </a:solidFill>
              <a:ln w="9525">
                <a:noFill/>
                <a:round/>
                <a:headEnd/>
                <a:tailEnd/>
              </a:ln>
            </p:spPr>
            <p:txBody>
              <a:bodyPr/>
              <a:lstStyle/>
              <a:p>
                <a:endParaRPr lang="zh-CN" altLang="en-US"/>
              </a:p>
            </p:txBody>
          </p:sp>
          <p:sp>
            <p:nvSpPr>
              <p:cNvPr id="89" name="Oval 1800">
                <a:extLst>
                  <a:ext uri="{FF2B5EF4-FFF2-40B4-BE49-F238E27FC236}">
                    <a16:creationId xmlns="" xmlns:a16="http://schemas.microsoft.com/office/drawing/2014/main" id="{2AEAE78D-2601-42A1-B88E-526932B084E9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9990992" y="3379362"/>
                <a:ext cx="58271" cy="58271"/>
              </a:xfrm>
              <a:prstGeom prst="ellipse">
                <a:avLst/>
              </a:prstGeom>
              <a:solidFill>
                <a:schemeClr val="bg1"/>
              </a:solidFill>
              <a:ln w="9525">
                <a:noFill/>
                <a:round/>
                <a:headEnd/>
                <a:tailEnd/>
              </a:ln>
            </p:spPr>
            <p:txBody>
              <a:bodyPr/>
              <a:lstStyle/>
              <a:p>
                <a:endParaRPr lang="zh-CN" altLang="en-US" sz="1900" b="1"/>
              </a:p>
            </p:txBody>
          </p:sp>
          <p:sp>
            <p:nvSpPr>
              <p:cNvPr id="90" name="Freeform 1810">
                <a:extLst>
                  <a:ext uri="{FF2B5EF4-FFF2-40B4-BE49-F238E27FC236}">
                    <a16:creationId xmlns="" xmlns:a16="http://schemas.microsoft.com/office/drawing/2014/main" id="{D52182D7-5C71-40DB-9DCE-347A5BFD826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0092965" y="3393930"/>
                <a:ext cx="87406" cy="29135"/>
              </a:xfrm>
              <a:custGeom>
                <a:avLst/>
                <a:gdLst>
                  <a:gd name="T0" fmla="*/ 2796992 w 24"/>
                  <a:gd name="T1" fmla="*/ 815780 h 8"/>
                  <a:gd name="T2" fmla="*/ 1165413 w 24"/>
                  <a:gd name="T3" fmla="*/ 932320 h 8"/>
                  <a:gd name="T4" fmla="*/ 0 w 24"/>
                  <a:gd name="T5" fmla="*/ 699240 h 8"/>
                  <a:gd name="T6" fmla="*/ 1398496 w 24"/>
                  <a:gd name="T7" fmla="*/ 0 h 8"/>
                  <a:gd name="T8" fmla="*/ 2796992 w 24"/>
                  <a:gd name="T9" fmla="*/ 815780 h 8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  <a:gd name="T15" fmla="*/ 0 w 24"/>
                  <a:gd name="T16" fmla="*/ 0 h 8"/>
                  <a:gd name="T17" fmla="*/ 24 w 24"/>
                  <a:gd name="T18" fmla="*/ 8 h 8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T15" t="T16" r="T17" b="T18"/>
                <a:pathLst>
                  <a:path w="24" h="8">
                    <a:moveTo>
                      <a:pt x="24" y="7"/>
                    </a:moveTo>
                    <a:cubicBezTo>
                      <a:pt x="24" y="8"/>
                      <a:pt x="15" y="8"/>
                      <a:pt x="10" y="8"/>
                    </a:cubicBezTo>
                    <a:cubicBezTo>
                      <a:pt x="4" y="8"/>
                      <a:pt x="0" y="8"/>
                      <a:pt x="0" y="6"/>
                    </a:cubicBezTo>
                    <a:cubicBezTo>
                      <a:pt x="0" y="4"/>
                      <a:pt x="7" y="0"/>
                      <a:pt x="12" y="0"/>
                    </a:cubicBezTo>
                    <a:cubicBezTo>
                      <a:pt x="17" y="0"/>
                      <a:pt x="24" y="5"/>
                      <a:pt x="24" y="7"/>
                    </a:cubicBezTo>
                    <a:close/>
                  </a:path>
                </a:pathLst>
              </a:custGeom>
              <a:solidFill>
                <a:schemeClr val="bg1"/>
              </a:solidFill>
              <a:ln w="9525">
                <a:noFill/>
                <a:round/>
                <a:headEnd/>
                <a:tailEnd/>
              </a:ln>
            </p:spPr>
            <p:txBody>
              <a:bodyPr/>
              <a:lstStyle/>
              <a:p>
                <a:endParaRPr lang="zh-CN" altLang="en-US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1844206500"/>
      </p:ext>
    </p:extLst>
  </p:cSld>
  <p:clrMapOvr>
    <a:masterClrMapping/>
  </p:clrMapOvr>
  <mc:AlternateContent xmlns:mc="http://schemas.openxmlformats.org/markup-compatibility/2006" xmlns:p15="http://schemas.microsoft.com/office/powerpoint/2012/main">
    <mc:Choice Requires="p15">
      <p:transition xmlns:p14="http://schemas.microsoft.com/office/powerpoint/2010/main" spd="slow" p14:dur="6000" advClick="0" advTm="0">
        <p15:prstTrans prst="curtains"/>
      </p:transition>
    </mc:Choice>
    <mc:Fallback xmlns="">
      <p:transition spd="slow" advClick="0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" fill="hold">
                            <p:stCondLst>
                              <p:cond delay="500"/>
                            </p:stCondLst>
                            <p:childTnLst>
                              <p:par>
                                <p:cTn id="11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" dur="14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53" presetClass="entr" presetSubtype="16" fill="hold" nodeType="withEffect">
                                  <p:stCondLst>
                                    <p:cond delay="30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6" dur="35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7" dur="35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8" dur="350"/>
                                        <p:tgtEl>
                                          <p:spTgt spid="7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9" presetID="53" presetClass="entr" presetSubtype="16" fill="hold" nodeType="withEffect">
                                  <p:stCondLst>
                                    <p:cond delay="70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1" dur="350" fill="hold"/>
                                        <p:tgtEl>
                                          <p:spTgt spid="7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2" dur="350" fill="hold"/>
                                        <p:tgtEl>
                                          <p:spTgt spid="7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3" dur="350"/>
                                        <p:tgtEl>
                                          <p:spTgt spid="7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53" presetClass="entr" presetSubtype="16" fill="hold" nodeType="withEffect">
                                  <p:stCondLst>
                                    <p:cond delay="110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6" dur="350" fill="hold"/>
                                        <p:tgtEl>
                                          <p:spTgt spid="8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350" fill="hold"/>
                                        <p:tgtEl>
                                          <p:spTgt spid="8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8" dur="350"/>
                                        <p:tgtEl>
                                          <p:spTgt spid="8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9" fill="hold">
                            <p:stCondLst>
                              <p:cond delay="1950"/>
                            </p:stCondLst>
                            <p:childTnLst>
                              <p:par>
                                <p:cTn id="30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2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3" fill="hold">
                            <p:stCondLst>
                              <p:cond delay="2450"/>
                            </p:stCondLst>
                            <p:childTnLst>
                              <p:par>
                                <p:cTn id="34" presetID="23" presetClass="entr" presetSubtype="16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3200"/>
                            </p:stCondLst>
                            <p:childTnLst>
                              <p:par>
                                <p:cTn id="39" presetID="23" presetClass="entr" presetSubtype="16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3" fill="hold">
                            <p:stCondLst>
                              <p:cond delay="3950"/>
                            </p:stCondLst>
                            <p:childTnLst>
                              <p:par>
                                <p:cTn id="44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6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7" fill="hold">
                            <p:stCondLst>
                              <p:cond delay="4450"/>
                            </p:stCondLst>
                            <p:childTnLst>
                              <p:par>
                                <p:cTn id="48" presetID="23" presetClass="entr" presetSubtype="16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5200"/>
                            </p:stCondLst>
                            <p:childTnLst>
                              <p:par>
                                <p:cTn id="53" presetID="23" presetClass="entr" presetSubtype="16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5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7" fill="hold">
                            <p:stCondLst>
                              <p:cond delay="5900"/>
                            </p:stCondLst>
                            <p:childTnLst>
                              <p:par>
                                <p:cTn id="58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0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1" fill="hold">
                            <p:stCondLst>
                              <p:cond delay="6400"/>
                            </p:stCondLst>
                            <p:childTnLst>
                              <p:par>
                                <p:cTn id="62" presetID="23" presetClass="entr" presetSubtype="16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4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5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6" fill="hold">
                            <p:stCondLst>
                              <p:cond delay="7200"/>
                            </p:stCondLst>
                            <p:childTnLst>
                              <p:par>
                                <p:cTn id="67" presetID="23" presetClass="entr" presetSubtype="16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9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0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" grpId="0"/>
      <p:bldP spid="4" grpId="0"/>
      <p:bldP spid="5" grpId="0"/>
      <p:bldP spid="6" grpId="0" animBg="1"/>
      <p:bldP spid="7" grpId="0" animBg="1"/>
      <p:bldP spid="8" grpId="0" animBg="1"/>
    </p:bldLst>
  </p:timing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组合 1">
            <a:extLst>
              <a:ext uri="{FF2B5EF4-FFF2-40B4-BE49-F238E27FC236}">
                <a16:creationId xmlns="" xmlns:a16="http://schemas.microsoft.com/office/drawing/2014/main" id="{581E0497-4162-47E9-919E-E3662D8A17F2}"/>
              </a:ext>
            </a:extLst>
          </p:cNvPr>
          <p:cNvGrpSpPr/>
          <p:nvPr/>
        </p:nvGrpSpPr>
        <p:grpSpPr>
          <a:xfrm>
            <a:off x="2680438" y="4068195"/>
            <a:ext cx="6542484" cy="835008"/>
            <a:chOff x="1757817" y="4382864"/>
            <a:chExt cx="8723312" cy="1113345"/>
          </a:xfrm>
        </p:grpSpPr>
        <p:sp>
          <p:nvSpPr>
            <p:cNvPr id="3" name="TextBox 42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9013295F-058E-4EE0-8E1E-F95A8F26D8D0}"/>
                </a:ext>
              </a:extLst>
            </p:cNvPr>
            <p:cNvSpPr txBox="1"/>
            <p:nvPr/>
          </p:nvSpPr>
          <p:spPr>
            <a:xfrm>
              <a:off x="5113792" y="4382864"/>
              <a:ext cx="3376612" cy="451406"/>
            </a:xfrm>
            <a:prstGeom prst="rect">
              <a:avLst/>
            </a:prstGeom>
            <a:noFill/>
          </p:spPr>
          <p:txBody>
            <a:bodyPr wrap="square">
              <a:spAutoFit/>
            </a:bodyPr>
            <a:lstStyle/>
            <a:p>
              <a:pPr>
                <a:defRPr/>
              </a:pPr>
              <a:r>
                <a:rPr lang="zh-CN" altLang="en-US" sz="1600" b="1" dirty="0">
                  <a:solidFill>
                    <a:schemeClr val="bg1">
                      <a:lumMod val="50000"/>
                    </a:schemeClr>
                  </a:solidFill>
                </a:rPr>
                <a:t>请输入你的题目</a:t>
              </a:r>
            </a:p>
          </p:txBody>
        </p:sp>
        <p:sp>
          <p:nvSpPr>
            <p:cNvPr id="4" name="矩形 15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6597F5F4-E6E9-4CA9-831E-A95414263EDD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1757817" y="4880655"/>
              <a:ext cx="8723312" cy="615554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/>
              <a:r>
                <a:rPr lang="zh-CN" altLang="en-US" sz="800" dirty="0">
                  <a:solidFill>
                    <a:schemeClr val="bg1">
                      <a:lumMod val="50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请在此处添加详细描述文本，尽量与标题文本语言风格相符合，语言描述尽量简洁生动。请在此处添加详细描述文本，尽量与标题文本语言风格相符合，语言描述尽量简洁生动。请在此处添加详细描述文本，尽量与标题文本语言风格相符合，语言描述尽量简洁生动。请在此处添加详细描述文本，尽量与标题文本语言风格相符合，语言描述尽量简洁生动。</a:t>
              </a:r>
            </a:p>
          </p:txBody>
        </p:sp>
      </p:grpSp>
      <p:grpSp>
        <p:nvGrpSpPr>
          <p:cNvPr id="5" name="组合 4">
            <a:extLst>
              <a:ext uri="{FF2B5EF4-FFF2-40B4-BE49-F238E27FC236}">
                <a16:creationId xmlns="" xmlns:a16="http://schemas.microsoft.com/office/drawing/2014/main" id="{F5CF1C95-B6DF-42ED-95B5-FAB181633F8D}"/>
              </a:ext>
            </a:extLst>
          </p:cNvPr>
          <p:cNvGrpSpPr/>
          <p:nvPr/>
        </p:nvGrpSpPr>
        <p:grpSpPr>
          <a:xfrm>
            <a:off x="2601856" y="1669766"/>
            <a:ext cx="6529388" cy="2368712"/>
            <a:chOff x="1653042" y="1184955"/>
            <a:chExt cx="8705850" cy="3158282"/>
          </a:xfrm>
        </p:grpSpPr>
        <p:cxnSp>
          <p:nvCxnSpPr>
            <p:cNvPr id="6" name="直接连接符 5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DCF65D3D-23D0-418B-99E1-A05A18ABEFDF}"/>
                </a:ext>
              </a:extLst>
            </p:cNvPr>
            <p:cNvCxnSpPr/>
            <p:nvPr/>
          </p:nvCxnSpPr>
          <p:spPr>
            <a:xfrm>
              <a:off x="2014992" y="1821542"/>
              <a:ext cx="8340725" cy="0"/>
            </a:xfrm>
            <a:prstGeom prst="line">
              <a:avLst/>
            </a:prstGeom>
            <a:ln>
              <a:solidFill>
                <a:schemeClr val="bg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7" name="直接连接符 6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D35F3C58-DAED-40ED-BCF6-73C5A91FA34C}"/>
                </a:ext>
              </a:extLst>
            </p:cNvPr>
            <p:cNvCxnSpPr/>
            <p:nvPr/>
          </p:nvCxnSpPr>
          <p:spPr>
            <a:xfrm>
              <a:off x="2014992" y="2227942"/>
              <a:ext cx="8340725" cy="0"/>
            </a:xfrm>
            <a:prstGeom prst="line">
              <a:avLst/>
            </a:prstGeom>
            <a:ln>
              <a:solidFill>
                <a:schemeClr val="bg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8" name="直接连接符 7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D3E00B8A-0244-452E-A15A-57D19EA92A63}"/>
                </a:ext>
              </a:extLst>
            </p:cNvPr>
            <p:cNvCxnSpPr/>
            <p:nvPr/>
          </p:nvCxnSpPr>
          <p:spPr>
            <a:xfrm>
              <a:off x="2014992" y="2677205"/>
              <a:ext cx="8340725" cy="0"/>
            </a:xfrm>
            <a:prstGeom prst="line">
              <a:avLst/>
            </a:prstGeom>
            <a:ln>
              <a:solidFill>
                <a:schemeClr val="bg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9" name="直接连接符 8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AF4D8B92-9259-4BD2-AC84-E6352E2F0613}"/>
                </a:ext>
              </a:extLst>
            </p:cNvPr>
            <p:cNvCxnSpPr/>
            <p:nvPr/>
          </p:nvCxnSpPr>
          <p:spPr>
            <a:xfrm>
              <a:off x="2014992" y="3094717"/>
              <a:ext cx="8340725" cy="0"/>
            </a:xfrm>
            <a:prstGeom prst="line">
              <a:avLst/>
            </a:prstGeom>
            <a:ln>
              <a:solidFill>
                <a:schemeClr val="bg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10" name="直接连接符 9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FF111EC9-8557-48DF-8BAC-DC0A29BF2ABA}"/>
                </a:ext>
              </a:extLst>
            </p:cNvPr>
            <p:cNvCxnSpPr/>
            <p:nvPr/>
          </p:nvCxnSpPr>
          <p:spPr>
            <a:xfrm>
              <a:off x="2014992" y="3551917"/>
              <a:ext cx="8340725" cy="0"/>
            </a:xfrm>
            <a:prstGeom prst="line">
              <a:avLst/>
            </a:prstGeom>
            <a:ln>
              <a:solidFill>
                <a:schemeClr val="bg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11" name="任意多边形 6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02F6DC0B-A3D0-4AC3-AD3E-05C9CD2C9D8D}"/>
                </a:ext>
              </a:extLst>
            </p:cNvPr>
            <p:cNvSpPr/>
            <p:nvPr/>
          </p:nvSpPr>
          <p:spPr>
            <a:xfrm>
              <a:off x="2362654" y="1500867"/>
              <a:ext cx="7804150" cy="1487488"/>
            </a:xfrm>
            <a:custGeom>
              <a:avLst/>
              <a:gdLst>
                <a:gd name="connsiteX0" fmla="*/ 0 w 7803931"/>
                <a:gd name="connsiteY0" fmla="*/ 620996 h 1487794"/>
                <a:gd name="connsiteX1" fmla="*/ 709448 w 7803931"/>
                <a:gd name="connsiteY1" fmla="*/ 1409272 h 1487794"/>
                <a:gd name="connsiteX2" fmla="*/ 1450427 w 7803931"/>
                <a:gd name="connsiteY2" fmla="*/ 952072 h 1487794"/>
                <a:gd name="connsiteX3" fmla="*/ 2112579 w 7803931"/>
                <a:gd name="connsiteY3" fmla="*/ 510637 h 1487794"/>
                <a:gd name="connsiteX4" fmla="*/ 2837793 w 7803931"/>
                <a:gd name="connsiteY4" fmla="*/ 841713 h 1487794"/>
                <a:gd name="connsiteX5" fmla="*/ 3610303 w 7803931"/>
                <a:gd name="connsiteY5" fmla="*/ 605230 h 1487794"/>
                <a:gd name="connsiteX6" fmla="*/ 4745420 w 7803931"/>
                <a:gd name="connsiteY6" fmla="*/ 21906 h 1487794"/>
                <a:gd name="connsiteX7" fmla="*/ 5423337 w 7803931"/>
                <a:gd name="connsiteY7" fmla="*/ 1456568 h 1487794"/>
                <a:gd name="connsiteX8" fmla="*/ 6321972 w 7803931"/>
                <a:gd name="connsiteY8" fmla="*/ 952072 h 1487794"/>
                <a:gd name="connsiteX9" fmla="*/ 7141779 w 7803931"/>
                <a:gd name="connsiteY9" fmla="*/ 274154 h 1487794"/>
                <a:gd name="connsiteX10" fmla="*/ 7803931 w 7803931"/>
                <a:gd name="connsiteY10" fmla="*/ 211092 h 148779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7803931" h="1487794">
                  <a:moveTo>
                    <a:pt x="0" y="620996"/>
                  </a:moveTo>
                  <a:cubicBezTo>
                    <a:pt x="233855" y="987544"/>
                    <a:pt x="467710" y="1354093"/>
                    <a:pt x="709448" y="1409272"/>
                  </a:cubicBezTo>
                  <a:cubicBezTo>
                    <a:pt x="951186" y="1464451"/>
                    <a:pt x="1216572" y="1101844"/>
                    <a:pt x="1450427" y="952072"/>
                  </a:cubicBezTo>
                  <a:cubicBezTo>
                    <a:pt x="1684282" y="802300"/>
                    <a:pt x="1881352" y="529030"/>
                    <a:pt x="2112579" y="510637"/>
                  </a:cubicBezTo>
                  <a:cubicBezTo>
                    <a:pt x="2343806" y="492244"/>
                    <a:pt x="2588172" y="825948"/>
                    <a:pt x="2837793" y="841713"/>
                  </a:cubicBezTo>
                  <a:cubicBezTo>
                    <a:pt x="3087414" y="857478"/>
                    <a:pt x="3292365" y="741864"/>
                    <a:pt x="3610303" y="605230"/>
                  </a:cubicBezTo>
                  <a:cubicBezTo>
                    <a:pt x="3928241" y="468596"/>
                    <a:pt x="4443248" y="-119984"/>
                    <a:pt x="4745420" y="21906"/>
                  </a:cubicBezTo>
                  <a:cubicBezTo>
                    <a:pt x="5047592" y="163796"/>
                    <a:pt x="5160578" y="1301540"/>
                    <a:pt x="5423337" y="1456568"/>
                  </a:cubicBezTo>
                  <a:cubicBezTo>
                    <a:pt x="5686096" y="1611596"/>
                    <a:pt x="6035565" y="1149141"/>
                    <a:pt x="6321972" y="952072"/>
                  </a:cubicBezTo>
                  <a:cubicBezTo>
                    <a:pt x="6608379" y="755003"/>
                    <a:pt x="6894786" y="397651"/>
                    <a:pt x="7141779" y="274154"/>
                  </a:cubicBezTo>
                  <a:cubicBezTo>
                    <a:pt x="7388772" y="150657"/>
                    <a:pt x="7596351" y="180874"/>
                    <a:pt x="7803931" y="211092"/>
                  </a:cubicBezTo>
                </a:path>
              </a:pathLst>
            </a:custGeom>
            <a:noFill/>
            <a:ln>
              <a:solidFill>
                <a:schemeClr val="bg1">
                  <a:lumMod val="65000"/>
                </a:schemeClr>
              </a:solidFill>
            </a:ln>
            <a:effectLst>
              <a:outerShdw blurRad="50800" dist="38100" dir="2700000" algn="tl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>
                <a:defRPr/>
              </a:pPr>
              <a:endParaRPr lang="zh-CN" altLang="en-US" sz="1013" dirty="0">
                <a:solidFill>
                  <a:schemeClr val="bg1">
                    <a:lumMod val="50000"/>
                  </a:schemeClr>
                </a:solidFill>
              </a:endParaRPr>
            </a:p>
          </p:txBody>
        </p:sp>
        <p:sp>
          <p:nvSpPr>
            <p:cNvPr id="12" name="TextBox 8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BB8FB282-1E50-4365-86A3-177BB1B4EED4}"/>
                </a:ext>
              </a:extLst>
            </p:cNvPr>
            <p:cNvSpPr txBox="1">
              <a:spLocks noChangeArrowheads="1"/>
            </p:cNvSpPr>
            <p:nvPr/>
          </p:nvSpPr>
          <p:spPr bwMode="auto">
            <a:xfrm>
              <a:off x="1653042" y="1184955"/>
              <a:ext cx="322263" cy="330945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/>
              <a:r>
                <a:rPr lang="en-US" altLang="zh-CN" sz="1013">
                  <a:solidFill>
                    <a:schemeClr val="bg1">
                      <a:lumMod val="50000"/>
                    </a:schemeClr>
                  </a:solidFill>
                </a:rPr>
                <a:t>6</a:t>
              </a:r>
              <a:endParaRPr lang="zh-CN" altLang="en-US" sz="1013">
                <a:solidFill>
                  <a:schemeClr val="bg1">
                    <a:lumMod val="50000"/>
                  </a:schemeClr>
                </a:solidFill>
              </a:endParaRPr>
            </a:p>
          </p:txBody>
        </p:sp>
        <p:sp>
          <p:nvSpPr>
            <p:cNvPr id="13" name="TextBox 19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94D2CFBF-6D19-47DB-B8D4-4467948121F2}"/>
                </a:ext>
              </a:extLst>
            </p:cNvPr>
            <p:cNvSpPr txBox="1">
              <a:spLocks noChangeArrowheads="1"/>
            </p:cNvSpPr>
            <p:nvPr/>
          </p:nvSpPr>
          <p:spPr bwMode="auto">
            <a:xfrm>
              <a:off x="1653042" y="1621518"/>
              <a:ext cx="322263" cy="330945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/>
              <a:r>
                <a:rPr lang="en-US" altLang="zh-CN" sz="1013">
                  <a:solidFill>
                    <a:schemeClr val="bg1">
                      <a:lumMod val="50000"/>
                    </a:schemeClr>
                  </a:solidFill>
                </a:rPr>
                <a:t>5</a:t>
              </a:r>
              <a:endParaRPr lang="zh-CN" altLang="en-US" sz="1013">
                <a:solidFill>
                  <a:schemeClr val="bg1">
                    <a:lumMod val="50000"/>
                  </a:schemeClr>
                </a:solidFill>
              </a:endParaRPr>
            </a:p>
          </p:txBody>
        </p:sp>
        <p:sp>
          <p:nvSpPr>
            <p:cNvPr id="14" name="TextBox 20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DA79B6E8-1DBE-4EF2-B299-309394B6C808}"/>
                </a:ext>
              </a:extLst>
            </p:cNvPr>
            <p:cNvSpPr txBox="1">
              <a:spLocks noChangeArrowheads="1"/>
            </p:cNvSpPr>
            <p:nvPr/>
          </p:nvSpPr>
          <p:spPr bwMode="auto">
            <a:xfrm>
              <a:off x="1668917" y="2043792"/>
              <a:ext cx="322263" cy="330945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/>
              <a:r>
                <a:rPr lang="en-US" altLang="zh-CN" sz="1013">
                  <a:solidFill>
                    <a:schemeClr val="bg1">
                      <a:lumMod val="50000"/>
                    </a:schemeClr>
                  </a:solidFill>
                </a:rPr>
                <a:t>4</a:t>
              </a:r>
              <a:endParaRPr lang="zh-CN" altLang="en-US" sz="1013">
                <a:solidFill>
                  <a:schemeClr val="bg1">
                    <a:lumMod val="50000"/>
                  </a:schemeClr>
                </a:solidFill>
              </a:endParaRPr>
            </a:p>
          </p:txBody>
        </p:sp>
        <p:sp>
          <p:nvSpPr>
            <p:cNvPr id="15" name="TextBox 21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7C8B4968-EE49-42A0-BBE9-B3D9D23B6704}"/>
                </a:ext>
              </a:extLst>
            </p:cNvPr>
            <p:cNvSpPr txBox="1">
              <a:spLocks noChangeArrowheads="1"/>
            </p:cNvSpPr>
            <p:nvPr/>
          </p:nvSpPr>
          <p:spPr bwMode="auto">
            <a:xfrm>
              <a:off x="1668917" y="2462892"/>
              <a:ext cx="322263" cy="330945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/>
              <a:r>
                <a:rPr lang="en-US" altLang="zh-CN" sz="1013">
                  <a:solidFill>
                    <a:schemeClr val="bg1">
                      <a:lumMod val="50000"/>
                    </a:schemeClr>
                  </a:solidFill>
                </a:rPr>
                <a:t>3</a:t>
              </a:r>
              <a:endParaRPr lang="zh-CN" altLang="en-US" sz="1013">
                <a:solidFill>
                  <a:schemeClr val="bg1">
                    <a:lumMod val="50000"/>
                  </a:schemeClr>
                </a:solidFill>
              </a:endParaRPr>
            </a:p>
          </p:txBody>
        </p:sp>
        <p:sp>
          <p:nvSpPr>
            <p:cNvPr id="16" name="TextBox 23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A37E556E-8F16-414B-B330-411258D564C7}"/>
                </a:ext>
              </a:extLst>
            </p:cNvPr>
            <p:cNvSpPr txBox="1">
              <a:spLocks noChangeArrowheads="1"/>
            </p:cNvSpPr>
            <p:nvPr/>
          </p:nvSpPr>
          <p:spPr bwMode="auto">
            <a:xfrm>
              <a:off x="1668917" y="2908980"/>
              <a:ext cx="322263" cy="330945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/>
              <a:r>
                <a:rPr lang="en-US" altLang="zh-CN" sz="1013">
                  <a:solidFill>
                    <a:schemeClr val="bg1">
                      <a:lumMod val="50000"/>
                    </a:schemeClr>
                  </a:solidFill>
                </a:rPr>
                <a:t>2</a:t>
              </a:r>
              <a:endParaRPr lang="zh-CN" altLang="en-US" sz="1013">
                <a:solidFill>
                  <a:schemeClr val="bg1">
                    <a:lumMod val="50000"/>
                  </a:schemeClr>
                </a:solidFill>
              </a:endParaRPr>
            </a:p>
          </p:txBody>
        </p:sp>
        <p:sp>
          <p:nvSpPr>
            <p:cNvPr id="17" name="TextBox 24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2EA148DD-0E02-4004-847B-DF556083FAFD}"/>
                </a:ext>
              </a:extLst>
            </p:cNvPr>
            <p:cNvSpPr txBox="1">
              <a:spLocks noChangeArrowheads="1"/>
            </p:cNvSpPr>
            <p:nvPr/>
          </p:nvSpPr>
          <p:spPr bwMode="auto">
            <a:xfrm>
              <a:off x="1668917" y="3328080"/>
              <a:ext cx="322263" cy="330945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/>
              <a:r>
                <a:rPr lang="en-US" altLang="zh-CN" sz="1013">
                  <a:solidFill>
                    <a:schemeClr val="bg1">
                      <a:lumMod val="50000"/>
                    </a:schemeClr>
                  </a:solidFill>
                </a:rPr>
                <a:t>1</a:t>
              </a:r>
              <a:endParaRPr lang="zh-CN" altLang="en-US" sz="1013">
                <a:solidFill>
                  <a:schemeClr val="bg1">
                    <a:lumMod val="50000"/>
                  </a:schemeClr>
                </a:solidFill>
              </a:endParaRPr>
            </a:p>
          </p:txBody>
        </p:sp>
        <p:sp>
          <p:nvSpPr>
            <p:cNvPr id="18" name="TextBox 25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D053FDD4-C7B4-45B5-992B-000E4119A8F7}"/>
                </a:ext>
              </a:extLst>
            </p:cNvPr>
            <p:cNvSpPr txBox="1">
              <a:spLocks noChangeArrowheads="1"/>
            </p:cNvSpPr>
            <p:nvPr/>
          </p:nvSpPr>
          <p:spPr bwMode="auto">
            <a:xfrm>
              <a:off x="1668917" y="3737654"/>
              <a:ext cx="322263" cy="330945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/>
              <a:r>
                <a:rPr lang="en-US" altLang="zh-CN" sz="1013">
                  <a:solidFill>
                    <a:schemeClr val="bg1">
                      <a:lumMod val="50000"/>
                    </a:schemeClr>
                  </a:solidFill>
                </a:rPr>
                <a:t>0</a:t>
              </a:r>
              <a:endParaRPr lang="zh-CN" altLang="en-US" sz="1013">
                <a:solidFill>
                  <a:schemeClr val="bg1">
                    <a:lumMod val="50000"/>
                  </a:schemeClr>
                </a:solidFill>
              </a:endParaRPr>
            </a:p>
          </p:txBody>
        </p:sp>
        <p:sp>
          <p:nvSpPr>
            <p:cNvPr id="19" name="TextBox 28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85188F61-C83F-43C7-9598-3478E289721E}"/>
                </a:ext>
              </a:extLst>
            </p:cNvPr>
            <p:cNvSpPr txBox="1">
              <a:spLocks noChangeArrowheads="1"/>
            </p:cNvSpPr>
            <p:nvPr/>
          </p:nvSpPr>
          <p:spPr bwMode="auto">
            <a:xfrm>
              <a:off x="2248354" y="4012292"/>
              <a:ext cx="322263" cy="330945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/>
              <a:r>
                <a:rPr lang="en-US" altLang="zh-CN" sz="1013">
                  <a:solidFill>
                    <a:schemeClr val="bg1">
                      <a:lumMod val="50000"/>
                    </a:schemeClr>
                  </a:solidFill>
                </a:rPr>
                <a:t>1</a:t>
              </a:r>
              <a:endParaRPr lang="zh-CN" altLang="en-US" sz="1013">
                <a:solidFill>
                  <a:schemeClr val="bg1">
                    <a:lumMod val="50000"/>
                  </a:schemeClr>
                </a:solidFill>
              </a:endParaRPr>
            </a:p>
          </p:txBody>
        </p:sp>
        <p:sp>
          <p:nvSpPr>
            <p:cNvPr id="20" name="TextBox 29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6C422962-B398-40AD-B64D-EE50E00E925E}"/>
                </a:ext>
              </a:extLst>
            </p:cNvPr>
            <p:cNvSpPr txBox="1">
              <a:spLocks noChangeArrowheads="1"/>
            </p:cNvSpPr>
            <p:nvPr/>
          </p:nvSpPr>
          <p:spPr bwMode="auto">
            <a:xfrm>
              <a:off x="2940505" y="4012292"/>
              <a:ext cx="323851" cy="330945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/>
              <a:r>
                <a:rPr lang="en-US" altLang="zh-CN" sz="1013">
                  <a:solidFill>
                    <a:schemeClr val="bg1">
                      <a:lumMod val="50000"/>
                    </a:schemeClr>
                  </a:solidFill>
                </a:rPr>
                <a:t>2</a:t>
              </a:r>
              <a:endParaRPr lang="zh-CN" altLang="en-US" sz="1013">
                <a:solidFill>
                  <a:schemeClr val="bg1">
                    <a:lumMod val="50000"/>
                  </a:schemeClr>
                </a:solidFill>
              </a:endParaRPr>
            </a:p>
          </p:txBody>
        </p:sp>
        <p:sp>
          <p:nvSpPr>
            <p:cNvPr id="21" name="TextBox 30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AC887011-8481-4A7E-9A93-489EA70538D8}"/>
                </a:ext>
              </a:extLst>
            </p:cNvPr>
            <p:cNvSpPr txBox="1">
              <a:spLocks noChangeArrowheads="1"/>
            </p:cNvSpPr>
            <p:nvPr/>
          </p:nvSpPr>
          <p:spPr bwMode="auto">
            <a:xfrm>
              <a:off x="3634242" y="4012292"/>
              <a:ext cx="323851" cy="330945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/>
              <a:r>
                <a:rPr lang="en-US" altLang="zh-CN" sz="1013">
                  <a:solidFill>
                    <a:schemeClr val="bg1">
                      <a:lumMod val="50000"/>
                    </a:schemeClr>
                  </a:solidFill>
                </a:rPr>
                <a:t>3</a:t>
              </a:r>
              <a:endParaRPr lang="zh-CN" altLang="en-US" sz="1013">
                <a:solidFill>
                  <a:schemeClr val="bg1">
                    <a:lumMod val="50000"/>
                  </a:schemeClr>
                </a:solidFill>
              </a:endParaRPr>
            </a:p>
          </p:txBody>
        </p:sp>
        <p:sp>
          <p:nvSpPr>
            <p:cNvPr id="22" name="TextBox 31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AEB8783D-FD2A-4790-B17E-C8D94071290F}"/>
                </a:ext>
              </a:extLst>
            </p:cNvPr>
            <p:cNvSpPr txBox="1">
              <a:spLocks noChangeArrowheads="1"/>
            </p:cNvSpPr>
            <p:nvPr/>
          </p:nvSpPr>
          <p:spPr bwMode="auto">
            <a:xfrm>
              <a:off x="4332742" y="4012292"/>
              <a:ext cx="322263" cy="330945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/>
              <a:r>
                <a:rPr lang="en-US" altLang="zh-CN" sz="1013">
                  <a:solidFill>
                    <a:schemeClr val="bg1">
                      <a:lumMod val="50000"/>
                    </a:schemeClr>
                  </a:solidFill>
                </a:rPr>
                <a:t>4</a:t>
              </a:r>
              <a:endParaRPr lang="zh-CN" altLang="en-US" sz="1013">
                <a:solidFill>
                  <a:schemeClr val="bg1">
                    <a:lumMod val="50000"/>
                  </a:schemeClr>
                </a:solidFill>
              </a:endParaRPr>
            </a:p>
          </p:txBody>
        </p:sp>
        <p:sp>
          <p:nvSpPr>
            <p:cNvPr id="23" name="TextBox 32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E01C066B-472D-49D0-B5C5-4DA1CE98BDE4}"/>
                </a:ext>
              </a:extLst>
            </p:cNvPr>
            <p:cNvSpPr txBox="1">
              <a:spLocks noChangeArrowheads="1"/>
            </p:cNvSpPr>
            <p:nvPr/>
          </p:nvSpPr>
          <p:spPr bwMode="auto">
            <a:xfrm>
              <a:off x="5005842" y="4012292"/>
              <a:ext cx="323851" cy="330945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/>
              <a:r>
                <a:rPr lang="en-US" altLang="zh-CN" sz="1013">
                  <a:solidFill>
                    <a:schemeClr val="bg1">
                      <a:lumMod val="50000"/>
                    </a:schemeClr>
                  </a:solidFill>
                </a:rPr>
                <a:t>5</a:t>
              </a:r>
              <a:endParaRPr lang="zh-CN" altLang="en-US" sz="1013">
                <a:solidFill>
                  <a:schemeClr val="bg1">
                    <a:lumMod val="50000"/>
                  </a:schemeClr>
                </a:solidFill>
              </a:endParaRPr>
            </a:p>
          </p:txBody>
        </p:sp>
        <p:sp>
          <p:nvSpPr>
            <p:cNvPr id="24" name="TextBox 34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A5395662-F0F2-49F2-90BA-18219055F0E3}"/>
                </a:ext>
              </a:extLst>
            </p:cNvPr>
            <p:cNvSpPr txBox="1">
              <a:spLocks noChangeArrowheads="1"/>
            </p:cNvSpPr>
            <p:nvPr/>
          </p:nvSpPr>
          <p:spPr bwMode="auto">
            <a:xfrm>
              <a:off x="5726567" y="4012292"/>
              <a:ext cx="323851" cy="330945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/>
              <a:r>
                <a:rPr lang="en-US" altLang="zh-CN" sz="1013">
                  <a:solidFill>
                    <a:schemeClr val="bg1">
                      <a:lumMod val="50000"/>
                    </a:schemeClr>
                  </a:solidFill>
                </a:rPr>
                <a:t>6</a:t>
              </a:r>
              <a:endParaRPr lang="zh-CN" altLang="en-US" sz="1013">
                <a:solidFill>
                  <a:schemeClr val="bg1">
                    <a:lumMod val="50000"/>
                  </a:schemeClr>
                </a:solidFill>
              </a:endParaRPr>
            </a:p>
          </p:txBody>
        </p:sp>
        <p:sp>
          <p:nvSpPr>
            <p:cNvPr id="25" name="TextBox 35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04A44AF8-1B1F-4856-A1E3-93A14A903CF6}"/>
                </a:ext>
              </a:extLst>
            </p:cNvPr>
            <p:cNvSpPr txBox="1">
              <a:spLocks noChangeArrowheads="1"/>
            </p:cNvSpPr>
            <p:nvPr/>
          </p:nvSpPr>
          <p:spPr bwMode="auto">
            <a:xfrm>
              <a:off x="6404430" y="4012292"/>
              <a:ext cx="322263" cy="330945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/>
              <a:r>
                <a:rPr lang="en-US" altLang="zh-CN" sz="1013">
                  <a:solidFill>
                    <a:schemeClr val="bg1">
                      <a:lumMod val="50000"/>
                    </a:schemeClr>
                  </a:solidFill>
                </a:rPr>
                <a:t>7</a:t>
              </a:r>
              <a:endParaRPr lang="zh-CN" altLang="en-US" sz="1013">
                <a:solidFill>
                  <a:schemeClr val="bg1">
                    <a:lumMod val="50000"/>
                  </a:schemeClr>
                </a:solidFill>
              </a:endParaRPr>
            </a:p>
          </p:txBody>
        </p:sp>
        <p:sp>
          <p:nvSpPr>
            <p:cNvPr id="26" name="TextBox 36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208C3F0B-D8CE-4B3C-A960-51D52C954BA8}"/>
                </a:ext>
              </a:extLst>
            </p:cNvPr>
            <p:cNvSpPr txBox="1">
              <a:spLocks noChangeArrowheads="1"/>
            </p:cNvSpPr>
            <p:nvPr/>
          </p:nvSpPr>
          <p:spPr bwMode="auto">
            <a:xfrm>
              <a:off x="7131504" y="4012292"/>
              <a:ext cx="323851" cy="330945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/>
              <a:r>
                <a:rPr lang="en-US" altLang="zh-CN" sz="1013">
                  <a:solidFill>
                    <a:schemeClr val="bg1">
                      <a:lumMod val="50000"/>
                    </a:schemeClr>
                  </a:solidFill>
                </a:rPr>
                <a:t>8</a:t>
              </a:r>
              <a:endParaRPr lang="zh-CN" altLang="en-US" sz="1013">
                <a:solidFill>
                  <a:schemeClr val="bg1">
                    <a:lumMod val="50000"/>
                  </a:schemeClr>
                </a:solidFill>
              </a:endParaRPr>
            </a:p>
          </p:txBody>
        </p:sp>
        <p:sp>
          <p:nvSpPr>
            <p:cNvPr id="27" name="TextBox 37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0C9D7F17-C4D4-4D11-A9EA-808215EF82ED}"/>
                </a:ext>
              </a:extLst>
            </p:cNvPr>
            <p:cNvSpPr txBox="1">
              <a:spLocks noChangeArrowheads="1"/>
            </p:cNvSpPr>
            <p:nvPr/>
          </p:nvSpPr>
          <p:spPr bwMode="auto">
            <a:xfrm>
              <a:off x="7810954" y="4012292"/>
              <a:ext cx="322263" cy="330945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/>
              <a:r>
                <a:rPr lang="en-US" altLang="zh-CN" sz="1013">
                  <a:solidFill>
                    <a:schemeClr val="bg1">
                      <a:lumMod val="50000"/>
                    </a:schemeClr>
                  </a:solidFill>
                </a:rPr>
                <a:t>9</a:t>
              </a:r>
              <a:endParaRPr lang="zh-CN" altLang="en-US" sz="1013">
                <a:solidFill>
                  <a:schemeClr val="bg1">
                    <a:lumMod val="50000"/>
                  </a:schemeClr>
                </a:solidFill>
              </a:endParaRPr>
            </a:p>
          </p:txBody>
        </p:sp>
        <p:sp>
          <p:nvSpPr>
            <p:cNvPr id="28" name="TextBox 38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4659143B-96AF-4A9F-9C81-70AA31877D85}"/>
                </a:ext>
              </a:extLst>
            </p:cNvPr>
            <p:cNvSpPr txBox="1">
              <a:spLocks noChangeArrowheads="1"/>
            </p:cNvSpPr>
            <p:nvPr/>
          </p:nvSpPr>
          <p:spPr bwMode="auto">
            <a:xfrm>
              <a:off x="8425317" y="4012292"/>
              <a:ext cx="542925" cy="330945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/>
              <a:r>
                <a:rPr lang="en-US" altLang="zh-CN" sz="1013">
                  <a:solidFill>
                    <a:schemeClr val="bg1">
                      <a:lumMod val="50000"/>
                    </a:schemeClr>
                  </a:solidFill>
                </a:rPr>
                <a:t>10</a:t>
              </a:r>
              <a:endParaRPr lang="zh-CN" altLang="en-US" sz="1013">
                <a:solidFill>
                  <a:schemeClr val="bg1">
                    <a:lumMod val="50000"/>
                  </a:schemeClr>
                </a:solidFill>
              </a:endParaRPr>
            </a:p>
          </p:txBody>
        </p:sp>
        <p:sp>
          <p:nvSpPr>
            <p:cNvPr id="29" name="TextBox 39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7ADE7C2E-9EC6-40F3-A0E0-8BB1EF5DFFF5}"/>
                </a:ext>
              </a:extLst>
            </p:cNvPr>
            <p:cNvSpPr txBox="1">
              <a:spLocks noChangeArrowheads="1"/>
            </p:cNvSpPr>
            <p:nvPr/>
          </p:nvSpPr>
          <p:spPr bwMode="auto">
            <a:xfrm>
              <a:off x="9077779" y="4012292"/>
              <a:ext cx="542925" cy="330945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/>
              <a:r>
                <a:rPr lang="en-US" altLang="zh-CN" sz="1013">
                  <a:solidFill>
                    <a:schemeClr val="bg1">
                      <a:lumMod val="50000"/>
                    </a:schemeClr>
                  </a:solidFill>
                </a:rPr>
                <a:t>11</a:t>
              </a:r>
              <a:endParaRPr lang="zh-CN" altLang="en-US" sz="1013">
                <a:solidFill>
                  <a:schemeClr val="bg1">
                    <a:lumMod val="50000"/>
                  </a:schemeClr>
                </a:solidFill>
              </a:endParaRPr>
            </a:p>
          </p:txBody>
        </p:sp>
        <p:sp>
          <p:nvSpPr>
            <p:cNvPr id="30" name="TextBox 40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51BECD5A-7972-40C5-A314-6B8D3B4F394D}"/>
                </a:ext>
              </a:extLst>
            </p:cNvPr>
            <p:cNvSpPr txBox="1">
              <a:spLocks noChangeArrowheads="1"/>
            </p:cNvSpPr>
            <p:nvPr/>
          </p:nvSpPr>
          <p:spPr bwMode="auto">
            <a:xfrm>
              <a:off x="9815967" y="4012292"/>
              <a:ext cx="542925" cy="330945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 eaLnBrk="0" hangingPunct="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/>
              <a:r>
                <a:rPr lang="en-US" altLang="zh-CN" sz="1013">
                  <a:solidFill>
                    <a:schemeClr val="bg1">
                      <a:lumMod val="50000"/>
                    </a:schemeClr>
                  </a:solidFill>
                </a:rPr>
                <a:t>12</a:t>
              </a:r>
              <a:endParaRPr lang="zh-CN" altLang="en-US" sz="1013">
                <a:solidFill>
                  <a:schemeClr val="bg1">
                    <a:lumMod val="50000"/>
                  </a:schemeClr>
                </a:solidFill>
              </a:endParaRPr>
            </a:p>
          </p:txBody>
        </p:sp>
        <p:sp>
          <p:nvSpPr>
            <p:cNvPr id="31" name="椭圆 30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35A40E16-4B00-401C-A39E-537098AB761E}"/>
                </a:ext>
              </a:extLst>
            </p:cNvPr>
            <p:cNvSpPr/>
            <p:nvPr/>
          </p:nvSpPr>
          <p:spPr>
            <a:xfrm>
              <a:off x="2311854" y="2062842"/>
              <a:ext cx="107950" cy="107950"/>
            </a:xfrm>
            <a:prstGeom prst="ellipse">
              <a:avLst/>
            </a:prstGeom>
            <a:solidFill>
              <a:srgbClr val="74A0B2"/>
            </a:solidFill>
            <a:ln w="25400"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>
                <a:defRPr/>
              </a:pPr>
              <a:endParaRPr lang="zh-CN" altLang="en-US" sz="1013">
                <a:solidFill>
                  <a:schemeClr val="bg1">
                    <a:lumMod val="50000"/>
                  </a:schemeClr>
                </a:solidFill>
              </a:endParaRPr>
            </a:p>
          </p:txBody>
        </p:sp>
        <p:sp>
          <p:nvSpPr>
            <p:cNvPr id="32" name="椭圆 31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7A896A59-C624-4A4C-BF5B-D733903364A3}"/>
                </a:ext>
              </a:extLst>
            </p:cNvPr>
            <p:cNvSpPr/>
            <p:nvPr/>
          </p:nvSpPr>
          <p:spPr>
            <a:xfrm>
              <a:off x="3048454" y="2850242"/>
              <a:ext cx="107950" cy="107950"/>
            </a:xfrm>
            <a:prstGeom prst="ellipse">
              <a:avLst/>
            </a:prstGeom>
            <a:solidFill>
              <a:srgbClr val="FABB95"/>
            </a:solidFill>
            <a:ln w="25400"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>
                <a:defRPr/>
              </a:pPr>
              <a:endParaRPr lang="zh-CN" altLang="en-US" sz="1013">
                <a:solidFill>
                  <a:schemeClr val="bg1">
                    <a:lumMod val="50000"/>
                  </a:schemeClr>
                </a:solidFill>
              </a:endParaRPr>
            </a:p>
          </p:txBody>
        </p:sp>
        <p:sp>
          <p:nvSpPr>
            <p:cNvPr id="33" name="椭圆 32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8419F1B7-1A26-4D02-BBD8-C3E7DE3A2BBD}"/>
                </a:ext>
              </a:extLst>
            </p:cNvPr>
            <p:cNvSpPr/>
            <p:nvPr/>
          </p:nvSpPr>
          <p:spPr>
            <a:xfrm>
              <a:off x="3742192" y="2408917"/>
              <a:ext cx="107950" cy="107950"/>
            </a:xfrm>
            <a:prstGeom prst="ellipse">
              <a:avLst/>
            </a:prstGeom>
            <a:solidFill>
              <a:srgbClr val="74A0B2"/>
            </a:solidFill>
            <a:ln w="25400"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>
                <a:defRPr/>
              </a:pPr>
              <a:endParaRPr lang="zh-CN" altLang="en-US" sz="1013">
                <a:solidFill>
                  <a:schemeClr val="bg1">
                    <a:lumMod val="50000"/>
                  </a:schemeClr>
                </a:solidFill>
              </a:endParaRPr>
            </a:p>
          </p:txBody>
        </p:sp>
        <p:sp>
          <p:nvSpPr>
            <p:cNvPr id="34" name="椭圆 33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D57B89F8-A182-4C85-868B-9BA6D67B7B7B}"/>
                </a:ext>
              </a:extLst>
            </p:cNvPr>
            <p:cNvSpPr/>
            <p:nvPr/>
          </p:nvSpPr>
          <p:spPr>
            <a:xfrm>
              <a:off x="4412117" y="1989817"/>
              <a:ext cx="107950" cy="107950"/>
            </a:xfrm>
            <a:prstGeom prst="ellipse">
              <a:avLst/>
            </a:prstGeom>
            <a:solidFill>
              <a:srgbClr val="FABB95"/>
            </a:solidFill>
            <a:ln w="25400"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>
                <a:defRPr/>
              </a:pPr>
              <a:endParaRPr lang="zh-CN" altLang="en-US" sz="1013">
                <a:solidFill>
                  <a:schemeClr val="bg1">
                    <a:lumMod val="50000"/>
                  </a:schemeClr>
                </a:solidFill>
              </a:endParaRPr>
            </a:p>
          </p:txBody>
        </p:sp>
        <p:sp>
          <p:nvSpPr>
            <p:cNvPr id="35" name="椭圆 34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8F9116F8-3045-47AC-A9AF-7D0546003AEF}"/>
                </a:ext>
              </a:extLst>
            </p:cNvPr>
            <p:cNvSpPr/>
            <p:nvPr/>
          </p:nvSpPr>
          <p:spPr>
            <a:xfrm>
              <a:off x="5113792" y="2300967"/>
              <a:ext cx="107950" cy="107950"/>
            </a:xfrm>
            <a:prstGeom prst="ellipse">
              <a:avLst/>
            </a:prstGeom>
            <a:solidFill>
              <a:srgbClr val="74A0B2"/>
            </a:solidFill>
            <a:ln w="25400"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>
                <a:defRPr/>
              </a:pPr>
              <a:endParaRPr lang="zh-CN" altLang="en-US" sz="1013">
                <a:solidFill>
                  <a:schemeClr val="bg1">
                    <a:lumMod val="50000"/>
                  </a:schemeClr>
                </a:solidFill>
              </a:endParaRPr>
            </a:p>
          </p:txBody>
        </p:sp>
        <p:sp>
          <p:nvSpPr>
            <p:cNvPr id="36" name="椭圆 35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60E4060C-0536-4493-8EA1-A147FCFE90D0}"/>
                </a:ext>
              </a:extLst>
            </p:cNvPr>
            <p:cNvSpPr/>
            <p:nvPr/>
          </p:nvSpPr>
          <p:spPr>
            <a:xfrm>
              <a:off x="5786892" y="2097767"/>
              <a:ext cx="107950" cy="107950"/>
            </a:xfrm>
            <a:prstGeom prst="ellipse">
              <a:avLst/>
            </a:prstGeom>
            <a:solidFill>
              <a:srgbClr val="FABB95"/>
            </a:solidFill>
            <a:ln w="25400"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>
                <a:defRPr/>
              </a:pPr>
              <a:endParaRPr lang="zh-CN" altLang="en-US" sz="1013">
                <a:solidFill>
                  <a:schemeClr val="bg1">
                    <a:lumMod val="50000"/>
                  </a:schemeClr>
                </a:solidFill>
              </a:endParaRPr>
            </a:p>
          </p:txBody>
        </p:sp>
        <p:sp>
          <p:nvSpPr>
            <p:cNvPr id="37" name="椭圆 36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BCF41B6B-444D-4701-94B1-B2436BC783DA}"/>
                </a:ext>
              </a:extLst>
            </p:cNvPr>
            <p:cNvSpPr/>
            <p:nvPr/>
          </p:nvSpPr>
          <p:spPr>
            <a:xfrm>
              <a:off x="6529842" y="1642155"/>
              <a:ext cx="107950" cy="107950"/>
            </a:xfrm>
            <a:prstGeom prst="ellipse">
              <a:avLst/>
            </a:prstGeom>
            <a:solidFill>
              <a:srgbClr val="74A0B2"/>
            </a:solidFill>
            <a:ln w="25400"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>
                <a:defRPr/>
              </a:pPr>
              <a:endParaRPr lang="zh-CN" altLang="en-US" sz="1013">
                <a:solidFill>
                  <a:schemeClr val="bg1">
                    <a:lumMod val="50000"/>
                  </a:schemeClr>
                </a:solidFill>
              </a:endParaRPr>
            </a:p>
          </p:txBody>
        </p:sp>
        <p:sp>
          <p:nvSpPr>
            <p:cNvPr id="38" name="椭圆 37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A82FECCC-47E5-4117-BA47-4A057BCD92D3}"/>
                </a:ext>
              </a:extLst>
            </p:cNvPr>
            <p:cNvSpPr/>
            <p:nvPr/>
          </p:nvSpPr>
          <p:spPr>
            <a:xfrm>
              <a:off x="7187067" y="1567542"/>
              <a:ext cx="107950" cy="107950"/>
            </a:xfrm>
            <a:prstGeom prst="ellipse">
              <a:avLst/>
            </a:prstGeom>
            <a:solidFill>
              <a:srgbClr val="FABB95"/>
            </a:solidFill>
            <a:ln w="25400"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>
                <a:defRPr/>
              </a:pPr>
              <a:endParaRPr lang="zh-CN" altLang="en-US" sz="1013">
                <a:solidFill>
                  <a:schemeClr val="bg1">
                    <a:lumMod val="50000"/>
                  </a:schemeClr>
                </a:solidFill>
              </a:endParaRPr>
            </a:p>
          </p:txBody>
        </p:sp>
        <p:sp>
          <p:nvSpPr>
            <p:cNvPr id="39" name="椭圆 38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0A595EA5-AD74-4F0F-A00A-58DE37367975}"/>
                </a:ext>
              </a:extLst>
            </p:cNvPr>
            <p:cNvSpPr/>
            <p:nvPr/>
          </p:nvSpPr>
          <p:spPr>
            <a:xfrm>
              <a:off x="7850642" y="2904217"/>
              <a:ext cx="107950" cy="107950"/>
            </a:xfrm>
            <a:prstGeom prst="ellipse">
              <a:avLst/>
            </a:prstGeom>
            <a:solidFill>
              <a:srgbClr val="74A0B2"/>
            </a:solidFill>
            <a:ln w="25400"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>
                <a:defRPr/>
              </a:pPr>
              <a:endParaRPr lang="zh-CN" altLang="en-US" sz="1013">
                <a:solidFill>
                  <a:schemeClr val="bg1">
                    <a:lumMod val="50000"/>
                  </a:schemeClr>
                </a:solidFill>
              </a:endParaRPr>
            </a:p>
          </p:txBody>
        </p:sp>
        <p:sp>
          <p:nvSpPr>
            <p:cNvPr id="40" name="椭圆 39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306F2353-924C-4577-A764-1DCC83BCEF5A}"/>
                </a:ext>
              </a:extLst>
            </p:cNvPr>
            <p:cNvSpPr/>
            <p:nvPr/>
          </p:nvSpPr>
          <p:spPr>
            <a:xfrm>
              <a:off x="8588829" y="2416855"/>
              <a:ext cx="107950" cy="107950"/>
            </a:xfrm>
            <a:prstGeom prst="ellipse">
              <a:avLst/>
            </a:prstGeom>
            <a:solidFill>
              <a:srgbClr val="FABB95"/>
            </a:solidFill>
            <a:ln w="25400"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>
                <a:defRPr/>
              </a:pPr>
              <a:endParaRPr lang="zh-CN" altLang="en-US" sz="1013">
                <a:solidFill>
                  <a:schemeClr val="bg1">
                    <a:lumMod val="50000"/>
                  </a:schemeClr>
                </a:solidFill>
              </a:endParaRPr>
            </a:p>
          </p:txBody>
        </p:sp>
        <p:sp>
          <p:nvSpPr>
            <p:cNvPr id="41" name="椭圆 40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3685B52A-1F8B-400D-A747-970081D02EC3}"/>
                </a:ext>
              </a:extLst>
            </p:cNvPr>
            <p:cNvSpPr/>
            <p:nvPr/>
          </p:nvSpPr>
          <p:spPr>
            <a:xfrm>
              <a:off x="9257167" y="1853292"/>
              <a:ext cx="107950" cy="107950"/>
            </a:xfrm>
            <a:prstGeom prst="ellipse">
              <a:avLst/>
            </a:prstGeom>
            <a:solidFill>
              <a:srgbClr val="74A0B2"/>
            </a:solidFill>
            <a:ln w="25400"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>
                <a:defRPr/>
              </a:pPr>
              <a:endParaRPr lang="zh-CN" altLang="en-US" sz="1013">
                <a:solidFill>
                  <a:schemeClr val="bg1">
                    <a:lumMod val="50000"/>
                  </a:schemeClr>
                </a:solidFill>
              </a:endParaRPr>
            </a:p>
          </p:txBody>
        </p:sp>
        <p:sp>
          <p:nvSpPr>
            <p:cNvPr id="42" name="椭圆 41" descr="e7d195523061f1c0dc4eb095ef98a80d432ab5f5ac2fa1ec9A04093C40641F0917DB5F0ACB951B229F3670423540916292DB116844AAB0F00FEFF6E8E4293DAC5FD3F90415D8F35813B35A693A33C33F3D5BFF0641E6EC05FF3B6B060D1EC04DC2D230E8A87D1D448B0A553D838968DF7BEA939F8BB8F3F855678524924E43D5FEBF582B0A19BD3EEB16E580BB28A190">
              <a:extLst>
                <a:ext uri="{FF2B5EF4-FFF2-40B4-BE49-F238E27FC236}">
                  <a16:creationId xmlns="" xmlns:a16="http://schemas.microsoft.com/office/drawing/2014/main" id="{07B16812-7D26-43CF-945E-B9513A84E356}"/>
                </a:ext>
              </a:extLst>
            </p:cNvPr>
            <p:cNvSpPr/>
            <p:nvPr/>
          </p:nvSpPr>
          <p:spPr>
            <a:xfrm>
              <a:off x="10100129" y="1681842"/>
              <a:ext cx="107950" cy="107950"/>
            </a:xfrm>
            <a:prstGeom prst="ellipse">
              <a:avLst/>
            </a:prstGeom>
            <a:solidFill>
              <a:srgbClr val="FABB95"/>
            </a:solidFill>
            <a:ln w="25400"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>
                <a:defRPr/>
              </a:pPr>
              <a:endParaRPr lang="zh-CN" altLang="en-US" sz="1013">
                <a:solidFill>
                  <a:schemeClr val="bg1">
                    <a:lumMod val="50000"/>
                  </a:schemeClr>
                </a:solidFill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979730524"/>
      </p:ext>
    </p:extLst>
  </p:cSld>
  <p:clrMapOvr>
    <a:masterClrMapping/>
  </p:clrMapOvr>
  <mc:AlternateContent xmlns:mc="http://schemas.openxmlformats.org/markup-compatibility/2006" xmlns:p15="http://schemas.microsoft.com/office/powerpoint/2012/main">
    <mc:Choice Requires="p15">
      <p:transition xmlns:p14="http://schemas.microsoft.com/office/powerpoint/2010/main" spd="slow" p14:dur="6000" advClick="0" advTm="0">
        <p15:prstTrans prst="curtains"/>
      </p:transition>
    </mc:Choice>
    <mc:Fallback xmlns="">
      <p:transition spd="slow" advClick="0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6" presetClass="entr" presetSubtype="21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7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8" fill="hold">
                      <p:stCondLst>
                        <p:cond delay="indefinite"/>
                      </p:stCondLst>
                      <p:childTnLst>
                        <p:par>
                          <p:cTn id="9" fill="hold">
                            <p:stCondLst>
                              <p:cond delay="0"/>
                            </p:stCondLst>
                            <p:childTnLst>
                              <p:par>
                                <p:cTn id="10" presetID="42" presetClass="entr" presetSubtype="0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2" dur="10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3" dur="10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10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Rectangle 28">
            <a:extLst>
              <a:ext uri="{FF2B5EF4-FFF2-40B4-BE49-F238E27FC236}">
                <a16:creationId xmlns="" xmlns:a16="http://schemas.microsoft.com/office/drawing/2014/main" id="{434EA461-BF11-4BE6-AF96-A689C6CF20C4}"/>
              </a:ext>
            </a:extLst>
          </p:cNvPr>
          <p:cNvSpPr/>
          <p:nvPr/>
        </p:nvSpPr>
        <p:spPr>
          <a:xfrm>
            <a:off x="2048254" y="2078739"/>
            <a:ext cx="3642864" cy="981030"/>
          </a:xfrm>
          <a:prstGeom prst="rect">
            <a:avLst/>
          </a:prstGeom>
        </p:spPr>
        <p:txBody>
          <a:bodyPr wrap="square" lIns="91431" tIns="45716" rIns="91431" bIns="45716">
            <a:spAutoFit/>
          </a:bodyPr>
          <a:lstStyle/>
          <a:p>
            <a:r>
              <a:rPr lang="zh-CN" altLang="en-US" sz="825" dirty="0">
                <a:solidFill>
                  <a:schemeClr val="tx1">
                    <a:lumMod val="50000"/>
                    <a:lumOff val="50000"/>
                  </a:schemeClr>
                </a:solidFill>
                <a:latin typeface="+mn-ea"/>
                <a:cs typeface="Open Sans Light" pitchFamily="34" charset="0"/>
              </a:rPr>
              <a:t>此处添加详细文本描述，建议与标题相关并符合整体语言风格，语言描述尽量简洁生动。尽量将每页幻灯片的字数控制在</a:t>
            </a:r>
            <a:r>
              <a:rPr lang="en-US" altLang="zh-CN" sz="825" dirty="0">
                <a:solidFill>
                  <a:schemeClr val="tx1">
                    <a:lumMod val="50000"/>
                    <a:lumOff val="50000"/>
                  </a:schemeClr>
                </a:solidFill>
                <a:latin typeface="+mn-ea"/>
                <a:cs typeface="Open Sans Light" pitchFamily="34" charset="0"/>
              </a:rPr>
              <a:t>200</a:t>
            </a:r>
            <a:r>
              <a:rPr lang="zh-CN" altLang="en-US" sz="825" dirty="0">
                <a:solidFill>
                  <a:schemeClr val="tx1">
                    <a:lumMod val="50000"/>
                    <a:lumOff val="50000"/>
                  </a:schemeClr>
                </a:solidFill>
                <a:latin typeface="+mn-ea"/>
                <a:cs typeface="Open Sans Light" pitchFamily="34" charset="0"/>
              </a:rPr>
              <a:t>字以内，据统计每页幻灯片的最好控制在</a:t>
            </a:r>
            <a:r>
              <a:rPr lang="en-US" altLang="zh-CN" sz="825" dirty="0">
                <a:solidFill>
                  <a:schemeClr val="tx1">
                    <a:lumMod val="50000"/>
                    <a:lumOff val="50000"/>
                  </a:schemeClr>
                </a:solidFill>
                <a:latin typeface="+mn-ea"/>
                <a:cs typeface="Open Sans Light" pitchFamily="34" charset="0"/>
              </a:rPr>
              <a:t>5</a:t>
            </a:r>
            <a:r>
              <a:rPr lang="zh-CN" altLang="en-US" sz="825" dirty="0">
                <a:solidFill>
                  <a:schemeClr val="tx1">
                    <a:lumMod val="50000"/>
                    <a:lumOff val="50000"/>
                  </a:schemeClr>
                </a:solidFill>
                <a:latin typeface="+mn-ea"/>
                <a:cs typeface="Open Sans Light" pitchFamily="34" charset="0"/>
              </a:rPr>
              <a:t>分钟之内。</a:t>
            </a:r>
            <a:endParaRPr lang="ms-MY" sz="825" dirty="0">
              <a:solidFill>
                <a:schemeClr val="tx1">
                  <a:lumMod val="50000"/>
                  <a:lumOff val="50000"/>
                </a:schemeClr>
              </a:solidFill>
              <a:latin typeface="+mn-ea"/>
              <a:cs typeface="Open Sans Light" pitchFamily="34" charset="0"/>
            </a:endParaRPr>
          </a:p>
          <a:p>
            <a:endParaRPr lang="ms-MY" sz="825" dirty="0">
              <a:solidFill>
                <a:schemeClr val="tx1">
                  <a:lumMod val="50000"/>
                  <a:lumOff val="50000"/>
                </a:schemeClr>
              </a:solidFill>
              <a:latin typeface="+mn-ea"/>
              <a:cs typeface="Open Sans Light" pitchFamily="34" charset="0"/>
            </a:endParaRPr>
          </a:p>
          <a:p>
            <a:r>
              <a:rPr lang="zh-CN" altLang="en-US" sz="825" dirty="0">
                <a:solidFill>
                  <a:schemeClr val="tx1">
                    <a:lumMod val="50000"/>
                    <a:lumOff val="50000"/>
                  </a:schemeClr>
                </a:solidFill>
                <a:latin typeface="+mn-ea"/>
                <a:cs typeface="Open Sans Light" pitchFamily="34" charset="0"/>
              </a:rPr>
              <a:t>此处添加详细文本描述，建议与标题相关并符合整体语言风格，语言描述尽量简洁生动。尽量将每页幻灯片的字数控制在</a:t>
            </a:r>
            <a:r>
              <a:rPr lang="en-US" altLang="zh-CN" sz="825" dirty="0">
                <a:solidFill>
                  <a:schemeClr val="tx1">
                    <a:lumMod val="50000"/>
                    <a:lumOff val="50000"/>
                  </a:schemeClr>
                </a:solidFill>
                <a:latin typeface="+mn-ea"/>
                <a:cs typeface="Open Sans Light" pitchFamily="34" charset="0"/>
              </a:rPr>
              <a:t>200</a:t>
            </a:r>
            <a:r>
              <a:rPr lang="zh-CN" altLang="en-US" sz="825" dirty="0">
                <a:solidFill>
                  <a:schemeClr val="tx1">
                    <a:lumMod val="50000"/>
                    <a:lumOff val="50000"/>
                  </a:schemeClr>
                </a:solidFill>
                <a:latin typeface="+mn-ea"/>
                <a:cs typeface="Open Sans Light" pitchFamily="34" charset="0"/>
              </a:rPr>
              <a:t>字以内，据统计每页幻灯片的最好控制在</a:t>
            </a:r>
            <a:r>
              <a:rPr lang="en-US" altLang="zh-CN" sz="825" dirty="0">
                <a:solidFill>
                  <a:schemeClr val="tx1">
                    <a:lumMod val="50000"/>
                    <a:lumOff val="50000"/>
                  </a:schemeClr>
                </a:solidFill>
                <a:latin typeface="+mn-ea"/>
                <a:cs typeface="Open Sans Light" pitchFamily="34" charset="0"/>
              </a:rPr>
              <a:t>5</a:t>
            </a:r>
            <a:r>
              <a:rPr lang="zh-CN" altLang="en-US" sz="825" dirty="0">
                <a:solidFill>
                  <a:schemeClr val="tx1">
                    <a:lumMod val="50000"/>
                    <a:lumOff val="50000"/>
                  </a:schemeClr>
                </a:solidFill>
                <a:latin typeface="+mn-ea"/>
                <a:cs typeface="Open Sans Light" pitchFamily="34" charset="0"/>
              </a:rPr>
              <a:t>分钟之内。</a:t>
            </a:r>
            <a:endParaRPr lang="ms-MY" altLang="zh-CN" sz="825" dirty="0">
              <a:solidFill>
                <a:schemeClr val="tx1">
                  <a:lumMod val="50000"/>
                  <a:lumOff val="50000"/>
                </a:schemeClr>
              </a:solidFill>
              <a:latin typeface="+mn-ea"/>
              <a:cs typeface="Open Sans Light" pitchFamily="34" charset="0"/>
            </a:endParaRPr>
          </a:p>
        </p:txBody>
      </p:sp>
      <p:grpSp>
        <p:nvGrpSpPr>
          <p:cNvPr id="3" name="Group 47">
            <a:extLst>
              <a:ext uri="{FF2B5EF4-FFF2-40B4-BE49-F238E27FC236}">
                <a16:creationId xmlns="" xmlns:a16="http://schemas.microsoft.com/office/drawing/2014/main" id="{00FC0662-6082-4F52-B4CD-7DC4C8BAB826}"/>
              </a:ext>
            </a:extLst>
          </p:cNvPr>
          <p:cNvGrpSpPr/>
          <p:nvPr/>
        </p:nvGrpSpPr>
        <p:grpSpPr>
          <a:xfrm>
            <a:off x="2232335" y="3293185"/>
            <a:ext cx="1162255" cy="1553530"/>
            <a:chOff x="755576" y="2643188"/>
            <a:chExt cx="1162406" cy="1553530"/>
          </a:xfrm>
        </p:grpSpPr>
        <p:sp>
          <p:nvSpPr>
            <p:cNvPr id="4" name="Isosceles Triangle 2">
              <a:extLst>
                <a:ext uri="{FF2B5EF4-FFF2-40B4-BE49-F238E27FC236}">
                  <a16:creationId xmlns="" xmlns:a16="http://schemas.microsoft.com/office/drawing/2014/main" id="{2BB54079-C51F-4681-A308-9B89C412AC4E}"/>
                </a:ext>
              </a:extLst>
            </p:cNvPr>
            <p:cNvSpPr/>
            <p:nvPr/>
          </p:nvSpPr>
          <p:spPr>
            <a:xfrm>
              <a:off x="755576" y="3214692"/>
              <a:ext cx="1162406" cy="294828"/>
            </a:xfrm>
            <a:custGeom>
              <a:avLst/>
              <a:gdLst>
                <a:gd name="connsiteX0" fmla="*/ 0 w 1278647"/>
                <a:gd name="connsiteY0" fmla="*/ 1102282 h 1102282"/>
                <a:gd name="connsiteX1" fmla="*/ 639324 w 1278647"/>
                <a:gd name="connsiteY1" fmla="*/ 0 h 1102282"/>
                <a:gd name="connsiteX2" fmla="*/ 1278647 w 1278647"/>
                <a:gd name="connsiteY2" fmla="*/ 1102282 h 1102282"/>
                <a:gd name="connsiteX3" fmla="*/ 0 w 1278647"/>
                <a:gd name="connsiteY3" fmla="*/ 1102282 h 1102282"/>
                <a:gd name="connsiteX0" fmla="*/ 0 w 1278647"/>
                <a:gd name="connsiteY0" fmla="*/ 1102282 h 1102282"/>
                <a:gd name="connsiteX1" fmla="*/ 639324 w 1278647"/>
                <a:gd name="connsiteY1" fmla="*/ 0 h 1102282"/>
                <a:gd name="connsiteX2" fmla="*/ 1278647 w 1278647"/>
                <a:gd name="connsiteY2" fmla="*/ 1102282 h 1102282"/>
                <a:gd name="connsiteX3" fmla="*/ 0 w 1278647"/>
                <a:gd name="connsiteY3" fmla="*/ 1102282 h 1102282"/>
                <a:gd name="connsiteX0" fmla="*/ 0 w 1278647"/>
                <a:gd name="connsiteY0" fmla="*/ 1102284 h 1102284"/>
                <a:gd name="connsiteX1" fmla="*/ 639324 w 1278647"/>
                <a:gd name="connsiteY1" fmla="*/ 2 h 1102284"/>
                <a:gd name="connsiteX2" fmla="*/ 1278647 w 1278647"/>
                <a:gd name="connsiteY2" fmla="*/ 1102284 h 1102284"/>
                <a:gd name="connsiteX3" fmla="*/ 0 w 1278647"/>
                <a:gd name="connsiteY3" fmla="*/ 1102284 h 11022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278647" h="1102284">
                  <a:moveTo>
                    <a:pt x="0" y="1102284"/>
                  </a:moveTo>
                  <a:cubicBezTo>
                    <a:pt x="213108" y="734857"/>
                    <a:pt x="133608" y="-1665"/>
                    <a:pt x="639324" y="2"/>
                  </a:cubicBezTo>
                  <a:cubicBezTo>
                    <a:pt x="1145040" y="1669"/>
                    <a:pt x="1065539" y="734857"/>
                    <a:pt x="1278647" y="1102284"/>
                  </a:cubicBezTo>
                  <a:lnTo>
                    <a:pt x="0" y="1102284"/>
                  </a:lnTo>
                  <a:close/>
                </a:path>
              </a:pathLst>
            </a:custGeom>
            <a:solidFill>
              <a:srgbClr val="FABB95">
                <a:alpha val="70000"/>
              </a:srgb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sz="1013" dirty="0">
                <a:solidFill>
                  <a:schemeClr val="tx1">
                    <a:lumMod val="50000"/>
                    <a:lumOff val="50000"/>
                  </a:schemeClr>
                </a:solidFill>
                <a:latin typeface="+mn-ea"/>
              </a:endParaRPr>
            </a:p>
          </p:txBody>
        </p:sp>
        <p:sp>
          <p:nvSpPr>
            <p:cNvPr id="5" name="Content Placeholder 2">
              <a:extLst>
                <a:ext uri="{FF2B5EF4-FFF2-40B4-BE49-F238E27FC236}">
                  <a16:creationId xmlns="" xmlns:a16="http://schemas.microsoft.com/office/drawing/2014/main" id="{65317228-5E5F-46E4-AFEB-CB25E9A6C28A}"/>
                </a:ext>
              </a:extLst>
            </p:cNvPr>
            <p:cNvSpPr txBox="1">
              <a:spLocks/>
            </p:cNvSpPr>
            <p:nvPr/>
          </p:nvSpPr>
          <p:spPr>
            <a:xfrm>
              <a:off x="988884" y="4000510"/>
              <a:ext cx="695790" cy="196208"/>
            </a:xfrm>
            <a:prstGeom prst="rect">
              <a:avLst/>
            </a:prstGeom>
          </p:spPr>
          <p:txBody>
            <a:bodyPr vert="horz" wrap="square" lIns="68580" tIns="34290" rIns="68580" bIns="34290" rtlCol="0">
              <a:spAutoFit/>
            </a:bodyPr>
            <a:lstStyle>
              <a:lvl1pPr marL="342900" indent="-3429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•"/>
                <a:defRPr sz="140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1pPr>
              <a:lvl2pPr marL="742950" indent="-28575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–"/>
                <a:defRPr sz="120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2pPr>
              <a:lvl3pPr marL="11430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•"/>
                <a:defRPr sz="110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3pPr>
              <a:lvl4pPr marL="16002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–"/>
                <a:defRPr sz="105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4pPr>
              <a:lvl5pPr marL="20574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»"/>
                <a:defRPr sz="105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5pPr>
              <a:lvl6pPr marL="25146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marL="0" indent="0" algn="ctr">
                <a:buNone/>
              </a:pPr>
              <a:r>
                <a:rPr lang="zh-CN" altLang="en-US" sz="825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+mn-ea"/>
                  <a:cs typeface="Open Sans" pitchFamily="34" charset="0"/>
                </a:rPr>
                <a:t>产品开发</a:t>
              </a:r>
              <a:endParaRPr lang="en-US" sz="825" dirty="0">
                <a:solidFill>
                  <a:schemeClr val="tx1">
                    <a:lumMod val="50000"/>
                    <a:lumOff val="50000"/>
                  </a:schemeClr>
                </a:solidFill>
                <a:latin typeface="+mn-ea"/>
                <a:cs typeface="Open Sans" pitchFamily="34" charset="0"/>
              </a:endParaRPr>
            </a:p>
          </p:txBody>
        </p:sp>
        <p:sp>
          <p:nvSpPr>
            <p:cNvPr id="6" name="Content Placeholder 2">
              <a:extLst>
                <a:ext uri="{FF2B5EF4-FFF2-40B4-BE49-F238E27FC236}">
                  <a16:creationId xmlns="" xmlns:a16="http://schemas.microsoft.com/office/drawing/2014/main" id="{50B04C42-53D6-4445-AA03-BD319AD326D2}"/>
                </a:ext>
              </a:extLst>
            </p:cNvPr>
            <p:cNvSpPr txBox="1">
              <a:spLocks/>
            </p:cNvSpPr>
            <p:nvPr/>
          </p:nvSpPr>
          <p:spPr>
            <a:xfrm>
              <a:off x="988884" y="2643188"/>
              <a:ext cx="695790" cy="173124"/>
            </a:xfrm>
            <a:prstGeom prst="rect">
              <a:avLst/>
            </a:prstGeom>
          </p:spPr>
          <p:txBody>
            <a:bodyPr vert="horz" wrap="square" lIns="68580" tIns="34290" rIns="68580" bIns="34290" rtlCol="0">
              <a:spAutoFit/>
            </a:bodyPr>
            <a:lstStyle>
              <a:lvl1pPr marL="342900" indent="-3429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•"/>
                <a:defRPr sz="140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1pPr>
              <a:lvl2pPr marL="742950" indent="-28575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–"/>
                <a:defRPr sz="120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2pPr>
              <a:lvl3pPr marL="11430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•"/>
                <a:defRPr sz="110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3pPr>
              <a:lvl4pPr marL="16002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–"/>
                <a:defRPr sz="105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4pPr>
              <a:lvl5pPr marL="20574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»"/>
                <a:defRPr sz="105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5pPr>
              <a:lvl6pPr marL="25146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marL="0" indent="0" algn="ctr">
                <a:buNone/>
              </a:pPr>
              <a:r>
                <a:rPr lang="zh-CN" altLang="en-US" sz="675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+mn-ea"/>
                  <a:cs typeface="Open Sans" pitchFamily="34" charset="0"/>
                </a:rPr>
                <a:t>产品开发</a:t>
              </a:r>
              <a:endParaRPr lang="en-US" sz="675" dirty="0">
                <a:solidFill>
                  <a:schemeClr val="tx1">
                    <a:lumMod val="50000"/>
                    <a:lumOff val="50000"/>
                  </a:schemeClr>
                </a:solidFill>
                <a:latin typeface="+mn-ea"/>
                <a:cs typeface="Open Sans" pitchFamily="34" charset="0"/>
              </a:endParaRPr>
            </a:p>
          </p:txBody>
        </p:sp>
        <p:cxnSp>
          <p:nvCxnSpPr>
            <p:cNvPr id="7" name="Straight Connector 33">
              <a:extLst>
                <a:ext uri="{FF2B5EF4-FFF2-40B4-BE49-F238E27FC236}">
                  <a16:creationId xmlns="" xmlns:a16="http://schemas.microsoft.com/office/drawing/2014/main" id="{6F6617E7-637A-4F13-BDD0-A1CCA8C788D0}"/>
                </a:ext>
              </a:extLst>
            </p:cNvPr>
            <p:cNvCxnSpPr/>
            <p:nvPr/>
          </p:nvCxnSpPr>
          <p:spPr>
            <a:xfrm rot="5400000">
              <a:off x="1179489" y="3035303"/>
              <a:ext cx="357190" cy="1588"/>
            </a:xfrm>
            <a:prstGeom prst="line">
              <a:avLst/>
            </a:prstGeom>
            <a:ln>
              <a:solidFill>
                <a:schemeClr val="bg1">
                  <a:lumMod val="7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8" name="Straight Connector 37">
              <a:extLst>
                <a:ext uri="{FF2B5EF4-FFF2-40B4-BE49-F238E27FC236}">
                  <a16:creationId xmlns="" xmlns:a16="http://schemas.microsoft.com/office/drawing/2014/main" id="{B57B00BE-DB84-4E8B-A43D-EC6706DBFF4A}"/>
                </a:ext>
              </a:extLst>
            </p:cNvPr>
            <p:cNvCxnSpPr/>
            <p:nvPr/>
          </p:nvCxnSpPr>
          <p:spPr>
            <a:xfrm rot="5400000">
              <a:off x="1179489" y="3749683"/>
              <a:ext cx="357190" cy="1588"/>
            </a:xfrm>
            <a:prstGeom prst="line">
              <a:avLst/>
            </a:prstGeom>
            <a:ln>
              <a:solidFill>
                <a:schemeClr val="bg1">
                  <a:lumMod val="7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grpSp>
        <p:nvGrpSpPr>
          <p:cNvPr id="9" name="Group 48">
            <a:extLst>
              <a:ext uri="{FF2B5EF4-FFF2-40B4-BE49-F238E27FC236}">
                <a16:creationId xmlns="" xmlns:a16="http://schemas.microsoft.com/office/drawing/2014/main" id="{D27B2B75-CBA0-4A28-9890-C73E111275D1}"/>
              </a:ext>
            </a:extLst>
          </p:cNvPr>
          <p:cNvGrpSpPr/>
          <p:nvPr/>
        </p:nvGrpSpPr>
        <p:grpSpPr>
          <a:xfrm>
            <a:off x="2936418" y="3721813"/>
            <a:ext cx="1162255" cy="1124902"/>
            <a:chOff x="1459750" y="3071816"/>
            <a:chExt cx="1162406" cy="1124902"/>
          </a:xfrm>
        </p:grpSpPr>
        <p:sp>
          <p:nvSpPr>
            <p:cNvPr id="10" name="Isosceles Triangle 2">
              <a:extLst>
                <a:ext uri="{FF2B5EF4-FFF2-40B4-BE49-F238E27FC236}">
                  <a16:creationId xmlns="" xmlns:a16="http://schemas.microsoft.com/office/drawing/2014/main" id="{2032EF6E-5E13-42CA-BC7E-5B21ABE6F8D3}"/>
                </a:ext>
              </a:extLst>
            </p:cNvPr>
            <p:cNvSpPr/>
            <p:nvPr/>
          </p:nvSpPr>
          <p:spPr>
            <a:xfrm>
              <a:off x="1459750" y="3071816"/>
              <a:ext cx="1162406" cy="437704"/>
            </a:xfrm>
            <a:custGeom>
              <a:avLst/>
              <a:gdLst>
                <a:gd name="connsiteX0" fmla="*/ 0 w 1278647"/>
                <a:gd name="connsiteY0" fmla="*/ 1102282 h 1102282"/>
                <a:gd name="connsiteX1" fmla="*/ 639324 w 1278647"/>
                <a:gd name="connsiteY1" fmla="*/ 0 h 1102282"/>
                <a:gd name="connsiteX2" fmla="*/ 1278647 w 1278647"/>
                <a:gd name="connsiteY2" fmla="*/ 1102282 h 1102282"/>
                <a:gd name="connsiteX3" fmla="*/ 0 w 1278647"/>
                <a:gd name="connsiteY3" fmla="*/ 1102282 h 1102282"/>
                <a:gd name="connsiteX0" fmla="*/ 0 w 1278647"/>
                <a:gd name="connsiteY0" fmla="*/ 1102282 h 1102282"/>
                <a:gd name="connsiteX1" fmla="*/ 639324 w 1278647"/>
                <a:gd name="connsiteY1" fmla="*/ 0 h 1102282"/>
                <a:gd name="connsiteX2" fmla="*/ 1278647 w 1278647"/>
                <a:gd name="connsiteY2" fmla="*/ 1102282 h 1102282"/>
                <a:gd name="connsiteX3" fmla="*/ 0 w 1278647"/>
                <a:gd name="connsiteY3" fmla="*/ 1102282 h 1102282"/>
                <a:gd name="connsiteX0" fmla="*/ 0 w 1278647"/>
                <a:gd name="connsiteY0" fmla="*/ 1102284 h 1102284"/>
                <a:gd name="connsiteX1" fmla="*/ 639324 w 1278647"/>
                <a:gd name="connsiteY1" fmla="*/ 2 h 1102284"/>
                <a:gd name="connsiteX2" fmla="*/ 1278647 w 1278647"/>
                <a:gd name="connsiteY2" fmla="*/ 1102284 h 1102284"/>
                <a:gd name="connsiteX3" fmla="*/ 0 w 1278647"/>
                <a:gd name="connsiteY3" fmla="*/ 1102284 h 11022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278647" h="1102284">
                  <a:moveTo>
                    <a:pt x="0" y="1102284"/>
                  </a:moveTo>
                  <a:cubicBezTo>
                    <a:pt x="213108" y="734857"/>
                    <a:pt x="133608" y="-1665"/>
                    <a:pt x="639324" y="2"/>
                  </a:cubicBezTo>
                  <a:cubicBezTo>
                    <a:pt x="1145040" y="1669"/>
                    <a:pt x="1065539" y="734857"/>
                    <a:pt x="1278647" y="1102284"/>
                  </a:cubicBezTo>
                  <a:lnTo>
                    <a:pt x="0" y="1102284"/>
                  </a:lnTo>
                  <a:close/>
                </a:path>
              </a:pathLst>
            </a:custGeom>
            <a:solidFill>
              <a:srgbClr val="74A0B2">
                <a:alpha val="70000"/>
              </a:srgb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sz="1013" dirty="0">
                <a:solidFill>
                  <a:schemeClr val="tx1">
                    <a:lumMod val="50000"/>
                    <a:lumOff val="50000"/>
                  </a:schemeClr>
                </a:solidFill>
                <a:latin typeface="+mn-ea"/>
              </a:endParaRPr>
            </a:p>
          </p:txBody>
        </p:sp>
        <p:sp>
          <p:nvSpPr>
            <p:cNvPr id="11" name="Content Placeholder 2">
              <a:extLst>
                <a:ext uri="{FF2B5EF4-FFF2-40B4-BE49-F238E27FC236}">
                  <a16:creationId xmlns="" xmlns:a16="http://schemas.microsoft.com/office/drawing/2014/main" id="{7F98C835-8D11-4160-BD35-2E2272559DD1}"/>
                </a:ext>
              </a:extLst>
            </p:cNvPr>
            <p:cNvSpPr txBox="1">
              <a:spLocks/>
            </p:cNvSpPr>
            <p:nvPr/>
          </p:nvSpPr>
          <p:spPr>
            <a:xfrm>
              <a:off x="1691223" y="4000510"/>
              <a:ext cx="695790" cy="196208"/>
            </a:xfrm>
            <a:prstGeom prst="rect">
              <a:avLst/>
            </a:prstGeom>
          </p:spPr>
          <p:txBody>
            <a:bodyPr vert="horz" wrap="square" lIns="68580" tIns="34290" rIns="68580" bIns="34290" rtlCol="0">
              <a:spAutoFit/>
            </a:bodyPr>
            <a:lstStyle>
              <a:lvl1pPr marL="342900" indent="-3429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•"/>
                <a:defRPr sz="140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1pPr>
              <a:lvl2pPr marL="742950" indent="-28575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–"/>
                <a:defRPr sz="120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2pPr>
              <a:lvl3pPr marL="11430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•"/>
                <a:defRPr sz="110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3pPr>
              <a:lvl4pPr marL="16002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–"/>
                <a:defRPr sz="105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4pPr>
              <a:lvl5pPr marL="20574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»"/>
                <a:defRPr sz="105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5pPr>
              <a:lvl6pPr marL="25146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marL="0" indent="0" algn="ctr">
                <a:buNone/>
              </a:pPr>
              <a:r>
                <a:rPr lang="zh-CN" altLang="en-US" sz="825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+mn-ea"/>
                  <a:cs typeface="Open Sans" pitchFamily="34" charset="0"/>
                </a:rPr>
                <a:t>数据分析</a:t>
              </a:r>
              <a:endParaRPr lang="en-US" sz="825" dirty="0">
                <a:solidFill>
                  <a:schemeClr val="tx1">
                    <a:lumMod val="50000"/>
                    <a:lumOff val="50000"/>
                  </a:schemeClr>
                </a:solidFill>
                <a:latin typeface="+mn-ea"/>
                <a:cs typeface="Open Sans" pitchFamily="34" charset="0"/>
              </a:endParaRPr>
            </a:p>
          </p:txBody>
        </p:sp>
        <p:cxnSp>
          <p:nvCxnSpPr>
            <p:cNvPr id="12" name="Straight Connector 38">
              <a:extLst>
                <a:ext uri="{FF2B5EF4-FFF2-40B4-BE49-F238E27FC236}">
                  <a16:creationId xmlns="" xmlns:a16="http://schemas.microsoft.com/office/drawing/2014/main" id="{A28713BA-5BA5-4038-8D02-8950636AED83}"/>
                </a:ext>
              </a:extLst>
            </p:cNvPr>
            <p:cNvCxnSpPr/>
            <p:nvPr/>
          </p:nvCxnSpPr>
          <p:spPr>
            <a:xfrm rot="5400000">
              <a:off x="1893869" y="3749683"/>
              <a:ext cx="357190" cy="1588"/>
            </a:xfrm>
            <a:prstGeom prst="line">
              <a:avLst/>
            </a:prstGeom>
            <a:ln>
              <a:solidFill>
                <a:schemeClr val="bg1">
                  <a:lumMod val="7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grpSp>
        <p:nvGrpSpPr>
          <p:cNvPr id="13" name="Group 49">
            <a:extLst>
              <a:ext uri="{FF2B5EF4-FFF2-40B4-BE49-F238E27FC236}">
                <a16:creationId xmlns="" xmlns:a16="http://schemas.microsoft.com/office/drawing/2014/main" id="{B8C688AE-4FF7-4EC1-AF61-FAA4BEF53CC7}"/>
              </a:ext>
            </a:extLst>
          </p:cNvPr>
          <p:cNvGrpSpPr/>
          <p:nvPr/>
        </p:nvGrpSpPr>
        <p:grpSpPr>
          <a:xfrm>
            <a:off x="3831026" y="3507498"/>
            <a:ext cx="1068989" cy="1339217"/>
            <a:chOff x="2354476" y="2857501"/>
            <a:chExt cx="1069128" cy="1339217"/>
          </a:xfrm>
        </p:grpSpPr>
        <p:sp>
          <p:nvSpPr>
            <p:cNvPr id="14" name="Isosceles Triangle 2">
              <a:extLst>
                <a:ext uri="{FF2B5EF4-FFF2-40B4-BE49-F238E27FC236}">
                  <a16:creationId xmlns="" xmlns:a16="http://schemas.microsoft.com/office/drawing/2014/main" id="{0022CA83-22E6-431C-AAD8-1F0ED062DA7D}"/>
                </a:ext>
              </a:extLst>
            </p:cNvPr>
            <p:cNvSpPr/>
            <p:nvPr/>
          </p:nvSpPr>
          <p:spPr>
            <a:xfrm>
              <a:off x="2354476" y="2857501"/>
              <a:ext cx="1069128" cy="652017"/>
            </a:xfrm>
            <a:custGeom>
              <a:avLst/>
              <a:gdLst>
                <a:gd name="connsiteX0" fmla="*/ 0 w 1278647"/>
                <a:gd name="connsiteY0" fmla="*/ 1102282 h 1102282"/>
                <a:gd name="connsiteX1" fmla="*/ 639324 w 1278647"/>
                <a:gd name="connsiteY1" fmla="*/ 0 h 1102282"/>
                <a:gd name="connsiteX2" fmla="*/ 1278647 w 1278647"/>
                <a:gd name="connsiteY2" fmla="*/ 1102282 h 1102282"/>
                <a:gd name="connsiteX3" fmla="*/ 0 w 1278647"/>
                <a:gd name="connsiteY3" fmla="*/ 1102282 h 1102282"/>
                <a:gd name="connsiteX0" fmla="*/ 0 w 1278647"/>
                <a:gd name="connsiteY0" fmla="*/ 1102282 h 1102282"/>
                <a:gd name="connsiteX1" fmla="*/ 639324 w 1278647"/>
                <a:gd name="connsiteY1" fmla="*/ 0 h 1102282"/>
                <a:gd name="connsiteX2" fmla="*/ 1278647 w 1278647"/>
                <a:gd name="connsiteY2" fmla="*/ 1102282 h 1102282"/>
                <a:gd name="connsiteX3" fmla="*/ 0 w 1278647"/>
                <a:gd name="connsiteY3" fmla="*/ 1102282 h 1102282"/>
                <a:gd name="connsiteX0" fmla="*/ 0 w 1278647"/>
                <a:gd name="connsiteY0" fmla="*/ 1102284 h 1102284"/>
                <a:gd name="connsiteX1" fmla="*/ 639324 w 1278647"/>
                <a:gd name="connsiteY1" fmla="*/ 2 h 1102284"/>
                <a:gd name="connsiteX2" fmla="*/ 1278647 w 1278647"/>
                <a:gd name="connsiteY2" fmla="*/ 1102284 h 1102284"/>
                <a:gd name="connsiteX3" fmla="*/ 0 w 1278647"/>
                <a:gd name="connsiteY3" fmla="*/ 1102284 h 11022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278647" h="1102284">
                  <a:moveTo>
                    <a:pt x="0" y="1102284"/>
                  </a:moveTo>
                  <a:cubicBezTo>
                    <a:pt x="213108" y="734857"/>
                    <a:pt x="133608" y="-1665"/>
                    <a:pt x="639324" y="2"/>
                  </a:cubicBezTo>
                  <a:cubicBezTo>
                    <a:pt x="1145040" y="1669"/>
                    <a:pt x="1065539" y="734857"/>
                    <a:pt x="1278647" y="1102284"/>
                  </a:cubicBezTo>
                  <a:lnTo>
                    <a:pt x="0" y="1102284"/>
                  </a:lnTo>
                  <a:close/>
                </a:path>
              </a:pathLst>
            </a:custGeom>
            <a:solidFill>
              <a:srgbClr val="FABB95">
                <a:alpha val="70000"/>
              </a:srgb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sz="1013" dirty="0">
                <a:solidFill>
                  <a:schemeClr val="tx1">
                    <a:lumMod val="50000"/>
                    <a:lumOff val="50000"/>
                  </a:schemeClr>
                </a:solidFill>
                <a:latin typeface="+mn-ea"/>
              </a:endParaRPr>
            </a:p>
          </p:txBody>
        </p:sp>
        <p:sp>
          <p:nvSpPr>
            <p:cNvPr id="15" name="Content Placeholder 2">
              <a:extLst>
                <a:ext uri="{FF2B5EF4-FFF2-40B4-BE49-F238E27FC236}">
                  <a16:creationId xmlns="" xmlns:a16="http://schemas.microsoft.com/office/drawing/2014/main" id="{7C115469-2E77-411D-8E59-E68B2B696F3F}"/>
                </a:ext>
              </a:extLst>
            </p:cNvPr>
            <p:cNvSpPr txBox="1">
              <a:spLocks/>
            </p:cNvSpPr>
            <p:nvPr/>
          </p:nvSpPr>
          <p:spPr>
            <a:xfrm>
              <a:off x="2539310" y="4000510"/>
              <a:ext cx="695790" cy="196208"/>
            </a:xfrm>
            <a:prstGeom prst="rect">
              <a:avLst/>
            </a:prstGeom>
          </p:spPr>
          <p:txBody>
            <a:bodyPr vert="horz" wrap="square" lIns="68580" tIns="34290" rIns="68580" bIns="34290" rtlCol="0">
              <a:spAutoFit/>
            </a:bodyPr>
            <a:lstStyle>
              <a:lvl1pPr marL="342900" indent="-3429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•"/>
                <a:defRPr sz="140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1pPr>
              <a:lvl2pPr marL="742950" indent="-28575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–"/>
                <a:defRPr sz="120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2pPr>
              <a:lvl3pPr marL="11430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•"/>
                <a:defRPr sz="110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3pPr>
              <a:lvl4pPr marL="16002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–"/>
                <a:defRPr sz="105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4pPr>
              <a:lvl5pPr marL="20574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»"/>
                <a:defRPr sz="105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5pPr>
              <a:lvl6pPr marL="25146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marL="0" indent="0" algn="ctr">
                <a:buNone/>
              </a:pPr>
              <a:r>
                <a:rPr lang="zh-CN" altLang="en-US" sz="825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+mn-ea"/>
                  <a:cs typeface="Open Sans" pitchFamily="34" charset="0"/>
                </a:rPr>
                <a:t>市场份额</a:t>
              </a:r>
              <a:endParaRPr lang="en-US" sz="825" dirty="0">
                <a:solidFill>
                  <a:schemeClr val="tx1">
                    <a:lumMod val="50000"/>
                    <a:lumOff val="50000"/>
                  </a:schemeClr>
                </a:solidFill>
                <a:latin typeface="+mn-ea"/>
                <a:cs typeface="Open Sans" pitchFamily="34" charset="0"/>
              </a:endParaRPr>
            </a:p>
          </p:txBody>
        </p:sp>
        <p:cxnSp>
          <p:nvCxnSpPr>
            <p:cNvPr id="16" name="Straight Connector 39">
              <a:extLst>
                <a:ext uri="{FF2B5EF4-FFF2-40B4-BE49-F238E27FC236}">
                  <a16:creationId xmlns="" xmlns:a16="http://schemas.microsoft.com/office/drawing/2014/main" id="{AF953075-9178-4536-B527-9C1EDD5EDED8}"/>
                </a:ext>
              </a:extLst>
            </p:cNvPr>
            <p:cNvCxnSpPr/>
            <p:nvPr/>
          </p:nvCxnSpPr>
          <p:spPr>
            <a:xfrm rot="5400000">
              <a:off x="2751125" y="3749683"/>
              <a:ext cx="357190" cy="1588"/>
            </a:xfrm>
            <a:prstGeom prst="line">
              <a:avLst/>
            </a:prstGeom>
            <a:ln>
              <a:solidFill>
                <a:schemeClr val="bg1">
                  <a:lumMod val="7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grpSp>
        <p:nvGrpSpPr>
          <p:cNvPr id="17" name="Group 50">
            <a:extLst>
              <a:ext uri="{FF2B5EF4-FFF2-40B4-BE49-F238E27FC236}">
                <a16:creationId xmlns="" xmlns:a16="http://schemas.microsoft.com/office/drawing/2014/main" id="{1E3BB9C2-C608-424F-95EE-66039810A6FB}"/>
              </a:ext>
            </a:extLst>
          </p:cNvPr>
          <p:cNvGrpSpPr/>
          <p:nvPr/>
        </p:nvGrpSpPr>
        <p:grpSpPr>
          <a:xfrm>
            <a:off x="4636195" y="3363992"/>
            <a:ext cx="996824" cy="1482722"/>
            <a:chOff x="3159748" y="2713996"/>
            <a:chExt cx="996954" cy="1482722"/>
          </a:xfrm>
        </p:grpSpPr>
        <p:sp>
          <p:nvSpPr>
            <p:cNvPr id="18" name="Isosceles Triangle 2">
              <a:extLst>
                <a:ext uri="{FF2B5EF4-FFF2-40B4-BE49-F238E27FC236}">
                  <a16:creationId xmlns="" xmlns:a16="http://schemas.microsoft.com/office/drawing/2014/main" id="{6CAF36B6-DB2E-43F6-BF9E-48A414F5D9A9}"/>
                </a:ext>
              </a:extLst>
            </p:cNvPr>
            <p:cNvSpPr/>
            <p:nvPr/>
          </p:nvSpPr>
          <p:spPr>
            <a:xfrm>
              <a:off x="3159748" y="2713996"/>
              <a:ext cx="996954" cy="795524"/>
            </a:xfrm>
            <a:custGeom>
              <a:avLst/>
              <a:gdLst>
                <a:gd name="connsiteX0" fmla="*/ 0 w 1278647"/>
                <a:gd name="connsiteY0" fmla="*/ 1102282 h 1102282"/>
                <a:gd name="connsiteX1" fmla="*/ 639324 w 1278647"/>
                <a:gd name="connsiteY1" fmla="*/ 0 h 1102282"/>
                <a:gd name="connsiteX2" fmla="*/ 1278647 w 1278647"/>
                <a:gd name="connsiteY2" fmla="*/ 1102282 h 1102282"/>
                <a:gd name="connsiteX3" fmla="*/ 0 w 1278647"/>
                <a:gd name="connsiteY3" fmla="*/ 1102282 h 1102282"/>
                <a:gd name="connsiteX0" fmla="*/ 0 w 1278647"/>
                <a:gd name="connsiteY0" fmla="*/ 1102282 h 1102282"/>
                <a:gd name="connsiteX1" fmla="*/ 639324 w 1278647"/>
                <a:gd name="connsiteY1" fmla="*/ 0 h 1102282"/>
                <a:gd name="connsiteX2" fmla="*/ 1278647 w 1278647"/>
                <a:gd name="connsiteY2" fmla="*/ 1102282 h 1102282"/>
                <a:gd name="connsiteX3" fmla="*/ 0 w 1278647"/>
                <a:gd name="connsiteY3" fmla="*/ 1102282 h 1102282"/>
                <a:gd name="connsiteX0" fmla="*/ 0 w 1278647"/>
                <a:gd name="connsiteY0" fmla="*/ 1102284 h 1102284"/>
                <a:gd name="connsiteX1" fmla="*/ 639324 w 1278647"/>
                <a:gd name="connsiteY1" fmla="*/ 2 h 1102284"/>
                <a:gd name="connsiteX2" fmla="*/ 1278647 w 1278647"/>
                <a:gd name="connsiteY2" fmla="*/ 1102284 h 1102284"/>
                <a:gd name="connsiteX3" fmla="*/ 0 w 1278647"/>
                <a:gd name="connsiteY3" fmla="*/ 1102284 h 11022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278647" h="1102284">
                  <a:moveTo>
                    <a:pt x="0" y="1102284"/>
                  </a:moveTo>
                  <a:cubicBezTo>
                    <a:pt x="213108" y="734857"/>
                    <a:pt x="133608" y="-1665"/>
                    <a:pt x="639324" y="2"/>
                  </a:cubicBezTo>
                  <a:cubicBezTo>
                    <a:pt x="1145040" y="1669"/>
                    <a:pt x="1065539" y="734857"/>
                    <a:pt x="1278647" y="1102284"/>
                  </a:cubicBezTo>
                  <a:lnTo>
                    <a:pt x="0" y="1102284"/>
                  </a:lnTo>
                  <a:close/>
                </a:path>
              </a:pathLst>
            </a:custGeom>
            <a:solidFill>
              <a:srgbClr val="74A0B2">
                <a:alpha val="70000"/>
              </a:srgb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sz="1013" dirty="0">
                <a:solidFill>
                  <a:schemeClr val="tx1">
                    <a:lumMod val="50000"/>
                    <a:lumOff val="50000"/>
                  </a:schemeClr>
                </a:solidFill>
                <a:latin typeface="+mn-ea"/>
              </a:endParaRPr>
            </a:p>
          </p:txBody>
        </p:sp>
        <p:sp>
          <p:nvSpPr>
            <p:cNvPr id="19" name="Content Placeholder 2">
              <a:extLst>
                <a:ext uri="{FF2B5EF4-FFF2-40B4-BE49-F238E27FC236}">
                  <a16:creationId xmlns="" xmlns:a16="http://schemas.microsoft.com/office/drawing/2014/main" id="{E6A88859-B6B2-4D7F-8E60-17790D2B4B1D}"/>
                </a:ext>
              </a:extLst>
            </p:cNvPr>
            <p:cNvSpPr txBox="1">
              <a:spLocks/>
            </p:cNvSpPr>
            <p:nvPr/>
          </p:nvSpPr>
          <p:spPr>
            <a:xfrm>
              <a:off x="3308495" y="4000510"/>
              <a:ext cx="695790" cy="196208"/>
            </a:xfrm>
            <a:prstGeom prst="rect">
              <a:avLst/>
            </a:prstGeom>
          </p:spPr>
          <p:txBody>
            <a:bodyPr vert="horz" wrap="square" lIns="68580" tIns="34290" rIns="68580" bIns="34290" rtlCol="0">
              <a:spAutoFit/>
            </a:bodyPr>
            <a:lstStyle>
              <a:lvl1pPr marL="342900" indent="-3429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•"/>
                <a:defRPr sz="140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1pPr>
              <a:lvl2pPr marL="742950" indent="-28575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–"/>
                <a:defRPr sz="120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2pPr>
              <a:lvl3pPr marL="11430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•"/>
                <a:defRPr sz="110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3pPr>
              <a:lvl4pPr marL="16002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–"/>
                <a:defRPr sz="105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4pPr>
              <a:lvl5pPr marL="20574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»"/>
                <a:defRPr sz="105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5pPr>
              <a:lvl6pPr marL="25146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marL="0" indent="0" algn="ctr">
                <a:buNone/>
              </a:pPr>
              <a:r>
                <a:rPr lang="zh-CN" altLang="en-US" sz="825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+mn-ea"/>
                  <a:cs typeface="Open Sans" pitchFamily="34" charset="0"/>
                </a:rPr>
                <a:t>项目名称</a:t>
              </a:r>
              <a:endParaRPr lang="en-US" sz="825" dirty="0">
                <a:solidFill>
                  <a:schemeClr val="tx1">
                    <a:lumMod val="50000"/>
                    <a:lumOff val="50000"/>
                  </a:schemeClr>
                </a:solidFill>
                <a:latin typeface="+mn-ea"/>
                <a:cs typeface="Open Sans" pitchFamily="34" charset="0"/>
              </a:endParaRPr>
            </a:p>
          </p:txBody>
        </p:sp>
        <p:cxnSp>
          <p:nvCxnSpPr>
            <p:cNvPr id="20" name="Straight Connector 40">
              <a:extLst>
                <a:ext uri="{FF2B5EF4-FFF2-40B4-BE49-F238E27FC236}">
                  <a16:creationId xmlns="" xmlns:a16="http://schemas.microsoft.com/office/drawing/2014/main" id="{E9C8AA01-0A49-4ADA-A869-54C944DFD974}"/>
                </a:ext>
              </a:extLst>
            </p:cNvPr>
            <p:cNvCxnSpPr/>
            <p:nvPr/>
          </p:nvCxnSpPr>
          <p:spPr>
            <a:xfrm rot="5400000">
              <a:off x="3465505" y="3749683"/>
              <a:ext cx="357190" cy="1588"/>
            </a:xfrm>
            <a:prstGeom prst="line">
              <a:avLst/>
            </a:prstGeom>
            <a:ln>
              <a:solidFill>
                <a:schemeClr val="bg1">
                  <a:lumMod val="7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grpSp>
        <p:nvGrpSpPr>
          <p:cNvPr id="21" name="Group 51">
            <a:extLst>
              <a:ext uri="{FF2B5EF4-FFF2-40B4-BE49-F238E27FC236}">
                <a16:creationId xmlns="" xmlns:a16="http://schemas.microsoft.com/office/drawing/2014/main" id="{A82163BB-72BB-4916-B781-1F589CB4E1B7}"/>
              </a:ext>
            </a:extLst>
          </p:cNvPr>
          <p:cNvGrpSpPr/>
          <p:nvPr/>
        </p:nvGrpSpPr>
        <p:grpSpPr>
          <a:xfrm>
            <a:off x="5310155" y="3170083"/>
            <a:ext cx="1162255" cy="1676632"/>
            <a:chOff x="3833796" y="2520086"/>
            <a:chExt cx="1162406" cy="1676632"/>
          </a:xfrm>
        </p:grpSpPr>
        <p:sp>
          <p:nvSpPr>
            <p:cNvPr id="22" name="Isosceles Triangle 2">
              <a:extLst>
                <a:ext uri="{FF2B5EF4-FFF2-40B4-BE49-F238E27FC236}">
                  <a16:creationId xmlns="" xmlns:a16="http://schemas.microsoft.com/office/drawing/2014/main" id="{DE37E853-EDF8-4964-8B2B-149A0FE60897}"/>
                </a:ext>
              </a:extLst>
            </p:cNvPr>
            <p:cNvSpPr/>
            <p:nvPr/>
          </p:nvSpPr>
          <p:spPr>
            <a:xfrm>
              <a:off x="3833796" y="2520086"/>
              <a:ext cx="1162406" cy="989434"/>
            </a:xfrm>
            <a:custGeom>
              <a:avLst/>
              <a:gdLst>
                <a:gd name="connsiteX0" fmla="*/ 0 w 1278647"/>
                <a:gd name="connsiteY0" fmla="*/ 1102282 h 1102282"/>
                <a:gd name="connsiteX1" fmla="*/ 639324 w 1278647"/>
                <a:gd name="connsiteY1" fmla="*/ 0 h 1102282"/>
                <a:gd name="connsiteX2" fmla="*/ 1278647 w 1278647"/>
                <a:gd name="connsiteY2" fmla="*/ 1102282 h 1102282"/>
                <a:gd name="connsiteX3" fmla="*/ 0 w 1278647"/>
                <a:gd name="connsiteY3" fmla="*/ 1102282 h 1102282"/>
                <a:gd name="connsiteX0" fmla="*/ 0 w 1278647"/>
                <a:gd name="connsiteY0" fmla="*/ 1102282 h 1102282"/>
                <a:gd name="connsiteX1" fmla="*/ 639324 w 1278647"/>
                <a:gd name="connsiteY1" fmla="*/ 0 h 1102282"/>
                <a:gd name="connsiteX2" fmla="*/ 1278647 w 1278647"/>
                <a:gd name="connsiteY2" fmla="*/ 1102282 h 1102282"/>
                <a:gd name="connsiteX3" fmla="*/ 0 w 1278647"/>
                <a:gd name="connsiteY3" fmla="*/ 1102282 h 1102282"/>
                <a:gd name="connsiteX0" fmla="*/ 0 w 1278647"/>
                <a:gd name="connsiteY0" fmla="*/ 1102284 h 1102284"/>
                <a:gd name="connsiteX1" fmla="*/ 639324 w 1278647"/>
                <a:gd name="connsiteY1" fmla="*/ 2 h 1102284"/>
                <a:gd name="connsiteX2" fmla="*/ 1278647 w 1278647"/>
                <a:gd name="connsiteY2" fmla="*/ 1102284 h 1102284"/>
                <a:gd name="connsiteX3" fmla="*/ 0 w 1278647"/>
                <a:gd name="connsiteY3" fmla="*/ 1102284 h 11022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278647" h="1102284">
                  <a:moveTo>
                    <a:pt x="0" y="1102284"/>
                  </a:moveTo>
                  <a:cubicBezTo>
                    <a:pt x="213108" y="734857"/>
                    <a:pt x="133608" y="-1665"/>
                    <a:pt x="639324" y="2"/>
                  </a:cubicBezTo>
                  <a:cubicBezTo>
                    <a:pt x="1145040" y="1669"/>
                    <a:pt x="1065539" y="734857"/>
                    <a:pt x="1278647" y="1102284"/>
                  </a:cubicBezTo>
                  <a:lnTo>
                    <a:pt x="0" y="1102284"/>
                  </a:lnTo>
                  <a:close/>
                </a:path>
              </a:pathLst>
            </a:custGeom>
            <a:solidFill>
              <a:srgbClr val="FABB95">
                <a:alpha val="70000"/>
              </a:srgb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sz="1013" dirty="0">
                <a:solidFill>
                  <a:schemeClr val="tx1">
                    <a:lumMod val="50000"/>
                    <a:lumOff val="50000"/>
                  </a:schemeClr>
                </a:solidFill>
                <a:latin typeface="+mn-ea"/>
              </a:endParaRPr>
            </a:p>
          </p:txBody>
        </p:sp>
        <p:sp>
          <p:nvSpPr>
            <p:cNvPr id="23" name="Content Placeholder 2">
              <a:extLst>
                <a:ext uri="{FF2B5EF4-FFF2-40B4-BE49-F238E27FC236}">
                  <a16:creationId xmlns="" xmlns:a16="http://schemas.microsoft.com/office/drawing/2014/main" id="{9686A098-5CF9-4EA5-AE1A-031D208E6D1F}"/>
                </a:ext>
              </a:extLst>
            </p:cNvPr>
            <p:cNvSpPr txBox="1">
              <a:spLocks/>
            </p:cNvSpPr>
            <p:nvPr/>
          </p:nvSpPr>
          <p:spPr>
            <a:xfrm>
              <a:off x="4065269" y="4000510"/>
              <a:ext cx="695790" cy="196208"/>
            </a:xfrm>
            <a:prstGeom prst="rect">
              <a:avLst/>
            </a:prstGeom>
          </p:spPr>
          <p:txBody>
            <a:bodyPr vert="horz" wrap="square" lIns="68580" tIns="34290" rIns="68580" bIns="34290" rtlCol="0">
              <a:spAutoFit/>
            </a:bodyPr>
            <a:lstStyle>
              <a:lvl1pPr marL="342900" indent="-3429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•"/>
                <a:defRPr sz="140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1pPr>
              <a:lvl2pPr marL="742950" indent="-28575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–"/>
                <a:defRPr sz="120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2pPr>
              <a:lvl3pPr marL="11430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•"/>
                <a:defRPr sz="110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3pPr>
              <a:lvl4pPr marL="16002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–"/>
                <a:defRPr sz="105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4pPr>
              <a:lvl5pPr marL="20574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»"/>
                <a:defRPr sz="105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5pPr>
              <a:lvl6pPr marL="25146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marL="0" indent="0" algn="ctr">
                <a:buNone/>
              </a:pPr>
              <a:r>
                <a:rPr lang="zh-CN" altLang="en-US" sz="825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+mn-ea"/>
                  <a:cs typeface="Open Sans" pitchFamily="34" charset="0"/>
                </a:rPr>
                <a:t>系统设置</a:t>
              </a:r>
              <a:endParaRPr lang="en-US" sz="825" dirty="0">
                <a:solidFill>
                  <a:schemeClr val="tx1">
                    <a:lumMod val="50000"/>
                    <a:lumOff val="50000"/>
                  </a:schemeClr>
                </a:solidFill>
                <a:latin typeface="+mn-ea"/>
                <a:cs typeface="Open Sans" pitchFamily="34" charset="0"/>
              </a:endParaRPr>
            </a:p>
          </p:txBody>
        </p:sp>
        <p:cxnSp>
          <p:nvCxnSpPr>
            <p:cNvPr id="24" name="Straight Connector 41">
              <a:extLst>
                <a:ext uri="{FF2B5EF4-FFF2-40B4-BE49-F238E27FC236}">
                  <a16:creationId xmlns="" xmlns:a16="http://schemas.microsoft.com/office/drawing/2014/main" id="{40540A52-0BC8-4E4C-9A23-F6F5EA2DE57C}"/>
                </a:ext>
              </a:extLst>
            </p:cNvPr>
            <p:cNvCxnSpPr/>
            <p:nvPr/>
          </p:nvCxnSpPr>
          <p:spPr>
            <a:xfrm rot="5400000">
              <a:off x="4251323" y="3749683"/>
              <a:ext cx="357190" cy="1588"/>
            </a:xfrm>
            <a:prstGeom prst="line">
              <a:avLst/>
            </a:prstGeom>
            <a:ln>
              <a:solidFill>
                <a:schemeClr val="bg1">
                  <a:lumMod val="7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grpSp>
        <p:nvGrpSpPr>
          <p:cNvPr id="25" name="Group 52">
            <a:extLst>
              <a:ext uri="{FF2B5EF4-FFF2-40B4-BE49-F238E27FC236}">
                <a16:creationId xmlns="" xmlns:a16="http://schemas.microsoft.com/office/drawing/2014/main" id="{A6EEB7AF-7AE3-4D90-8826-90399166991D}"/>
              </a:ext>
            </a:extLst>
          </p:cNvPr>
          <p:cNvGrpSpPr/>
          <p:nvPr/>
        </p:nvGrpSpPr>
        <p:grpSpPr>
          <a:xfrm>
            <a:off x="6014237" y="3078871"/>
            <a:ext cx="1162255" cy="1767844"/>
            <a:chOff x="4537970" y="2428874"/>
            <a:chExt cx="1162406" cy="1767844"/>
          </a:xfrm>
        </p:grpSpPr>
        <p:sp>
          <p:nvSpPr>
            <p:cNvPr id="26" name="Isosceles Triangle 2">
              <a:extLst>
                <a:ext uri="{FF2B5EF4-FFF2-40B4-BE49-F238E27FC236}">
                  <a16:creationId xmlns="" xmlns:a16="http://schemas.microsoft.com/office/drawing/2014/main" id="{82F64F02-853F-464A-9209-76F85C1C7BE8}"/>
                </a:ext>
              </a:extLst>
            </p:cNvPr>
            <p:cNvSpPr/>
            <p:nvPr/>
          </p:nvSpPr>
          <p:spPr>
            <a:xfrm>
              <a:off x="4537970" y="2428874"/>
              <a:ext cx="1162406" cy="1080645"/>
            </a:xfrm>
            <a:custGeom>
              <a:avLst/>
              <a:gdLst>
                <a:gd name="connsiteX0" fmla="*/ 0 w 1278647"/>
                <a:gd name="connsiteY0" fmla="*/ 1102282 h 1102282"/>
                <a:gd name="connsiteX1" fmla="*/ 639324 w 1278647"/>
                <a:gd name="connsiteY1" fmla="*/ 0 h 1102282"/>
                <a:gd name="connsiteX2" fmla="*/ 1278647 w 1278647"/>
                <a:gd name="connsiteY2" fmla="*/ 1102282 h 1102282"/>
                <a:gd name="connsiteX3" fmla="*/ 0 w 1278647"/>
                <a:gd name="connsiteY3" fmla="*/ 1102282 h 1102282"/>
                <a:gd name="connsiteX0" fmla="*/ 0 w 1278647"/>
                <a:gd name="connsiteY0" fmla="*/ 1102282 h 1102282"/>
                <a:gd name="connsiteX1" fmla="*/ 639324 w 1278647"/>
                <a:gd name="connsiteY1" fmla="*/ 0 h 1102282"/>
                <a:gd name="connsiteX2" fmla="*/ 1278647 w 1278647"/>
                <a:gd name="connsiteY2" fmla="*/ 1102282 h 1102282"/>
                <a:gd name="connsiteX3" fmla="*/ 0 w 1278647"/>
                <a:gd name="connsiteY3" fmla="*/ 1102282 h 1102282"/>
                <a:gd name="connsiteX0" fmla="*/ 0 w 1278647"/>
                <a:gd name="connsiteY0" fmla="*/ 1102284 h 1102284"/>
                <a:gd name="connsiteX1" fmla="*/ 639324 w 1278647"/>
                <a:gd name="connsiteY1" fmla="*/ 2 h 1102284"/>
                <a:gd name="connsiteX2" fmla="*/ 1278647 w 1278647"/>
                <a:gd name="connsiteY2" fmla="*/ 1102284 h 1102284"/>
                <a:gd name="connsiteX3" fmla="*/ 0 w 1278647"/>
                <a:gd name="connsiteY3" fmla="*/ 1102284 h 11022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278647" h="1102284">
                  <a:moveTo>
                    <a:pt x="0" y="1102284"/>
                  </a:moveTo>
                  <a:cubicBezTo>
                    <a:pt x="213108" y="734857"/>
                    <a:pt x="133608" y="-1665"/>
                    <a:pt x="639324" y="2"/>
                  </a:cubicBezTo>
                  <a:cubicBezTo>
                    <a:pt x="1145040" y="1669"/>
                    <a:pt x="1065539" y="734857"/>
                    <a:pt x="1278647" y="1102284"/>
                  </a:cubicBezTo>
                  <a:lnTo>
                    <a:pt x="0" y="1102284"/>
                  </a:lnTo>
                  <a:close/>
                </a:path>
              </a:pathLst>
            </a:custGeom>
            <a:solidFill>
              <a:srgbClr val="74A0B2">
                <a:alpha val="70000"/>
              </a:srgb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sz="1013" dirty="0">
                <a:solidFill>
                  <a:schemeClr val="tx1">
                    <a:lumMod val="50000"/>
                    <a:lumOff val="50000"/>
                  </a:schemeClr>
                </a:solidFill>
                <a:latin typeface="+mn-ea"/>
              </a:endParaRPr>
            </a:p>
          </p:txBody>
        </p:sp>
        <p:sp>
          <p:nvSpPr>
            <p:cNvPr id="27" name="Content Placeholder 2">
              <a:extLst>
                <a:ext uri="{FF2B5EF4-FFF2-40B4-BE49-F238E27FC236}">
                  <a16:creationId xmlns="" xmlns:a16="http://schemas.microsoft.com/office/drawing/2014/main" id="{D06450D9-6C28-489F-AAD8-D6765FEF2FC2}"/>
                </a:ext>
              </a:extLst>
            </p:cNvPr>
            <p:cNvSpPr txBox="1">
              <a:spLocks/>
            </p:cNvSpPr>
            <p:nvPr/>
          </p:nvSpPr>
          <p:spPr>
            <a:xfrm>
              <a:off x="4771278" y="4000510"/>
              <a:ext cx="695790" cy="196208"/>
            </a:xfrm>
            <a:prstGeom prst="rect">
              <a:avLst/>
            </a:prstGeom>
          </p:spPr>
          <p:txBody>
            <a:bodyPr vert="horz" wrap="square" lIns="68580" tIns="34290" rIns="68580" bIns="34290" rtlCol="0">
              <a:spAutoFit/>
            </a:bodyPr>
            <a:lstStyle>
              <a:lvl1pPr marL="342900" indent="-3429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•"/>
                <a:defRPr sz="140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1pPr>
              <a:lvl2pPr marL="742950" indent="-28575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–"/>
                <a:defRPr sz="120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2pPr>
              <a:lvl3pPr marL="11430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•"/>
                <a:defRPr sz="110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3pPr>
              <a:lvl4pPr marL="16002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–"/>
                <a:defRPr sz="105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4pPr>
              <a:lvl5pPr marL="20574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»"/>
                <a:defRPr sz="105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5pPr>
              <a:lvl6pPr marL="25146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marL="0" indent="0" algn="ctr">
                <a:buNone/>
              </a:pPr>
              <a:r>
                <a:rPr lang="zh-CN" altLang="en-US" sz="825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+mn-ea"/>
                  <a:cs typeface="Open Sans" pitchFamily="34" charset="0"/>
                </a:rPr>
                <a:t>商务交流</a:t>
              </a:r>
              <a:endParaRPr lang="en-US" sz="825" dirty="0">
                <a:solidFill>
                  <a:schemeClr val="tx1">
                    <a:lumMod val="50000"/>
                    <a:lumOff val="50000"/>
                  </a:schemeClr>
                </a:solidFill>
                <a:latin typeface="+mn-ea"/>
                <a:cs typeface="Open Sans" pitchFamily="34" charset="0"/>
              </a:endParaRPr>
            </a:p>
          </p:txBody>
        </p:sp>
        <p:cxnSp>
          <p:nvCxnSpPr>
            <p:cNvPr id="28" name="Straight Connector 42">
              <a:extLst>
                <a:ext uri="{FF2B5EF4-FFF2-40B4-BE49-F238E27FC236}">
                  <a16:creationId xmlns="" xmlns:a16="http://schemas.microsoft.com/office/drawing/2014/main" id="{6C47C3FD-EC6A-4465-A8A1-00FCEA2FC6CF}"/>
                </a:ext>
              </a:extLst>
            </p:cNvPr>
            <p:cNvCxnSpPr/>
            <p:nvPr/>
          </p:nvCxnSpPr>
          <p:spPr>
            <a:xfrm rot="5400000">
              <a:off x="4965703" y="3749683"/>
              <a:ext cx="357190" cy="1588"/>
            </a:xfrm>
            <a:prstGeom prst="line">
              <a:avLst/>
            </a:prstGeom>
            <a:ln>
              <a:solidFill>
                <a:schemeClr val="bg1">
                  <a:lumMod val="7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grpSp>
        <p:nvGrpSpPr>
          <p:cNvPr id="29" name="Group 53">
            <a:extLst>
              <a:ext uri="{FF2B5EF4-FFF2-40B4-BE49-F238E27FC236}">
                <a16:creationId xmlns="" xmlns:a16="http://schemas.microsoft.com/office/drawing/2014/main" id="{8751B4A1-C970-4534-AF6A-E6635642AF91}"/>
              </a:ext>
            </a:extLst>
          </p:cNvPr>
          <p:cNvGrpSpPr/>
          <p:nvPr/>
        </p:nvGrpSpPr>
        <p:grpSpPr>
          <a:xfrm>
            <a:off x="6624251" y="2991289"/>
            <a:ext cx="1236710" cy="1855426"/>
            <a:chOff x="5148063" y="2341292"/>
            <a:chExt cx="1236871" cy="1855426"/>
          </a:xfrm>
        </p:grpSpPr>
        <p:sp>
          <p:nvSpPr>
            <p:cNvPr id="30" name="Isosceles Triangle 2">
              <a:extLst>
                <a:ext uri="{FF2B5EF4-FFF2-40B4-BE49-F238E27FC236}">
                  <a16:creationId xmlns="" xmlns:a16="http://schemas.microsoft.com/office/drawing/2014/main" id="{EB621FA6-CEB7-4394-B87E-5D65B67C71C4}"/>
                </a:ext>
              </a:extLst>
            </p:cNvPr>
            <p:cNvSpPr/>
            <p:nvPr/>
          </p:nvSpPr>
          <p:spPr>
            <a:xfrm>
              <a:off x="5148063" y="2341292"/>
              <a:ext cx="1236871" cy="1168226"/>
            </a:xfrm>
            <a:custGeom>
              <a:avLst/>
              <a:gdLst>
                <a:gd name="connsiteX0" fmla="*/ 0 w 1278647"/>
                <a:gd name="connsiteY0" fmla="*/ 1102282 h 1102282"/>
                <a:gd name="connsiteX1" fmla="*/ 639324 w 1278647"/>
                <a:gd name="connsiteY1" fmla="*/ 0 h 1102282"/>
                <a:gd name="connsiteX2" fmla="*/ 1278647 w 1278647"/>
                <a:gd name="connsiteY2" fmla="*/ 1102282 h 1102282"/>
                <a:gd name="connsiteX3" fmla="*/ 0 w 1278647"/>
                <a:gd name="connsiteY3" fmla="*/ 1102282 h 1102282"/>
                <a:gd name="connsiteX0" fmla="*/ 0 w 1278647"/>
                <a:gd name="connsiteY0" fmla="*/ 1102282 h 1102282"/>
                <a:gd name="connsiteX1" fmla="*/ 639324 w 1278647"/>
                <a:gd name="connsiteY1" fmla="*/ 0 h 1102282"/>
                <a:gd name="connsiteX2" fmla="*/ 1278647 w 1278647"/>
                <a:gd name="connsiteY2" fmla="*/ 1102282 h 1102282"/>
                <a:gd name="connsiteX3" fmla="*/ 0 w 1278647"/>
                <a:gd name="connsiteY3" fmla="*/ 1102282 h 1102282"/>
                <a:gd name="connsiteX0" fmla="*/ 0 w 1278647"/>
                <a:gd name="connsiteY0" fmla="*/ 1102284 h 1102284"/>
                <a:gd name="connsiteX1" fmla="*/ 639324 w 1278647"/>
                <a:gd name="connsiteY1" fmla="*/ 2 h 1102284"/>
                <a:gd name="connsiteX2" fmla="*/ 1278647 w 1278647"/>
                <a:gd name="connsiteY2" fmla="*/ 1102284 h 1102284"/>
                <a:gd name="connsiteX3" fmla="*/ 0 w 1278647"/>
                <a:gd name="connsiteY3" fmla="*/ 1102284 h 11022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278647" h="1102284">
                  <a:moveTo>
                    <a:pt x="0" y="1102284"/>
                  </a:moveTo>
                  <a:cubicBezTo>
                    <a:pt x="213108" y="734857"/>
                    <a:pt x="133608" y="-1665"/>
                    <a:pt x="639324" y="2"/>
                  </a:cubicBezTo>
                  <a:cubicBezTo>
                    <a:pt x="1145040" y="1669"/>
                    <a:pt x="1065539" y="734857"/>
                    <a:pt x="1278647" y="1102284"/>
                  </a:cubicBezTo>
                  <a:lnTo>
                    <a:pt x="0" y="1102284"/>
                  </a:lnTo>
                  <a:close/>
                </a:path>
              </a:pathLst>
            </a:custGeom>
            <a:solidFill>
              <a:srgbClr val="FABB95">
                <a:alpha val="70000"/>
              </a:srgb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sz="1013" dirty="0">
                <a:solidFill>
                  <a:schemeClr val="tx1">
                    <a:lumMod val="50000"/>
                    <a:lumOff val="50000"/>
                  </a:schemeClr>
                </a:solidFill>
                <a:latin typeface="+mn-ea"/>
              </a:endParaRPr>
            </a:p>
          </p:txBody>
        </p:sp>
        <p:sp>
          <p:nvSpPr>
            <p:cNvPr id="31" name="Content Placeholder 2">
              <a:extLst>
                <a:ext uri="{FF2B5EF4-FFF2-40B4-BE49-F238E27FC236}">
                  <a16:creationId xmlns="" xmlns:a16="http://schemas.microsoft.com/office/drawing/2014/main" id="{A255FAD0-50C7-4E81-96A1-E5CA96220CE1}"/>
                </a:ext>
              </a:extLst>
            </p:cNvPr>
            <p:cNvSpPr txBox="1">
              <a:spLocks/>
            </p:cNvSpPr>
            <p:nvPr/>
          </p:nvSpPr>
          <p:spPr>
            <a:xfrm>
              <a:off x="5414366" y="4000510"/>
              <a:ext cx="695790" cy="196208"/>
            </a:xfrm>
            <a:prstGeom prst="rect">
              <a:avLst/>
            </a:prstGeom>
          </p:spPr>
          <p:txBody>
            <a:bodyPr vert="horz" wrap="square" lIns="68580" tIns="34290" rIns="68580" bIns="34290" rtlCol="0">
              <a:spAutoFit/>
            </a:bodyPr>
            <a:lstStyle>
              <a:lvl1pPr marL="342900" indent="-3429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•"/>
                <a:defRPr sz="140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1pPr>
              <a:lvl2pPr marL="742950" indent="-28575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–"/>
                <a:defRPr sz="120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2pPr>
              <a:lvl3pPr marL="11430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•"/>
                <a:defRPr sz="110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3pPr>
              <a:lvl4pPr marL="16002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–"/>
                <a:defRPr sz="105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4pPr>
              <a:lvl5pPr marL="20574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»"/>
                <a:defRPr sz="105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5pPr>
              <a:lvl6pPr marL="25146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marL="0" indent="0" algn="ctr">
                <a:buNone/>
              </a:pPr>
              <a:r>
                <a:rPr lang="zh-CN" altLang="en-US" sz="825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+mn-ea"/>
                  <a:cs typeface="Open Sans" pitchFamily="34" charset="0"/>
                </a:rPr>
                <a:t>工作流程</a:t>
              </a:r>
              <a:endParaRPr lang="en-US" sz="825" dirty="0">
                <a:solidFill>
                  <a:schemeClr val="tx1">
                    <a:lumMod val="50000"/>
                    <a:lumOff val="50000"/>
                  </a:schemeClr>
                </a:solidFill>
                <a:latin typeface="+mn-ea"/>
                <a:cs typeface="Open Sans" pitchFamily="34" charset="0"/>
              </a:endParaRPr>
            </a:p>
          </p:txBody>
        </p:sp>
        <p:cxnSp>
          <p:nvCxnSpPr>
            <p:cNvPr id="32" name="Straight Connector 43">
              <a:extLst>
                <a:ext uri="{FF2B5EF4-FFF2-40B4-BE49-F238E27FC236}">
                  <a16:creationId xmlns="" xmlns:a16="http://schemas.microsoft.com/office/drawing/2014/main" id="{2949A004-3087-4272-A980-FF09BB9097C9}"/>
                </a:ext>
              </a:extLst>
            </p:cNvPr>
            <p:cNvCxnSpPr/>
            <p:nvPr/>
          </p:nvCxnSpPr>
          <p:spPr>
            <a:xfrm rot="5400000">
              <a:off x="5608645" y="3749683"/>
              <a:ext cx="357190" cy="1588"/>
            </a:xfrm>
            <a:prstGeom prst="line">
              <a:avLst/>
            </a:prstGeom>
            <a:ln>
              <a:solidFill>
                <a:schemeClr val="bg1">
                  <a:lumMod val="7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grpSp>
        <p:nvGrpSpPr>
          <p:cNvPr id="33" name="Group 54">
            <a:extLst>
              <a:ext uri="{FF2B5EF4-FFF2-40B4-BE49-F238E27FC236}">
                <a16:creationId xmlns="" xmlns:a16="http://schemas.microsoft.com/office/drawing/2014/main" id="{E052EA65-D2E7-496B-AB48-DE81B572E19E}"/>
              </a:ext>
            </a:extLst>
          </p:cNvPr>
          <p:cNvGrpSpPr/>
          <p:nvPr/>
        </p:nvGrpSpPr>
        <p:grpSpPr>
          <a:xfrm>
            <a:off x="7275637" y="2854870"/>
            <a:ext cx="1153223" cy="1991844"/>
            <a:chOff x="5799535" y="2204874"/>
            <a:chExt cx="1153373" cy="1991844"/>
          </a:xfrm>
        </p:grpSpPr>
        <p:sp>
          <p:nvSpPr>
            <p:cNvPr id="34" name="Isosceles Triangle 2">
              <a:extLst>
                <a:ext uri="{FF2B5EF4-FFF2-40B4-BE49-F238E27FC236}">
                  <a16:creationId xmlns="" xmlns:a16="http://schemas.microsoft.com/office/drawing/2014/main" id="{01833018-6A8A-4A4D-B570-FAB1CEC8A267}"/>
                </a:ext>
              </a:extLst>
            </p:cNvPr>
            <p:cNvSpPr/>
            <p:nvPr/>
          </p:nvSpPr>
          <p:spPr>
            <a:xfrm>
              <a:off x="5799535" y="2204874"/>
              <a:ext cx="1153373" cy="1304646"/>
            </a:xfrm>
            <a:custGeom>
              <a:avLst/>
              <a:gdLst>
                <a:gd name="connsiteX0" fmla="*/ 0 w 1278647"/>
                <a:gd name="connsiteY0" fmla="*/ 1102282 h 1102282"/>
                <a:gd name="connsiteX1" fmla="*/ 639324 w 1278647"/>
                <a:gd name="connsiteY1" fmla="*/ 0 h 1102282"/>
                <a:gd name="connsiteX2" fmla="*/ 1278647 w 1278647"/>
                <a:gd name="connsiteY2" fmla="*/ 1102282 h 1102282"/>
                <a:gd name="connsiteX3" fmla="*/ 0 w 1278647"/>
                <a:gd name="connsiteY3" fmla="*/ 1102282 h 1102282"/>
                <a:gd name="connsiteX0" fmla="*/ 0 w 1278647"/>
                <a:gd name="connsiteY0" fmla="*/ 1102282 h 1102282"/>
                <a:gd name="connsiteX1" fmla="*/ 639324 w 1278647"/>
                <a:gd name="connsiteY1" fmla="*/ 0 h 1102282"/>
                <a:gd name="connsiteX2" fmla="*/ 1278647 w 1278647"/>
                <a:gd name="connsiteY2" fmla="*/ 1102282 h 1102282"/>
                <a:gd name="connsiteX3" fmla="*/ 0 w 1278647"/>
                <a:gd name="connsiteY3" fmla="*/ 1102282 h 1102282"/>
                <a:gd name="connsiteX0" fmla="*/ 0 w 1278647"/>
                <a:gd name="connsiteY0" fmla="*/ 1102284 h 1102284"/>
                <a:gd name="connsiteX1" fmla="*/ 639324 w 1278647"/>
                <a:gd name="connsiteY1" fmla="*/ 2 h 1102284"/>
                <a:gd name="connsiteX2" fmla="*/ 1278647 w 1278647"/>
                <a:gd name="connsiteY2" fmla="*/ 1102284 h 1102284"/>
                <a:gd name="connsiteX3" fmla="*/ 0 w 1278647"/>
                <a:gd name="connsiteY3" fmla="*/ 1102284 h 11022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278647" h="1102284">
                  <a:moveTo>
                    <a:pt x="0" y="1102284"/>
                  </a:moveTo>
                  <a:cubicBezTo>
                    <a:pt x="213108" y="734857"/>
                    <a:pt x="133608" y="-1665"/>
                    <a:pt x="639324" y="2"/>
                  </a:cubicBezTo>
                  <a:cubicBezTo>
                    <a:pt x="1145040" y="1669"/>
                    <a:pt x="1065539" y="734857"/>
                    <a:pt x="1278647" y="1102284"/>
                  </a:cubicBezTo>
                  <a:lnTo>
                    <a:pt x="0" y="1102284"/>
                  </a:lnTo>
                  <a:close/>
                </a:path>
              </a:pathLst>
            </a:custGeom>
            <a:solidFill>
              <a:srgbClr val="74A0B2">
                <a:alpha val="70000"/>
              </a:srgb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sz="1013" dirty="0">
                <a:solidFill>
                  <a:schemeClr val="tx1">
                    <a:lumMod val="50000"/>
                    <a:lumOff val="50000"/>
                  </a:schemeClr>
                </a:solidFill>
                <a:latin typeface="+mn-ea"/>
              </a:endParaRPr>
            </a:p>
          </p:txBody>
        </p:sp>
        <p:sp>
          <p:nvSpPr>
            <p:cNvPr id="35" name="Content Placeholder 2">
              <a:extLst>
                <a:ext uri="{FF2B5EF4-FFF2-40B4-BE49-F238E27FC236}">
                  <a16:creationId xmlns="" xmlns:a16="http://schemas.microsoft.com/office/drawing/2014/main" id="{7D767D75-BB96-4E64-A72E-692DB088DFB3}"/>
                </a:ext>
              </a:extLst>
            </p:cNvPr>
            <p:cNvSpPr txBox="1">
              <a:spLocks/>
            </p:cNvSpPr>
            <p:nvPr/>
          </p:nvSpPr>
          <p:spPr>
            <a:xfrm>
              <a:off x="6060556" y="4000510"/>
              <a:ext cx="695790" cy="196208"/>
            </a:xfrm>
            <a:prstGeom prst="rect">
              <a:avLst/>
            </a:prstGeom>
          </p:spPr>
          <p:txBody>
            <a:bodyPr vert="horz" wrap="square" lIns="68580" tIns="34290" rIns="68580" bIns="34290" rtlCol="0">
              <a:spAutoFit/>
            </a:bodyPr>
            <a:lstStyle>
              <a:lvl1pPr marL="342900" indent="-3429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•"/>
                <a:defRPr sz="140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1pPr>
              <a:lvl2pPr marL="742950" indent="-28575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–"/>
                <a:defRPr sz="120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2pPr>
              <a:lvl3pPr marL="11430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•"/>
                <a:defRPr sz="110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3pPr>
              <a:lvl4pPr marL="16002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–"/>
                <a:defRPr sz="105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4pPr>
              <a:lvl5pPr marL="20574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»"/>
                <a:defRPr sz="105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5pPr>
              <a:lvl6pPr marL="25146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marL="0" indent="0" algn="ctr">
                <a:buNone/>
              </a:pPr>
              <a:r>
                <a:rPr lang="zh-CN" altLang="en-US" sz="825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+mn-ea"/>
                  <a:cs typeface="Open Sans" pitchFamily="34" charset="0"/>
                </a:rPr>
                <a:t>产品设计</a:t>
              </a:r>
              <a:endParaRPr lang="en-US" sz="825" dirty="0">
                <a:solidFill>
                  <a:schemeClr val="tx1">
                    <a:lumMod val="50000"/>
                    <a:lumOff val="50000"/>
                  </a:schemeClr>
                </a:solidFill>
                <a:latin typeface="+mn-ea"/>
                <a:cs typeface="Open Sans" pitchFamily="34" charset="0"/>
              </a:endParaRPr>
            </a:p>
          </p:txBody>
        </p:sp>
        <p:cxnSp>
          <p:nvCxnSpPr>
            <p:cNvPr id="36" name="Straight Connector 44">
              <a:extLst>
                <a:ext uri="{FF2B5EF4-FFF2-40B4-BE49-F238E27FC236}">
                  <a16:creationId xmlns="" xmlns:a16="http://schemas.microsoft.com/office/drawing/2014/main" id="{03AC2352-35E8-44AF-A304-7E625EE5054A}"/>
                </a:ext>
              </a:extLst>
            </p:cNvPr>
            <p:cNvCxnSpPr/>
            <p:nvPr/>
          </p:nvCxnSpPr>
          <p:spPr>
            <a:xfrm rot="5400000">
              <a:off x="6251587" y="3749683"/>
              <a:ext cx="357190" cy="1588"/>
            </a:xfrm>
            <a:prstGeom prst="line">
              <a:avLst/>
            </a:prstGeom>
            <a:ln>
              <a:solidFill>
                <a:schemeClr val="bg1">
                  <a:lumMod val="7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grpSp>
        <p:nvGrpSpPr>
          <p:cNvPr id="37" name="Group 55">
            <a:extLst>
              <a:ext uri="{FF2B5EF4-FFF2-40B4-BE49-F238E27FC236}">
                <a16:creationId xmlns="" xmlns:a16="http://schemas.microsoft.com/office/drawing/2014/main" id="{E2489EF7-B7DB-47BA-808A-B0E2BC152E3C}"/>
              </a:ext>
            </a:extLst>
          </p:cNvPr>
          <p:cNvGrpSpPr/>
          <p:nvPr/>
        </p:nvGrpSpPr>
        <p:grpSpPr>
          <a:xfrm>
            <a:off x="7841844" y="2650243"/>
            <a:ext cx="1344609" cy="2196472"/>
            <a:chOff x="6365816" y="2000246"/>
            <a:chExt cx="1344784" cy="2196472"/>
          </a:xfrm>
        </p:grpSpPr>
        <p:sp>
          <p:nvSpPr>
            <p:cNvPr id="38" name="Isosceles Triangle 2">
              <a:extLst>
                <a:ext uri="{FF2B5EF4-FFF2-40B4-BE49-F238E27FC236}">
                  <a16:creationId xmlns="" xmlns:a16="http://schemas.microsoft.com/office/drawing/2014/main" id="{33C4E464-688E-4303-AF39-915B63D5DFE3}"/>
                </a:ext>
              </a:extLst>
            </p:cNvPr>
            <p:cNvSpPr/>
            <p:nvPr/>
          </p:nvSpPr>
          <p:spPr>
            <a:xfrm>
              <a:off x="6365816" y="2000246"/>
              <a:ext cx="1344784" cy="1509274"/>
            </a:xfrm>
            <a:custGeom>
              <a:avLst/>
              <a:gdLst>
                <a:gd name="connsiteX0" fmla="*/ 0 w 1278647"/>
                <a:gd name="connsiteY0" fmla="*/ 1102282 h 1102282"/>
                <a:gd name="connsiteX1" fmla="*/ 639324 w 1278647"/>
                <a:gd name="connsiteY1" fmla="*/ 0 h 1102282"/>
                <a:gd name="connsiteX2" fmla="*/ 1278647 w 1278647"/>
                <a:gd name="connsiteY2" fmla="*/ 1102282 h 1102282"/>
                <a:gd name="connsiteX3" fmla="*/ 0 w 1278647"/>
                <a:gd name="connsiteY3" fmla="*/ 1102282 h 1102282"/>
                <a:gd name="connsiteX0" fmla="*/ 0 w 1278647"/>
                <a:gd name="connsiteY0" fmla="*/ 1102282 h 1102282"/>
                <a:gd name="connsiteX1" fmla="*/ 639324 w 1278647"/>
                <a:gd name="connsiteY1" fmla="*/ 0 h 1102282"/>
                <a:gd name="connsiteX2" fmla="*/ 1278647 w 1278647"/>
                <a:gd name="connsiteY2" fmla="*/ 1102282 h 1102282"/>
                <a:gd name="connsiteX3" fmla="*/ 0 w 1278647"/>
                <a:gd name="connsiteY3" fmla="*/ 1102282 h 1102282"/>
                <a:gd name="connsiteX0" fmla="*/ 0 w 1278647"/>
                <a:gd name="connsiteY0" fmla="*/ 1102284 h 1102284"/>
                <a:gd name="connsiteX1" fmla="*/ 639324 w 1278647"/>
                <a:gd name="connsiteY1" fmla="*/ 2 h 1102284"/>
                <a:gd name="connsiteX2" fmla="*/ 1278647 w 1278647"/>
                <a:gd name="connsiteY2" fmla="*/ 1102284 h 1102284"/>
                <a:gd name="connsiteX3" fmla="*/ 0 w 1278647"/>
                <a:gd name="connsiteY3" fmla="*/ 1102284 h 11022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278647" h="1102284">
                  <a:moveTo>
                    <a:pt x="0" y="1102284"/>
                  </a:moveTo>
                  <a:cubicBezTo>
                    <a:pt x="213108" y="734857"/>
                    <a:pt x="133608" y="-1665"/>
                    <a:pt x="639324" y="2"/>
                  </a:cubicBezTo>
                  <a:cubicBezTo>
                    <a:pt x="1145040" y="1669"/>
                    <a:pt x="1065539" y="734857"/>
                    <a:pt x="1278647" y="1102284"/>
                  </a:cubicBezTo>
                  <a:lnTo>
                    <a:pt x="0" y="1102284"/>
                  </a:lnTo>
                  <a:close/>
                </a:path>
              </a:pathLst>
            </a:custGeom>
            <a:solidFill>
              <a:srgbClr val="FABB95">
                <a:alpha val="70000"/>
              </a:srgb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sz="1013" dirty="0">
                <a:solidFill>
                  <a:schemeClr val="tx1">
                    <a:lumMod val="50000"/>
                    <a:lumOff val="50000"/>
                  </a:schemeClr>
                </a:solidFill>
                <a:latin typeface="+mn-ea"/>
              </a:endParaRPr>
            </a:p>
          </p:txBody>
        </p:sp>
        <p:sp>
          <p:nvSpPr>
            <p:cNvPr id="39" name="Content Placeholder 2">
              <a:extLst>
                <a:ext uri="{FF2B5EF4-FFF2-40B4-BE49-F238E27FC236}">
                  <a16:creationId xmlns="" xmlns:a16="http://schemas.microsoft.com/office/drawing/2014/main" id="{ACC9DC62-77AB-493B-AABC-256138B1E45A}"/>
                </a:ext>
              </a:extLst>
            </p:cNvPr>
            <p:cNvSpPr txBox="1">
              <a:spLocks/>
            </p:cNvSpPr>
            <p:nvPr/>
          </p:nvSpPr>
          <p:spPr>
            <a:xfrm>
              <a:off x="6690313" y="4000510"/>
              <a:ext cx="695790" cy="196208"/>
            </a:xfrm>
            <a:prstGeom prst="rect">
              <a:avLst/>
            </a:prstGeom>
          </p:spPr>
          <p:txBody>
            <a:bodyPr vert="horz" wrap="square" lIns="68580" tIns="34290" rIns="68580" bIns="34290" rtlCol="0">
              <a:spAutoFit/>
            </a:bodyPr>
            <a:lstStyle>
              <a:lvl1pPr marL="342900" indent="-3429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•"/>
                <a:defRPr sz="140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1pPr>
              <a:lvl2pPr marL="742950" indent="-28575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–"/>
                <a:defRPr sz="120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2pPr>
              <a:lvl3pPr marL="11430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•"/>
                <a:defRPr sz="110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3pPr>
              <a:lvl4pPr marL="16002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–"/>
                <a:defRPr sz="105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4pPr>
              <a:lvl5pPr marL="20574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»"/>
                <a:defRPr sz="105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5pPr>
              <a:lvl6pPr marL="25146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marL="0" indent="0" algn="ctr">
                <a:buNone/>
              </a:pPr>
              <a:r>
                <a:rPr lang="zh-CN" altLang="en-US" sz="825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+mn-ea"/>
                  <a:cs typeface="Open Sans" pitchFamily="34" charset="0"/>
                </a:rPr>
                <a:t>文案</a:t>
              </a:r>
              <a:endParaRPr lang="en-US" sz="825" dirty="0">
                <a:solidFill>
                  <a:schemeClr val="tx1">
                    <a:lumMod val="50000"/>
                    <a:lumOff val="50000"/>
                  </a:schemeClr>
                </a:solidFill>
                <a:latin typeface="+mn-ea"/>
                <a:cs typeface="Open Sans" pitchFamily="34" charset="0"/>
              </a:endParaRPr>
            </a:p>
          </p:txBody>
        </p:sp>
        <p:cxnSp>
          <p:nvCxnSpPr>
            <p:cNvPr id="40" name="Straight Connector 45">
              <a:extLst>
                <a:ext uri="{FF2B5EF4-FFF2-40B4-BE49-F238E27FC236}">
                  <a16:creationId xmlns="" xmlns:a16="http://schemas.microsoft.com/office/drawing/2014/main" id="{54E73CC8-993A-4D2A-A2B4-A8008017DAF2}"/>
                </a:ext>
              </a:extLst>
            </p:cNvPr>
            <p:cNvCxnSpPr/>
            <p:nvPr/>
          </p:nvCxnSpPr>
          <p:spPr>
            <a:xfrm rot="5400000">
              <a:off x="6894529" y="3749683"/>
              <a:ext cx="357190" cy="1588"/>
            </a:xfrm>
            <a:prstGeom prst="line">
              <a:avLst/>
            </a:prstGeom>
            <a:ln>
              <a:solidFill>
                <a:schemeClr val="bg1">
                  <a:lumMod val="7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grpSp>
        <p:nvGrpSpPr>
          <p:cNvPr id="41" name="Group 56">
            <a:extLst>
              <a:ext uri="{FF2B5EF4-FFF2-40B4-BE49-F238E27FC236}">
                <a16:creationId xmlns="" xmlns:a16="http://schemas.microsoft.com/office/drawing/2014/main" id="{7C0666D9-7660-4A0F-934D-5564CEBB473E}"/>
              </a:ext>
            </a:extLst>
          </p:cNvPr>
          <p:cNvGrpSpPr/>
          <p:nvPr/>
        </p:nvGrpSpPr>
        <p:grpSpPr>
          <a:xfrm>
            <a:off x="8514149" y="1792987"/>
            <a:ext cx="1153223" cy="3053728"/>
            <a:chOff x="7038208" y="1142990"/>
            <a:chExt cx="1153373" cy="3053728"/>
          </a:xfrm>
        </p:grpSpPr>
        <p:sp>
          <p:nvSpPr>
            <p:cNvPr id="42" name="Isosceles Triangle 2">
              <a:extLst>
                <a:ext uri="{FF2B5EF4-FFF2-40B4-BE49-F238E27FC236}">
                  <a16:creationId xmlns="" xmlns:a16="http://schemas.microsoft.com/office/drawing/2014/main" id="{B6A790BA-1E0C-4EDA-86F9-18BEAC123BE7}"/>
                </a:ext>
              </a:extLst>
            </p:cNvPr>
            <p:cNvSpPr/>
            <p:nvPr/>
          </p:nvSpPr>
          <p:spPr>
            <a:xfrm>
              <a:off x="7038208" y="1714494"/>
              <a:ext cx="1153373" cy="1795026"/>
            </a:xfrm>
            <a:custGeom>
              <a:avLst/>
              <a:gdLst>
                <a:gd name="connsiteX0" fmla="*/ 0 w 1278647"/>
                <a:gd name="connsiteY0" fmla="*/ 1102282 h 1102282"/>
                <a:gd name="connsiteX1" fmla="*/ 639324 w 1278647"/>
                <a:gd name="connsiteY1" fmla="*/ 0 h 1102282"/>
                <a:gd name="connsiteX2" fmla="*/ 1278647 w 1278647"/>
                <a:gd name="connsiteY2" fmla="*/ 1102282 h 1102282"/>
                <a:gd name="connsiteX3" fmla="*/ 0 w 1278647"/>
                <a:gd name="connsiteY3" fmla="*/ 1102282 h 1102282"/>
                <a:gd name="connsiteX0" fmla="*/ 0 w 1278647"/>
                <a:gd name="connsiteY0" fmla="*/ 1102282 h 1102282"/>
                <a:gd name="connsiteX1" fmla="*/ 639324 w 1278647"/>
                <a:gd name="connsiteY1" fmla="*/ 0 h 1102282"/>
                <a:gd name="connsiteX2" fmla="*/ 1278647 w 1278647"/>
                <a:gd name="connsiteY2" fmla="*/ 1102282 h 1102282"/>
                <a:gd name="connsiteX3" fmla="*/ 0 w 1278647"/>
                <a:gd name="connsiteY3" fmla="*/ 1102282 h 1102282"/>
                <a:gd name="connsiteX0" fmla="*/ 0 w 1278647"/>
                <a:gd name="connsiteY0" fmla="*/ 1102284 h 1102284"/>
                <a:gd name="connsiteX1" fmla="*/ 639324 w 1278647"/>
                <a:gd name="connsiteY1" fmla="*/ 2 h 1102284"/>
                <a:gd name="connsiteX2" fmla="*/ 1278647 w 1278647"/>
                <a:gd name="connsiteY2" fmla="*/ 1102284 h 1102284"/>
                <a:gd name="connsiteX3" fmla="*/ 0 w 1278647"/>
                <a:gd name="connsiteY3" fmla="*/ 1102284 h 11022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278647" h="1102284">
                  <a:moveTo>
                    <a:pt x="0" y="1102284"/>
                  </a:moveTo>
                  <a:cubicBezTo>
                    <a:pt x="213108" y="734857"/>
                    <a:pt x="133608" y="-1665"/>
                    <a:pt x="639324" y="2"/>
                  </a:cubicBezTo>
                  <a:cubicBezTo>
                    <a:pt x="1145040" y="1669"/>
                    <a:pt x="1065539" y="734857"/>
                    <a:pt x="1278647" y="1102284"/>
                  </a:cubicBezTo>
                  <a:lnTo>
                    <a:pt x="0" y="1102284"/>
                  </a:lnTo>
                  <a:close/>
                </a:path>
              </a:pathLst>
            </a:custGeom>
            <a:solidFill>
              <a:srgbClr val="74A0B2">
                <a:alpha val="70000"/>
              </a:srgb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sz="1013" dirty="0">
                <a:solidFill>
                  <a:schemeClr val="tx1">
                    <a:lumMod val="50000"/>
                    <a:lumOff val="50000"/>
                  </a:schemeClr>
                </a:solidFill>
                <a:latin typeface="+mn-ea"/>
              </a:endParaRPr>
            </a:p>
          </p:txBody>
        </p:sp>
        <p:sp>
          <p:nvSpPr>
            <p:cNvPr id="43" name="Content Placeholder 2">
              <a:extLst>
                <a:ext uri="{FF2B5EF4-FFF2-40B4-BE49-F238E27FC236}">
                  <a16:creationId xmlns="" xmlns:a16="http://schemas.microsoft.com/office/drawing/2014/main" id="{D72F897E-DB8A-43A0-A06B-0A441911B659}"/>
                </a:ext>
              </a:extLst>
            </p:cNvPr>
            <p:cNvSpPr txBox="1">
              <a:spLocks/>
            </p:cNvSpPr>
            <p:nvPr/>
          </p:nvSpPr>
          <p:spPr>
            <a:xfrm>
              <a:off x="7266999" y="4000510"/>
              <a:ext cx="695790" cy="196208"/>
            </a:xfrm>
            <a:prstGeom prst="rect">
              <a:avLst/>
            </a:prstGeom>
          </p:spPr>
          <p:txBody>
            <a:bodyPr vert="horz" wrap="square" lIns="68580" tIns="34290" rIns="68580" bIns="34290" rtlCol="0">
              <a:spAutoFit/>
            </a:bodyPr>
            <a:lstStyle>
              <a:lvl1pPr marL="342900" indent="-3429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•"/>
                <a:defRPr sz="140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1pPr>
              <a:lvl2pPr marL="742950" indent="-28575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–"/>
                <a:defRPr sz="120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2pPr>
              <a:lvl3pPr marL="11430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•"/>
                <a:defRPr sz="110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3pPr>
              <a:lvl4pPr marL="16002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–"/>
                <a:defRPr sz="105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4pPr>
              <a:lvl5pPr marL="20574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»"/>
                <a:defRPr sz="105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5pPr>
              <a:lvl6pPr marL="25146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marL="0" indent="0" algn="ctr">
                <a:buNone/>
              </a:pPr>
              <a:r>
                <a:rPr lang="zh-CN" altLang="en-US" sz="825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+mn-ea"/>
                  <a:cs typeface="Open Sans" pitchFamily="34" charset="0"/>
                </a:rPr>
                <a:t>交付</a:t>
              </a:r>
              <a:endParaRPr lang="en-US" sz="825" dirty="0">
                <a:solidFill>
                  <a:schemeClr val="tx1">
                    <a:lumMod val="50000"/>
                    <a:lumOff val="50000"/>
                  </a:schemeClr>
                </a:solidFill>
                <a:latin typeface="+mn-ea"/>
                <a:cs typeface="Open Sans" pitchFamily="34" charset="0"/>
              </a:endParaRPr>
            </a:p>
          </p:txBody>
        </p:sp>
        <p:sp>
          <p:nvSpPr>
            <p:cNvPr id="44" name="Content Placeholder 2">
              <a:extLst>
                <a:ext uri="{FF2B5EF4-FFF2-40B4-BE49-F238E27FC236}">
                  <a16:creationId xmlns="" xmlns:a16="http://schemas.microsoft.com/office/drawing/2014/main" id="{4AA7B736-1EBF-4F4A-8180-F522C1326605}"/>
                </a:ext>
              </a:extLst>
            </p:cNvPr>
            <p:cNvSpPr txBox="1">
              <a:spLocks/>
            </p:cNvSpPr>
            <p:nvPr/>
          </p:nvSpPr>
          <p:spPr>
            <a:xfrm>
              <a:off x="7275428" y="1142990"/>
              <a:ext cx="695790" cy="173124"/>
            </a:xfrm>
            <a:prstGeom prst="rect">
              <a:avLst/>
            </a:prstGeom>
          </p:spPr>
          <p:txBody>
            <a:bodyPr vert="horz" wrap="square" lIns="68580" tIns="34290" rIns="68580" bIns="34290" rtlCol="0">
              <a:spAutoFit/>
            </a:bodyPr>
            <a:lstStyle>
              <a:lvl1pPr marL="342900" indent="-3429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•"/>
                <a:defRPr sz="140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1pPr>
              <a:lvl2pPr marL="742950" indent="-28575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–"/>
                <a:defRPr sz="120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2pPr>
              <a:lvl3pPr marL="11430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•"/>
                <a:defRPr sz="110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3pPr>
              <a:lvl4pPr marL="16002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–"/>
                <a:defRPr sz="105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4pPr>
              <a:lvl5pPr marL="20574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»"/>
                <a:defRPr sz="105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5pPr>
              <a:lvl6pPr marL="25146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marL="0" indent="0" algn="ctr">
                <a:buNone/>
              </a:pPr>
              <a:r>
                <a:rPr lang="zh-CN" altLang="en-US" sz="675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+mn-ea"/>
                  <a:cs typeface="Open Sans" pitchFamily="34" charset="0"/>
                </a:rPr>
                <a:t>交付</a:t>
              </a:r>
              <a:endParaRPr lang="en-US" sz="675" dirty="0">
                <a:solidFill>
                  <a:schemeClr val="tx1">
                    <a:lumMod val="50000"/>
                    <a:lumOff val="50000"/>
                  </a:schemeClr>
                </a:solidFill>
                <a:latin typeface="+mn-ea"/>
                <a:cs typeface="Open Sans" pitchFamily="34" charset="0"/>
              </a:endParaRPr>
            </a:p>
          </p:txBody>
        </p:sp>
        <p:cxnSp>
          <p:nvCxnSpPr>
            <p:cNvPr id="45" name="Straight Connector 36">
              <a:extLst>
                <a:ext uri="{FF2B5EF4-FFF2-40B4-BE49-F238E27FC236}">
                  <a16:creationId xmlns="" xmlns:a16="http://schemas.microsoft.com/office/drawing/2014/main" id="{F0B10F6F-21F3-4FB7-A051-49B25C87A447}"/>
                </a:ext>
              </a:extLst>
            </p:cNvPr>
            <p:cNvCxnSpPr/>
            <p:nvPr/>
          </p:nvCxnSpPr>
          <p:spPr>
            <a:xfrm rot="5400000">
              <a:off x="7466033" y="1535105"/>
              <a:ext cx="357190" cy="1588"/>
            </a:xfrm>
            <a:prstGeom prst="line">
              <a:avLst/>
            </a:prstGeom>
            <a:ln>
              <a:solidFill>
                <a:schemeClr val="bg1">
                  <a:lumMod val="7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46" name="Straight Connector 46">
              <a:extLst>
                <a:ext uri="{FF2B5EF4-FFF2-40B4-BE49-F238E27FC236}">
                  <a16:creationId xmlns="" xmlns:a16="http://schemas.microsoft.com/office/drawing/2014/main" id="{D18B71CF-2EC8-4B09-A0B9-2923EF130B75}"/>
                </a:ext>
              </a:extLst>
            </p:cNvPr>
            <p:cNvCxnSpPr/>
            <p:nvPr/>
          </p:nvCxnSpPr>
          <p:spPr>
            <a:xfrm rot="5400000">
              <a:off x="7466033" y="3749683"/>
              <a:ext cx="357190" cy="1588"/>
            </a:xfrm>
            <a:prstGeom prst="line">
              <a:avLst/>
            </a:prstGeom>
            <a:ln>
              <a:solidFill>
                <a:schemeClr val="bg1">
                  <a:lumMod val="7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</p:spTree>
    <p:extLst>
      <p:ext uri="{BB962C8B-B14F-4D97-AF65-F5344CB8AC3E}">
        <p14:creationId xmlns:p14="http://schemas.microsoft.com/office/powerpoint/2010/main" val="157367729"/>
      </p:ext>
    </p:extLst>
  </p:cSld>
  <p:clrMapOvr>
    <a:masterClrMapping/>
  </p:clrMapOvr>
  <mc:AlternateContent xmlns:mc="http://schemas.openxmlformats.org/markup-compatibility/2006" xmlns:p15="http://schemas.microsoft.com/office/powerpoint/2012/main">
    <mc:Choice Requires="p15">
      <p:transition xmlns:p14="http://schemas.microsoft.com/office/powerpoint/2010/main" spd="slow" p14:dur="6000" advClick="0" advTm="0">
        <p15:prstTrans prst="curtains"/>
      </p:transition>
    </mc:Choice>
    <mc:Fallback xmlns="">
      <p:transition spd="slow" advClick="0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lide(fromBottom)">
                                      <p:cBhvr>
                                        <p:cTn id="7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2" presetClass="entr" presetSubtype="4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lide(fromBottom)">
                                      <p:cBhvr>
                                        <p:cTn id="10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2" presetClass="entr" presetSubtype="4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lide(fromBottom)">
                                      <p:cBhvr>
                                        <p:cTn id="13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2" presetClass="entr" presetSubtype="4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lide(fromBottom)">
                                      <p:cBhvr>
                                        <p:cTn id="16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7" presetID="12" presetClass="entr" presetSubtype="4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lide(fromBottom)">
                                      <p:cBhvr>
                                        <p:cTn id="19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0" presetID="12" presetClass="entr" presetSubtype="4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lide(fromBottom)">
                                      <p:cBhvr>
                                        <p:cTn id="22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12" presetClass="entr" presetSubtype="4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lide(fromBottom)">
                                      <p:cBhvr>
                                        <p:cTn id="25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6" presetID="12" presetClass="entr" presetSubtype="4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lide(fromBottom)">
                                      <p:cBhvr>
                                        <p:cTn id="28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9" presetID="12" presetClass="entr" presetSubtype="4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lide(fromBottom)">
                                      <p:cBhvr>
                                        <p:cTn id="31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2" presetID="12" presetClass="entr" presetSubtype="4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lide(fromBottom)">
                                      <p:cBhvr>
                                        <p:cTn id="34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5" fill="hold">
                            <p:stCondLst>
                              <p:cond delay="500"/>
                            </p:stCondLst>
                            <p:childTnLst>
                              <p:par>
                                <p:cTn id="36" presetID="1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lide(fromLeft)">
                                      <p:cBhvr>
                                        <p:cTn id="38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" grpId="0"/>
    </p:bldLst>
  </p:timing>
</p:sld>
</file>

<file path=ppt/slides/slide2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4" name="组合 13">
            <a:extLst>
              <a:ext uri="{FF2B5EF4-FFF2-40B4-BE49-F238E27FC236}">
                <a16:creationId xmlns="" xmlns:a16="http://schemas.microsoft.com/office/drawing/2014/main" id="{5EE51563-8323-4D46-9598-E20FFBDC0F83}"/>
              </a:ext>
            </a:extLst>
          </p:cNvPr>
          <p:cNvGrpSpPr/>
          <p:nvPr/>
        </p:nvGrpSpPr>
        <p:grpSpPr>
          <a:xfrm>
            <a:off x="3644724" y="931812"/>
            <a:ext cx="4833434" cy="4752472"/>
            <a:chOff x="6660066" y="0"/>
            <a:chExt cx="4683231" cy="4604784"/>
          </a:xfrm>
        </p:grpSpPr>
        <p:sp>
          <p:nvSpPr>
            <p:cNvPr id="10" name="椭圆 9">
              <a:extLst>
                <a:ext uri="{FF2B5EF4-FFF2-40B4-BE49-F238E27FC236}">
                  <a16:creationId xmlns="" xmlns:a16="http://schemas.microsoft.com/office/drawing/2014/main" id="{74601207-8D8B-430F-951A-218F7DAAEB5C}"/>
                </a:ext>
              </a:extLst>
            </p:cNvPr>
            <p:cNvSpPr/>
            <p:nvPr/>
          </p:nvSpPr>
          <p:spPr>
            <a:xfrm>
              <a:off x="6660066" y="0"/>
              <a:ext cx="4533900" cy="4533900"/>
            </a:xfrm>
            <a:prstGeom prst="ellipse">
              <a:avLst/>
            </a:prstGeom>
            <a:blipFill>
              <a:blip r:embed="rId3">
                <a:alphaModFix amt="39000"/>
              </a:blip>
              <a:tile tx="0" ty="0" sx="100000" sy="100000" flip="none" algn="tl"/>
            </a:blipFill>
            <a:ln>
              <a:solidFill>
                <a:schemeClr val="bg1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pic>
          <p:nvPicPr>
            <p:cNvPr id="12" name="图片 11" descr="图片包含 动物, 无脊椎动物&#10;&#10;已生成高可信度的说明">
              <a:extLst>
                <a:ext uri="{FF2B5EF4-FFF2-40B4-BE49-F238E27FC236}">
                  <a16:creationId xmlns="" xmlns:a16="http://schemas.microsoft.com/office/drawing/2014/main" id="{CBFAB052-9533-4931-B695-66E7CE04ABC0}"/>
                </a:ext>
              </a:extLst>
            </p:cNvPr>
            <p:cNvPicPr>
              <a:picLocks noChangeAspect="1"/>
            </p:cNvPicPr>
            <p:nvPr/>
          </p:nvPicPr>
          <p:blipFill rotWithShape="1">
            <a:blip r:embed="rId4" cstate="screen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rcRect/>
            <a:stretch/>
          </p:blipFill>
          <p:spPr>
            <a:xfrm rot="8452971" flipH="1" flipV="1">
              <a:off x="7138407" y="2453064"/>
              <a:ext cx="3264860" cy="2151720"/>
            </a:xfrm>
            <a:custGeom>
              <a:avLst/>
              <a:gdLst>
                <a:gd name="connsiteX0" fmla="*/ 3264860 w 3264860"/>
                <a:gd name="connsiteY0" fmla="*/ 0 h 2151720"/>
                <a:gd name="connsiteX1" fmla="*/ 3264860 w 3264860"/>
                <a:gd name="connsiteY1" fmla="*/ 1915572 h 2151720"/>
                <a:gd name="connsiteX2" fmla="*/ 3126265 w 3264860"/>
                <a:gd name="connsiteY2" fmla="*/ 1980677 h 2151720"/>
                <a:gd name="connsiteX3" fmla="*/ 831214 w 3264860"/>
                <a:gd name="connsiteY3" fmla="*/ 1643529 h 2151720"/>
                <a:gd name="connsiteX4" fmla="*/ 6440 w 3264860"/>
                <a:gd name="connsiteY4" fmla="*/ 117049 h 2151720"/>
                <a:gd name="connsiteX5" fmla="*/ 0 w 3264860"/>
                <a:gd name="connsiteY5" fmla="*/ 0 h 215172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3264860" h="2151720">
                  <a:moveTo>
                    <a:pt x="3264860" y="0"/>
                  </a:moveTo>
                  <a:lnTo>
                    <a:pt x="3264860" y="1915572"/>
                  </a:lnTo>
                  <a:lnTo>
                    <a:pt x="3126265" y="1980677"/>
                  </a:lnTo>
                  <a:cubicBezTo>
                    <a:pt x="2382584" y="2286753"/>
                    <a:pt x="1499035" y="2186584"/>
                    <a:pt x="831214" y="1643529"/>
                  </a:cubicBezTo>
                  <a:cubicBezTo>
                    <a:pt x="345527" y="1248580"/>
                    <a:pt x="65904" y="694157"/>
                    <a:pt x="6440" y="117049"/>
                  </a:cubicBezTo>
                  <a:lnTo>
                    <a:pt x="0" y="0"/>
                  </a:lnTo>
                  <a:close/>
                </a:path>
              </a:pathLst>
            </a:custGeom>
          </p:spPr>
        </p:pic>
        <p:pic>
          <p:nvPicPr>
            <p:cNvPr id="8" name="图片 7">
              <a:extLst>
                <a:ext uri="{FF2B5EF4-FFF2-40B4-BE49-F238E27FC236}">
                  <a16:creationId xmlns="" xmlns:a16="http://schemas.microsoft.com/office/drawing/2014/main" id="{35A72472-C2EE-4C6E-8CBF-1948D78F3AC2}"/>
                </a:ext>
              </a:extLst>
            </p:cNvPr>
            <p:cNvPicPr>
              <a:picLocks noChangeAspect="1"/>
            </p:cNvPicPr>
            <p:nvPr/>
          </p:nvPicPr>
          <p:blipFill rotWithShape="1">
            <a:blip r:embed="rId5" cstate="screen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rcRect/>
            <a:stretch/>
          </p:blipFill>
          <p:spPr>
            <a:xfrm rot="10415012" flipH="1" flipV="1">
              <a:off x="6922075" y="2541169"/>
              <a:ext cx="4421222" cy="1975510"/>
            </a:xfrm>
            <a:custGeom>
              <a:avLst/>
              <a:gdLst>
                <a:gd name="connsiteX0" fmla="*/ 4421222 w 4421222"/>
                <a:gd name="connsiteY0" fmla="*/ 0 h 1975510"/>
                <a:gd name="connsiteX1" fmla="*/ 4389965 w 4421222"/>
                <a:gd name="connsiteY1" fmla="*/ 190721 h 1975510"/>
                <a:gd name="connsiteX2" fmla="*/ 1921407 w 4421222"/>
                <a:gd name="connsiteY2" fmla="*/ 1961106 h 1975510"/>
                <a:gd name="connsiteX3" fmla="*/ 420 w 4421222"/>
                <a:gd name="connsiteY3" fmla="*/ 351795 h 1975510"/>
                <a:gd name="connsiteX4" fmla="*/ 0 w 4421222"/>
                <a:gd name="connsiteY4" fmla="*/ 350072 h 1975510"/>
                <a:gd name="connsiteX5" fmla="*/ 0 w 4421222"/>
                <a:gd name="connsiteY5" fmla="*/ 0 h 19755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4421222" h="1975510">
                  <a:moveTo>
                    <a:pt x="4421222" y="0"/>
                  </a:moveTo>
                  <a:lnTo>
                    <a:pt x="4389965" y="190721"/>
                  </a:lnTo>
                  <a:cubicBezTo>
                    <a:pt x="4146853" y="1313710"/>
                    <a:pt x="3087807" y="2092278"/>
                    <a:pt x="1921407" y="1961106"/>
                  </a:cubicBezTo>
                  <a:cubicBezTo>
                    <a:pt x="988288" y="1856168"/>
                    <a:pt x="251478" y="1198800"/>
                    <a:pt x="420" y="351795"/>
                  </a:cubicBezTo>
                  <a:lnTo>
                    <a:pt x="0" y="350072"/>
                  </a:lnTo>
                  <a:lnTo>
                    <a:pt x="0" y="0"/>
                  </a:lnTo>
                  <a:close/>
                </a:path>
              </a:pathLst>
            </a:custGeom>
          </p:spPr>
        </p:pic>
      </p:grpSp>
      <p:sp>
        <p:nvSpPr>
          <p:cNvPr id="15" name="文本框 14">
            <a:extLst>
              <a:ext uri="{FF2B5EF4-FFF2-40B4-BE49-F238E27FC236}">
                <a16:creationId xmlns="" xmlns:a16="http://schemas.microsoft.com/office/drawing/2014/main" id="{3CCAB846-E192-40F9-99D4-52D6C6418A38}"/>
              </a:ext>
            </a:extLst>
          </p:cNvPr>
          <p:cNvSpPr txBox="1"/>
          <p:nvPr/>
        </p:nvSpPr>
        <p:spPr>
          <a:xfrm>
            <a:off x="4642738" y="1628539"/>
            <a:ext cx="2643434" cy="144655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dist"/>
            <a:r>
              <a:rPr lang="zh-CN" altLang="en-US" sz="8800" dirty="0">
                <a:solidFill>
                  <a:schemeClr val="bg1">
                    <a:lumMod val="50000"/>
                  </a:schemeClr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谢谢</a:t>
            </a:r>
          </a:p>
        </p:txBody>
      </p:sp>
    </p:spTree>
    <p:extLst>
      <p:ext uri="{BB962C8B-B14F-4D97-AF65-F5344CB8AC3E}">
        <p14:creationId xmlns:p14="http://schemas.microsoft.com/office/powerpoint/2010/main" val="27358789"/>
      </p:ext>
    </p:extLst>
  </p:cSld>
  <p:clrMapOvr>
    <a:masterClrMapping/>
  </p:clrMapOvr>
  <mc:AlternateContent xmlns:mc="http://schemas.openxmlformats.org/markup-compatibility/2006" xmlns:p15="http://schemas.microsoft.com/office/powerpoint/2012/main">
    <mc:Choice Requires="p15">
      <p:transition xmlns:p14="http://schemas.microsoft.com/office/powerpoint/2010/main" spd="slow" p14:dur="6000" advClick="0" advTm="0">
        <p15:prstTrans prst="curtains"/>
      </p:transition>
    </mc:Choice>
    <mc:Fallback xmlns="">
      <p:transition spd="slow" advClick="0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4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7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8" fill="hold">
                      <p:stCondLst>
                        <p:cond delay="indefinite"/>
                      </p:stCondLst>
                      <p:childTnLst>
                        <p:par>
                          <p:cTn id="9" fill="hold">
                            <p:stCondLst>
                              <p:cond delay="0"/>
                            </p:stCondLst>
                            <p:childTnLst>
                              <p:par>
                                <p:cTn id="10" presetID="31" presetClass="entr" presetSubtype="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9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5" dur="10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5" grpId="0"/>
    </p:bldLst>
  </p:timing>
</p:sld>
</file>

<file path=ppt/tags/tag1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ISPRING_PRESENTATION_TITLE" val="金鱼简约动态PPT模板"/>
</p:tagLst>
</file>

<file path=ppt/tags/tag2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0.1"/>
</p:tagLst>
</file>

<file path=ppt/tags/tag3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0.1"/>
</p:tagLst>
</file>

<file path=ppt/tags/tag4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0.1"/>
</p:tagLst>
</file>

<file path=ppt/tags/tag5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0.1"/>
</p:tagLst>
</file>

<file path=ppt/tags/tag6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60408160713"/>
  <p:tag name="MH_LIBRARY" val="GRAPHIC"/>
  <p:tag name="MH_TYPE" val="SubTitle"/>
  <p:tag name="MH_ORDER" val="1"/>
</p:tagLst>
</file>

<file path=ppt/tags/tag7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60408160713"/>
  <p:tag name="MH_LIBRARY" val="GRAPHIC"/>
  <p:tag name="MH_TYPE" val="SubTitle"/>
  <p:tag name="MH_ORDER" val="1"/>
</p:tagLst>
</file>

<file path=ppt/tags/tag8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60408160713"/>
  <p:tag name="MH_LIBRARY" val="GRAPHIC"/>
  <p:tag name="MH_TYPE" val="SubTitle"/>
  <p:tag name="MH_ORDER" val="1"/>
</p:tagLst>
</file>

<file path=ppt/tags/tag9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60408160713"/>
  <p:tag name="MH_LIBRARY" val="GRAPHIC"/>
  <p:tag name="MH_TYPE" val="SubTitle"/>
  <p:tag name="MH_ORDER" val="1"/>
</p:tagLst>
</file>

<file path=ppt/theme/theme1.xml><?xml version="1.0" encoding="utf-8"?>
<a:theme xmlns:a="http://schemas.openxmlformats.org/drawingml/2006/main" name="第一PPT，www.1ppt.com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等线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等线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2.xml><?xml version="1.0" encoding="utf-8"?>
<a:theme xmlns:a="http://schemas.openxmlformats.org/drawingml/2006/main" name="Office 主题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5B9BD5"/>
      </a:accent1>
      <a:accent2>
        <a:srgbClr val="ED7D31"/>
      </a:accent2>
      <a:accent3>
        <a:srgbClr val="A5A5A5"/>
      </a:accent3>
      <a:accent4>
        <a:srgbClr val="FFC000"/>
      </a:accent4>
      <a:accent5>
        <a:srgbClr val="4472C4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 panose="020F05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otalTime>187</TotalTime>
  <Words>2268</Words>
  <Application>Microsoft Office PowerPoint</Application>
  <PresentationFormat>宽屏</PresentationFormat>
  <Paragraphs>222</Paragraphs>
  <Slides>26</Slides>
  <Notes>26</Notes>
  <HiddenSlides>0</HiddenSlides>
  <MMClips>0</MMClips>
  <ScaleCrop>false</ScaleCrop>
  <HeadingPairs>
    <vt:vector size="6" baseType="variant">
      <vt:variant>
        <vt:lpstr>已用的字体</vt:lpstr>
      </vt:variant>
      <vt:variant>
        <vt:i4>19</vt:i4>
      </vt:variant>
      <vt:variant>
        <vt:lpstr>主题</vt:lpstr>
      </vt:variant>
      <vt:variant>
        <vt:i4>1</vt:i4>
      </vt:variant>
      <vt:variant>
        <vt:lpstr>幻灯片标题</vt:lpstr>
      </vt:variant>
      <vt:variant>
        <vt:i4>26</vt:i4>
      </vt:variant>
    </vt:vector>
  </HeadingPairs>
  <TitlesOfParts>
    <vt:vector size="46" baseType="lpstr">
      <vt:lpstr>Aldhabi</vt:lpstr>
      <vt:lpstr>Clear Sans</vt:lpstr>
      <vt:lpstr>Clear Sans Light</vt:lpstr>
      <vt:lpstr>Lato Light</vt:lpstr>
      <vt:lpstr>Vijaya</vt:lpstr>
      <vt:lpstr>等线</vt:lpstr>
      <vt:lpstr>等线 Light</vt:lpstr>
      <vt:lpstr>仿宋</vt:lpstr>
      <vt:lpstr>宋体</vt:lpstr>
      <vt:lpstr>微软雅黑</vt:lpstr>
      <vt:lpstr>微软雅黑 Light</vt:lpstr>
      <vt:lpstr>幼圆</vt:lpstr>
      <vt:lpstr>造字工房悦黑体验版细体</vt:lpstr>
      <vt:lpstr>Arial</vt:lpstr>
      <vt:lpstr>Calibri</vt:lpstr>
      <vt:lpstr>Open Sans</vt:lpstr>
      <vt:lpstr>Open Sans Light</vt:lpstr>
      <vt:lpstr>Wingdings</vt:lpstr>
      <vt:lpstr>Wingdings 2</vt:lpstr>
      <vt:lpstr>第一PPT，www.1ppt.com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</vt:vector>
  </TitlesOfParts>
  <Company>第一PPT，www.1ppt.com</Company>
  <LinksUpToDate>false</LinksUpToDate>
  <SharedDoc>false</SharedDoc>
  <HyperlinksChanged>false</HyperlinksChanged>
  <AppVersion>15.0000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金鱼简约动态PPT模板</dc:title>
  <dc:creator>第一PPT</dc:creator>
  <cp:keywords>www.1ppt.com</cp:keywords>
  <dc:description>www.1ppt.com</dc:description>
  <cp:lastModifiedBy>faith123</cp:lastModifiedBy>
  <cp:revision>22</cp:revision>
  <dcterms:created xsi:type="dcterms:W3CDTF">2017-06-28T03:56:35Z</dcterms:created>
  <dcterms:modified xsi:type="dcterms:W3CDTF">2020-06-08T05:38:27Z</dcterms:modified>
</cp:coreProperties>
</file>