
<file path=[Content_Types].xml><?xml version="1.0" encoding="utf-8"?>
<Types xmlns="http://schemas.openxmlformats.org/package/2006/content-types">
  <Default Extension="xlsx" ContentType="application/vnd.openxmlformats-officedocument.spreadsheetml.sheet"/>
  <Default Extension="png" ContentType="image/png"/>
  <Default Extension="jpeg" ContentType="image/jpe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69" r:id="rId3"/>
    <p:sldId id="367" r:id="rId5"/>
    <p:sldId id="368" r:id="rId6"/>
    <p:sldId id="345" r:id="rId7"/>
    <p:sldId id="391" r:id="rId8"/>
    <p:sldId id="374" r:id="rId9"/>
    <p:sldId id="388" r:id="rId10"/>
    <p:sldId id="370" r:id="rId11"/>
    <p:sldId id="342" r:id="rId12"/>
    <p:sldId id="375" r:id="rId13"/>
    <p:sldId id="389" r:id="rId14"/>
    <p:sldId id="383" r:id="rId15"/>
    <p:sldId id="371" r:id="rId16"/>
    <p:sldId id="376" r:id="rId17"/>
    <p:sldId id="390" r:id="rId18"/>
    <p:sldId id="379" r:id="rId19"/>
    <p:sldId id="378" r:id="rId20"/>
    <p:sldId id="346" r:id="rId21"/>
    <p:sldId id="372" r:id="rId22"/>
    <p:sldId id="380" r:id="rId23"/>
    <p:sldId id="382" r:id="rId24"/>
    <p:sldId id="377" r:id="rId25"/>
    <p:sldId id="387" r:id="rId26"/>
    <p:sldId id="373"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574" autoAdjust="0"/>
    <p:restoredTop sz="94660"/>
  </p:normalViewPr>
  <p:slideViewPr>
    <p:cSldViewPr snapToGrid="0">
      <p:cViewPr varScale="1">
        <p:scale>
          <a:sx n="92" d="100"/>
          <a:sy n="92" d="100"/>
        </p:scale>
        <p:origin x="120" y="486"/>
      </p:cViewPr>
      <p:guideLst/>
    </p:cSldViewPr>
  </p:slideViewPr>
  <p:notesTextViewPr>
    <p:cViewPr>
      <p:scale>
        <a:sx n="1" d="1"/>
        <a:sy n="1" d="1"/>
      </p:scale>
      <p:origin x="0" y="0"/>
    </p:cViewPr>
  </p:notesTextViewPr>
  <p:sorterViewPr>
    <p:cViewPr>
      <p:scale>
        <a:sx n="60" d="100"/>
        <a:sy n="60"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Sales</c:v>
                </c:pt>
              </c:strCache>
            </c:strRef>
          </c:tx>
          <c:spPr>
            <a:solidFill>
              <a:srgbClr val="BAD2DA"/>
            </a:solidFill>
            <a:effectLst/>
          </c:spPr>
          <c:explosion val="0"/>
          <c:dPt>
            <c:idx val="0"/>
            <c:bubble3D val="0"/>
            <c:spPr>
              <a:solidFill>
                <a:srgbClr val="D9D9D9"/>
              </a:solidFill>
              <a:ln>
                <a:noFill/>
              </a:ln>
              <a:effectLst>
                <a:outerShdw blurRad="40000" dist="23000" dir="5400000" rotWithShape="0">
                  <a:schemeClr val="dk1">
                    <a:alpha val="35000"/>
                  </a:schemeClr>
                </a:outerShdw>
              </a:effectLst>
            </c:spPr>
          </c:dPt>
          <c:dPt>
            <c:idx val="1"/>
            <c:bubble3D val="0"/>
            <c:spPr>
              <a:solidFill>
                <a:schemeClr val="accent1"/>
              </a:solidFill>
              <a:ln>
                <a:noFill/>
              </a:ln>
              <a:effectLst>
                <a:outerShdw blurRad="40000" dist="23000" dir="5400000" rotWithShape="0">
                  <a:schemeClr val="dk1">
                    <a:alpha val="35000"/>
                  </a:schemeClr>
                </a:outerShdw>
              </a:effectLst>
            </c:spPr>
          </c:dPt>
          <c:dLbls>
            <c:dLbl>
              <c:idx val="0"/>
              <c:layout>
                <c:manualLayout>
                  <c:x val="-0.230068784505385"/>
                  <c:y val="-0.183623505395159"/>
                </c:manualLayout>
              </c:layout>
              <c:tx>
                <c:rich>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70%</a:t>
                    </a:r>
                    <a:endParaRPr lang="en-US"/>
                  </a:p>
                </c:rich>
              </c:tx>
              <c:dLblPos val="bestFi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204016200561137"/>
                  <c:y val="0.120194906192282"/>
                </c:manualLayout>
              </c:layout>
              <c:tx>
                <c:rich>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30%</a:t>
                    </a:r>
                    <a:endParaRPr lang="en-US"/>
                  </a:p>
                </c:rich>
              </c:tx>
              <c:dLblPos val="bestFit"/>
              <c:showLegendKey val="0"/>
              <c:showVal val="0"/>
              <c:showCatName val="0"/>
              <c:showSerName val="0"/>
              <c:showPercent val="1"/>
              <c:showBubbleSize val="0"/>
              <c:extLst>
                <c:ext xmlns:c15="http://schemas.microsoft.com/office/drawing/2012/chart" uri="{CE6537A1-D6FC-4f65-9D91-7224C49458BB}">
                  <c15:layout/>
                </c:ext>
              </c:extLst>
            </c:dLbl>
            <c:spPr>
              <a:solidFill>
                <a:schemeClr val="accent1">
                  <a:lumMod val="60000"/>
                  <a:lumOff val="40000"/>
                </a:schemeClr>
              </a:solid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dLblPos val="bestFit"/>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solidFill>
                      <a:prstDash val="solid"/>
                      <a:round/>
                    </a:ln>
                    <a:effectLst/>
                  </c:spPr>
                </c15:leaderLines>
              </c:ext>
            </c:extLst>
          </c:dLbls>
          <c:cat>
            <c:strRef>
              <c:f>Sheet1!$A$2:$A$3</c:f>
              <c:strCache>
                <c:ptCount val="2"/>
                <c:pt idx="0">
                  <c:v>1st Qtr</c:v>
                </c:pt>
                <c:pt idx="1">
                  <c:v>2nd Qtr</c:v>
                </c:pt>
              </c:strCache>
            </c:strRef>
          </c:cat>
          <c:val>
            <c:numRef>
              <c:f>Sheet1!$B$2:$B$3</c:f>
              <c:numCache>
                <c:formatCode>General</c:formatCode>
                <c:ptCount val="2"/>
                <c:pt idx="0">
                  <c:v>7</c:v>
                </c:pt>
                <c:pt idx="1">
                  <c:v>3</c:v>
                </c:pt>
              </c:numCache>
            </c:numRef>
          </c:val>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Sales</c:v>
                </c:pt>
              </c:strCache>
            </c:strRef>
          </c:tx>
          <c:spPr>
            <a:solidFill>
              <a:srgbClr val="BAD2DA"/>
            </a:solidFill>
            <a:effectLst/>
          </c:spPr>
          <c:explosion val="0"/>
          <c:dPt>
            <c:idx val="0"/>
            <c:bubble3D val="0"/>
            <c:spPr>
              <a:solidFill>
                <a:sysClr val="window" lastClr="FFFFFF">
                  <a:lumMod val="85000"/>
                </a:sysClr>
              </a:solidFill>
              <a:ln>
                <a:noFill/>
              </a:ln>
              <a:effectLst>
                <a:outerShdw blurRad="40000" dist="23000" dir="5400000" rotWithShape="0">
                  <a:schemeClr val="dk1">
                    <a:alpha val="35000"/>
                  </a:schemeClr>
                </a:outerShdw>
              </a:effectLst>
            </c:spPr>
          </c:dPt>
          <c:dPt>
            <c:idx val="1"/>
            <c:bubble3D val="0"/>
            <c:spPr>
              <a:solidFill>
                <a:schemeClr val="accent1"/>
              </a:solidFill>
              <a:ln>
                <a:noFill/>
              </a:ln>
              <a:effectLst>
                <a:outerShdw blurRad="40000" dist="23000" dir="5400000" rotWithShape="0">
                  <a:schemeClr val="dk1">
                    <a:alpha val="35000"/>
                  </a:schemeClr>
                </a:outerShdw>
              </a:effectLst>
            </c:spPr>
          </c:dPt>
          <c:dLbls>
            <c:dLbl>
              <c:idx val="0"/>
              <c:layout>
                <c:manualLayout>
                  <c:x val="-0.270298669562856"/>
                  <c:y val="0.00156216584038106"/>
                </c:manualLayout>
              </c:layout>
              <c:tx>
                <c:rich>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50%</a:t>
                    </a:r>
                    <a:endParaRPr lang="en-US"/>
                  </a:p>
                </c:rich>
              </c:tx>
              <c:dLblPos val="bestFi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302376233143271"/>
                  <c:y val="0.00555555555555555"/>
                </c:manualLayout>
              </c:layout>
              <c:tx>
                <c:rich>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50%</a:t>
                    </a:r>
                    <a:endParaRPr lang="en-US"/>
                  </a:p>
                </c:rich>
              </c:tx>
              <c:dLblPos val="bestFit"/>
              <c:showLegendKey val="0"/>
              <c:showVal val="0"/>
              <c:showCatName val="0"/>
              <c:showSerName val="0"/>
              <c:showPercent val="1"/>
              <c:showBubbleSize val="0"/>
              <c:extLst>
                <c:ext xmlns:c15="http://schemas.microsoft.com/office/drawing/2012/chart" uri="{CE6537A1-D6FC-4f65-9D91-7224C49458BB}">
                  <c15:layout/>
                </c:ext>
              </c:extLst>
            </c:dLbl>
            <c:spPr>
              <a:solidFill>
                <a:schemeClr val="accent1">
                  <a:lumMod val="60000"/>
                  <a:lumOff val="40000"/>
                </a:schemeClr>
              </a:solid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dLblPos val="bestFit"/>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solidFill>
                      <a:prstDash val="solid"/>
                      <a:round/>
                    </a:ln>
                    <a:effectLst/>
                  </c:spPr>
                </c15:leaderLines>
              </c:ext>
            </c:extLst>
          </c:dLbls>
          <c:cat>
            <c:strRef>
              <c:f>Sheet1!$A$2:$A$3</c:f>
              <c:strCache>
                <c:ptCount val="2"/>
                <c:pt idx="0">
                  <c:v>1st Qtr</c:v>
                </c:pt>
                <c:pt idx="1">
                  <c:v>2nd Qtr</c:v>
                </c:pt>
              </c:strCache>
            </c:strRef>
          </c:cat>
          <c:val>
            <c:numRef>
              <c:f>Sheet1!$B$2:$B$3</c:f>
              <c:numCache>
                <c:formatCode>General</c:formatCode>
                <c:ptCount val="2"/>
                <c:pt idx="0">
                  <c:v>5</c:v>
                </c:pt>
                <c:pt idx="1">
                  <c:v>5</c:v>
                </c:pt>
              </c:numCache>
            </c:numRef>
          </c:val>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Sales</c:v>
                </c:pt>
              </c:strCache>
            </c:strRef>
          </c:tx>
          <c:spPr>
            <a:solidFill>
              <a:srgbClr val="BAD2DA"/>
            </a:solidFill>
            <a:effectLst/>
          </c:spPr>
          <c:explosion val="0"/>
          <c:dPt>
            <c:idx val="0"/>
            <c:bubble3D val="0"/>
            <c:spPr>
              <a:solidFill>
                <a:sysClr val="window" lastClr="FFFFFF">
                  <a:lumMod val="85000"/>
                </a:sysClr>
              </a:solidFill>
              <a:ln>
                <a:noFill/>
              </a:ln>
              <a:effectLst>
                <a:outerShdw blurRad="40000" dist="23000" dir="5400000" rotWithShape="0">
                  <a:schemeClr val="dk1">
                    <a:alpha val="35000"/>
                  </a:schemeClr>
                </a:outerShdw>
              </a:effectLst>
            </c:spPr>
          </c:dPt>
          <c:dPt>
            <c:idx val="1"/>
            <c:bubble3D val="0"/>
            <c:spPr>
              <a:solidFill>
                <a:schemeClr val="accent1"/>
              </a:solidFill>
              <a:ln>
                <a:noFill/>
              </a:ln>
              <a:effectLst>
                <a:outerShdw blurRad="40000" dist="23000" dir="5400000" rotWithShape="0">
                  <a:schemeClr val="dk1">
                    <a:alpha val="35000"/>
                  </a:schemeClr>
                </a:outerShdw>
              </a:effectLst>
            </c:spPr>
          </c:dPt>
          <c:dLbls>
            <c:dLbl>
              <c:idx val="0"/>
              <c:layout>
                <c:manualLayout>
                  <c:x val="-0.161103719793646"/>
                  <c:y val="-0.257697093418878"/>
                </c:manualLayout>
              </c:layout>
              <c:tx>
                <c:rich>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90%</a:t>
                    </a:r>
                    <a:endParaRPr lang="en-US"/>
                  </a:p>
                </c:rich>
              </c:tx>
              <c:dLblPos val="bestFi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139080912299756"/>
                  <c:y val="0.000272188198697385"/>
                </c:manualLayout>
              </c:layout>
              <c:tx>
                <c:rich>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10%</a:t>
                    </a:r>
                    <a:endParaRPr lang="en-US"/>
                  </a:p>
                </c:rich>
              </c:tx>
              <c:dLblPos val="bestFit"/>
              <c:showLegendKey val="0"/>
              <c:showVal val="0"/>
              <c:showCatName val="0"/>
              <c:showSerName val="0"/>
              <c:showPercent val="1"/>
              <c:showBubbleSize val="0"/>
              <c:extLst>
                <c:ext xmlns:c15="http://schemas.microsoft.com/office/drawing/2012/chart" uri="{CE6537A1-D6FC-4f65-9D91-7224C49458BB}">
                  <c15:layout/>
                </c:ext>
              </c:extLst>
            </c:dLbl>
            <c:spPr>
              <a:solidFill>
                <a:schemeClr val="accent1">
                  <a:lumMod val="60000"/>
                  <a:lumOff val="40000"/>
                </a:schemeClr>
              </a:solid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dLblPos val="bestFit"/>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solidFill>
                      <a:prstDash val="solid"/>
                      <a:round/>
                    </a:ln>
                    <a:effectLst/>
                  </c:spPr>
                </c15:leaderLines>
              </c:ext>
            </c:extLst>
          </c:dLbls>
          <c:cat>
            <c:strRef>
              <c:f>Sheet1!$A$2:$A$3</c:f>
              <c:strCache>
                <c:ptCount val="2"/>
                <c:pt idx="0">
                  <c:v>1st Qtr</c:v>
                </c:pt>
                <c:pt idx="1">
                  <c:v>2nd Qtr</c:v>
                </c:pt>
              </c:strCache>
            </c:strRef>
          </c:cat>
          <c:val>
            <c:numRef>
              <c:f>Sheet1!$B$2:$B$3</c:f>
              <c:numCache>
                <c:formatCode>General</c:formatCode>
                <c:ptCount val="2"/>
                <c:pt idx="0">
                  <c:v>9</c:v>
                </c:pt>
                <c:pt idx="1">
                  <c:v>1</c:v>
                </c:pt>
              </c:numCache>
            </c:numRef>
          </c:val>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Sales</c:v>
                </c:pt>
              </c:strCache>
            </c:strRef>
          </c:tx>
          <c:spPr>
            <a:solidFill>
              <a:srgbClr val="BAD2DA"/>
            </a:solidFill>
            <a:effectLst/>
          </c:spPr>
          <c:explosion val="0"/>
          <c:dPt>
            <c:idx val="0"/>
            <c:bubble3D val="0"/>
            <c:spPr>
              <a:solidFill>
                <a:srgbClr val="D9D9D9"/>
              </a:solidFill>
              <a:ln>
                <a:noFill/>
              </a:ln>
              <a:effectLst>
                <a:outerShdw blurRad="40000" dist="23000" dir="5400000" rotWithShape="0">
                  <a:schemeClr val="dk1">
                    <a:alpha val="35000"/>
                  </a:schemeClr>
                </a:outerShdw>
              </a:effectLst>
            </c:spPr>
          </c:dPt>
          <c:dPt>
            <c:idx val="1"/>
            <c:bubble3D val="0"/>
            <c:spPr>
              <a:solidFill>
                <a:schemeClr val="accent1"/>
              </a:solidFill>
              <a:ln>
                <a:noFill/>
              </a:ln>
              <a:effectLst>
                <a:outerShdw blurRad="40000" dist="23000" dir="5400000" rotWithShape="0">
                  <a:schemeClr val="dk1">
                    <a:alpha val="35000"/>
                  </a:schemeClr>
                </a:outerShdw>
              </a:effectLst>
            </c:spPr>
          </c:dPt>
          <c:dLbls>
            <c:dLbl>
              <c:idx val="0"/>
              <c:layout>
                <c:manualLayout>
                  <c:x val="-0.247310616345371"/>
                  <c:y val="-0.0910304267522116"/>
                </c:manualLayout>
              </c:layout>
              <c:tx>
                <c:rich>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60%</a:t>
                    </a:r>
                    <a:endParaRPr lang="en-US"/>
                  </a:p>
                </c:rich>
              </c:tx>
              <c:dLblPos val="bestFi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251892931487012"/>
                  <c:y val="0.0661509672402061"/>
                </c:manualLayout>
              </c:layout>
              <c:tx>
                <c:rich>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40%</a:t>
                    </a:r>
                    <a:endParaRPr lang="en-US"/>
                  </a:p>
                </c:rich>
              </c:tx>
              <c:dLblPos val="bestFit"/>
              <c:showLegendKey val="0"/>
              <c:showVal val="0"/>
              <c:showCatName val="0"/>
              <c:showSerName val="0"/>
              <c:showPercent val="1"/>
              <c:showBubbleSize val="0"/>
              <c:extLst>
                <c:ext xmlns:c15="http://schemas.microsoft.com/office/drawing/2012/chart" uri="{CE6537A1-D6FC-4f65-9D91-7224C49458BB}">
                  <c15:layout/>
                </c:ext>
              </c:extLst>
            </c:dLbl>
            <c:spPr>
              <a:solidFill>
                <a:schemeClr val="accent1">
                  <a:lumMod val="60000"/>
                  <a:lumOff val="40000"/>
                </a:schemeClr>
              </a:solid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dLblPos val="bestFit"/>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solidFill>
                      <a:prstDash val="solid"/>
                      <a:round/>
                    </a:ln>
                    <a:effectLst/>
                  </c:spPr>
                </c15:leaderLines>
              </c:ext>
            </c:extLst>
          </c:dLbls>
          <c:cat>
            <c:strRef>
              <c:f>Sheet1!$A$2:$A$3</c:f>
              <c:strCache>
                <c:ptCount val="2"/>
                <c:pt idx="0">
                  <c:v>1st Qtr</c:v>
                </c:pt>
                <c:pt idx="1">
                  <c:v>2nd Qtr</c:v>
                </c:pt>
              </c:strCache>
            </c:strRef>
          </c:cat>
          <c:val>
            <c:numRef>
              <c:f>Sheet1!$B$2:$B$3</c:f>
              <c:numCache>
                <c:formatCode>General</c:formatCode>
                <c:ptCount val="2"/>
                <c:pt idx="0">
                  <c:v>6</c:v>
                </c:pt>
                <c:pt idx="1">
                  <c:v>4</c:v>
                </c:pt>
              </c:numCache>
            </c:numRef>
          </c:val>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1"/>
            </a:solidFill>
          </c:spPr>
          <c:invertIfNegative val="0"/>
          <c:dLbls>
            <c:delete val="1"/>
          </c:dLbls>
          <c:cat>
            <c:strRef>
              <c:f>Sheet1!$A$2:$A$6</c:f>
              <c:strCache>
                <c:ptCount val="5"/>
                <c:pt idx="0">
                  <c:v>A</c:v>
                </c:pt>
                <c:pt idx="1">
                  <c:v>B</c:v>
                </c:pt>
                <c:pt idx="2">
                  <c:v>C</c:v>
                </c:pt>
                <c:pt idx="3">
                  <c:v>D</c:v>
                </c:pt>
                <c:pt idx="4">
                  <c:v>E</c:v>
                </c:pt>
              </c:strCache>
            </c:strRef>
          </c:cat>
          <c:val>
            <c:numRef>
              <c:f>Sheet1!$B$2:$B$6</c:f>
              <c:numCache>
                <c:formatCode>General</c:formatCode>
                <c:ptCount val="5"/>
                <c:pt idx="0">
                  <c:v>430</c:v>
                </c:pt>
                <c:pt idx="1">
                  <c:v>688</c:v>
                </c:pt>
                <c:pt idx="2">
                  <c:v>389</c:v>
                </c:pt>
                <c:pt idx="3">
                  <c:v>650</c:v>
                </c:pt>
                <c:pt idx="4">
                  <c:v>910</c:v>
                </c:pt>
              </c:numCache>
            </c:numRef>
          </c:val>
        </c:ser>
        <c:dLbls>
          <c:showLegendKey val="0"/>
          <c:showVal val="0"/>
          <c:showCatName val="0"/>
          <c:showSerName val="0"/>
          <c:showPercent val="0"/>
          <c:showBubbleSize val="0"/>
        </c:dLbls>
        <c:gapWidth val="150"/>
        <c:overlap val="100"/>
        <c:axId val="604321280"/>
        <c:axId val="604322816"/>
      </c:barChart>
      <c:catAx>
        <c:axId val="604321280"/>
        <c:scaling>
          <c:orientation val="minMax"/>
        </c:scaling>
        <c:delete val="0"/>
        <c:axPos val="b"/>
        <c:numFmt formatCode="General" sourceLinked="0"/>
        <c:majorTickMark val="out"/>
        <c:minorTickMark val="none"/>
        <c:tickLblPos val="nextTo"/>
        <c:spPr>
          <a:ln w="6350"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p>
        </c:txPr>
        <c:crossAx val="604322816"/>
        <c:crosses val="autoZero"/>
        <c:auto val="1"/>
        <c:lblAlgn val="ctr"/>
        <c:lblOffset val="100"/>
        <c:noMultiLvlLbl val="0"/>
      </c:catAx>
      <c:valAx>
        <c:axId val="604322816"/>
        <c:scaling>
          <c:orientation val="minMax"/>
        </c:scaling>
        <c:delete val="0"/>
        <c:axPos val="l"/>
        <c:majorGridlines>
          <c:spPr>
            <a:ln w="6350" cap="flat" cmpd="sng" algn="ctr">
              <a:noFill/>
              <a:prstDash val="solid"/>
              <a:round/>
            </a:ln>
          </c:spPr>
        </c:majorGridlines>
        <c:numFmt formatCode="General" sourceLinked="1"/>
        <c:majorTickMark val="out"/>
        <c:minorTickMark val="none"/>
        <c:tickLblPos val="nextTo"/>
        <c:spPr>
          <a:ln w="6350"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p>
        </c:txPr>
        <c:crossAx val="604321280"/>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B2B2B2"/>
            </a:solidFill>
          </c:spPr>
          <c:invertIfNegative val="0"/>
          <c:dLbls>
            <c:delete val="1"/>
          </c:dLbls>
          <c:cat>
            <c:strRef>
              <c:f>Sheet1!$A$2:$A$6</c:f>
              <c:strCache>
                <c:ptCount val="5"/>
                <c:pt idx="0">
                  <c:v>A</c:v>
                </c:pt>
                <c:pt idx="1">
                  <c:v>B</c:v>
                </c:pt>
                <c:pt idx="2">
                  <c:v>C</c:v>
                </c:pt>
                <c:pt idx="3">
                  <c:v>D</c:v>
                </c:pt>
                <c:pt idx="4">
                  <c:v>E</c:v>
                </c:pt>
              </c:strCache>
            </c:strRef>
          </c:cat>
          <c:val>
            <c:numRef>
              <c:f>Sheet1!$B$2:$B$6</c:f>
              <c:numCache>
                <c:formatCode>General</c:formatCode>
                <c:ptCount val="5"/>
                <c:pt idx="0">
                  <c:v>528</c:v>
                </c:pt>
                <c:pt idx="1">
                  <c:v>253</c:v>
                </c:pt>
                <c:pt idx="2">
                  <c:v>430</c:v>
                </c:pt>
                <c:pt idx="3">
                  <c:v>571</c:v>
                </c:pt>
                <c:pt idx="4">
                  <c:v>757</c:v>
                </c:pt>
              </c:numCache>
            </c:numRef>
          </c:val>
        </c:ser>
        <c:dLbls>
          <c:showLegendKey val="0"/>
          <c:showVal val="0"/>
          <c:showCatName val="0"/>
          <c:showSerName val="0"/>
          <c:showPercent val="0"/>
          <c:showBubbleSize val="0"/>
        </c:dLbls>
        <c:gapWidth val="150"/>
        <c:overlap val="100"/>
        <c:axId val="604383104"/>
        <c:axId val="604384640"/>
      </c:barChart>
      <c:catAx>
        <c:axId val="604383104"/>
        <c:scaling>
          <c:orientation val="minMax"/>
        </c:scaling>
        <c:delete val="0"/>
        <c:axPos val="b"/>
        <c:numFmt formatCode="General" sourceLinked="0"/>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p>
        </c:txPr>
        <c:crossAx val="604384640"/>
        <c:crosses val="autoZero"/>
        <c:auto val="1"/>
        <c:lblAlgn val="ctr"/>
        <c:lblOffset val="100"/>
        <c:noMultiLvlLbl val="0"/>
      </c:catAx>
      <c:valAx>
        <c:axId val="604384640"/>
        <c:scaling>
          <c:orientation val="minMax"/>
        </c:scaling>
        <c:delete val="0"/>
        <c:axPos val="l"/>
        <c:majorGridlines>
          <c:spPr>
            <a:ln w="9525" cap="flat" cmpd="sng" algn="ctr">
              <a:noFill/>
              <a:prstDash val="solid"/>
              <a:round/>
            </a:ln>
          </c:spPr>
        </c:majorGridlines>
        <c:numFmt formatCode="General" sourceLinked="1"/>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p>
        </c:txPr>
        <c:crossAx val="604383104"/>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B1F98A6-6E9B-48FC-B69E-218FC6F6252A}" type="doc">
      <dgm:prSet loTypeId="urn:microsoft.com/office/officeart/2005/8/layout/venn1" loCatId="relationship" qsTypeId="urn:microsoft.com/office/officeart/2005/8/quickstyle/simple2" qsCatId="simple" csTypeId="urn:microsoft.com/office/officeart/2005/8/colors/accent0_3" csCatId="mainScheme" phldr="1"/>
      <dgm:spPr/>
    </dgm:pt>
    <dgm:pt modelId="{E891DB0B-06E5-4C5D-9B0E-51259CD728A4}">
      <dgm:prSet phldrT="[文本]" custT="1"/>
      <dgm:spPr>
        <a:noFill/>
        <a:ln>
          <a:solidFill>
            <a:schemeClr val="accent1"/>
          </a:solidFill>
        </a:ln>
      </dgm:spPr>
      <dgm:t>
        <a:bodyPr/>
        <a:lstStyle/>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br>
            <a:rPr lang="en-US" altLang="zh-CN" sz="90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4027533E-B9DC-451A-BA80-C1FE1FD8A49B}" cxnId="{01C34EF1-C4A8-4440-AA1D-39AB7D9C2F8C}" type="parTrans">
      <dgm:prSet/>
      <dgm:spPr/>
      <dgm:t>
        <a:bodyPr/>
        <a:lstStyle/>
        <a:p>
          <a:endParaRPr lang="zh-CN" altLang="en-US"/>
        </a:p>
      </dgm:t>
    </dgm:pt>
    <dgm:pt modelId="{571654CC-58DF-4179-AB42-DB88FC3C2628}" cxnId="{01C34EF1-C4A8-4440-AA1D-39AB7D9C2F8C}" type="sibTrans">
      <dgm:prSet/>
      <dgm:spPr/>
      <dgm:t>
        <a:bodyPr/>
        <a:lstStyle/>
        <a:p>
          <a:endParaRPr lang="zh-CN" altLang="en-US"/>
        </a:p>
      </dgm:t>
    </dgm:pt>
    <dgm:pt modelId="{197448C3-0EA2-44A2-AFC5-E01F483CCBF0}">
      <dgm:prSet phldrT="[文本]" custT="1"/>
      <dgm:spPr>
        <a:noFill/>
        <a:ln>
          <a:solidFill>
            <a:schemeClr val="accent1"/>
          </a:solidFill>
        </a:ln>
      </dgm:spPr>
      <dgm:t>
        <a:bodyPr/>
        <a:lstStyle/>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br>
            <a:rPr lang="en-US" altLang="zh-CN" sz="900" b="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3D7C7F3F-0318-491A-AA2D-DBDFD7068F2B}" cxnId="{A0BE99B2-6C82-4960-A2EC-2DDDEFB60BFA}" type="parTrans">
      <dgm:prSet/>
      <dgm:spPr/>
      <dgm:t>
        <a:bodyPr/>
        <a:lstStyle/>
        <a:p>
          <a:endParaRPr lang="zh-CN" altLang="en-US"/>
        </a:p>
      </dgm:t>
    </dgm:pt>
    <dgm:pt modelId="{0BA88EE2-CDBF-466D-88E4-997BA2871863}" cxnId="{A0BE99B2-6C82-4960-A2EC-2DDDEFB60BFA}" type="sibTrans">
      <dgm:prSet/>
      <dgm:spPr/>
      <dgm:t>
        <a:bodyPr/>
        <a:lstStyle/>
        <a:p>
          <a:endParaRPr lang="zh-CN" altLang="en-US"/>
        </a:p>
      </dgm:t>
    </dgm:pt>
    <dgm:pt modelId="{0E89A612-CCEC-49CD-A9D5-E8BCB7A79252}">
      <dgm:prSet phldrT="[文本]" custT="1"/>
      <dgm:spPr>
        <a:noFill/>
        <a:ln>
          <a:solidFill>
            <a:schemeClr val="accent1"/>
          </a:solidFill>
        </a:ln>
      </dgm:spPr>
      <dgm:t>
        <a:bodyPr/>
        <a:lstStyle/>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br>
            <a:rPr lang="en-US" altLang="zh-CN" sz="1200" b="0" dirty="0">
              <a:solidFill>
                <a:schemeClr val="tx1">
                  <a:lumMod val="75000"/>
                  <a:lumOff val="25000"/>
                </a:schemeClr>
              </a:solidFill>
              <a:latin typeface="微软雅黑 Light" panose="020B0502040204020203" pitchFamily="34" charset="-122"/>
              <a:ea typeface="微软雅黑 Light" panose="020B0502040204020203" pitchFamily="34" charset="-122"/>
            </a:rPr>
          </a:b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gm:t>
    </dgm:pt>
    <dgm:pt modelId="{983BC32D-AFA7-4E25-8AA6-FA30FCC97887}" cxnId="{2DD270E1-7814-4DDE-894A-C5520EEFAE78}" type="parTrans">
      <dgm:prSet/>
      <dgm:spPr/>
      <dgm:t>
        <a:bodyPr/>
        <a:lstStyle/>
        <a:p>
          <a:endParaRPr lang="zh-CN" altLang="en-US"/>
        </a:p>
      </dgm:t>
    </dgm:pt>
    <dgm:pt modelId="{EBB9BAD2-2722-45CC-B631-ED7DDD2432E7}" cxnId="{2DD270E1-7814-4DDE-894A-C5520EEFAE78}" type="sibTrans">
      <dgm:prSet/>
      <dgm:spPr/>
      <dgm:t>
        <a:bodyPr/>
        <a:lstStyle/>
        <a:p>
          <a:endParaRPr lang="zh-CN" altLang="en-US"/>
        </a:p>
      </dgm:t>
    </dgm:pt>
    <dgm:pt modelId="{A550C5B7-FAD6-42CB-9B1C-94A7AF18F33C}" type="pres">
      <dgm:prSet presAssocID="{FB1F98A6-6E9B-48FC-B69E-218FC6F6252A}" presName="compositeShape" presStyleCnt="0">
        <dgm:presLayoutVars>
          <dgm:chMax val="7"/>
          <dgm:dir/>
          <dgm:resizeHandles val="exact"/>
        </dgm:presLayoutVars>
      </dgm:prSet>
      <dgm:spPr/>
    </dgm:pt>
    <dgm:pt modelId="{BB3115A3-977C-4065-9372-19CB262B9932}" type="pres">
      <dgm:prSet presAssocID="{E891DB0B-06E5-4C5D-9B0E-51259CD728A4}" presName="circ1" presStyleLbl="vennNode1" presStyleIdx="0" presStyleCnt="3"/>
      <dgm:spPr/>
    </dgm:pt>
    <dgm:pt modelId="{B1FFA3A5-A68C-4F93-9A73-EAA14FF60167}" type="pres">
      <dgm:prSet presAssocID="{E891DB0B-06E5-4C5D-9B0E-51259CD728A4}" presName="circ1Tx" presStyleLbl="revTx" presStyleIdx="0" presStyleCnt="0">
        <dgm:presLayoutVars>
          <dgm:chMax val="0"/>
          <dgm:chPref val="0"/>
          <dgm:bulletEnabled val="1"/>
        </dgm:presLayoutVars>
      </dgm:prSet>
      <dgm:spPr/>
    </dgm:pt>
    <dgm:pt modelId="{C777EB4B-E81A-4FF5-A364-954241A75B97}" type="pres">
      <dgm:prSet presAssocID="{197448C3-0EA2-44A2-AFC5-E01F483CCBF0}" presName="circ2" presStyleLbl="vennNode1" presStyleIdx="1" presStyleCnt="3"/>
      <dgm:spPr/>
    </dgm:pt>
    <dgm:pt modelId="{87E485D1-2A9C-4806-BE12-2057D771FD2A}" type="pres">
      <dgm:prSet presAssocID="{197448C3-0EA2-44A2-AFC5-E01F483CCBF0}" presName="circ2Tx" presStyleLbl="revTx" presStyleIdx="0" presStyleCnt="0">
        <dgm:presLayoutVars>
          <dgm:chMax val="0"/>
          <dgm:chPref val="0"/>
          <dgm:bulletEnabled val="1"/>
        </dgm:presLayoutVars>
      </dgm:prSet>
      <dgm:spPr/>
    </dgm:pt>
    <dgm:pt modelId="{83ADBAB2-B45C-46FA-8990-35641C8270A2}" type="pres">
      <dgm:prSet presAssocID="{0E89A612-CCEC-49CD-A9D5-E8BCB7A79252}" presName="circ3" presStyleLbl="vennNode1" presStyleIdx="2" presStyleCnt="3"/>
      <dgm:spPr/>
    </dgm:pt>
    <dgm:pt modelId="{B44D8807-FFBF-45A3-9107-08DC5CBC435F}" type="pres">
      <dgm:prSet presAssocID="{0E89A612-CCEC-49CD-A9D5-E8BCB7A79252}" presName="circ3Tx" presStyleLbl="revTx" presStyleIdx="0" presStyleCnt="0">
        <dgm:presLayoutVars>
          <dgm:chMax val="0"/>
          <dgm:chPref val="0"/>
          <dgm:bulletEnabled val="1"/>
        </dgm:presLayoutVars>
      </dgm:prSet>
      <dgm:spPr/>
    </dgm:pt>
  </dgm:ptLst>
  <dgm:cxnLst>
    <dgm:cxn modelId="{8DF76D1E-8512-40D9-9D9E-5059377F95C6}" type="presOf" srcId="{0E89A612-CCEC-49CD-A9D5-E8BCB7A79252}" destId="{B44D8807-FFBF-45A3-9107-08DC5CBC435F}" srcOrd="1" destOrd="0" presId="urn:microsoft.com/office/officeart/2005/8/layout/venn1"/>
    <dgm:cxn modelId="{DB60533A-8864-4C74-994E-D0148134D22B}" type="presOf" srcId="{FB1F98A6-6E9B-48FC-B69E-218FC6F6252A}" destId="{A550C5B7-FAD6-42CB-9B1C-94A7AF18F33C}" srcOrd="0" destOrd="0" presId="urn:microsoft.com/office/officeart/2005/8/layout/venn1"/>
    <dgm:cxn modelId="{60205C49-D660-4525-8873-DAF517B202CF}" type="presOf" srcId="{197448C3-0EA2-44A2-AFC5-E01F483CCBF0}" destId="{C777EB4B-E81A-4FF5-A364-954241A75B97}" srcOrd="0" destOrd="0" presId="urn:microsoft.com/office/officeart/2005/8/layout/venn1"/>
    <dgm:cxn modelId="{D413DD6A-D69B-4BCB-BA86-3E17C353CDFD}" type="presOf" srcId="{E891DB0B-06E5-4C5D-9B0E-51259CD728A4}" destId="{B1FFA3A5-A68C-4F93-9A73-EAA14FF60167}" srcOrd="1" destOrd="0" presId="urn:microsoft.com/office/officeart/2005/8/layout/venn1"/>
    <dgm:cxn modelId="{A0BE99B2-6C82-4960-A2EC-2DDDEFB60BFA}" srcId="{FB1F98A6-6E9B-48FC-B69E-218FC6F6252A}" destId="{197448C3-0EA2-44A2-AFC5-E01F483CCBF0}" srcOrd="1" destOrd="0" parTransId="{3D7C7F3F-0318-491A-AA2D-DBDFD7068F2B}" sibTransId="{0BA88EE2-CDBF-466D-88E4-997BA2871863}"/>
    <dgm:cxn modelId="{953A91B8-CEF5-44E1-9B8B-EFA619C42749}" type="presOf" srcId="{0E89A612-CCEC-49CD-A9D5-E8BCB7A79252}" destId="{83ADBAB2-B45C-46FA-8990-35641C8270A2}" srcOrd="0" destOrd="0" presId="urn:microsoft.com/office/officeart/2005/8/layout/venn1"/>
    <dgm:cxn modelId="{2DD270E1-7814-4DDE-894A-C5520EEFAE78}" srcId="{FB1F98A6-6E9B-48FC-B69E-218FC6F6252A}" destId="{0E89A612-CCEC-49CD-A9D5-E8BCB7A79252}" srcOrd="2" destOrd="0" parTransId="{983BC32D-AFA7-4E25-8AA6-FA30FCC97887}" sibTransId="{EBB9BAD2-2722-45CC-B631-ED7DDD2432E7}"/>
    <dgm:cxn modelId="{4BF22DE5-2B1E-46AE-868E-97ECD1778FB2}" type="presOf" srcId="{E891DB0B-06E5-4C5D-9B0E-51259CD728A4}" destId="{BB3115A3-977C-4065-9372-19CB262B9932}" srcOrd="0" destOrd="0" presId="urn:microsoft.com/office/officeart/2005/8/layout/venn1"/>
    <dgm:cxn modelId="{01C34EF1-C4A8-4440-AA1D-39AB7D9C2F8C}" srcId="{FB1F98A6-6E9B-48FC-B69E-218FC6F6252A}" destId="{E891DB0B-06E5-4C5D-9B0E-51259CD728A4}" srcOrd="0" destOrd="0" parTransId="{4027533E-B9DC-451A-BA80-C1FE1FD8A49B}" sibTransId="{571654CC-58DF-4179-AB42-DB88FC3C2628}"/>
    <dgm:cxn modelId="{2C735EFC-C9A5-45BB-B909-5FA5984CA854}" type="presOf" srcId="{197448C3-0EA2-44A2-AFC5-E01F483CCBF0}" destId="{87E485D1-2A9C-4806-BE12-2057D771FD2A}" srcOrd="1" destOrd="0" presId="urn:microsoft.com/office/officeart/2005/8/layout/venn1"/>
    <dgm:cxn modelId="{B101EAF8-A6DF-4A26-84FC-D542D80223A7}" type="presParOf" srcId="{A550C5B7-FAD6-42CB-9B1C-94A7AF18F33C}" destId="{BB3115A3-977C-4065-9372-19CB262B9932}" srcOrd="0" destOrd="0" presId="urn:microsoft.com/office/officeart/2005/8/layout/venn1"/>
    <dgm:cxn modelId="{B23B49C3-DEDE-40CA-A80C-D5BF190366B0}" type="presParOf" srcId="{A550C5B7-FAD6-42CB-9B1C-94A7AF18F33C}" destId="{B1FFA3A5-A68C-4F93-9A73-EAA14FF60167}" srcOrd="1" destOrd="0" presId="urn:microsoft.com/office/officeart/2005/8/layout/venn1"/>
    <dgm:cxn modelId="{D6B61566-5F57-4771-80C2-08F6746FBF78}" type="presParOf" srcId="{A550C5B7-FAD6-42CB-9B1C-94A7AF18F33C}" destId="{C777EB4B-E81A-4FF5-A364-954241A75B97}" srcOrd="2" destOrd="0" presId="urn:microsoft.com/office/officeart/2005/8/layout/venn1"/>
    <dgm:cxn modelId="{E47EE20C-5289-4296-B368-1B85B9F24954}" type="presParOf" srcId="{A550C5B7-FAD6-42CB-9B1C-94A7AF18F33C}" destId="{87E485D1-2A9C-4806-BE12-2057D771FD2A}" srcOrd="3" destOrd="0" presId="urn:microsoft.com/office/officeart/2005/8/layout/venn1"/>
    <dgm:cxn modelId="{7D81EB6C-54F3-482E-9A9B-11CE3C7ACC32}" type="presParOf" srcId="{A550C5B7-FAD6-42CB-9B1C-94A7AF18F33C}" destId="{83ADBAB2-B45C-46FA-8990-35641C8270A2}" srcOrd="4" destOrd="0" presId="urn:microsoft.com/office/officeart/2005/8/layout/venn1"/>
    <dgm:cxn modelId="{3BF26129-40E0-4AEA-9068-47BF23540F4A}" type="presParOf" srcId="{A550C5B7-FAD6-42CB-9B1C-94A7AF18F33C}" destId="{B44D8807-FFBF-45A3-9107-08DC5CBC435F}" srcOrd="5" destOrd="0" presId="urn:microsoft.com/office/officeart/2005/8/layout/venn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115A3-977C-4065-9372-19CB262B9932}">
      <dsp:nvSpPr>
        <dsp:cNvPr id="0" name=""/>
        <dsp:cNvSpPr/>
      </dsp:nvSpPr>
      <dsp:spPr>
        <a:xfrm>
          <a:off x="1818881" y="39726"/>
          <a:ext cx="1906852" cy="1906852"/>
        </a:xfrm>
        <a:prstGeom prst="ellipse">
          <a:avLst/>
        </a:prstGeom>
        <a:noFill/>
        <a:ln w="19050" cap="flat" cmpd="sng" algn="ctr">
          <a:solidFill>
            <a:schemeClr val="accent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zh-CN" altLang="en-US" sz="1200" b="0" kern="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br>
            <a:rPr lang="en-US" altLang="zh-CN" sz="900" kern="120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kern="1200" dirty="0">
              <a:solidFill>
                <a:schemeClr val="tx1">
                  <a:lumMod val="50000"/>
                  <a:lumOff val="50000"/>
                </a:schemeClr>
              </a:solidFill>
              <a:sym typeface="微软雅黑" pitchFamily="34" charset="-122"/>
            </a:rPr>
            <a:t>在此录入上述图表的综合描述说明，在此录入上述图表的综合描述说明。</a:t>
          </a:r>
          <a:endParaRPr lang="zh-CN" altLang="en-US" sz="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2073128" y="373425"/>
        <a:ext cx="1398358" cy="858083"/>
      </dsp:txXfrm>
    </dsp:sp>
    <dsp:sp modelId="{C777EB4B-E81A-4FF5-A364-954241A75B97}">
      <dsp:nvSpPr>
        <dsp:cNvPr id="0" name=""/>
        <dsp:cNvSpPr/>
      </dsp:nvSpPr>
      <dsp:spPr>
        <a:xfrm>
          <a:off x="2506937" y="1231509"/>
          <a:ext cx="1906852" cy="1906852"/>
        </a:xfrm>
        <a:prstGeom prst="ellipse">
          <a:avLst/>
        </a:prstGeom>
        <a:noFill/>
        <a:ln w="19050" cap="flat" cmpd="sng" algn="ctr">
          <a:solidFill>
            <a:schemeClr val="accent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zh-CN" altLang="en-US" sz="1200" b="0" kern="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br>
            <a:rPr lang="en-US" altLang="zh-CN" sz="900" b="0" kern="1200" dirty="0">
              <a:solidFill>
                <a:schemeClr val="tx1">
                  <a:lumMod val="50000"/>
                  <a:lumOff val="50000"/>
                </a:schemeClr>
              </a:solidFill>
              <a:latin typeface="微软雅黑 Light" panose="020B0502040204020203" pitchFamily="34" charset="-122"/>
              <a:ea typeface="微软雅黑 Light" panose="020B0502040204020203" pitchFamily="34" charset="-122"/>
            </a:rPr>
          </a:br>
          <a:r>
            <a:rPr lang="zh-CN" altLang="en-US" sz="900" kern="1200" dirty="0">
              <a:solidFill>
                <a:schemeClr val="tx1">
                  <a:lumMod val="50000"/>
                  <a:lumOff val="50000"/>
                </a:schemeClr>
              </a:solidFill>
              <a:sym typeface="微软雅黑" pitchFamily="34" charset="-122"/>
            </a:rPr>
            <a:t>在此录入上述图表的综合描述说明，在此录入上述图表的综合描述说明。</a:t>
          </a:r>
          <a:endParaRPr lang="zh-CN" altLang="en-US" sz="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3090116" y="1724112"/>
        <a:ext cx="1144111" cy="1048769"/>
      </dsp:txXfrm>
    </dsp:sp>
    <dsp:sp modelId="{83ADBAB2-B45C-46FA-8990-35641C8270A2}">
      <dsp:nvSpPr>
        <dsp:cNvPr id="0" name=""/>
        <dsp:cNvSpPr/>
      </dsp:nvSpPr>
      <dsp:spPr>
        <a:xfrm>
          <a:off x="1130825" y="1231509"/>
          <a:ext cx="1906852" cy="1906852"/>
        </a:xfrm>
        <a:prstGeom prst="ellipse">
          <a:avLst/>
        </a:prstGeom>
        <a:noFill/>
        <a:ln w="19050" cap="flat" cmpd="sng" algn="ctr">
          <a:solidFill>
            <a:schemeClr val="accent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zh-CN" altLang="en-US" sz="1200" b="0" kern="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br>
            <a:rPr lang="en-US" altLang="zh-CN" sz="1200" b="0" kern="1200" dirty="0">
              <a:solidFill>
                <a:schemeClr val="tx1">
                  <a:lumMod val="75000"/>
                  <a:lumOff val="25000"/>
                </a:schemeClr>
              </a:solidFill>
              <a:latin typeface="微软雅黑 Light" panose="020B0502040204020203" pitchFamily="34" charset="-122"/>
              <a:ea typeface="微软雅黑 Light" panose="020B0502040204020203" pitchFamily="34" charset="-122"/>
            </a:rPr>
          </a:br>
          <a:r>
            <a:rPr lang="zh-CN" altLang="en-US" sz="900" kern="1200" dirty="0">
              <a:solidFill>
                <a:schemeClr val="tx1">
                  <a:lumMod val="50000"/>
                  <a:lumOff val="50000"/>
                </a:schemeClr>
              </a:solidFill>
              <a:sym typeface="微软雅黑" pitchFamily="34" charset="-122"/>
            </a:rPr>
            <a:t>在此录入上述图表的综合描述说明，在此录入上述图表的综合描述说明。</a:t>
          </a:r>
          <a:endParaRPr lang="zh-CN" altLang="en-US" sz="9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dsp:txBody>
      <dsp:txXfrm>
        <a:off x="1310387" y="1724112"/>
        <a:ext cx="1144111" cy="104876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F4687-A8D9-4BC3-94E5-24077D0F2CF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65829-4C48-4427-8C22-1EE18F5EB6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6F2F6E-DA3F-44F5-9A64-C588B3AF625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43E3DE-11AD-402A-9883-7D268646A9C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43E3DE-11AD-402A-9883-7D268646A9C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6F2F6E-DA3F-44F5-9A64-C588B3AF625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20893" y="-11692"/>
            <a:ext cx="9164893" cy="5156780"/>
          </a:xfrm>
          <a:prstGeom prst="rect">
            <a:avLst/>
          </a:prstGeom>
        </p:spPr>
      </p:pic>
      <p:sp>
        <p:nvSpPr>
          <p:cNvPr id="2" name="Date Placeholder 1"/>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85295B9-7D1E-4150-8098-60648BEF3CCD}" type="slidenum">
              <a:rPr lang="zh-CN" altLang="en-US" smtClean="0"/>
            </a:fld>
            <a:endParaRPr lang="zh-CN" altLang="en-US"/>
          </a:p>
        </p:txBody>
      </p:sp>
      <p:sp>
        <p:nvSpPr>
          <p:cNvPr id="12"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r>
              <a:rPr lang="zh-CN" altLang="zh-CN" sz="160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dirty="0">
              <a:solidFill>
                <a:schemeClr val="accent1"/>
              </a:solidFill>
              <a:latin typeface="微软雅黑" panose="020B0503020204020204" pitchFamily="34" charset="-122"/>
              <a:ea typeface="微软雅黑" panose="020B0503020204020204" pitchFamily="34" charset="-122"/>
            </a:endParaRPr>
          </a:p>
        </p:txBody>
      </p:sp>
      <p:sp>
        <p:nvSpPr>
          <p:cNvPr id="13" name="文本框 38"/>
          <p:cNvSpPr txBox="1"/>
          <p:nvPr userDrawn="1"/>
        </p:nvSpPr>
        <p:spPr>
          <a:xfrm>
            <a:off x="431541" y="547760"/>
            <a:ext cx="1456254"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20893" y="-11692"/>
            <a:ext cx="9164893" cy="5156780"/>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45806"/>
            <a:ext cx="1449714"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1" y="561281"/>
            <a:ext cx="1485750"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20893" y="-11692"/>
            <a:ext cx="9164893" cy="5156780"/>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47911" y="268399"/>
            <a:ext cx="1459547"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80103"/>
            <a:ext cx="1495583"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20893" y="-11692"/>
            <a:ext cx="9164893" cy="5156780"/>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5" y="285135"/>
            <a:ext cx="1464833"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91125"/>
            <a:ext cx="1500869"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503"/>
            <a:ext cx="8229600" cy="857779"/>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891"/>
            <a:ext cx="4038600" cy="3394583"/>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quarter" idx="2"/>
          </p:nvPr>
        </p:nvSpPr>
        <p:spPr>
          <a:xfrm>
            <a:off x="4648200" y="1200891"/>
            <a:ext cx="4038600" cy="162025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内容占位符 4"/>
          <p:cNvSpPr>
            <a:spLocks noGrp="1"/>
          </p:cNvSpPr>
          <p:nvPr>
            <p:ph sz="quarter" idx="3"/>
          </p:nvPr>
        </p:nvSpPr>
        <p:spPr>
          <a:xfrm>
            <a:off x="4648200" y="2973635"/>
            <a:ext cx="4038600" cy="1621839"/>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Rectangle 4"/>
          <p:cNvSpPr>
            <a:spLocks noGrp="1" noChangeArrowheads="1"/>
          </p:cNvSpPr>
          <p:nvPr>
            <p:ph type="dt" sz="half" idx="10"/>
          </p:nvPr>
        </p:nvSpPr>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p:txBody>
          <a:bodyPr/>
          <a:lstStyle>
            <a:lvl1pPr>
              <a:defRPr/>
            </a:lvl1pPr>
          </a:lstStyle>
          <a:p>
            <a:pPr>
              <a:defRPr/>
            </a:pPr>
            <a:fld id="{58423B1B-3B57-4F5A-83B2-F06C57B18BAE}" type="slidenum">
              <a:rPr lang="zh-CN" altLang="zh-CN"/>
            </a:fld>
            <a:endParaRPr lang="zh-CN" altLang="zh-CN"/>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6" Type="http://schemas.openxmlformats.org/officeDocument/2006/relationships/theme" Target="../theme/theme1.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585295B9-7D1E-4150-8098-60648BEF3CC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5" Type="http://schemas.openxmlformats.org/officeDocument/2006/relationships/notesSlide" Target="../notesSlides/notesSlide2.xml"/><Relationship Id="rId14" Type="http://schemas.openxmlformats.org/officeDocument/2006/relationships/slideLayout" Target="../slideLayouts/slideLayout8.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8.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9.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0.xml"/><Relationship Id="rId2" Type="http://schemas.openxmlformats.org/officeDocument/2006/relationships/image" Target="../media/image14.jpeg"/><Relationship Id="rId1" Type="http://schemas.openxmlformats.org/officeDocument/2006/relationships/image" Target="../media/image13.jpe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0.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0.xml"/><Relationship Id="rId2" Type="http://schemas.openxmlformats.org/officeDocument/2006/relationships/image" Target="../media/image15.png"/><Relationship Id="rId1" Type="http://schemas.openxmlformats.org/officeDocument/2006/relationships/image" Target="../media/image11.jpe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10.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8.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1.xml"/><Relationship Id="rId2" Type="http://schemas.openxmlformats.org/officeDocument/2006/relationships/chart" Target="../charts/chart6.xml"/><Relationship Id="rId1" Type="http://schemas.openxmlformats.org/officeDocument/2006/relationships/chart" Target="../charts/chart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37"/>
            <a:ext cx="9144000" cy="5144414"/>
          </a:xfrm>
          <a:prstGeom prst="rect">
            <a:avLst/>
          </a:prstGeom>
        </p:spPr>
      </p:pic>
      <p:sp>
        <p:nvSpPr>
          <p:cNvPr id="4" name="TextBox 5"/>
          <p:cNvSpPr txBox="1"/>
          <p:nvPr/>
        </p:nvSpPr>
        <p:spPr>
          <a:xfrm>
            <a:off x="1897627" y="1230373"/>
            <a:ext cx="4979184" cy="802336"/>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eaLnBrk="1" hangingPunct="1">
              <a:lnSpc>
                <a:spcPct val="150000"/>
              </a:lnSpc>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汽车行业通用</a:t>
            </a: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5" name="TextBox 6"/>
          <p:cNvSpPr txBox="1">
            <a:spLocks noChangeArrowheads="1"/>
          </p:cNvSpPr>
          <p:nvPr/>
        </p:nvSpPr>
        <p:spPr bwMode="auto">
          <a:xfrm>
            <a:off x="2173133" y="2123183"/>
            <a:ext cx="4129539" cy="276999"/>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anose="020B0604030504040204" pitchFamily="34" charset="0"/>
              </a:rPr>
              <a:t>动态</a:t>
            </a:r>
            <a:r>
              <a:rPr lang="en-US" altLang="zh-CN" sz="1200" dirty="0">
                <a:solidFill>
                  <a:schemeClr val="tx1">
                    <a:lumMod val="75000"/>
                    <a:lumOff val="25000"/>
                  </a:schemeClr>
                </a:solidFill>
                <a:latin typeface="Verdana" panose="020B0604030504040204" pitchFamily="34" charset="0"/>
              </a:rPr>
              <a:t>PPT/</a:t>
            </a:r>
            <a:r>
              <a:rPr lang="zh-CN" altLang="en-US" sz="1200" dirty="0">
                <a:solidFill>
                  <a:schemeClr val="tx1">
                    <a:lumMod val="75000"/>
                    <a:lumOff val="25000"/>
                  </a:schemeClr>
                </a:solidFill>
                <a:latin typeface="Verdana" panose="020B0604030504040204" pitchFamily="34" charset="0"/>
              </a:rPr>
              <a:t>框架完整</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精美大气</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可以编辑</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项目策划</a:t>
            </a:r>
            <a:endParaRPr lang="en-US" altLang="zh-CN" sz="1200" dirty="0">
              <a:solidFill>
                <a:schemeClr val="tx1">
                  <a:lumMod val="75000"/>
                  <a:lumOff val="25000"/>
                </a:schemeClr>
              </a:solidFill>
              <a:latin typeface="Verdana" panose="020B0604030504040204" pitchFamily="34" charset="0"/>
            </a:endParaRPr>
          </a:p>
        </p:txBody>
      </p:sp>
      <p:sp>
        <p:nvSpPr>
          <p:cNvPr id="7" name="TextBox 4"/>
          <p:cNvSpPr txBox="1"/>
          <p:nvPr/>
        </p:nvSpPr>
        <p:spPr>
          <a:xfrm>
            <a:off x="2505649" y="185519"/>
            <a:ext cx="2626986" cy="1266565"/>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eaLnBrk="1" hangingPunct="1">
              <a:lnSpc>
                <a:spcPct val="150000"/>
              </a:lnSpc>
            </a:pPr>
            <a:r>
              <a:rPr lang="en-US" altLang="zh-CN" sz="6000" b="1" dirty="0">
                <a:solidFill>
                  <a:schemeClr val="accent1"/>
                </a:solidFill>
                <a:latin typeface="Agency FB" panose="020B0503020202020204" pitchFamily="34" charset="0"/>
                <a:ea typeface="华文琥珀" panose="02010800040101010101" pitchFamily="2" charset="-122"/>
              </a:rPr>
              <a:t>2019</a:t>
            </a:r>
            <a:endParaRPr lang="id-ID" altLang="zh-CN" sz="4800" b="1" dirty="0">
              <a:solidFill>
                <a:schemeClr val="accent1"/>
              </a:solidFill>
              <a:latin typeface="Agency FB" panose="020B0503020202020204" pitchFamily="34" charset="0"/>
              <a:ea typeface="华文琥珀" panose="02010800040101010101" pitchFamily="2" charset="-122"/>
              <a:cs typeface="Clear Sans Light" pitchFamily="34" charset="0"/>
            </a:endParaRPr>
          </a:p>
        </p:txBody>
      </p:sp>
      <p:pic>
        <p:nvPicPr>
          <p:cNvPr id="8" name="bamboo">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9244" y="212318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50" presetClass="entr" presetSubtype="0" decel="10000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000" fill="hold"/>
                                        <p:tgtEl>
                                          <p:spTgt spid="3"/>
                                        </p:tgtEl>
                                        <p:attrNameLst>
                                          <p:attrName>ppt_w</p:attrName>
                                        </p:attrNameLst>
                                      </p:cBhvr>
                                      <p:tavLst>
                                        <p:tav tm="0">
                                          <p:val>
                                            <p:strVal val="#ppt_w+.3"/>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Effect transition="in" filter="fade">
                                      <p:cBhvr>
                                        <p:cTn id="11" dur="1000"/>
                                        <p:tgtEl>
                                          <p:spTgt spid="3"/>
                                        </p:tgtEl>
                                      </p:cBhvr>
                                    </p:animEffect>
                                  </p:childTnLst>
                                </p:cTn>
                              </p:par>
                            </p:childTnLst>
                          </p:cTn>
                        </p:par>
                        <p:par>
                          <p:cTn id="12" fill="hold">
                            <p:stCondLst>
                              <p:cond delay="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par>
                          <p:cTn id="16" fill="hold">
                            <p:stCondLst>
                              <p:cond delay="1000"/>
                            </p:stCondLst>
                            <p:childTnLst>
                              <p:par>
                                <p:cTn id="17" presetID="52" presetClass="entr" presetSubtype="0" fill="hold" grpId="0" nodeType="after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Scale>
                                      <p:cBhvr>
                                        <p:cTn id="19"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xEl>
                                              <p:pRg st="0" end="0"/>
                                            </p:txEl>
                                          </p:spTgt>
                                        </p:tgtEl>
                                        <p:attrNameLst>
                                          <p:attrName>ppt_x</p:attrName>
                                          <p:attrName>ppt_y</p:attrName>
                                        </p:attrNameLst>
                                      </p:cBhvr>
                                    </p:animMotion>
                                    <p:animEffect transition="in" filter="fade">
                                      <p:cBhvr>
                                        <p:cTn id="21" dur="1000"/>
                                        <p:tgtEl>
                                          <p:spTgt spid="4">
                                            <p:txEl>
                                              <p:pRg st="0" end="0"/>
                                            </p:txEl>
                                          </p:spTgt>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750" fill="hold"/>
                                        <p:tgtEl>
                                          <p:spTgt spid="5"/>
                                        </p:tgtEl>
                                        <p:attrNameLst>
                                          <p:attrName>ppt_w</p:attrName>
                                        </p:attrNameLst>
                                      </p:cBhvr>
                                      <p:tavLst>
                                        <p:tav tm="0">
                                          <p:val>
                                            <p:fltVal val="0"/>
                                          </p:val>
                                        </p:tav>
                                        <p:tav tm="100000">
                                          <p:val>
                                            <p:strVal val="#ppt_w"/>
                                          </p:val>
                                        </p:tav>
                                      </p:tavLst>
                                    </p:anim>
                                    <p:anim calcmode="lin" valueType="num">
                                      <p:cBhvr>
                                        <p:cTn id="26" dur="750" fill="hold"/>
                                        <p:tgtEl>
                                          <p:spTgt spid="5"/>
                                        </p:tgtEl>
                                        <p:attrNameLst>
                                          <p:attrName>ppt_h</p:attrName>
                                        </p:attrNameLst>
                                      </p:cBhvr>
                                      <p:tavLst>
                                        <p:tav tm="0">
                                          <p:val>
                                            <p:fltVal val="0"/>
                                          </p:val>
                                        </p:tav>
                                        <p:tav tm="100000">
                                          <p:val>
                                            <p:strVal val="#ppt_h"/>
                                          </p:val>
                                        </p:tav>
                                      </p:tavLst>
                                    </p:anim>
                                    <p:animEffect transition="in" filter="fade">
                                      <p:cBhvr>
                                        <p:cTn id="2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8" repeatCount="indefinite" fill="hold" display="0">
                  <p:stCondLst>
                    <p:cond delay="indefinite"/>
                  </p:stCondLst>
                  <p:endCondLst>
                    <p:cond evt="onStopAudio" delay="0">
                      <p:tgtEl>
                        <p:sldTgt/>
                      </p:tgtEl>
                    </p:cond>
                  </p:endCondLst>
                </p:cTn>
                <p:tgtEl>
                  <p:spTgt spid="8"/>
                </p:tgtEl>
              </p:cMediaNode>
            </p:audio>
          </p:childTnLst>
        </p:cTn>
      </p:par>
    </p:tnLst>
    <p:bldLst>
      <p:bldP spid="4" grpId="0" build="p"/>
      <p:bldP spid="5"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stretch>
            <a:fillRect/>
          </a:stretch>
        </p:blipFill>
        <p:spPr>
          <a:xfrm>
            <a:off x="0" y="-1"/>
            <a:ext cx="9144000" cy="5145025"/>
          </a:xfrm>
          <a:prstGeom prst="rect">
            <a:avLst/>
          </a:prstGeom>
        </p:spPr>
      </p:pic>
      <p:sp>
        <p:nvSpPr>
          <p:cNvPr id="79" name="MH_Entry_1"/>
          <p:cNvSpPr/>
          <p:nvPr>
            <p:custDataLst>
              <p:tags r:id="rId2"/>
            </p:custDataLst>
          </p:nvPr>
        </p:nvSpPr>
        <p:spPr>
          <a:xfrm flipH="1">
            <a:off x="4240918" y="1488371"/>
            <a:ext cx="2480289" cy="411949"/>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algn="ctr"/>
            <a:r>
              <a:rPr lang="zh-CN" altLang="en-US" sz="1705"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7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78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7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MH_Number_1"/>
          <p:cNvSpPr/>
          <p:nvPr>
            <p:custDataLst>
              <p:tags r:id="rId3"/>
            </p:custDataLst>
          </p:nvPr>
        </p:nvSpPr>
        <p:spPr>
          <a:xfrm flipH="1">
            <a:off x="3598050" y="1478279"/>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MH_Entry_2"/>
          <p:cNvSpPr/>
          <p:nvPr>
            <p:custDataLst>
              <p:tags r:id="rId4"/>
            </p:custDataLst>
          </p:nvPr>
        </p:nvSpPr>
        <p:spPr>
          <a:xfrm flipH="1">
            <a:off x="4240918" y="2257091"/>
            <a:ext cx="2480289" cy="411949"/>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1705"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17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78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7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2"/>
          <p:cNvSpPr/>
          <p:nvPr>
            <p:custDataLst>
              <p:tags r:id="rId5"/>
            </p:custDataLst>
          </p:nvPr>
        </p:nvSpPr>
        <p:spPr>
          <a:xfrm flipH="1">
            <a:off x="3598050" y="2246999"/>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5" name="MH_Entry_3"/>
          <p:cNvSpPr/>
          <p:nvPr>
            <p:custDataLst>
              <p:tags r:id="rId6"/>
            </p:custDataLst>
          </p:nvPr>
        </p:nvSpPr>
        <p:spPr>
          <a:xfrm flipH="1">
            <a:off x="4240918" y="3025811"/>
            <a:ext cx="2480289" cy="411949"/>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lvl="0" algn="ctr"/>
            <a:r>
              <a:rPr lang="zh-CN" altLang="en-US" sz="1705"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7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78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7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3"/>
          <p:cNvSpPr/>
          <p:nvPr>
            <p:custDataLst>
              <p:tags r:id="rId7"/>
            </p:custDataLst>
          </p:nvPr>
        </p:nvSpPr>
        <p:spPr>
          <a:xfrm flipH="1">
            <a:off x="3598050" y="3015719"/>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MH_Entry_4"/>
          <p:cNvSpPr/>
          <p:nvPr>
            <p:custDataLst>
              <p:tags r:id="rId8"/>
            </p:custDataLst>
          </p:nvPr>
        </p:nvSpPr>
        <p:spPr>
          <a:xfrm flipH="1">
            <a:off x="4240918" y="3794530"/>
            <a:ext cx="2480289" cy="411949"/>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1705"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7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78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7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Number_4"/>
          <p:cNvSpPr/>
          <p:nvPr>
            <p:custDataLst>
              <p:tags r:id="rId9"/>
            </p:custDataLst>
          </p:nvPr>
        </p:nvSpPr>
        <p:spPr>
          <a:xfrm flipH="1">
            <a:off x="3598050" y="3784438"/>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2" name="MH_Others_2"/>
          <p:cNvSpPr/>
          <p:nvPr>
            <p:custDataLst>
              <p:tags r:id="rId10"/>
            </p:custDataLst>
          </p:nvPr>
        </p:nvSpPr>
        <p:spPr>
          <a:xfrm>
            <a:off x="251" y="550798"/>
            <a:ext cx="1038556" cy="3556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endParaRPr lang="zh-CN" altLang="en-US" sz="1425">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Others_1"/>
          <p:cNvSpPr txBox="1"/>
          <p:nvPr>
            <p:custDataLst>
              <p:tags r:id="rId11"/>
            </p:custDataLst>
          </p:nvPr>
        </p:nvSpPr>
        <p:spPr>
          <a:xfrm>
            <a:off x="1038808" y="518444"/>
            <a:ext cx="811896" cy="437684"/>
          </a:xfrm>
          <a:prstGeom prst="rect">
            <a:avLst/>
          </a:prstGeom>
          <a:noFill/>
        </p:spPr>
        <p:txBody>
          <a:bodyPr vert="horz" wrap="square" lIns="0" tIns="0" rIns="0" bIns="0" rtlCol="0" anchor="ctr" anchorCtr="0">
            <a:spAutoFit/>
          </a:bodyPr>
          <a:lstStyle/>
          <a:p>
            <a:pPr algn="r"/>
            <a:r>
              <a:rPr lang="zh-CN" altLang="en-US" sz="2845"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2845"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s_2"/>
          <p:cNvSpPr txBox="1"/>
          <p:nvPr>
            <p:custDataLst>
              <p:tags r:id="rId12"/>
            </p:custDataLst>
          </p:nvPr>
        </p:nvSpPr>
        <p:spPr>
          <a:xfrm>
            <a:off x="250" y="956150"/>
            <a:ext cx="1850453" cy="350224"/>
          </a:xfrm>
          <a:prstGeom prst="rect">
            <a:avLst/>
          </a:prstGeom>
          <a:noFill/>
        </p:spPr>
        <p:txBody>
          <a:bodyPr wrap="square" lIns="0" tIns="0" rIns="0" bIns="0">
            <a:spAutoFit/>
          </a:bodyPr>
          <a:lstStyle/>
          <a:p>
            <a:pPr algn="r">
              <a:defRPr/>
            </a:pPr>
            <a:r>
              <a:rPr lang="en-US" altLang="zh-CN" sz="2275"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2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9"/>
                                        </p:tgtEl>
                                        <p:attrNameLst>
                                          <p:attrName>style.visibility</p:attrName>
                                        </p:attrNameLst>
                                      </p:cBhvr>
                                      <p:to>
                                        <p:strVal val="visible"/>
                                      </p:to>
                                    </p:set>
                                    <p:anim calcmode="lin" valueType="num">
                                      <p:cBhvr additive="base">
                                        <p:cTn id="21" dur="500" fill="hold"/>
                                        <p:tgtEl>
                                          <p:spTgt spid="79"/>
                                        </p:tgtEl>
                                        <p:attrNameLst>
                                          <p:attrName>ppt_x</p:attrName>
                                        </p:attrNameLst>
                                      </p:cBhvr>
                                      <p:tavLst>
                                        <p:tav tm="0">
                                          <p:val>
                                            <p:strVal val="0-#ppt_w/2"/>
                                          </p:val>
                                        </p:tav>
                                        <p:tav tm="100000">
                                          <p:val>
                                            <p:strVal val="#ppt_x"/>
                                          </p:val>
                                        </p:tav>
                                      </p:tavLst>
                                    </p:anim>
                                    <p:anim calcmode="lin" valueType="num">
                                      <p:cBhvr additive="base">
                                        <p:cTn id="22" dur="500" fill="hold"/>
                                        <p:tgtEl>
                                          <p:spTgt spid="7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cBhvr additive="base">
                                        <p:cTn id="25" dur="500" fill="hold"/>
                                        <p:tgtEl>
                                          <p:spTgt spid="80"/>
                                        </p:tgtEl>
                                        <p:attrNameLst>
                                          <p:attrName>ppt_x</p:attrName>
                                        </p:attrNameLst>
                                      </p:cBhvr>
                                      <p:tavLst>
                                        <p:tav tm="0">
                                          <p:val>
                                            <p:strVal val="0-#ppt_w/2"/>
                                          </p:val>
                                        </p:tav>
                                        <p:tav tm="100000">
                                          <p:val>
                                            <p:strVal val="#ppt_x"/>
                                          </p:val>
                                        </p:tav>
                                      </p:tavLst>
                                    </p:anim>
                                    <p:anim calcmode="lin" valueType="num">
                                      <p:cBhvr additive="base">
                                        <p:cTn id="26"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0-#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0-#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0-#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0-#ppt_w/2"/>
                                          </p:val>
                                        </p:tav>
                                        <p:tav tm="100000">
                                          <p:val>
                                            <p:strVal val="#ppt_x"/>
                                          </p:val>
                                        </p:tav>
                                      </p:tavLst>
                                    </p:anim>
                                    <p:anim calcmode="lin" valueType="num">
                                      <p:cBhvr additive="base">
                                        <p:cTn id="52" dur="50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0-#ppt_w/2"/>
                                          </p:val>
                                        </p:tav>
                                        <p:tav tm="100000">
                                          <p:val>
                                            <p:strVal val="#ppt_x"/>
                                          </p:val>
                                        </p:tav>
                                      </p:tavLst>
                                    </p:anim>
                                    <p:anim calcmode="lin" valueType="num">
                                      <p:cBhvr additive="base">
                                        <p:cTn id="56"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23" grpId="0" animBg="1"/>
      <p:bldP spid="24" grpId="0" animBg="1"/>
      <p:bldP spid="25" grpId="0" animBg="1"/>
      <p:bldP spid="26" grpId="0" animBg="1"/>
      <p:bldP spid="31" grpId="0" animBg="1"/>
      <p:bldP spid="32" grpId="0" animBg="1"/>
      <p:bldP spid="22" grpId="0" animBg="1"/>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0" y="-1"/>
            <a:ext cx="9144000" cy="5145025"/>
          </a:xfrm>
          <a:prstGeom prst="rect">
            <a:avLst/>
          </a:prstGeom>
        </p:spPr>
      </p:pic>
      <p:cxnSp>
        <p:nvCxnSpPr>
          <p:cNvPr id="6" name="直接连接符 5"/>
          <p:cNvCxnSpPr/>
          <p:nvPr>
            <p:custDataLst>
              <p:tags r:id="rId2"/>
            </p:custDataLst>
          </p:nvPr>
        </p:nvCxnSpPr>
        <p:spPr>
          <a:xfrm>
            <a:off x="0" y="2228125"/>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0" y="326063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3327449" y="2053673"/>
            <a:ext cx="2437720" cy="348900"/>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1990" dirty="0">
                <a:solidFill>
                  <a:srgbClr val="FFFFFF"/>
                </a:solidFill>
                <a:latin typeface="Arial" panose="020B0604020202020204" pitchFamily="34" charset="0"/>
                <a:ea typeface="微软雅黑" panose="020B0503020204020204" pitchFamily="34" charset="-122"/>
                <a:sym typeface="Arial" panose="020B0604020202020204" pitchFamily="34" charset="0"/>
              </a:rPr>
              <a:t>PART  1</a:t>
            </a:r>
            <a:endParaRPr lang="en-US" altLang="zh-CN" sz="199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Entry_1"/>
          <p:cNvSpPr/>
          <p:nvPr>
            <p:custDataLst>
              <p:tags r:id="rId5"/>
            </p:custDataLst>
          </p:nvPr>
        </p:nvSpPr>
        <p:spPr>
          <a:xfrm>
            <a:off x="3079381" y="2582149"/>
            <a:ext cx="2933857" cy="56906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56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56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4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14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2900928">
            <a:off x="3082823" y="2528552"/>
            <a:ext cx="1218247" cy="6400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18"/>
          <p:cNvSpPr/>
          <p:nvPr/>
        </p:nvSpPr>
        <p:spPr>
          <a:xfrm rot="2900928">
            <a:off x="3916507" y="3587230"/>
            <a:ext cx="1434146" cy="6400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rot="2900928">
            <a:off x="4299699" y="1836156"/>
            <a:ext cx="640045" cy="11482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19"/>
          <p:cNvSpPr/>
          <p:nvPr/>
        </p:nvSpPr>
        <p:spPr>
          <a:xfrm rot="2900928">
            <a:off x="4574638" y="2851485"/>
            <a:ext cx="640045" cy="58434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6"/>
          <p:cNvSpPr txBox="1"/>
          <p:nvPr/>
        </p:nvSpPr>
        <p:spPr>
          <a:xfrm>
            <a:off x="3758762" y="2979458"/>
            <a:ext cx="380166" cy="232460"/>
          </a:xfrm>
          <a:prstGeom prst="rect">
            <a:avLst/>
          </a:prstGeom>
          <a:noFill/>
        </p:spPr>
        <p:txBody>
          <a:bodyPr wrap="none" rtlCol="0">
            <a:spAutoFit/>
          </a:bodyPr>
          <a:lstStyle/>
          <a:p>
            <a:pPr algn="just">
              <a:lnSpc>
                <a:spcPct val="120000"/>
              </a:lnSpc>
            </a:pPr>
            <a:r>
              <a:rPr lang="en-US" sz="76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65%</a:t>
            </a:r>
            <a:endParaRPr lang="en-US" sz="76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4216696" y="3388180"/>
            <a:ext cx="380166" cy="232460"/>
          </a:xfrm>
          <a:prstGeom prst="rect">
            <a:avLst/>
          </a:prstGeom>
          <a:noFill/>
        </p:spPr>
        <p:txBody>
          <a:bodyPr wrap="none" rtlCol="0">
            <a:spAutoFit/>
          </a:bodyPr>
          <a:lstStyle/>
          <a:p>
            <a:pPr algn="just">
              <a:lnSpc>
                <a:spcPct val="120000"/>
              </a:lnSpc>
            </a:pPr>
            <a:r>
              <a:rPr lang="en-US" sz="76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76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4572152" y="3003687"/>
            <a:ext cx="380166" cy="232460"/>
          </a:xfrm>
          <a:prstGeom prst="rect">
            <a:avLst/>
          </a:prstGeom>
          <a:noFill/>
        </p:spPr>
        <p:txBody>
          <a:bodyPr wrap="none" rtlCol="0">
            <a:spAutoFit/>
          </a:bodyPr>
          <a:lstStyle/>
          <a:p>
            <a:pPr algn="just">
              <a:lnSpc>
                <a:spcPct val="120000"/>
              </a:lnSpc>
            </a:pPr>
            <a:r>
              <a:rPr lang="en-US" sz="76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US" sz="76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4226587" y="2594949"/>
            <a:ext cx="380166" cy="232460"/>
          </a:xfrm>
          <a:prstGeom prst="rect">
            <a:avLst/>
          </a:prstGeom>
          <a:noFill/>
        </p:spPr>
        <p:txBody>
          <a:bodyPr wrap="none" rtlCol="0">
            <a:spAutoFit/>
          </a:bodyPr>
          <a:lstStyle/>
          <a:p>
            <a:pPr algn="just">
              <a:lnSpc>
                <a:spcPct val="120000"/>
              </a:lnSpc>
            </a:pPr>
            <a:r>
              <a:rPr lang="en-US" sz="76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76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099168" y="2658790"/>
            <a:ext cx="897526" cy="183864"/>
          </a:xfrm>
          <a:prstGeom prst="rect">
            <a:avLst/>
          </a:prstGeom>
        </p:spPr>
        <p:txBody>
          <a:bodyPr wrap="none" lIns="0" tIns="0" rIns="0" bIns="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6099169" y="2828316"/>
            <a:ext cx="1921245" cy="210150"/>
          </a:xfrm>
          <a:prstGeom prst="rect">
            <a:avLst/>
          </a:prstGeom>
        </p:spPr>
        <p:txBody>
          <a:bodyPr wrap="square" lIns="0" tIns="0" rIns="0" bIns="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5520989" y="2658791"/>
            <a:ext cx="512872" cy="367601"/>
          </a:xfrm>
          <a:prstGeom prst="rect">
            <a:avLst/>
          </a:prstGeom>
          <a:noFill/>
        </p:spPr>
        <p:txBody>
          <a:bodyPr wrap="none" lIns="0" tIns="0" rIns="0" bIns="0" rtlCol="0">
            <a:spAutoFit/>
          </a:bodyPr>
          <a:lstStyle/>
          <a:p>
            <a:pPr algn="just">
              <a:lnSpc>
                <a:spcPct val="120000"/>
              </a:lnSpc>
            </a:pPr>
            <a:r>
              <a:rPr lang="en-US" sz="199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15%</a:t>
            </a:r>
            <a:endParaRPr lang="en-US" sz="199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3584135" y="1301650"/>
            <a:ext cx="897526" cy="183864"/>
          </a:xfrm>
          <a:prstGeom prst="rect">
            <a:avLst/>
          </a:prstGeom>
        </p:spPr>
        <p:txBody>
          <a:bodyPr wrap="none" lIns="0" tIns="0" rIns="0" bIns="0">
            <a:spAutoFit/>
          </a:bodyPr>
          <a:lstStyle/>
          <a:p>
            <a:pPr algn="just">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2644975" y="1494989"/>
            <a:ext cx="1834769" cy="315224"/>
          </a:xfrm>
          <a:prstGeom prst="rect">
            <a:avLst/>
          </a:prstGeom>
        </p:spPr>
        <p:txBody>
          <a:bodyPr wrap="square" lIns="0" tIns="0" rIns="0" bIns="0">
            <a:spAutoFit/>
          </a:bodyPr>
          <a:lstStyle/>
          <a:p>
            <a:pPr algn="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4568806" y="1311145"/>
            <a:ext cx="512872" cy="367601"/>
          </a:xfrm>
          <a:prstGeom prst="rect">
            <a:avLst/>
          </a:prstGeom>
          <a:noFill/>
        </p:spPr>
        <p:txBody>
          <a:bodyPr wrap="none" lIns="0" tIns="0" rIns="0" bIns="0" rtlCol="0">
            <a:spAutoFit/>
          </a:bodyPr>
          <a:lstStyle/>
          <a:p>
            <a:pPr algn="just">
              <a:lnSpc>
                <a:spcPct val="120000"/>
              </a:lnSpc>
            </a:pPr>
            <a:r>
              <a:rPr lang="en-US" sz="199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34%</a:t>
            </a:r>
            <a:endParaRPr lang="en-US" sz="199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9"/>
          <p:cNvSpPr/>
          <p:nvPr/>
        </p:nvSpPr>
        <p:spPr>
          <a:xfrm>
            <a:off x="6219155" y="3922713"/>
            <a:ext cx="897526" cy="183864"/>
          </a:xfrm>
          <a:prstGeom prst="rect">
            <a:avLst/>
          </a:prstGeom>
        </p:spPr>
        <p:txBody>
          <a:bodyPr wrap="none" lIns="0" tIns="0" rIns="0" bIns="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30"/>
          <p:cNvSpPr/>
          <p:nvPr/>
        </p:nvSpPr>
        <p:spPr>
          <a:xfrm>
            <a:off x="6219156" y="4092239"/>
            <a:ext cx="1921245" cy="210150"/>
          </a:xfrm>
          <a:prstGeom prst="rect">
            <a:avLst/>
          </a:prstGeom>
        </p:spPr>
        <p:txBody>
          <a:bodyPr wrap="square" lIns="0" tIns="0" rIns="0" bIns="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31"/>
          <p:cNvSpPr txBox="1"/>
          <p:nvPr/>
        </p:nvSpPr>
        <p:spPr>
          <a:xfrm>
            <a:off x="5640976" y="3922713"/>
            <a:ext cx="512872" cy="367601"/>
          </a:xfrm>
          <a:prstGeom prst="rect">
            <a:avLst/>
          </a:prstGeom>
          <a:noFill/>
        </p:spPr>
        <p:txBody>
          <a:bodyPr wrap="none" lIns="0" tIns="0" rIns="0" bIns="0" rtlCol="0">
            <a:spAutoFit/>
          </a:bodyPr>
          <a:lstStyle/>
          <a:p>
            <a:pPr algn="just">
              <a:lnSpc>
                <a:spcPct val="120000"/>
              </a:lnSpc>
            </a:pPr>
            <a:r>
              <a:rPr lang="en-US" sz="199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28%</a:t>
            </a:r>
            <a:endParaRPr lang="en-US" sz="199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9"/>
          <p:cNvSpPr/>
          <p:nvPr/>
        </p:nvSpPr>
        <p:spPr>
          <a:xfrm>
            <a:off x="2611986" y="4043474"/>
            <a:ext cx="897526" cy="183864"/>
          </a:xfrm>
          <a:prstGeom prst="rect">
            <a:avLst/>
          </a:prstGeom>
        </p:spPr>
        <p:txBody>
          <a:bodyPr wrap="none" lIns="0" tIns="0" rIns="0" bIns="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30"/>
          <p:cNvSpPr/>
          <p:nvPr/>
        </p:nvSpPr>
        <p:spPr>
          <a:xfrm>
            <a:off x="1670909" y="4213002"/>
            <a:ext cx="1834769" cy="315224"/>
          </a:xfrm>
          <a:prstGeom prst="rect">
            <a:avLst/>
          </a:prstGeom>
        </p:spPr>
        <p:txBody>
          <a:bodyPr wrap="square" lIns="0" tIns="0" rIns="0" bIns="0">
            <a:spAutoFit/>
          </a:bodyPr>
          <a:lstStyle/>
          <a:p>
            <a:pPr algn="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31"/>
          <p:cNvSpPr txBox="1"/>
          <p:nvPr/>
        </p:nvSpPr>
        <p:spPr>
          <a:xfrm>
            <a:off x="3550540" y="4043475"/>
            <a:ext cx="512872" cy="367601"/>
          </a:xfrm>
          <a:prstGeom prst="rect">
            <a:avLst/>
          </a:prstGeom>
          <a:noFill/>
        </p:spPr>
        <p:txBody>
          <a:bodyPr wrap="none" lIns="0" tIns="0" rIns="0" bIns="0" rtlCol="0">
            <a:spAutoFit/>
          </a:bodyPr>
          <a:lstStyle/>
          <a:p>
            <a:pPr algn="just">
              <a:lnSpc>
                <a:spcPct val="120000"/>
              </a:lnSpc>
            </a:pPr>
            <a:r>
              <a:rPr lang="en-US" sz="199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36%</a:t>
            </a:r>
            <a:endParaRPr lang="en-US" sz="199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 calcmode="lin" valueType="num">
                                      <p:cBhvr>
                                        <p:cTn id="31" dur="500" fill="hold"/>
                                        <p:tgtEl>
                                          <p:spTgt spid="19"/>
                                        </p:tgtEl>
                                        <p:attrNameLst>
                                          <p:attrName>style.rotation</p:attrName>
                                        </p:attrNameLst>
                                      </p:cBhvr>
                                      <p:tavLst>
                                        <p:tav tm="0">
                                          <p:val>
                                            <p:fltVal val="360"/>
                                          </p:val>
                                        </p:tav>
                                        <p:tav tm="100000">
                                          <p:val>
                                            <p:fltVal val="0"/>
                                          </p:val>
                                        </p:tav>
                                      </p:tavLst>
                                    </p:anim>
                                    <p:animEffect transition="in" filter="fade">
                                      <p:cBhvr>
                                        <p:cTn id="32" dur="500"/>
                                        <p:tgtEl>
                                          <p:spTgt spid="1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360"/>
                                          </p:val>
                                        </p:tav>
                                        <p:tav tm="100000">
                                          <p:val>
                                            <p:fltVal val="0"/>
                                          </p:val>
                                        </p:tav>
                                      </p:tavLst>
                                    </p:anim>
                                    <p:animEffect transition="in" filter="fade">
                                      <p:cBhvr>
                                        <p:cTn id="43" dur="500"/>
                                        <p:tgtEl>
                                          <p:spTgt spid="4"/>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3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3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3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3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3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3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3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3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5" grpId="0" animBg="1"/>
      <p:bldP spid="20" grpId="0" animBg="1"/>
      <p:bldP spid="7" grpId="0"/>
      <p:bldP spid="26" grpId="0"/>
      <p:bldP spid="27" grpId="0"/>
      <p:bldP spid="28" grpId="0"/>
      <p:bldP spid="30" grpId="0"/>
      <p:bldP spid="31" grpId="0"/>
      <p:bldP spid="32" grpId="0"/>
      <p:bldP spid="34" grpId="0"/>
      <p:bldP spid="35" grpId="0"/>
      <p:bldP spid="36" grpId="0"/>
      <p:bldP spid="21" grpId="0"/>
      <p:bldP spid="22" grpId="0"/>
      <p:bldP spid="23" grpId="0"/>
      <p:bldP spid="24" grpId="0"/>
      <p:bldP spid="25"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47081" y="1622739"/>
            <a:ext cx="3111215" cy="2034861"/>
            <a:chOff x="3905786" y="2755739"/>
            <a:chExt cx="2067895" cy="2322223"/>
          </a:xfrm>
        </p:grpSpPr>
        <p:sp>
          <p:nvSpPr>
            <p:cNvPr id="15" name="矩形 14"/>
            <p:cNvSpPr/>
            <p:nvPr/>
          </p:nvSpPr>
          <p:spPr>
            <a:xfrm>
              <a:off x="3911759" y="2790782"/>
              <a:ext cx="2061922" cy="2287180"/>
            </a:xfrm>
            <a:prstGeom prst="rect">
              <a:avLst/>
            </a:prstGeom>
            <a:blipFill>
              <a:blip r:embed="rId1"/>
              <a:stretch>
                <a:fillRect/>
              </a:stretch>
            </a:blipFill>
            <a:ln>
              <a:solidFill>
                <a:srgbClr val="00A6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6" name="矩形 15"/>
            <p:cNvSpPr/>
            <p:nvPr/>
          </p:nvSpPr>
          <p:spPr>
            <a:xfrm>
              <a:off x="3905786" y="2755739"/>
              <a:ext cx="2055913" cy="2299801"/>
            </a:xfrm>
            <a:prstGeom prst="rect">
              <a:avLst/>
            </a:prstGeom>
            <a:noFill/>
            <a:ln w="7620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grpSp>
        <p:nvGrpSpPr>
          <p:cNvPr id="17" name="组合 16"/>
          <p:cNvGrpSpPr/>
          <p:nvPr/>
        </p:nvGrpSpPr>
        <p:grpSpPr>
          <a:xfrm>
            <a:off x="4384906" y="2010427"/>
            <a:ext cx="1537870" cy="1537370"/>
            <a:chOff x="6275847" y="2902714"/>
            <a:chExt cx="2050605" cy="2049940"/>
          </a:xfrm>
        </p:grpSpPr>
        <p:sp>
          <p:nvSpPr>
            <p:cNvPr id="18" name="矩形 17"/>
            <p:cNvSpPr/>
            <p:nvPr/>
          </p:nvSpPr>
          <p:spPr>
            <a:xfrm>
              <a:off x="6275847" y="2902714"/>
              <a:ext cx="2050604" cy="2049939"/>
            </a:xfrm>
            <a:prstGeom prst="rect">
              <a:avLst/>
            </a:prstGeom>
            <a:blipFill>
              <a:blip r:embed="rId2"/>
              <a:stretch>
                <a:fillRect l="-60132" t="-48639" r="-54722"/>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9" name="矩形 18"/>
            <p:cNvSpPr/>
            <p:nvPr/>
          </p:nvSpPr>
          <p:spPr>
            <a:xfrm>
              <a:off x="6276512" y="2902714"/>
              <a:ext cx="2049940" cy="2049940"/>
            </a:xfrm>
            <a:prstGeom prst="rect">
              <a:avLst/>
            </a:prstGeom>
            <a:noFill/>
            <a:ln w="76200">
              <a:solidFill>
                <a:schemeClr val="accent2"/>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grpSp>
        <p:nvGrpSpPr>
          <p:cNvPr id="20" name="组合 19"/>
          <p:cNvGrpSpPr/>
          <p:nvPr/>
        </p:nvGrpSpPr>
        <p:grpSpPr>
          <a:xfrm>
            <a:off x="6137141" y="1653447"/>
            <a:ext cx="1546854" cy="1537370"/>
            <a:chOff x="8612289" y="2426715"/>
            <a:chExt cx="2062586" cy="2049940"/>
          </a:xfrm>
        </p:grpSpPr>
        <p:sp>
          <p:nvSpPr>
            <p:cNvPr id="21" name="矩形 20"/>
            <p:cNvSpPr/>
            <p:nvPr/>
          </p:nvSpPr>
          <p:spPr>
            <a:xfrm>
              <a:off x="8612289" y="2426715"/>
              <a:ext cx="2061922" cy="2049940"/>
            </a:xfrm>
            <a:prstGeom prst="rect">
              <a:avLst/>
            </a:prstGeom>
            <a:blipFill>
              <a:blip r:embed="rId3"/>
              <a:stretch>
                <a:fillRect/>
              </a:stretch>
            </a:blip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2" name="矩形 21"/>
            <p:cNvSpPr/>
            <p:nvPr/>
          </p:nvSpPr>
          <p:spPr>
            <a:xfrm>
              <a:off x="8624935" y="2426715"/>
              <a:ext cx="2049940" cy="2049940"/>
            </a:xfrm>
            <a:prstGeom prst="rect">
              <a:avLst/>
            </a:prstGeom>
            <a:noFill/>
            <a:ln w="76200">
              <a:solidFill>
                <a:schemeClr val="accent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23" name="文本框 22"/>
          <p:cNvSpPr txBox="1"/>
          <p:nvPr/>
        </p:nvSpPr>
        <p:spPr>
          <a:xfrm>
            <a:off x="1244350" y="3883557"/>
            <a:ext cx="2079415" cy="1107996"/>
          </a:xfrm>
          <a:prstGeom prst="rect">
            <a:avLst/>
          </a:prstGeom>
          <a:noFill/>
          <a:effectLst/>
        </p:spPr>
        <p:txBody>
          <a:bodyPr wrap="none" rtlCol="0">
            <a:spAutoFit/>
          </a:bodyPr>
          <a:lstStyle/>
          <a:p>
            <a:r>
              <a:rPr lang="zh-CN" altLang="en-US" sz="128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252718" y="3481277"/>
            <a:ext cx="2079415" cy="1107996"/>
          </a:xfrm>
          <a:prstGeom prst="rect">
            <a:avLst/>
          </a:prstGeom>
          <a:noFill/>
          <a:effectLst/>
        </p:spPr>
        <p:txBody>
          <a:bodyPr wrap="none" rtlCol="0">
            <a:spAutoFit/>
          </a:bodyPr>
          <a:lstStyle/>
          <a:p>
            <a:r>
              <a:rPr lang="zh-CN" altLang="en-US" sz="128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173303" y="3838257"/>
            <a:ext cx="2079415" cy="1107996"/>
          </a:xfrm>
          <a:prstGeom prst="rect">
            <a:avLst/>
          </a:prstGeom>
          <a:noFill/>
          <a:effectLst/>
        </p:spPr>
        <p:txBody>
          <a:bodyPr wrap="none" rtlCol="0">
            <a:spAutoFit/>
          </a:bodyPr>
          <a:lstStyle/>
          <a:p>
            <a:r>
              <a:rPr lang="zh-CN" altLang="en-US" sz="128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randombar(horizontal)">
                                      <p:cBhvr>
                                        <p:cTn id="11" dur="500"/>
                                        <p:tgtEl>
                                          <p:spTgt spid="1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par>
                                <p:cTn id="16" presetID="2" presetClass="entr" presetSubtype="4" decel="28000" fill="hold" grpId="0" nodeType="withEffect">
                                  <p:stCondLst>
                                    <p:cond delay="25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750" fill="hold"/>
                                        <p:tgtEl>
                                          <p:spTgt spid="23"/>
                                        </p:tgtEl>
                                        <p:attrNameLst>
                                          <p:attrName>ppt_x</p:attrName>
                                        </p:attrNameLst>
                                      </p:cBhvr>
                                      <p:tavLst>
                                        <p:tav tm="0">
                                          <p:val>
                                            <p:strVal val="#ppt_x"/>
                                          </p:val>
                                        </p:tav>
                                        <p:tav tm="100000">
                                          <p:val>
                                            <p:strVal val="#ppt_x"/>
                                          </p:val>
                                        </p:tav>
                                      </p:tavLst>
                                    </p:anim>
                                    <p:anim calcmode="lin" valueType="num">
                                      <p:cBhvr additive="base">
                                        <p:cTn id="19" dur="7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decel="28000" fill="hold" grpId="0" nodeType="withEffect">
                                  <p:stCondLst>
                                    <p:cond delay="50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750" fill="hold"/>
                                        <p:tgtEl>
                                          <p:spTgt spid="26"/>
                                        </p:tgtEl>
                                        <p:attrNameLst>
                                          <p:attrName>ppt_x</p:attrName>
                                        </p:attrNameLst>
                                      </p:cBhvr>
                                      <p:tavLst>
                                        <p:tav tm="0">
                                          <p:val>
                                            <p:strVal val="#ppt_x"/>
                                          </p:val>
                                        </p:tav>
                                        <p:tav tm="100000">
                                          <p:val>
                                            <p:strVal val="#ppt_x"/>
                                          </p:val>
                                        </p:tav>
                                      </p:tavLst>
                                    </p:anim>
                                    <p:anim calcmode="lin" valueType="num">
                                      <p:cBhvr additive="base">
                                        <p:cTn id="23" dur="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decel="28000" fill="hold" grpId="0" nodeType="withEffect">
                                  <p:stCondLst>
                                    <p:cond delay="75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750" fill="hold"/>
                                        <p:tgtEl>
                                          <p:spTgt spid="25"/>
                                        </p:tgtEl>
                                        <p:attrNameLst>
                                          <p:attrName>ppt_x</p:attrName>
                                        </p:attrNameLst>
                                      </p:cBhvr>
                                      <p:tavLst>
                                        <p:tav tm="0">
                                          <p:val>
                                            <p:strVal val="#ppt_x"/>
                                          </p:val>
                                        </p:tav>
                                        <p:tav tm="100000">
                                          <p:val>
                                            <p:strVal val="#ppt_x"/>
                                          </p:val>
                                        </p:tav>
                                      </p:tavLst>
                                    </p:anim>
                                    <p:anim calcmode="lin" valueType="num">
                                      <p:cBhvr additive="base">
                                        <p:cTn id="27"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44058" y="2016818"/>
            <a:ext cx="1597446" cy="1318398"/>
            <a:chOff x="844058" y="2016195"/>
            <a:chExt cx="1597446" cy="1317991"/>
          </a:xfrm>
        </p:grpSpPr>
        <p:sp>
          <p:nvSpPr>
            <p:cNvPr id="4" name="Freeform 8"/>
            <p:cNvSpPr/>
            <p:nvPr/>
          </p:nvSpPr>
          <p:spPr bwMode="auto">
            <a:xfrm>
              <a:off x="844058"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tIns="66227" rIns="66227" bIns="91440"/>
            <a:lstStyle/>
            <a:p>
              <a:pPr marL="0" lvl="1" algn="ctr" defTabSz="977900">
                <a:lnSpc>
                  <a:spcPct val="90000"/>
                </a:lnSpc>
                <a:spcAft>
                  <a:spcPct val="1500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TextBox 57"/>
            <p:cNvSpPr>
              <a:spLocks noChangeArrowheads="1"/>
            </p:cNvSpPr>
            <p:nvPr/>
          </p:nvSpPr>
          <p:spPr bwMode="auto">
            <a:xfrm>
              <a:off x="868875" y="2130412"/>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2855729" y="2018800"/>
            <a:ext cx="1667763" cy="1318399"/>
            <a:chOff x="2855728" y="2018177"/>
            <a:chExt cx="1667763" cy="1317992"/>
          </a:xfrm>
        </p:grpSpPr>
        <p:sp>
          <p:nvSpPr>
            <p:cNvPr id="7" name="Freeform 11"/>
            <p:cNvSpPr/>
            <p:nvPr/>
          </p:nvSpPr>
          <p:spPr bwMode="auto">
            <a:xfrm>
              <a:off x="2855728" y="2018177"/>
              <a:ext cx="1597446" cy="1317992"/>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lvl="1" algn="ctr"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57"/>
            <p:cNvSpPr>
              <a:spLocks noChangeArrowheads="1"/>
            </p:cNvSpPr>
            <p:nvPr/>
          </p:nvSpPr>
          <p:spPr bwMode="auto">
            <a:xfrm>
              <a:off x="2975679" y="2332577"/>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867400" y="2016818"/>
            <a:ext cx="1597446" cy="1318398"/>
            <a:chOff x="4867400" y="2016195"/>
            <a:chExt cx="1597446" cy="1317991"/>
          </a:xfrm>
        </p:grpSpPr>
        <p:sp>
          <p:nvSpPr>
            <p:cNvPr id="10" name="Freeform 14"/>
            <p:cNvSpPr/>
            <p:nvPr/>
          </p:nvSpPr>
          <p:spPr bwMode="auto">
            <a:xfrm>
              <a:off x="4867400"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chemeClr val="accent2"/>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66227" rIns="66227" bIns="292661" spcCol="1270"/>
            <a:lstStyle/>
            <a:p>
              <a:pPr marL="0" lvl="1"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57"/>
            <p:cNvSpPr>
              <a:spLocks noChangeArrowheads="1"/>
            </p:cNvSpPr>
            <p:nvPr/>
          </p:nvSpPr>
          <p:spPr bwMode="auto">
            <a:xfrm>
              <a:off x="4917034" y="2130412"/>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865199" y="2034660"/>
            <a:ext cx="1635220" cy="1320381"/>
            <a:chOff x="6865199" y="2034032"/>
            <a:chExt cx="1635220" cy="1319973"/>
          </a:xfrm>
        </p:grpSpPr>
        <p:sp>
          <p:nvSpPr>
            <p:cNvPr id="13" name="Freeform 17"/>
            <p:cNvSpPr/>
            <p:nvPr/>
          </p:nvSpPr>
          <p:spPr bwMode="auto">
            <a:xfrm>
              <a:off x="6865199" y="2034032"/>
              <a:ext cx="1599427" cy="1319973"/>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lvl="1" algn="ctr"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57"/>
            <p:cNvSpPr>
              <a:spLocks noChangeArrowheads="1"/>
            </p:cNvSpPr>
            <p:nvPr/>
          </p:nvSpPr>
          <p:spPr bwMode="auto">
            <a:xfrm>
              <a:off x="6952607" y="2363034"/>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5" name="Shape 9"/>
          <p:cNvSpPr/>
          <p:nvPr/>
        </p:nvSpPr>
        <p:spPr>
          <a:xfrm>
            <a:off x="1751788" y="2363764"/>
            <a:ext cx="1714379" cy="171689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6" name="Circular Arrow 12"/>
          <p:cNvSpPr/>
          <p:nvPr/>
        </p:nvSpPr>
        <p:spPr>
          <a:xfrm>
            <a:off x="3749586" y="1221813"/>
            <a:ext cx="1920501" cy="1921095"/>
          </a:xfrm>
          <a:prstGeom prst="circularArrow">
            <a:avLst>
              <a:gd name="adj1" fmla="val 2567"/>
              <a:gd name="adj2" fmla="val 311540"/>
              <a:gd name="adj3" fmla="val 19512949"/>
              <a:gd name="adj4" fmla="val 12575511"/>
              <a:gd name="adj5" fmla="val 2994"/>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7" name="Shape 16"/>
          <p:cNvSpPr/>
          <p:nvPr/>
        </p:nvSpPr>
        <p:spPr>
          <a:xfrm>
            <a:off x="5761255" y="2381609"/>
            <a:ext cx="1716362" cy="171689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18" name="组合 17"/>
          <p:cNvGrpSpPr/>
          <p:nvPr/>
        </p:nvGrpSpPr>
        <p:grpSpPr>
          <a:xfrm>
            <a:off x="1198826" y="3053693"/>
            <a:ext cx="1421053" cy="565028"/>
            <a:chOff x="1198825" y="3052750"/>
            <a:chExt cx="1421053" cy="564854"/>
          </a:xfrm>
          <a:solidFill>
            <a:srgbClr val="79A4C7"/>
          </a:solidFill>
          <a:scene3d>
            <a:camera prst="orthographicFront">
              <a:rot lat="0" lon="0" rev="0"/>
            </a:camera>
            <a:lightRig rig="glow" dir="t">
              <a:rot lat="0" lon="0" rev="4800000"/>
            </a:lightRig>
          </a:scene3d>
        </p:grpSpPr>
        <p:sp>
          <p:nvSpPr>
            <p:cNvPr id="19" name="Freeform 10"/>
            <p:cNvSpPr/>
            <p:nvPr/>
          </p:nvSpPr>
          <p:spPr bwMode="auto">
            <a:xfrm>
              <a:off x="1198825"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03647" y="3194658"/>
              <a:ext cx="954107" cy="276914"/>
            </a:xfrm>
            <a:prstGeom prst="rect">
              <a:avLst/>
            </a:prstGeom>
            <a:noFill/>
            <a:ln>
              <a:noFill/>
            </a:ln>
            <a:effectLst>
              <a:outerShdw blurRad="190500" dist="228600" dir="2700000" algn="ctr">
                <a:srgbClr val="000000">
                  <a:alpha val="30000"/>
                </a:srgbClr>
              </a:outerShdw>
            </a:effectLst>
            <a:sp3d prstMaterial="matte">
              <a:bevelT w="0" h="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210496" y="1735296"/>
            <a:ext cx="1421052" cy="565027"/>
            <a:chOff x="3210496" y="1734760"/>
            <a:chExt cx="1421052" cy="564853"/>
          </a:xfrm>
          <a:solidFill>
            <a:srgbClr val="F5CA40"/>
          </a:solidFill>
          <a:scene3d>
            <a:camera prst="orthographicFront">
              <a:rot lat="0" lon="0" rev="0"/>
            </a:camera>
            <a:lightRig rig="glow" dir="t">
              <a:rot lat="0" lon="0" rev="4800000"/>
            </a:lightRig>
          </a:scene3d>
        </p:grpSpPr>
        <p:sp>
          <p:nvSpPr>
            <p:cNvPr id="22" name="Freeform 13"/>
            <p:cNvSpPr/>
            <p:nvPr/>
          </p:nvSpPr>
          <p:spPr bwMode="auto">
            <a:xfrm>
              <a:off x="3210496" y="1734760"/>
              <a:ext cx="1421052" cy="564853"/>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473877" y="1862922"/>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222168" y="3053693"/>
            <a:ext cx="1421053" cy="565028"/>
            <a:chOff x="5222167" y="3052750"/>
            <a:chExt cx="1421053" cy="564854"/>
          </a:xfrm>
          <a:solidFill>
            <a:srgbClr val="F86251"/>
          </a:solidFill>
          <a:scene3d>
            <a:camera prst="orthographicFront">
              <a:rot lat="0" lon="0" rev="0"/>
            </a:camera>
            <a:lightRig rig="glow" dir="t">
              <a:rot lat="0" lon="0" rev="4800000"/>
            </a:lightRig>
          </a:scene3d>
        </p:grpSpPr>
        <p:sp>
          <p:nvSpPr>
            <p:cNvPr id="25" name="Freeform 15"/>
            <p:cNvSpPr/>
            <p:nvPr/>
          </p:nvSpPr>
          <p:spPr bwMode="auto">
            <a:xfrm>
              <a:off x="5222167"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3"/>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endPar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TextBox 25"/>
            <p:cNvSpPr txBox="1"/>
            <p:nvPr/>
          </p:nvSpPr>
          <p:spPr>
            <a:xfrm>
              <a:off x="5454096" y="3194658"/>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219963" y="1751156"/>
            <a:ext cx="1423035" cy="567010"/>
            <a:chOff x="7219963" y="1750615"/>
            <a:chExt cx="1423035" cy="566835"/>
          </a:xfrm>
          <a:solidFill>
            <a:srgbClr val="92E2D9"/>
          </a:solidFill>
          <a:scene3d>
            <a:camera prst="orthographicFront">
              <a:rot lat="0" lon="0" rev="0"/>
            </a:camera>
            <a:lightRig rig="glow" dir="t">
              <a:rot lat="0" lon="0" rev="4800000"/>
            </a:lightRig>
          </a:scene3d>
        </p:grpSpPr>
        <p:sp>
          <p:nvSpPr>
            <p:cNvPr id="28" name="Freeform 18"/>
            <p:cNvSpPr/>
            <p:nvPr/>
          </p:nvSpPr>
          <p:spPr bwMode="auto">
            <a:xfrm>
              <a:off x="7219963" y="1750615"/>
              <a:ext cx="1423035" cy="566835"/>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4"/>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endPar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TextBox 28"/>
            <p:cNvSpPr txBox="1"/>
            <p:nvPr/>
          </p:nvSpPr>
          <p:spPr>
            <a:xfrm>
              <a:off x="7470321" y="1862921"/>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4*#ppt_w"/>
                                          </p:val>
                                        </p:tav>
                                        <p:tav tm="100000">
                                          <p:val>
                                            <p:strVal val="#ppt_w"/>
                                          </p:val>
                                        </p:tav>
                                      </p:tavLst>
                                    </p:anim>
                                    <p:anim calcmode="lin" valueType="num">
                                      <p:cBhvr>
                                        <p:cTn id="8" dur="500" fill="hold"/>
                                        <p:tgtEl>
                                          <p:spTgt spid="18"/>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25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strVal val="4*#ppt_w"/>
                                          </p:val>
                                        </p:tav>
                                        <p:tav tm="100000">
                                          <p:val>
                                            <p:strVal val="#ppt_w"/>
                                          </p:val>
                                        </p:tav>
                                      </p:tavLst>
                                    </p:anim>
                                    <p:anim calcmode="lin" valueType="num">
                                      <p:cBhvr>
                                        <p:cTn id="12" dur="500" fill="hold"/>
                                        <p:tgtEl>
                                          <p:spTgt spid="21"/>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strVal val="4*#ppt_w"/>
                                          </p:val>
                                        </p:tav>
                                        <p:tav tm="100000">
                                          <p:val>
                                            <p:strVal val="#ppt_w"/>
                                          </p:val>
                                        </p:tav>
                                      </p:tavLst>
                                    </p:anim>
                                    <p:anim calcmode="lin" valueType="num">
                                      <p:cBhvr>
                                        <p:cTn id="16" dur="500" fill="hold"/>
                                        <p:tgtEl>
                                          <p:spTgt spid="2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strVal val="4*#ppt_w"/>
                                          </p:val>
                                        </p:tav>
                                        <p:tav tm="100000">
                                          <p:val>
                                            <p:strVal val="#ppt_w"/>
                                          </p:val>
                                        </p:tav>
                                      </p:tavLst>
                                    </p:anim>
                                    <p:anim calcmode="lin" valueType="num">
                                      <p:cBhvr>
                                        <p:cTn id="20" dur="500" fill="hold"/>
                                        <p:tgtEl>
                                          <p:spTgt spid="27"/>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ppt_y</p:attrName>
                                        </p:attrNameLst>
                                      </p:cBhvr>
                                      <p:tavLst>
                                        <p:tav tm="0">
                                          <p:val>
                                            <p:strVal val="#ppt_y+#ppt_h*1.125000"/>
                                          </p:val>
                                        </p:tav>
                                        <p:tav tm="100000">
                                          <p:val>
                                            <p:strVal val="#ppt_y"/>
                                          </p:val>
                                        </p:tav>
                                      </p:tavLst>
                                    </p:anim>
                                    <p:animEffect transition="in" filter="wipe(up)">
                                      <p:cBhvr>
                                        <p:cTn id="25" dur="500"/>
                                        <p:tgtEl>
                                          <p:spTgt spid="3"/>
                                        </p:tgtEl>
                                      </p:cBhvr>
                                    </p:animEffect>
                                  </p:childTnLst>
                                </p:cTn>
                              </p:par>
                              <p:par>
                                <p:cTn id="26" presetID="12" presetClass="entr" presetSubtype="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down)">
                                      <p:cBhvr>
                                        <p:cTn id="29" dur="500"/>
                                        <p:tgtEl>
                                          <p:spTgt spid="6"/>
                                        </p:tgtEl>
                                      </p:cBhvr>
                                    </p:animEffect>
                                  </p:childTnLst>
                                </p:cTn>
                              </p:par>
                              <p:par>
                                <p:cTn id="30" presetID="12" presetClass="entr" presetSubtype="4"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ppt_y</p:attrName>
                                        </p:attrNameLst>
                                      </p:cBhvr>
                                      <p:tavLst>
                                        <p:tav tm="0">
                                          <p:val>
                                            <p:strVal val="#ppt_y+#ppt_h*1.125000"/>
                                          </p:val>
                                        </p:tav>
                                        <p:tav tm="100000">
                                          <p:val>
                                            <p:strVal val="#ppt_y"/>
                                          </p:val>
                                        </p:tav>
                                      </p:tavLst>
                                    </p:anim>
                                    <p:animEffect transition="in" filter="wipe(up)">
                                      <p:cBhvr>
                                        <p:cTn id="33" dur="500"/>
                                        <p:tgtEl>
                                          <p:spTgt spid="9"/>
                                        </p:tgtEl>
                                      </p:cBhvr>
                                    </p:animEffect>
                                  </p:childTnLst>
                                </p:cTn>
                              </p:par>
                              <p:par>
                                <p:cTn id="34" presetID="12" presetClass="entr" presetSubtype="1"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down)">
                                      <p:cBhvr>
                                        <p:cTn id="37" dur="500"/>
                                        <p:tgtEl>
                                          <p:spTgt spid="12"/>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1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2000"/>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rot="21388931">
            <a:off x="1660017" y="1995497"/>
            <a:ext cx="2189247" cy="19193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75000"/>
                  <a:lumOff val="25000"/>
                </a:schemeClr>
              </a:solidFill>
              <a:ea typeface="微软雅黑 Light" panose="020B0502040204020203" pitchFamily="34" charset="-122"/>
              <a:cs typeface="+mn-ea"/>
            </a:endParaRPr>
          </a:p>
        </p:txBody>
      </p:sp>
      <p:sp>
        <p:nvSpPr>
          <p:cNvPr id="42" name="矩形 41"/>
          <p:cNvSpPr/>
          <p:nvPr/>
        </p:nvSpPr>
        <p:spPr>
          <a:xfrm>
            <a:off x="1120462" y="1935862"/>
            <a:ext cx="2843149" cy="1923858"/>
          </a:xfrm>
          <a:prstGeom prst="rect">
            <a:avLst/>
          </a:prstGeom>
          <a:blipFill dpi="0" rotWithShape="1">
            <a:blip r:embed="rId1"/>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75000"/>
                  <a:lumOff val="25000"/>
                </a:schemeClr>
              </a:solidFill>
              <a:ea typeface="微软雅黑 Light" panose="020B0502040204020203" pitchFamily="34" charset="-122"/>
              <a:cs typeface="+mn-ea"/>
            </a:endParaRPr>
          </a:p>
        </p:txBody>
      </p:sp>
      <p:grpSp>
        <p:nvGrpSpPr>
          <p:cNvPr id="43" name="组合 42"/>
          <p:cNvGrpSpPr/>
          <p:nvPr/>
        </p:nvGrpSpPr>
        <p:grpSpPr>
          <a:xfrm>
            <a:off x="4307257" y="1849126"/>
            <a:ext cx="3679353" cy="685698"/>
            <a:chOff x="3987102" y="1389475"/>
            <a:chExt cx="4906073" cy="914314"/>
          </a:xfrm>
        </p:grpSpPr>
        <p:grpSp>
          <p:nvGrpSpPr>
            <p:cNvPr id="44" name="组合 43"/>
            <p:cNvGrpSpPr/>
            <p:nvPr/>
          </p:nvGrpSpPr>
          <p:grpSpPr>
            <a:xfrm>
              <a:off x="3987102" y="1550135"/>
              <a:ext cx="584898" cy="584898"/>
              <a:chOff x="3987102" y="1356615"/>
              <a:chExt cx="584898" cy="584898"/>
            </a:xfrm>
          </p:grpSpPr>
          <p:sp>
            <p:nvSpPr>
              <p:cNvPr id="48" name="矩形 47"/>
              <p:cNvSpPr/>
              <p:nvPr/>
            </p:nvSpPr>
            <p:spPr>
              <a:xfrm>
                <a:off x="3987102" y="1356615"/>
                <a:ext cx="584898" cy="5848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tx1">
                      <a:lumMod val="75000"/>
                      <a:lumOff val="25000"/>
                    </a:schemeClr>
                  </a:solidFill>
                  <a:ea typeface="微软雅黑 Light" panose="020B0502040204020203" pitchFamily="34" charset="-122"/>
                  <a:cs typeface="+mn-ea"/>
                </a:endParaRPr>
              </a:p>
            </p:txBody>
          </p:sp>
          <p:sp>
            <p:nvSpPr>
              <p:cNvPr id="49" name="Freeform 80"/>
              <p:cNvSpPr>
                <a:spLocks noEditPoints="1"/>
              </p:cNvSpPr>
              <p:nvPr/>
            </p:nvSpPr>
            <p:spPr bwMode="auto">
              <a:xfrm>
                <a:off x="4094607" y="1464120"/>
                <a:ext cx="369888" cy="369888"/>
              </a:xfrm>
              <a:custGeom>
                <a:avLst/>
                <a:gdLst>
                  <a:gd name="T0" fmla="*/ 132 w 144"/>
                  <a:gd name="T1" fmla="*/ 36 h 144"/>
                  <a:gd name="T2" fmla="*/ 81 w 144"/>
                  <a:gd name="T3" fmla="*/ 36 h 144"/>
                  <a:gd name="T4" fmla="*/ 101 w 144"/>
                  <a:gd name="T5" fmla="*/ 12 h 144"/>
                  <a:gd name="T6" fmla="*/ 102 w 144"/>
                  <a:gd name="T7" fmla="*/ 12 h 144"/>
                  <a:gd name="T8" fmla="*/ 108 w 144"/>
                  <a:gd name="T9" fmla="*/ 6 h 144"/>
                  <a:gd name="T10" fmla="*/ 102 w 144"/>
                  <a:gd name="T11" fmla="*/ 0 h 144"/>
                  <a:gd name="T12" fmla="*/ 96 w 144"/>
                  <a:gd name="T13" fmla="*/ 6 h 144"/>
                  <a:gd name="T14" fmla="*/ 96 w 144"/>
                  <a:gd name="T15" fmla="*/ 8 h 144"/>
                  <a:gd name="T16" fmla="*/ 73 w 144"/>
                  <a:gd name="T17" fmla="*/ 36 h 144"/>
                  <a:gd name="T18" fmla="*/ 71 w 144"/>
                  <a:gd name="T19" fmla="*/ 36 h 144"/>
                  <a:gd name="T20" fmla="*/ 48 w 144"/>
                  <a:gd name="T21" fmla="*/ 8 h 144"/>
                  <a:gd name="T22" fmla="*/ 48 w 144"/>
                  <a:gd name="T23" fmla="*/ 6 h 144"/>
                  <a:gd name="T24" fmla="*/ 42 w 144"/>
                  <a:gd name="T25" fmla="*/ 0 h 144"/>
                  <a:gd name="T26" fmla="*/ 36 w 144"/>
                  <a:gd name="T27" fmla="*/ 6 h 144"/>
                  <a:gd name="T28" fmla="*/ 42 w 144"/>
                  <a:gd name="T29" fmla="*/ 12 h 144"/>
                  <a:gd name="T30" fmla="*/ 43 w 144"/>
                  <a:gd name="T31" fmla="*/ 12 h 144"/>
                  <a:gd name="T32" fmla="*/ 63 w 144"/>
                  <a:gd name="T33" fmla="*/ 36 h 144"/>
                  <a:gd name="T34" fmla="*/ 12 w 144"/>
                  <a:gd name="T35" fmla="*/ 36 h 144"/>
                  <a:gd name="T36" fmla="*/ 0 w 144"/>
                  <a:gd name="T37" fmla="*/ 48 h 144"/>
                  <a:gd name="T38" fmla="*/ 0 w 144"/>
                  <a:gd name="T39" fmla="*/ 132 h 144"/>
                  <a:gd name="T40" fmla="*/ 12 w 144"/>
                  <a:gd name="T41" fmla="*/ 144 h 144"/>
                  <a:gd name="T42" fmla="*/ 132 w 144"/>
                  <a:gd name="T43" fmla="*/ 144 h 144"/>
                  <a:gd name="T44" fmla="*/ 144 w 144"/>
                  <a:gd name="T45" fmla="*/ 132 h 144"/>
                  <a:gd name="T46" fmla="*/ 144 w 144"/>
                  <a:gd name="T47" fmla="*/ 48 h 144"/>
                  <a:gd name="T48" fmla="*/ 132 w 144"/>
                  <a:gd name="T49" fmla="*/ 36 h 144"/>
                  <a:gd name="T50" fmla="*/ 108 w 144"/>
                  <a:gd name="T51" fmla="*/ 120 h 144"/>
                  <a:gd name="T52" fmla="*/ 96 w 144"/>
                  <a:gd name="T53" fmla="*/ 132 h 144"/>
                  <a:gd name="T54" fmla="*/ 24 w 144"/>
                  <a:gd name="T55" fmla="*/ 132 h 144"/>
                  <a:gd name="T56" fmla="*/ 12 w 144"/>
                  <a:gd name="T57" fmla="*/ 120 h 144"/>
                  <a:gd name="T58" fmla="*/ 12 w 144"/>
                  <a:gd name="T59" fmla="*/ 60 h 144"/>
                  <a:gd name="T60" fmla="*/ 24 w 144"/>
                  <a:gd name="T61" fmla="*/ 48 h 144"/>
                  <a:gd name="T62" fmla="*/ 96 w 144"/>
                  <a:gd name="T63" fmla="*/ 48 h 144"/>
                  <a:gd name="T64" fmla="*/ 108 w 144"/>
                  <a:gd name="T65" fmla="*/ 60 h 144"/>
                  <a:gd name="T66" fmla="*/ 108 w 144"/>
                  <a:gd name="T67" fmla="*/ 120 h 144"/>
                  <a:gd name="T68" fmla="*/ 126 w 144"/>
                  <a:gd name="T69" fmla="*/ 102 h 144"/>
                  <a:gd name="T70" fmla="*/ 114 w 144"/>
                  <a:gd name="T71" fmla="*/ 90 h 144"/>
                  <a:gd name="T72" fmla="*/ 126 w 144"/>
                  <a:gd name="T73" fmla="*/ 78 h 144"/>
                  <a:gd name="T74" fmla="*/ 138 w 144"/>
                  <a:gd name="T75" fmla="*/ 90 h 144"/>
                  <a:gd name="T76" fmla="*/ 126 w 144"/>
                  <a:gd name="T77" fmla="*/ 102 h 144"/>
                  <a:gd name="T78" fmla="*/ 126 w 144"/>
                  <a:gd name="T79" fmla="*/ 72 h 144"/>
                  <a:gd name="T80" fmla="*/ 114 w 144"/>
                  <a:gd name="T81" fmla="*/ 60 h 144"/>
                  <a:gd name="T82" fmla="*/ 126 w 144"/>
                  <a:gd name="T83" fmla="*/ 48 h 144"/>
                  <a:gd name="T84" fmla="*/ 138 w 144"/>
                  <a:gd name="T85" fmla="*/ 60 h 144"/>
                  <a:gd name="T86" fmla="*/ 126 w 144"/>
                  <a:gd name="T87"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4" h="144">
                    <a:moveTo>
                      <a:pt x="132" y="36"/>
                    </a:moveTo>
                    <a:cubicBezTo>
                      <a:pt x="81" y="36"/>
                      <a:pt x="81" y="36"/>
                      <a:pt x="81" y="36"/>
                    </a:cubicBezTo>
                    <a:cubicBezTo>
                      <a:pt x="101" y="12"/>
                      <a:pt x="101" y="12"/>
                      <a:pt x="101" y="12"/>
                    </a:cubicBezTo>
                    <a:cubicBezTo>
                      <a:pt x="101" y="12"/>
                      <a:pt x="102" y="12"/>
                      <a:pt x="102" y="12"/>
                    </a:cubicBezTo>
                    <a:cubicBezTo>
                      <a:pt x="105" y="12"/>
                      <a:pt x="108" y="9"/>
                      <a:pt x="108" y="6"/>
                    </a:cubicBezTo>
                    <a:cubicBezTo>
                      <a:pt x="108" y="3"/>
                      <a:pt x="105" y="0"/>
                      <a:pt x="102" y="0"/>
                    </a:cubicBezTo>
                    <a:cubicBezTo>
                      <a:pt x="99" y="0"/>
                      <a:pt x="96" y="3"/>
                      <a:pt x="96" y="6"/>
                    </a:cubicBezTo>
                    <a:cubicBezTo>
                      <a:pt x="96" y="7"/>
                      <a:pt x="96" y="7"/>
                      <a:pt x="96" y="8"/>
                    </a:cubicBezTo>
                    <a:cubicBezTo>
                      <a:pt x="73" y="36"/>
                      <a:pt x="73" y="36"/>
                      <a:pt x="73" y="36"/>
                    </a:cubicBezTo>
                    <a:cubicBezTo>
                      <a:pt x="71" y="36"/>
                      <a:pt x="71" y="36"/>
                      <a:pt x="71" y="36"/>
                    </a:cubicBezTo>
                    <a:cubicBezTo>
                      <a:pt x="48" y="8"/>
                      <a:pt x="48" y="8"/>
                      <a:pt x="48" y="8"/>
                    </a:cubicBezTo>
                    <a:cubicBezTo>
                      <a:pt x="48" y="7"/>
                      <a:pt x="48" y="7"/>
                      <a:pt x="48" y="6"/>
                    </a:cubicBezTo>
                    <a:cubicBezTo>
                      <a:pt x="48" y="3"/>
                      <a:pt x="45" y="0"/>
                      <a:pt x="42" y="0"/>
                    </a:cubicBezTo>
                    <a:cubicBezTo>
                      <a:pt x="39" y="0"/>
                      <a:pt x="36" y="3"/>
                      <a:pt x="36" y="6"/>
                    </a:cubicBezTo>
                    <a:cubicBezTo>
                      <a:pt x="36" y="9"/>
                      <a:pt x="39" y="12"/>
                      <a:pt x="42" y="12"/>
                    </a:cubicBezTo>
                    <a:cubicBezTo>
                      <a:pt x="42" y="12"/>
                      <a:pt x="43" y="12"/>
                      <a:pt x="43" y="12"/>
                    </a:cubicBezTo>
                    <a:cubicBezTo>
                      <a:pt x="63" y="36"/>
                      <a:pt x="63" y="36"/>
                      <a:pt x="63" y="36"/>
                    </a:cubicBezTo>
                    <a:cubicBezTo>
                      <a:pt x="12" y="36"/>
                      <a:pt x="12" y="36"/>
                      <a:pt x="12" y="36"/>
                    </a:cubicBezTo>
                    <a:cubicBezTo>
                      <a:pt x="5" y="36"/>
                      <a:pt x="0" y="41"/>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48"/>
                      <a:pt x="144" y="48"/>
                      <a:pt x="144" y="48"/>
                    </a:cubicBezTo>
                    <a:cubicBezTo>
                      <a:pt x="144" y="41"/>
                      <a:pt x="139" y="36"/>
                      <a:pt x="132" y="36"/>
                    </a:cubicBezTo>
                    <a:moveTo>
                      <a:pt x="108" y="120"/>
                    </a:moveTo>
                    <a:cubicBezTo>
                      <a:pt x="108" y="127"/>
                      <a:pt x="103" y="132"/>
                      <a:pt x="96" y="132"/>
                    </a:cubicBezTo>
                    <a:cubicBezTo>
                      <a:pt x="24" y="132"/>
                      <a:pt x="24" y="132"/>
                      <a:pt x="24" y="132"/>
                    </a:cubicBezTo>
                    <a:cubicBezTo>
                      <a:pt x="17" y="132"/>
                      <a:pt x="12" y="127"/>
                      <a:pt x="12" y="120"/>
                    </a:cubicBezTo>
                    <a:cubicBezTo>
                      <a:pt x="12" y="60"/>
                      <a:pt x="12" y="60"/>
                      <a:pt x="12" y="60"/>
                    </a:cubicBezTo>
                    <a:cubicBezTo>
                      <a:pt x="12" y="53"/>
                      <a:pt x="17" y="48"/>
                      <a:pt x="24" y="48"/>
                    </a:cubicBezTo>
                    <a:cubicBezTo>
                      <a:pt x="96" y="48"/>
                      <a:pt x="96" y="48"/>
                      <a:pt x="96" y="48"/>
                    </a:cubicBezTo>
                    <a:cubicBezTo>
                      <a:pt x="103" y="48"/>
                      <a:pt x="108" y="53"/>
                      <a:pt x="108" y="60"/>
                    </a:cubicBezTo>
                    <a:lnTo>
                      <a:pt x="108" y="120"/>
                    </a:lnTo>
                    <a:close/>
                    <a:moveTo>
                      <a:pt x="126" y="102"/>
                    </a:moveTo>
                    <a:cubicBezTo>
                      <a:pt x="119" y="102"/>
                      <a:pt x="114" y="97"/>
                      <a:pt x="114" y="90"/>
                    </a:cubicBezTo>
                    <a:cubicBezTo>
                      <a:pt x="114" y="83"/>
                      <a:pt x="119" y="78"/>
                      <a:pt x="126" y="78"/>
                    </a:cubicBezTo>
                    <a:cubicBezTo>
                      <a:pt x="133" y="78"/>
                      <a:pt x="138" y="83"/>
                      <a:pt x="138" y="90"/>
                    </a:cubicBezTo>
                    <a:cubicBezTo>
                      <a:pt x="138" y="97"/>
                      <a:pt x="133" y="102"/>
                      <a:pt x="126" y="102"/>
                    </a:cubicBezTo>
                    <a:moveTo>
                      <a:pt x="126" y="72"/>
                    </a:moveTo>
                    <a:cubicBezTo>
                      <a:pt x="119" y="72"/>
                      <a:pt x="114" y="67"/>
                      <a:pt x="114" y="60"/>
                    </a:cubicBezTo>
                    <a:cubicBezTo>
                      <a:pt x="114" y="53"/>
                      <a:pt x="119" y="48"/>
                      <a:pt x="126" y="48"/>
                    </a:cubicBezTo>
                    <a:cubicBezTo>
                      <a:pt x="133" y="48"/>
                      <a:pt x="138" y="53"/>
                      <a:pt x="138" y="60"/>
                    </a:cubicBezTo>
                    <a:cubicBezTo>
                      <a:pt x="138" y="67"/>
                      <a:pt x="133" y="72"/>
                      <a:pt x="126" y="7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grpSp>
        <p:grpSp>
          <p:nvGrpSpPr>
            <p:cNvPr id="45" name="组合 44"/>
            <p:cNvGrpSpPr/>
            <p:nvPr/>
          </p:nvGrpSpPr>
          <p:grpSpPr>
            <a:xfrm>
              <a:off x="4571999" y="1389475"/>
              <a:ext cx="4321176" cy="914314"/>
              <a:chOff x="4571999" y="1389475"/>
              <a:chExt cx="4321176" cy="914314"/>
            </a:xfrm>
          </p:grpSpPr>
          <p:sp>
            <p:nvSpPr>
              <p:cNvPr id="46" name="TextBox 47"/>
              <p:cNvSpPr txBox="1"/>
              <p:nvPr/>
            </p:nvSpPr>
            <p:spPr>
              <a:xfrm>
                <a:off x="4571999" y="1389475"/>
                <a:ext cx="1845205" cy="385767"/>
              </a:xfrm>
              <a:prstGeom prst="rect">
                <a:avLst/>
              </a:prstGeom>
              <a:noFill/>
            </p:spPr>
            <p:txBody>
              <a:bodyPr wrap="square" rtlCol="0">
                <a:spAutoFit/>
              </a:bodyPr>
              <a:lstStyle/>
              <a:p>
                <a:r>
                  <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rPr>
                  <a:t>输入你的标题</a:t>
                </a:r>
                <a:endPar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endParaRPr>
              </a:p>
            </p:txBody>
          </p:sp>
          <p:sp>
            <p:nvSpPr>
              <p:cNvPr id="47" name="TextBox 48"/>
              <p:cNvSpPr txBox="1"/>
              <p:nvPr/>
            </p:nvSpPr>
            <p:spPr>
              <a:xfrm>
                <a:off x="4572000" y="1626645"/>
                <a:ext cx="4321175" cy="677144"/>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endParaRPr>
              </a:p>
            </p:txBody>
          </p:sp>
        </p:grpSp>
      </p:grpSp>
      <p:grpSp>
        <p:nvGrpSpPr>
          <p:cNvPr id="50" name="组合 49"/>
          <p:cNvGrpSpPr/>
          <p:nvPr/>
        </p:nvGrpSpPr>
        <p:grpSpPr>
          <a:xfrm>
            <a:off x="4307256" y="2574855"/>
            <a:ext cx="3679354" cy="685698"/>
            <a:chOff x="3987102" y="2352919"/>
            <a:chExt cx="4906074" cy="914314"/>
          </a:xfrm>
        </p:grpSpPr>
        <p:grpSp>
          <p:nvGrpSpPr>
            <p:cNvPr id="51" name="组合 50"/>
            <p:cNvGrpSpPr/>
            <p:nvPr/>
          </p:nvGrpSpPr>
          <p:grpSpPr>
            <a:xfrm>
              <a:off x="3987102" y="2513579"/>
              <a:ext cx="584898" cy="584898"/>
              <a:chOff x="3987102" y="2279301"/>
              <a:chExt cx="584898" cy="584898"/>
            </a:xfrm>
          </p:grpSpPr>
          <p:sp>
            <p:nvSpPr>
              <p:cNvPr id="55" name="矩形 54"/>
              <p:cNvSpPr/>
              <p:nvPr/>
            </p:nvSpPr>
            <p:spPr>
              <a:xfrm>
                <a:off x="3987102" y="2279301"/>
                <a:ext cx="584898" cy="584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tx1">
                      <a:lumMod val="75000"/>
                      <a:lumOff val="25000"/>
                    </a:schemeClr>
                  </a:solidFill>
                  <a:ea typeface="微软雅黑 Light" panose="020B0502040204020203" pitchFamily="34" charset="-122"/>
                  <a:cs typeface="+mn-ea"/>
                </a:endParaRPr>
              </a:p>
            </p:txBody>
          </p:sp>
          <p:grpSp>
            <p:nvGrpSpPr>
              <p:cNvPr id="56" name="组合 55"/>
              <p:cNvGrpSpPr/>
              <p:nvPr/>
            </p:nvGrpSpPr>
            <p:grpSpPr>
              <a:xfrm>
                <a:off x="4095401" y="2433638"/>
                <a:ext cx="368300" cy="276225"/>
                <a:chOff x="6315075" y="-8834438"/>
                <a:chExt cx="368300" cy="276225"/>
              </a:xfrm>
              <a:solidFill>
                <a:schemeClr val="bg1"/>
              </a:solidFill>
            </p:grpSpPr>
            <p:sp>
              <p:nvSpPr>
                <p:cNvPr id="57" name="Oval 85"/>
                <p:cNvSpPr>
                  <a:spLocks noChangeArrowheads="1"/>
                </p:cNvSpPr>
                <p:nvPr/>
              </p:nvSpPr>
              <p:spPr bwMode="auto">
                <a:xfrm>
                  <a:off x="6469063" y="-8728076"/>
                  <a:ext cx="92075" cy="92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58" name="Freeform 86"/>
                <p:cNvSpPr>
                  <a:spLocks noEditPoints="1"/>
                </p:cNvSpPr>
                <p:nvPr/>
              </p:nvSpPr>
              <p:spPr bwMode="auto">
                <a:xfrm>
                  <a:off x="6315075" y="-8834438"/>
                  <a:ext cx="368300" cy="276225"/>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59" name="Rectangle 87"/>
                <p:cNvSpPr>
                  <a:spLocks noChangeArrowheads="1"/>
                </p:cNvSpPr>
                <p:nvPr/>
              </p:nvSpPr>
              <p:spPr bwMode="auto">
                <a:xfrm>
                  <a:off x="6607175" y="-8758238"/>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0" name="Rectangle 88"/>
                <p:cNvSpPr>
                  <a:spLocks noChangeArrowheads="1"/>
                </p:cNvSpPr>
                <p:nvPr/>
              </p:nvSpPr>
              <p:spPr bwMode="auto">
                <a:xfrm>
                  <a:off x="6607175" y="-8758238"/>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1" name="Oval 89"/>
                <p:cNvSpPr>
                  <a:spLocks noChangeArrowheads="1"/>
                </p:cNvSpPr>
                <p:nvPr/>
              </p:nvSpPr>
              <p:spPr bwMode="auto">
                <a:xfrm>
                  <a:off x="6607175" y="-8758238"/>
                  <a:ext cx="46038" cy="46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2" name="Freeform 90"/>
                <p:cNvSpPr/>
                <p:nvPr/>
              </p:nvSpPr>
              <p:spPr bwMode="auto">
                <a:xfrm>
                  <a:off x="6315075" y="-8774113"/>
                  <a:ext cx="0" cy="184150"/>
                </a:xfrm>
                <a:custGeom>
                  <a:avLst/>
                  <a:gdLst>
                    <a:gd name="T0" fmla="*/ 116 h 116"/>
                    <a:gd name="T1" fmla="*/ 116 h 116"/>
                    <a:gd name="T2" fmla="*/ 0 h 116"/>
                    <a:gd name="T3" fmla="*/ 116 h 116"/>
                  </a:gdLst>
                  <a:ahLst/>
                  <a:cxnLst>
                    <a:cxn ang="0">
                      <a:pos x="0" y="T0"/>
                    </a:cxn>
                    <a:cxn ang="0">
                      <a:pos x="0" y="T1"/>
                    </a:cxn>
                    <a:cxn ang="0">
                      <a:pos x="0" y="T2"/>
                    </a:cxn>
                    <a:cxn ang="0">
                      <a:pos x="0" y="T3"/>
                    </a:cxn>
                  </a:cxnLst>
                  <a:rect l="0" t="0" r="r" b="b"/>
                  <a:pathLst>
                    <a:path h="116">
                      <a:moveTo>
                        <a:pt x="0" y="116"/>
                      </a:moveTo>
                      <a:lnTo>
                        <a:pt x="0" y="116"/>
                      </a:lnTo>
                      <a:lnTo>
                        <a:pt x="0" y="0"/>
                      </a:lnTo>
                      <a:lnTo>
                        <a:pt x="0"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3" name="Rectangle 91"/>
                <p:cNvSpPr>
                  <a:spLocks noChangeArrowheads="1"/>
                </p:cNvSpPr>
                <p:nvPr/>
              </p:nvSpPr>
              <p:spPr bwMode="auto">
                <a:xfrm>
                  <a:off x="6315075" y="-8774113"/>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4" name="Rectangle 92"/>
                <p:cNvSpPr>
                  <a:spLocks noChangeArrowheads="1"/>
                </p:cNvSpPr>
                <p:nvPr/>
              </p:nvSpPr>
              <p:spPr bwMode="auto">
                <a:xfrm>
                  <a:off x="6315075" y="-8774113"/>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5" name="Freeform 93"/>
                <p:cNvSpPr/>
                <p:nvPr/>
              </p:nvSpPr>
              <p:spPr bwMode="auto">
                <a:xfrm>
                  <a:off x="6315075" y="-8774113"/>
                  <a:ext cx="61913" cy="184150"/>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grpSp>
        </p:grpSp>
        <p:grpSp>
          <p:nvGrpSpPr>
            <p:cNvPr id="52" name="组合 51"/>
            <p:cNvGrpSpPr/>
            <p:nvPr/>
          </p:nvGrpSpPr>
          <p:grpSpPr>
            <a:xfrm>
              <a:off x="4572000" y="2352919"/>
              <a:ext cx="4321176" cy="914314"/>
              <a:chOff x="4571999" y="1389475"/>
              <a:chExt cx="4321176" cy="914314"/>
            </a:xfrm>
          </p:grpSpPr>
          <p:sp>
            <p:nvSpPr>
              <p:cNvPr id="53" name="TextBox 51"/>
              <p:cNvSpPr txBox="1"/>
              <p:nvPr/>
            </p:nvSpPr>
            <p:spPr>
              <a:xfrm>
                <a:off x="4571999" y="1389475"/>
                <a:ext cx="1845205" cy="385767"/>
              </a:xfrm>
              <a:prstGeom prst="rect">
                <a:avLst/>
              </a:prstGeom>
              <a:noFill/>
            </p:spPr>
            <p:txBody>
              <a:bodyPr wrap="square" rtlCol="0">
                <a:spAutoFit/>
              </a:bodyPr>
              <a:lstStyle/>
              <a:p>
                <a:r>
                  <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rPr>
                  <a:t>输入你的标题</a:t>
                </a:r>
                <a:endPar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endParaRPr>
              </a:p>
            </p:txBody>
          </p:sp>
          <p:sp>
            <p:nvSpPr>
              <p:cNvPr id="54" name="TextBox 52"/>
              <p:cNvSpPr txBox="1"/>
              <p:nvPr/>
            </p:nvSpPr>
            <p:spPr>
              <a:xfrm>
                <a:off x="4572000" y="1626645"/>
                <a:ext cx="4321175" cy="677144"/>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endParaRPr>
              </a:p>
            </p:txBody>
          </p:sp>
        </p:grpSp>
      </p:grpSp>
      <p:grpSp>
        <p:nvGrpSpPr>
          <p:cNvPr id="66" name="组合 65"/>
          <p:cNvGrpSpPr/>
          <p:nvPr/>
        </p:nvGrpSpPr>
        <p:grpSpPr>
          <a:xfrm>
            <a:off x="4307257" y="3300583"/>
            <a:ext cx="3679353" cy="685698"/>
            <a:chOff x="3987102" y="3144838"/>
            <a:chExt cx="4906073" cy="914314"/>
          </a:xfrm>
        </p:grpSpPr>
        <p:grpSp>
          <p:nvGrpSpPr>
            <p:cNvPr id="67" name="组合 66"/>
            <p:cNvGrpSpPr/>
            <p:nvPr/>
          </p:nvGrpSpPr>
          <p:grpSpPr>
            <a:xfrm>
              <a:off x="3987102" y="3305498"/>
              <a:ext cx="584898" cy="584898"/>
              <a:chOff x="3987102" y="3201988"/>
              <a:chExt cx="584898" cy="584898"/>
            </a:xfrm>
          </p:grpSpPr>
          <p:sp>
            <p:nvSpPr>
              <p:cNvPr id="71" name="矩形 70"/>
              <p:cNvSpPr/>
              <p:nvPr/>
            </p:nvSpPr>
            <p:spPr>
              <a:xfrm>
                <a:off x="3987102" y="3201988"/>
                <a:ext cx="584898" cy="5848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75000"/>
                      <a:lumOff val="25000"/>
                    </a:schemeClr>
                  </a:solidFill>
                  <a:ea typeface="微软雅黑 Light" panose="020B0502040204020203" pitchFamily="34" charset="-122"/>
                  <a:cs typeface="+mn-ea"/>
                </a:endParaRPr>
              </a:p>
            </p:txBody>
          </p:sp>
          <p:grpSp>
            <p:nvGrpSpPr>
              <p:cNvPr id="72" name="组合 71"/>
              <p:cNvGrpSpPr/>
              <p:nvPr/>
            </p:nvGrpSpPr>
            <p:grpSpPr>
              <a:xfrm>
                <a:off x="4125564" y="3305525"/>
                <a:ext cx="307975" cy="377825"/>
                <a:chOff x="7083425" y="-8855076"/>
                <a:chExt cx="307975" cy="377825"/>
              </a:xfrm>
              <a:solidFill>
                <a:schemeClr val="bg1"/>
              </a:solidFill>
            </p:grpSpPr>
            <p:sp>
              <p:nvSpPr>
                <p:cNvPr id="73" name="Rectangle 94"/>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4" name="Rectangle 95"/>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5" name="Rectangle 96"/>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6" name="Rectangle 97"/>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7" name="Rectangle 98"/>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8" name="Rectangle 99"/>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9" name="Rectangle 100"/>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0" name="Rectangle 101"/>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1" name="Freeform 102"/>
                <p:cNvSpPr/>
                <p:nvPr/>
              </p:nvSpPr>
              <p:spPr bwMode="auto">
                <a:xfrm>
                  <a:off x="7083425" y="-8769351"/>
                  <a:ext cx="307975" cy="292100"/>
                </a:xfrm>
                <a:custGeom>
                  <a:avLst/>
                  <a:gdLst>
                    <a:gd name="T0" fmla="*/ 97 w 194"/>
                    <a:gd name="T1" fmla="*/ 0 h 184"/>
                    <a:gd name="T2" fmla="*/ 121 w 194"/>
                    <a:gd name="T3" fmla="*/ 70 h 184"/>
                    <a:gd name="T4" fmla="*/ 194 w 194"/>
                    <a:gd name="T5" fmla="*/ 71 h 184"/>
                    <a:gd name="T6" fmla="*/ 136 w 194"/>
                    <a:gd name="T7" fmla="*/ 115 h 184"/>
                    <a:gd name="T8" fmla="*/ 157 w 194"/>
                    <a:gd name="T9" fmla="*/ 184 h 184"/>
                    <a:gd name="T10" fmla="*/ 97 w 194"/>
                    <a:gd name="T11" fmla="*/ 144 h 184"/>
                    <a:gd name="T12" fmla="*/ 38 w 194"/>
                    <a:gd name="T13" fmla="*/ 184 h 184"/>
                    <a:gd name="T14" fmla="*/ 59 w 194"/>
                    <a:gd name="T15" fmla="*/ 115 h 184"/>
                    <a:gd name="T16" fmla="*/ 0 w 194"/>
                    <a:gd name="T17" fmla="*/ 71 h 184"/>
                    <a:gd name="T18" fmla="*/ 73 w 194"/>
                    <a:gd name="T19" fmla="*/ 70 h 184"/>
                    <a:gd name="T20" fmla="*/ 97 w 194"/>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184">
                      <a:moveTo>
                        <a:pt x="97" y="0"/>
                      </a:moveTo>
                      <a:lnTo>
                        <a:pt x="121" y="70"/>
                      </a:lnTo>
                      <a:lnTo>
                        <a:pt x="194" y="71"/>
                      </a:lnTo>
                      <a:lnTo>
                        <a:pt x="136" y="115"/>
                      </a:lnTo>
                      <a:lnTo>
                        <a:pt x="157" y="184"/>
                      </a:lnTo>
                      <a:lnTo>
                        <a:pt x="97" y="144"/>
                      </a:lnTo>
                      <a:lnTo>
                        <a:pt x="38" y="184"/>
                      </a:lnTo>
                      <a:lnTo>
                        <a:pt x="59" y="115"/>
                      </a:lnTo>
                      <a:lnTo>
                        <a:pt x="0" y="71"/>
                      </a:lnTo>
                      <a:lnTo>
                        <a:pt x="73" y="70"/>
                      </a:lnTo>
                      <a:lnTo>
                        <a:pt x="9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2" name="Freeform 103"/>
                <p:cNvSpPr/>
                <p:nvPr/>
              </p:nvSpPr>
              <p:spPr bwMode="auto">
                <a:xfrm>
                  <a:off x="7083425" y="-8769351"/>
                  <a:ext cx="307975" cy="292100"/>
                </a:xfrm>
                <a:custGeom>
                  <a:avLst/>
                  <a:gdLst>
                    <a:gd name="T0" fmla="*/ 97 w 194"/>
                    <a:gd name="T1" fmla="*/ 0 h 184"/>
                    <a:gd name="T2" fmla="*/ 121 w 194"/>
                    <a:gd name="T3" fmla="*/ 70 h 184"/>
                    <a:gd name="T4" fmla="*/ 194 w 194"/>
                    <a:gd name="T5" fmla="*/ 71 h 184"/>
                    <a:gd name="T6" fmla="*/ 136 w 194"/>
                    <a:gd name="T7" fmla="*/ 115 h 184"/>
                    <a:gd name="T8" fmla="*/ 157 w 194"/>
                    <a:gd name="T9" fmla="*/ 184 h 184"/>
                    <a:gd name="T10" fmla="*/ 97 w 194"/>
                    <a:gd name="T11" fmla="*/ 144 h 184"/>
                    <a:gd name="T12" fmla="*/ 38 w 194"/>
                    <a:gd name="T13" fmla="*/ 184 h 184"/>
                    <a:gd name="T14" fmla="*/ 59 w 194"/>
                    <a:gd name="T15" fmla="*/ 115 h 184"/>
                    <a:gd name="T16" fmla="*/ 0 w 194"/>
                    <a:gd name="T17" fmla="*/ 71 h 184"/>
                    <a:gd name="T18" fmla="*/ 73 w 194"/>
                    <a:gd name="T19" fmla="*/ 70 h 184"/>
                    <a:gd name="T20" fmla="*/ 97 w 194"/>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184">
                      <a:moveTo>
                        <a:pt x="97" y="0"/>
                      </a:moveTo>
                      <a:lnTo>
                        <a:pt x="121" y="70"/>
                      </a:lnTo>
                      <a:lnTo>
                        <a:pt x="194" y="71"/>
                      </a:lnTo>
                      <a:lnTo>
                        <a:pt x="136" y="115"/>
                      </a:lnTo>
                      <a:lnTo>
                        <a:pt x="157" y="184"/>
                      </a:lnTo>
                      <a:lnTo>
                        <a:pt x="97" y="144"/>
                      </a:lnTo>
                      <a:lnTo>
                        <a:pt x="38" y="184"/>
                      </a:lnTo>
                      <a:lnTo>
                        <a:pt x="59" y="115"/>
                      </a:lnTo>
                      <a:lnTo>
                        <a:pt x="0" y="71"/>
                      </a:lnTo>
                      <a:lnTo>
                        <a:pt x="73" y="70"/>
                      </a:lnTo>
                      <a:lnTo>
                        <a:pt x="9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3" name="Rectangle 104"/>
                <p:cNvSpPr>
                  <a:spLocks noChangeArrowheads="1"/>
                </p:cNvSpPr>
                <p:nvPr/>
              </p:nvSpPr>
              <p:spPr bwMode="auto">
                <a:xfrm>
                  <a:off x="7207250" y="-8855076"/>
                  <a:ext cx="61913"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4" name="Rectangle 105"/>
                <p:cNvSpPr>
                  <a:spLocks noChangeArrowheads="1"/>
                </p:cNvSpPr>
                <p:nvPr/>
              </p:nvSpPr>
              <p:spPr bwMode="auto">
                <a:xfrm>
                  <a:off x="7207250" y="-8855076"/>
                  <a:ext cx="61913"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5" name="Freeform 106"/>
                <p:cNvSpPr/>
                <p:nvPr/>
              </p:nvSpPr>
              <p:spPr bwMode="auto">
                <a:xfrm>
                  <a:off x="7207250" y="-8855076"/>
                  <a:ext cx="61913" cy="138113"/>
                </a:xfrm>
                <a:custGeom>
                  <a:avLst/>
                  <a:gdLst>
                    <a:gd name="T0" fmla="*/ 39 w 39"/>
                    <a:gd name="T1" fmla="*/ 0 h 87"/>
                    <a:gd name="T2" fmla="*/ 0 w 39"/>
                    <a:gd name="T3" fmla="*/ 0 h 87"/>
                    <a:gd name="T4" fmla="*/ 0 w 39"/>
                    <a:gd name="T5" fmla="*/ 87 h 87"/>
                    <a:gd name="T6" fmla="*/ 19 w 39"/>
                    <a:gd name="T7" fmla="*/ 30 h 87"/>
                    <a:gd name="T8" fmla="*/ 39 w 39"/>
                    <a:gd name="T9" fmla="*/ 87 h 87"/>
                    <a:gd name="T10" fmla="*/ 39 w 39"/>
                    <a:gd name="T11" fmla="*/ 0 h 87"/>
                  </a:gdLst>
                  <a:ahLst/>
                  <a:cxnLst>
                    <a:cxn ang="0">
                      <a:pos x="T0" y="T1"/>
                    </a:cxn>
                    <a:cxn ang="0">
                      <a:pos x="T2" y="T3"/>
                    </a:cxn>
                    <a:cxn ang="0">
                      <a:pos x="T4" y="T5"/>
                    </a:cxn>
                    <a:cxn ang="0">
                      <a:pos x="T6" y="T7"/>
                    </a:cxn>
                    <a:cxn ang="0">
                      <a:pos x="T8" y="T9"/>
                    </a:cxn>
                    <a:cxn ang="0">
                      <a:pos x="T10" y="T11"/>
                    </a:cxn>
                  </a:cxnLst>
                  <a:rect l="0" t="0" r="r" b="b"/>
                  <a:pathLst>
                    <a:path w="39" h="87">
                      <a:moveTo>
                        <a:pt x="39" y="0"/>
                      </a:moveTo>
                      <a:lnTo>
                        <a:pt x="0" y="0"/>
                      </a:lnTo>
                      <a:lnTo>
                        <a:pt x="0" y="87"/>
                      </a:lnTo>
                      <a:lnTo>
                        <a:pt x="19" y="30"/>
                      </a:lnTo>
                      <a:lnTo>
                        <a:pt x="39" y="87"/>
                      </a:lnTo>
                      <a:lnTo>
                        <a:pt x="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6" name="Freeform 107"/>
                <p:cNvSpPr/>
                <p:nvPr/>
              </p:nvSpPr>
              <p:spPr bwMode="auto">
                <a:xfrm>
                  <a:off x="7207250" y="-8855076"/>
                  <a:ext cx="61913" cy="138113"/>
                </a:xfrm>
                <a:custGeom>
                  <a:avLst/>
                  <a:gdLst>
                    <a:gd name="T0" fmla="*/ 39 w 39"/>
                    <a:gd name="T1" fmla="*/ 0 h 87"/>
                    <a:gd name="T2" fmla="*/ 0 w 39"/>
                    <a:gd name="T3" fmla="*/ 0 h 87"/>
                    <a:gd name="T4" fmla="*/ 0 w 39"/>
                    <a:gd name="T5" fmla="*/ 87 h 87"/>
                    <a:gd name="T6" fmla="*/ 19 w 39"/>
                    <a:gd name="T7" fmla="*/ 30 h 87"/>
                    <a:gd name="T8" fmla="*/ 39 w 39"/>
                    <a:gd name="T9" fmla="*/ 87 h 87"/>
                    <a:gd name="T10" fmla="*/ 39 w 39"/>
                    <a:gd name="T11" fmla="*/ 0 h 87"/>
                  </a:gdLst>
                  <a:ahLst/>
                  <a:cxnLst>
                    <a:cxn ang="0">
                      <a:pos x="T0" y="T1"/>
                    </a:cxn>
                    <a:cxn ang="0">
                      <a:pos x="T2" y="T3"/>
                    </a:cxn>
                    <a:cxn ang="0">
                      <a:pos x="T4" y="T5"/>
                    </a:cxn>
                    <a:cxn ang="0">
                      <a:pos x="T6" y="T7"/>
                    </a:cxn>
                    <a:cxn ang="0">
                      <a:pos x="T8" y="T9"/>
                    </a:cxn>
                    <a:cxn ang="0">
                      <a:pos x="T10" y="T11"/>
                    </a:cxn>
                  </a:cxnLst>
                  <a:rect l="0" t="0" r="r" b="b"/>
                  <a:pathLst>
                    <a:path w="39" h="87">
                      <a:moveTo>
                        <a:pt x="39" y="0"/>
                      </a:moveTo>
                      <a:lnTo>
                        <a:pt x="0" y="0"/>
                      </a:lnTo>
                      <a:lnTo>
                        <a:pt x="0" y="87"/>
                      </a:lnTo>
                      <a:lnTo>
                        <a:pt x="19" y="30"/>
                      </a:lnTo>
                      <a:lnTo>
                        <a:pt x="39" y="87"/>
                      </a:lnTo>
                      <a:lnTo>
                        <a:pt x="39"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schemeClr val="tx1">
                        <a:lumMod val="75000"/>
                        <a:lumOff val="25000"/>
                      </a:schemeClr>
                    </a:solidFill>
                    <a:ea typeface="微软雅黑 Light" panose="020B0502040204020203" pitchFamily="34" charset="-122"/>
                    <a:cs typeface="+mn-ea"/>
                  </a:endParaRPr>
                </a:p>
              </p:txBody>
            </p:sp>
          </p:grpSp>
        </p:grpSp>
        <p:grpSp>
          <p:nvGrpSpPr>
            <p:cNvPr id="68" name="组合 67"/>
            <p:cNvGrpSpPr/>
            <p:nvPr/>
          </p:nvGrpSpPr>
          <p:grpSpPr>
            <a:xfrm>
              <a:off x="4571999" y="3144838"/>
              <a:ext cx="4321176" cy="914314"/>
              <a:chOff x="4571999" y="1389475"/>
              <a:chExt cx="4321176" cy="914314"/>
            </a:xfrm>
          </p:grpSpPr>
          <p:sp>
            <p:nvSpPr>
              <p:cNvPr id="69" name="TextBox 54"/>
              <p:cNvSpPr txBox="1"/>
              <p:nvPr/>
            </p:nvSpPr>
            <p:spPr>
              <a:xfrm>
                <a:off x="4571999" y="1389475"/>
                <a:ext cx="1845205" cy="385767"/>
              </a:xfrm>
              <a:prstGeom prst="rect">
                <a:avLst/>
              </a:prstGeom>
              <a:noFill/>
            </p:spPr>
            <p:txBody>
              <a:bodyPr wrap="square" rtlCol="0">
                <a:spAutoFit/>
              </a:bodyPr>
              <a:lstStyle/>
              <a:p>
                <a:r>
                  <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rPr>
                  <a:t>输入你的标题</a:t>
                </a:r>
                <a:endPar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endParaRPr>
              </a:p>
            </p:txBody>
          </p:sp>
          <p:sp>
            <p:nvSpPr>
              <p:cNvPr id="70" name="TextBox 55"/>
              <p:cNvSpPr txBox="1"/>
              <p:nvPr/>
            </p:nvSpPr>
            <p:spPr>
              <a:xfrm>
                <a:off x="4572000" y="1626645"/>
                <a:ext cx="4321175" cy="677144"/>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0">
        <p15:prstTrans prst="origami"/>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1000"/>
                                        <p:tgtEl>
                                          <p:spTgt spid="66"/>
                                        </p:tgtEl>
                                      </p:cBhvr>
                                    </p:animEffect>
                                    <p:anim calcmode="lin" valueType="num">
                                      <p:cBhvr>
                                        <p:cTn id="28" dur="1000" fill="hold"/>
                                        <p:tgtEl>
                                          <p:spTgt spid="66"/>
                                        </p:tgtEl>
                                        <p:attrNameLst>
                                          <p:attrName>ppt_x</p:attrName>
                                        </p:attrNameLst>
                                      </p:cBhvr>
                                      <p:tavLst>
                                        <p:tav tm="0">
                                          <p:val>
                                            <p:strVal val="#ppt_x"/>
                                          </p:val>
                                        </p:tav>
                                        <p:tav tm="100000">
                                          <p:val>
                                            <p:strVal val="#ppt_x"/>
                                          </p:val>
                                        </p:tav>
                                      </p:tavLst>
                                    </p:anim>
                                    <p:anim calcmode="lin" valueType="num">
                                      <p:cBhvr>
                                        <p:cTn id="2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0" y="-1"/>
            <a:ext cx="9144000" cy="5145025"/>
          </a:xfrm>
          <a:prstGeom prst="rect">
            <a:avLst/>
          </a:prstGeom>
        </p:spPr>
      </p:pic>
      <p:cxnSp>
        <p:nvCxnSpPr>
          <p:cNvPr id="6" name="直接连接符 5"/>
          <p:cNvCxnSpPr/>
          <p:nvPr>
            <p:custDataLst>
              <p:tags r:id="rId2"/>
            </p:custDataLst>
          </p:nvPr>
        </p:nvCxnSpPr>
        <p:spPr>
          <a:xfrm>
            <a:off x="0" y="2228125"/>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0" y="326063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3327449" y="2053673"/>
            <a:ext cx="2437720" cy="348900"/>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1990" dirty="0">
                <a:solidFill>
                  <a:srgbClr val="FFFFFF"/>
                </a:solidFill>
                <a:latin typeface="Arial" panose="020B0604020202020204" pitchFamily="34" charset="0"/>
                <a:ea typeface="微软雅黑" panose="020B0503020204020204" pitchFamily="34" charset="-122"/>
                <a:sym typeface="Arial" panose="020B0604020202020204" pitchFamily="34" charset="0"/>
              </a:rPr>
              <a:t>PART  2</a:t>
            </a:r>
            <a:endParaRPr lang="en-US" altLang="zh-CN" sz="199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Entry_1"/>
          <p:cNvSpPr/>
          <p:nvPr>
            <p:custDataLst>
              <p:tags r:id="rId5"/>
            </p:custDataLst>
          </p:nvPr>
        </p:nvSpPr>
        <p:spPr>
          <a:xfrm>
            <a:off x="3079381" y="2589687"/>
            <a:ext cx="2933857" cy="55399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gn="ctr"/>
            <a:r>
              <a:rPr lang="zh-CN" altLang="en-US"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8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3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224" y="1506789"/>
            <a:ext cx="1800180" cy="923170"/>
          </a:xfrm>
          <a:prstGeom prst="rect">
            <a:avLst/>
          </a:prstGeom>
          <a:noFill/>
          <a:effectLst/>
        </p:spPr>
        <p:txBody>
          <a:bodyPr wrap="non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740401" y="1536955"/>
            <a:ext cx="1800180" cy="923170"/>
          </a:xfrm>
          <a:prstGeom prst="rect">
            <a:avLst/>
          </a:prstGeom>
          <a:noFill/>
          <a:effectLst/>
        </p:spPr>
        <p:txBody>
          <a:bodyPr wrap="non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文本框 1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136193" y="1536955"/>
            <a:ext cx="1800180" cy="923170"/>
          </a:xfrm>
          <a:prstGeom prst="rect">
            <a:avLst/>
          </a:prstGeom>
          <a:noFill/>
          <a:effectLst/>
        </p:spPr>
        <p:txBody>
          <a:bodyPr wrap="non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文本框 1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203338" y="4134842"/>
            <a:ext cx="1800180" cy="923170"/>
          </a:xfrm>
          <a:prstGeom prst="rect">
            <a:avLst/>
          </a:prstGeom>
          <a:noFill/>
          <a:effectLst/>
        </p:spPr>
        <p:txBody>
          <a:bodyPr wrap="non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文本框 1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641115" y="4134842"/>
            <a:ext cx="1800180" cy="923170"/>
          </a:xfrm>
          <a:prstGeom prst="rect">
            <a:avLst/>
          </a:prstGeom>
          <a:noFill/>
          <a:effectLst/>
        </p:spPr>
        <p:txBody>
          <a:bodyPr wrap="non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1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030949" y="2727218"/>
            <a:ext cx="1739301" cy="779880"/>
            <a:chOff x="2707931" y="3719285"/>
            <a:chExt cx="2319068" cy="1039840"/>
          </a:xfrm>
        </p:grpSpPr>
        <p:sp>
          <p:nvSpPr>
            <p:cNvPr id="17" name="Freeform 6"/>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2"/>
            </a:solidFill>
            <a:ln>
              <a:noFill/>
            </a:ln>
            <a:effectLst/>
          </p:spPr>
          <p:txBody>
            <a:bodyPr vert="horz" wrap="square" lIns="68579" tIns="34289" rIns="68579" bIns="34289" numCol="1" anchor="t" anchorCtr="0" compatLnSpc="1"/>
            <a:lstStyle/>
            <a:p>
              <a:endParaRPr lang="en-US"/>
            </a:p>
          </p:txBody>
        </p:sp>
        <p:sp>
          <p:nvSpPr>
            <p:cNvPr id="18"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rgbClr val="FFFFFF"/>
            </a:solidFill>
            <a:ln w="9525">
              <a:noFill/>
              <a:round/>
            </a:ln>
          </p:spPr>
          <p:txBody>
            <a:bodyPr vert="horz" wrap="square" lIns="91438" tIns="45719" rIns="91438" bIns="45719" numCol="1" anchor="t" anchorCtr="0" compatLnSpc="1"/>
            <a:lstStyle/>
            <a:p>
              <a:endParaRPr lang="en-US" dirty="0"/>
            </a:p>
          </p:txBody>
        </p:sp>
      </p:grpSp>
      <p:grpSp>
        <p:nvGrpSpPr>
          <p:cNvPr id="19" name="组合 1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770251" y="2727218"/>
            <a:ext cx="1737726" cy="779880"/>
            <a:chOff x="5027001" y="3719285"/>
            <a:chExt cx="2316969" cy="1039840"/>
          </a:xfrm>
        </p:grpSpPr>
        <p:sp>
          <p:nvSpPr>
            <p:cNvPr id="20" name="Freeform 7"/>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1"/>
            </a:solidFill>
            <a:ln>
              <a:noFill/>
            </a:ln>
            <a:effectLst/>
          </p:spPr>
          <p:txBody>
            <a:bodyPr vert="horz" wrap="square" lIns="68579" tIns="34289" rIns="68579" bIns="34289" numCol="1" anchor="t" anchorCtr="0" compatLnSpc="1"/>
            <a:lstStyle/>
            <a:p>
              <a:endParaRPr lang="en-US"/>
            </a:p>
          </p:txBody>
        </p:sp>
        <p:grpSp>
          <p:nvGrpSpPr>
            <p:cNvPr id="21" name="Group 77"/>
            <p:cNvGrpSpPr/>
            <p:nvPr/>
          </p:nvGrpSpPr>
          <p:grpSpPr>
            <a:xfrm>
              <a:off x="5869058" y="3989143"/>
              <a:ext cx="653147" cy="500124"/>
              <a:chOff x="5552261" y="1554043"/>
              <a:chExt cx="363359" cy="278229"/>
            </a:xfrm>
            <a:solidFill>
              <a:schemeClr val="bg1"/>
            </a:solidFill>
          </p:grpSpPr>
          <p:sp>
            <p:nvSpPr>
              <p:cNvPr id="22"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solidFill>
                <a:schemeClr val="bg1"/>
              </a:solidFill>
              <a:ln w="9525">
                <a:noFill/>
                <a:round/>
              </a:ln>
            </p:spPr>
            <p:txBody>
              <a:bodyPr vert="horz" wrap="square" lIns="121920" tIns="60960" rIns="121920" bIns="60960" numCol="1" anchor="t" anchorCtr="0" compatLnSpc="1"/>
              <a:lstStyle/>
              <a:p>
                <a:endParaRPr lang="en-US" dirty="0"/>
              </a:p>
            </p:txBody>
          </p:sp>
          <p:sp>
            <p:nvSpPr>
              <p:cNvPr id="23"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solidFill>
                <a:schemeClr val="bg1"/>
              </a:solidFill>
              <a:ln w="9525">
                <a:noFill/>
                <a:round/>
              </a:ln>
            </p:spPr>
            <p:txBody>
              <a:bodyPr vert="horz" wrap="square" lIns="121920" tIns="60960" rIns="121920" bIns="60960" numCol="1" anchor="t" anchorCtr="0" compatLnSpc="1"/>
              <a:lstStyle/>
              <a:p>
                <a:endParaRPr lang="en-US" dirty="0"/>
              </a:p>
            </p:txBody>
          </p:sp>
          <p:sp>
            <p:nvSpPr>
              <p:cNvPr id="24" name="Rectangle 98"/>
              <p:cNvSpPr>
                <a:spLocks noChangeArrowheads="1"/>
              </p:cNvSpPr>
              <p:nvPr/>
            </p:nvSpPr>
            <p:spPr bwMode="auto">
              <a:xfrm>
                <a:off x="5710062" y="1715997"/>
                <a:ext cx="45679" cy="18688"/>
              </a:xfrm>
              <a:prstGeom prst="rect">
                <a:avLst/>
              </a:prstGeom>
              <a:solidFill>
                <a:schemeClr val="bg1"/>
              </a:solidFill>
              <a:ln w="9525">
                <a:noFill/>
                <a:miter lim="800000"/>
              </a:ln>
            </p:spPr>
            <p:txBody>
              <a:bodyPr vert="horz" wrap="square" lIns="121920" tIns="60960" rIns="121920" bIns="60960" numCol="1" anchor="t" anchorCtr="0" compatLnSpc="1"/>
              <a:lstStyle/>
              <a:p>
                <a:endParaRPr lang="en-US" dirty="0"/>
              </a:p>
            </p:txBody>
          </p:sp>
        </p:grpSp>
      </p:grpSp>
      <p:grpSp>
        <p:nvGrpSpPr>
          <p:cNvPr id="25" name="组合 2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507979" y="2727218"/>
            <a:ext cx="1737726" cy="779880"/>
            <a:chOff x="7343970" y="3719285"/>
            <a:chExt cx="2316969" cy="1039840"/>
          </a:xfrm>
        </p:grpSpPr>
        <p:sp>
          <p:nvSpPr>
            <p:cNvPr id="26" name="Freeform 8"/>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4"/>
            </a:solidFill>
            <a:ln>
              <a:noFill/>
            </a:ln>
            <a:effectLst/>
          </p:spPr>
          <p:txBody>
            <a:bodyPr vert="horz" wrap="square" lIns="68579" tIns="34289" rIns="68579" bIns="34289" numCol="1" anchor="t" anchorCtr="0" compatLnSpc="1"/>
            <a:lstStyle/>
            <a:p>
              <a:endParaRPr lang="en-US"/>
            </a:p>
          </p:txBody>
        </p:sp>
        <p:sp>
          <p:nvSpPr>
            <p:cNvPr id="27"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rgbClr val="FFFFFF"/>
            </a:solidFill>
            <a:ln w="9525">
              <a:noFill/>
              <a:round/>
            </a:ln>
          </p:spPr>
          <p:txBody>
            <a:bodyPr vert="horz" wrap="square" lIns="91438" tIns="45719" rIns="91438" bIns="45719" numCol="1" anchor="t" anchorCtr="0" compatLnSpc="1"/>
            <a:lstStyle/>
            <a:p>
              <a:endParaRPr lang="en-US" dirty="0"/>
            </a:p>
          </p:txBody>
        </p:sp>
      </p:grpSp>
      <p:grpSp>
        <p:nvGrpSpPr>
          <p:cNvPr id="28" name="组合 2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3223" y="2727218"/>
            <a:ext cx="1737726" cy="779880"/>
            <a:chOff x="390963" y="3719285"/>
            <a:chExt cx="2316969" cy="1039840"/>
          </a:xfrm>
        </p:grpSpPr>
        <p:sp>
          <p:nvSpPr>
            <p:cNvPr id="29" name="Freeform 5"/>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1"/>
            </a:solidFill>
            <a:ln>
              <a:noFill/>
            </a:ln>
            <a:effectLst/>
          </p:spPr>
          <p:txBody>
            <a:bodyPr vert="horz" wrap="square" lIns="68579" tIns="34289" rIns="68579" bIns="34289" numCol="1" anchor="t" anchorCtr="0" compatLnSpc="1"/>
            <a:lstStyle/>
            <a:p>
              <a:pPr algn="ctr"/>
              <a:endParaRPr lang="en-US"/>
            </a:p>
          </p:txBody>
        </p:sp>
        <p:grpSp>
          <p:nvGrpSpPr>
            <p:cNvPr id="30" name="Group 40"/>
            <p:cNvGrpSpPr/>
            <p:nvPr/>
          </p:nvGrpSpPr>
          <p:grpSpPr>
            <a:xfrm>
              <a:off x="1212724" y="3976077"/>
              <a:ext cx="684405" cy="539203"/>
              <a:chOff x="1058564" y="1781841"/>
              <a:chExt cx="649993" cy="512092"/>
            </a:xfrm>
            <a:solidFill>
              <a:schemeClr val="bg1"/>
            </a:solidFill>
          </p:grpSpPr>
          <p:sp>
            <p:nvSpPr>
              <p:cNvPr id="31"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dirty="0"/>
              </a:p>
            </p:txBody>
          </p:sp>
          <p:sp>
            <p:nvSpPr>
              <p:cNvPr id="32"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dirty="0"/>
              </a:p>
            </p:txBody>
          </p:sp>
        </p:grpSp>
      </p:grpSp>
      <p:grpSp>
        <p:nvGrpSpPr>
          <p:cNvPr id="33" name="组合 3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245705" y="2727218"/>
            <a:ext cx="1737726" cy="779880"/>
            <a:chOff x="9660939" y="3719285"/>
            <a:chExt cx="2316969" cy="1039840"/>
          </a:xfrm>
        </p:grpSpPr>
        <p:sp>
          <p:nvSpPr>
            <p:cNvPr id="34" name="Freeform 9"/>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3"/>
            </a:solidFill>
            <a:ln>
              <a:noFill/>
            </a:ln>
            <a:effectLst/>
          </p:spPr>
          <p:txBody>
            <a:bodyPr vert="horz" wrap="square" lIns="68579" tIns="34289" rIns="68579" bIns="34289" numCol="1" anchor="t" anchorCtr="0" compatLnSpc="1"/>
            <a:lstStyle/>
            <a:p>
              <a:endParaRPr lang="en-US"/>
            </a:p>
          </p:txBody>
        </p:sp>
        <p:sp>
          <p:nvSpPr>
            <p:cNvPr id="35"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68579" tIns="34289" rIns="68579" bIns="34289" numCol="1" anchor="t" anchorCtr="0" compatLnSpc="1"/>
            <a:lstStyle/>
            <a:p>
              <a:endParaRPr lang="zh-CN" altLang="en-US">
                <a:solidFill>
                  <a:prstClr val="black"/>
                </a:solidFill>
              </a:endParaRPr>
            </a:p>
          </p:txBody>
        </p:sp>
      </p:grpSp>
      <p:cxnSp>
        <p:nvCxnSpPr>
          <p:cNvPr id="36"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90089" y="2263502"/>
            <a:ext cx="0" cy="410136"/>
          </a:xfrm>
          <a:prstGeom prst="line">
            <a:avLst/>
          </a:prstGeom>
          <a:ln w="28575">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4569594" y="2263502"/>
            <a:ext cx="0" cy="410136"/>
          </a:xfrm>
          <a:prstGeom prst="line">
            <a:avLst/>
          </a:prstGeom>
          <a:ln w="28575">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049099" y="2263502"/>
            <a:ext cx="0" cy="410136"/>
          </a:xfrm>
          <a:prstGeom prst="line">
            <a:avLst/>
          </a:prstGeom>
          <a:ln w="28575">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2979402" y="3559055"/>
            <a:ext cx="0" cy="410136"/>
          </a:xfrm>
          <a:prstGeom prst="line">
            <a:avLst/>
          </a:prstGeom>
          <a:ln w="28575">
            <a:solidFill>
              <a:schemeClr val="accent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495378" y="3559055"/>
            <a:ext cx="0" cy="410136"/>
          </a:xfrm>
          <a:prstGeom prst="line">
            <a:avLst/>
          </a:prstGeom>
          <a:ln w="28575">
            <a:solidFill>
              <a:schemeClr val="accent4"/>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800" advClick="0" advTm="0">
        <p:circle/>
      </p:transition>
    </mc:Choice>
    <mc:Fallback>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ppt_x"/>
                                          </p:val>
                                        </p:tav>
                                        <p:tav tm="100000">
                                          <p:val>
                                            <p:strVal val="#ppt_x"/>
                                          </p:val>
                                        </p:tav>
                                      </p:tavLst>
                                    </p:anim>
                                    <p:anim calcmode="lin" valueType="num">
                                      <p:cBhvr additive="base">
                                        <p:cTn id="8" dur="75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ppt_x"/>
                                          </p:val>
                                        </p:tav>
                                        <p:tav tm="100000">
                                          <p:val>
                                            <p:strVal val="#ppt_x"/>
                                          </p:val>
                                        </p:tav>
                                      </p:tavLst>
                                    </p:anim>
                                    <p:anim calcmode="lin" valueType="num">
                                      <p:cBhvr additive="base">
                                        <p:cTn id="12" dur="75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750" fill="hold"/>
                                        <p:tgtEl>
                                          <p:spTgt spid="19"/>
                                        </p:tgtEl>
                                        <p:attrNameLst>
                                          <p:attrName>ppt_x</p:attrName>
                                        </p:attrNameLst>
                                      </p:cBhvr>
                                      <p:tavLst>
                                        <p:tav tm="0">
                                          <p:val>
                                            <p:strVal val="#ppt_x"/>
                                          </p:val>
                                        </p:tav>
                                        <p:tav tm="100000">
                                          <p:val>
                                            <p:strVal val="#ppt_x"/>
                                          </p:val>
                                        </p:tav>
                                      </p:tavLst>
                                    </p:anim>
                                    <p:anim calcmode="lin" valueType="num">
                                      <p:cBhvr additive="base">
                                        <p:cTn id="16" dur="75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750" fill="hold"/>
                                        <p:tgtEl>
                                          <p:spTgt spid="25"/>
                                        </p:tgtEl>
                                        <p:attrNameLst>
                                          <p:attrName>ppt_x</p:attrName>
                                        </p:attrNameLst>
                                      </p:cBhvr>
                                      <p:tavLst>
                                        <p:tav tm="0">
                                          <p:val>
                                            <p:strVal val="#ppt_x"/>
                                          </p:val>
                                        </p:tav>
                                        <p:tav tm="100000">
                                          <p:val>
                                            <p:strVal val="#ppt_x"/>
                                          </p:val>
                                        </p:tav>
                                      </p:tavLst>
                                    </p:anim>
                                    <p:anim calcmode="lin" valueType="num">
                                      <p:cBhvr additive="base">
                                        <p:cTn id="20" dur="750" fill="hold"/>
                                        <p:tgtEl>
                                          <p:spTgt spid="25"/>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750" fill="hold"/>
                                        <p:tgtEl>
                                          <p:spTgt spid="33"/>
                                        </p:tgtEl>
                                        <p:attrNameLst>
                                          <p:attrName>ppt_x</p:attrName>
                                        </p:attrNameLst>
                                      </p:cBhvr>
                                      <p:tavLst>
                                        <p:tav tm="0">
                                          <p:val>
                                            <p:strVal val="#ppt_x"/>
                                          </p:val>
                                        </p:tav>
                                        <p:tav tm="100000">
                                          <p:val>
                                            <p:strVal val="#ppt_x"/>
                                          </p:val>
                                        </p:tav>
                                      </p:tavLst>
                                    </p:anim>
                                    <p:anim calcmode="lin" valueType="num">
                                      <p:cBhvr additive="base">
                                        <p:cTn id="24" dur="750" fill="hold"/>
                                        <p:tgtEl>
                                          <p:spTgt spid="33"/>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down)">
                                      <p:cBhvr>
                                        <p:cTn id="28" dur="500"/>
                                        <p:tgtEl>
                                          <p:spTgt spid="36"/>
                                        </p:tgtEl>
                                      </p:cBhvr>
                                    </p:animEffect>
                                  </p:childTnLst>
                                </p:cTn>
                              </p:par>
                              <p:par>
                                <p:cTn id="29" presetID="22" presetClass="entr" presetSubtype="1"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par>
                                <p:cTn id="32" presetID="22" presetClass="entr" presetSubtype="4"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down)">
                                      <p:cBhvr>
                                        <p:cTn id="34" dur="500"/>
                                        <p:tgtEl>
                                          <p:spTgt spid="37"/>
                                        </p:tgtEl>
                                      </p:cBhvr>
                                    </p:animEffect>
                                  </p:childTnLst>
                                </p:cTn>
                              </p:par>
                              <p:par>
                                <p:cTn id="35" presetID="22" presetClass="entr" presetSubtype="1"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up)">
                                      <p:cBhvr>
                                        <p:cTn id="37" dur="500"/>
                                        <p:tgtEl>
                                          <p:spTgt spid="42"/>
                                        </p:tgtEl>
                                      </p:cBhvr>
                                    </p:animEffect>
                                  </p:childTnLst>
                                </p:cTn>
                              </p:par>
                              <p:par>
                                <p:cTn id="38" presetID="22" presetClass="entr" presetSubtype="4"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down)">
                                      <p:cBhvr>
                                        <p:cTn id="40" dur="500"/>
                                        <p:tgtEl>
                                          <p:spTgt spid="40"/>
                                        </p:tgtEl>
                                      </p:cBhvr>
                                    </p:animEffect>
                                  </p:childTnLst>
                                </p:cTn>
                              </p:par>
                            </p:childTnLst>
                          </p:cTn>
                        </p:par>
                        <p:par>
                          <p:cTn id="41" fill="hold">
                            <p:stCondLst>
                              <p:cond delay="1500"/>
                            </p:stCondLst>
                            <p:childTnLst>
                              <p:par>
                                <p:cTn id="42" presetID="50" presetClass="entr" presetSubtype="0" decel="10000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1000" fill="hold"/>
                                        <p:tgtEl>
                                          <p:spTgt spid="8"/>
                                        </p:tgtEl>
                                        <p:attrNameLst>
                                          <p:attrName>ppt_w</p:attrName>
                                        </p:attrNameLst>
                                      </p:cBhvr>
                                      <p:tavLst>
                                        <p:tav tm="0">
                                          <p:val>
                                            <p:strVal val="#ppt_w+.3"/>
                                          </p:val>
                                        </p:tav>
                                        <p:tav tm="100000">
                                          <p:val>
                                            <p:strVal val="#ppt_w"/>
                                          </p:val>
                                        </p:tav>
                                      </p:tavLst>
                                    </p:anim>
                                    <p:anim calcmode="lin" valueType="num">
                                      <p:cBhvr>
                                        <p:cTn id="45" dur="1000" fill="hold"/>
                                        <p:tgtEl>
                                          <p:spTgt spid="8"/>
                                        </p:tgtEl>
                                        <p:attrNameLst>
                                          <p:attrName>ppt_h</p:attrName>
                                        </p:attrNameLst>
                                      </p:cBhvr>
                                      <p:tavLst>
                                        <p:tav tm="0">
                                          <p:val>
                                            <p:strVal val="#ppt_h"/>
                                          </p:val>
                                        </p:tav>
                                        <p:tav tm="100000">
                                          <p:val>
                                            <p:strVal val="#ppt_h"/>
                                          </p:val>
                                        </p:tav>
                                      </p:tavLst>
                                    </p:anim>
                                    <p:animEffect transition="in" filter="fade">
                                      <p:cBhvr>
                                        <p:cTn id="46" dur="1000"/>
                                        <p:tgtEl>
                                          <p:spTgt spid="8"/>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strVal val="#ppt_w+.3"/>
                                          </p:val>
                                        </p:tav>
                                        <p:tav tm="100000">
                                          <p:val>
                                            <p:strVal val="#ppt_w"/>
                                          </p:val>
                                        </p:tav>
                                      </p:tavLst>
                                    </p:anim>
                                    <p:anim calcmode="lin" valueType="num">
                                      <p:cBhvr>
                                        <p:cTn id="50" dur="1000" fill="hold"/>
                                        <p:tgtEl>
                                          <p:spTgt spid="10"/>
                                        </p:tgtEl>
                                        <p:attrNameLst>
                                          <p:attrName>ppt_h</p:attrName>
                                        </p:attrNameLst>
                                      </p:cBhvr>
                                      <p:tavLst>
                                        <p:tav tm="0">
                                          <p:val>
                                            <p:strVal val="#ppt_h"/>
                                          </p:val>
                                        </p:tav>
                                        <p:tav tm="100000">
                                          <p:val>
                                            <p:strVal val="#ppt_h"/>
                                          </p:val>
                                        </p:tav>
                                      </p:tavLst>
                                    </p:anim>
                                    <p:animEffect transition="in" filter="fade">
                                      <p:cBhvr>
                                        <p:cTn id="51" dur="1000"/>
                                        <p:tgtEl>
                                          <p:spTgt spid="10"/>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strVal val="#ppt_w+.3"/>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Effect transition="in" filter="fade">
                                      <p:cBhvr>
                                        <p:cTn id="56" dur="1000"/>
                                        <p:tgtEl>
                                          <p:spTgt spid="12"/>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1000" fill="hold"/>
                                        <p:tgtEl>
                                          <p:spTgt spid="14"/>
                                        </p:tgtEl>
                                        <p:attrNameLst>
                                          <p:attrName>ppt_w</p:attrName>
                                        </p:attrNameLst>
                                      </p:cBhvr>
                                      <p:tavLst>
                                        <p:tav tm="0">
                                          <p:val>
                                            <p:strVal val="#ppt_w+.3"/>
                                          </p:val>
                                        </p:tav>
                                        <p:tav tm="100000">
                                          <p:val>
                                            <p:strVal val="#ppt_w"/>
                                          </p:val>
                                        </p:tav>
                                      </p:tavLst>
                                    </p:anim>
                                    <p:anim calcmode="lin" valueType="num">
                                      <p:cBhvr>
                                        <p:cTn id="60" dur="1000" fill="hold"/>
                                        <p:tgtEl>
                                          <p:spTgt spid="14"/>
                                        </p:tgtEl>
                                        <p:attrNameLst>
                                          <p:attrName>ppt_h</p:attrName>
                                        </p:attrNameLst>
                                      </p:cBhvr>
                                      <p:tavLst>
                                        <p:tav tm="0">
                                          <p:val>
                                            <p:strVal val="#ppt_h"/>
                                          </p:val>
                                        </p:tav>
                                        <p:tav tm="100000">
                                          <p:val>
                                            <p:strVal val="#ppt_h"/>
                                          </p:val>
                                        </p:tav>
                                      </p:tavLst>
                                    </p:anim>
                                    <p:animEffect transition="in" filter="fade">
                                      <p:cBhvr>
                                        <p:cTn id="61" dur="1000"/>
                                        <p:tgtEl>
                                          <p:spTgt spid="14"/>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15"/>
                                        </p:tgtEl>
                                        <p:attrNameLst>
                                          <p:attrName>style.visibility</p:attrName>
                                        </p:attrNameLst>
                                      </p:cBhvr>
                                      <p:to>
                                        <p:strVal val="visible"/>
                                      </p:to>
                                    </p:set>
                                    <p:anim calcmode="lin" valueType="num">
                                      <p:cBhvr>
                                        <p:cTn id="64" dur="1000" fill="hold"/>
                                        <p:tgtEl>
                                          <p:spTgt spid="15"/>
                                        </p:tgtEl>
                                        <p:attrNameLst>
                                          <p:attrName>ppt_w</p:attrName>
                                        </p:attrNameLst>
                                      </p:cBhvr>
                                      <p:tavLst>
                                        <p:tav tm="0">
                                          <p:val>
                                            <p:strVal val="#ppt_w+.3"/>
                                          </p:val>
                                        </p:tav>
                                        <p:tav tm="100000">
                                          <p:val>
                                            <p:strVal val="#ppt_w"/>
                                          </p:val>
                                        </p:tav>
                                      </p:tavLst>
                                    </p:anim>
                                    <p:anim calcmode="lin" valueType="num">
                                      <p:cBhvr>
                                        <p:cTn id="65" dur="1000" fill="hold"/>
                                        <p:tgtEl>
                                          <p:spTgt spid="15"/>
                                        </p:tgtEl>
                                        <p:attrNameLst>
                                          <p:attrName>ppt_h</p:attrName>
                                        </p:attrNameLst>
                                      </p:cBhvr>
                                      <p:tavLst>
                                        <p:tav tm="0">
                                          <p:val>
                                            <p:strVal val="#ppt_h"/>
                                          </p:val>
                                        </p:tav>
                                        <p:tav tm="100000">
                                          <p:val>
                                            <p:strVal val="#ppt_h"/>
                                          </p:val>
                                        </p:tav>
                                      </p:tavLst>
                                    </p:anim>
                                    <p:animEffect transition="in" filter="fade">
                                      <p:cBhvr>
                                        <p:cTn id="6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816245" y="1759277"/>
            <a:ext cx="1512168" cy="151263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空心弧 5"/>
          <p:cNvSpPr/>
          <p:nvPr/>
        </p:nvSpPr>
        <p:spPr>
          <a:xfrm rot="16200000">
            <a:off x="3311800" y="1255454"/>
            <a:ext cx="2521058" cy="2520280"/>
          </a:xfrm>
          <a:prstGeom prst="blockArc">
            <a:avLst>
              <a:gd name="adj1" fmla="val 6148503"/>
              <a:gd name="adj2" fmla="val 21442708"/>
              <a:gd name="adj3" fmla="val 45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5436425" y="2549120"/>
            <a:ext cx="575406" cy="57558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E</a:t>
            </a:r>
            <a:endParaRPr lang="zh-CN" altLang="en-US" dirty="0">
              <a:solidFill>
                <a:schemeClr val="bg1"/>
              </a:solidFill>
            </a:endParaRPr>
          </a:p>
        </p:txBody>
      </p:sp>
      <p:sp>
        <p:nvSpPr>
          <p:cNvPr id="8" name="椭圆 7"/>
          <p:cNvSpPr/>
          <p:nvPr/>
        </p:nvSpPr>
        <p:spPr>
          <a:xfrm>
            <a:off x="4356963" y="3415972"/>
            <a:ext cx="575406" cy="575584"/>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D</a:t>
            </a:r>
            <a:endParaRPr lang="zh-CN" altLang="en-US" dirty="0">
              <a:solidFill>
                <a:schemeClr val="bg1"/>
              </a:solidFill>
            </a:endParaRPr>
          </a:p>
        </p:txBody>
      </p:sp>
      <p:sp>
        <p:nvSpPr>
          <p:cNvPr id="9" name="椭圆 8"/>
          <p:cNvSpPr/>
          <p:nvPr/>
        </p:nvSpPr>
        <p:spPr>
          <a:xfrm>
            <a:off x="3216450" y="2877678"/>
            <a:ext cx="575406" cy="57558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C</a:t>
            </a:r>
            <a:endParaRPr lang="zh-CN" altLang="en-US" dirty="0">
              <a:solidFill>
                <a:schemeClr val="bg1"/>
              </a:solidFill>
            </a:endParaRPr>
          </a:p>
        </p:txBody>
      </p:sp>
      <p:sp>
        <p:nvSpPr>
          <p:cNvPr id="10" name="椭圆 9"/>
          <p:cNvSpPr/>
          <p:nvPr/>
        </p:nvSpPr>
        <p:spPr>
          <a:xfrm>
            <a:off x="3132169" y="1687247"/>
            <a:ext cx="575406" cy="57558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B</a:t>
            </a:r>
            <a:endParaRPr lang="zh-CN" altLang="en-US" dirty="0">
              <a:solidFill>
                <a:schemeClr val="bg1"/>
              </a:solidFill>
            </a:endParaRPr>
          </a:p>
        </p:txBody>
      </p:sp>
      <p:sp>
        <p:nvSpPr>
          <p:cNvPr id="11" name="椭圆 10"/>
          <p:cNvSpPr/>
          <p:nvPr/>
        </p:nvSpPr>
        <p:spPr>
          <a:xfrm>
            <a:off x="4284626" y="1039633"/>
            <a:ext cx="575406" cy="57558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A</a:t>
            </a:r>
            <a:endParaRPr lang="zh-CN" altLang="en-US" dirty="0">
              <a:solidFill>
                <a:schemeClr val="bg1"/>
              </a:solidFill>
            </a:endParaRPr>
          </a:p>
        </p:txBody>
      </p:sp>
      <p:sp>
        <p:nvSpPr>
          <p:cNvPr id="13" name="文本框 7"/>
          <p:cNvSpPr txBox="1">
            <a:spLocks noChangeArrowheads="1"/>
          </p:cNvSpPr>
          <p:nvPr/>
        </p:nvSpPr>
        <p:spPr bwMode="auto">
          <a:xfrm>
            <a:off x="5028414" y="858899"/>
            <a:ext cx="2448600" cy="9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5" name="文本框 7"/>
          <p:cNvSpPr txBox="1">
            <a:spLocks noChangeArrowheads="1"/>
          </p:cNvSpPr>
          <p:nvPr/>
        </p:nvSpPr>
        <p:spPr bwMode="auto">
          <a:xfrm>
            <a:off x="6083840" y="2381457"/>
            <a:ext cx="2448600" cy="9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7" name="文本框 7"/>
          <p:cNvSpPr txBox="1">
            <a:spLocks noChangeArrowheads="1"/>
          </p:cNvSpPr>
          <p:nvPr/>
        </p:nvSpPr>
        <p:spPr bwMode="auto">
          <a:xfrm>
            <a:off x="1763688" y="3956199"/>
            <a:ext cx="2527320" cy="9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8" name="文本框 7"/>
          <p:cNvSpPr txBox="1">
            <a:spLocks noChangeArrowheads="1"/>
          </p:cNvSpPr>
          <p:nvPr/>
        </p:nvSpPr>
        <p:spPr bwMode="auto">
          <a:xfrm>
            <a:off x="431212" y="2757169"/>
            <a:ext cx="2448600" cy="9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9" name="文本框 7"/>
          <p:cNvSpPr txBox="1">
            <a:spLocks noChangeArrowheads="1"/>
          </p:cNvSpPr>
          <p:nvPr/>
        </p:nvSpPr>
        <p:spPr bwMode="auto">
          <a:xfrm>
            <a:off x="406928" y="1460625"/>
            <a:ext cx="2448600" cy="9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20" name="矩形 58"/>
          <p:cNvSpPr>
            <a:spLocks noChangeArrowheads="1"/>
          </p:cNvSpPr>
          <p:nvPr/>
        </p:nvSpPr>
        <p:spPr bwMode="auto">
          <a:xfrm>
            <a:off x="4046001" y="2346264"/>
            <a:ext cx="1052657" cy="276999"/>
          </a:xfrm>
          <a:prstGeom prst="rect">
            <a:avLst/>
          </a:prstGeom>
          <a:noFill/>
          <a:ln w="9525">
            <a:noFill/>
            <a:miter lim="800000"/>
          </a:ln>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circle/>
      </p:transition>
    </mc:Choice>
    <mc:Fallback>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750"/>
                                        <p:tgtEl>
                                          <p:spTgt spid="5"/>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outVertical)">
                                      <p:cBhvr>
                                        <p:cTn id="11" dur="500"/>
                                        <p:tgtEl>
                                          <p:spTgt spid="20"/>
                                        </p:tgtEl>
                                      </p:cBhvr>
                                    </p:animEffect>
                                  </p:childTnLst>
                                </p:cTn>
                              </p:par>
                            </p:childTnLst>
                          </p:cTn>
                        </p:par>
                        <p:par>
                          <p:cTn id="12" fill="hold">
                            <p:stCondLst>
                              <p:cond delay="1500"/>
                            </p:stCondLst>
                            <p:childTnLst>
                              <p:par>
                                <p:cTn id="13" presetID="21"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750"/>
                                        <p:tgtEl>
                                          <p:spTgt spid="6"/>
                                        </p:tgtEl>
                                      </p:cBhvr>
                                    </p:animEffect>
                                  </p:childTnLst>
                                </p:cTn>
                              </p:par>
                            </p:childTnLst>
                          </p:cTn>
                        </p:par>
                        <p:par>
                          <p:cTn id="16" fill="hold">
                            <p:stCondLst>
                              <p:cond delay="2500"/>
                            </p:stCondLst>
                            <p:childTnLst>
                              <p:par>
                                <p:cTn id="17" presetID="23" presetClass="entr" presetSubtype="32"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strVal val="4*#ppt_w"/>
                                          </p:val>
                                        </p:tav>
                                        <p:tav tm="100000">
                                          <p:val>
                                            <p:strVal val="#ppt_w"/>
                                          </p:val>
                                        </p:tav>
                                      </p:tavLst>
                                    </p:anim>
                                    <p:anim calcmode="lin" valueType="num">
                                      <p:cBhvr>
                                        <p:cTn id="20" dur="500" fill="hold"/>
                                        <p:tgtEl>
                                          <p:spTgt spid="11"/>
                                        </p:tgtEl>
                                        <p:attrNameLst>
                                          <p:attrName>ppt_h</p:attrName>
                                        </p:attrNameLst>
                                      </p:cBhvr>
                                      <p:tavLst>
                                        <p:tav tm="0">
                                          <p:val>
                                            <p:strVal val="4*#ppt_h"/>
                                          </p:val>
                                        </p:tav>
                                        <p:tav tm="100000">
                                          <p:val>
                                            <p:strVal val="#ppt_h"/>
                                          </p:val>
                                        </p:tav>
                                      </p:tavLst>
                                    </p:anim>
                                  </p:childTnLst>
                                </p:cTn>
                              </p:par>
                            </p:childTnLst>
                          </p:cTn>
                        </p:par>
                        <p:par>
                          <p:cTn id="21" fill="hold">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par>
                          <p:cTn id="25" fill="hold">
                            <p:stCondLst>
                              <p:cond delay="3500"/>
                            </p:stCondLst>
                            <p:childTnLst>
                              <p:par>
                                <p:cTn id="26" presetID="23" presetClass="entr" presetSubtype="32"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strVal val="4*#ppt_w"/>
                                          </p:val>
                                        </p:tav>
                                        <p:tav tm="100000">
                                          <p:val>
                                            <p:strVal val="#ppt_w"/>
                                          </p:val>
                                        </p:tav>
                                      </p:tavLst>
                                    </p:anim>
                                    <p:anim calcmode="lin" valueType="num">
                                      <p:cBhvr>
                                        <p:cTn id="29" dur="500" fill="hold"/>
                                        <p:tgtEl>
                                          <p:spTgt spid="10"/>
                                        </p:tgtEl>
                                        <p:attrNameLst>
                                          <p:attrName>ppt_h</p:attrName>
                                        </p:attrNameLst>
                                      </p:cBhvr>
                                      <p:tavLst>
                                        <p:tav tm="0">
                                          <p:val>
                                            <p:strVal val="4*#ppt_h"/>
                                          </p:val>
                                        </p:tav>
                                        <p:tav tm="100000">
                                          <p:val>
                                            <p:strVal val="#ppt_h"/>
                                          </p:val>
                                        </p:tav>
                                      </p:tavLst>
                                    </p:anim>
                                  </p:childTnLst>
                                </p:cTn>
                              </p:par>
                            </p:childTnLst>
                          </p:cTn>
                        </p:par>
                        <p:par>
                          <p:cTn id="30" fill="hold">
                            <p:stCondLst>
                              <p:cond delay="4000"/>
                            </p:stCondLst>
                            <p:childTnLst>
                              <p:par>
                                <p:cTn id="31" presetID="22" presetClass="entr" presetSubtype="2"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500"/>
                                        <p:tgtEl>
                                          <p:spTgt spid="19"/>
                                        </p:tgtEl>
                                      </p:cBhvr>
                                    </p:animEffect>
                                  </p:childTnLst>
                                </p:cTn>
                              </p:par>
                            </p:childTnLst>
                          </p:cTn>
                        </p:par>
                        <p:par>
                          <p:cTn id="34" fill="hold">
                            <p:stCondLst>
                              <p:cond delay="4500"/>
                            </p:stCondLst>
                            <p:childTnLst>
                              <p:par>
                                <p:cTn id="35" presetID="23" presetClass="entr" presetSubtype="32"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strVal val="4*#ppt_w"/>
                                          </p:val>
                                        </p:tav>
                                        <p:tav tm="100000">
                                          <p:val>
                                            <p:strVal val="#ppt_w"/>
                                          </p:val>
                                        </p:tav>
                                      </p:tavLst>
                                    </p:anim>
                                    <p:anim calcmode="lin" valueType="num">
                                      <p:cBhvr>
                                        <p:cTn id="38" dur="500" fill="hold"/>
                                        <p:tgtEl>
                                          <p:spTgt spid="9"/>
                                        </p:tgtEl>
                                        <p:attrNameLst>
                                          <p:attrName>ppt_h</p:attrName>
                                        </p:attrNameLst>
                                      </p:cBhvr>
                                      <p:tavLst>
                                        <p:tav tm="0">
                                          <p:val>
                                            <p:strVal val="4*#ppt_h"/>
                                          </p:val>
                                        </p:tav>
                                        <p:tav tm="100000">
                                          <p:val>
                                            <p:strVal val="#ppt_h"/>
                                          </p:val>
                                        </p:tav>
                                      </p:tavLst>
                                    </p:anim>
                                  </p:childTnLst>
                                </p:cTn>
                              </p:par>
                            </p:childTnLst>
                          </p:cTn>
                        </p:par>
                        <p:par>
                          <p:cTn id="39" fill="hold">
                            <p:stCondLst>
                              <p:cond delay="5000"/>
                            </p:stCondLst>
                            <p:childTnLst>
                              <p:par>
                                <p:cTn id="40" presetID="22" presetClass="entr" presetSubtype="2"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right)">
                                      <p:cBhvr>
                                        <p:cTn id="42" dur="500"/>
                                        <p:tgtEl>
                                          <p:spTgt spid="18"/>
                                        </p:tgtEl>
                                      </p:cBhvr>
                                    </p:animEffect>
                                  </p:childTnLst>
                                </p:cTn>
                              </p:par>
                            </p:childTnLst>
                          </p:cTn>
                        </p:par>
                        <p:par>
                          <p:cTn id="43" fill="hold">
                            <p:stCondLst>
                              <p:cond delay="5500"/>
                            </p:stCondLst>
                            <p:childTnLst>
                              <p:par>
                                <p:cTn id="44" presetID="23" presetClass="entr" presetSubtype="32"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strVal val="4*#ppt_w"/>
                                          </p:val>
                                        </p:tav>
                                        <p:tav tm="100000">
                                          <p:val>
                                            <p:strVal val="#ppt_w"/>
                                          </p:val>
                                        </p:tav>
                                      </p:tavLst>
                                    </p:anim>
                                    <p:anim calcmode="lin" valueType="num">
                                      <p:cBhvr>
                                        <p:cTn id="47" dur="500" fill="hold"/>
                                        <p:tgtEl>
                                          <p:spTgt spid="8"/>
                                        </p:tgtEl>
                                        <p:attrNameLst>
                                          <p:attrName>ppt_h</p:attrName>
                                        </p:attrNameLst>
                                      </p:cBhvr>
                                      <p:tavLst>
                                        <p:tav tm="0">
                                          <p:val>
                                            <p:strVal val="4*#ppt_h"/>
                                          </p:val>
                                        </p:tav>
                                        <p:tav tm="100000">
                                          <p:val>
                                            <p:strVal val="#ppt_h"/>
                                          </p:val>
                                        </p:tav>
                                      </p:tavLst>
                                    </p:anim>
                                  </p:childTnLst>
                                </p:cTn>
                              </p:par>
                            </p:childTnLst>
                          </p:cTn>
                        </p:par>
                        <p:par>
                          <p:cTn id="48" fill="hold">
                            <p:stCondLst>
                              <p:cond delay="6000"/>
                            </p:stCondLst>
                            <p:childTnLst>
                              <p:par>
                                <p:cTn id="49" presetID="22" presetClass="entr" presetSubtype="2"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right)">
                                      <p:cBhvr>
                                        <p:cTn id="51" dur="500"/>
                                        <p:tgtEl>
                                          <p:spTgt spid="17"/>
                                        </p:tgtEl>
                                      </p:cBhvr>
                                    </p:animEffect>
                                  </p:childTnLst>
                                </p:cTn>
                              </p:par>
                            </p:childTnLst>
                          </p:cTn>
                        </p:par>
                        <p:par>
                          <p:cTn id="52" fill="hold">
                            <p:stCondLst>
                              <p:cond delay="6500"/>
                            </p:stCondLst>
                            <p:childTnLst>
                              <p:par>
                                <p:cTn id="53" presetID="23" presetClass="entr" presetSubtype="32"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strVal val="4*#ppt_w"/>
                                          </p:val>
                                        </p:tav>
                                        <p:tav tm="100000">
                                          <p:val>
                                            <p:strVal val="#ppt_w"/>
                                          </p:val>
                                        </p:tav>
                                      </p:tavLst>
                                    </p:anim>
                                    <p:anim calcmode="lin" valueType="num">
                                      <p:cBhvr>
                                        <p:cTn id="56" dur="500" fill="hold"/>
                                        <p:tgtEl>
                                          <p:spTgt spid="7"/>
                                        </p:tgtEl>
                                        <p:attrNameLst>
                                          <p:attrName>ppt_h</p:attrName>
                                        </p:attrNameLst>
                                      </p:cBhvr>
                                      <p:tavLst>
                                        <p:tav tm="0">
                                          <p:val>
                                            <p:strVal val="4*#ppt_h"/>
                                          </p:val>
                                        </p:tav>
                                        <p:tav tm="100000">
                                          <p:val>
                                            <p:strVal val="#ppt_h"/>
                                          </p:val>
                                        </p:tav>
                                      </p:tavLst>
                                    </p:anim>
                                  </p:childTnLst>
                                </p:cTn>
                              </p:par>
                            </p:childTnLst>
                          </p:cTn>
                        </p:par>
                        <p:par>
                          <p:cTn id="57" fill="hold">
                            <p:stCondLst>
                              <p:cond delay="7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3" grpId="0"/>
      <p:bldP spid="15" grpId="0"/>
      <p:bldP spid="17" grpId="0"/>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圆角矩形 7"/>
          <p:cNvSpPr/>
          <p:nvPr/>
        </p:nvSpPr>
        <p:spPr>
          <a:xfrm>
            <a:off x="1207739" y="2180030"/>
            <a:ext cx="1181838" cy="1485210"/>
          </a:xfrm>
          <a:prstGeom prst="roundRect">
            <a:avLst>
              <a:gd name="adj" fmla="val 8406"/>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77" name="TextBox 8"/>
          <p:cNvSpPr txBox="1"/>
          <p:nvPr/>
        </p:nvSpPr>
        <p:spPr>
          <a:xfrm>
            <a:off x="1174251" y="2308069"/>
            <a:ext cx="1248820" cy="289310"/>
          </a:xfrm>
          <a:prstGeom prst="rect">
            <a:avLst/>
          </a:prstGeom>
          <a:noFill/>
        </p:spPr>
        <p:txBody>
          <a:bodyPr wrap="square" rtlCol="0">
            <a:spAutoFit/>
          </a:bodyPr>
          <a:lstStyle/>
          <a:p>
            <a:r>
              <a:rPr lang="zh-CN" altLang="en-US" sz="1280" dirty="0">
                <a:solidFill>
                  <a:prstClr val="white"/>
                </a:solidFill>
                <a:latin typeface="BankGothic Md BT" pitchFamily="34" charset="0"/>
                <a:ea typeface="微软雅黑 Light" panose="020B0502040204020203" pitchFamily="34" charset="-122"/>
                <a:cs typeface="+mn-ea"/>
              </a:rPr>
              <a:t>输入你的标题</a:t>
            </a:r>
            <a:endParaRPr lang="zh-CN" altLang="en-US" sz="1280" dirty="0">
              <a:solidFill>
                <a:prstClr val="white"/>
              </a:solidFill>
              <a:latin typeface="BankGothic Md BT" pitchFamily="34" charset="0"/>
              <a:ea typeface="微软雅黑 Light" panose="020B0502040204020203" pitchFamily="34" charset="-122"/>
              <a:cs typeface="+mn-ea"/>
            </a:endParaRPr>
          </a:p>
        </p:txBody>
      </p:sp>
      <p:cxnSp>
        <p:nvCxnSpPr>
          <p:cNvPr id="78" name="直接连接符 77"/>
          <p:cNvCxnSpPr/>
          <p:nvPr/>
        </p:nvCxnSpPr>
        <p:spPr>
          <a:xfrm>
            <a:off x="1207739" y="2618805"/>
            <a:ext cx="118183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1190866" y="2663662"/>
            <a:ext cx="1215590" cy="1131079"/>
          </a:xfrm>
          <a:prstGeom prst="rect">
            <a:avLst/>
          </a:prstGeom>
        </p:spPr>
        <p:txBody>
          <a:bodyPr wrap="square">
            <a:spAutoFit/>
          </a:bodyPr>
          <a:lstStyle/>
          <a:p>
            <a:pPr algn="ctr">
              <a:lnSpc>
                <a:spcPct val="150000"/>
              </a:lnSpc>
            </a:pPr>
            <a:r>
              <a:rPr lang="en-US" altLang="zh-CN" sz="900" dirty="0">
                <a:solidFill>
                  <a:prstClr val="white"/>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zh-CN" altLang="en-US" sz="900" dirty="0">
              <a:solidFill>
                <a:prstClr val="white"/>
              </a:solidFill>
              <a:latin typeface="Ebrima" panose="02000000000000000000" pitchFamily="2" charset="0"/>
              <a:ea typeface="微软雅黑 Light" panose="020B0502040204020203" pitchFamily="34" charset="-122"/>
              <a:cs typeface="+mn-ea"/>
            </a:endParaRPr>
          </a:p>
        </p:txBody>
      </p:sp>
      <p:sp>
        <p:nvSpPr>
          <p:cNvPr id="80" name="圆角矩形 15"/>
          <p:cNvSpPr/>
          <p:nvPr/>
        </p:nvSpPr>
        <p:spPr>
          <a:xfrm>
            <a:off x="3014451" y="2180030"/>
            <a:ext cx="1181838" cy="1485210"/>
          </a:xfrm>
          <a:prstGeom prst="roundRect">
            <a:avLst>
              <a:gd name="adj" fmla="val 8406"/>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81" name="TextBox 16"/>
          <p:cNvSpPr txBox="1"/>
          <p:nvPr/>
        </p:nvSpPr>
        <p:spPr>
          <a:xfrm>
            <a:off x="2980961" y="2308069"/>
            <a:ext cx="1248820" cy="289310"/>
          </a:xfrm>
          <a:prstGeom prst="rect">
            <a:avLst/>
          </a:prstGeom>
          <a:noFill/>
        </p:spPr>
        <p:txBody>
          <a:bodyPr wrap="square" rtlCol="0">
            <a:spAutoFit/>
          </a:bodyPr>
          <a:lstStyle/>
          <a:p>
            <a:r>
              <a:rPr lang="zh-CN" altLang="en-US" sz="1280" dirty="0">
                <a:solidFill>
                  <a:prstClr val="white"/>
                </a:solidFill>
                <a:latin typeface="BankGothic Md BT" pitchFamily="34" charset="0"/>
                <a:ea typeface="微软雅黑 Light" panose="020B0502040204020203" pitchFamily="34" charset="-122"/>
                <a:cs typeface="+mn-ea"/>
              </a:rPr>
              <a:t>输入你的标题</a:t>
            </a:r>
            <a:endParaRPr lang="zh-CN" altLang="en-US" sz="1280" dirty="0">
              <a:solidFill>
                <a:prstClr val="white"/>
              </a:solidFill>
              <a:latin typeface="BankGothic Md BT" pitchFamily="34" charset="0"/>
              <a:ea typeface="微软雅黑 Light" panose="020B0502040204020203" pitchFamily="34" charset="-122"/>
              <a:cs typeface="+mn-ea"/>
            </a:endParaRPr>
          </a:p>
        </p:txBody>
      </p:sp>
      <p:cxnSp>
        <p:nvCxnSpPr>
          <p:cNvPr id="82" name="直接连接符 81"/>
          <p:cNvCxnSpPr/>
          <p:nvPr/>
        </p:nvCxnSpPr>
        <p:spPr>
          <a:xfrm>
            <a:off x="3014451" y="2618805"/>
            <a:ext cx="118183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2997576" y="2663662"/>
            <a:ext cx="1215590" cy="1131079"/>
          </a:xfrm>
          <a:prstGeom prst="rect">
            <a:avLst/>
          </a:prstGeom>
        </p:spPr>
        <p:txBody>
          <a:bodyPr wrap="square">
            <a:spAutoFit/>
          </a:bodyPr>
          <a:lstStyle/>
          <a:p>
            <a:pPr algn="ctr">
              <a:lnSpc>
                <a:spcPct val="150000"/>
              </a:lnSpc>
            </a:pPr>
            <a:r>
              <a:rPr lang="en-US" altLang="zh-CN" sz="900" dirty="0">
                <a:solidFill>
                  <a:prstClr val="white"/>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zh-CN" altLang="en-US" sz="900" dirty="0">
              <a:solidFill>
                <a:prstClr val="white"/>
              </a:solidFill>
              <a:latin typeface="Ebrima" panose="02000000000000000000" pitchFamily="2" charset="0"/>
              <a:ea typeface="微软雅黑 Light" panose="020B0502040204020203" pitchFamily="34" charset="-122"/>
              <a:cs typeface="+mn-ea"/>
            </a:endParaRPr>
          </a:p>
        </p:txBody>
      </p:sp>
      <p:sp>
        <p:nvSpPr>
          <p:cNvPr id="84" name="Freeform 893"/>
          <p:cNvSpPr>
            <a:spLocks noEditPoints="1"/>
          </p:cNvSpPr>
          <p:nvPr/>
        </p:nvSpPr>
        <p:spPr bwMode="auto">
          <a:xfrm>
            <a:off x="2578794" y="2801795"/>
            <a:ext cx="246446" cy="241684"/>
          </a:xfrm>
          <a:custGeom>
            <a:avLst/>
            <a:gdLst>
              <a:gd name="T0" fmla="*/ 149 w 207"/>
              <a:gd name="T1" fmla="*/ 95 h 203"/>
              <a:gd name="T2" fmla="*/ 207 w 207"/>
              <a:gd name="T3" fmla="*/ 47 h 203"/>
              <a:gd name="T4" fmla="*/ 149 w 207"/>
              <a:gd name="T5" fmla="*/ 0 h 203"/>
              <a:gd name="T6" fmla="*/ 149 w 207"/>
              <a:gd name="T7" fmla="*/ 31 h 203"/>
              <a:gd name="T8" fmla="*/ 29 w 207"/>
              <a:gd name="T9" fmla="*/ 31 h 203"/>
              <a:gd name="T10" fmla="*/ 29 w 207"/>
              <a:gd name="T11" fmla="*/ 65 h 203"/>
              <a:gd name="T12" fmla="*/ 149 w 207"/>
              <a:gd name="T13" fmla="*/ 65 h 203"/>
              <a:gd name="T14" fmla="*/ 149 w 207"/>
              <a:gd name="T15" fmla="*/ 95 h 203"/>
              <a:gd name="T16" fmla="*/ 58 w 207"/>
              <a:gd name="T17" fmla="*/ 108 h 203"/>
              <a:gd name="T18" fmla="*/ 0 w 207"/>
              <a:gd name="T19" fmla="*/ 157 h 203"/>
              <a:gd name="T20" fmla="*/ 58 w 207"/>
              <a:gd name="T21" fmla="*/ 203 h 203"/>
              <a:gd name="T22" fmla="*/ 58 w 207"/>
              <a:gd name="T23" fmla="*/ 173 h 203"/>
              <a:gd name="T24" fmla="*/ 178 w 207"/>
              <a:gd name="T25" fmla="*/ 173 h 203"/>
              <a:gd name="T26" fmla="*/ 178 w 207"/>
              <a:gd name="T27" fmla="*/ 139 h 203"/>
              <a:gd name="T28" fmla="*/ 58 w 207"/>
              <a:gd name="T29" fmla="*/ 139 h 203"/>
              <a:gd name="T30" fmla="*/ 58 w 207"/>
              <a:gd name="T31"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7" h="203">
                <a:moveTo>
                  <a:pt x="149" y="95"/>
                </a:moveTo>
                <a:lnTo>
                  <a:pt x="207" y="47"/>
                </a:lnTo>
                <a:lnTo>
                  <a:pt x="149" y="0"/>
                </a:lnTo>
                <a:lnTo>
                  <a:pt x="149" y="31"/>
                </a:lnTo>
                <a:lnTo>
                  <a:pt x="29" y="31"/>
                </a:lnTo>
                <a:lnTo>
                  <a:pt x="29" y="65"/>
                </a:lnTo>
                <a:lnTo>
                  <a:pt x="149" y="65"/>
                </a:lnTo>
                <a:lnTo>
                  <a:pt x="149" y="95"/>
                </a:lnTo>
                <a:close/>
                <a:moveTo>
                  <a:pt x="58" y="108"/>
                </a:moveTo>
                <a:lnTo>
                  <a:pt x="0" y="157"/>
                </a:lnTo>
                <a:lnTo>
                  <a:pt x="58" y="203"/>
                </a:lnTo>
                <a:lnTo>
                  <a:pt x="58" y="173"/>
                </a:lnTo>
                <a:lnTo>
                  <a:pt x="178" y="173"/>
                </a:lnTo>
                <a:lnTo>
                  <a:pt x="178" y="139"/>
                </a:lnTo>
                <a:lnTo>
                  <a:pt x="58" y="139"/>
                </a:lnTo>
                <a:lnTo>
                  <a:pt x="58" y="10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85" name="TextBox 30"/>
          <p:cNvSpPr txBox="1"/>
          <p:nvPr/>
        </p:nvSpPr>
        <p:spPr>
          <a:xfrm>
            <a:off x="1461039" y="3665114"/>
            <a:ext cx="675243" cy="415498"/>
          </a:xfrm>
          <a:prstGeom prst="rect">
            <a:avLst/>
          </a:prstGeom>
          <a:noFill/>
        </p:spPr>
        <p:txBody>
          <a:bodyPr wrap="square" rtlCol="0">
            <a:spAutoFit/>
          </a:bodyPr>
          <a:lstStyle/>
          <a:p>
            <a:pPr algn="ctr"/>
            <a:r>
              <a:rPr lang="en-US" altLang="zh-CN" sz="2100" u="sng" dirty="0">
                <a:solidFill>
                  <a:prstClr val="white"/>
                </a:solidFill>
                <a:latin typeface="Agency FB" panose="020B0503020202020204" pitchFamily="34" charset="0"/>
                <a:ea typeface="微软雅黑 Light" panose="020B0502040204020203" pitchFamily="34" charset="-122"/>
                <a:cs typeface="+mn-ea"/>
              </a:rPr>
              <a:t>7000</a:t>
            </a:r>
            <a:endParaRPr lang="zh-CN" altLang="en-US" sz="2100" u="sng" dirty="0">
              <a:solidFill>
                <a:prstClr val="white"/>
              </a:solidFill>
              <a:latin typeface="Agency FB" panose="020B0503020202020204" pitchFamily="34" charset="0"/>
              <a:ea typeface="微软雅黑 Light" panose="020B0502040204020203" pitchFamily="34" charset="-122"/>
              <a:cs typeface="+mn-ea"/>
            </a:endParaRPr>
          </a:p>
        </p:txBody>
      </p:sp>
      <p:sp>
        <p:nvSpPr>
          <p:cNvPr id="86" name="TextBox 31"/>
          <p:cNvSpPr txBox="1"/>
          <p:nvPr/>
        </p:nvSpPr>
        <p:spPr>
          <a:xfrm>
            <a:off x="3267749" y="3665114"/>
            <a:ext cx="675243" cy="415498"/>
          </a:xfrm>
          <a:prstGeom prst="rect">
            <a:avLst/>
          </a:prstGeom>
          <a:noFill/>
        </p:spPr>
        <p:txBody>
          <a:bodyPr wrap="square" rtlCol="0">
            <a:spAutoFit/>
          </a:bodyPr>
          <a:lstStyle/>
          <a:p>
            <a:pPr algn="ctr"/>
            <a:r>
              <a:rPr lang="en-US" altLang="zh-CN" sz="2100" u="sng" dirty="0">
                <a:solidFill>
                  <a:prstClr val="white"/>
                </a:solidFill>
                <a:latin typeface="Agency FB" panose="020B0503020202020204" pitchFamily="34" charset="0"/>
                <a:ea typeface="微软雅黑 Light" panose="020B0502040204020203" pitchFamily="34" charset="-122"/>
                <a:cs typeface="+mn-ea"/>
              </a:rPr>
              <a:t>8500</a:t>
            </a:r>
            <a:endParaRPr lang="zh-CN" altLang="en-US" sz="2100" u="sng" dirty="0">
              <a:solidFill>
                <a:prstClr val="white"/>
              </a:solidFill>
              <a:latin typeface="Agency FB" panose="020B0503020202020204" pitchFamily="34" charset="0"/>
              <a:ea typeface="微软雅黑 Light" panose="020B0502040204020203" pitchFamily="34" charset="-122"/>
              <a:cs typeface="+mn-ea"/>
            </a:endParaRPr>
          </a:p>
        </p:txBody>
      </p:sp>
      <p:sp>
        <p:nvSpPr>
          <p:cNvPr id="88" name="矩形 87"/>
          <p:cNvSpPr/>
          <p:nvPr/>
        </p:nvSpPr>
        <p:spPr>
          <a:xfrm>
            <a:off x="4448185" y="4134425"/>
            <a:ext cx="3240703" cy="43877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900" dirty="0">
                <a:solidFill>
                  <a:prstClr val="white"/>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zh-CN" altLang="en-US" sz="900" dirty="0">
              <a:solidFill>
                <a:prstClr val="white"/>
              </a:solidFill>
              <a:latin typeface="Ebrima" panose="02000000000000000000" pitchFamily="2" charset="0"/>
              <a:ea typeface="微软雅黑 Light" panose="020B0502040204020203" pitchFamily="34" charset="-122"/>
              <a:cs typeface="+mn-ea"/>
            </a:endParaRPr>
          </a:p>
        </p:txBody>
      </p:sp>
      <p:grpSp>
        <p:nvGrpSpPr>
          <p:cNvPr id="89" name="组合 88"/>
          <p:cNvGrpSpPr/>
          <p:nvPr/>
        </p:nvGrpSpPr>
        <p:grpSpPr>
          <a:xfrm>
            <a:off x="4448181" y="1778650"/>
            <a:ext cx="1079821" cy="289310"/>
            <a:chOff x="4571999" y="960714"/>
            <a:chExt cx="1439840" cy="385767"/>
          </a:xfrm>
          <a:solidFill>
            <a:srgbClr val="00BCDC"/>
          </a:solidFill>
        </p:grpSpPr>
        <p:sp>
          <p:nvSpPr>
            <p:cNvPr id="90" name="矩形 89"/>
            <p:cNvSpPr/>
            <p:nvPr/>
          </p:nvSpPr>
          <p:spPr>
            <a:xfrm>
              <a:off x="4571999" y="965444"/>
              <a:ext cx="1439840" cy="359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91" name="组合 90"/>
            <p:cNvGrpSpPr/>
            <p:nvPr/>
          </p:nvGrpSpPr>
          <p:grpSpPr>
            <a:xfrm>
              <a:off x="4636655" y="1006474"/>
              <a:ext cx="277812" cy="277813"/>
              <a:chOff x="1220788" y="4405313"/>
              <a:chExt cx="277812" cy="277813"/>
            </a:xfrm>
            <a:grpFill/>
          </p:grpSpPr>
          <p:sp>
            <p:nvSpPr>
              <p:cNvPr id="93" name="Freeform 189"/>
              <p:cNvSpPr/>
              <p:nvPr/>
            </p:nvSpPr>
            <p:spPr bwMode="auto">
              <a:xfrm>
                <a:off x="1331913" y="4405313"/>
                <a:ext cx="53975" cy="50800"/>
              </a:xfrm>
              <a:custGeom>
                <a:avLst/>
                <a:gdLst>
                  <a:gd name="T0" fmla="*/ 55 w 56"/>
                  <a:gd name="T1" fmla="*/ 51 h 51"/>
                  <a:gd name="T2" fmla="*/ 56 w 56"/>
                  <a:gd name="T3" fmla="*/ 51 h 51"/>
                  <a:gd name="T4" fmla="*/ 28 w 56"/>
                  <a:gd name="T5" fmla="*/ 0 h 51"/>
                  <a:gd name="T6" fmla="*/ 0 w 56"/>
                  <a:gd name="T7" fmla="*/ 51 h 51"/>
                  <a:gd name="T8" fmla="*/ 1 w 56"/>
                  <a:gd name="T9" fmla="*/ 51 h 51"/>
                  <a:gd name="T10" fmla="*/ 28 w 56"/>
                  <a:gd name="T11" fmla="*/ 47 h 51"/>
                  <a:gd name="T12" fmla="*/ 55 w 56"/>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56" h="51">
                    <a:moveTo>
                      <a:pt x="55" y="51"/>
                    </a:moveTo>
                    <a:cubicBezTo>
                      <a:pt x="56" y="51"/>
                      <a:pt x="56" y="51"/>
                      <a:pt x="56" y="51"/>
                    </a:cubicBezTo>
                    <a:cubicBezTo>
                      <a:pt x="28" y="0"/>
                      <a:pt x="28" y="0"/>
                      <a:pt x="28" y="0"/>
                    </a:cubicBezTo>
                    <a:cubicBezTo>
                      <a:pt x="0" y="51"/>
                      <a:pt x="0" y="51"/>
                      <a:pt x="0" y="51"/>
                    </a:cubicBezTo>
                    <a:cubicBezTo>
                      <a:pt x="1" y="51"/>
                      <a:pt x="1" y="51"/>
                      <a:pt x="1" y="51"/>
                    </a:cubicBezTo>
                    <a:cubicBezTo>
                      <a:pt x="10" y="49"/>
                      <a:pt x="19" y="47"/>
                      <a:pt x="28" y="47"/>
                    </a:cubicBezTo>
                    <a:cubicBezTo>
                      <a:pt x="37" y="47"/>
                      <a:pt x="46" y="49"/>
                      <a:pt x="55"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94" name="Freeform 190"/>
              <p:cNvSpPr/>
              <p:nvPr/>
            </p:nvSpPr>
            <p:spPr bwMode="auto">
              <a:xfrm>
                <a:off x="1447800" y="4518026"/>
                <a:ext cx="50800" cy="53975"/>
              </a:xfrm>
              <a:custGeom>
                <a:avLst/>
                <a:gdLst>
                  <a:gd name="T0" fmla="*/ 0 w 51"/>
                  <a:gd name="T1" fmla="*/ 54 h 55"/>
                  <a:gd name="T2" fmla="*/ 0 w 51"/>
                  <a:gd name="T3" fmla="*/ 55 h 55"/>
                  <a:gd name="T4" fmla="*/ 51 w 51"/>
                  <a:gd name="T5" fmla="*/ 27 h 55"/>
                  <a:gd name="T6" fmla="*/ 0 w 51"/>
                  <a:gd name="T7" fmla="*/ 0 h 55"/>
                  <a:gd name="T8" fmla="*/ 0 w 51"/>
                  <a:gd name="T9" fmla="*/ 1 h 55"/>
                  <a:gd name="T10" fmla="*/ 3 w 51"/>
                  <a:gd name="T11" fmla="*/ 27 h 55"/>
                  <a:gd name="T12" fmla="*/ 0 w 51"/>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51" h="55">
                    <a:moveTo>
                      <a:pt x="0" y="54"/>
                    </a:moveTo>
                    <a:cubicBezTo>
                      <a:pt x="0" y="55"/>
                      <a:pt x="0" y="55"/>
                      <a:pt x="0" y="55"/>
                    </a:cubicBezTo>
                    <a:cubicBezTo>
                      <a:pt x="51" y="27"/>
                      <a:pt x="51" y="27"/>
                      <a:pt x="51" y="27"/>
                    </a:cubicBezTo>
                    <a:cubicBezTo>
                      <a:pt x="0" y="0"/>
                      <a:pt x="0" y="0"/>
                      <a:pt x="0" y="0"/>
                    </a:cubicBezTo>
                    <a:cubicBezTo>
                      <a:pt x="0" y="1"/>
                      <a:pt x="0" y="1"/>
                      <a:pt x="0" y="1"/>
                    </a:cubicBezTo>
                    <a:cubicBezTo>
                      <a:pt x="2" y="9"/>
                      <a:pt x="3" y="18"/>
                      <a:pt x="3" y="27"/>
                    </a:cubicBezTo>
                    <a:cubicBezTo>
                      <a:pt x="3" y="37"/>
                      <a:pt x="2" y="46"/>
                      <a:pt x="0"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95" name="Freeform 191"/>
              <p:cNvSpPr/>
              <p:nvPr/>
            </p:nvSpPr>
            <p:spPr bwMode="auto">
              <a:xfrm>
                <a:off x="1403350" y="4448176"/>
                <a:ext cx="52388" cy="52388"/>
              </a:xfrm>
              <a:custGeom>
                <a:avLst/>
                <a:gdLst>
                  <a:gd name="T0" fmla="*/ 37 w 55"/>
                  <a:gd name="T1" fmla="*/ 52 h 54"/>
                  <a:gd name="T2" fmla="*/ 40 w 55"/>
                  <a:gd name="T3" fmla="*/ 54 h 54"/>
                  <a:gd name="T4" fmla="*/ 55 w 55"/>
                  <a:gd name="T5" fmla="*/ 0 h 54"/>
                  <a:gd name="T6" fmla="*/ 0 w 55"/>
                  <a:gd name="T7" fmla="*/ 15 h 54"/>
                  <a:gd name="T8" fmla="*/ 2 w 55"/>
                  <a:gd name="T9" fmla="*/ 17 h 54"/>
                  <a:gd name="T10" fmla="*/ 37 w 55"/>
                  <a:gd name="T11" fmla="*/ 52 h 54"/>
                </a:gdLst>
                <a:ahLst/>
                <a:cxnLst>
                  <a:cxn ang="0">
                    <a:pos x="T0" y="T1"/>
                  </a:cxn>
                  <a:cxn ang="0">
                    <a:pos x="T2" y="T3"/>
                  </a:cxn>
                  <a:cxn ang="0">
                    <a:pos x="T4" y="T5"/>
                  </a:cxn>
                  <a:cxn ang="0">
                    <a:pos x="T6" y="T7"/>
                  </a:cxn>
                  <a:cxn ang="0">
                    <a:pos x="T8" y="T9"/>
                  </a:cxn>
                  <a:cxn ang="0">
                    <a:pos x="T10" y="T11"/>
                  </a:cxn>
                </a:cxnLst>
                <a:rect l="0" t="0" r="r" b="b"/>
                <a:pathLst>
                  <a:path w="55" h="54">
                    <a:moveTo>
                      <a:pt x="37" y="52"/>
                    </a:moveTo>
                    <a:cubicBezTo>
                      <a:pt x="40" y="54"/>
                      <a:pt x="40" y="54"/>
                      <a:pt x="40" y="54"/>
                    </a:cubicBezTo>
                    <a:cubicBezTo>
                      <a:pt x="55" y="0"/>
                      <a:pt x="55" y="0"/>
                      <a:pt x="55" y="0"/>
                    </a:cubicBezTo>
                    <a:cubicBezTo>
                      <a:pt x="0" y="15"/>
                      <a:pt x="0" y="15"/>
                      <a:pt x="0" y="15"/>
                    </a:cubicBezTo>
                    <a:cubicBezTo>
                      <a:pt x="2" y="17"/>
                      <a:pt x="2" y="17"/>
                      <a:pt x="2" y="17"/>
                    </a:cubicBezTo>
                    <a:cubicBezTo>
                      <a:pt x="17" y="26"/>
                      <a:pt x="29" y="38"/>
                      <a:pt x="37"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96" name="Freeform 192"/>
              <p:cNvSpPr/>
              <p:nvPr/>
            </p:nvSpPr>
            <p:spPr bwMode="auto">
              <a:xfrm>
                <a:off x="1331913" y="4633913"/>
                <a:ext cx="53975" cy="49213"/>
              </a:xfrm>
              <a:custGeom>
                <a:avLst/>
                <a:gdLst>
                  <a:gd name="T0" fmla="*/ 0 w 55"/>
                  <a:gd name="T1" fmla="*/ 0 h 51"/>
                  <a:gd name="T2" fmla="*/ 0 w 55"/>
                  <a:gd name="T3" fmla="*/ 0 h 51"/>
                  <a:gd name="T4" fmla="*/ 27 w 55"/>
                  <a:gd name="T5" fmla="*/ 51 h 51"/>
                  <a:gd name="T6" fmla="*/ 55 w 55"/>
                  <a:gd name="T7" fmla="*/ 0 h 51"/>
                  <a:gd name="T8" fmla="*/ 54 w 55"/>
                  <a:gd name="T9" fmla="*/ 0 h 51"/>
                  <a:gd name="T10" fmla="*/ 27 w 55"/>
                  <a:gd name="T11" fmla="*/ 4 h 51"/>
                  <a:gd name="T12" fmla="*/ 0 w 55"/>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55" h="51">
                    <a:moveTo>
                      <a:pt x="0" y="0"/>
                    </a:moveTo>
                    <a:cubicBezTo>
                      <a:pt x="0" y="0"/>
                      <a:pt x="0" y="0"/>
                      <a:pt x="0" y="0"/>
                    </a:cubicBezTo>
                    <a:cubicBezTo>
                      <a:pt x="27" y="51"/>
                      <a:pt x="27" y="51"/>
                      <a:pt x="27" y="51"/>
                    </a:cubicBezTo>
                    <a:cubicBezTo>
                      <a:pt x="55" y="0"/>
                      <a:pt x="55" y="0"/>
                      <a:pt x="55" y="0"/>
                    </a:cubicBezTo>
                    <a:cubicBezTo>
                      <a:pt x="54" y="0"/>
                      <a:pt x="54" y="0"/>
                      <a:pt x="54" y="0"/>
                    </a:cubicBezTo>
                    <a:cubicBezTo>
                      <a:pt x="45" y="2"/>
                      <a:pt x="36" y="4"/>
                      <a:pt x="27" y="4"/>
                    </a:cubicBezTo>
                    <a:cubicBezTo>
                      <a:pt x="18" y="4"/>
                      <a:pt x="9"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97" name="Freeform 193"/>
              <p:cNvSpPr/>
              <p:nvPr/>
            </p:nvSpPr>
            <p:spPr bwMode="auto">
              <a:xfrm>
                <a:off x="1220788" y="4518026"/>
                <a:ext cx="49213" cy="53975"/>
              </a:xfrm>
              <a:custGeom>
                <a:avLst/>
                <a:gdLst>
                  <a:gd name="T0" fmla="*/ 51 w 51"/>
                  <a:gd name="T1" fmla="*/ 0 h 55"/>
                  <a:gd name="T2" fmla="*/ 51 w 51"/>
                  <a:gd name="T3" fmla="*/ 0 h 55"/>
                  <a:gd name="T4" fmla="*/ 0 w 51"/>
                  <a:gd name="T5" fmla="*/ 27 h 55"/>
                  <a:gd name="T6" fmla="*/ 51 w 51"/>
                  <a:gd name="T7" fmla="*/ 55 h 55"/>
                  <a:gd name="T8" fmla="*/ 51 w 51"/>
                  <a:gd name="T9" fmla="*/ 55 h 55"/>
                  <a:gd name="T10" fmla="*/ 47 w 51"/>
                  <a:gd name="T11" fmla="*/ 27 h 55"/>
                  <a:gd name="T12" fmla="*/ 51 w 51"/>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1" h="55">
                    <a:moveTo>
                      <a:pt x="51" y="0"/>
                    </a:moveTo>
                    <a:cubicBezTo>
                      <a:pt x="51" y="0"/>
                      <a:pt x="51" y="0"/>
                      <a:pt x="51" y="0"/>
                    </a:cubicBezTo>
                    <a:cubicBezTo>
                      <a:pt x="0" y="27"/>
                      <a:pt x="0" y="27"/>
                      <a:pt x="0" y="27"/>
                    </a:cubicBezTo>
                    <a:cubicBezTo>
                      <a:pt x="51" y="55"/>
                      <a:pt x="51" y="55"/>
                      <a:pt x="51" y="55"/>
                    </a:cubicBezTo>
                    <a:cubicBezTo>
                      <a:pt x="51" y="55"/>
                      <a:pt x="51" y="55"/>
                      <a:pt x="51" y="55"/>
                    </a:cubicBezTo>
                    <a:cubicBezTo>
                      <a:pt x="48" y="46"/>
                      <a:pt x="47" y="37"/>
                      <a:pt x="47" y="27"/>
                    </a:cubicBezTo>
                    <a:cubicBezTo>
                      <a:pt x="47" y="18"/>
                      <a:pt x="48" y="8"/>
                      <a:pt x="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98" name="Freeform 194"/>
              <p:cNvSpPr/>
              <p:nvPr/>
            </p:nvSpPr>
            <p:spPr bwMode="auto">
              <a:xfrm>
                <a:off x="1262063" y="4589463"/>
                <a:ext cx="52388" cy="52388"/>
              </a:xfrm>
              <a:custGeom>
                <a:avLst/>
                <a:gdLst>
                  <a:gd name="T0" fmla="*/ 16 w 54"/>
                  <a:gd name="T1" fmla="*/ 2 h 55"/>
                  <a:gd name="T2" fmla="*/ 15 w 54"/>
                  <a:gd name="T3" fmla="*/ 0 h 55"/>
                  <a:gd name="T4" fmla="*/ 0 w 54"/>
                  <a:gd name="T5" fmla="*/ 55 h 55"/>
                  <a:gd name="T6" fmla="*/ 54 w 54"/>
                  <a:gd name="T7" fmla="*/ 40 h 55"/>
                  <a:gd name="T8" fmla="*/ 53 w 54"/>
                  <a:gd name="T9" fmla="*/ 38 h 55"/>
                  <a:gd name="T10" fmla="*/ 16 w 54"/>
                  <a:gd name="T11" fmla="*/ 2 h 55"/>
                </a:gdLst>
                <a:ahLst/>
                <a:cxnLst>
                  <a:cxn ang="0">
                    <a:pos x="T0" y="T1"/>
                  </a:cxn>
                  <a:cxn ang="0">
                    <a:pos x="T2" y="T3"/>
                  </a:cxn>
                  <a:cxn ang="0">
                    <a:pos x="T4" y="T5"/>
                  </a:cxn>
                  <a:cxn ang="0">
                    <a:pos x="T6" y="T7"/>
                  </a:cxn>
                  <a:cxn ang="0">
                    <a:pos x="T8" y="T9"/>
                  </a:cxn>
                  <a:cxn ang="0">
                    <a:pos x="T10" y="T11"/>
                  </a:cxn>
                </a:cxnLst>
                <a:rect l="0" t="0" r="r" b="b"/>
                <a:pathLst>
                  <a:path w="54" h="55">
                    <a:moveTo>
                      <a:pt x="16" y="2"/>
                    </a:moveTo>
                    <a:cubicBezTo>
                      <a:pt x="15" y="0"/>
                      <a:pt x="15" y="0"/>
                      <a:pt x="15" y="0"/>
                    </a:cubicBezTo>
                    <a:cubicBezTo>
                      <a:pt x="0" y="55"/>
                      <a:pt x="0" y="55"/>
                      <a:pt x="0" y="55"/>
                    </a:cubicBezTo>
                    <a:cubicBezTo>
                      <a:pt x="54" y="40"/>
                      <a:pt x="54" y="40"/>
                      <a:pt x="54" y="40"/>
                    </a:cubicBezTo>
                    <a:cubicBezTo>
                      <a:pt x="53" y="38"/>
                      <a:pt x="53" y="38"/>
                      <a:pt x="53" y="38"/>
                    </a:cubicBezTo>
                    <a:cubicBezTo>
                      <a:pt x="38" y="29"/>
                      <a:pt x="25" y="17"/>
                      <a:pt x="1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99" name="Freeform 195"/>
              <p:cNvSpPr/>
              <p:nvPr/>
            </p:nvSpPr>
            <p:spPr bwMode="auto">
              <a:xfrm>
                <a:off x="1403350" y="4589463"/>
                <a:ext cx="52388" cy="52388"/>
              </a:xfrm>
              <a:custGeom>
                <a:avLst/>
                <a:gdLst>
                  <a:gd name="T0" fmla="*/ 38 w 55"/>
                  <a:gd name="T1" fmla="*/ 2 h 55"/>
                  <a:gd name="T2" fmla="*/ 2 w 55"/>
                  <a:gd name="T3" fmla="*/ 38 h 55"/>
                  <a:gd name="T4" fmla="*/ 0 w 55"/>
                  <a:gd name="T5" fmla="*/ 40 h 55"/>
                  <a:gd name="T6" fmla="*/ 55 w 55"/>
                  <a:gd name="T7" fmla="*/ 55 h 55"/>
                  <a:gd name="T8" fmla="*/ 40 w 55"/>
                  <a:gd name="T9" fmla="*/ 0 h 55"/>
                  <a:gd name="T10" fmla="*/ 38 w 55"/>
                  <a:gd name="T11" fmla="*/ 2 h 55"/>
                </a:gdLst>
                <a:ahLst/>
                <a:cxnLst>
                  <a:cxn ang="0">
                    <a:pos x="T0" y="T1"/>
                  </a:cxn>
                  <a:cxn ang="0">
                    <a:pos x="T2" y="T3"/>
                  </a:cxn>
                  <a:cxn ang="0">
                    <a:pos x="T4" y="T5"/>
                  </a:cxn>
                  <a:cxn ang="0">
                    <a:pos x="T6" y="T7"/>
                  </a:cxn>
                  <a:cxn ang="0">
                    <a:pos x="T8" y="T9"/>
                  </a:cxn>
                  <a:cxn ang="0">
                    <a:pos x="T10" y="T11"/>
                  </a:cxn>
                </a:cxnLst>
                <a:rect l="0" t="0" r="r" b="b"/>
                <a:pathLst>
                  <a:path w="55" h="55">
                    <a:moveTo>
                      <a:pt x="38" y="2"/>
                    </a:moveTo>
                    <a:cubicBezTo>
                      <a:pt x="29" y="17"/>
                      <a:pt x="17" y="29"/>
                      <a:pt x="2" y="38"/>
                    </a:cubicBezTo>
                    <a:cubicBezTo>
                      <a:pt x="0" y="40"/>
                      <a:pt x="0" y="40"/>
                      <a:pt x="0" y="40"/>
                    </a:cubicBezTo>
                    <a:cubicBezTo>
                      <a:pt x="55" y="55"/>
                      <a:pt x="55" y="55"/>
                      <a:pt x="55" y="55"/>
                    </a:cubicBezTo>
                    <a:cubicBezTo>
                      <a:pt x="40" y="0"/>
                      <a:pt x="40" y="0"/>
                      <a:pt x="40" y="0"/>
                    </a:cubicBezTo>
                    <a:lnTo>
                      <a:pt x="3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100" name="Freeform 196"/>
              <p:cNvSpPr/>
              <p:nvPr/>
            </p:nvSpPr>
            <p:spPr bwMode="auto">
              <a:xfrm>
                <a:off x="1260475" y="4448176"/>
                <a:ext cx="53975" cy="52388"/>
              </a:xfrm>
              <a:custGeom>
                <a:avLst/>
                <a:gdLst>
                  <a:gd name="T0" fmla="*/ 54 w 55"/>
                  <a:gd name="T1" fmla="*/ 17 h 54"/>
                  <a:gd name="T2" fmla="*/ 55 w 55"/>
                  <a:gd name="T3" fmla="*/ 15 h 54"/>
                  <a:gd name="T4" fmla="*/ 0 w 55"/>
                  <a:gd name="T5" fmla="*/ 0 h 54"/>
                  <a:gd name="T6" fmla="*/ 16 w 55"/>
                  <a:gd name="T7" fmla="*/ 54 h 54"/>
                  <a:gd name="T8" fmla="*/ 17 w 55"/>
                  <a:gd name="T9" fmla="*/ 53 h 54"/>
                  <a:gd name="T10" fmla="*/ 54 w 55"/>
                  <a:gd name="T11" fmla="*/ 17 h 54"/>
                </a:gdLst>
                <a:ahLst/>
                <a:cxnLst>
                  <a:cxn ang="0">
                    <a:pos x="T0" y="T1"/>
                  </a:cxn>
                  <a:cxn ang="0">
                    <a:pos x="T2" y="T3"/>
                  </a:cxn>
                  <a:cxn ang="0">
                    <a:pos x="T4" y="T5"/>
                  </a:cxn>
                  <a:cxn ang="0">
                    <a:pos x="T6" y="T7"/>
                  </a:cxn>
                  <a:cxn ang="0">
                    <a:pos x="T8" y="T9"/>
                  </a:cxn>
                  <a:cxn ang="0">
                    <a:pos x="T10" y="T11"/>
                  </a:cxn>
                </a:cxnLst>
                <a:rect l="0" t="0" r="r" b="b"/>
                <a:pathLst>
                  <a:path w="55" h="54">
                    <a:moveTo>
                      <a:pt x="54" y="17"/>
                    </a:moveTo>
                    <a:cubicBezTo>
                      <a:pt x="55" y="15"/>
                      <a:pt x="55" y="15"/>
                      <a:pt x="55" y="15"/>
                    </a:cubicBezTo>
                    <a:cubicBezTo>
                      <a:pt x="0" y="0"/>
                      <a:pt x="0" y="0"/>
                      <a:pt x="0" y="0"/>
                    </a:cubicBezTo>
                    <a:cubicBezTo>
                      <a:pt x="16" y="54"/>
                      <a:pt x="16" y="54"/>
                      <a:pt x="16" y="54"/>
                    </a:cubicBezTo>
                    <a:cubicBezTo>
                      <a:pt x="17" y="53"/>
                      <a:pt x="17" y="53"/>
                      <a:pt x="17" y="53"/>
                    </a:cubicBezTo>
                    <a:cubicBezTo>
                      <a:pt x="26" y="38"/>
                      <a:pt x="39" y="25"/>
                      <a:pt x="5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101" name="Oval 197"/>
              <p:cNvSpPr>
                <a:spLocks noChangeArrowheads="1"/>
              </p:cNvSpPr>
              <p:nvPr/>
            </p:nvSpPr>
            <p:spPr bwMode="auto">
              <a:xfrm>
                <a:off x="1289050" y="4475163"/>
                <a:ext cx="139700" cy="1397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grpSp>
        <p:sp>
          <p:nvSpPr>
            <p:cNvPr id="92" name="TextBox 72"/>
            <p:cNvSpPr txBox="1"/>
            <p:nvPr/>
          </p:nvSpPr>
          <p:spPr>
            <a:xfrm>
              <a:off x="5022050" y="960714"/>
              <a:ext cx="900100" cy="385767"/>
            </a:xfrm>
            <a:prstGeom prst="rect">
              <a:avLst/>
            </a:prstGeom>
            <a:noFill/>
          </p:spPr>
          <p:txBody>
            <a:bodyPr wrap="square" rtlCol="0">
              <a:spAutoFit/>
            </a:bodyPr>
            <a:lstStyle/>
            <a:p>
              <a:r>
                <a:rPr lang="en-US" altLang="zh-CN" sz="1280" dirty="0">
                  <a:solidFill>
                    <a:prstClr val="white"/>
                  </a:solidFill>
                  <a:latin typeface="BankGothic Md BT" pitchFamily="34" charset="0"/>
                  <a:ea typeface="微软雅黑 Light" panose="020B0502040204020203" pitchFamily="34" charset="-122"/>
                  <a:cs typeface="+mn-ea"/>
                </a:rPr>
                <a:t>TEXT</a:t>
              </a:r>
              <a:endParaRPr lang="zh-CN" altLang="en-US" sz="1280" dirty="0">
                <a:solidFill>
                  <a:prstClr val="white"/>
                </a:solidFill>
                <a:latin typeface="BankGothic Md BT" pitchFamily="34" charset="0"/>
                <a:ea typeface="微软雅黑 Light" panose="020B0502040204020203" pitchFamily="34" charset="-122"/>
                <a:cs typeface="+mn-ea"/>
              </a:endParaRPr>
            </a:p>
          </p:txBody>
        </p:sp>
      </p:grpSp>
      <p:grpSp>
        <p:nvGrpSpPr>
          <p:cNvPr id="102" name="组合 101"/>
          <p:cNvGrpSpPr/>
          <p:nvPr/>
        </p:nvGrpSpPr>
        <p:grpSpPr>
          <a:xfrm>
            <a:off x="5528001" y="1778650"/>
            <a:ext cx="1079821" cy="289310"/>
            <a:chOff x="6011839" y="960714"/>
            <a:chExt cx="1439840" cy="385767"/>
          </a:xfrm>
          <a:solidFill>
            <a:schemeClr val="accent1"/>
          </a:solidFill>
        </p:grpSpPr>
        <p:sp>
          <p:nvSpPr>
            <p:cNvPr id="103" name="矩形 102"/>
            <p:cNvSpPr/>
            <p:nvPr/>
          </p:nvSpPr>
          <p:spPr>
            <a:xfrm>
              <a:off x="6011839" y="965444"/>
              <a:ext cx="1439840" cy="3598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104" name="组合 103"/>
            <p:cNvGrpSpPr/>
            <p:nvPr/>
          </p:nvGrpSpPr>
          <p:grpSpPr>
            <a:xfrm>
              <a:off x="6075453" y="1011236"/>
              <a:ext cx="277813" cy="268288"/>
              <a:chOff x="1778000" y="4408488"/>
              <a:chExt cx="277813" cy="268288"/>
            </a:xfrm>
            <a:grpFill/>
          </p:grpSpPr>
          <p:sp>
            <p:nvSpPr>
              <p:cNvPr id="106" name="Freeform 208"/>
              <p:cNvSpPr/>
              <p:nvPr/>
            </p:nvSpPr>
            <p:spPr bwMode="auto">
              <a:xfrm>
                <a:off x="1778000" y="4408488"/>
                <a:ext cx="277813" cy="149225"/>
              </a:xfrm>
              <a:custGeom>
                <a:avLst/>
                <a:gdLst>
                  <a:gd name="T0" fmla="*/ 266 w 287"/>
                  <a:gd name="T1" fmla="*/ 86 h 153"/>
                  <a:gd name="T2" fmla="*/ 266 w 287"/>
                  <a:gd name="T3" fmla="*/ 82 h 153"/>
                  <a:gd name="T4" fmla="*/ 213 w 287"/>
                  <a:gd name="T5" fmla="*/ 30 h 153"/>
                  <a:gd name="T6" fmla="*/ 187 w 287"/>
                  <a:gd name="T7" fmla="*/ 37 h 153"/>
                  <a:gd name="T8" fmla="*/ 128 w 287"/>
                  <a:gd name="T9" fmla="*/ 0 h 153"/>
                  <a:gd name="T10" fmla="*/ 69 w 287"/>
                  <a:gd name="T11" fmla="*/ 37 h 153"/>
                  <a:gd name="T12" fmla="*/ 51 w 287"/>
                  <a:gd name="T13" fmla="*/ 31 h 153"/>
                  <a:gd name="T14" fmla="*/ 21 w 287"/>
                  <a:gd name="T15" fmla="*/ 61 h 153"/>
                  <a:gd name="T16" fmla="*/ 22 w 287"/>
                  <a:gd name="T17" fmla="*/ 70 h 153"/>
                  <a:gd name="T18" fmla="*/ 0 w 287"/>
                  <a:gd name="T19" fmla="*/ 108 h 153"/>
                  <a:gd name="T20" fmla="*/ 44 w 287"/>
                  <a:gd name="T21" fmla="*/ 152 h 153"/>
                  <a:gd name="T22" fmla="*/ 44 w 287"/>
                  <a:gd name="T23" fmla="*/ 152 h 153"/>
                  <a:gd name="T24" fmla="*/ 44 w 287"/>
                  <a:gd name="T25" fmla="*/ 152 h 153"/>
                  <a:gd name="T26" fmla="*/ 45 w 287"/>
                  <a:gd name="T27" fmla="*/ 153 h 153"/>
                  <a:gd name="T28" fmla="*/ 45 w 287"/>
                  <a:gd name="T29" fmla="*/ 152 h 153"/>
                  <a:gd name="T30" fmla="*/ 250 w 287"/>
                  <a:gd name="T31" fmla="*/ 153 h 153"/>
                  <a:gd name="T32" fmla="*/ 252 w 287"/>
                  <a:gd name="T33" fmla="*/ 153 h 153"/>
                  <a:gd name="T34" fmla="*/ 287 w 287"/>
                  <a:gd name="T35" fmla="*/ 118 h 153"/>
                  <a:gd name="T36" fmla="*/ 266 w 287"/>
                  <a:gd name="T37" fmla="*/ 8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7" h="153">
                    <a:moveTo>
                      <a:pt x="266" y="86"/>
                    </a:moveTo>
                    <a:cubicBezTo>
                      <a:pt x="266" y="85"/>
                      <a:pt x="266" y="83"/>
                      <a:pt x="266" y="82"/>
                    </a:cubicBezTo>
                    <a:cubicBezTo>
                      <a:pt x="266" y="53"/>
                      <a:pt x="242" y="30"/>
                      <a:pt x="213" y="30"/>
                    </a:cubicBezTo>
                    <a:cubicBezTo>
                      <a:pt x="204" y="30"/>
                      <a:pt x="195" y="32"/>
                      <a:pt x="187" y="37"/>
                    </a:cubicBezTo>
                    <a:cubicBezTo>
                      <a:pt x="176" y="15"/>
                      <a:pt x="154" y="0"/>
                      <a:pt x="128" y="0"/>
                    </a:cubicBezTo>
                    <a:cubicBezTo>
                      <a:pt x="102" y="0"/>
                      <a:pt x="80" y="15"/>
                      <a:pt x="69" y="37"/>
                    </a:cubicBezTo>
                    <a:cubicBezTo>
                      <a:pt x="64" y="33"/>
                      <a:pt x="58" y="31"/>
                      <a:pt x="51" y="31"/>
                    </a:cubicBezTo>
                    <a:cubicBezTo>
                      <a:pt x="34" y="31"/>
                      <a:pt x="21" y="45"/>
                      <a:pt x="21" y="61"/>
                    </a:cubicBezTo>
                    <a:cubicBezTo>
                      <a:pt x="21" y="64"/>
                      <a:pt x="21" y="67"/>
                      <a:pt x="22" y="70"/>
                    </a:cubicBezTo>
                    <a:cubicBezTo>
                      <a:pt x="9" y="78"/>
                      <a:pt x="0" y="92"/>
                      <a:pt x="0" y="108"/>
                    </a:cubicBezTo>
                    <a:cubicBezTo>
                      <a:pt x="0" y="132"/>
                      <a:pt x="20" y="152"/>
                      <a:pt x="44" y="152"/>
                    </a:cubicBezTo>
                    <a:cubicBezTo>
                      <a:pt x="44" y="152"/>
                      <a:pt x="44" y="152"/>
                      <a:pt x="44" y="152"/>
                    </a:cubicBezTo>
                    <a:cubicBezTo>
                      <a:pt x="44" y="152"/>
                      <a:pt x="44" y="152"/>
                      <a:pt x="44" y="152"/>
                    </a:cubicBezTo>
                    <a:cubicBezTo>
                      <a:pt x="44" y="152"/>
                      <a:pt x="45" y="153"/>
                      <a:pt x="45" y="153"/>
                    </a:cubicBezTo>
                    <a:cubicBezTo>
                      <a:pt x="45" y="153"/>
                      <a:pt x="45" y="152"/>
                      <a:pt x="45" y="152"/>
                    </a:cubicBezTo>
                    <a:cubicBezTo>
                      <a:pt x="250" y="153"/>
                      <a:pt x="250" y="153"/>
                      <a:pt x="250" y="153"/>
                    </a:cubicBezTo>
                    <a:cubicBezTo>
                      <a:pt x="251" y="153"/>
                      <a:pt x="252" y="153"/>
                      <a:pt x="252" y="153"/>
                    </a:cubicBezTo>
                    <a:cubicBezTo>
                      <a:pt x="272" y="153"/>
                      <a:pt x="287" y="137"/>
                      <a:pt x="287" y="118"/>
                    </a:cubicBezTo>
                    <a:cubicBezTo>
                      <a:pt x="287" y="103"/>
                      <a:pt x="278" y="91"/>
                      <a:pt x="26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107" name="Freeform 209"/>
              <p:cNvSpPr/>
              <p:nvPr/>
            </p:nvSpPr>
            <p:spPr bwMode="auto">
              <a:xfrm>
                <a:off x="1820863" y="4575176"/>
                <a:ext cx="49213" cy="47625"/>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108" name="Freeform 210"/>
              <p:cNvSpPr/>
              <p:nvPr/>
            </p:nvSpPr>
            <p:spPr bwMode="auto">
              <a:xfrm>
                <a:off x="1909763" y="4575176"/>
                <a:ext cx="47625" cy="47625"/>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6 w 50"/>
                  <a:gd name="T11" fmla="*/ 46 h 49"/>
                  <a:gd name="T12" fmla="*/ 46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10" y="0"/>
                      <a:pt x="5" y="5"/>
                    </a:cubicBezTo>
                    <a:cubicBezTo>
                      <a:pt x="0" y="10"/>
                      <a:pt x="0" y="18"/>
                      <a:pt x="5" y="22"/>
                    </a:cubicBezTo>
                    <a:cubicBezTo>
                      <a:pt x="28" y="46"/>
                      <a:pt x="28" y="46"/>
                      <a:pt x="28" y="46"/>
                    </a:cubicBezTo>
                    <a:cubicBezTo>
                      <a:pt x="31" y="48"/>
                      <a:pt x="34" y="49"/>
                      <a:pt x="37" y="49"/>
                    </a:cubicBezTo>
                    <a:cubicBezTo>
                      <a:pt x="40" y="49"/>
                      <a:pt x="43" y="48"/>
                      <a:pt x="46" y="46"/>
                    </a:cubicBezTo>
                    <a:cubicBezTo>
                      <a:pt x="50" y="41"/>
                      <a:pt x="50" y="33"/>
                      <a:pt x="46"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109" name="Freeform 211"/>
              <p:cNvSpPr/>
              <p:nvPr/>
            </p:nvSpPr>
            <p:spPr bwMode="auto">
              <a:xfrm>
                <a:off x="1892300" y="4629151"/>
                <a:ext cx="47625" cy="47625"/>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5 w 50"/>
                  <a:gd name="T11" fmla="*/ 46 h 49"/>
                  <a:gd name="T12" fmla="*/ 45 w 50"/>
                  <a:gd name="T13" fmla="*/ 28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5" y="5"/>
                    </a:cubicBezTo>
                    <a:cubicBezTo>
                      <a:pt x="0" y="10"/>
                      <a:pt x="0" y="18"/>
                      <a:pt x="5" y="22"/>
                    </a:cubicBezTo>
                    <a:cubicBezTo>
                      <a:pt x="28" y="46"/>
                      <a:pt x="28" y="46"/>
                      <a:pt x="28" y="46"/>
                    </a:cubicBezTo>
                    <a:cubicBezTo>
                      <a:pt x="30" y="48"/>
                      <a:pt x="33" y="49"/>
                      <a:pt x="37" y="49"/>
                    </a:cubicBezTo>
                    <a:cubicBezTo>
                      <a:pt x="40" y="49"/>
                      <a:pt x="43" y="48"/>
                      <a:pt x="45" y="46"/>
                    </a:cubicBezTo>
                    <a:cubicBezTo>
                      <a:pt x="50" y="41"/>
                      <a:pt x="50" y="33"/>
                      <a:pt x="45" y="28"/>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110" name="Freeform 212"/>
              <p:cNvSpPr/>
              <p:nvPr/>
            </p:nvSpPr>
            <p:spPr bwMode="auto">
              <a:xfrm>
                <a:off x="1979613" y="4629151"/>
                <a:ext cx="49213" cy="47625"/>
              </a:xfrm>
              <a:custGeom>
                <a:avLst/>
                <a:gdLst>
                  <a:gd name="T0" fmla="*/ 22 w 51"/>
                  <a:gd name="T1" fmla="*/ 5 h 49"/>
                  <a:gd name="T2" fmla="*/ 5 w 51"/>
                  <a:gd name="T3" fmla="*/ 5 h 49"/>
                  <a:gd name="T4" fmla="*/ 5 w 51"/>
                  <a:gd name="T5" fmla="*/ 22 h 49"/>
                  <a:gd name="T6" fmla="*/ 29 w 51"/>
                  <a:gd name="T7" fmla="*/ 46 h 49"/>
                  <a:gd name="T8" fmla="*/ 37 w 51"/>
                  <a:gd name="T9" fmla="*/ 49 h 49"/>
                  <a:gd name="T10" fmla="*/ 46 w 51"/>
                  <a:gd name="T11" fmla="*/ 46 h 49"/>
                  <a:gd name="T12" fmla="*/ 46 w 51"/>
                  <a:gd name="T13" fmla="*/ 28 h 49"/>
                  <a:gd name="T14" fmla="*/ 22 w 51"/>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9">
                    <a:moveTo>
                      <a:pt x="22" y="5"/>
                    </a:moveTo>
                    <a:cubicBezTo>
                      <a:pt x="18" y="0"/>
                      <a:pt x="10" y="0"/>
                      <a:pt x="5" y="5"/>
                    </a:cubicBezTo>
                    <a:cubicBezTo>
                      <a:pt x="0" y="10"/>
                      <a:pt x="0" y="18"/>
                      <a:pt x="5" y="22"/>
                    </a:cubicBezTo>
                    <a:cubicBezTo>
                      <a:pt x="29" y="46"/>
                      <a:pt x="29" y="46"/>
                      <a:pt x="29" y="46"/>
                    </a:cubicBezTo>
                    <a:cubicBezTo>
                      <a:pt x="31" y="48"/>
                      <a:pt x="34" y="49"/>
                      <a:pt x="37" y="49"/>
                    </a:cubicBezTo>
                    <a:cubicBezTo>
                      <a:pt x="40" y="49"/>
                      <a:pt x="43" y="48"/>
                      <a:pt x="46" y="46"/>
                    </a:cubicBezTo>
                    <a:cubicBezTo>
                      <a:pt x="51" y="41"/>
                      <a:pt x="51" y="33"/>
                      <a:pt x="46" y="28"/>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111" name="Freeform 213"/>
              <p:cNvSpPr/>
              <p:nvPr/>
            </p:nvSpPr>
            <p:spPr bwMode="auto">
              <a:xfrm>
                <a:off x="1998663" y="4575176"/>
                <a:ext cx="47625" cy="47625"/>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grpSp>
        <p:sp>
          <p:nvSpPr>
            <p:cNvPr id="105" name="TextBox 73"/>
            <p:cNvSpPr txBox="1"/>
            <p:nvPr/>
          </p:nvSpPr>
          <p:spPr>
            <a:xfrm>
              <a:off x="6462210" y="960714"/>
              <a:ext cx="900100" cy="385767"/>
            </a:xfrm>
            <a:prstGeom prst="rect">
              <a:avLst/>
            </a:prstGeom>
            <a:grpFill/>
          </p:spPr>
          <p:txBody>
            <a:bodyPr wrap="square" rtlCol="0">
              <a:spAutoFit/>
            </a:bodyPr>
            <a:lstStyle/>
            <a:p>
              <a:r>
                <a:rPr lang="en-US" altLang="zh-CN" sz="1280" dirty="0">
                  <a:solidFill>
                    <a:prstClr val="white"/>
                  </a:solidFill>
                  <a:latin typeface="BankGothic Md BT" pitchFamily="34" charset="0"/>
                  <a:ea typeface="微软雅黑 Light" panose="020B0502040204020203" pitchFamily="34" charset="-122"/>
                  <a:cs typeface="+mn-ea"/>
                </a:rPr>
                <a:t>TEXT</a:t>
              </a:r>
              <a:endParaRPr lang="zh-CN" altLang="en-US" sz="1280" dirty="0">
                <a:solidFill>
                  <a:prstClr val="white"/>
                </a:solidFill>
                <a:latin typeface="BankGothic Md BT" pitchFamily="34" charset="0"/>
                <a:ea typeface="微软雅黑 Light" panose="020B0502040204020203" pitchFamily="34" charset="-122"/>
                <a:cs typeface="+mn-ea"/>
              </a:endParaRPr>
            </a:p>
          </p:txBody>
        </p:sp>
      </p:grpSp>
      <p:grpSp>
        <p:nvGrpSpPr>
          <p:cNvPr id="112" name="组合 111"/>
          <p:cNvGrpSpPr/>
          <p:nvPr/>
        </p:nvGrpSpPr>
        <p:grpSpPr>
          <a:xfrm>
            <a:off x="6609064" y="1778650"/>
            <a:ext cx="1079821" cy="289310"/>
            <a:chOff x="7453334" y="960714"/>
            <a:chExt cx="1439840" cy="385767"/>
          </a:xfrm>
          <a:solidFill>
            <a:schemeClr val="accent1"/>
          </a:solidFill>
        </p:grpSpPr>
        <p:sp>
          <p:nvSpPr>
            <p:cNvPr id="113" name="矩形 112"/>
            <p:cNvSpPr/>
            <p:nvPr/>
          </p:nvSpPr>
          <p:spPr>
            <a:xfrm>
              <a:off x="7453334" y="965444"/>
              <a:ext cx="1439840" cy="3598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114" name="组合 113"/>
            <p:cNvGrpSpPr/>
            <p:nvPr/>
          </p:nvGrpSpPr>
          <p:grpSpPr>
            <a:xfrm>
              <a:off x="7524467" y="1006474"/>
              <a:ext cx="242888" cy="277813"/>
              <a:chOff x="2351088" y="4405313"/>
              <a:chExt cx="242888" cy="277813"/>
            </a:xfrm>
            <a:grpFill/>
          </p:grpSpPr>
          <p:sp>
            <p:nvSpPr>
              <p:cNvPr id="116" name="Freeform 214"/>
              <p:cNvSpPr/>
              <p:nvPr/>
            </p:nvSpPr>
            <p:spPr bwMode="auto">
              <a:xfrm>
                <a:off x="2351088" y="4405313"/>
                <a:ext cx="242888" cy="128588"/>
              </a:xfrm>
              <a:custGeom>
                <a:avLst/>
                <a:gdLst>
                  <a:gd name="T0" fmla="*/ 232 w 251"/>
                  <a:gd name="T1" fmla="*/ 75 h 133"/>
                  <a:gd name="T2" fmla="*/ 232 w 251"/>
                  <a:gd name="T3" fmla="*/ 72 h 133"/>
                  <a:gd name="T4" fmla="*/ 186 w 251"/>
                  <a:gd name="T5" fmla="*/ 26 h 133"/>
                  <a:gd name="T6" fmla="*/ 163 w 251"/>
                  <a:gd name="T7" fmla="*/ 32 h 133"/>
                  <a:gd name="T8" fmla="*/ 111 w 251"/>
                  <a:gd name="T9" fmla="*/ 0 h 133"/>
                  <a:gd name="T10" fmla="*/ 60 w 251"/>
                  <a:gd name="T11" fmla="*/ 33 h 133"/>
                  <a:gd name="T12" fmla="*/ 44 w 251"/>
                  <a:gd name="T13" fmla="*/ 27 h 133"/>
                  <a:gd name="T14" fmla="*/ 17 w 251"/>
                  <a:gd name="T15" fmla="*/ 53 h 133"/>
                  <a:gd name="T16" fmla="*/ 19 w 251"/>
                  <a:gd name="T17" fmla="*/ 61 h 133"/>
                  <a:gd name="T18" fmla="*/ 0 w 251"/>
                  <a:gd name="T19" fmla="*/ 95 h 133"/>
                  <a:gd name="T20" fmla="*/ 38 w 251"/>
                  <a:gd name="T21" fmla="*/ 133 h 133"/>
                  <a:gd name="T22" fmla="*/ 38 w 251"/>
                  <a:gd name="T23" fmla="*/ 133 h 133"/>
                  <a:gd name="T24" fmla="*/ 38 w 251"/>
                  <a:gd name="T25" fmla="*/ 133 h 133"/>
                  <a:gd name="T26" fmla="*/ 38 w 251"/>
                  <a:gd name="T27" fmla="*/ 133 h 133"/>
                  <a:gd name="T28" fmla="*/ 38 w 251"/>
                  <a:gd name="T29" fmla="*/ 133 h 133"/>
                  <a:gd name="T30" fmla="*/ 218 w 251"/>
                  <a:gd name="T31" fmla="*/ 133 h 133"/>
                  <a:gd name="T32" fmla="*/ 220 w 251"/>
                  <a:gd name="T33" fmla="*/ 133 h 133"/>
                  <a:gd name="T34" fmla="*/ 251 w 251"/>
                  <a:gd name="T35" fmla="*/ 103 h 133"/>
                  <a:gd name="T36" fmla="*/ 232 w 251"/>
                  <a:gd name="T37" fmla="*/ 7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1" h="133">
                    <a:moveTo>
                      <a:pt x="232" y="75"/>
                    </a:moveTo>
                    <a:cubicBezTo>
                      <a:pt x="232" y="74"/>
                      <a:pt x="232" y="73"/>
                      <a:pt x="232" y="72"/>
                    </a:cubicBezTo>
                    <a:cubicBezTo>
                      <a:pt x="232" y="47"/>
                      <a:pt x="211" y="26"/>
                      <a:pt x="186" y="26"/>
                    </a:cubicBezTo>
                    <a:cubicBezTo>
                      <a:pt x="177" y="26"/>
                      <a:pt x="170" y="28"/>
                      <a:pt x="163" y="32"/>
                    </a:cubicBezTo>
                    <a:cubicBezTo>
                      <a:pt x="154" y="13"/>
                      <a:pt x="134" y="0"/>
                      <a:pt x="111" y="0"/>
                    </a:cubicBezTo>
                    <a:cubicBezTo>
                      <a:pt x="89" y="0"/>
                      <a:pt x="69" y="13"/>
                      <a:pt x="60" y="33"/>
                    </a:cubicBezTo>
                    <a:cubicBezTo>
                      <a:pt x="55" y="29"/>
                      <a:pt x="50" y="27"/>
                      <a:pt x="44" y="27"/>
                    </a:cubicBezTo>
                    <a:cubicBezTo>
                      <a:pt x="29" y="27"/>
                      <a:pt x="17" y="39"/>
                      <a:pt x="17" y="53"/>
                    </a:cubicBezTo>
                    <a:cubicBezTo>
                      <a:pt x="17" y="56"/>
                      <a:pt x="18" y="59"/>
                      <a:pt x="19" y="61"/>
                    </a:cubicBezTo>
                    <a:cubicBezTo>
                      <a:pt x="7" y="68"/>
                      <a:pt x="0" y="80"/>
                      <a:pt x="0" y="95"/>
                    </a:cubicBezTo>
                    <a:cubicBezTo>
                      <a:pt x="0" y="116"/>
                      <a:pt x="17" y="133"/>
                      <a:pt x="38" y="133"/>
                    </a:cubicBezTo>
                    <a:cubicBezTo>
                      <a:pt x="38" y="133"/>
                      <a:pt x="38" y="133"/>
                      <a:pt x="38" y="133"/>
                    </a:cubicBezTo>
                    <a:cubicBezTo>
                      <a:pt x="38" y="133"/>
                      <a:pt x="38" y="133"/>
                      <a:pt x="38" y="133"/>
                    </a:cubicBezTo>
                    <a:cubicBezTo>
                      <a:pt x="38" y="133"/>
                      <a:pt x="38" y="133"/>
                      <a:pt x="38" y="133"/>
                    </a:cubicBezTo>
                    <a:cubicBezTo>
                      <a:pt x="38" y="133"/>
                      <a:pt x="38" y="133"/>
                      <a:pt x="38" y="133"/>
                    </a:cubicBezTo>
                    <a:cubicBezTo>
                      <a:pt x="218" y="133"/>
                      <a:pt x="218" y="133"/>
                      <a:pt x="218" y="133"/>
                    </a:cubicBezTo>
                    <a:cubicBezTo>
                      <a:pt x="219" y="133"/>
                      <a:pt x="219" y="133"/>
                      <a:pt x="220" y="133"/>
                    </a:cubicBezTo>
                    <a:cubicBezTo>
                      <a:pt x="237" y="133"/>
                      <a:pt x="251" y="120"/>
                      <a:pt x="251" y="103"/>
                    </a:cubicBezTo>
                    <a:cubicBezTo>
                      <a:pt x="251" y="90"/>
                      <a:pt x="243" y="79"/>
                      <a:pt x="232"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117" name="Freeform 215"/>
              <p:cNvSpPr/>
              <p:nvPr/>
            </p:nvSpPr>
            <p:spPr bwMode="auto">
              <a:xfrm>
                <a:off x="2466975" y="4541838"/>
                <a:ext cx="93663" cy="141288"/>
              </a:xfrm>
              <a:custGeom>
                <a:avLst/>
                <a:gdLst>
                  <a:gd name="T0" fmla="*/ 51 w 59"/>
                  <a:gd name="T1" fmla="*/ 47 h 89"/>
                  <a:gd name="T2" fmla="*/ 0 w 59"/>
                  <a:gd name="T3" fmla="*/ 0 h 89"/>
                  <a:gd name="T4" fmla="*/ 21 w 59"/>
                  <a:gd name="T5" fmla="*/ 37 h 89"/>
                  <a:gd name="T6" fmla="*/ 4 w 59"/>
                  <a:gd name="T7" fmla="*/ 37 h 89"/>
                  <a:gd name="T8" fmla="*/ 59 w 59"/>
                  <a:gd name="T9" fmla="*/ 89 h 89"/>
                  <a:gd name="T10" fmla="*/ 34 w 59"/>
                  <a:gd name="T11" fmla="*/ 47 h 89"/>
                  <a:gd name="T12" fmla="*/ 51 w 59"/>
                  <a:gd name="T13" fmla="*/ 47 h 89"/>
                </a:gdLst>
                <a:ahLst/>
                <a:cxnLst>
                  <a:cxn ang="0">
                    <a:pos x="T0" y="T1"/>
                  </a:cxn>
                  <a:cxn ang="0">
                    <a:pos x="T2" y="T3"/>
                  </a:cxn>
                  <a:cxn ang="0">
                    <a:pos x="T4" y="T5"/>
                  </a:cxn>
                  <a:cxn ang="0">
                    <a:pos x="T6" y="T7"/>
                  </a:cxn>
                  <a:cxn ang="0">
                    <a:pos x="T8" y="T9"/>
                  </a:cxn>
                  <a:cxn ang="0">
                    <a:pos x="T10" y="T11"/>
                  </a:cxn>
                  <a:cxn ang="0">
                    <a:pos x="T12" y="T13"/>
                  </a:cxn>
                </a:cxnLst>
                <a:rect l="0" t="0" r="r" b="b"/>
                <a:pathLst>
                  <a:path w="59" h="89">
                    <a:moveTo>
                      <a:pt x="51" y="47"/>
                    </a:moveTo>
                    <a:lnTo>
                      <a:pt x="0" y="0"/>
                    </a:lnTo>
                    <a:lnTo>
                      <a:pt x="21" y="37"/>
                    </a:lnTo>
                    <a:lnTo>
                      <a:pt x="4" y="37"/>
                    </a:lnTo>
                    <a:lnTo>
                      <a:pt x="59" y="89"/>
                    </a:lnTo>
                    <a:lnTo>
                      <a:pt x="34" y="47"/>
                    </a:lnTo>
                    <a:lnTo>
                      <a:pt x="51"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sp>
            <p:nvSpPr>
              <p:cNvPr id="118" name="Freeform 216"/>
              <p:cNvSpPr/>
              <p:nvPr/>
            </p:nvSpPr>
            <p:spPr bwMode="auto">
              <a:xfrm>
                <a:off x="2413000" y="4557713"/>
                <a:ext cx="49213" cy="74613"/>
              </a:xfrm>
              <a:custGeom>
                <a:avLst/>
                <a:gdLst>
                  <a:gd name="T0" fmla="*/ 26 w 31"/>
                  <a:gd name="T1" fmla="*/ 25 h 47"/>
                  <a:gd name="T2" fmla="*/ 0 w 31"/>
                  <a:gd name="T3" fmla="*/ 0 h 47"/>
                  <a:gd name="T4" fmla="*/ 11 w 31"/>
                  <a:gd name="T5" fmla="*/ 20 h 47"/>
                  <a:gd name="T6" fmla="*/ 2 w 31"/>
                  <a:gd name="T7" fmla="*/ 20 h 47"/>
                  <a:gd name="T8" fmla="*/ 31 w 31"/>
                  <a:gd name="T9" fmla="*/ 47 h 47"/>
                  <a:gd name="T10" fmla="*/ 17 w 31"/>
                  <a:gd name="T11" fmla="*/ 25 h 47"/>
                  <a:gd name="T12" fmla="*/ 26 w 31"/>
                  <a:gd name="T13" fmla="*/ 25 h 47"/>
                </a:gdLst>
                <a:ahLst/>
                <a:cxnLst>
                  <a:cxn ang="0">
                    <a:pos x="T0" y="T1"/>
                  </a:cxn>
                  <a:cxn ang="0">
                    <a:pos x="T2" y="T3"/>
                  </a:cxn>
                  <a:cxn ang="0">
                    <a:pos x="T4" y="T5"/>
                  </a:cxn>
                  <a:cxn ang="0">
                    <a:pos x="T6" y="T7"/>
                  </a:cxn>
                  <a:cxn ang="0">
                    <a:pos x="T8" y="T9"/>
                  </a:cxn>
                  <a:cxn ang="0">
                    <a:pos x="T10" y="T11"/>
                  </a:cxn>
                  <a:cxn ang="0">
                    <a:pos x="T12" y="T13"/>
                  </a:cxn>
                </a:cxnLst>
                <a:rect l="0" t="0" r="r" b="b"/>
                <a:pathLst>
                  <a:path w="31" h="47">
                    <a:moveTo>
                      <a:pt x="26" y="25"/>
                    </a:moveTo>
                    <a:lnTo>
                      <a:pt x="0" y="0"/>
                    </a:lnTo>
                    <a:lnTo>
                      <a:pt x="11" y="20"/>
                    </a:lnTo>
                    <a:lnTo>
                      <a:pt x="2" y="20"/>
                    </a:lnTo>
                    <a:lnTo>
                      <a:pt x="31" y="47"/>
                    </a:lnTo>
                    <a:lnTo>
                      <a:pt x="17" y="25"/>
                    </a:lnTo>
                    <a:lnTo>
                      <a:pt x="26"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endParaRPr lang="zh-CN" altLang="en-US" sz="1280">
                  <a:solidFill>
                    <a:prstClr val="black"/>
                  </a:solidFill>
                  <a:ea typeface="微软雅黑 Light" panose="020B0502040204020203" pitchFamily="34" charset="-122"/>
                  <a:cs typeface="+mn-ea"/>
                </a:endParaRPr>
              </a:p>
            </p:txBody>
          </p:sp>
        </p:grpSp>
        <p:sp>
          <p:nvSpPr>
            <p:cNvPr id="115" name="TextBox 74"/>
            <p:cNvSpPr txBox="1"/>
            <p:nvPr/>
          </p:nvSpPr>
          <p:spPr>
            <a:xfrm>
              <a:off x="7902371" y="960714"/>
              <a:ext cx="900100" cy="385767"/>
            </a:xfrm>
            <a:prstGeom prst="rect">
              <a:avLst/>
            </a:prstGeom>
            <a:grpFill/>
          </p:spPr>
          <p:txBody>
            <a:bodyPr wrap="square" rtlCol="0">
              <a:spAutoFit/>
            </a:bodyPr>
            <a:lstStyle/>
            <a:p>
              <a:r>
                <a:rPr lang="en-US" altLang="zh-CN" sz="1280" dirty="0">
                  <a:solidFill>
                    <a:prstClr val="white"/>
                  </a:solidFill>
                  <a:latin typeface="BankGothic Md BT" pitchFamily="34" charset="0"/>
                  <a:ea typeface="微软雅黑 Light" panose="020B0502040204020203" pitchFamily="34" charset="-122"/>
                  <a:cs typeface="+mn-ea"/>
                </a:rPr>
                <a:t>TEXT</a:t>
              </a:r>
              <a:endParaRPr lang="zh-CN" altLang="en-US" sz="1280" dirty="0">
                <a:solidFill>
                  <a:prstClr val="white"/>
                </a:solidFill>
                <a:latin typeface="BankGothic Md BT" pitchFamily="34" charset="0"/>
                <a:ea typeface="微软雅黑 Light" panose="020B0502040204020203" pitchFamily="34" charset="-122"/>
                <a:cs typeface="+mn-ea"/>
              </a:endParaRPr>
            </a:p>
          </p:txBody>
        </p:sp>
      </p:gr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48182" y="2011036"/>
            <a:ext cx="3240704" cy="2160469"/>
          </a:xfrm>
          <a:prstGeom prst="rect">
            <a:avLst/>
          </a:prstGeom>
          <a:blipFill>
            <a:blip r:embed="rId1"/>
            <a:stretch>
              <a:fillRect/>
            </a:stretch>
          </a:blipFill>
        </p:spPr>
      </p:pic>
    </p:spTree>
  </p:cSld>
  <p:clrMapOvr>
    <a:masterClrMapping/>
  </p:clrMapOvr>
  <mc:AlternateContent xmlns:mc="http://schemas.openxmlformats.org/markup-compatibility/2006">
    <mc:Choice xmlns:p14="http://schemas.microsoft.com/office/powerpoint/2010/main" Requires="p14">
      <p:transition spd="slow" p14:dur="800" advClick="0" advTm="0">
        <p:circle/>
      </p:transition>
    </mc:Choice>
    <mc:Fallback>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up)">
                                      <p:cBhvr>
                                        <p:cTn id="7" dur="500"/>
                                        <p:tgtEl>
                                          <p:spTgt spid="7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fade">
                                      <p:cBhvr>
                                        <p:cTn id="11" dur="500"/>
                                        <p:tgtEl>
                                          <p:spTgt spid="77"/>
                                        </p:tgtEl>
                                      </p:cBhvr>
                                    </p:animEffect>
                                  </p:childTnLst>
                                </p:cTn>
                              </p:par>
                              <p:par>
                                <p:cTn id="12" presetID="16" presetClass="entr" presetSubtype="37" fill="hold" nodeType="withEffect">
                                  <p:stCondLst>
                                    <p:cond delay="250"/>
                                  </p:stCondLst>
                                  <p:childTnLst>
                                    <p:set>
                                      <p:cBhvr>
                                        <p:cTn id="13" dur="1" fill="hold">
                                          <p:stCondLst>
                                            <p:cond delay="0"/>
                                          </p:stCondLst>
                                        </p:cTn>
                                        <p:tgtEl>
                                          <p:spTgt spid="78"/>
                                        </p:tgtEl>
                                        <p:attrNameLst>
                                          <p:attrName>style.visibility</p:attrName>
                                        </p:attrNameLst>
                                      </p:cBhvr>
                                      <p:to>
                                        <p:strVal val="visible"/>
                                      </p:to>
                                    </p:set>
                                    <p:animEffect transition="in" filter="barn(outVertical)">
                                      <p:cBhvr>
                                        <p:cTn id="14" dur="500"/>
                                        <p:tgtEl>
                                          <p:spTgt spid="78"/>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79"/>
                                        </p:tgtEl>
                                        <p:attrNameLst>
                                          <p:attrName>style.visibility</p:attrName>
                                        </p:attrNameLst>
                                      </p:cBhvr>
                                      <p:to>
                                        <p:strVal val="visible"/>
                                      </p:to>
                                    </p:set>
                                    <p:animEffect transition="in" filter="fade">
                                      <p:cBhvr>
                                        <p:cTn id="17" dur="500"/>
                                        <p:tgtEl>
                                          <p:spTgt spid="79"/>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wipe(down)">
                                      <p:cBhvr>
                                        <p:cTn id="21" dur="500"/>
                                        <p:tgtEl>
                                          <p:spTgt spid="85"/>
                                        </p:tgtEl>
                                      </p:cBhvr>
                                    </p:animEffect>
                                  </p:childTnLst>
                                </p:cTn>
                              </p:par>
                            </p:childTnLst>
                          </p:cTn>
                        </p:par>
                        <p:par>
                          <p:cTn id="22" fill="hold">
                            <p:stCondLst>
                              <p:cond delay="1500"/>
                            </p:stCondLst>
                            <p:childTnLst>
                              <p:par>
                                <p:cTn id="23" presetID="16" presetClass="entr" presetSubtype="42"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barn(outHorizontal)">
                                      <p:cBhvr>
                                        <p:cTn id="25" dur="500"/>
                                        <p:tgtEl>
                                          <p:spTgt spid="84"/>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up)">
                                      <p:cBhvr>
                                        <p:cTn id="29" dur="500"/>
                                        <p:tgtEl>
                                          <p:spTgt spid="80"/>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500"/>
                                        <p:tgtEl>
                                          <p:spTgt spid="81"/>
                                        </p:tgtEl>
                                      </p:cBhvr>
                                    </p:animEffect>
                                  </p:childTnLst>
                                </p:cTn>
                              </p:par>
                              <p:par>
                                <p:cTn id="34" presetID="16" presetClass="entr" presetSubtype="37" fill="hold" nodeType="withEffect">
                                  <p:stCondLst>
                                    <p:cond delay="250"/>
                                  </p:stCondLst>
                                  <p:childTnLst>
                                    <p:set>
                                      <p:cBhvr>
                                        <p:cTn id="35" dur="1" fill="hold">
                                          <p:stCondLst>
                                            <p:cond delay="0"/>
                                          </p:stCondLst>
                                        </p:cTn>
                                        <p:tgtEl>
                                          <p:spTgt spid="82"/>
                                        </p:tgtEl>
                                        <p:attrNameLst>
                                          <p:attrName>style.visibility</p:attrName>
                                        </p:attrNameLst>
                                      </p:cBhvr>
                                      <p:to>
                                        <p:strVal val="visible"/>
                                      </p:to>
                                    </p:set>
                                    <p:animEffect transition="in" filter="barn(outVertical)">
                                      <p:cBhvr>
                                        <p:cTn id="36" dur="500"/>
                                        <p:tgtEl>
                                          <p:spTgt spid="82"/>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down)">
                                      <p:cBhvr>
                                        <p:cTn id="43" dur="500"/>
                                        <p:tgtEl>
                                          <p:spTgt spid="86"/>
                                        </p:tgtEl>
                                      </p:cBhvr>
                                    </p:animEffect>
                                  </p:childTnLst>
                                </p:cTn>
                              </p:par>
                            </p:childTnLst>
                          </p:cTn>
                        </p:par>
                        <p:par>
                          <p:cTn id="44" fill="hold">
                            <p:stCondLst>
                              <p:cond delay="3500"/>
                            </p:stCondLst>
                            <p:childTnLst>
                              <p:par>
                                <p:cTn id="45" presetID="2" presetClass="entr" presetSubtype="1" fill="hold" nodeType="afterEffect">
                                  <p:stCondLst>
                                    <p:cond delay="0"/>
                                  </p:stCondLst>
                                  <p:childTnLst>
                                    <p:set>
                                      <p:cBhvr>
                                        <p:cTn id="46" dur="1" fill="hold">
                                          <p:stCondLst>
                                            <p:cond delay="0"/>
                                          </p:stCondLst>
                                        </p:cTn>
                                        <p:tgtEl>
                                          <p:spTgt spid="89"/>
                                        </p:tgtEl>
                                        <p:attrNameLst>
                                          <p:attrName>style.visibility</p:attrName>
                                        </p:attrNameLst>
                                      </p:cBhvr>
                                      <p:to>
                                        <p:strVal val="visible"/>
                                      </p:to>
                                    </p:set>
                                    <p:anim calcmode="lin" valueType="num">
                                      <p:cBhvr additive="base">
                                        <p:cTn id="47" dur="500" fill="hold"/>
                                        <p:tgtEl>
                                          <p:spTgt spid="89"/>
                                        </p:tgtEl>
                                        <p:attrNameLst>
                                          <p:attrName>ppt_x</p:attrName>
                                        </p:attrNameLst>
                                      </p:cBhvr>
                                      <p:tavLst>
                                        <p:tav tm="0">
                                          <p:val>
                                            <p:strVal val="#ppt_x"/>
                                          </p:val>
                                        </p:tav>
                                        <p:tav tm="100000">
                                          <p:val>
                                            <p:strVal val="#ppt_x"/>
                                          </p:val>
                                        </p:tav>
                                      </p:tavLst>
                                    </p:anim>
                                    <p:anim calcmode="lin" valueType="num">
                                      <p:cBhvr additive="base">
                                        <p:cTn id="48" dur="500" fill="hold"/>
                                        <p:tgtEl>
                                          <p:spTgt spid="89"/>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25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ppt_x"/>
                                          </p:val>
                                        </p:tav>
                                        <p:tav tm="100000">
                                          <p:val>
                                            <p:strVal val="#ppt_x"/>
                                          </p:val>
                                        </p:tav>
                                      </p:tavLst>
                                    </p:anim>
                                    <p:anim calcmode="lin" valueType="num">
                                      <p:cBhvr additive="base">
                                        <p:cTn id="52" dur="500" fill="hold"/>
                                        <p:tgtEl>
                                          <p:spTgt spid="102"/>
                                        </p:tgtEl>
                                        <p:attrNameLst>
                                          <p:attrName>ppt_y</p:attrName>
                                        </p:attrNameLst>
                                      </p:cBhvr>
                                      <p:tavLst>
                                        <p:tav tm="0">
                                          <p:val>
                                            <p:strVal val="0-#ppt_h/2"/>
                                          </p:val>
                                        </p:tav>
                                        <p:tav tm="100000">
                                          <p:val>
                                            <p:strVal val="#ppt_y"/>
                                          </p:val>
                                        </p:tav>
                                      </p:tavLst>
                                    </p:anim>
                                  </p:childTnLst>
                                </p:cTn>
                              </p:par>
                              <p:par>
                                <p:cTn id="53" presetID="2" presetClass="entr" presetSubtype="1" fill="hold" nodeType="withEffect">
                                  <p:stCondLst>
                                    <p:cond delay="50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500" fill="hold"/>
                                        <p:tgtEl>
                                          <p:spTgt spid="112"/>
                                        </p:tgtEl>
                                        <p:attrNameLst>
                                          <p:attrName>ppt_x</p:attrName>
                                        </p:attrNameLst>
                                      </p:cBhvr>
                                      <p:tavLst>
                                        <p:tav tm="0">
                                          <p:val>
                                            <p:strVal val="#ppt_x"/>
                                          </p:val>
                                        </p:tav>
                                        <p:tav tm="100000">
                                          <p:val>
                                            <p:strVal val="#ppt_x"/>
                                          </p:val>
                                        </p:tav>
                                      </p:tavLst>
                                    </p:anim>
                                    <p:anim calcmode="lin" valueType="num">
                                      <p:cBhvr additive="base">
                                        <p:cTn id="56" dur="500" fill="hold"/>
                                        <p:tgtEl>
                                          <p:spTgt spid="112"/>
                                        </p:tgtEl>
                                        <p:attrNameLst>
                                          <p:attrName>ppt_y</p:attrName>
                                        </p:attrNameLst>
                                      </p:cBhvr>
                                      <p:tavLst>
                                        <p:tav tm="0">
                                          <p:val>
                                            <p:strVal val="0-#ppt_h/2"/>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750"/>
                                        <p:tgtEl>
                                          <p:spTgt spid="88"/>
                                        </p:tgtEl>
                                      </p:cBhvr>
                                    </p:animEffect>
                                    <p:anim calcmode="lin" valueType="num">
                                      <p:cBhvr>
                                        <p:cTn id="60" dur="750" fill="hold"/>
                                        <p:tgtEl>
                                          <p:spTgt spid="88"/>
                                        </p:tgtEl>
                                        <p:attrNameLst>
                                          <p:attrName>ppt_x</p:attrName>
                                        </p:attrNameLst>
                                      </p:cBhvr>
                                      <p:tavLst>
                                        <p:tav tm="0">
                                          <p:val>
                                            <p:strVal val="#ppt_x"/>
                                          </p:val>
                                        </p:tav>
                                        <p:tav tm="100000">
                                          <p:val>
                                            <p:strVal val="#ppt_x"/>
                                          </p:val>
                                        </p:tav>
                                      </p:tavLst>
                                    </p:anim>
                                    <p:anim calcmode="lin" valueType="num">
                                      <p:cBhvr>
                                        <p:cTn id="61" dur="75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p:bldP spid="79" grpId="0"/>
      <p:bldP spid="80" grpId="0" animBg="1"/>
      <p:bldP spid="81" grpId="0"/>
      <p:bldP spid="83" grpId="0"/>
      <p:bldP spid="84" grpId="0" animBg="1"/>
      <p:bldP spid="85" grpId="0"/>
      <p:bldP spid="86" grpId="0"/>
      <p:bldP spid="8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对角圆角矩形 1"/>
          <p:cNvSpPr/>
          <p:nvPr/>
        </p:nvSpPr>
        <p:spPr>
          <a:xfrm>
            <a:off x="1296447" y="1505165"/>
            <a:ext cx="2035964" cy="1029396"/>
          </a:xfrm>
          <a:prstGeom prst="round2DiagRect">
            <a:avLst/>
          </a:prstGeom>
          <a:blipFill dpi="0" rotWithShape="0">
            <a:blip r:embed="rId1"/>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3" name="对角圆角矩形 2"/>
          <p:cNvSpPr/>
          <p:nvPr/>
        </p:nvSpPr>
        <p:spPr>
          <a:xfrm>
            <a:off x="3543042" y="1505165"/>
            <a:ext cx="2035964" cy="1029396"/>
          </a:xfrm>
          <a:prstGeom prst="round2DiagRect">
            <a:avLst/>
          </a:prstGeom>
          <a:blipFill dpi="0" rotWithShape="0">
            <a:blip r:embed="rId2"/>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4" name="对角圆角矩形 3"/>
          <p:cNvSpPr/>
          <p:nvPr/>
        </p:nvSpPr>
        <p:spPr>
          <a:xfrm>
            <a:off x="5811589" y="1505165"/>
            <a:ext cx="2035964" cy="1029396"/>
          </a:xfrm>
          <a:prstGeom prst="round2DiagRect">
            <a:avLst/>
          </a:prstGeom>
          <a:blipFill dpi="0" rotWithShape="0">
            <a:blip r:embed="rId3"/>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5" name="矩形 4"/>
          <p:cNvSpPr/>
          <p:nvPr/>
        </p:nvSpPr>
        <p:spPr>
          <a:xfrm>
            <a:off x="1855043" y="1367383"/>
            <a:ext cx="918772" cy="275563"/>
          </a:xfrm>
          <a:prstGeom prst="rect">
            <a:avLst/>
          </a:prstGeom>
          <a:solidFill>
            <a:schemeClr val="accent1"/>
          </a:solid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r>
              <a:rPr lang="zh-CN" altLang="en-US" sz="1200" dirty="0">
                <a:latin typeface="Avant GardeBook" pitchFamily="50" charset="0"/>
                <a:ea typeface="微软雅黑" panose="020B0503020204020204" pitchFamily="34" charset="-122"/>
              </a:rPr>
              <a:t>添加标题</a:t>
            </a:r>
            <a:endParaRPr lang="zh-CN" altLang="en-US" sz="1200" dirty="0">
              <a:latin typeface="Avant GardeBook" pitchFamily="50" charset="0"/>
              <a:ea typeface="微软雅黑" panose="020B0503020204020204" pitchFamily="34" charset="-122"/>
            </a:endParaRPr>
          </a:p>
        </p:txBody>
      </p:sp>
      <p:sp>
        <p:nvSpPr>
          <p:cNvPr id="6" name="矩形 5"/>
          <p:cNvSpPr/>
          <p:nvPr/>
        </p:nvSpPr>
        <p:spPr>
          <a:xfrm>
            <a:off x="4101637" y="1367383"/>
            <a:ext cx="918772" cy="275563"/>
          </a:xfrm>
          <a:prstGeom prst="rect">
            <a:avLst/>
          </a:prstGeom>
          <a:solidFill>
            <a:schemeClr val="accent2"/>
          </a:solid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r>
              <a:rPr lang="zh-CN" altLang="en-US" sz="1200" dirty="0">
                <a:latin typeface="Avant GardeBook" pitchFamily="50" charset="0"/>
                <a:ea typeface="微软雅黑" panose="020B0503020204020204" pitchFamily="34" charset="-122"/>
              </a:rPr>
              <a:t>添加标题</a:t>
            </a:r>
            <a:endParaRPr lang="zh-CN" altLang="en-US" sz="1200" dirty="0">
              <a:latin typeface="Avant GardeBook" pitchFamily="50" charset="0"/>
              <a:ea typeface="微软雅黑" panose="020B0503020204020204" pitchFamily="34" charset="-122"/>
            </a:endParaRPr>
          </a:p>
        </p:txBody>
      </p:sp>
      <p:sp>
        <p:nvSpPr>
          <p:cNvPr id="7" name="矩形 6"/>
          <p:cNvSpPr/>
          <p:nvPr/>
        </p:nvSpPr>
        <p:spPr>
          <a:xfrm>
            <a:off x="6370185" y="1367383"/>
            <a:ext cx="918772" cy="275563"/>
          </a:xfrm>
          <a:prstGeom prst="rect">
            <a:avLst/>
          </a:prstGeom>
          <a:solidFill>
            <a:schemeClr val="accent3"/>
          </a:solidFill>
          <a:ln w="190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r>
              <a:rPr lang="zh-CN" altLang="en-US" sz="1200" dirty="0">
                <a:solidFill>
                  <a:schemeClr val="tx1">
                    <a:lumMod val="75000"/>
                    <a:lumOff val="25000"/>
                  </a:schemeClr>
                </a:solidFill>
                <a:latin typeface="Avant GardeBook" pitchFamily="50" charset="0"/>
                <a:ea typeface="微软雅黑" panose="020B0503020204020204" pitchFamily="34" charset="-122"/>
              </a:rPr>
              <a:t>添加标题</a:t>
            </a:r>
            <a:endParaRPr lang="zh-CN" altLang="en-US" sz="1200" dirty="0">
              <a:solidFill>
                <a:schemeClr val="tx1">
                  <a:lumMod val="75000"/>
                  <a:lumOff val="25000"/>
                </a:schemeClr>
              </a:solidFill>
              <a:latin typeface="Avant GardeBook" pitchFamily="50" charset="0"/>
              <a:ea typeface="微软雅黑" panose="020B0503020204020204" pitchFamily="34" charset="-122"/>
            </a:endParaRPr>
          </a:p>
        </p:txBody>
      </p:sp>
      <p:sp>
        <p:nvSpPr>
          <p:cNvPr id="8" name="TextBox 7"/>
          <p:cNvSpPr txBox="1"/>
          <p:nvPr/>
        </p:nvSpPr>
        <p:spPr>
          <a:xfrm>
            <a:off x="1259632" y="2738185"/>
            <a:ext cx="2052663" cy="609408"/>
          </a:xfrm>
          <a:prstGeom prst="rect">
            <a:avLst/>
          </a:prstGeom>
          <a:noFill/>
        </p:spPr>
        <p:txBody>
          <a:bodyPr wrap="square" lIns="68589" tIns="34295" rIns="68589" bIns="3429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3532455" y="2738185"/>
            <a:ext cx="2046551" cy="591839"/>
          </a:xfrm>
          <a:prstGeom prst="rect">
            <a:avLst/>
          </a:prstGeom>
          <a:noFill/>
        </p:spPr>
        <p:txBody>
          <a:bodyPr wrap="square" lIns="68589" tIns="34295" rIns="68589" bIns="3429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811589" y="2738185"/>
            <a:ext cx="2035964" cy="591839"/>
          </a:xfrm>
          <a:prstGeom prst="rect">
            <a:avLst/>
          </a:prstGeom>
          <a:noFill/>
        </p:spPr>
        <p:txBody>
          <a:bodyPr wrap="square" lIns="68589" tIns="34295" rIns="68589" bIns="34295"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30"/>
          <p:cNvSpPr>
            <a:spLocks noChangeArrowheads="1"/>
          </p:cNvSpPr>
          <p:nvPr/>
        </p:nvSpPr>
        <p:spPr bwMode="auto">
          <a:xfrm>
            <a:off x="2411479" y="3815084"/>
            <a:ext cx="4321042" cy="420482"/>
          </a:xfrm>
          <a:prstGeom prst="rect">
            <a:avLst/>
          </a:prstGeom>
          <a:noFill/>
          <a:ln w="9525">
            <a:noFill/>
            <a:miter lim="800000"/>
          </a:ln>
        </p:spPr>
        <p:txBody>
          <a:bodyPr wrap="square" lIns="77197" tIns="38599" rIns="77197" bIns="38599">
            <a:spAutoFit/>
          </a:bodyPr>
          <a:lstStyle/>
          <a:p>
            <a:pPr lvl="0"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丁字箭头 11"/>
          <p:cNvSpPr/>
          <p:nvPr/>
        </p:nvSpPr>
        <p:spPr>
          <a:xfrm flipV="1">
            <a:off x="1296447" y="3508041"/>
            <a:ext cx="6551106" cy="227181"/>
          </a:xfrm>
          <a:prstGeom prst="leftRightUpArrow">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circle/>
      </p:transition>
    </mc:Choice>
    <mc:Fallback>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p:tgtEl>
                                          <p:spTgt spid="5"/>
                                        </p:tgtEl>
                                        <p:attrNameLst>
                                          <p:attrName>ppt_y</p:attrName>
                                        </p:attrNameLst>
                                      </p:cBhvr>
                                      <p:tavLst>
                                        <p:tav tm="0">
                                          <p:val>
                                            <p:strVal val="#ppt_y-#ppt_h*1.125000"/>
                                          </p:val>
                                        </p:tav>
                                        <p:tav tm="100000">
                                          <p:val>
                                            <p:strVal val="#ppt_y"/>
                                          </p:val>
                                        </p:tav>
                                      </p:tavLst>
                                    </p:anim>
                                    <p:animEffect transition="in" filter="wipe(down)">
                                      <p:cBhvr>
                                        <p:cTn id="21" dur="500"/>
                                        <p:tgtEl>
                                          <p:spTgt spid="5"/>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ppt_y</p:attrName>
                                        </p:attrNameLst>
                                      </p:cBhvr>
                                      <p:tavLst>
                                        <p:tav tm="0">
                                          <p:val>
                                            <p:strVal val="#ppt_y-#ppt_h*1.125000"/>
                                          </p:val>
                                        </p:tav>
                                        <p:tav tm="100000">
                                          <p:val>
                                            <p:strVal val="#ppt_y"/>
                                          </p:val>
                                        </p:tav>
                                      </p:tavLst>
                                    </p:anim>
                                    <p:animEffect transition="in" filter="wipe(down)">
                                      <p:cBhvr>
                                        <p:cTn id="25" dur="500"/>
                                        <p:tgtEl>
                                          <p:spTgt spid="6"/>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ppt_y</p:attrName>
                                        </p:attrNameLst>
                                      </p:cBhvr>
                                      <p:tavLst>
                                        <p:tav tm="0">
                                          <p:val>
                                            <p:strVal val="#ppt_y-#ppt_h*1.125000"/>
                                          </p:val>
                                        </p:tav>
                                        <p:tav tm="100000">
                                          <p:val>
                                            <p:strVal val="#ppt_y"/>
                                          </p:val>
                                        </p:tav>
                                      </p:tavLst>
                                    </p:anim>
                                    <p:animEffect transition="in" filter="wipe(down)">
                                      <p:cBhvr>
                                        <p:cTn id="29" dur="500"/>
                                        <p:tgtEl>
                                          <p:spTgt spid="7"/>
                                        </p:tgtEl>
                                      </p:cBhvr>
                                    </p:animEffect>
                                  </p:childTnLst>
                                </p:cTn>
                              </p:par>
                            </p:childTnLst>
                          </p:cTn>
                        </p:par>
                        <p:par>
                          <p:cTn id="30" fill="hold">
                            <p:stCondLst>
                              <p:cond delay="1000"/>
                            </p:stCondLst>
                            <p:childTnLst>
                              <p:par>
                                <p:cTn id="31" presetID="1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down)">
                                      <p:cBhvr>
                                        <p:cTn id="34" dur="500"/>
                                        <p:tgtEl>
                                          <p:spTgt spid="8"/>
                                        </p:tgtEl>
                                      </p:cBhvr>
                                    </p:animEffect>
                                  </p:childTnLst>
                                </p:cTn>
                              </p:par>
                            </p:childTnLst>
                          </p:cTn>
                        </p:par>
                        <p:par>
                          <p:cTn id="35" fill="hold">
                            <p:stCondLst>
                              <p:cond delay="1500"/>
                            </p:stCondLst>
                            <p:childTnLst>
                              <p:par>
                                <p:cTn id="36" presetID="12" presetClass="entr" presetSubtype="1"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p:tgtEl>
                                          <p:spTgt spid="9"/>
                                        </p:tgtEl>
                                        <p:attrNameLst>
                                          <p:attrName>ppt_y</p:attrName>
                                        </p:attrNameLst>
                                      </p:cBhvr>
                                      <p:tavLst>
                                        <p:tav tm="0">
                                          <p:val>
                                            <p:strVal val="#ppt_y-#ppt_h*1.125000"/>
                                          </p:val>
                                        </p:tav>
                                        <p:tav tm="100000">
                                          <p:val>
                                            <p:strVal val="#ppt_y"/>
                                          </p:val>
                                        </p:tav>
                                      </p:tavLst>
                                    </p:anim>
                                    <p:animEffect transition="in" filter="wipe(down)">
                                      <p:cBhvr>
                                        <p:cTn id="39" dur="500"/>
                                        <p:tgtEl>
                                          <p:spTgt spid="9"/>
                                        </p:tgtEl>
                                      </p:cBhvr>
                                    </p:animEffect>
                                  </p:childTnLst>
                                </p:cTn>
                              </p:par>
                            </p:childTnLst>
                          </p:cTn>
                        </p:par>
                        <p:par>
                          <p:cTn id="40" fill="hold">
                            <p:stCondLst>
                              <p:cond delay="2000"/>
                            </p:stCondLst>
                            <p:childTnLst>
                              <p:par>
                                <p:cTn id="41" presetID="12"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ppt_y</p:attrName>
                                        </p:attrNameLst>
                                      </p:cBhvr>
                                      <p:tavLst>
                                        <p:tav tm="0">
                                          <p:val>
                                            <p:strVal val="#ppt_y-#ppt_h*1.125000"/>
                                          </p:val>
                                        </p:tav>
                                        <p:tav tm="100000">
                                          <p:val>
                                            <p:strVal val="#ppt_y"/>
                                          </p:val>
                                        </p:tav>
                                      </p:tavLst>
                                    </p:anim>
                                    <p:animEffect transition="in" filter="wipe(down)">
                                      <p:cBhvr>
                                        <p:cTn id="44" dur="500"/>
                                        <p:tgtEl>
                                          <p:spTgt spid="10"/>
                                        </p:tgtEl>
                                      </p:cBhvr>
                                    </p:animEffect>
                                  </p:childTnLst>
                                </p:cTn>
                              </p:par>
                            </p:childTnLst>
                          </p:cTn>
                        </p:par>
                        <p:par>
                          <p:cTn id="45" fill="hold">
                            <p:stCondLst>
                              <p:cond delay="2500"/>
                            </p:stCondLst>
                            <p:childTnLst>
                              <p:par>
                                <p:cTn id="46" presetID="47"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anim calcmode="lin" valueType="num">
                                      <p:cBhvr>
                                        <p:cTn id="49" dur="500" fill="hold"/>
                                        <p:tgtEl>
                                          <p:spTgt spid="12"/>
                                        </p:tgtEl>
                                        <p:attrNameLst>
                                          <p:attrName>ppt_x</p:attrName>
                                        </p:attrNameLst>
                                      </p:cBhvr>
                                      <p:tavLst>
                                        <p:tav tm="0">
                                          <p:val>
                                            <p:strVal val="#ppt_x"/>
                                          </p:val>
                                        </p:tav>
                                        <p:tav tm="100000">
                                          <p:val>
                                            <p:strVal val="#ppt_x"/>
                                          </p:val>
                                        </p:tav>
                                      </p:tavLst>
                                    </p:anim>
                                    <p:anim calcmode="lin" valueType="num">
                                      <p:cBhvr>
                                        <p:cTn id="50" dur="500" fill="hold"/>
                                        <p:tgtEl>
                                          <p:spTgt spid="12"/>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12" presetClass="entr" presetSubtype="1"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1000"/>
                                        <p:tgtEl>
                                          <p:spTgt spid="11"/>
                                        </p:tgtEl>
                                        <p:attrNameLst>
                                          <p:attrName>ppt_y</p:attrName>
                                        </p:attrNameLst>
                                      </p:cBhvr>
                                      <p:tavLst>
                                        <p:tav tm="0">
                                          <p:val>
                                            <p:strVal val="#ppt_y-#ppt_h*1.125000"/>
                                          </p:val>
                                        </p:tav>
                                        <p:tav tm="100000">
                                          <p:val>
                                            <p:strVal val="#ppt_y"/>
                                          </p:val>
                                        </p:tav>
                                      </p:tavLst>
                                    </p:anim>
                                    <p:animEffect transition="in" filter="wipe(down)">
                                      <p:cBhvr>
                                        <p:cTn id="5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11" grpId="0"/>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0" y="-1"/>
            <a:ext cx="9144000" cy="5145025"/>
          </a:xfrm>
          <a:prstGeom prst="rect">
            <a:avLst/>
          </a:prstGeom>
        </p:spPr>
      </p:pic>
      <p:cxnSp>
        <p:nvCxnSpPr>
          <p:cNvPr id="6" name="直接连接符 5"/>
          <p:cNvCxnSpPr/>
          <p:nvPr>
            <p:custDataLst>
              <p:tags r:id="rId2"/>
            </p:custDataLst>
          </p:nvPr>
        </p:nvCxnSpPr>
        <p:spPr>
          <a:xfrm>
            <a:off x="0" y="2228125"/>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0" y="326063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3327449" y="2053673"/>
            <a:ext cx="2437720" cy="348900"/>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1990" dirty="0">
                <a:solidFill>
                  <a:srgbClr val="FFFFFF"/>
                </a:solidFill>
                <a:latin typeface="Arial" panose="020B0604020202020204" pitchFamily="34" charset="0"/>
                <a:ea typeface="微软雅黑" panose="020B0503020204020204" pitchFamily="34" charset="-122"/>
                <a:sym typeface="Arial" panose="020B0604020202020204" pitchFamily="34" charset="0"/>
              </a:rPr>
              <a:t>PART  3</a:t>
            </a:r>
            <a:endParaRPr lang="en-US" altLang="zh-CN" sz="199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Entry_1"/>
          <p:cNvSpPr/>
          <p:nvPr>
            <p:custDataLst>
              <p:tags r:id="rId5"/>
            </p:custDataLst>
          </p:nvPr>
        </p:nvSpPr>
        <p:spPr>
          <a:xfrm>
            <a:off x="3079381" y="2597377"/>
            <a:ext cx="2933857" cy="5386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gn="ctr"/>
            <a:r>
              <a:rPr lang="zh-CN" altLang="en-US"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35"/>
          <p:cNvSpPr/>
          <p:nvPr/>
        </p:nvSpPr>
        <p:spPr>
          <a:xfrm>
            <a:off x="734309" y="2065306"/>
            <a:ext cx="2190500" cy="722092"/>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60" tIns="73660" rIns="73660" bIns="73660" numCol="1" spcCol="1270" anchor="ctr" anchorCtr="0">
            <a:noAutofit/>
          </a:bodyPr>
          <a:lstStyle/>
          <a:p>
            <a:pPr algn="ctr" defTabSz="1933575">
              <a:lnSpc>
                <a:spcPct val="90000"/>
              </a:lnSpc>
              <a:spcBef>
                <a:spcPct val="0"/>
              </a:spcBef>
              <a:spcAft>
                <a:spcPct val="35000"/>
              </a:spcAft>
            </a:pPr>
            <a:endParaRPr lang="en-GB" sz="4400">
              <a:solidFill>
                <a:schemeClr val="tx1">
                  <a:lumMod val="65000"/>
                  <a:lumOff val="35000"/>
                </a:schemeClr>
              </a:solidFill>
            </a:endParaRPr>
          </a:p>
        </p:txBody>
      </p:sp>
      <p:sp>
        <p:nvSpPr>
          <p:cNvPr id="101" name="Oval 36"/>
          <p:cNvSpPr/>
          <p:nvPr/>
        </p:nvSpPr>
        <p:spPr>
          <a:xfrm>
            <a:off x="731820" y="1845690"/>
            <a:ext cx="174244" cy="174298"/>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37"/>
          <p:cNvSpPr/>
          <p:nvPr/>
        </p:nvSpPr>
        <p:spPr>
          <a:xfrm>
            <a:off x="853791" y="1601672"/>
            <a:ext cx="174244" cy="174298"/>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Oval 38"/>
          <p:cNvSpPr/>
          <p:nvPr/>
        </p:nvSpPr>
        <p:spPr>
          <a:xfrm>
            <a:off x="1146521" y="1650475"/>
            <a:ext cx="273812" cy="273897"/>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Oval 39"/>
          <p:cNvSpPr/>
          <p:nvPr/>
        </p:nvSpPr>
        <p:spPr>
          <a:xfrm>
            <a:off x="1390463" y="1382056"/>
            <a:ext cx="174244" cy="174298"/>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5" name="Oval 40"/>
          <p:cNvSpPr/>
          <p:nvPr/>
        </p:nvSpPr>
        <p:spPr>
          <a:xfrm>
            <a:off x="1707588" y="1284449"/>
            <a:ext cx="174244" cy="174298"/>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1"/>
          <p:cNvSpPr/>
          <p:nvPr/>
        </p:nvSpPr>
        <p:spPr>
          <a:xfrm>
            <a:off x="2097895" y="1455262"/>
            <a:ext cx="174244" cy="174298"/>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Oval 42"/>
          <p:cNvSpPr/>
          <p:nvPr/>
        </p:nvSpPr>
        <p:spPr>
          <a:xfrm>
            <a:off x="2341837" y="1577271"/>
            <a:ext cx="273812" cy="273897"/>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8" name="Oval 43"/>
          <p:cNvSpPr/>
          <p:nvPr/>
        </p:nvSpPr>
        <p:spPr>
          <a:xfrm>
            <a:off x="2683356" y="1845690"/>
            <a:ext cx="174244" cy="174298"/>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Oval 44"/>
          <p:cNvSpPr/>
          <p:nvPr/>
        </p:nvSpPr>
        <p:spPr>
          <a:xfrm>
            <a:off x="2829721" y="2114108"/>
            <a:ext cx="174244" cy="174298"/>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5"/>
          <p:cNvSpPr/>
          <p:nvPr/>
        </p:nvSpPr>
        <p:spPr>
          <a:xfrm>
            <a:off x="1561223" y="1601673"/>
            <a:ext cx="448056" cy="44819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1" name="Oval 46"/>
          <p:cNvSpPr/>
          <p:nvPr/>
        </p:nvSpPr>
        <p:spPr>
          <a:xfrm>
            <a:off x="609849" y="2528938"/>
            <a:ext cx="174244" cy="174298"/>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2" name="Oval 47"/>
          <p:cNvSpPr/>
          <p:nvPr/>
        </p:nvSpPr>
        <p:spPr>
          <a:xfrm>
            <a:off x="756214" y="2748553"/>
            <a:ext cx="273812" cy="273897"/>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Oval 48"/>
          <p:cNvSpPr/>
          <p:nvPr/>
        </p:nvSpPr>
        <p:spPr>
          <a:xfrm>
            <a:off x="1122128" y="2943768"/>
            <a:ext cx="398273" cy="398396"/>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9"/>
          <p:cNvSpPr/>
          <p:nvPr/>
        </p:nvSpPr>
        <p:spPr>
          <a:xfrm>
            <a:off x="1634405" y="3260990"/>
            <a:ext cx="174244" cy="174298"/>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Oval 50"/>
          <p:cNvSpPr/>
          <p:nvPr/>
        </p:nvSpPr>
        <p:spPr>
          <a:xfrm>
            <a:off x="1731982" y="2943767"/>
            <a:ext cx="273812" cy="273897"/>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Oval 51"/>
          <p:cNvSpPr/>
          <p:nvPr/>
        </p:nvSpPr>
        <p:spPr>
          <a:xfrm>
            <a:off x="1975924" y="3285392"/>
            <a:ext cx="174244" cy="174298"/>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7" name="Oval 52"/>
          <p:cNvSpPr/>
          <p:nvPr/>
        </p:nvSpPr>
        <p:spPr>
          <a:xfrm>
            <a:off x="2195473" y="2894965"/>
            <a:ext cx="398273" cy="398396"/>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8" name="Oval 53"/>
          <p:cNvSpPr/>
          <p:nvPr/>
        </p:nvSpPr>
        <p:spPr>
          <a:xfrm>
            <a:off x="2732144" y="2797357"/>
            <a:ext cx="273812" cy="273897"/>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Chevron 54"/>
          <p:cNvSpPr/>
          <p:nvPr/>
        </p:nvSpPr>
        <p:spPr>
          <a:xfrm>
            <a:off x="3005957" y="1650070"/>
            <a:ext cx="804148" cy="1535681"/>
          </a:xfrm>
          <a:prstGeom prst="chevron">
            <a:avLst>
              <a:gd name="adj" fmla="val 62310"/>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0" name="Chevron 55"/>
          <p:cNvSpPr/>
          <p:nvPr/>
        </p:nvSpPr>
        <p:spPr>
          <a:xfrm>
            <a:off x="5547856" y="1650070"/>
            <a:ext cx="804148" cy="1535681"/>
          </a:xfrm>
          <a:prstGeom prst="chevron">
            <a:avLst>
              <a:gd name="adj" fmla="val 62310"/>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1" name="Freeform 56"/>
          <p:cNvSpPr/>
          <p:nvPr/>
        </p:nvSpPr>
        <p:spPr>
          <a:xfrm>
            <a:off x="6669990" y="1541126"/>
            <a:ext cx="1864161" cy="1864737"/>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4000" tIns="364000" rIns="364000" bIns="364000" numCol="1" spcCol="1270" anchor="ctr" anchorCtr="0">
            <a:noAutofit/>
          </a:bodyPr>
          <a:lstStyle/>
          <a:p>
            <a:pPr algn="ctr" defTabSz="2066925">
              <a:lnSpc>
                <a:spcPct val="90000"/>
              </a:lnSpc>
              <a:spcBef>
                <a:spcPct val="0"/>
              </a:spcBef>
              <a:spcAft>
                <a:spcPct val="35000"/>
              </a:spcAft>
            </a:pPr>
            <a:endParaRPr lang="en-GB" sz="4700">
              <a:solidFill>
                <a:schemeClr val="tx1">
                  <a:lumMod val="65000"/>
                  <a:lumOff val="35000"/>
                </a:schemeClr>
              </a:solidFill>
            </a:endParaRPr>
          </a:p>
        </p:txBody>
      </p:sp>
      <p:sp>
        <p:nvSpPr>
          <p:cNvPr id="97" name="TextBox 96"/>
          <p:cNvSpPr txBox="1"/>
          <p:nvPr/>
        </p:nvSpPr>
        <p:spPr>
          <a:xfrm>
            <a:off x="3866436" y="1852242"/>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1158646" y="2246928"/>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7100408" y="2547573"/>
            <a:ext cx="1107996" cy="276999"/>
          </a:xfrm>
          <a:prstGeom prst="rect">
            <a:avLst/>
          </a:prstGeom>
          <a:noFill/>
        </p:spPr>
        <p:txBody>
          <a:bodyPr wrap="none" rtlCol="0">
            <a:spAutoFit/>
          </a:bodyPr>
          <a:lstStyle/>
          <a:p>
            <a:r>
              <a:rPr lang="zh-CN" altLang="en-US" sz="1200" dirty="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5" name="AutoShape 117"/>
          <p:cNvSpPr/>
          <p:nvPr/>
        </p:nvSpPr>
        <p:spPr bwMode="auto">
          <a:xfrm>
            <a:off x="7347128" y="2010366"/>
            <a:ext cx="509885" cy="463127"/>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23" name="Rectangle 60"/>
          <p:cNvSpPr/>
          <p:nvPr/>
        </p:nvSpPr>
        <p:spPr>
          <a:xfrm>
            <a:off x="893121" y="3698742"/>
            <a:ext cx="1878353"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4" name="Rectangle 61"/>
          <p:cNvSpPr/>
          <p:nvPr/>
        </p:nvSpPr>
        <p:spPr>
          <a:xfrm>
            <a:off x="3632825" y="3698742"/>
            <a:ext cx="1878353"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5" name="Rectangle 62"/>
          <p:cNvSpPr/>
          <p:nvPr/>
        </p:nvSpPr>
        <p:spPr>
          <a:xfrm>
            <a:off x="6407951" y="3698742"/>
            <a:ext cx="1878353"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Rectangle 61"/>
          <p:cNvSpPr/>
          <p:nvPr/>
        </p:nvSpPr>
        <p:spPr>
          <a:xfrm>
            <a:off x="3898007" y="2211369"/>
            <a:ext cx="1541626" cy="484748"/>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ppt_x"/>
                                          </p:val>
                                        </p:tav>
                                        <p:tav tm="100000">
                                          <p:val>
                                            <p:strVal val="#ppt_x"/>
                                          </p:val>
                                        </p:tav>
                                      </p:tavLst>
                                    </p:anim>
                                    <p:anim calcmode="lin" valueType="num">
                                      <p:cBhvr additive="base">
                                        <p:cTn id="24" dur="75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additive="base">
                                        <p:cTn id="31" dur="500" fill="hold"/>
                                        <p:tgtEl>
                                          <p:spTgt spid="106"/>
                                        </p:tgtEl>
                                        <p:attrNameLst>
                                          <p:attrName>ppt_x</p:attrName>
                                        </p:attrNameLst>
                                      </p:cBhvr>
                                      <p:tavLst>
                                        <p:tav tm="0">
                                          <p:val>
                                            <p:strVal val="#ppt_x"/>
                                          </p:val>
                                        </p:tav>
                                        <p:tav tm="100000">
                                          <p:val>
                                            <p:strVal val="#ppt_x"/>
                                          </p:val>
                                        </p:tav>
                                      </p:tavLst>
                                    </p:anim>
                                    <p:anim calcmode="lin" valueType="num">
                                      <p:cBhvr additive="base">
                                        <p:cTn id="32" dur="500" fill="hold"/>
                                        <p:tgtEl>
                                          <p:spTgt spid="10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250" fill="hold"/>
                                        <p:tgtEl>
                                          <p:spTgt spid="107"/>
                                        </p:tgtEl>
                                        <p:attrNameLst>
                                          <p:attrName>ppt_x</p:attrName>
                                        </p:attrNameLst>
                                      </p:cBhvr>
                                      <p:tavLst>
                                        <p:tav tm="0">
                                          <p:val>
                                            <p:strVal val="#ppt_x"/>
                                          </p:val>
                                        </p:tav>
                                        <p:tav tm="100000">
                                          <p:val>
                                            <p:strVal val="#ppt_x"/>
                                          </p:val>
                                        </p:tav>
                                      </p:tavLst>
                                    </p:anim>
                                    <p:anim calcmode="lin" valueType="num">
                                      <p:cBhvr additive="base">
                                        <p:cTn id="36" dur="250" fill="hold"/>
                                        <p:tgtEl>
                                          <p:spTgt spid="10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additive="base">
                                        <p:cTn id="39" dur="750" fill="hold"/>
                                        <p:tgtEl>
                                          <p:spTgt spid="108"/>
                                        </p:tgtEl>
                                        <p:attrNameLst>
                                          <p:attrName>ppt_x</p:attrName>
                                        </p:attrNameLst>
                                      </p:cBhvr>
                                      <p:tavLst>
                                        <p:tav tm="0">
                                          <p:val>
                                            <p:strVal val="#ppt_x"/>
                                          </p:val>
                                        </p:tav>
                                        <p:tav tm="100000">
                                          <p:val>
                                            <p:strVal val="#ppt_x"/>
                                          </p:val>
                                        </p:tav>
                                      </p:tavLst>
                                    </p:anim>
                                    <p:anim calcmode="lin" valueType="num">
                                      <p:cBhvr additive="base">
                                        <p:cTn id="40" dur="750" fill="hold"/>
                                        <p:tgtEl>
                                          <p:spTgt spid="10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750" fill="hold"/>
                                        <p:tgtEl>
                                          <p:spTgt spid="110"/>
                                        </p:tgtEl>
                                        <p:attrNameLst>
                                          <p:attrName>ppt_x</p:attrName>
                                        </p:attrNameLst>
                                      </p:cBhvr>
                                      <p:tavLst>
                                        <p:tav tm="0">
                                          <p:val>
                                            <p:strVal val="#ppt_x"/>
                                          </p:val>
                                        </p:tav>
                                        <p:tav tm="100000">
                                          <p:val>
                                            <p:strVal val="#ppt_x"/>
                                          </p:val>
                                        </p:tav>
                                      </p:tavLst>
                                    </p:anim>
                                    <p:anim calcmode="lin" valueType="num">
                                      <p:cBhvr additive="base">
                                        <p:cTn id="48" dur="750" fill="hold"/>
                                        <p:tgtEl>
                                          <p:spTgt spid="1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additive="base">
                                        <p:cTn id="51" dur="500" fill="hold"/>
                                        <p:tgtEl>
                                          <p:spTgt spid="111"/>
                                        </p:tgtEl>
                                        <p:attrNameLst>
                                          <p:attrName>ppt_x</p:attrName>
                                        </p:attrNameLst>
                                      </p:cBhvr>
                                      <p:tavLst>
                                        <p:tav tm="0">
                                          <p:val>
                                            <p:strVal val="#ppt_x"/>
                                          </p:val>
                                        </p:tav>
                                        <p:tav tm="100000">
                                          <p:val>
                                            <p:strVal val="#ppt_x"/>
                                          </p:val>
                                        </p:tav>
                                      </p:tavLst>
                                    </p:anim>
                                    <p:anim calcmode="lin" valueType="num">
                                      <p:cBhvr additive="base">
                                        <p:cTn id="52" dur="500" fill="hold"/>
                                        <p:tgtEl>
                                          <p:spTgt spid="1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250" fill="hold"/>
                                        <p:tgtEl>
                                          <p:spTgt spid="112"/>
                                        </p:tgtEl>
                                        <p:attrNameLst>
                                          <p:attrName>ppt_x</p:attrName>
                                        </p:attrNameLst>
                                      </p:cBhvr>
                                      <p:tavLst>
                                        <p:tav tm="0">
                                          <p:val>
                                            <p:strVal val="#ppt_x"/>
                                          </p:val>
                                        </p:tav>
                                        <p:tav tm="100000">
                                          <p:val>
                                            <p:strVal val="#ppt_x"/>
                                          </p:val>
                                        </p:tav>
                                      </p:tavLst>
                                    </p:anim>
                                    <p:anim calcmode="lin" valueType="num">
                                      <p:cBhvr additive="base">
                                        <p:cTn id="56" dur="250" fill="hold"/>
                                        <p:tgtEl>
                                          <p:spTgt spid="1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ppt_x"/>
                                          </p:val>
                                        </p:tav>
                                        <p:tav tm="100000">
                                          <p:val>
                                            <p:strVal val="#ppt_x"/>
                                          </p:val>
                                        </p:tav>
                                      </p:tavLst>
                                    </p:anim>
                                    <p:anim calcmode="lin" valueType="num">
                                      <p:cBhvr additive="base">
                                        <p:cTn id="60" dur="500" fill="hold"/>
                                        <p:tgtEl>
                                          <p:spTgt spid="11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750" fill="hold"/>
                                        <p:tgtEl>
                                          <p:spTgt spid="114"/>
                                        </p:tgtEl>
                                        <p:attrNameLst>
                                          <p:attrName>ppt_x</p:attrName>
                                        </p:attrNameLst>
                                      </p:cBhvr>
                                      <p:tavLst>
                                        <p:tav tm="0">
                                          <p:val>
                                            <p:strVal val="#ppt_x"/>
                                          </p:val>
                                        </p:tav>
                                        <p:tav tm="100000">
                                          <p:val>
                                            <p:strVal val="#ppt_x"/>
                                          </p:val>
                                        </p:tav>
                                      </p:tavLst>
                                    </p:anim>
                                    <p:anim calcmode="lin" valueType="num">
                                      <p:cBhvr additive="base">
                                        <p:cTn id="64" dur="750" fill="hold"/>
                                        <p:tgtEl>
                                          <p:spTgt spid="11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base">
                                        <p:cTn id="67" dur="500" fill="hold"/>
                                        <p:tgtEl>
                                          <p:spTgt spid="115"/>
                                        </p:tgtEl>
                                        <p:attrNameLst>
                                          <p:attrName>ppt_x</p:attrName>
                                        </p:attrNameLst>
                                      </p:cBhvr>
                                      <p:tavLst>
                                        <p:tav tm="0">
                                          <p:val>
                                            <p:strVal val="#ppt_x"/>
                                          </p:val>
                                        </p:tav>
                                        <p:tav tm="100000">
                                          <p:val>
                                            <p:strVal val="#ppt_x"/>
                                          </p:val>
                                        </p:tav>
                                      </p:tavLst>
                                    </p:anim>
                                    <p:anim calcmode="lin" valueType="num">
                                      <p:cBhvr additive="base">
                                        <p:cTn id="68" dur="500" fill="hold"/>
                                        <p:tgtEl>
                                          <p:spTgt spid="1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16"/>
                                        </p:tgtEl>
                                        <p:attrNameLst>
                                          <p:attrName>style.visibility</p:attrName>
                                        </p:attrNameLst>
                                      </p:cBhvr>
                                      <p:to>
                                        <p:strVal val="visible"/>
                                      </p:to>
                                    </p:set>
                                    <p:anim calcmode="lin" valueType="num">
                                      <p:cBhvr additive="base">
                                        <p:cTn id="71" dur="500" fill="hold"/>
                                        <p:tgtEl>
                                          <p:spTgt spid="116"/>
                                        </p:tgtEl>
                                        <p:attrNameLst>
                                          <p:attrName>ppt_x</p:attrName>
                                        </p:attrNameLst>
                                      </p:cBhvr>
                                      <p:tavLst>
                                        <p:tav tm="0">
                                          <p:val>
                                            <p:strVal val="#ppt_x"/>
                                          </p:val>
                                        </p:tav>
                                        <p:tav tm="100000">
                                          <p:val>
                                            <p:strVal val="#ppt_x"/>
                                          </p:val>
                                        </p:tav>
                                      </p:tavLst>
                                    </p:anim>
                                    <p:anim calcmode="lin" valueType="num">
                                      <p:cBhvr additive="base">
                                        <p:cTn id="72" dur="500" fill="hold"/>
                                        <p:tgtEl>
                                          <p:spTgt spid="1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500" fill="hold"/>
                                        <p:tgtEl>
                                          <p:spTgt spid="117"/>
                                        </p:tgtEl>
                                        <p:attrNameLst>
                                          <p:attrName>ppt_x</p:attrName>
                                        </p:attrNameLst>
                                      </p:cBhvr>
                                      <p:tavLst>
                                        <p:tav tm="0">
                                          <p:val>
                                            <p:strVal val="#ppt_x"/>
                                          </p:val>
                                        </p:tav>
                                        <p:tav tm="100000">
                                          <p:val>
                                            <p:strVal val="#ppt_x"/>
                                          </p:val>
                                        </p:tav>
                                      </p:tavLst>
                                    </p:anim>
                                    <p:anim calcmode="lin" valueType="num">
                                      <p:cBhvr additive="base">
                                        <p:cTn id="76" dur="500" fill="hold"/>
                                        <p:tgtEl>
                                          <p:spTgt spid="11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anim calcmode="lin" valueType="num">
                                      <p:cBhvr additive="base">
                                        <p:cTn id="79" dur="500" fill="hold"/>
                                        <p:tgtEl>
                                          <p:spTgt spid="118"/>
                                        </p:tgtEl>
                                        <p:attrNameLst>
                                          <p:attrName>ppt_x</p:attrName>
                                        </p:attrNameLst>
                                      </p:cBhvr>
                                      <p:tavLst>
                                        <p:tav tm="0">
                                          <p:val>
                                            <p:strVal val="#ppt_x"/>
                                          </p:val>
                                        </p:tav>
                                        <p:tav tm="100000">
                                          <p:val>
                                            <p:strVal val="#ppt_x"/>
                                          </p:val>
                                        </p:tav>
                                      </p:tavLst>
                                    </p:anim>
                                    <p:anim calcmode="lin" valueType="num">
                                      <p:cBhvr additive="base">
                                        <p:cTn id="80" dur="500" fill="hold"/>
                                        <p:tgtEl>
                                          <p:spTgt spid="118"/>
                                        </p:tgtEl>
                                        <p:attrNameLst>
                                          <p:attrName>ppt_y</p:attrName>
                                        </p:attrNameLst>
                                      </p:cBhvr>
                                      <p:tavLst>
                                        <p:tav tm="0">
                                          <p:val>
                                            <p:strVal val="1+#ppt_h/2"/>
                                          </p:val>
                                        </p:tav>
                                        <p:tav tm="100000">
                                          <p:val>
                                            <p:strVal val="#ppt_y"/>
                                          </p:val>
                                        </p:tav>
                                      </p:tavLst>
                                    </p:anim>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par>
                          <p:cTn id="85" fill="hold">
                            <p:stCondLst>
                              <p:cond delay="1000"/>
                            </p:stCondLst>
                            <p:childTnLst>
                              <p:par>
                                <p:cTn id="86" presetID="12" presetClass="entr" presetSubtype="8" fill="hold" nodeType="afterEffect">
                                  <p:stCondLst>
                                    <p:cond delay="0"/>
                                  </p:stCondLst>
                                  <p:childTnLst>
                                    <p:set>
                                      <p:cBhvr>
                                        <p:cTn id="87" dur="1" fill="hold">
                                          <p:stCondLst>
                                            <p:cond delay="0"/>
                                          </p:stCondLst>
                                        </p:cTn>
                                        <p:tgtEl>
                                          <p:spTgt spid="119"/>
                                        </p:tgtEl>
                                        <p:attrNameLst>
                                          <p:attrName>style.visibility</p:attrName>
                                        </p:attrNameLst>
                                      </p:cBhvr>
                                      <p:to>
                                        <p:strVal val="visible"/>
                                      </p:to>
                                    </p:set>
                                    <p:anim calcmode="lin" valueType="num">
                                      <p:cBhvr additive="base">
                                        <p:cTn id="88" dur="500"/>
                                        <p:tgtEl>
                                          <p:spTgt spid="119"/>
                                        </p:tgtEl>
                                        <p:attrNameLst>
                                          <p:attrName>ppt_x</p:attrName>
                                        </p:attrNameLst>
                                      </p:cBhvr>
                                      <p:tavLst>
                                        <p:tav tm="0">
                                          <p:val>
                                            <p:strVal val="#ppt_x-#ppt_w*1.125000"/>
                                          </p:val>
                                        </p:tav>
                                        <p:tav tm="100000">
                                          <p:val>
                                            <p:strVal val="#ppt_x"/>
                                          </p:val>
                                        </p:tav>
                                      </p:tavLst>
                                    </p:anim>
                                    <p:animEffect transition="in" filter="wipe(right)">
                                      <p:cBhvr>
                                        <p:cTn id="89" dur="500"/>
                                        <p:tgtEl>
                                          <p:spTgt spid="119"/>
                                        </p:tgtEl>
                                      </p:cBhvr>
                                    </p:animEffect>
                                  </p:childTnLst>
                                </p:cTn>
                              </p:par>
                            </p:childTnLst>
                          </p:cTn>
                        </p:par>
                        <p:par>
                          <p:cTn id="90" fill="hold">
                            <p:stCondLst>
                              <p:cond delay="1500"/>
                            </p:stCondLst>
                            <p:childTnLst>
                              <p:par>
                                <p:cTn id="91" presetID="22" presetClass="entr" presetSubtype="1"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wipe(up)">
                                      <p:cBhvr>
                                        <p:cTn id="93" dur="500"/>
                                        <p:tgtEl>
                                          <p:spTgt spid="33"/>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barn(inVertical)">
                                      <p:cBhvr>
                                        <p:cTn id="96" dur="500"/>
                                        <p:tgtEl>
                                          <p:spTgt spid="97"/>
                                        </p:tgtEl>
                                      </p:cBhvr>
                                    </p:animEffect>
                                  </p:childTnLst>
                                </p:cTn>
                              </p:par>
                            </p:childTnLst>
                          </p:cTn>
                        </p:par>
                        <p:par>
                          <p:cTn id="97" fill="hold">
                            <p:stCondLst>
                              <p:cond delay="2000"/>
                            </p:stCondLst>
                            <p:childTnLst>
                              <p:par>
                                <p:cTn id="98" presetID="12" presetClass="entr" presetSubtype="8" fill="hold" nodeType="after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additive="base">
                                        <p:cTn id="100" dur="500"/>
                                        <p:tgtEl>
                                          <p:spTgt spid="120"/>
                                        </p:tgtEl>
                                        <p:attrNameLst>
                                          <p:attrName>ppt_x</p:attrName>
                                        </p:attrNameLst>
                                      </p:cBhvr>
                                      <p:tavLst>
                                        <p:tav tm="0">
                                          <p:val>
                                            <p:strVal val="#ppt_x-#ppt_w*1.125000"/>
                                          </p:val>
                                        </p:tav>
                                        <p:tav tm="100000">
                                          <p:val>
                                            <p:strVal val="#ppt_x"/>
                                          </p:val>
                                        </p:tav>
                                      </p:tavLst>
                                    </p:anim>
                                    <p:animEffect transition="in" filter="wipe(right)">
                                      <p:cBhvr>
                                        <p:cTn id="101" dur="500"/>
                                        <p:tgtEl>
                                          <p:spTgt spid="120"/>
                                        </p:tgtEl>
                                      </p:cBhvr>
                                    </p:animEffect>
                                  </p:childTnLst>
                                </p:cTn>
                              </p:par>
                            </p:childTnLst>
                          </p:cTn>
                        </p:par>
                        <p:par>
                          <p:cTn id="102" fill="hold">
                            <p:stCondLst>
                              <p:cond delay="2500"/>
                            </p:stCondLst>
                            <p:childTnLst>
                              <p:par>
                                <p:cTn id="103" presetID="10"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fade">
                                      <p:cBhvr>
                                        <p:cTn id="105" dur="500"/>
                                        <p:tgtEl>
                                          <p:spTgt spid="9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300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3500"/>
                            </p:stCondLst>
                            <p:childTnLst>
                              <p:par>
                                <p:cTn id="116" presetID="10" presetClass="entr" presetSubtype="0" fill="hold" grpId="0" nodeType="after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500"/>
                                        <p:tgtEl>
                                          <p:spTgt spid="123"/>
                                        </p:tgtEl>
                                      </p:cBhvr>
                                    </p:animEffect>
                                  </p:childTnLst>
                                </p:cTn>
                              </p:par>
                            </p:childTnLst>
                          </p:cTn>
                        </p:par>
                        <p:par>
                          <p:cTn id="119" fill="hold">
                            <p:stCondLst>
                              <p:cond delay="4000"/>
                            </p:stCondLst>
                            <p:childTnLst>
                              <p:par>
                                <p:cTn id="120" presetID="10" presetClass="entr" presetSubtype="0" fill="hold" grpId="0" nodeType="afterEffect">
                                  <p:stCondLst>
                                    <p:cond delay="0"/>
                                  </p:stCondLst>
                                  <p:childTnLst>
                                    <p:set>
                                      <p:cBhvr>
                                        <p:cTn id="121" dur="1" fill="hold">
                                          <p:stCondLst>
                                            <p:cond delay="0"/>
                                          </p:stCondLst>
                                        </p:cTn>
                                        <p:tgtEl>
                                          <p:spTgt spid="124"/>
                                        </p:tgtEl>
                                        <p:attrNameLst>
                                          <p:attrName>style.visibility</p:attrName>
                                        </p:attrNameLst>
                                      </p:cBhvr>
                                      <p:to>
                                        <p:strVal val="visible"/>
                                      </p:to>
                                    </p:set>
                                    <p:animEffect transition="in" filter="fade">
                                      <p:cBhvr>
                                        <p:cTn id="122" dur="500"/>
                                        <p:tgtEl>
                                          <p:spTgt spid="124"/>
                                        </p:tgtEl>
                                      </p:cBhvr>
                                    </p:animEffect>
                                  </p:childTnLst>
                                </p:cTn>
                              </p:par>
                            </p:childTnLst>
                          </p:cTn>
                        </p:par>
                        <p:par>
                          <p:cTn id="123" fill="hold">
                            <p:stCondLst>
                              <p:cond delay="4500"/>
                            </p:stCondLst>
                            <p:childTnLst>
                              <p:par>
                                <p:cTn id="124" presetID="10" presetClass="entr" presetSubtype="0" fill="hold" grpId="0" nodeType="after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21" grpId="0" animBg="1"/>
      <p:bldP spid="97" grpId="0"/>
      <p:bldP spid="98" grpId="0"/>
      <p:bldP spid="99" grpId="0"/>
      <p:bldP spid="95" grpId="0" animBg="1"/>
      <p:bldP spid="123" grpId="0"/>
      <p:bldP spid="124" grpId="0"/>
      <p:bldP spid="125"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68442" y="1255018"/>
            <a:ext cx="2946152" cy="3673239"/>
            <a:chOff x="890971" y="1672201"/>
            <a:chExt cx="3485660" cy="4897921"/>
          </a:xfrm>
        </p:grpSpPr>
        <p:sp>
          <p:nvSpPr>
            <p:cNvPr id="12"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80"/>
            </a:p>
          </p:txBody>
        </p:sp>
        <p:sp>
          <p:nvSpPr>
            <p:cNvPr id="13" name="矩形 1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3329" cy="4653481"/>
            </a:xfrm>
            <a:prstGeom prst="rect">
              <a:avLst/>
            </a:prstGeom>
            <a:blipFill>
              <a:blip r:embed="rId1"/>
              <a:stretch>
                <a:fillRect r="-1071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grpSp>
        <p:nvGrpSpPr>
          <p:cNvPr id="14" name="组合 13"/>
          <p:cNvGrpSpPr/>
          <p:nvPr/>
        </p:nvGrpSpPr>
        <p:grpSpPr>
          <a:xfrm>
            <a:off x="4181126" y="3103773"/>
            <a:ext cx="1030416" cy="1030393"/>
            <a:chOff x="5574806" y="4137344"/>
            <a:chExt cx="1373963" cy="1373933"/>
          </a:xfrm>
        </p:grpSpPr>
        <p:grpSp>
          <p:nvGrpSpPr>
            <p:cNvPr id="15" name="组合 1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17" name="Picture 7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00000">
                <a:off x="4815148" y="3450527"/>
                <a:ext cx="1373933" cy="1373933"/>
              </a:xfrm>
              <a:prstGeom prst="rect">
                <a:avLst/>
              </a:prstGeom>
              <a:no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18" name="矩形 17"/>
              <p:cNvSpPr/>
              <p:nvPr/>
            </p:nvSpPr>
            <p:spPr>
              <a:xfrm rot="20723693">
                <a:off x="4816832" y="3465869"/>
                <a:ext cx="1372279" cy="13420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16" name="文本框 1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652344" y="4624153"/>
              <a:ext cx="1272212" cy="430910"/>
            </a:xfrm>
            <a:prstGeom prst="rect">
              <a:avLst/>
            </a:prstGeom>
            <a:noFill/>
            <a:effectLst/>
          </p:spPr>
          <p:txBody>
            <a:bodyPr wrap="none" rtlCol="0">
              <a:spAutoFit/>
            </a:bodyPr>
            <a:lstStyle/>
            <a:p>
              <a:pPr>
                <a:defRPr/>
              </a:pPr>
              <a:r>
                <a:rPr lang="zh-CN" altLang="en-US" sz="1500" b="1" dirty="0">
                  <a:solidFill>
                    <a:schemeClr val="bg1"/>
                  </a:solidFill>
                  <a:latin typeface="微软雅黑" panose="020B0503020204020204" pitchFamily="34" charset="-122"/>
                  <a:ea typeface="微软雅黑" panose="020B0503020204020204" pitchFamily="34" charset="-122"/>
                </a:rPr>
                <a:t>输入标题</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719972" y="3087519"/>
            <a:ext cx="1030393" cy="1030393"/>
            <a:chOff x="7626713" y="4115670"/>
            <a:chExt cx="1373933" cy="1373933"/>
          </a:xfrm>
        </p:grpSpPr>
        <p:grpSp>
          <p:nvGrpSpPr>
            <p:cNvPr id="20" name="组合 1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22" name="Picture 7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900000">
                <a:off x="6867055" y="3428853"/>
                <a:ext cx="1373933" cy="1373933"/>
              </a:xfrm>
              <a:prstGeom prst="rect">
                <a:avLst/>
              </a:prstGeom>
              <a:no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23" name="矩形 22"/>
              <p:cNvSpPr/>
              <p:nvPr/>
            </p:nvSpPr>
            <p:spPr>
              <a:xfrm rot="20723693">
                <a:off x="6867882" y="3444804"/>
                <a:ext cx="1372279" cy="13420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21" name="文本框 2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712439" y="4624153"/>
              <a:ext cx="1272213" cy="430910"/>
            </a:xfrm>
            <a:prstGeom prst="rect">
              <a:avLst/>
            </a:prstGeom>
            <a:noFill/>
            <a:effectLst/>
          </p:spPr>
          <p:txBody>
            <a:bodyPr wrap="none" rtlCol="0">
              <a:spAutoFit/>
            </a:bodyPr>
            <a:lstStyle/>
            <a:p>
              <a:pPr>
                <a:defRPr/>
              </a:pPr>
              <a:r>
                <a:rPr lang="zh-CN" altLang="en-US" sz="1500" b="1" dirty="0">
                  <a:solidFill>
                    <a:schemeClr val="bg1"/>
                  </a:solidFill>
                  <a:latin typeface="微软雅黑" panose="020B0503020204020204" pitchFamily="34" charset="-122"/>
                  <a:ea typeface="微软雅黑" panose="020B0503020204020204" pitchFamily="34" charset="-122"/>
                </a:rPr>
                <a:t>输入标题</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258817" y="3112779"/>
            <a:ext cx="1031611" cy="1030393"/>
            <a:chOff x="9678619" y="4149353"/>
            <a:chExt cx="1375557" cy="1373933"/>
          </a:xfrm>
          <a:solidFill>
            <a:schemeClr val="accent1"/>
          </a:solidFill>
        </p:grpSpPr>
        <p:grpSp>
          <p:nvGrpSpPr>
            <p:cNvPr id="25" name="组合 2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a:grpFill/>
          </p:grpSpPr>
          <p:pic>
            <p:nvPicPr>
              <p:cNvPr id="27" name="Picture 7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00000">
                <a:off x="8918961" y="3462536"/>
                <a:ext cx="1373933" cy="1373933"/>
              </a:xfrm>
              <a:prstGeom prst="rect">
                <a:avLst/>
              </a:prstGeom>
              <a:grp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28" name="矩形 27"/>
              <p:cNvSpPr/>
              <p:nvPr/>
            </p:nvSpPr>
            <p:spPr>
              <a:xfrm rot="20723693">
                <a:off x="8919787" y="3465868"/>
                <a:ext cx="1372279" cy="13420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26" name="文本框 2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81963" y="4624152"/>
              <a:ext cx="1272213" cy="430910"/>
            </a:xfrm>
            <a:prstGeom prst="rect">
              <a:avLst/>
            </a:prstGeom>
            <a:grpFill/>
            <a:effectLst/>
          </p:spPr>
          <p:txBody>
            <a:bodyPr wrap="none" rtlCol="0">
              <a:spAutoFit/>
            </a:bodyPr>
            <a:lstStyle/>
            <a:p>
              <a:pPr>
                <a:defRPr/>
              </a:pPr>
              <a:r>
                <a:rPr lang="zh-CN" altLang="en-US" sz="1500" b="1" dirty="0">
                  <a:solidFill>
                    <a:schemeClr val="bg1"/>
                  </a:solidFill>
                  <a:latin typeface="微软雅黑" panose="020B0503020204020204" pitchFamily="34" charset="-122"/>
                  <a:ea typeface="微软雅黑" panose="020B0503020204020204" pitchFamily="34" charset="-122"/>
                </a:rPr>
                <a:t>输入标题</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sp>
        <p:nvSpPr>
          <p:cNvPr id="29" name="TextBox 19"/>
          <p:cNvSpPr txBox="1"/>
          <p:nvPr/>
        </p:nvSpPr>
        <p:spPr bwMode="auto">
          <a:xfrm>
            <a:off x="3909791" y="1687759"/>
            <a:ext cx="4410372" cy="784830"/>
          </a:xfrm>
          <a:prstGeom prst="rect">
            <a:avLst/>
          </a:prstGeom>
          <a:noFill/>
        </p:spPr>
        <p:txBody>
          <a:bodyPr wrap="square">
            <a:spAutoFit/>
          </a:bodyPr>
          <a:lstStyle/>
          <a:p>
            <a:pPr>
              <a:lnSpc>
                <a:spcPct val="15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900" decel="100000" fill="hold"/>
                                        <p:tgtEl>
                                          <p:spTgt spid="1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900" decel="100000" fill="hold"/>
                                        <p:tgtEl>
                                          <p:spTgt spid="19"/>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900" decel="100000" fill="hold"/>
                                        <p:tgtEl>
                                          <p:spTgt spid="2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324544" y="1420416"/>
            <a:ext cx="5544616" cy="3178088"/>
            <a:chOff x="650144" y="1087121"/>
            <a:chExt cx="7984197" cy="4575005"/>
          </a:xfrm>
        </p:grpSpPr>
        <p:graphicFrame>
          <p:nvGraphicFramePr>
            <p:cNvPr id="11" name="图示 10"/>
            <p:cNvGraphicFramePr/>
            <p:nvPr/>
          </p:nvGraphicFramePr>
          <p:xfrm>
            <a:off x="650144" y="1087121"/>
            <a:ext cx="7984197" cy="457500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2" name="任意多边形 11"/>
            <p:cNvSpPr/>
            <p:nvPr/>
          </p:nvSpPr>
          <p:spPr>
            <a:xfrm>
              <a:off x="4372339" y="3306033"/>
              <a:ext cx="632553" cy="586148"/>
            </a:xfrm>
            <a:custGeom>
              <a:avLst/>
              <a:gdLst>
                <a:gd name="connsiteX0" fmla="*/ 316035 w 632554"/>
                <a:gd name="connsiteY0" fmla="*/ 0 h 586148"/>
                <a:gd name="connsiteX1" fmla="*/ 382530 w 632554"/>
                <a:gd name="connsiteY1" fmla="*/ 73164 h 586148"/>
                <a:gd name="connsiteX2" fmla="*/ 626197 w 632554"/>
                <a:gd name="connsiteY2" fmla="*/ 523211 h 586148"/>
                <a:gd name="connsiteX3" fmla="*/ 632554 w 632554"/>
                <a:gd name="connsiteY3" fmla="*/ 547932 h 586148"/>
                <a:gd name="connsiteX4" fmla="*/ 534922 w 632554"/>
                <a:gd name="connsiteY4" fmla="*/ 568218 h 586148"/>
                <a:gd name="connsiteX5" fmla="*/ 316121 w 632554"/>
                <a:gd name="connsiteY5" fmla="*/ 586148 h 586148"/>
                <a:gd name="connsiteX6" fmla="*/ 48351 w 632554"/>
                <a:gd name="connsiteY6" fmla="*/ 559155 h 586148"/>
                <a:gd name="connsiteX7" fmla="*/ 0 w 632554"/>
                <a:gd name="connsiteY7" fmla="*/ 546722 h 586148"/>
                <a:gd name="connsiteX8" fmla="*/ 6046 w 632554"/>
                <a:gd name="connsiteY8" fmla="*/ 523211 h 586148"/>
                <a:gd name="connsiteX9" fmla="*/ 191442 w 632554"/>
                <a:gd name="connsiteY9" fmla="*/ 149170 h 586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2554" h="586148">
                  <a:moveTo>
                    <a:pt x="316035" y="0"/>
                  </a:moveTo>
                  <a:lnTo>
                    <a:pt x="382530" y="73164"/>
                  </a:lnTo>
                  <a:cubicBezTo>
                    <a:pt x="490839" y="204404"/>
                    <a:pt x="574436" y="356794"/>
                    <a:pt x="626197" y="523211"/>
                  </a:cubicBezTo>
                  <a:lnTo>
                    <a:pt x="632554" y="547932"/>
                  </a:lnTo>
                  <a:lnTo>
                    <a:pt x="534922" y="568218"/>
                  </a:lnTo>
                  <a:cubicBezTo>
                    <a:pt x="463740" y="580012"/>
                    <a:pt x="390647" y="586148"/>
                    <a:pt x="316121" y="586148"/>
                  </a:cubicBezTo>
                  <a:cubicBezTo>
                    <a:pt x="224397" y="586148"/>
                    <a:pt x="134843" y="576853"/>
                    <a:pt x="48351" y="559155"/>
                  </a:cubicBezTo>
                  <a:lnTo>
                    <a:pt x="0" y="546722"/>
                  </a:lnTo>
                  <a:lnTo>
                    <a:pt x="6046" y="523211"/>
                  </a:lnTo>
                  <a:cubicBezTo>
                    <a:pt x="48102" y="387997"/>
                    <a:pt x="111174" y="262043"/>
                    <a:pt x="191442" y="149170"/>
                  </a:cubicBezTo>
                  <a:close/>
                </a:path>
              </a:pathLst>
            </a:custGeom>
            <a:solidFill>
              <a:schemeClr val="accent1"/>
            </a:solidFill>
            <a:ln>
              <a:solidFill>
                <a:schemeClr val="accent1"/>
              </a:solidFill>
            </a:ln>
          </p:spPr>
          <p:style>
            <a:lnRef idx="3">
              <a:scrgbClr r="0" g="0" b="0"/>
            </a:lnRef>
            <a:fillRef idx="1">
              <a:scrgbClr r="0" g="0" b="0"/>
            </a:fillRef>
            <a:effectRef idx="0">
              <a:schemeClr val="dk2">
                <a:alpha val="50000"/>
                <a:hueOff val="0"/>
                <a:satOff val="0"/>
                <a:lumOff val="0"/>
                <a:alphaOff val="0"/>
              </a:schemeClr>
            </a:effectRef>
            <a:fontRef idx="minor">
              <a:schemeClr val="tx1"/>
            </a:fontRef>
          </p:style>
          <p:txBody>
            <a:bodyPr spcFirstLastPara="0" vert="horz" wrap="square" lIns="354308" tIns="465030" rIns="354308" bIns="996491" numCol="1" spcCol="1270" anchor="ctr" anchorCtr="0">
              <a:noAutofit/>
            </a:bodyPr>
            <a:lstStyle/>
            <a:p>
              <a:pPr lvl="0" algn="ctr" defTabSz="1066800">
                <a:lnSpc>
                  <a:spcPct val="90000"/>
                </a:lnSpc>
                <a:spcBef>
                  <a:spcPct val="0"/>
                </a:spcBef>
                <a:spcAft>
                  <a:spcPct val="35000"/>
                </a:spcAft>
              </a:pPr>
              <a:endParaRPr lang="zh-CN" altLang="en-US" sz="2200" kern="12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sp>
        <p:nvSpPr>
          <p:cNvPr id="14" name="文本框 13"/>
          <p:cNvSpPr txBox="1"/>
          <p:nvPr/>
        </p:nvSpPr>
        <p:spPr>
          <a:xfrm>
            <a:off x="4247964" y="1538298"/>
            <a:ext cx="4628436" cy="1754326"/>
          </a:xfrm>
          <a:prstGeom prst="rect">
            <a:avLst/>
          </a:prstGeom>
          <a:noFill/>
        </p:spPr>
        <p:txBody>
          <a:bodyPr wrap="square" rtlCol="0">
            <a:spAutoFit/>
          </a:bodyPr>
          <a:lstStyle/>
          <a:p>
            <a:pPr>
              <a:lnSpc>
                <a:spcPct val="12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buNone/>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iterate type="wd">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p:nvPr/>
        </p:nvGrpSpPr>
        <p:grpSpPr bwMode="auto">
          <a:xfrm>
            <a:off x="2974423" y="2224168"/>
            <a:ext cx="3007427" cy="2380577"/>
            <a:chOff x="0" y="0"/>
            <a:chExt cx="3851441" cy="3048006"/>
          </a:xfrm>
        </p:grpSpPr>
        <p:sp>
          <p:nvSpPr>
            <p:cNvPr id="67" name="矩形 1"/>
            <p:cNvSpPr>
              <a:spLocks noChangeArrowheads="1"/>
            </p:cNvSpPr>
            <p:nvPr/>
          </p:nvSpPr>
          <p:spPr bwMode="auto">
            <a:xfrm>
              <a:off x="82517" y="85861"/>
              <a:ext cx="3656678" cy="2007609"/>
            </a:xfrm>
            <a:prstGeom prst="rect">
              <a:avLst/>
            </a:prstGeom>
            <a:blipFill dpi="0" rotWithShape="1">
              <a:blip r:embed="rId1"/>
              <a:srcRect/>
              <a:stretch>
                <a:fillRect/>
              </a:stretch>
            </a:bli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Group 7"/>
            <p:cNvGrpSpPr/>
            <p:nvPr/>
          </p:nvGrpSpPr>
          <p:grpSpPr bwMode="auto">
            <a:xfrm>
              <a:off x="0" y="0"/>
              <a:ext cx="3851441" cy="3048006"/>
              <a:chOff x="0" y="0"/>
              <a:chExt cx="3851441" cy="3048006"/>
            </a:xfrm>
          </p:grpSpPr>
          <p:grpSp>
            <p:nvGrpSpPr>
              <p:cNvPr id="6" name="Group 8"/>
              <p:cNvGrpSpPr/>
              <p:nvPr/>
            </p:nvGrpSpPr>
            <p:grpSpPr bwMode="auto">
              <a:xfrm>
                <a:off x="0" y="0"/>
                <a:ext cx="3851441" cy="3048006"/>
                <a:chOff x="0" y="0"/>
                <a:chExt cx="3732582" cy="2953942"/>
              </a:xfrm>
            </p:grpSpPr>
            <p:sp>
              <p:nvSpPr>
                <p:cNvPr id="71" name="圆角矩形 1"/>
                <p:cNvSpPr>
                  <a:spLocks noChangeArrowheads="1"/>
                </p:cNvSpPr>
                <p:nvPr/>
              </p:nvSpPr>
              <p:spPr bwMode="auto">
                <a:xfrm>
                  <a:off x="0" y="0"/>
                  <a:ext cx="3732582" cy="2447190"/>
                </a:xfrm>
                <a:custGeom>
                  <a:avLst/>
                  <a:gdLst>
                    <a:gd name="T0" fmla="*/ 0 w 5436000"/>
                    <a:gd name="T1" fmla="*/ 0 h 3564000"/>
                    <a:gd name="T2" fmla="*/ 5436000 w 5436000"/>
                    <a:gd name="T3" fmla="*/ 3564000 h 3564000"/>
                  </a:gdLst>
                  <a:ahLst/>
                  <a:cxnLst/>
                  <a:rect l="T0" t="T1" r="T2" b="T3"/>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rgbClr val="EAEAEA"/>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圆角矩形 12"/>
                <p:cNvSpPr>
                  <a:spLocks noChangeArrowheads="1"/>
                </p:cNvSpPr>
                <p:nvPr/>
              </p:nvSpPr>
              <p:spPr bwMode="auto">
                <a:xfrm>
                  <a:off x="0" y="0"/>
                  <a:ext cx="3732582" cy="2111515"/>
                </a:xfrm>
                <a:custGeom>
                  <a:avLst/>
                  <a:gdLst>
                    <a:gd name="T0" fmla="*/ 0 w 5436000"/>
                    <a:gd name="T1" fmla="*/ 0 h 3075136"/>
                    <a:gd name="T2" fmla="*/ 5436000 w 5436000"/>
                    <a:gd name="T3" fmla="*/ 3075136 h 3075136"/>
                  </a:gdLst>
                  <a:ahLst/>
                  <a:cxnLst/>
                  <a:rect l="T0" t="T1" r="T2" b="T3"/>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矩形 14"/>
                <p:cNvSpPr>
                  <a:spLocks noChangeArrowheads="1"/>
                </p:cNvSpPr>
                <p:nvPr/>
              </p:nvSpPr>
              <p:spPr bwMode="auto">
                <a:xfrm>
                  <a:off x="160674" y="153511"/>
                  <a:ext cx="3411234" cy="1804493"/>
                </a:xfrm>
                <a:custGeom>
                  <a:avLst/>
                  <a:gdLst>
                    <a:gd name="T0" fmla="*/ 0 w 4968000"/>
                    <a:gd name="T1" fmla="*/ 0 h 2628000"/>
                    <a:gd name="T2" fmla="*/ 4968000 w 4968000"/>
                    <a:gd name="T3" fmla="*/ 2628000 h 2628000"/>
                  </a:gdLst>
                  <a:ahLst/>
                  <a:cxnLst/>
                  <a:rect l="T0" t="T1" r="T2" b="T3"/>
                  <a:pathLst>
                    <a:path w="4968000" h="2628000">
                      <a:moveTo>
                        <a:pt x="18000" y="18000"/>
                      </a:moveTo>
                      <a:lnTo>
                        <a:pt x="18000" y="2610000"/>
                      </a:lnTo>
                      <a:lnTo>
                        <a:pt x="4950000" y="2610000"/>
                      </a:lnTo>
                      <a:lnTo>
                        <a:pt x="4950000" y="18000"/>
                      </a:lnTo>
                      <a:close/>
                      <a:moveTo>
                        <a:pt x="0" y="0"/>
                      </a:moveTo>
                      <a:lnTo>
                        <a:pt x="4968000" y="0"/>
                      </a:lnTo>
                      <a:lnTo>
                        <a:pt x="4968000" y="2628000"/>
                      </a:lnTo>
                      <a:lnTo>
                        <a:pt x="0" y="2628000"/>
                      </a:lnTo>
                      <a:close/>
                    </a:path>
                  </a:pathLst>
                </a:custGeom>
                <a:solidFill>
                  <a:srgbClr val="FFFFFF"/>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39"/>
                <p:cNvSpPr>
                  <a:spLocks noChangeArrowheads="1"/>
                </p:cNvSpPr>
                <p:nvPr/>
              </p:nvSpPr>
              <p:spPr bwMode="auto">
                <a:xfrm>
                  <a:off x="1421298" y="2447190"/>
                  <a:ext cx="889986" cy="98887"/>
                </a:xfrm>
                <a:prstGeom prst="rect">
                  <a:avLst/>
                </a:prstGeom>
                <a:solidFill>
                  <a:srgbClr val="B2B2B2"/>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矩形 40"/>
                <p:cNvSpPr>
                  <a:spLocks noChangeArrowheads="1"/>
                </p:cNvSpPr>
                <p:nvPr/>
              </p:nvSpPr>
              <p:spPr bwMode="auto">
                <a:xfrm>
                  <a:off x="1421298" y="2546077"/>
                  <a:ext cx="889986" cy="271910"/>
                </a:xfrm>
                <a:prstGeom prst="rect">
                  <a:avLst/>
                </a:prstGeom>
                <a:solidFill>
                  <a:srgbClr val="CFCFCF"/>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圆角矩形 41"/>
                <p:cNvSpPr>
                  <a:spLocks noChangeArrowheads="1"/>
                </p:cNvSpPr>
                <p:nvPr/>
              </p:nvSpPr>
              <p:spPr bwMode="auto">
                <a:xfrm>
                  <a:off x="1124636" y="2817987"/>
                  <a:ext cx="1483310" cy="135955"/>
                </a:xfrm>
                <a:prstGeom prst="roundRect">
                  <a:avLst>
                    <a:gd name="adj" fmla="val 16667"/>
                  </a:avLst>
                </a:prstGeom>
                <a:solidFill>
                  <a:srgbClr val="EAEAEA"/>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椭圆 42"/>
                <p:cNvSpPr>
                  <a:spLocks noChangeArrowheads="1"/>
                </p:cNvSpPr>
                <p:nvPr/>
              </p:nvSpPr>
              <p:spPr bwMode="auto">
                <a:xfrm>
                  <a:off x="1829416" y="41325"/>
                  <a:ext cx="74157" cy="74157"/>
                </a:xfrm>
                <a:prstGeom prst="ellipse">
                  <a:avLst/>
                </a:prstGeom>
                <a:solidFill>
                  <a:srgbClr val="000000"/>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矩形 23"/>
                <p:cNvSpPr>
                  <a:spLocks noChangeArrowheads="1"/>
                </p:cNvSpPr>
                <p:nvPr/>
              </p:nvSpPr>
              <p:spPr bwMode="auto">
                <a:xfrm>
                  <a:off x="2042559" y="0"/>
                  <a:ext cx="1690023" cy="2447190"/>
                </a:xfrm>
                <a:custGeom>
                  <a:avLst/>
                  <a:gdLst>
                    <a:gd name="T0" fmla="*/ 0 w 2461290"/>
                    <a:gd name="T1" fmla="*/ 0 h 3564000"/>
                    <a:gd name="T2" fmla="*/ 2461290 w 2461290"/>
                    <a:gd name="T3" fmla="*/ 3564000 h 3564000"/>
                  </a:gdLst>
                  <a:ahLst/>
                  <a:cxnLst/>
                  <a:rect l="T0" t="T1" r="T2" b="T3"/>
                  <a:pathLst>
                    <a:path w="2461290" h="3564000">
                      <a:moveTo>
                        <a:pt x="0" y="0"/>
                      </a:moveTo>
                      <a:lnTo>
                        <a:pt x="2267337" y="0"/>
                      </a:lnTo>
                      <a:cubicBezTo>
                        <a:pt x="2374454" y="0"/>
                        <a:pt x="2461290" y="86836"/>
                        <a:pt x="2461290" y="193953"/>
                      </a:cubicBezTo>
                      <a:lnTo>
                        <a:pt x="2461290" y="3370047"/>
                      </a:lnTo>
                      <a:cubicBezTo>
                        <a:pt x="2461290" y="3477164"/>
                        <a:pt x="2374454" y="3564000"/>
                        <a:pt x="2267337" y="3564000"/>
                      </a:cubicBezTo>
                      <a:lnTo>
                        <a:pt x="1658918" y="3564000"/>
                      </a:lnTo>
                      <a:close/>
                    </a:path>
                  </a:pathLst>
                </a:custGeom>
                <a:solidFill>
                  <a:srgbClr val="FFFFFF">
                    <a:alpha val="9999"/>
                  </a:srgb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70" name="图片 3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0577" y="2226718"/>
                <a:ext cx="190285"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82" name="椭圆 6"/>
          <p:cNvSpPr>
            <a:spLocks noChangeArrowheads="1"/>
          </p:cNvSpPr>
          <p:nvPr/>
        </p:nvSpPr>
        <p:spPr bwMode="auto">
          <a:xfrm>
            <a:off x="2973851" y="2960319"/>
            <a:ext cx="80963" cy="80987"/>
          </a:xfrm>
          <a:prstGeom prst="ellipse">
            <a:avLst/>
          </a:prstGeom>
          <a:solidFill>
            <a:srgbClr val="282828"/>
          </a:solidFill>
          <a:ln w="25400" cap="flat" cmpd="sng">
            <a:solidFill>
              <a:schemeClr val="tx1"/>
            </a:solidFill>
            <a:bevel/>
          </a:ln>
        </p:spPr>
        <p:txBody>
          <a:bodyPr lIns="68580" tIns="34290" rIns="68580" bIns="34290"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24"/>
          <p:cNvGrpSpPr/>
          <p:nvPr/>
        </p:nvGrpSpPr>
        <p:grpSpPr bwMode="auto">
          <a:xfrm>
            <a:off x="923595" y="1966478"/>
            <a:ext cx="1409700" cy="1000046"/>
            <a:chOff x="0" y="-94391"/>
            <a:chExt cx="1879472" cy="1332859"/>
          </a:xfrm>
        </p:grpSpPr>
        <p:sp>
          <p:nvSpPr>
            <p:cNvPr id="84" name="矩形 10"/>
            <p:cNvSpPr>
              <a:spLocks noChangeArrowheads="1"/>
            </p:cNvSpPr>
            <p:nvPr/>
          </p:nvSpPr>
          <p:spPr bwMode="auto">
            <a:xfrm>
              <a:off x="7264" y="276999"/>
              <a:ext cx="1872208" cy="18000"/>
            </a:xfrm>
            <a:prstGeom prst="rect">
              <a:avLst/>
            </a:prstGeom>
            <a:solidFill>
              <a:srgbClr val="282828"/>
            </a:solidFill>
            <a:ln w="25400" cap="flat" cmpd="sng">
              <a:noFill/>
              <a:bevel/>
            </a:ln>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矩形 55"/>
            <p:cNvSpPr>
              <a:spLocks noChangeArrowheads="1"/>
            </p:cNvSpPr>
            <p:nvPr/>
          </p:nvSpPr>
          <p:spPr bwMode="auto">
            <a:xfrm>
              <a:off x="0" y="-94391"/>
              <a:ext cx="1872208" cy="36918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矩形 56"/>
            <p:cNvSpPr>
              <a:spLocks noChangeArrowheads="1"/>
            </p:cNvSpPr>
            <p:nvPr/>
          </p:nvSpPr>
          <p:spPr bwMode="auto">
            <a:xfrm>
              <a:off x="0" y="294999"/>
              <a:ext cx="1879472" cy="94346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添加文字内容添加文字内容添加文字内容添加文字内容添加文字内容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87" name="直接连接符 13"/>
          <p:cNvCxnSpPr>
            <a:cxnSpLocks noChangeShapeType="1"/>
            <a:stCxn id="82" idx="1"/>
            <a:endCxn id="84" idx="3"/>
          </p:cNvCxnSpPr>
          <p:nvPr/>
        </p:nvCxnSpPr>
        <p:spPr bwMode="auto">
          <a:xfrm flipH="1" flipV="1">
            <a:off x="2333295" y="2251677"/>
            <a:ext cx="652463" cy="720551"/>
          </a:xfrm>
          <a:prstGeom prst="line">
            <a:avLst/>
          </a:prstGeom>
          <a:noFill/>
          <a:ln w="9525" cap="flat" cmpd="sng">
            <a:solidFill>
              <a:schemeClr val="tx1"/>
            </a:solidFill>
            <a:prstDash val="dash"/>
            <a:bevel/>
          </a:ln>
          <a:extLst>
            <a:ext uri="{909E8E84-426E-40DD-AFC4-6F175D3DCCD1}">
              <a14:hiddenFill xmlns:a14="http://schemas.microsoft.com/office/drawing/2010/main">
                <a:noFill/>
              </a14:hiddenFill>
            </a:ext>
          </a:extLst>
        </p:spPr>
      </p:cxnSp>
      <p:sp>
        <p:nvSpPr>
          <p:cNvPr id="88" name="椭圆 87"/>
          <p:cNvSpPr>
            <a:spLocks noChangeArrowheads="1"/>
          </p:cNvSpPr>
          <p:nvPr/>
        </p:nvSpPr>
        <p:spPr bwMode="auto">
          <a:xfrm>
            <a:off x="5803024" y="2724014"/>
            <a:ext cx="80963" cy="80987"/>
          </a:xfrm>
          <a:prstGeom prst="ellipse">
            <a:avLst/>
          </a:prstGeom>
          <a:solidFill>
            <a:srgbClr val="282828"/>
          </a:solidFill>
          <a:ln w="25400" cap="flat" cmpd="sng">
            <a:solidFill>
              <a:schemeClr val="tx1"/>
            </a:solidFill>
            <a:bevel/>
          </a:ln>
        </p:spPr>
        <p:txBody>
          <a:bodyPr lIns="68580" tIns="34290" rIns="68580" bIns="34290"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椭圆 88"/>
          <p:cNvSpPr>
            <a:spLocks noChangeArrowheads="1"/>
          </p:cNvSpPr>
          <p:nvPr/>
        </p:nvSpPr>
        <p:spPr bwMode="auto">
          <a:xfrm>
            <a:off x="5813851" y="3710881"/>
            <a:ext cx="80963" cy="80987"/>
          </a:xfrm>
          <a:prstGeom prst="ellipse">
            <a:avLst/>
          </a:prstGeom>
          <a:solidFill>
            <a:srgbClr val="282828"/>
          </a:solidFill>
          <a:ln w="25400" cap="flat" cmpd="sng">
            <a:solidFill>
              <a:schemeClr val="tx1"/>
            </a:solidFill>
            <a:bevel/>
          </a:ln>
        </p:spPr>
        <p:txBody>
          <a:bodyPr lIns="68580" tIns="34290" rIns="68580" bIns="34290"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Group 31"/>
          <p:cNvGrpSpPr/>
          <p:nvPr/>
        </p:nvGrpSpPr>
        <p:grpSpPr bwMode="auto">
          <a:xfrm>
            <a:off x="6394766" y="1380787"/>
            <a:ext cx="1409700" cy="1008642"/>
            <a:chOff x="0" y="-106149"/>
            <a:chExt cx="1879472" cy="1345325"/>
          </a:xfrm>
        </p:grpSpPr>
        <p:sp>
          <p:nvSpPr>
            <p:cNvPr id="91" name="矩形 62"/>
            <p:cNvSpPr>
              <a:spLocks noChangeArrowheads="1"/>
            </p:cNvSpPr>
            <p:nvPr/>
          </p:nvSpPr>
          <p:spPr bwMode="auto">
            <a:xfrm>
              <a:off x="7264" y="276999"/>
              <a:ext cx="1872208" cy="18000"/>
            </a:xfrm>
            <a:prstGeom prst="rect">
              <a:avLst/>
            </a:prstGeom>
            <a:noFill/>
            <a:ln w="25400" cap="flat" cmpd="sng">
              <a:solidFill>
                <a:schemeClr val="tx1"/>
              </a:solidFill>
              <a:bevel/>
            </a:ln>
          </p:spPr>
          <p:txBody>
            <a:bodyPr anchor="ctr"/>
            <a:lstStyle/>
            <a:p>
              <a:pPr algn="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矩形 63"/>
            <p:cNvSpPr>
              <a:spLocks noChangeArrowheads="1"/>
            </p:cNvSpPr>
            <p:nvPr/>
          </p:nvSpPr>
          <p:spPr bwMode="auto">
            <a:xfrm>
              <a:off x="7264" y="-106149"/>
              <a:ext cx="1872208" cy="36946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矩形 64"/>
            <p:cNvSpPr>
              <a:spLocks noChangeArrowheads="1"/>
            </p:cNvSpPr>
            <p:nvPr/>
          </p:nvSpPr>
          <p:spPr bwMode="auto">
            <a:xfrm>
              <a:off x="0" y="294999"/>
              <a:ext cx="1879472" cy="94417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添加文字内容添加文字内容添加文字内容添加文字内容添加文字内容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94" name="直接连接符 16"/>
          <p:cNvCxnSpPr>
            <a:cxnSpLocks noChangeShapeType="1"/>
            <a:stCxn id="88" idx="0"/>
            <a:endCxn id="91" idx="1"/>
          </p:cNvCxnSpPr>
          <p:nvPr/>
        </p:nvCxnSpPr>
        <p:spPr bwMode="auto">
          <a:xfrm flipV="1">
            <a:off x="5843506" y="1674749"/>
            <a:ext cx="557213" cy="1049265"/>
          </a:xfrm>
          <a:prstGeom prst="line">
            <a:avLst/>
          </a:prstGeom>
          <a:noFill/>
          <a:ln w="9525" cap="flat" cmpd="sng">
            <a:solidFill>
              <a:schemeClr val="tx1"/>
            </a:solidFill>
            <a:prstDash val="dash"/>
            <a:bevel/>
          </a:ln>
          <a:extLst>
            <a:ext uri="{909E8E84-426E-40DD-AFC4-6F175D3DCCD1}">
              <a14:hiddenFill xmlns:a14="http://schemas.microsoft.com/office/drawing/2010/main">
                <a:noFill/>
              </a14:hiddenFill>
            </a:ext>
          </a:extLst>
        </p:spPr>
      </p:cxnSp>
      <p:grpSp>
        <p:nvGrpSpPr>
          <p:cNvPr id="9" name="Group 36"/>
          <p:cNvGrpSpPr/>
          <p:nvPr/>
        </p:nvGrpSpPr>
        <p:grpSpPr bwMode="auto">
          <a:xfrm>
            <a:off x="6711077" y="3039944"/>
            <a:ext cx="1432522" cy="1021173"/>
            <a:chOff x="7264" y="-122862"/>
            <a:chExt cx="1909899" cy="1362036"/>
          </a:xfrm>
        </p:grpSpPr>
        <p:sp>
          <p:nvSpPr>
            <p:cNvPr id="96" name="矩形 70"/>
            <p:cNvSpPr>
              <a:spLocks noChangeArrowheads="1"/>
            </p:cNvSpPr>
            <p:nvPr/>
          </p:nvSpPr>
          <p:spPr bwMode="auto">
            <a:xfrm>
              <a:off x="7264" y="276999"/>
              <a:ext cx="1872208" cy="18000"/>
            </a:xfrm>
            <a:prstGeom prst="rect">
              <a:avLst/>
            </a:prstGeom>
            <a:solidFill>
              <a:schemeClr val="bg1"/>
            </a:solidFill>
            <a:ln w="25400" cap="flat" cmpd="sng">
              <a:solidFill>
                <a:schemeClr val="tx1"/>
              </a:solidFill>
              <a:bevel/>
            </a:ln>
          </p:spPr>
          <p:txBody>
            <a:bodyPr anchor="ctr"/>
            <a:lstStyle/>
            <a:p>
              <a:pPr algn="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矩形 71"/>
            <p:cNvSpPr>
              <a:spLocks noChangeArrowheads="1"/>
            </p:cNvSpPr>
            <p:nvPr/>
          </p:nvSpPr>
          <p:spPr bwMode="auto">
            <a:xfrm>
              <a:off x="7264" y="-122862"/>
              <a:ext cx="1872208" cy="3694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矩形 72"/>
            <p:cNvSpPr>
              <a:spLocks noChangeArrowheads="1"/>
            </p:cNvSpPr>
            <p:nvPr/>
          </p:nvSpPr>
          <p:spPr bwMode="auto">
            <a:xfrm>
              <a:off x="37691" y="294999"/>
              <a:ext cx="1879472" cy="9441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rIns="0">
              <a:spAutoFit/>
            </a:bodyPr>
            <a:lstStyle/>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添加文字内容添加文字内容添加文字内容添加文字内容添加文字内容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99" name="直接连接符 22"/>
          <p:cNvCxnSpPr>
            <a:cxnSpLocks noChangeShapeType="1"/>
            <a:stCxn id="89" idx="7"/>
            <a:endCxn id="96" idx="1"/>
          </p:cNvCxnSpPr>
          <p:nvPr/>
        </p:nvCxnSpPr>
        <p:spPr bwMode="auto">
          <a:xfrm flipV="1">
            <a:off x="5882908" y="3346437"/>
            <a:ext cx="828675" cy="376354"/>
          </a:xfrm>
          <a:prstGeom prst="line">
            <a:avLst/>
          </a:prstGeom>
          <a:noFill/>
          <a:ln w="9525" cap="flat" cmpd="sng">
            <a:solidFill>
              <a:schemeClr val="tx1"/>
            </a:solidFill>
            <a:prstDash val="dash"/>
            <a:bevel/>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randombar(horizontal)">
                                      <p:cBhvr>
                                        <p:cTn id="11" dur="500"/>
                                        <p:tgtEl>
                                          <p:spTgt spid="82"/>
                                        </p:tgtEl>
                                      </p:cBhvr>
                                    </p:animEffect>
                                  </p:childTnLst>
                                </p:cTn>
                              </p:par>
                              <p:par>
                                <p:cTn id="12" presetID="14" presetClass="entr" presetSubtype="1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randombar(horizontal)">
                                      <p:cBhvr>
                                        <p:cTn id="14" dur="500"/>
                                        <p:tgtEl>
                                          <p:spTgt spid="7"/>
                                        </p:tgtEl>
                                      </p:cBhvr>
                                    </p:animEffect>
                                  </p:childTnLst>
                                </p:cTn>
                              </p:par>
                              <p:par>
                                <p:cTn id="15" presetID="14" presetClass="entr" presetSubtype="10" fill="hold" nodeType="with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randombar(horizontal)">
                                      <p:cBhvr>
                                        <p:cTn id="17" dur="500"/>
                                        <p:tgtEl>
                                          <p:spTgt spid="87"/>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randombar(horizontal)">
                                      <p:cBhvr>
                                        <p:cTn id="21" dur="500"/>
                                        <p:tgtEl>
                                          <p:spTgt spid="88"/>
                                        </p:tgtEl>
                                      </p:cBhvr>
                                    </p:animEffect>
                                  </p:childTnLst>
                                </p:cTn>
                              </p:par>
                              <p:par>
                                <p:cTn id="22" presetID="14" presetClass="entr" presetSubtype="1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par>
                                <p:cTn id="25" presetID="14" presetClass="entr" presetSubtype="1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randombar(horizontal)">
                                      <p:cBhvr>
                                        <p:cTn id="27" dur="500"/>
                                        <p:tgtEl>
                                          <p:spTgt spid="94"/>
                                        </p:tgtEl>
                                      </p:cBhvr>
                                    </p:animEffect>
                                  </p:childTnLst>
                                </p:cTn>
                              </p:par>
                            </p:childTnLst>
                          </p:cTn>
                        </p:par>
                        <p:par>
                          <p:cTn id="28" fill="hold">
                            <p:stCondLst>
                              <p:cond delay="1500"/>
                            </p:stCondLst>
                            <p:childTnLst>
                              <p:par>
                                <p:cTn id="29" presetID="14" presetClass="entr" presetSubtype="10"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randombar(horizontal)">
                                      <p:cBhvr>
                                        <p:cTn id="31" dur="500"/>
                                        <p:tgtEl>
                                          <p:spTgt spid="89"/>
                                        </p:tgtEl>
                                      </p:cBhvr>
                                    </p:animEffect>
                                  </p:childTnLst>
                                </p:cTn>
                              </p:par>
                              <p:par>
                                <p:cTn id="32" presetID="14" presetClass="entr" presetSubtype="1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par>
                                <p:cTn id="35" presetID="14" presetClass="entr" presetSubtype="10" fill="hold" nodeType="withEffect">
                                  <p:stCondLst>
                                    <p:cond delay="0"/>
                                  </p:stCondLst>
                                  <p:childTnLst>
                                    <p:set>
                                      <p:cBhvr>
                                        <p:cTn id="36" dur="1" fill="hold">
                                          <p:stCondLst>
                                            <p:cond delay="0"/>
                                          </p:stCondLst>
                                        </p:cTn>
                                        <p:tgtEl>
                                          <p:spTgt spid="99"/>
                                        </p:tgtEl>
                                        <p:attrNameLst>
                                          <p:attrName>style.visibility</p:attrName>
                                        </p:attrNameLst>
                                      </p:cBhvr>
                                      <p:to>
                                        <p:strVal val="visible"/>
                                      </p:to>
                                    </p:set>
                                    <p:animEffect transition="in" filter="randombar(horizontal)">
                                      <p:cBhvr>
                                        <p:cTn id="3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8" grpId="0" animBg="1"/>
      <p:bldP spid="8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30D5C1-D155-2E40-A967-511B3BD0F2AE}" type="slidenum">
              <a:rPr lang="en-US" smtClean="0">
                <a:latin typeface="微软雅黑" panose="020B0503020204020204" pitchFamily="34" charset="-122"/>
                <a:ea typeface="微软雅黑" panose="020B0503020204020204" pitchFamily="34" charset="-122"/>
                <a:sym typeface="微软雅黑" panose="020B0503020204020204" pitchFamily="34" charset="-122"/>
              </a:rPr>
            </a:fld>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34" name="Chart 33"/>
          <p:cNvGraphicFramePr/>
          <p:nvPr/>
        </p:nvGraphicFramePr>
        <p:xfrm>
          <a:off x="610288" y="1429743"/>
          <a:ext cx="2209416" cy="2057043"/>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35" name="Chart 34"/>
          <p:cNvGraphicFramePr/>
          <p:nvPr/>
        </p:nvGraphicFramePr>
        <p:xfrm>
          <a:off x="2591144" y="1429743"/>
          <a:ext cx="2209416" cy="20570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6" name="Chart 35"/>
          <p:cNvGraphicFramePr/>
          <p:nvPr/>
        </p:nvGraphicFramePr>
        <p:xfrm>
          <a:off x="4572000" y="1429743"/>
          <a:ext cx="2209416" cy="20570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Chart 36"/>
          <p:cNvGraphicFramePr/>
          <p:nvPr/>
        </p:nvGraphicFramePr>
        <p:xfrm>
          <a:off x="6400483" y="1429743"/>
          <a:ext cx="2209416" cy="2057043"/>
        </p:xfrm>
        <a:graphic>
          <a:graphicData uri="http://schemas.openxmlformats.org/drawingml/2006/chart">
            <c:chart xmlns:c="http://schemas.openxmlformats.org/drawingml/2006/chart" xmlns:r="http://schemas.openxmlformats.org/officeDocument/2006/relationships" r:id="rId4"/>
          </a:graphicData>
        </a:graphic>
      </p:graphicFrame>
      <p:sp>
        <p:nvSpPr>
          <p:cNvPr id="38" name="Text Placeholder 5"/>
          <p:cNvSpPr txBox="1"/>
          <p:nvPr/>
        </p:nvSpPr>
        <p:spPr>
          <a:xfrm>
            <a:off x="838848" y="3791532"/>
            <a:ext cx="1752296" cy="60949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单击此处添加副标题或详细文本描述</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39" name="Text Placeholder 5"/>
          <p:cNvSpPr txBox="1"/>
          <p:nvPr/>
        </p:nvSpPr>
        <p:spPr>
          <a:xfrm>
            <a:off x="2819704" y="3791532"/>
            <a:ext cx="1752296" cy="60949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单击此处添加副标题或详细文本描述</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40" name="Text Placeholder 5"/>
          <p:cNvSpPr txBox="1"/>
          <p:nvPr/>
        </p:nvSpPr>
        <p:spPr>
          <a:xfrm>
            <a:off x="4800560" y="3791532"/>
            <a:ext cx="1752296" cy="60949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单击此处添加副标题或详细文本描述</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41" name="Text Placeholder 5"/>
          <p:cNvSpPr txBox="1"/>
          <p:nvPr/>
        </p:nvSpPr>
        <p:spPr>
          <a:xfrm>
            <a:off x="6705230" y="3791532"/>
            <a:ext cx="1752296" cy="60949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单击此处添加副标题或详细文本描述</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42" name="Rectangle 41"/>
          <p:cNvSpPr/>
          <p:nvPr/>
        </p:nvSpPr>
        <p:spPr>
          <a:xfrm>
            <a:off x="1143595" y="3521422"/>
            <a:ext cx="1016300" cy="271822"/>
          </a:xfrm>
          <a:prstGeom prst="rect">
            <a:avLst/>
          </a:prstGeom>
        </p:spPr>
        <p:txBody>
          <a:bodyPr wrap="square">
            <a:spAutoFit/>
          </a:bodyPr>
          <a:lstStyle/>
          <a:p>
            <a:pPr algn="ctr">
              <a:lnSpc>
                <a:spcPts val="1400"/>
              </a:lnSpc>
            </a:pPr>
            <a:r>
              <a:rPr lang="zh-CN" alt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日期</a:t>
            </a:r>
            <a:r>
              <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2016</a:t>
            </a:r>
            <a:endPar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43" name="Rectangle 42"/>
          <p:cNvSpPr/>
          <p:nvPr/>
        </p:nvSpPr>
        <p:spPr>
          <a:xfrm>
            <a:off x="3174766" y="3521422"/>
            <a:ext cx="1016300" cy="271822"/>
          </a:xfrm>
          <a:prstGeom prst="rect">
            <a:avLst/>
          </a:prstGeom>
        </p:spPr>
        <p:txBody>
          <a:bodyPr wrap="square">
            <a:spAutoFit/>
          </a:bodyPr>
          <a:lstStyle/>
          <a:p>
            <a:pPr algn="ctr">
              <a:lnSpc>
                <a:spcPts val="1400"/>
              </a:lnSpc>
            </a:pPr>
            <a:r>
              <a:rPr lang="zh-CN" alt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日期</a:t>
            </a:r>
            <a:r>
              <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2017</a:t>
            </a:r>
            <a:endPar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44" name="Rectangle 43"/>
          <p:cNvSpPr/>
          <p:nvPr/>
        </p:nvSpPr>
        <p:spPr>
          <a:xfrm>
            <a:off x="5155622" y="3521422"/>
            <a:ext cx="1016300" cy="271822"/>
          </a:xfrm>
          <a:prstGeom prst="rect">
            <a:avLst/>
          </a:prstGeom>
        </p:spPr>
        <p:txBody>
          <a:bodyPr wrap="square">
            <a:spAutoFit/>
          </a:bodyPr>
          <a:lstStyle/>
          <a:p>
            <a:pPr algn="ctr">
              <a:lnSpc>
                <a:spcPts val="1400"/>
              </a:lnSpc>
            </a:pPr>
            <a:r>
              <a:rPr lang="zh-CN" alt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日期</a:t>
            </a:r>
            <a:r>
              <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2018</a:t>
            </a:r>
            <a:endPar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45" name="Rectangle 44"/>
          <p:cNvSpPr/>
          <p:nvPr/>
        </p:nvSpPr>
        <p:spPr>
          <a:xfrm>
            <a:off x="7086163" y="3521422"/>
            <a:ext cx="1016300" cy="271822"/>
          </a:xfrm>
          <a:prstGeom prst="rect">
            <a:avLst/>
          </a:prstGeom>
        </p:spPr>
        <p:txBody>
          <a:bodyPr wrap="square">
            <a:spAutoFit/>
          </a:bodyPr>
          <a:lstStyle/>
          <a:p>
            <a:pPr algn="ctr">
              <a:lnSpc>
                <a:spcPts val="1400"/>
              </a:lnSpc>
            </a:pPr>
            <a:r>
              <a:rPr lang="zh-CN" alt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日期</a:t>
            </a:r>
            <a:r>
              <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2019</a:t>
            </a:r>
            <a:endPar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2000"/>
                                        <p:tgtEl>
                                          <p:spTgt spid="34"/>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2000"/>
                                        <p:tgtEl>
                                          <p:spTgt spid="35"/>
                                        </p:tgtEl>
                                      </p:cBhvr>
                                    </p:animEffect>
                                  </p:childTnLst>
                                </p:cTn>
                              </p:par>
                            </p:childTnLst>
                          </p:cTn>
                        </p:par>
                        <p:par>
                          <p:cTn id="12" fill="hold">
                            <p:stCondLst>
                              <p:cond delay="4000"/>
                            </p:stCondLst>
                            <p:childTnLst>
                              <p:par>
                                <p:cTn id="13" presetID="21" presetClass="entr" presetSubtype="1"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heel(1)">
                                      <p:cBhvr>
                                        <p:cTn id="15" dur="2000"/>
                                        <p:tgtEl>
                                          <p:spTgt spid="36"/>
                                        </p:tgtEl>
                                      </p:cBhvr>
                                    </p:animEffect>
                                  </p:childTnLst>
                                </p:cTn>
                              </p:par>
                            </p:childTnLst>
                          </p:cTn>
                        </p:par>
                        <p:par>
                          <p:cTn id="16" fill="hold">
                            <p:stCondLst>
                              <p:cond delay="6000"/>
                            </p:stCondLst>
                            <p:childTnLst>
                              <p:par>
                                <p:cTn id="17" presetID="21" presetClass="entr" presetSubtype="1"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heel(1)">
                                      <p:cBhvr>
                                        <p:cTn id="19"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4" grpId="0">
        <p:bldAsOne/>
      </p:bldGraphic>
      <p:bldGraphic spid="35" grpId="0">
        <p:bldAsOne/>
      </p:bldGraphic>
      <p:bldGraphic spid="36" grpId="0">
        <p:bldAsOne/>
      </p:bldGraphic>
      <p:bldGraphic spid="37"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0" y="-1"/>
            <a:ext cx="9144000" cy="5145025"/>
          </a:xfrm>
          <a:prstGeom prst="rect">
            <a:avLst/>
          </a:prstGeom>
        </p:spPr>
      </p:pic>
      <p:cxnSp>
        <p:nvCxnSpPr>
          <p:cNvPr id="6" name="直接连接符 5"/>
          <p:cNvCxnSpPr/>
          <p:nvPr>
            <p:custDataLst>
              <p:tags r:id="rId2"/>
            </p:custDataLst>
          </p:nvPr>
        </p:nvCxnSpPr>
        <p:spPr>
          <a:xfrm>
            <a:off x="0" y="2228125"/>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0" y="326063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3327449" y="2053673"/>
            <a:ext cx="2437720" cy="348900"/>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1990" dirty="0">
                <a:solidFill>
                  <a:srgbClr val="FFFFFF"/>
                </a:solidFill>
                <a:latin typeface="Arial" panose="020B0604020202020204" pitchFamily="34" charset="0"/>
                <a:ea typeface="微软雅黑" panose="020B0503020204020204" pitchFamily="34" charset="-122"/>
                <a:sym typeface="Arial" panose="020B0604020202020204" pitchFamily="34" charset="0"/>
              </a:rPr>
              <a:t>PART  4</a:t>
            </a:r>
            <a:endParaRPr lang="en-US" altLang="zh-CN" sz="199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Entry_1"/>
          <p:cNvSpPr/>
          <p:nvPr>
            <p:custDataLst>
              <p:tags r:id="rId5"/>
            </p:custDataLst>
          </p:nvPr>
        </p:nvSpPr>
        <p:spPr>
          <a:xfrm>
            <a:off x="3079381" y="2589684"/>
            <a:ext cx="2933857" cy="55399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lgn="ctr"/>
            <a:r>
              <a:rPr lang="zh-CN" altLang="en-US"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49"/>
          <p:cNvSpPr/>
          <p:nvPr/>
        </p:nvSpPr>
        <p:spPr>
          <a:xfrm>
            <a:off x="503548" y="1204392"/>
            <a:ext cx="3322438" cy="1465291"/>
          </a:xfrm>
          <a:prstGeom prst="rect">
            <a:avLst/>
          </a:prstGeom>
        </p:spPr>
        <p:txBody>
          <a:bodyPr wrap="square" lIns="33857" tIns="16900" rIns="33857" bIns="1690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此处添加详细文本描述，建议与标题相关并符合整体语言风格，语言描述尽量简洁。此处添加详细文本描述，建议与标题相关并符合整体语言风格此处添加详细文本描述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pPr>
              <a:lnSpc>
                <a:spcPct val="15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此处添加详细文本描述，建议与标题相关并符合整体语言风格，语言描述尽量简洁。此处添加详细文本描述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cxnSp>
        <p:nvCxnSpPr>
          <p:cNvPr id="25" name="24 Conector recto"/>
          <p:cNvCxnSpPr/>
          <p:nvPr/>
        </p:nvCxnSpPr>
        <p:spPr>
          <a:xfrm flipV="1">
            <a:off x="4644621" y="1988188"/>
            <a:ext cx="2698865" cy="1468418"/>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26" name="25 Circular"/>
          <p:cNvSpPr>
            <a:spLocks noChangeAspect="1"/>
          </p:cNvSpPr>
          <p:nvPr/>
        </p:nvSpPr>
        <p:spPr bwMode="auto">
          <a:xfrm>
            <a:off x="4706860" y="1019325"/>
            <a:ext cx="3607226" cy="3608157"/>
          </a:xfrm>
          <a:prstGeom prst="pie">
            <a:avLst>
              <a:gd name="adj1" fmla="val 16166917"/>
              <a:gd name="adj2" fmla="val 21947"/>
            </a:avLst>
          </a:prstGeom>
          <a:solidFill>
            <a:schemeClr val="accent1"/>
          </a:solidFill>
          <a:ln>
            <a:noFill/>
          </a:ln>
          <a:scene3d>
            <a:camera prst="isometricLeftDown"/>
            <a:lightRig rig="threePt" dir="t"/>
          </a:scene3d>
        </p:spPr>
        <p:txBody>
          <a:bodyPr lIns="0" tIns="0" rIns="0" bIns="0" rtlCol="0" anchor="ctr"/>
          <a:lstStyle/>
          <a:p>
            <a:pPr algn="ctr" defTabSz="894080"/>
            <a:endParaRPr lang="es-SV" dirty="0">
              <a:solidFill>
                <a:srgbClr val="000000"/>
              </a:solidFill>
            </a:endParaRPr>
          </a:p>
        </p:txBody>
      </p:sp>
      <p:sp>
        <p:nvSpPr>
          <p:cNvPr id="27" name="26 Circular"/>
          <p:cNvSpPr>
            <a:spLocks noChangeAspect="1"/>
          </p:cNvSpPr>
          <p:nvPr/>
        </p:nvSpPr>
        <p:spPr bwMode="auto">
          <a:xfrm>
            <a:off x="4706804" y="1361570"/>
            <a:ext cx="3091908" cy="3092706"/>
          </a:xfrm>
          <a:prstGeom prst="pie">
            <a:avLst>
              <a:gd name="adj1" fmla="val 16166917"/>
              <a:gd name="adj2" fmla="val 21947"/>
            </a:avLst>
          </a:prstGeom>
          <a:solidFill>
            <a:schemeClr val="accent4"/>
          </a:solidFill>
          <a:ln>
            <a:noFill/>
          </a:ln>
          <a:scene3d>
            <a:camera prst="isometricLeftDown"/>
            <a:lightRig rig="threePt" dir="t"/>
          </a:scene3d>
        </p:spPr>
        <p:txBody>
          <a:bodyPr lIns="0" tIns="0" rIns="0" bIns="0" rtlCol="0" anchor="ctr"/>
          <a:lstStyle/>
          <a:p>
            <a:pPr algn="ctr" defTabSz="894080"/>
            <a:endParaRPr lang="es-SV">
              <a:solidFill>
                <a:srgbClr val="000000"/>
              </a:solidFill>
            </a:endParaRPr>
          </a:p>
        </p:txBody>
      </p:sp>
      <p:sp>
        <p:nvSpPr>
          <p:cNvPr id="28" name="27 Circular"/>
          <p:cNvSpPr>
            <a:spLocks noChangeAspect="1"/>
          </p:cNvSpPr>
          <p:nvPr/>
        </p:nvSpPr>
        <p:spPr bwMode="auto">
          <a:xfrm>
            <a:off x="4674535" y="1718205"/>
            <a:ext cx="2576590" cy="2577254"/>
          </a:xfrm>
          <a:prstGeom prst="pie">
            <a:avLst>
              <a:gd name="adj1" fmla="val 16166917"/>
              <a:gd name="adj2" fmla="val 21947"/>
            </a:avLst>
          </a:prstGeom>
          <a:solidFill>
            <a:schemeClr val="accent3"/>
          </a:solidFill>
          <a:ln>
            <a:noFill/>
          </a:ln>
          <a:scene3d>
            <a:camera prst="isometricLeftDown"/>
            <a:lightRig rig="threePt" dir="t"/>
          </a:scene3d>
        </p:spPr>
        <p:txBody>
          <a:bodyPr lIns="0" tIns="0" rIns="0" bIns="0" rtlCol="0" anchor="ctr"/>
          <a:lstStyle/>
          <a:p>
            <a:pPr algn="ctr" defTabSz="894080"/>
            <a:endParaRPr lang="es-SV">
              <a:solidFill>
                <a:srgbClr val="000000"/>
              </a:solidFill>
            </a:endParaRPr>
          </a:p>
        </p:txBody>
      </p:sp>
      <p:sp>
        <p:nvSpPr>
          <p:cNvPr id="29" name="28 Circular"/>
          <p:cNvSpPr>
            <a:spLocks noChangeAspect="1"/>
          </p:cNvSpPr>
          <p:nvPr/>
        </p:nvSpPr>
        <p:spPr bwMode="auto">
          <a:xfrm>
            <a:off x="4674478" y="2065452"/>
            <a:ext cx="2061272" cy="2061803"/>
          </a:xfrm>
          <a:prstGeom prst="pie">
            <a:avLst>
              <a:gd name="adj1" fmla="val 16166917"/>
              <a:gd name="adj2" fmla="val 21947"/>
            </a:avLst>
          </a:prstGeom>
          <a:solidFill>
            <a:schemeClr val="accent2"/>
          </a:solidFill>
          <a:ln>
            <a:noFill/>
          </a:ln>
          <a:scene3d>
            <a:camera prst="isometricLeftDown"/>
            <a:lightRig rig="threePt" dir="t"/>
          </a:scene3d>
        </p:spPr>
        <p:txBody>
          <a:bodyPr lIns="0" tIns="0" rIns="0" bIns="0" rtlCol="0" anchor="ctr"/>
          <a:lstStyle/>
          <a:p>
            <a:pPr algn="ctr" defTabSz="894080"/>
            <a:endParaRPr lang="es-SV">
              <a:solidFill>
                <a:srgbClr val="000000"/>
              </a:solidFill>
            </a:endParaRPr>
          </a:p>
        </p:txBody>
      </p:sp>
      <p:sp>
        <p:nvSpPr>
          <p:cNvPr id="30" name="29 Circular"/>
          <p:cNvSpPr>
            <a:spLocks noChangeAspect="1"/>
          </p:cNvSpPr>
          <p:nvPr/>
        </p:nvSpPr>
        <p:spPr bwMode="auto">
          <a:xfrm>
            <a:off x="4674249" y="2413043"/>
            <a:ext cx="1545954" cy="1546353"/>
          </a:xfrm>
          <a:prstGeom prst="pie">
            <a:avLst>
              <a:gd name="adj1" fmla="val 16166917"/>
              <a:gd name="adj2" fmla="val 21947"/>
            </a:avLst>
          </a:prstGeom>
          <a:solidFill>
            <a:schemeClr val="accent1"/>
          </a:solidFill>
          <a:ln>
            <a:noFill/>
          </a:ln>
          <a:scene3d>
            <a:camera prst="isometricLeftDown"/>
            <a:lightRig rig="threePt" dir="t"/>
          </a:scene3d>
        </p:spPr>
        <p:txBody>
          <a:bodyPr lIns="0" tIns="0" rIns="0" bIns="0" rtlCol="0" anchor="ctr"/>
          <a:lstStyle/>
          <a:p>
            <a:pPr algn="ctr" defTabSz="894080"/>
            <a:endParaRPr lang="es-SV">
              <a:solidFill>
                <a:srgbClr val="000000"/>
              </a:solidFill>
            </a:endParaRPr>
          </a:p>
        </p:txBody>
      </p:sp>
      <p:cxnSp>
        <p:nvCxnSpPr>
          <p:cNvPr id="31" name="30 Conector recto"/>
          <p:cNvCxnSpPr/>
          <p:nvPr/>
        </p:nvCxnSpPr>
        <p:spPr>
          <a:xfrm flipV="1">
            <a:off x="4644868" y="817013"/>
            <a:ext cx="2106568" cy="2639536"/>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32" name="31 Conector recto"/>
          <p:cNvCxnSpPr/>
          <p:nvPr/>
        </p:nvCxnSpPr>
        <p:spPr>
          <a:xfrm flipV="1">
            <a:off x="4644619" y="3041522"/>
            <a:ext cx="3411886" cy="419683"/>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3" name="32 CuadroTexto"/>
          <p:cNvSpPr txBox="1"/>
          <p:nvPr/>
        </p:nvSpPr>
        <p:spPr>
          <a:xfrm>
            <a:off x="5734950" y="3085713"/>
            <a:ext cx="604744" cy="276248"/>
          </a:xfrm>
          <a:prstGeom prst="rect">
            <a:avLst/>
          </a:prstGeom>
          <a:noFill/>
        </p:spPr>
        <p:txBody>
          <a:bodyPr wrap="square" lIns="89449" tIns="44710" rIns="89449" bIns="44710" rtlCol="0">
            <a:spAutoFit/>
          </a:bodyPr>
          <a:lstStyle/>
          <a:p>
            <a:pPr defTabSz="894080"/>
            <a:r>
              <a:rPr lang="es-MX" sz="12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20</a:t>
            </a:r>
            <a:r>
              <a:rPr lang="es-MX"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s-SV"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4" name="33 CuadroTexto"/>
          <p:cNvSpPr txBox="1"/>
          <p:nvPr/>
        </p:nvSpPr>
        <p:spPr>
          <a:xfrm>
            <a:off x="6218181" y="3024870"/>
            <a:ext cx="604744" cy="276248"/>
          </a:xfrm>
          <a:prstGeom prst="rect">
            <a:avLst/>
          </a:prstGeom>
          <a:noFill/>
        </p:spPr>
        <p:txBody>
          <a:bodyPr wrap="square" lIns="89449" tIns="44710" rIns="89449" bIns="44710" rtlCol="0">
            <a:spAutoFit/>
          </a:bodyPr>
          <a:lstStyle/>
          <a:p>
            <a:pPr defTabSz="894080"/>
            <a:r>
              <a:rPr lang="es-MX" sz="12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40</a:t>
            </a:r>
            <a:r>
              <a:rPr lang="es-MX"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s-SV"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5" name="34 CuadroTexto"/>
          <p:cNvSpPr txBox="1"/>
          <p:nvPr/>
        </p:nvSpPr>
        <p:spPr>
          <a:xfrm>
            <a:off x="6701413" y="2971539"/>
            <a:ext cx="604744" cy="276248"/>
          </a:xfrm>
          <a:prstGeom prst="rect">
            <a:avLst/>
          </a:prstGeom>
          <a:noFill/>
        </p:spPr>
        <p:txBody>
          <a:bodyPr wrap="square" lIns="89449" tIns="44710" rIns="89449" bIns="44710" rtlCol="0">
            <a:spAutoFit/>
          </a:bodyPr>
          <a:lstStyle/>
          <a:p>
            <a:pPr defTabSz="894080"/>
            <a:r>
              <a:rPr lang="es-MX" sz="12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60</a:t>
            </a:r>
            <a:r>
              <a:rPr lang="es-MX"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s-SV"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6" name="35 CuadroTexto"/>
          <p:cNvSpPr txBox="1"/>
          <p:nvPr/>
        </p:nvSpPr>
        <p:spPr>
          <a:xfrm>
            <a:off x="7184645" y="2917421"/>
            <a:ext cx="604744" cy="276248"/>
          </a:xfrm>
          <a:prstGeom prst="rect">
            <a:avLst/>
          </a:prstGeom>
          <a:noFill/>
        </p:spPr>
        <p:txBody>
          <a:bodyPr wrap="square" lIns="89449" tIns="44710" rIns="89449" bIns="44710" rtlCol="0">
            <a:spAutoFit/>
          </a:bodyPr>
          <a:lstStyle/>
          <a:p>
            <a:pPr defTabSz="894080"/>
            <a:r>
              <a:rPr lang="es-MX" sz="12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80</a:t>
            </a:r>
            <a:r>
              <a:rPr lang="es-MX"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s-SV"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7" name="36 CuadroTexto"/>
          <p:cNvSpPr txBox="1"/>
          <p:nvPr/>
        </p:nvSpPr>
        <p:spPr>
          <a:xfrm>
            <a:off x="7667878" y="2859663"/>
            <a:ext cx="646209" cy="276248"/>
          </a:xfrm>
          <a:prstGeom prst="rect">
            <a:avLst/>
          </a:prstGeom>
          <a:noFill/>
        </p:spPr>
        <p:txBody>
          <a:bodyPr wrap="square" lIns="89449" tIns="44710" rIns="89449" bIns="44710" rtlCol="0">
            <a:spAutoFit/>
          </a:bodyPr>
          <a:lstStyle/>
          <a:p>
            <a:pPr defTabSz="894080"/>
            <a:r>
              <a:rPr lang="es-MX" sz="12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100</a:t>
            </a:r>
            <a:r>
              <a:rPr lang="es-MX"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rPr>
              <a:t>%</a:t>
            </a:r>
            <a:endParaRPr lang="es-SV" sz="1200" baseline="36000" dirty="0">
              <a:solidFill>
                <a:srgbClr val="1F1F1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38" name="Freeform 10"/>
          <p:cNvSpPr>
            <a:spLocks noChangeAspect="1" noEditPoints="1"/>
          </p:cNvSpPr>
          <p:nvPr/>
        </p:nvSpPr>
        <p:spPr bwMode="auto">
          <a:xfrm rot="19808194">
            <a:off x="4385952" y="3398178"/>
            <a:ext cx="301058" cy="282039"/>
          </a:xfrm>
          <a:custGeom>
            <a:avLst/>
            <a:gdLst>
              <a:gd name="T0" fmla="*/ 829 w 3277"/>
              <a:gd name="T1" fmla="*/ 2810 h 3072"/>
              <a:gd name="T2" fmla="*/ 898 w 3277"/>
              <a:gd name="T3" fmla="*/ 2864 h 3072"/>
              <a:gd name="T4" fmla="*/ 1069 w 3277"/>
              <a:gd name="T5" fmla="*/ 2857 h 3072"/>
              <a:gd name="T6" fmla="*/ 1123 w 3277"/>
              <a:gd name="T7" fmla="*/ 2789 h 3072"/>
              <a:gd name="T8" fmla="*/ 1843 w 3277"/>
              <a:gd name="T9" fmla="*/ 819 h 3072"/>
              <a:gd name="T10" fmla="*/ 1843 w 3277"/>
              <a:gd name="T11" fmla="*/ 819 h 3072"/>
              <a:gd name="T12" fmla="*/ 706 w 3277"/>
              <a:gd name="T13" fmla="*/ 823 h 3072"/>
              <a:gd name="T14" fmla="*/ 578 w 3277"/>
              <a:gd name="T15" fmla="*/ 845 h 3072"/>
              <a:gd name="T16" fmla="*/ 449 w 3277"/>
              <a:gd name="T17" fmla="*/ 895 h 3072"/>
              <a:gd name="T18" fmla="*/ 334 w 3277"/>
              <a:gd name="T19" fmla="*/ 978 h 3072"/>
              <a:gd name="T20" fmla="*/ 249 w 3277"/>
              <a:gd name="T21" fmla="*/ 1103 h 3072"/>
              <a:gd name="T22" fmla="*/ 207 w 3277"/>
              <a:gd name="T23" fmla="*/ 1279 h 3072"/>
              <a:gd name="T24" fmla="*/ 222 w 3277"/>
              <a:gd name="T25" fmla="*/ 1478 h 3072"/>
              <a:gd name="T26" fmla="*/ 288 w 3277"/>
              <a:gd name="T27" fmla="*/ 1626 h 3072"/>
              <a:gd name="T28" fmla="*/ 391 w 3277"/>
              <a:gd name="T29" fmla="*/ 1729 h 3072"/>
              <a:gd name="T30" fmla="*/ 515 w 3277"/>
              <a:gd name="T31" fmla="*/ 1793 h 3072"/>
              <a:gd name="T32" fmla="*/ 645 w 3277"/>
              <a:gd name="T33" fmla="*/ 1828 h 3072"/>
              <a:gd name="T34" fmla="*/ 766 w 3277"/>
              <a:gd name="T35" fmla="*/ 1842 h 3072"/>
              <a:gd name="T36" fmla="*/ 1639 w 3277"/>
              <a:gd name="T37" fmla="*/ 819 h 3072"/>
              <a:gd name="T38" fmla="*/ 2355 w 3277"/>
              <a:gd name="T39" fmla="*/ 717 h 3072"/>
              <a:gd name="T40" fmla="*/ 3072 w 3277"/>
              <a:gd name="T41" fmla="*/ 0 h 3072"/>
              <a:gd name="T42" fmla="*/ 3193 w 3277"/>
              <a:gd name="T43" fmla="*/ 39 h 3072"/>
              <a:gd name="T44" fmla="*/ 3266 w 3277"/>
              <a:gd name="T45" fmla="*/ 140 h 3072"/>
              <a:gd name="T46" fmla="*/ 3275 w 3277"/>
              <a:gd name="T47" fmla="*/ 2491 h 3072"/>
              <a:gd name="T48" fmla="*/ 3217 w 3277"/>
              <a:gd name="T49" fmla="*/ 2603 h 3072"/>
              <a:gd name="T50" fmla="*/ 3105 w 3277"/>
              <a:gd name="T51" fmla="*/ 2660 h 3072"/>
              <a:gd name="T52" fmla="*/ 1331 w 3277"/>
              <a:gd name="T53" fmla="*/ 2867 h 3072"/>
              <a:gd name="T54" fmla="*/ 1292 w 3277"/>
              <a:gd name="T55" fmla="*/ 2988 h 3072"/>
              <a:gd name="T56" fmla="*/ 1191 w 3277"/>
              <a:gd name="T57" fmla="*/ 3062 h 3072"/>
              <a:gd name="T58" fmla="*/ 786 w 3277"/>
              <a:gd name="T59" fmla="*/ 3069 h 3072"/>
              <a:gd name="T60" fmla="*/ 675 w 3277"/>
              <a:gd name="T61" fmla="*/ 3012 h 3072"/>
              <a:gd name="T62" fmla="*/ 617 w 3277"/>
              <a:gd name="T63" fmla="*/ 2901 h 3072"/>
              <a:gd name="T64" fmla="*/ 615 w 3277"/>
              <a:gd name="T65" fmla="*/ 2836 h 3072"/>
              <a:gd name="T66" fmla="*/ 615 w 3277"/>
              <a:gd name="T67" fmla="*/ 2715 h 3072"/>
              <a:gd name="T68" fmla="*/ 616 w 3277"/>
              <a:gd name="T69" fmla="*/ 2539 h 3072"/>
              <a:gd name="T70" fmla="*/ 616 w 3277"/>
              <a:gd name="T71" fmla="*/ 2348 h 3072"/>
              <a:gd name="T72" fmla="*/ 616 w 3277"/>
              <a:gd name="T73" fmla="*/ 2178 h 3072"/>
              <a:gd name="T74" fmla="*/ 615 w 3277"/>
              <a:gd name="T75" fmla="*/ 2069 h 3072"/>
              <a:gd name="T76" fmla="*/ 494 w 3277"/>
              <a:gd name="T77" fmla="*/ 2016 h 3072"/>
              <a:gd name="T78" fmla="*/ 282 w 3277"/>
              <a:gd name="T79" fmla="*/ 1906 h 3072"/>
              <a:gd name="T80" fmla="*/ 121 w 3277"/>
              <a:gd name="T81" fmla="*/ 1739 h 3072"/>
              <a:gd name="T82" fmla="*/ 23 w 3277"/>
              <a:gd name="T83" fmla="*/ 1522 h 3072"/>
              <a:gd name="T84" fmla="*/ 2 w 3277"/>
              <a:gd name="T85" fmla="*/ 1268 h 3072"/>
              <a:gd name="T86" fmla="*/ 58 w 3277"/>
              <a:gd name="T87" fmla="*/ 1041 h 3072"/>
              <a:gd name="T88" fmla="*/ 180 w 3277"/>
              <a:gd name="T89" fmla="*/ 859 h 3072"/>
              <a:gd name="T90" fmla="*/ 355 w 3277"/>
              <a:gd name="T91" fmla="*/ 725 h 3072"/>
              <a:gd name="T92" fmla="*/ 572 w 3277"/>
              <a:gd name="T93" fmla="*/ 642 h 3072"/>
              <a:gd name="T94" fmla="*/ 819 w 3277"/>
              <a:gd name="T95" fmla="*/ 614 h 3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77" h="3072">
                <a:moveTo>
                  <a:pt x="819" y="2048"/>
                </a:moveTo>
                <a:lnTo>
                  <a:pt x="819" y="2765"/>
                </a:lnTo>
                <a:lnTo>
                  <a:pt x="822" y="2789"/>
                </a:lnTo>
                <a:lnTo>
                  <a:pt x="829" y="2810"/>
                </a:lnTo>
                <a:lnTo>
                  <a:pt x="841" y="2829"/>
                </a:lnTo>
                <a:lnTo>
                  <a:pt x="857" y="2845"/>
                </a:lnTo>
                <a:lnTo>
                  <a:pt x="876" y="2857"/>
                </a:lnTo>
                <a:lnTo>
                  <a:pt x="898" y="2864"/>
                </a:lnTo>
                <a:lnTo>
                  <a:pt x="922" y="2867"/>
                </a:lnTo>
                <a:lnTo>
                  <a:pt x="1024" y="2867"/>
                </a:lnTo>
                <a:lnTo>
                  <a:pt x="1048" y="2864"/>
                </a:lnTo>
                <a:lnTo>
                  <a:pt x="1069" y="2857"/>
                </a:lnTo>
                <a:lnTo>
                  <a:pt x="1088" y="2845"/>
                </a:lnTo>
                <a:lnTo>
                  <a:pt x="1104" y="2829"/>
                </a:lnTo>
                <a:lnTo>
                  <a:pt x="1116" y="2810"/>
                </a:lnTo>
                <a:lnTo>
                  <a:pt x="1123" y="2789"/>
                </a:lnTo>
                <a:lnTo>
                  <a:pt x="1126" y="2765"/>
                </a:lnTo>
                <a:lnTo>
                  <a:pt x="1126" y="2048"/>
                </a:lnTo>
                <a:lnTo>
                  <a:pt x="819" y="2048"/>
                </a:lnTo>
                <a:close/>
                <a:moveTo>
                  <a:pt x="1843" y="819"/>
                </a:moveTo>
                <a:lnTo>
                  <a:pt x="1843" y="1843"/>
                </a:lnTo>
                <a:lnTo>
                  <a:pt x="2150" y="1843"/>
                </a:lnTo>
                <a:lnTo>
                  <a:pt x="2150" y="819"/>
                </a:lnTo>
                <a:lnTo>
                  <a:pt x="1843" y="819"/>
                </a:lnTo>
                <a:close/>
                <a:moveTo>
                  <a:pt x="793" y="819"/>
                </a:moveTo>
                <a:lnTo>
                  <a:pt x="765" y="819"/>
                </a:lnTo>
                <a:lnTo>
                  <a:pt x="736" y="820"/>
                </a:lnTo>
                <a:lnTo>
                  <a:pt x="706" y="823"/>
                </a:lnTo>
                <a:lnTo>
                  <a:pt x="675" y="826"/>
                </a:lnTo>
                <a:lnTo>
                  <a:pt x="642" y="831"/>
                </a:lnTo>
                <a:lnTo>
                  <a:pt x="610" y="837"/>
                </a:lnTo>
                <a:lnTo>
                  <a:pt x="578" y="845"/>
                </a:lnTo>
                <a:lnTo>
                  <a:pt x="545" y="855"/>
                </a:lnTo>
                <a:lnTo>
                  <a:pt x="512" y="866"/>
                </a:lnTo>
                <a:lnTo>
                  <a:pt x="480" y="879"/>
                </a:lnTo>
                <a:lnTo>
                  <a:pt x="449" y="895"/>
                </a:lnTo>
                <a:lnTo>
                  <a:pt x="419" y="912"/>
                </a:lnTo>
                <a:lnTo>
                  <a:pt x="388" y="932"/>
                </a:lnTo>
                <a:lnTo>
                  <a:pt x="361" y="954"/>
                </a:lnTo>
                <a:lnTo>
                  <a:pt x="334" y="978"/>
                </a:lnTo>
                <a:lnTo>
                  <a:pt x="310" y="1006"/>
                </a:lnTo>
                <a:lnTo>
                  <a:pt x="287" y="1035"/>
                </a:lnTo>
                <a:lnTo>
                  <a:pt x="266" y="1068"/>
                </a:lnTo>
                <a:lnTo>
                  <a:pt x="249" y="1103"/>
                </a:lnTo>
                <a:lnTo>
                  <a:pt x="234" y="1143"/>
                </a:lnTo>
                <a:lnTo>
                  <a:pt x="222" y="1184"/>
                </a:lnTo>
                <a:lnTo>
                  <a:pt x="213" y="1229"/>
                </a:lnTo>
                <a:lnTo>
                  <a:pt x="207" y="1279"/>
                </a:lnTo>
                <a:lnTo>
                  <a:pt x="205" y="1331"/>
                </a:lnTo>
                <a:lnTo>
                  <a:pt x="207" y="1384"/>
                </a:lnTo>
                <a:lnTo>
                  <a:pt x="213" y="1432"/>
                </a:lnTo>
                <a:lnTo>
                  <a:pt x="222" y="1478"/>
                </a:lnTo>
                <a:lnTo>
                  <a:pt x="234" y="1520"/>
                </a:lnTo>
                <a:lnTo>
                  <a:pt x="249" y="1558"/>
                </a:lnTo>
                <a:lnTo>
                  <a:pt x="267" y="1593"/>
                </a:lnTo>
                <a:lnTo>
                  <a:pt x="288" y="1626"/>
                </a:lnTo>
                <a:lnTo>
                  <a:pt x="311" y="1656"/>
                </a:lnTo>
                <a:lnTo>
                  <a:pt x="336" y="1682"/>
                </a:lnTo>
                <a:lnTo>
                  <a:pt x="363" y="1706"/>
                </a:lnTo>
                <a:lnTo>
                  <a:pt x="391" y="1729"/>
                </a:lnTo>
                <a:lnTo>
                  <a:pt x="421" y="1748"/>
                </a:lnTo>
                <a:lnTo>
                  <a:pt x="451" y="1765"/>
                </a:lnTo>
                <a:lnTo>
                  <a:pt x="483" y="1780"/>
                </a:lnTo>
                <a:lnTo>
                  <a:pt x="515" y="1793"/>
                </a:lnTo>
                <a:lnTo>
                  <a:pt x="548" y="1804"/>
                </a:lnTo>
                <a:lnTo>
                  <a:pt x="580" y="1813"/>
                </a:lnTo>
                <a:lnTo>
                  <a:pt x="613" y="1821"/>
                </a:lnTo>
                <a:lnTo>
                  <a:pt x="645" y="1828"/>
                </a:lnTo>
                <a:lnTo>
                  <a:pt x="677" y="1834"/>
                </a:lnTo>
                <a:lnTo>
                  <a:pt x="708" y="1837"/>
                </a:lnTo>
                <a:lnTo>
                  <a:pt x="738" y="1840"/>
                </a:lnTo>
                <a:lnTo>
                  <a:pt x="766" y="1842"/>
                </a:lnTo>
                <a:lnTo>
                  <a:pt x="794" y="1843"/>
                </a:lnTo>
                <a:lnTo>
                  <a:pt x="819" y="1843"/>
                </a:lnTo>
                <a:lnTo>
                  <a:pt x="1639" y="1843"/>
                </a:lnTo>
                <a:lnTo>
                  <a:pt x="1639" y="819"/>
                </a:lnTo>
                <a:lnTo>
                  <a:pt x="819" y="819"/>
                </a:lnTo>
                <a:lnTo>
                  <a:pt x="793" y="819"/>
                </a:lnTo>
                <a:close/>
                <a:moveTo>
                  <a:pt x="3072" y="205"/>
                </a:moveTo>
                <a:lnTo>
                  <a:pt x="2355" y="717"/>
                </a:lnTo>
                <a:lnTo>
                  <a:pt x="2355" y="1945"/>
                </a:lnTo>
                <a:lnTo>
                  <a:pt x="3072" y="2458"/>
                </a:lnTo>
                <a:lnTo>
                  <a:pt x="3072" y="205"/>
                </a:lnTo>
                <a:close/>
                <a:moveTo>
                  <a:pt x="3072" y="0"/>
                </a:moveTo>
                <a:lnTo>
                  <a:pt x="3105" y="3"/>
                </a:lnTo>
                <a:lnTo>
                  <a:pt x="3136" y="10"/>
                </a:lnTo>
                <a:lnTo>
                  <a:pt x="3166" y="23"/>
                </a:lnTo>
                <a:lnTo>
                  <a:pt x="3193" y="39"/>
                </a:lnTo>
                <a:lnTo>
                  <a:pt x="3217" y="61"/>
                </a:lnTo>
                <a:lnTo>
                  <a:pt x="3237" y="84"/>
                </a:lnTo>
                <a:lnTo>
                  <a:pt x="3254" y="111"/>
                </a:lnTo>
                <a:lnTo>
                  <a:pt x="3266" y="140"/>
                </a:lnTo>
                <a:lnTo>
                  <a:pt x="3275" y="171"/>
                </a:lnTo>
                <a:lnTo>
                  <a:pt x="3277" y="205"/>
                </a:lnTo>
                <a:lnTo>
                  <a:pt x="3277" y="2458"/>
                </a:lnTo>
                <a:lnTo>
                  <a:pt x="3275" y="2491"/>
                </a:lnTo>
                <a:lnTo>
                  <a:pt x="3266" y="2522"/>
                </a:lnTo>
                <a:lnTo>
                  <a:pt x="3254" y="2552"/>
                </a:lnTo>
                <a:lnTo>
                  <a:pt x="3237" y="2579"/>
                </a:lnTo>
                <a:lnTo>
                  <a:pt x="3217" y="2603"/>
                </a:lnTo>
                <a:lnTo>
                  <a:pt x="3193" y="2623"/>
                </a:lnTo>
                <a:lnTo>
                  <a:pt x="3166" y="2639"/>
                </a:lnTo>
                <a:lnTo>
                  <a:pt x="3136" y="2652"/>
                </a:lnTo>
                <a:lnTo>
                  <a:pt x="3105" y="2660"/>
                </a:lnTo>
                <a:lnTo>
                  <a:pt x="3072" y="2663"/>
                </a:lnTo>
                <a:lnTo>
                  <a:pt x="2150" y="2048"/>
                </a:lnTo>
                <a:lnTo>
                  <a:pt x="1331" y="2048"/>
                </a:lnTo>
                <a:lnTo>
                  <a:pt x="1331" y="2867"/>
                </a:lnTo>
                <a:lnTo>
                  <a:pt x="1328" y="2901"/>
                </a:lnTo>
                <a:lnTo>
                  <a:pt x="1320" y="2932"/>
                </a:lnTo>
                <a:lnTo>
                  <a:pt x="1308" y="2961"/>
                </a:lnTo>
                <a:lnTo>
                  <a:pt x="1292" y="2988"/>
                </a:lnTo>
                <a:lnTo>
                  <a:pt x="1271" y="3011"/>
                </a:lnTo>
                <a:lnTo>
                  <a:pt x="1247" y="3033"/>
                </a:lnTo>
                <a:lnTo>
                  <a:pt x="1220" y="3049"/>
                </a:lnTo>
                <a:lnTo>
                  <a:pt x="1191" y="3062"/>
                </a:lnTo>
                <a:lnTo>
                  <a:pt x="1160" y="3069"/>
                </a:lnTo>
                <a:lnTo>
                  <a:pt x="1126" y="3072"/>
                </a:lnTo>
                <a:lnTo>
                  <a:pt x="819" y="3072"/>
                </a:lnTo>
                <a:lnTo>
                  <a:pt x="786" y="3069"/>
                </a:lnTo>
                <a:lnTo>
                  <a:pt x="754" y="3062"/>
                </a:lnTo>
                <a:lnTo>
                  <a:pt x="725" y="3049"/>
                </a:lnTo>
                <a:lnTo>
                  <a:pt x="698" y="3033"/>
                </a:lnTo>
                <a:lnTo>
                  <a:pt x="675" y="3012"/>
                </a:lnTo>
                <a:lnTo>
                  <a:pt x="653" y="2988"/>
                </a:lnTo>
                <a:lnTo>
                  <a:pt x="637" y="2961"/>
                </a:lnTo>
                <a:lnTo>
                  <a:pt x="625" y="2932"/>
                </a:lnTo>
                <a:lnTo>
                  <a:pt x="617" y="2901"/>
                </a:lnTo>
                <a:lnTo>
                  <a:pt x="614" y="2867"/>
                </a:lnTo>
                <a:lnTo>
                  <a:pt x="614" y="2863"/>
                </a:lnTo>
                <a:lnTo>
                  <a:pt x="614" y="2852"/>
                </a:lnTo>
                <a:lnTo>
                  <a:pt x="615" y="2836"/>
                </a:lnTo>
                <a:lnTo>
                  <a:pt x="615" y="2813"/>
                </a:lnTo>
                <a:lnTo>
                  <a:pt x="615" y="2785"/>
                </a:lnTo>
                <a:lnTo>
                  <a:pt x="615" y="2751"/>
                </a:lnTo>
                <a:lnTo>
                  <a:pt x="615" y="2715"/>
                </a:lnTo>
                <a:lnTo>
                  <a:pt x="615" y="2675"/>
                </a:lnTo>
                <a:lnTo>
                  <a:pt x="615" y="2632"/>
                </a:lnTo>
                <a:lnTo>
                  <a:pt x="616" y="2587"/>
                </a:lnTo>
                <a:lnTo>
                  <a:pt x="616" y="2539"/>
                </a:lnTo>
                <a:lnTo>
                  <a:pt x="616" y="2492"/>
                </a:lnTo>
                <a:lnTo>
                  <a:pt x="616" y="2444"/>
                </a:lnTo>
                <a:lnTo>
                  <a:pt x="616" y="2395"/>
                </a:lnTo>
                <a:lnTo>
                  <a:pt x="616" y="2348"/>
                </a:lnTo>
                <a:lnTo>
                  <a:pt x="616" y="2302"/>
                </a:lnTo>
                <a:lnTo>
                  <a:pt x="616" y="2258"/>
                </a:lnTo>
                <a:lnTo>
                  <a:pt x="616" y="2217"/>
                </a:lnTo>
                <a:lnTo>
                  <a:pt x="616" y="2178"/>
                </a:lnTo>
                <a:lnTo>
                  <a:pt x="616" y="2144"/>
                </a:lnTo>
                <a:lnTo>
                  <a:pt x="616" y="2114"/>
                </a:lnTo>
                <a:lnTo>
                  <a:pt x="616" y="2089"/>
                </a:lnTo>
                <a:lnTo>
                  <a:pt x="615" y="2069"/>
                </a:lnTo>
                <a:lnTo>
                  <a:pt x="615" y="2055"/>
                </a:lnTo>
                <a:lnTo>
                  <a:pt x="614" y="2048"/>
                </a:lnTo>
                <a:lnTo>
                  <a:pt x="553" y="2034"/>
                </a:lnTo>
                <a:lnTo>
                  <a:pt x="494" y="2016"/>
                </a:lnTo>
                <a:lnTo>
                  <a:pt x="437" y="1994"/>
                </a:lnTo>
                <a:lnTo>
                  <a:pt x="382" y="1969"/>
                </a:lnTo>
                <a:lnTo>
                  <a:pt x="331" y="1938"/>
                </a:lnTo>
                <a:lnTo>
                  <a:pt x="282" y="1906"/>
                </a:lnTo>
                <a:lnTo>
                  <a:pt x="236" y="1869"/>
                </a:lnTo>
                <a:lnTo>
                  <a:pt x="195" y="1828"/>
                </a:lnTo>
                <a:lnTo>
                  <a:pt x="155" y="1785"/>
                </a:lnTo>
                <a:lnTo>
                  <a:pt x="121" y="1739"/>
                </a:lnTo>
                <a:lnTo>
                  <a:pt x="90" y="1689"/>
                </a:lnTo>
                <a:lnTo>
                  <a:pt x="64" y="1637"/>
                </a:lnTo>
                <a:lnTo>
                  <a:pt x="41" y="1580"/>
                </a:lnTo>
                <a:lnTo>
                  <a:pt x="23" y="1522"/>
                </a:lnTo>
                <a:lnTo>
                  <a:pt x="10" y="1461"/>
                </a:lnTo>
                <a:lnTo>
                  <a:pt x="3" y="1397"/>
                </a:lnTo>
                <a:lnTo>
                  <a:pt x="0" y="1331"/>
                </a:lnTo>
                <a:lnTo>
                  <a:pt x="2" y="1268"/>
                </a:lnTo>
                <a:lnTo>
                  <a:pt x="10" y="1207"/>
                </a:lnTo>
                <a:lnTo>
                  <a:pt x="21" y="1149"/>
                </a:lnTo>
                <a:lnTo>
                  <a:pt x="38" y="1093"/>
                </a:lnTo>
                <a:lnTo>
                  <a:pt x="58" y="1041"/>
                </a:lnTo>
                <a:lnTo>
                  <a:pt x="84" y="991"/>
                </a:lnTo>
                <a:lnTo>
                  <a:pt x="112" y="944"/>
                </a:lnTo>
                <a:lnTo>
                  <a:pt x="144" y="901"/>
                </a:lnTo>
                <a:lnTo>
                  <a:pt x="180" y="859"/>
                </a:lnTo>
                <a:lnTo>
                  <a:pt x="219" y="821"/>
                </a:lnTo>
                <a:lnTo>
                  <a:pt x="261" y="786"/>
                </a:lnTo>
                <a:lnTo>
                  <a:pt x="307" y="754"/>
                </a:lnTo>
                <a:lnTo>
                  <a:pt x="355" y="725"/>
                </a:lnTo>
                <a:lnTo>
                  <a:pt x="405" y="700"/>
                </a:lnTo>
                <a:lnTo>
                  <a:pt x="459" y="678"/>
                </a:lnTo>
                <a:lnTo>
                  <a:pt x="514" y="659"/>
                </a:lnTo>
                <a:lnTo>
                  <a:pt x="572" y="642"/>
                </a:lnTo>
                <a:lnTo>
                  <a:pt x="631" y="630"/>
                </a:lnTo>
                <a:lnTo>
                  <a:pt x="693" y="621"/>
                </a:lnTo>
                <a:lnTo>
                  <a:pt x="755" y="616"/>
                </a:lnTo>
                <a:lnTo>
                  <a:pt x="819" y="614"/>
                </a:lnTo>
                <a:lnTo>
                  <a:pt x="2150" y="614"/>
                </a:lnTo>
                <a:lnTo>
                  <a:pt x="3072" y="0"/>
                </a:lnTo>
                <a:close/>
              </a:path>
            </a:pathLst>
          </a:custGeom>
          <a:solidFill>
            <a:schemeClr val="tx2"/>
          </a:solidFill>
          <a:ln w="0">
            <a:solidFill>
              <a:schemeClr val="accent1"/>
            </a:solidFill>
            <a:prstDash val="solid"/>
            <a:round/>
          </a:ln>
        </p:spPr>
        <p:txBody>
          <a:bodyPr vert="horz" wrap="square" lIns="33857" tIns="16900" rIns="33857" bIns="16900" numCol="1" anchor="t" anchorCtr="0" compatLnSpc="1"/>
          <a:lstStyle/>
          <a:p>
            <a:pPr defTabSz="894080"/>
            <a:endParaRPr lang="es-SV">
              <a:solidFill>
                <a:srgbClr val="1F1F1F"/>
              </a:solidFill>
            </a:endParaRPr>
          </a:p>
        </p:txBody>
      </p:sp>
      <p:sp>
        <p:nvSpPr>
          <p:cNvPr id="39" name="Textbox 1"/>
          <p:cNvSpPr/>
          <p:nvPr/>
        </p:nvSpPr>
        <p:spPr>
          <a:xfrm>
            <a:off x="755036" y="3148608"/>
            <a:ext cx="1269056" cy="274959"/>
          </a:xfrm>
          <a:prstGeom prst="rect">
            <a:avLst/>
          </a:prstGeom>
        </p:spPr>
        <p:txBody>
          <a:bodyPr wrap="square" lIns="89449" tIns="44710" rIns="89449" bIns="4471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11 Rectángulo redondeado"/>
          <p:cNvSpPr>
            <a:spLocks noChangeAspect="1"/>
          </p:cNvSpPr>
          <p:nvPr/>
        </p:nvSpPr>
        <p:spPr>
          <a:xfrm rot="16200000">
            <a:off x="629901" y="3200922"/>
            <a:ext cx="163956" cy="147025"/>
          </a:xfrm>
          <a:custGeom>
            <a:avLst/>
            <a:gdLst/>
            <a:ahLst/>
            <a:cxnLst/>
            <a:rect l="l" t="t" r="r" b="b"/>
            <a:pathLst>
              <a:path w="3195945" h="2847600">
                <a:moveTo>
                  <a:pt x="931858" y="0"/>
                </a:moveTo>
                <a:lnTo>
                  <a:pt x="2264149" y="0"/>
                </a:lnTo>
                <a:cubicBezTo>
                  <a:pt x="2332834" y="0"/>
                  <a:pt x="2395775" y="24591"/>
                  <a:pt x="2443824" y="66436"/>
                </a:cubicBezTo>
                <a:cubicBezTo>
                  <a:pt x="2448429" y="69277"/>
                  <a:pt x="2452695" y="72595"/>
                  <a:pt x="2456305" y="76734"/>
                </a:cubicBezTo>
                <a:cubicBezTo>
                  <a:pt x="2460022" y="79237"/>
                  <a:pt x="2463176" y="82339"/>
                  <a:pt x="2465987" y="85776"/>
                </a:cubicBezTo>
                <a:cubicBezTo>
                  <a:pt x="2493618" y="108249"/>
                  <a:pt x="2516894" y="136545"/>
                  <a:pt x="2535511" y="169166"/>
                </a:cubicBezTo>
                <a:lnTo>
                  <a:pt x="3152605" y="1250458"/>
                </a:lnTo>
                <a:cubicBezTo>
                  <a:pt x="3179394" y="1297399"/>
                  <a:pt x="3193566" y="1348093"/>
                  <a:pt x="3194780" y="1398693"/>
                </a:cubicBezTo>
                <a:cubicBezTo>
                  <a:pt x="3195949" y="1406441"/>
                  <a:pt x="3196388" y="1414265"/>
                  <a:pt x="3195280" y="1422135"/>
                </a:cubicBezTo>
                <a:cubicBezTo>
                  <a:pt x="3196431" y="1430332"/>
                  <a:pt x="3195980" y="1438483"/>
                  <a:pt x="3194760" y="1446554"/>
                </a:cubicBezTo>
                <a:cubicBezTo>
                  <a:pt x="3193510" y="1497084"/>
                  <a:pt x="3179340" y="1547701"/>
                  <a:pt x="3152589" y="1594576"/>
                </a:cubicBezTo>
                <a:lnTo>
                  <a:pt x="2535495" y="2675868"/>
                </a:lnTo>
                <a:cubicBezTo>
                  <a:pt x="2519103" y="2704590"/>
                  <a:pt x="2499098" y="2729960"/>
                  <a:pt x="2475270" y="2750574"/>
                </a:cubicBezTo>
                <a:cubicBezTo>
                  <a:pt x="2424537" y="2810341"/>
                  <a:pt x="2348694" y="2847600"/>
                  <a:pt x="2264149" y="2847600"/>
                </a:cubicBezTo>
                <a:lnTo>
                  <a:pt x="931858" y="2847600"/>
                </a:lnTo>
                <a:cubicBezTo>
                  <a:pt x="840908" y="2847600"/>
                  <a:pt x="760028" y="2804481"/>
                  <a:pt x="709441" y="2736882"/>
                </a:cubicBezTo>
                <a:cubicBezTo>
                  <a:pt x="690443" y="2718412"/>
                  <a:pt x="674204" y="2696733"/>
                  <a:pt x="660493" y="2672708"/>
                </a:cubicBezTo>
                <a:lnTo>
                  <a:pt x="43399" y="1591416"/>
                </a:lnTo>
                <a:cubicBezTo>
                  <a:pt x="17922" y="1546775"/>
                  <a:pt x="3857" y="1498740"/>
                  <a:pt x="1381" y="1450601"/>
                </a:cubicBezTo>
                <a:cubicBezTo>
                  <a:pt x="-58" y="1441196"/>
                  <a:pt x="-553" y="1431688"/>
                  <a:pt x="774" y="1422141"/>
                </a:cubicBezTo>
                <a:cubicBezTo>
                  <a:pt x="-512" y="1412916"/>
                  <a:pt x="-26" y="1403731"/>
                  <a:pt x="1361" y="1394643"/>
                </a:cubicBezTo>
                <a:cubicBezTo>
                  <a:pt x="3800" y="1346433"/>
                  <a:pt x="17869" y="1298323"/>
                  <a:pt x="43383" y="1253618"/>
                </a:cubicBezTo>
                <a:lnTo>
                  <a:pt x="660477" y="172326"/>
                </a:lnTo>
                <a:cubicBezTo>
                  <a:pt x="676397" y="144430"/>
                  <a:pt x="695725" y="119697"/>
                  <a:pt x="718724" y="99467"/>
                </a:cubicBezTo>
                <a:cubicBezTo>
                  <a:pt x="769423" y="38273"/>
                  <a:pt x="846171" y="0"/>
                  <a:pt x="931858" y="0"/>
                </a:cubicBezTo>
                <a:close/>
              </a:path>
            </a:pathLst>
          </a:custGeom>
          <a:solidFill>
            <a:schemeClr val="accent1"/>
          </a:solidFill>
          <a:ln>
            <a:noFill/>
          </a:ln>
          <a:scene3d>
            <a:camera prst="orthographicFront"/>
            <a:lightRig rig="soft" dir="t"/>
          </a:scene3d>
          <a:sp3d extrusionH="508000" prstMaterial="flat"/>
        </p:spPr>
        <p:txBody>
          <a:bodyPr lIns="0" tIns="0" rIns="0" bIns="0" rtlCol="0" anchor="ctr"/>
          <a:lstStyle/>
          <a:p>
            <a:pPr algn="ctr" defTabSz="894080"/>
            <a:endParaRPr lang="en-US" dirty="0">
              <a:solidFill>
                <a:srgbClr val="000000"/>
              </a:solidFill>
            </a:endParaRPr>
          </a:p>
        </p:txBody>
      </p:sp>
      <p:sp>
        <p:nvSpPr>
          <p:cNvPr id="41" name="11 Rectángulo redondeado"/>
          <p:cNvSpPr>
            <a:spLocks noChangeAspect="1"/>
          </p:cNvSpPr>
          <p:nvPr/>
        </p:nvSpPr>
        <p:spPr>
          <a:xfrm rot="16200000">
            <a:off x="1998668" y="3200922"/>
            <a:ext cx="163956" cy="147025"/>
          </a:xfrm>
          <a:custGeom>
            <a:avLst/>
            <a:gdLst/>
            <a:ahLst/>
            <a:cxnLst/>
            <a:rect l="l" t="t" r="r" b="b"/>
            <a:pathLst>
              <a:path w="3195945" h="2847600">
                <a:moveTo>
                  <a:pt x="931858" y="0"/>
                </a:moveTo>
                <a:lnTo>
                  <a:pt x="2264149" y="0"/>
                </a:lnTo>
                <a:cubicBezTo>
                  <a:pt x="2332834" y="0"/>
                  <a:pt x="2395775" y="24591"/>
                  <a:pt x="2443824" y="66436"/>
                </a:cubicBezTo>
                <a:cubicBezTo>
                  <a:pt x="2448429" y="69277"/>
                  <a:pt x="2452695" y="72595"/>
                  <a:pt x="2456305" y="76734"/>
                </a:cubicBezTo>
                <a:cubicBezTo>
                  <a:pt x="2460022" y="79237"/>
                  <a:pt x="2463176" y="82339"/>
                  <a:pt x="2465987" y="85776"/>
                </a:cubicBezTo>
                <a:cubicBezTo>
                  <a:pt x="2493618" y="108249"/>
                  <a:pt x="2516894" y="136545"/>
                  <a:pt x="2535511" y="169166"/>
                </a:cubicBezTo>
                <a:lnTo>
                  <a:pt x="3152605" y="1250458"/>
                </a:lnTo>
                <a:cubicBezTo>
                  <a:pt x="3179394" y="1297399"/>
                  <a:pt x="3193566" y="1348093"/>
                  <a:pt x="3194780" y="1398693"/>
                </a:cubicBezTo>
                <a:cubicBezTo>
                  <a:pt x="3195949" y="1406441"/>
                  <a:pt x="3196388" y="1414265"/>
                  <a:pt x="3195280" y="1422135"/>
                </a:cubicBezTo>
                <a:cubicBezTo>
                  <a:pt x="3196431" y="1430332"/>
                  <a:pt x="3195980" y="1438483"/>
                  <a:pt x="3194760" y="1446554"/>
                </a:cubicBezTo>
                <a:cubicBezTo>
                  <a:pt x="3193510" y="1497084"/>
                  <a:pt x="3179340" y="1547701"/>
                  <a:pt x="3152589" y="1594576"/>
                </a:cubicBezTo>
                <a:lnTo>
                  <a:pt x="2535495" y="2675868"/>
                </a:lnTo>
                <a:cubicBezTo>
                  <a:pt x="2519103" y="2704590"/>
                  <a:pt x="2499098" y="2729960"/>
                  <a:pt x="2475270" y="2750574"/>
                </a:cubicBezTo>
                <a:cubicBezTo>
                  <a:pt x="2424537" y="2810341"/>
                  <a:pt x="2348694" y="2847600"/>
                  <a:pt x="2264149" y="2847600"/>
                </a:cubicBezTo>
                <a:lnTo>
                  <a:pt x="931858" y="2847600"/>
                </a:lnTo>
                <a:cubicBezTo>
                  <a:pt x="840908" y="2847600"/>
                  <a:pt x="760028" y="2804481"/>
                  <a:pt x="709441" y="2736882"/>
                </a:cubicBezTo>
                <a:cubicBezTo>
                  <a:pt x="690443" y="2718412"/>
                  <a:pt x="674204" y="2696733"/>
                  <a:pt x="660493" y="2672708"/>
                </a:cubicBezTo>
                <a:lnTo>
                  <a:pt x="43399" y="1591416"/>
                </a:lnTo>
                <a:cubicBezTo>
                  <a:pt x="17922" y="1546775"/>
                  <a:pt x="3857" y="1498740"/>
                  <a:pt x="1381" y="1450601"/>
                </a:cubicBezTo>
                <a:cubicBezTo>
                  <a:pt x="-58" y="1441196"/>
                  <a:pt x="-553" y="1431688"/>
                  <a:pt x="774" y="1422141"/>
                </a:cubicBezTo>
                <a:cubicBezTo>
                  <a:pt x="-512" y="1412916"/>
                  <a:pt x="-26" y="1403731"/>
                  <a:pt x="1361" y="1394643"/>
                </a:cubicBezTo>
                <a:cubicBezTo>
                  <a:pt x="3800" y="1346433"/>
                  <a:pt x="17869" y="1298323"/>
                  <a:pt x="43383" y="1253618"/>
                </a:cubicBezTo>
                <a:lnTo>
                  <a:pt x="660477" y="172326"/>
                </a:lnTo>
                <a:cubicBezTo>
                  <a:pt x="676397" y="144430"/>
                  <a:pt x="695725" y="119697"/>
                  <a:pt x="718724" y="99467"/>
                </a:cubicBezTo>
                <a:cubicBezTo>
                  <a:pt x="769423" y="38273"/>
                  <a:pt x="846171" y="0"/>
                  <a:pt x="931858" y="0"/>
                </a:cubicBezTo>
                <a:close/>
              </a:path>
            </a:pathLst>
          </a:custGeom>
          <a:solidFill>
            <a:schemeClr val="accent2"/>
          </a:solidFill>
          <a:ln>
            <a:noFill/>
          </a:ln>
          <a:scene3d>
            <a:camera prst="orthographicFront"/>
            <a:lightRig rig="soft" dir="t"/>
          </a:scene3d>
          <a:sp3d extrusionH="508000" prstMaterial="flat"/>
        </p:spPr>
        <p:txBody>
          <a:bodyPr lIns="0" tIns="0" rIns="0" bIns="0" rtlCol="0" anchor="ctr"/>
          <a:lstStyle/>
          <a:p>
            <a:pPr algn="ctr" defTabSz="894080"/>
            <a:endParaRPr lang="en-US" dirty="0">
              <a:solidFill>
                <a:srgbClr val="000000"/>
              </a:solidFill>
            </a:endParaRPr>
          </a:p>
        </p:txBody>
      </p:sp>
      <p:sp>
        <p:nvSpPr>
          <p:cNvPr id="42" name="Textbox 1"/>
          <p:cNvSpPr/>
          <p:nvPr/>
        </p:nvSpPr>
        <p:spPr>
          <a:xfrm>
            <a:off x="2123803" y="3148608"/>
            <a:ext cx="1269056" cy="274959"/>
          </a:xfrm>
          <a:prstGeom prst="rect">
            <a:avLst/>
          </a:prstGeom>
        </p:spPr>
        <p:txBody>
          <a:bodyPr wrap="square" lIns="89449" tIns="44710" rIns="89449" bIns="4471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11 Rectángulo redondeado"/>
          <p:cNvSpPr>
            <a:spLocks noChangeAspect="1"/>
          </p:cNvSpPr>
          <p:nvPr/>
        </p:nvSpPr>
        <p:spPr>
          <a:xfrm rot="16200000">
            <a:off x="629901" y="3633787"/>
            <a:ext cx="163956" cy="147025"/>
          </a:xfrm>
          <a:custGeom>
            <a:avLst/>
            <a:gdLst/>
            <a:ahLst/>
            <a:cxnLst/>
            <a:rect l="l" t="t" r="r" b="b"/>
            <a:pathLst>
              <a:path w="3195945" h="2847600">
                <a:moveTo>
                  <a:pt x="931858" y="0"/>
                </a:moveTo>
                <a:lnTo>
                  <a:pt x="2264149" y="0"/>
                </a:lnTo>
                <a:cubicBezTo>
                  <a:pt x="2332834" y="0"/>
                  <a:pt x="2395775" y="24591"/>
                  <a:pt x="2443824" y="66436"/>
                </a:cubicBezTo>
                <a:cubicBezTo>
                  <a:pt x="2448429" y="69277"/>
                  <a:pt x="2452695" y="72595"/>
                  <a:pt x="2456305" y="76734"/>
                </a:cubicBezTo>
                <a:cubicBezTo>
                  <a:pt x="2460022" y="79237"/>
                  <a:pt x="2463176" y="82339"/>
                  <a:pt x="2465987" y="85776"/>
                </a:cubicBezTo>
                <a:cubicBezTo>
                  <a:pt x="2493618" y="108249"/>
                  <a:pt x="2516894" y="136545"/>
                  <a:pt x="2535511" y="169166"/>
                </a:cubicBezTo>
                <a:lnTo>
                  <a:pt x="3152605" y="1250458"/>
                </a:lnTo>
                <a:cubicBezTo>
                  <a:pt x="3179394" y="1297399"/>
                  <a:pt x="3193566" y="1348093"/>
                  <a:pt x="3194780" y="1398693"/>
                </a:cubicBezTo>
                <a:cubicBezTo>
                  <a:pt x="3195949" y="1406441"/>
                  <a:pt x="3196388" y="1414265"/>
                  <a:pt x="3195280" y="1422135"/>
                </a:cubicBezTo>
                <a:cubicBezTo>
                  <a:pt x="3196431" y="1430332"/>
                  <a:pt x="3195980" y="1438483"/>
                  <a:pt x="3194760" y="1446554"/>
                </a:cubicBezTo>
                <a:cubicBezTo>
                  <a:pt x="3193510" y="1497084"/>
                  <a:pt x="3179340" y="1547701"/>
                  <a:pt x="3152589" y="1594576"/>
                </a:cubicBezTo>
                <a:lnTo>
                  <a:pt x="2535495" y="2675868"/>
                </a:lnTo>
                <a:cubicBezTo>
                  <a:pt x="2519103" y="2704590"/>
                  <a:pt x="2499098" y="2729960"/>
                  <a:pt x="2475270" y="2750574"/>
                </a:cubicBezTo>
                <a:cubicBezTo>
                  <a:pt x="2424537" y="2810341"/>
                  <a:pt x="2348694" y="2847600"/>
                  <a:pt x="2264149" y="2847600"/>
                </a:cubicBezTo>
                <a:lnTo>
                  <a:pt x="931858" y="2847600"/>
                </a:lnTo>
                <a:cubicBezTo>
                  <a:pt x="840908" y="2847600"/>
                  <a:pt x="760028" y="2804481"/>
                  <a:pt x="709441" y="2736882"/>
                </a:cubicBezTo>
                <a:cubicBezTo>
                  <a:pt x="690443" y="2718412"/>
                  <a:pt x="674204" y="2696733"/>
                  <a:pt x="660493" y="2672708"/>
                </a:cubicBezTo>
                <a:lnTo>
                  <a:pt x="43399" y="1591416"/>
                </a:lnTo>
                <a:cubicBezTo>
                  <a:pt x="17922" y="1546775"/>
                  <a:pt x="3857" y="1498740"/>
                  <a:pt x="1381" y="1450601"/>
                </a:cubicBezTo>
                <a:cubicBezTo>
                  <a:pt x="-58" y="1441196"/>
                  <a:pt x="-553" y="1431688"/>
                  <a:pt x="774" y="1422141"/>
                </a:cubicBezTo>
                <a:cubicBezTo>
                  <a:pt x="-512" y="1412916"/>
                  <a:pt x="-26" y="1403731"/>
                  <a:pt x="1361" y="1394643"/>
                </a:cubicBezTo>
                <a:cubicBezTo>
                  <a:pt x="3800" y="1346433"/>
                  <a:pt x="17869" y="1298323"/>
                  <a:pt x="43383" y="1253618"/>
                </a:cubicBezTo>
                <a:lnTo>
                  <a:pt x="660477" y="172326"/>
                </a:lnTo>
                <a:cubicBezTo>
                  <a:pt x="676397" y="144430"/>
                  <a:pt x="695725" y="119697"/>
                  <a:pt x="718724" y="99467"/>
                </a:cubicBezTo>
                <a:cubicBezTo>
                  <a:pt x="769423" y="38273"/>
                  <a:pt x="846171" y="0"/>
                  <a:pt x="931858" y="0"/>
                </a:cubicBezTo>
                <a:close/>
              </a:path>
            </a:pathLst>
          </a:custGeom>
          <a:solidFill>
            <a:schemeClr val="accent3"/>
          </a:solidFill>
          <a:ln>
            <a:noFill/>
          </a:ln>
          <a:scene3d>
            <a:camera prst="orthographicFront"/>
            <a:lightRig rig="soft" dir="t"/>
          </a:scene3d>
          <a:sp3d extrusionH="508000" prstMaterial="flat"/>
        </p:spPr>
        <p:txBody>
          <a:bodyPr lIns="0" tIns="0" rIns="0" bIns="0" rtlCol="0" anchor="ctr"/>
          <a:lstStyle/>
          <a:p>
            <a:pPr algn="ctr" defTabSz="894080"/>
            <a:endParaRPr lang="en-US" dirty="0">
              <a:solidFill>
                <a:srgbClr val="000000"/>
              </a:solidFill>
            </a:endParaRPr>
          </a:p>
        </p:txBody>
      </p:sp>
      <p:sp>
        <p:nvSpPr>
          <p:cNvPr id="44" name="11 Rectángulo redondeado"/>
          <p:cNvSpPr>
            <a:spLocks noChangeAspect="1"/>
          </p:cNvSpPr>
          <p:nvPr/>
        </p:nvSpPr>
        <p:spPr>
          <a:xfrm rot="16200000">
            <a:off x="1998668" y="3633787"/>
            <a:ext cx="163956" cy="147025"/>
          </a:xfrm>
          <a:custGeom>
            <a:avLst/>
            <a:gdLst/>
            <a:ahLst/>
            <a:cxnLst/>
            <a:rect l="l" t="t" r="r" b="b"/>
            <a:pathLst>
              <a:path w="3195945" h="2847600">
                <a:moveTo>
                  <a:pt x="931858" y="0"/>
                </a:moveTo>
                <a:lnTo>
                  <a:pt x="2264149" y="0"/>
                </a:lnTo>
                <a:cubicBezTo>
                  <a:pt x="2332834" y="0"/>
                  <a:pt x="2395775" y="24591"/>
                  <a:pt x="2443824" y="66436"/>
                </a:cubicBezTo>
                <a:cubicBezTo>
                  <a:pt x="2448429" y="69277"/>
                  <a:pt x="2452695" y="72595"/>
                  <a:pt x="2456305" y="76734"/>
                </a:cubicBezTo>
                <a:cubicBezTo>
                  <a:pt x="2460022" y="79237"/>
                  <a:pt x="2463176" y="82339"/>
                  <a:pt x="2465987" y="85776"/>
                </a:cubicBezTo>
                <a:cubicBezTo>
                  <a:pt x="2493618" y="108249"/>
                  <a:pt x="2516894" y="136545"/>
                  <a:pt x="2535511" y="169166"/>
                </a:cubicBezTo>
                <a:lnTo>
                  <a:pt x="3152605" y="1250458"/>
                </a:lnTo>
                <a:cubicBezTo>
                  <a:pt x="3179394" y="1297399"/>
                  <a:pt x="3193566" y="1348093"/>
                  <a:pt x="3194780" y="1398693"/>
                </a:cubicBezTo>
                <a:cubicBezTo>
                  <a:pt x="3195949" y="1406441"/>
                  <a:pt x="3196388" y="1414265"/>
                  <a:pt x="3195280" y="1422135"/>
                </a:cubicBezTo>
                <a:cubicBezTo>
                  <a:pt x="3196431" y="1430332"/>
                  <a:pt x="3195980" y="1438483"/>
                  <a:pt x="3194760" y="1446554"/>
                </a:cubicBezTo>
                <a:cubicBezTo>
                  <a:pt x="3193510" y="1497084"/>
                  <a:pt x="3179340" y="1547701"/>
                  <a:pt x="3152589" y="1594576"/>
                </a:cubicBezTo>
                <a:lnTo>
                  <a:pt x="2535495" y="2675868"/>
                </a:lnTo>
                <a:cubicBezTo>
                  <a:pt x="2519103" y="2704590"/>
                  <a:pt x="2499098" y="2729960"/>
                  <a:pt x="2475270" y="2750574"/>
                </a:cubicBezTo>
                <a:cubicBezTo>
                  <a:pt x="2424537" y="2810341"/>
                  <a:pt x="2348694" y="2847600"/>
                  <a:pt x="2264149" y="2847600"/>
                </a:cubicBezTo>
                <a:lnTo>
                  <a:pt x="931858" y="2847600"/>
                </a:lnTo>
                <a:cubicBezTo>
                  <a:pt x="840908" y="2847600"/>
                  <a:pt x="760028" y="2804481"/>
                  <a:pt x="709441" y="2736882"/>
                </a:cubicBezTo>
                <a:cubicBezTo>
                  <a:pt x="690443" y="2718412"/>
                  <a:pt x="674204" y="2696733"/>
                  <a:pt x="660493" y="2672708"/>
                </a:cubicBezTo>
                <a:lnTo>
                  <a:pt x="43399" y="1591416"/>
                </a:lnTo>
                <a:cubicBezTo>
                  <a:pt x="17922" y="1546775"/>
                  <a:pt x="3857" y="1498740"/>
                  <a:pt x="1381" y="1450601"/>
                </a:cubicBezTo>
                <a:cubicBezTo>
                  <a:pt x="-58" y="1441196"/>
                  <a:pt x="-553" y="1431688"/>
                  <a:pt x="774" y="1422141"/>
                </a:cubicBezTo>
                <a:cubicBezTo>
                  <a:pt x="-512" y="1412916"/>
                  <a:pt x="-26" y="1403731"/>
                  <a:pt x="1361" y="1394643"/>
                </a:cubicBezTo>
                <a:cubicBezTo>
                  <a:pt x="3800" y="1346433"/>
                  <a:pt x="17869" y="1298323"/>
                  <a:pt x="43383" y="1253618"/>
                </a:cubicBezTo>
                <a:lnTo>
                  <a:pt x="660477" y="172326"/>
                </a:lnTo>
                <a:cubicBezTo>
                  <a:pt x="676397" y="144430"/>
                  <a:pt x="695725" y="119697"/>
                  <a:pt x="718724" y="99467"/>
                </a:cubicBezTo>
                <a:cubicBezTo>
                  <a:pt x="769423" y="38273"/>
                  <a:pt x="846171" y="0"/>
                  <a:pt x="931858" y="0"/>
                </a:cubicBezTo>
                <a:close/>
              </a:path>
            </a:pathLst>
          </a:custGeom>
          <a:solidFill>
            <a:schemeClr val="accent4"/>
          </a:solidFill>
          <a:ln>
            <a:noFill/>
          </a:ln>
          <a:scene3d>
            <a:camera prst="orthographicFront"/>
            <a:lightRig rig="soft" dir="t"/>
          </a:scene3d>
          <a:sp3d extrusionH="508000" prstMaterial="flat"/>
        </p:spPr>
        <p:txBody>
          <a:bodyPr lIns="0" tIns="0" rIns="0" bIns="0" rtlCol="0" anchor="ctr"/>
          <a:lstStyle/>
          <a:p>
            <a:pPr algn="ctr" defTabSz="894080"/>
            <a:endParaRPr lang="en-US" dirty="0">
              <a:solidFill>
                <a:srgbClr val="000000"/>
              </a:solidFill>
            </a:endParaRPr>
          </a:p>
        </p:txBody>
      </p:sp>
      <p:sp>
        <p:nvSpPr>
          <p:cNvPr id="45" name="Textbox 1"/>
          <p:cNvSpPr/>
          <p:nvPr/>
        </p:nvSpPr>
        <p:spPr>
          <a:xfrm>
            <a:off x="755036" y="3580656"/>
            <a:ext cx="1269056" cy="274959"/>
          </a:xfrm>
          <a:prstGeom prst="rect">
            <a:avLst/>
          </a:prstGeom>
        </p:spPr>
        <p:txBody>
          <a:bodyPr wrap="square" lIns="89449" tIns="44710" rIns="89449" bIns="4471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1"/>
          <p:cNvSpPr/>
          <p:nvPr/>
        </p:nvSpPr>
        <p:spPr>
          <a:xfrm>
            <a:off x="2123803" y="3580656"/>
            <a:ext cx="1269056" cy="274959"/>
          </a:xfrm>
          <a:prstGeom prst="rect">
            <a:avLst/>
          </a:prstGeom>
        </p:spPr>
        <p:txBody>
          <a:bodyPr wrap="square" lIns="89449" tIns="44710" rIns="89449" bIns="4471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11 Rectángulo redondeado"/>
          <p:cNvSpPr>
            <a:spLocks noChangeAspect="1"/>
          </p:cNvSpPr>
          <p:nvPr/>
        </p:nvSpPr>
        <p:spPr>
          <a:xfrm rot="16200000">
            <a:off x="629901" y="4058301"/>
            <a:ext cx="163956" cy="147025"/>
          </a:xfrm>
          <a:custGeom>
            <a:avLst/>
            <a:gdLst/>
            <a:ahLst/>
            <a:cxnLst/>
            <a:rect l="l" t="t" r="r" b="b"/>
            <a:pathLst>
              <a:path w="3195945" h="2847600">
                <a:moveTo>
                  <a:pt x="931858" y="0"/>
                </a:moveTo>
                <a:lnTo>
                  <a:pt x="2264149" y="0"/>
                </a:lnTo>
                <a:cubicBezTo>
                  <a:pt x="2332834" y="0"/>
                  <a:pt x="2395775" y="24591"/>
                  <a:pt x="2443824" y="66436"/>
                </a:cubicBezTo>
                <a:cubicBezTo>
                  <a:pt x="2448429" y="69277"/>
                  <a:pt x="2452695" y="72595"/>
                  <a:pt x="2456305" y="76734"/>
                </a:cubicBezTo>
                <a:cubicBezTo>
                  <a:pt x="2460022" y="79237"/>
                  <a:pt x="2463176" y="82339"/>
                  <a:pt x="2465987" y="85776"/>
                </a:cubicBezTo>
                <a:cubicBezTo>
                  <a:pt x="2493618" y="108249"/>
                  <a:pt x="2516894" y="136545"/>
                  <a:pt x="2535511" y="169166"/>
                </a:cubicBezTo>
                <a:lnTo>
                  <a:pt x="3152605" y="1250458"/>
                </a:lnTo>
                <a:cubicBezTo>
                  <a:pt x="3179394" y="1297399"/>
                  <a:pt x="3193566" y="1348093"/>
                  <a:pt x="3194780" y="1398693"/>
                </a:cubicBezTo>
                <a:cubicBezTo>
                  <a:pt x="3195949" y="1406441"/>
                  <a:pt x="3196388" y="1414265"/>
                  <a:pt x="3195280" y="1422135"/>
                </a:cubicBezTo>
                <a:cubicBezTo>
                  <a:pt x="3196431" y="1430332"/>
                  <a:pt x="3195980" y="1438483"/>
                  <a:pt x="3194760" y="1446554"/>
                </a:cubicBezTo>
                <a:cubicBezTo>
                  <a:pt x="3193510" y="1497084"/>
                  <a:pt x="3179340" y="1547701"/>
                  <a:pt x="3152589" y="1594576"/>
                </a:cubicBezTo>
                <a:lnTo>
                  <a:pt x="2535495" y="2675868"/>
                </a:lnTo>
                <a:cubicBezTo>
                  <a:pt x="2519103" y="2704590"/>
                  <a:pt x="2499098" y="2729960"/>
                  <a:pt x="2475270" y="2750574"/>
                </a:cubicBezTo>
                <a:cubicBezTo>
                  <a:pt x="2424537" y="2810341"/>
                  <a:pt x="2348694" y="2847600"/>
                  <a:pt x="2264149" y="2847600"/>
                </a:cubicBezTo>
                <a:lnTo>
                  <a:pt x="931858" y="2847600"/>
                </a:lnTo>
                <a:cubicBezTo>
                  <a:pt x="840908" y="2847600"/>
                  <a:pt x="760028" y="2804481"/>
                  <a:pt x="709441" y="2736882"/>
                </a:cubicBezTo>
                <a:cubicBezTo>
                  <a:pt x="690443" y="2718412"/>
                  <a:pt x="674204" y="2696733"/>
                  <a:pt x="660493" y="2672708"/>
                </a:cubicBezTo>
                <a:lnTo>
                  <a:pt x="43399" y="1591416"/>
                </a:lnTo>
                <a:cubicBezTo>
                  <a:pt x="17922" y="1546775"/>
                  <a:pt x="3857" y="1498740"/>
                  <a:pt x="1381" y="1450601"/>
                </a:cubicBezTo>
                <a:cubicBezTo>
                  <a:pt x="-58" y="1441196"/>
                  <a:pt x="-553" y="1431688"/>
                  <a:pt x="774" y="1422141"/>
                </a:cubicBezTo>
                <a:cubicBezTo>
                  <a:pt x="-512" y="1412916"/>
                  <a:pt x="-26" y="1403731"/>
                  <a:pt x="1361" y="1394643"/>
                </a:cubicBezTo>
                <a:cubicBezTo>
                  <a:pt x="3800" y="1346433"/>
                  <a:pt x="17869" y="1298323"/>
                  <a:pt x="43383" y="1253618"/>
                </a:cubicBezTo>
                <a:lnTo>
                  <a:pt x="660477" y="172326"/>
                </a:lnTo>
                <a:cubicBezTo>
                  <a:pt x="676397" y="144430"/>
                  <a:pt x="695725" y="119697"/>
                  <a:pt x="718724" y="99467"/>
                </a:cubicBezTo>
                <a:cubicBezTo>
                  <a:pt x="769423" y="38273"/>
                  <a:pt x="846171" y="0"/>
                  <a:pt x="931858" y="0"/>
                </a:cubicBezTo>
                <a:close/>
              </a:path>
            </a:pathLst>
          </a:custGeom>
          <a:solidFill>
            <a:schemeClr val="accent1"/>
          </a:solidFill>
          <a:ln>
            <a:noFill/>
          </a:ln>
          <a:scene3d>
            <a:camera prst="orthographicFront"/>
            <a:lightRig rig="soft" dir="t"/>
          </a:scene3d>
          <a:sp3d extrusionH="508000" prstMaterial="flat"/>
        </p:spPr>
        <p:txBody>
          <a:bodyPr lIns="0" tIns="0" rIns="0" bIns="0" rtlCol="0" anchor="ctr"/>
          <a:lstStyle/>
          <a:p>
            <a:pPr algn="ctr" defTabSz="894080"/>
            <a:endParaRPr lang="en-US" dirty="0">
              <a:solidFill>
                <a:srgbClr val="000000"/>
              </a:solidFill>
            </a:endParaRPr>
          </a:p>
        </p:txBody>
      </p:sp>
      <p:sp>
        <p:nvSpPr>
          <p:cNvPr id="48" name="Textbox 1"/>
          <p:cNvSpPr/>
          <p:nvPr/>
        </p:nvSpPr>
        <p:spPr>
          <a:xfrm>
            <a:off x="755036" y="3976700"/>
            <a:ext cx="1269056" cy="274959"/>
          </a:xfrm>
          <a:prstGeom prst="rect">
            <a:avLst/>
          </a:prstGeom>
        </p:spPr>
        <p:txBody>
          <a:bodyPr wrap="square" lIns="89449" tIns="44710" rIns="89449" bIns="44710">
            <a:spAutoFit/>
          </a:bodyPr>
          <a:lstStyle/>
          <a:p>
            <a:pPr lvl="0" algn="ctr" defTabSz="890905"/>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anim calcmode="lin" valueType="num">
                                      <p:cBhvr>
                                        <p:cTn id="8" dur="750" fill="hold"/>
                                        <p:tgtEl>
                                          <p:spTgt spid="22"/>
                                        </p:tgtEl>
                                        <p:attrNameLst>
                                          <p:attrName>ppt_x</p:attrName>
                                        </p:attrNameLst>
                                      </p:cBhvr>
                                      <p:tavLst>
                                        <p:tav tm="0">
                                          <p:val>
                                            <p:strVal val="#ppt_x"/>
                                          </p:val>
                                        </p:tav>
                                        <p:tav tm="100000">
                                          <p:val>
                                            <p:strVal val="#ppt_x"/>
                                          </p:val>
                                        </p:tav>
                                      </p:tavLst>
                                    </p:anim>
                                    <p:anim calcmode="lin" valueType="num">
                                      <p:cBhvr>
                                        <p:cTn id="9" dur="75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35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350"/>
                                        <p:tgtEl>
                                          <p:spTgt spid="4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350"/>
                                        <p:tgtEl>
                                          <p:spTgt spid="4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350"/>
                                        <p:tgtEl>
                                          <p:spTgt spid="4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350"/>
                                        <p:tgtEl>
                                          <p:spTgt spid="48"/>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childTnLst>
                          </p:cTn>
                        </p:par>
                        <p:par>
                          <p:cTn id="45" fill="hold">
                            <p:stCondLst>
                              <p:cond delay="2000"/>
                            </p:stCondLst>
                            <p:childTnLst>
                              <p:par>
                                <p:cTn id="46" presetID="22" presetClass="entr" presetSubtype="8"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left)">
                                      <p:cBhvr>
                                        <p:cTn id="48" dur="500"/>
                                        <p:tgtEl>
                                          <p:spTgt spid="31"/>
                                        </p:tgtEl>
                                      </p:cBhvr>
                                    </p:animEffect>
                                  </p:childTnLst>
                                </p:cTn>
                              </p:par>
                              <p:par>
                                <p:cTn id="49" presetID="22" presetClass="entr" presetSubtype="8"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par>
                                <p:cTn id="52" presetID="22" presetClass="entr" presetSubtype="8"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par>
                                <p:cTn id="55" presetID="2" presetClass="entr" presetSubtype="12" decel="9000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500" fill="hold"/>
                                        <p:tgtEl>
                                          <p:spTgt spid="30"/>
                                        </p:tgtEl>
                                        <p:attrNameLst>
                                          <p:attrName>ppt_x</p:attrName>
                                        </p:attrNameLst>
                                      </p:cBhvr>
                                      <p:tavLst>
                                        <p:tav tm="0">
                                          <p:val>
                                            <p:strVal val="0-#ppt_w/2"/>
                                          </p:val>
                                        </p:tav>
                                        <p:tav tm="100000">
                                          <p:val>
                                            <p:strVal val="#ppt_x"/>
                                          </p:val>
                                        </p:tav>
                                      </p:tavLst>
                                    </p:anim>
                                    <p:anim calcmode="lin" valueType="num">
                                      <p:cBhvr additive="base">
                                        <p:cTn id="58" dur="500" fill="hold"/>
                                        <p:tgtEl>
                                          <p:spTgt spid="30"/>
                                        </p:tgtEl>
                                        <p:attrNameLst>
                                          <p:attrName>ppt_y</p:attrName>
                                        </p:attrNameLst>
                                      </p:cBhvr>
                                      <p:tavLst>
                                        <p:tav tm="0">
                                          <p:val>
                                            <p:strVal val="1+#ppt_h/2"/>
                                          </p:val>
                                        </p:tav>
                                        <p:tav tm="100000">
                                          <p:val>
                                            <p:strVal val="#ppt_y"/>
                                          </p:val>
                                        </p:tav>
                                      </p:tavLst>
                                    </p:anim>
                                  </p:childTnLst>
                                </p:cTn>
                              </p:par>
                              <p:par>
                                <p:cTn id="59" presetID="2" presetClass="entr" presetSubtype="12" decel="90000" fill="hold" grpId="0" nodeType="withEffect">
                                  <p:stCondLst>
                                    <p:cond delay="15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0-#ppt_w/2"/>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par>
                                <p:cTn id="63" presetID="2" presetClass="entr" presetSubtype="12" decel="90000" fill="hold" grpId="0" nodeType="withEffect">
                                  <p:stCondLst>
                                    <p:cond delay="30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0-#ppt_w/2"/>
                                          </p:val>
                                        </p:tav>
                                        <p:tav tm="100000">
                                          <p:val>
                                            <p:strVal val="#ppt_x"/>
                                          </p:val>
                                        </p:tav>
                                      </p:tavLst>
                                    </p:anim>
                                    <p:anim calcmode="lin" valueType="num">
                                      <p:cBhvr additive="base">
                                        <p:cTn id="66" dur="500" fill="hold"/>
                                        <p:tgtEl>
                                          <p:spTgt spid="28"/>
                                        </p:tgtEl>
                                        <p:attrNameLst>
                                          <p:attrName>ppt_y</p:attrName>
                                        </p:attrNameLst>
                                      </p:cBhvr>
                                      <p:tavLst>
                                        <p:tav tm="0">
                                          <p:val>
                                            <p:strVal val="1+#ppt_h/2"/>
                                          </p:val>
                                        </p:tav>
                                        <p:tav tm="100000">
                                          <p:val>
                                            <p:strVal val="#ppt_y"/>
                                          </p:val>
                                        </p:tav>
                                      </p:tavLst>
                                    </p:anim>
                                  </p:childTnLst>
                                </p:cTn>
                              </p:par>
                              <p:par>
                                <p:cTn id="67" presetID="2" presetClass="entr" presetSubtype="12" decel="90000" fill="hold" grpId="0" nodeType="withEffect">
                                  <p:stCondLst>
                                    <p:cond delay="45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fill="hold"/>
                                        <p:tgtEl>
                                          <p:spTgt spid="27"/>
                                        </p:tgtEl>
                                        <p:attrNameLst>
                                          <p:attrName>ppt_x</p:attrName>
                                        </p:attrNameLst>
                                      </p:cBhvr>
                                      <p:tavLst>
                                        <p:tav tm="0">
                                          <p:val>
                                            <p:strVal val="0-#ppt_w/2"/>
                                          </p:val>
                                        </p:tav>
                                        <p:tav tm="100000">
                                          <p:val>
                                            <p:strVal val="#ppt_x"/>
                                          </p:val>
                                        </p:tav>
                                      </p:tavLst>
                                    </p:anim>
                                    <p:anim calcmode="lin" valueType="num">
                                      <p:cBhvr additive="base">
                                        <p:cTn id="70" dur="500" fill="hold"/>
                                        <p:tgtEl>
                                          <p:spTgt spid="27"/>
                                        </p:tgtEl>
                                        <p:attrNameLst>
                                          <p:attrName>ppt_y</p:attrName>
                                        </p:attrNameLst>
                                      </p:cBhvr>
                                      <p:tavLst>
                                        <p:tav tm="0">
                                          <p:val>
                                            <p:strVal val="1+#ppt_h/2"/>
                                          </p:val>
                                        </p:tav>
                                        <p:tav tm="100000">
                                          <p:val>
                                            <p:strVal val="#ppt_y"/>
                                          </p:val>
                                        </p:tav>
                                      </p:tavLst>
                                    </p:anim>
                                  </p:childTnLst>
                                </p:cTn>
                              </p:par>
                              <p:par>
                                <p:cTn id="71" presetID="2" presetClass="entr" presetSubtype="12" decel="90000" fill="hold" grpId="0" nodeType="withEffect">
                                  <p:stCondLst>
                                    <p:cond delay="60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0-#ppt_w/2"/>
                                          </p:val>
                                        </p:tav>
                                        <p:tav tm="100000">
                                          <p:val>
                                            <p:strVal val="#ppt_x"/>
                                          </p:val>
                                        </p:tav>
                                      </p:tavLst>
                                    </p:anim>
                                    <p:anim calcmode="lin" valueType="num">
                                      <p:cBhvr additive="base">
                                        <p:cTn id="74" dur="500" fill="hold"/>
                                        <p:tgtEl>
                                          <p:spTgt spid="26"/>
                                        </p:tgtEl>
                                        <p:attrNameLst>
                                          <p:attrName>ppt_y</p:attrName>
                                        </p:attrNameLst>
                                      </p:cBhvr>
                                      <p:tavLst>
                                        <p:tav tm="0">
                                          <p:val>
                                            <p:strVal val="1+#ppt_h/2"/>
                                          </p:val>
                                        </p:tav>
                                        <p:tav tm="100000">
                                          <p:val>
                                            <p:strVal val="#ppt_y"/>
                                          </p:val>
                                        </p:tav>
                                      </p:tavLst>
                                    </p:anim>
                                  </p:childTnLst>
                                </p:cTn>
                              </p:par>
                              <p:par>
                                <p:cTn id="75" presetID="10" presetClass="entr" presetSubtype="0" fill="hold" grpId="0" nodeType="withEffect">
                                  <p:stCondLst>
                                    <p:cond delay="60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500"/>
                                        <p:tgtEl>
                                          <p:spTgt spid="33"/>
                                        </p:tgtEl>
                                      </p:cBhvr>
                                    </p:animEffect>
                                  </p:childTnLst>
                                </p:cTn>
                              </p:par>
                              <p:par>
                                <p:cTn id="78" presetID="10" presetClass="entr" presetSubtype="0" fill="hold" grpId="0" nodeType="withEffect">
                                  <p:stCondLst>
                                    <p:cond delay="60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par>
                                <p:cTn id="81" presetID="10" presetClass="entr" presetSubtype="0" fill="hold" grpId="0" nodeType="withEffect">
                                  <p:stCondLst>
                                    <p:cond delay="60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par>
                                <p:cTn id="84" presetID="10" presetClass="entr" presetSubtype="0" fill="hold" grpId="0" nodeType="withEffect">
                                  <p:stCondLst>
                                    <p:cond delay="60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500"/>
                                        <p:tgtEl>
                                          <p:spTgt spid="36"/>
                                        </p:tgtEl>
                                      </p:cBhvr>
                                    </p:animEffect>
                                  </p:childTnLst>
                                </p:cTn>
                              </p:par>
                              <p:par>
                                <p:cTn id="87" presetID="10" presetClass="entr" presetSubtype="0" fill="hold" grpId="0" nodeType="withEffect">
                                  <p:stCondLst>
                                    <p:cond delay="60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animBg="1"/>
      <p:bldP spid="27" grpId="0" animBg="1"/>
      <p:bldP spid="28" grpId="0" animBg="1"/>
      <p:bldP spid="29" grpId="0" animBg="1"/>
      <p:bldP spid="30" grpId="0" animBg="1"/>
      <p:bldP spid="33" grpId="0"/>
      <p:bldP spid="34" grpId="0"/>
      <p:bldP spid="35" grpId="0"/>
      <p:bldP spid="36" grpId="0"/>
      <p:bldP spid="37" grpId="0"/>
      <p:bldP spid="38" grpId="0" animBg="1"/>
      <p:bldP spid="39" grpId="0"/>
      <p:bldP spid="40" grpId="0" animBg="1"/>
      <p:bldP spid="41" grpId="0" animBg="1"/>
      <p:bldP spid="42" grpId="0"/>
      <p:bldP spid="43" grpId="0" animBg="1"/>
      <p:bldP spid="44" grpId="0" animBg="1"/>
      <p:bldP spid="45" grpId="0"/>
      <p:bldP spid="46" grpId="0"/>
      <p:bldP spid="47" grpId="0" animBg="1"/>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6"/>
          <p:cNvSpPr>
            <a:spLocks noChangeArrowheads="1"/>
          </p:cNvSpPr>
          <p:nvPr/>
        </p:nvSpPr>
        <p:spPr bwMode="auto">
          <a:xfrm>
            <a:off x="3432965" y="1687523"/>
            <a:ext cx="1103274" cy="1096442"/>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endParaRPr lang="zh-CN" altLang="en-US" sz="3300" dirty="0">
              <a:solidFill>
                <a:schemeClr val="tx1">
                  <a:lumMod val="50000"/>
                  <a:lumOff val="50000"/>
                </a:schemeClr>
              </a:solidFill>
              <a:latin typeface="Avant GardeBook" pitchFamily="50" charset="0"/>
              <a:ea typeface="微软雅黑" panose="020B0503020204020204" pitchFamily="34" charset="-122"/>
            </a:endParaRPr>
          </a:p>
        </p:txBody>
      </p:sp>
      <p:sp>
        <p:nvSpPr>
          <p:cNvPr id="4" name="Freeform 7"/>
          <p:cNvSpPr/>
          <p:nvPr/>
        </p:nvSpPr>
        <p:spPr bwMode="auto">
          <a:xfrm>
            <a:off x="3798380" y="2045976"/>
            <a:ext cx="737859" cy="737990"/>
          </a:xfrm>
          <a:custGeom>
            <a:avLst/>
            <a:gdLst>
              <a:gd name="T0" fmla="*/ 45 w 89"/>
              <a:gd name="T1" fmla="*/ 0 h 89"/>
              <a:gd name="T2" fmla="*/ 89 w 89"/>
              <a:gd name="T3" fmla="*/ 44 h 89"/>
              <a:gd name="T4" fmla="*/ 89 w 89"/>
              <a:gd name="T5" fmla="*/ 44 h 89"/>
              <a:gd name="T6" fmla="*/ 89 w 89"/>
              <a:gd name="T7" fmla="*/ 45 h 89"/>
              <a:gd name="T8" fmla="*/ 89 w 89"/>
              <a:gd name="T9" fmla="*/ 89 h 89"/>
              <a:gd name="T10" fmla="*/ 45 w 89"/>
              <a:gd name="T11" fmla="*/ 89 h 89"/>
              <a:gd name="T12" fmla="*/ 45 w 89"/>
              <a:gd name="T13" fmla="*/ 89 h 89"/>
              <a:gd name="T14" fmla="*/ 45 w 89"/>
              <a:gd name="T15" fmla="*/ 89 h 89"/>
              <a:gd name="T16" fmla="*/ 0 w 89"/>
              <a:gd name="T17" fmla="*/ 45 h 89"/>
              <a:gd name="T18" fmla="*/ 45 w 89"/>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5" y="0"/>
                </a:moveTo>
                <a:cubicBezTo>
                  <a:pt x="69" y="0"/>
                  <a:pt x="89" y="20"/>
                  <a:pt x="89" y="44"/>
                </a:cubicBezTo>
                <a:cubicBezTo>
                  <a:pt x="89" y="44"/>
                  <a:pt x="89" y="44"/>
                  <a:pt x="89" y="44"/>
                </a:cubicBezTo>
                <a:cubicBezTo>
                  <a:pt x="89" y="45"/>
                  <a:pt x="89" y="45"/>
                  <a:pt x="89" y="45"/>
                </a:cubicBezTo>
                <a:cubicBezTo>
                  <a:pt x="89" y="89"/>
                  <a:pt x="89" y="89"/>
                  <a:pt x="89" y="89"/>
                </a:cubicBezTo>
                <a:cubicBezTo>
                  <a:pt x="45" y="89"/>
                  <a:pt x="45" y="89"/>
                  <a:pt x="45" y="89"/>
                </a:cubicBezTo>
                <a:cubicBezTo>
                  <a:pt x="45" y="89"/>
                  <a:pt x="45" y="89"/>
                  <a:pt x="45" y="89"/>
                </a:cubicBezTo>
                <a:cubicBezTo>
                  <a:pt x="45" y="89"/>
                  <a:pt x="45" y="89"/>
                  <a:pt x="45" y="89"/>
                </a:cubicBezTo>
                <a:cubicBezTo>
                  <a:pt x="20" y="89"/>
                  <a:pt x="0" y="69"/>
                  <a:pt x="0" y="45"/>
                </a:cubicBezTo>
                <a:cubicBezTo>
                  <a:pt x="0" y="20"/>
                  <a:pt x="20" y="0"/>
                  <a:pt x="45" y="0"/>
                </a:cubicBezTo>
                <a:close/>
              </a:path>
            </a:pathLst>
          </a:custGeom>
          <a:solidFill>
            <a:schemeClr val="accent1"/>
          </a:solid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r>
              <a:rPr lang="en-US" altLang="zh-CN" dirty="0">
                <a:solidFill>
                  <a:schemeClr val="bg1"/>
                </a:solidFill>
                <a:latin typeface="Avant GardeBook" pitchFamily="50" charset="0"/>
                <a:ea typeface="微软雅黑" panose="020B0503020204020204" pitchFamily="34" charset="-122"/>
              </a:rPr>
              <a:t>30%</a:t>
            </a:r>
            <a:endParaRPr lang="zh-CN" altLang="en-US" dirty="0">
              <a:solidFill>
                <a:schemeClr val="bg1"/>
              </a:solidFill>
              <a:latin typeface="Avant GardeBook" pitchFamily="50" charset="0"/>
              <a:ea typeface="微软雅黑" panose="020B0503020204020204" pitchFamily="34" charset="-122"/>
            </a:endParaRPr>
          </a:p>
        </p:txBody>
      </p:sp>
      <p:sp>
        <p:nvSpPr>
          <p:cNvPr id="5" name="Freeform 8"/>
          <p:cNvSpPr/>
          <p:nvPr/>
        </p:nvSpPr>
        <p:spPr bwMode="auto">
          <a:xfrm>
            <a:off x="4613538" y="1687523"/>
            <a:ext cx="1092735" cy="1096442"/>
          </a:xfrm>
          <a:custGeom>
            <a:avLst/>
            <a:gdLst>
              <a:gd name="T0" fmla="*/ 66 w 132"/>
              <a:gd name="T1" fmla="*/ 0 h 132"/>
              <a:gd name="T2" fmla="*/ 0 w 132"/>
              <a:gd name="T3" fmla="*/ 66 h 132"/>
              <a:gd name="T4" fmla="*/ 0 w 132"/>
              <a:gd name="T5" fmla="*/ 66 h 132"/>
              <a:gd name="T6" fmla="*/ 0 w 132"/>
              <a:gd name="T7" fmla="*/ 66 h 132"/>
              <a:gd name="T8" fmla="*/ 0 w 132"/>
              <a:gd name="T9" fmla="*/ 132 h 132"/>
              <a:gd name="T10" fmla="*/ 65 w 132"/>
              <a:gd name="T11" fmla="*/ 132 h 132"/>
              <a:gd name="T12" fmla="*/ 65 w 132"/>
              <a:gd name="T13" fmla="*/ 132 h 132"/>
              <a:gd name="T14" fmla="*/ 66 w 132"/>
              <a:gd name="T15" fmla="*/ 132 h 132"/>
              <a:gd name="T16" fmla="*/ 132 w 132"/>
              <a:gd name="T17" fmla="*/ 66 h 132"/>
              <a:gd name="T18" fmla="*/ 66 w 132"/>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0"/>
                </a:moveTo>
                <a:cubicBezTo>
                  <a:pt x="30" y="0"/>
                  <a:pt x="0" y="29"/>
                  <a:pt x="0" y="66"/>
                </a:cubicBezTo>
                <a:cubicBezTo>
                  <a:pt x="0" y="66"/>
                  <a:pt x="0" y="66"/>
                  <a:pt x="0" y="66"/>
                </a:cubicBezTo>
                <a:cubicBezTo>
                  <a:pt x="0" y="66"/>
                  <a:pt x="0" y="66"/>
                  <a:pt x="0" y="66"/>
                </a:cubicBezTo>
                <a:cubicBezTo>
                  <a:pt x="0" y="132"/>
                  <a:pt x="0" y="132"/>
                  <a:pt x="0" y="132"/>
                </a:cubicBezTo>
                <a:cubicBezTo>
                  <a:pt x="65" y="132"/>
                  <a:pt x="65" y="132"/>
                  <a:pt x="65" y="132"/>
                </a:cubicBezTo>
                <a:cubicBezTo>
                  <a:pt x="65" y="132"/>
                  <a:pt x="65" y="132"/>
                  <a:pt x="65" y="132"/>
                </a:cubicBezTo>
                <a:cubicBezTo>
                  <a:pt x="65" y="132"/>
                  <a:pt x="66" y="132"/>
                  <a:pt x="66" y="132"/>
                </a:cubicBezTo>
                <a:cubicBezTo>
                  <a:pt x="103" y="132"/>
                  <a:pt x="132" y="103"/>
                  <a:pt x="132" y="66"/>
                </a:cubicBezTo>
                <a:cubicBezTo>
                  <a:pt x="132" y="30"/>
                  <a:pt x="103" y="0"/>
                  <a:pt x="66" y="0"/>
                </a:cubicBezTo>
                <a:close/>
              </a:path>
            </a:pathLst>
          </a:custGeom>
          <a:solidFill>
            <a:schemeClr val="accent2"/>
          </a:solid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r>
              <a:rPr lang="en-US" altLang="zh-CN" sz="2000" dirty="0">
                <a:latin typeface="Avant GardeBook" pitchFamily="50" charset="0"/>
                <a:ea typeface="微软雅黑" panose="020B0503020204020204" pitchFamily="34" charset="-122"/>
              </a:rPr>
              <a:t>50%</a:t>
            </a:r>
            <a:endParaRPr lang="zh-CN" altLang="en-US" sz="2000" dirty="0">
              <a:latin typeface="Avant GardeBook" pitchFamily="50" charset="0"/>
              <a:ea typeface="微软雅黑" panose="020B0503020204020204" pitchFamily="34" charset="-122"/>
            </a:endParaRPr>
          </a:p>
        </p:txBody>
      </p:sp>
      <p:sp>
        <p:nvSpPr>
          <p:cNvPr id="6" name="Freeform 9"/>
          <p:cNvSpPr/>
          <p:nvPr/>
        </p:nvSpPr>
        <p:spPr bwMode="auto">
          <a:xfrm>
            <a:off x="4620565" y="2868307"/>
            <a:ext cx="646505" cy="646619"/>
          </a:xfrm>
          <a:custGeom>
            <a:avLst/>
            <a:gdLst>
              <a:gd name="T0" fmla="*/ 39 w 78"/>
              <a:gd name="T1" fmla="*/ 78 h 78"/>
              <a:gd name="T2" fmla="*/ 0 w 78"/>
              <a:gd name="T3" fmla="*/ 39 h 78"/>
              <a:gd name="T4" fmla="*/ 0 w 78"/>
              <a:gd name="T5" fmla="*/ 39 h 78"/>
              <a:gd name="T6" fmla="*/ 0 w 78"/>
              <a:gd name="T7" fmla="*/ 39 h 78"/>
              <a:gd name="T8" fmla="*/ 0 w 78"/>
              <a:gd name="T9" fmla="*/ 0 h 78"/>
              <a:gd name="T10" fmla="*/ 38 w 78"/>
              <a:gd name="T11" fmla="*/ 0 h 78"/>
              <a:gd name="T12" fmla="*/ 38 w 78"/>
              <a:gd name="T13" fmla="*/ 0 h 78"/>
              <a:gd name="T14" fmla="*/ 39 w 78"/>
              <a:gd name="T15" fmla="*/ 0 h 78"/>
              <a:gd name="T16" fmla="*/ 78 w 78"/>
              <a:gd name="T17" fmla="*/ 39 h 78"/>
              <a:gd name="T18" fmla="*/ 39 w 78"/>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8" y="78"/>
                  <a:pt x="0" y="60"/>
                  <a:pt x="0" y="39"/>
                </a:cubicBezTo>
                <a:cubicBezTo>
                  <a:pt x="0" y="39"/>
                  <a:pt x="0" y="39"/>
                  <a:pt x="0" y="39"/>
                </a:cubicBezTo>
                <a:cubicBezTo>
                  <a:pt x="0" y="39"/>
                  <a:pt x="0" y="39"/>
                  <a:pt x="0" y="39"/>
                </a:cubicBezTo>
                <a:cubicBezTo>
                  <a:pt x="0" y="0"/>
                  <a:pt x="0" y="0"/>
                  <a:pt x="0" y="0"/>
                </a:cubicBezTo>
                <a:cubicBezTo>
                  <a:pt x="38" y="0"/>
                  <a:pt x="38" y="0"/>
                  <a:pt x="38" y="0"/>
                </a:cubicBezTo>
                <a:cubicBezTo>
                  <a:pt x="38" y="0"/>
                  <a:pt x="38" y="0"/>
                  <a:pt x="38" y="0"/>
                </a:cubicBezTo>
                <a:cubicBezTo>
                  <a:pt x="39" y="0"/>
                  <a:pt x="39" y="0"/>
                  <a:pt x="39" y="0"/>
                </a:cubicBezTo>
                <a:cubicBezTo>
                  <a:pt x="61" y="0"/>
                  <a:pt x="78" y="17"/>
                  <a:pt x="78" y="39"/>
                </a:cubicBezTo>
                <a:cubicBezTo>
                  <a:pt x="78" y="60"/>
                  <a:pt x="61" y="78"/>
                  <a:pt x="39" y="78"/>
                </a:cubicBezTo>
                <a:close/>
              </a:path>
            </a:pathLst>
          </a:custGeom>
          <a:solidFill>
            <a:schemeClr val="accent3"/>
          </a:solidFill>
          <a:ln w="190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r>
              <a:rPr lang="en-US" altLang="zh-CN" sz="1400" dirty="0">
                <a:solidFill>
                  <a:schemeClr val="bg1"/>
                </a:solidFill>
                <a:latin typeface="Avant GardeBook" pitchFamily="50" charset="0"/>
                <a:ea typeface="微软雅黑" panose="020B0503020204020204" pitchFamily="34" charset="-122"/>
              </a:rPr>
              <a:t>25%</a:t>
            </a:r>
            <a:endParaRPr lang="zh-CN" altLang="en-US" sz="1400" dirty="0">
              <a:solidFill>
                <a:schemeClr val="bg1"/>
              </a:solidFill>
              <a:latin typeface="Avant GardeBook" pitchFamily="50" charset="0"/>
              <a:ea typeface="微软雅黑" panose="020B0503020204020204" pitchFamily="34" charset="-122"/>
            </a:endParaRPr>
          </a:p>
        </p:txBody>
      </p:sp>
      <p:sp>
        <p:nvSpPr>
          <p:cNvPr id="7" name="Freeform 10"/>
          <p:cNvSpPr/>
          <p:nvPr/>
        </p:nvSpPr>
        <p:spPr bwMode="auto">
          <a:xfrm>
            <a:off x="3383714" y="2868306"/>
            <a:ext cx="1170095" cy="1162850"/>
          </a:xfrm>
          <a:custGeom>
            <a:avLst/>
            <a:gdLst>
              <a:gd name="T0" fmla="*/ 66 w 133"/>
              <a:gd name="T1" fmla="*/ 132 h 132"/>
              <a:gd name="T2" fmla="*/ 132 w 133"/>
              <a:gd name="T3" fmla="*/ 66 h 132"/>
              <a:gd name="T4" fmla="*/ 133 w 133"/>
              <a:gd name="T5" fmla="*/ 66 h 132"/>
              <a:gd name="T6" fmla="*/ 133 w 133"/>
              <a:gd name="T7" fmla="*/ 66 h 132"/>
              <a:gd name="T8" fmla="*/ 133 w 133"/>
              <a:gd name="T9" fmla="*/ 0 h 132"/>
              <a:gd name="T10" fmla="*/ 68 w 133"/>
              <a:gd name="T11" fmla="*/ 0 h 132"/>
              <a:gd name="T12" fmla="*/ 68 w 133"/>
              <a:gd name="T13" fmla="*/ 0 h 132"/>
              <a:gd name="T14" fmla="*/ 66 w 133"/>
              <a:gd name="T15" fmla="*/ 0 h 132"/>
              <a:gd name="T16" fmla="*/ 0 w 133"/>
              <a:gd name="T17" fmla="*/ 66 h 132"/>
              <a:gd name="T18" fmla="*/ 66 w 133"/>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66" y="132"/>
                </a:moveTo>
                <a:cubicBezTo>
                  <a:pt x="103" y="132"/>
                  <a:pt x="132" y="103"/>
                  <a:pt x="132" y="66"/>
                </a:cubicBezTo>
                <a:cubicBezTo>
                  <a:pt x="133" y="66"/>
                  <a:pt x="133" y="66"/>
                  <a:pt x="133" y="66"/>
                </a:cubicBezTo>
                <a:cubicBezTo>
                  <a:pt x="133" y="66"/>
                  <a:pt x="133" y="66"/>
                  <a:pt x="133" y="66"/>
                </a:cubicBezTo>
                <a:cubicBezTo>
                  <a:pt x="133" y="0"/>
                  <a:pt x="133" y="0"/>
                  <a:pt x="133" y="0"/>
                </a:cubicBezTo>
                <a:cubicBezTo>
                  <a:pt x="68" y="0"/>
                  <a:pt x="68" y="0"/>
                  <a:pt x="68" y="0"/>
                </a:cubicBezTo>
                <a:cubicBezTo>
                  <a:pt x="68" y="0"/>
                  <a:pt x="68" y="0"/>
                  <a:pt x="68" y="0"/>
                </a:cubicBezTo>
                <a:cubicBezTo>
                  <a:pt x="67" y="0"/>
                  <a:pt x="67" y="0"/>
                  <a:pt x="66" y="0"/>
                </a:cubicBezTo>
                <a:cubicBezTo>
                  <a:pt x="30" y="0"/>
                  <a:pt x="0" y="29"/>
                  <a:pt x="0" y="66"/>
                </a:cubicBezTo>
                <a:cubicBezTo>
                  <a:pt x="0" y="103"/>
                  <a:pt x="30" y="132"/>
                  <a:pt x="66" y="132"/>
                </a:cubicBezTo>
                <a:close/>
              </a:path>
            </a:pathLst>
          </a:custGeom>
          <a:solidFill>
            <a:schemeClr val="accent4"/>
          </a:solidFill>
          <a:ln w="1905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r>
              <a:rPr lang="en-US" altLang="zh-CN" sz="2400" dirty="0">
                <a:solidFill>
                  <a:schemeClr val="bg1"/>
                </a:solidFill>
                <a:latin typeface="Avant GardeBook" pitchFamily="50" charset="0"/>
                <a:ea typeface="微软雅黑" panose="020B0503020204020204" pitchFamily="34" charset="-122"/>
              </a:rPr>
              <a:t>60%</a:t>
            </a:r>
            <a:endParaRPr lang="zh-CN" altLang="en-US" sz="2400" dirty="0">
              <a:solidFill>
                <a:schemeClr val="bg1"/>
              </a:solidFill>
              <a:latin typeface="Avant GardeBook" pitchFamily="50" charset="0"/>
              <a:ea typeface="微软雅黑" panose="020B0503020204020204" pitchFamily="34" charset="-122"/>
            </a:endParaRPr>
          </a:p>
        </p:txBody>
      </p:sp>
      <p:sp>
        <p:nvSpPr>
          <p:cNvPr id="8" name="TextBox 7"/>
          <p:cNvSpPr txBox="1"/>
          <p:nvPr/>
        </p:nvSpPr>
        <p:spPr>
          <a:xfrm>
            <a:off x="5490221" y="2876073"/>
            <a:ext cx="2221089" cy="276999"/>
          </a:xfrm>
          <a:prstGeom prst="rect">
            <a:avLst/>
          </a:prstGeom>
          <a:noFill/>
        </p:spPr>
        <p:txBody>
          <a:bodyPr wrap="square" lIns="68589" tIns="0" rIns="68589"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9" name="TextBox 8"/>
          <p:cNvSpPr txBox="1"/>
          <p:nvPr/>
        </p:nvSpPr>
        <p:spPr>
          <a:xfrm>
            <a:off x="5490221" y="3097716"/>
            <a:ext cx="2484599" cy="549391"/>
          </a:xfrm>
          <a:prstGeom prst="rect">
            <a:avLst/>
          </a:prstGeom>
          <a:noFill/>
        </p:spPr>
        <p:txBody>
          <a:bodyPr wrap="square" lIns="68589" tIns="34295" rIns="68589" bIns="34295" rtlCol="0">
            <a:spAutoFit/>
          </a:bodyPr>
          <a:lstStyle/>
          <a:p>
            <a:pP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054598" y="1972361"/>
            <a:ext cx="2221089" cy="276999"/>
          </a:xfrm>
          <a:prstGeom prst="rect">
            <a:avLst/>
          </a:prstGeom>
          <a:noFill/>
        </p:spPr>
        <p:txBody>
          <a:bodyPr wrap="square" lIns="68589" tIns="0" rIns="68589" bIns="0" rtlCol="0" anchor="t">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1" name="TextBox 10"/>
          <p:cNvSpPr txBox="1"/>
          <p:nvPr/>
        </p:nvSpPr>
        <p:spPr>
          <a:xfrm>
            <a:off x="946572" y="2194003"/>
            <a:ext cx="2329115" cy="549391"/>
          </a:xfrm>
          <a:prstGeom prst="rect">
            <a:avLst/>
          </a:prstGeom>
          <a:noFill/>
        </p:spPr>
        <p:txBody>
          <a:bodyPr wrap="square" lIns="68589" tIns="34295" rIns="68589" bIns="34295" rtlCol="0">
            <a:spAutoFit/>
          </a:bodyPr>
          <a:lstStyle/>
          <a:p>
            <a:pPr algn="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922325" y="1832100"/>
            <a:ext cx="2221089" cy="276999"/>
          </a:xfrm>
          <a:prstGeom prst="rect">
            <a:avLst/>
          </a:prstGeom>
          <a:noFill/>
        </p:spPr>
        <p:txBody>
          <a:bodyPr wrap="square" lIns="68589" tIns="0" rIns="68589"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3" name="TextBox 12"/>
          <p:cNvSpPr txBox="1"/>
          <p:nvPr/>
        </p:nvSpPr>
        <p:spPr>
          <a:xfrm>
            <a:off x="5922326" y="2053743"/>
            <a:ext cx="2484599" cy="549391"/>
          </a:xfrm>
          <a:prstGeom prst="rect">
            <a:avLst/>
          </a:prstGeom>
          <a:noFill/>
        </p:spPr>
        <p:txBody>
          <a:bodyPr wrap="square" lIns="68589" tIns="34295" rIns="68589" bIns="34295" rtlCol="0">
            <a:spAutoFit/>
          </a:bodyPr>
          <a:lstStyle/>
          <a:p>
            <a:pP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054598" y="3111549"/>
            <a:ext cx="2221089" cy="276999"/>
          </a:xfrm>
          <a:prstGeom prst="rect">
            <a:avLst/>
          </a:prstGeom>
          <a:noFill/>
        </p:spPr>
        <p:txBody>
          <a:bodyPr wrap="square" lIns="68589" tIns="0" rIns="68589" bIns="0" rtlCol="0" anchor="t">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5" name="TextBox 14"/>
          <p:cNvSpPr txBox="1"/>
          <p:nvPr/>
        </p:nvSpPr>
        <p:spPr>
          <a:xfrm>
            <a:off x="946572" y="3333191"/>
            <a:ext cx="2329115" cy="549391"/>
          </a:xfrm>
          <a:prstGeom prst="rect">
            <a:avLst/>
          </a:prstGeom>
          <a:noFill/>
        </p:spPr>
        <p:txBody>
          <a:bodyPr wrap="square" lIns="68589" tIns="34295" rIns="68589" bIns="34295" rtlCol="0">
            <a:spAutoFit/>
          </a:bodyPr>
          <a:lstStyle/>
          <a:p>
            <a:pPr algn="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Freeform 16"/>
          <p:cNvSpPr/>
          <p:nvPr/>
        </p:nvSpPr>
        <p:spPr bwMode="auto">
          <a:xfrm>
            <a:off x="3911564" y="1416992"/>
            <a:ext cx="876488" cy="278421"/>
          </a:xfrm>
          <a:custGeom>
            <a:avLst/>
            <a:gdLst>
              <a:gd name="T0" fmla="*/ 0 w 1942"/>
              <a:gd name="T1" fmla="*/ 326 h 326"/>
              <a:gd name="T2" fmla="*/ 322 w 1942"/>
              <a:gd name="T3" fmla="*/ 0 h 326"/>
              <a:gd name="T4" fmla="*/ 1942 w 1942"/>
              <a:gd name="T5" fmla="*/ 0 h 326"/>
            </a:gdLst>
            <a:ahLst/>
            <a:cxnLst>
              <a:cxn ang="0">
                <a:pos x="T0" y="T1"/>
              </a:cxn>
              <a:cxn ang="0">
                <a:pos x="T2" y="T3"/>
              </a:cxn>
              <a:cxn ang="0">
                <a:pos x="T4" y="T5"/>
              </a:cxn>
            </a:cxnLst>
            <a:rect l="0" t="0" r="r" b="b"/>
            <a:pathLst>
              <a:path w="1942" h="326">
                <a:moveTo>
                  <a:pt x="0" y="326"/>
                </a:moveTo>
                <a:lnTo>
                  <a:pt x="322" y="0"/>
                </a:lnTo>
                <a:lnTo>
                  <a:pt x="1942" y="0"/>
                </a:lnTo>
              </a:path>
            </a:pathLst>
          </a:cu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68589" tIns="34295" rIns="68589" bIns="34295" numCol="1" anchor="t" anchorCtr="0" compatLnSpc="1"/>
          <a:lstStyle/>
          <a:p>
            <a:endParaRPr lang="zh-CN" altLang="en-US" dirty="0">
              <a:latin typeface="Avant GardeBook" pitchFamily="50" charset="0"/>
            </a:endParaRPr>
          </a:p>
        </p:txBody>
      </p:sp>
      <p:sp>
        <p:nvSpPr>
          <p:cNvPr id="17" name="TextBox 16"/>
          <p:cNvSpPr txBox="1"/>
          <p:nvPr/>
        </p:nvSpPr>
        <p:spPr>
          <a:xfrm>
            <a:off x="4832312" y="1186757"/>
            <a:ext cx="2007940" cy="429358"/>
          </a:xfrm>
          <a:prstGeom prst="rect">
            <a:avLst/>
          </a:prstGeom>
          <a:noFill/>
        </p:spPr>
        <p:txBody>
          <a:bodyPr wrap="square" lIns="68589" tIns="34295" rIns="68589" bIns="34295"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在此添加说明文字在此添加说明文字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在此添加说明文字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2000"/>
                            </p:stCondLst>
                            <p:childTnLst>
                              <p:par>
                                <p:cTn id="43" presetID="22" presetClass="entr" presetSubtype="2"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par>
                          <p:cTn id="49" fill="hold">
                            <p:stCondLst>
                              <p:cond delay="2500"/>
                            </p:stCondLst>
                            <p:childTnLst>
                              <p:par>
                                <p:cTn id="50" presetID="22" presetClass="entr" presetSubtype="2"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right)">
                                      <p:cBhvr>
                                        <p:cTn id="52" dur="500"/>
                                        <p:tgtEl>
                                          <p:spTgt spid="3"/>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animBg="1"/>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373009" y="1429438"/>
            <a:ext cx="2156681" cy="2544563"/>
          </a:xfrm>
          <a:custGeom>
            <a:avLst/>
            <a:gdLst>
              <a:gd name="connsiteX0" fmla="*/ 0 w 3429024"/>
              <a:gd name="connsiteY0" fmla="*/ 1714512 h 3429024"/>
              <a:gd name="connsiteX1" fmla="*/ 502171 w 3429024"/>
              <a:gd name="connsiteY1" fmla="*/ 502169 h 3429024"/>
              <a:gd name="connsiteX2" fmla="*/ 1714515 w 3429024"/>
              <a:gd name="connsiteY2" fmla="*/ 2 h 3429024"/>
              <a:gd name="connsiteX3" fmla="*/ 2926858 w 3429024"/>
              <a:gd name="connsiteY3" fmla="*/ 502173 h 3429024"/>
              <a:gd name="connsiteX4" fmla="*/ 3429025 w 3429024"/>
              <a:gd name="connsiteY4" fmla="*/ 1714517 h 3429024"/>
              <a:gd name="connsiteX5" fmla="*/ 2926856 w 3429024"/>
              <a:gd name="connsiteY5" fmla="*/ 2926860 h 3429024"/>
              <a:gd name="connsiteX6" fmla="*/ 1714512 w 3429024"/>
              <a:gd name="connsiteY6" fmla="*/ 3429029 h 3429024"/>
              <a:gd name="connsiteX7" fmla="*/ 502169 w 3429024"/>
              <a:gd name="connsiteY7" fmla="*/ 2926859 h 3429024"/>
              <a:gd name="connsiteX8" fmla="*/ 1 w 3429024"/>
              <a:gd name="connsiteY8" fmla="*/ 1714515 h 3429024"/>
              <a:gd name="connsiteX9" fmla="*/ 0 w 3429024"/>
              <a:gd name="connsiteY9" fmla="*/ 1714512 h 3429024"/>
              <a:gd name="connsiteX0-1" fmla="*/ 0 w 3429026"/>
              <a:gd name="connsiteY0-2" fmla="*/ 1714511 h 4143384"/>
              <a:gd name="connsiteX1-3" fmla="*/ 502171 w 3429026"/>
              <a:gd name="connsiteY1-4" fmla="*/ 502168 h 4143384"/>
              <a:gd name="connsiteX2-5" fmla="*/ 1714515 w 3429026"/>
              <a:gd name="connsiteY2-6" fmla="*/ 1 h 4143384"/>
              <a:gd name="connsiteX3-7" fmla="*/ 2926858 w 3429026"/>
              <a:gd name="connsiteY3-8" fmla="*/ 502172 h 4143384"/>
              <a:gd name="connsiteX4-9" fmla="*/ 3429025 w 3429026"/>
              <a:gd name="connsiteY4-10" fmla="*/ 1714516 h 4143384"/>
              <a:gd name="connsiteX5-11" fmla="*/ 2926856 w 3429026"/>
              <a:gd name="connsiteY5-12" fmla="*/ 2926859 h 4143384"/>
              <a:gd name="connsiteX6-13" fmla="*/ 1714512 w 3429026"/>
              <a:gd name="connsiteY6-14" fmla="*/ 4143384 h 4143384"/>
              <a:gd name="connsiteX7-15" fmla="*/ 502169 w 3429026"/>
              <a:gd name="connsiteY7-16" fmla="*/ 2926858 h 4143384"/>
              <a:gd name="connsiteX8-17" fmla="*/ 1 w 3429026"/>
              <a:gd name="connsiteY8-18" fmla="*/ 1714514 h 4143384"/>
              <a:gd name="connsiteX9-19" fmla="*/ 0 w 3429026"/>
              <a:gd name="connsiteY9-20" fmla="*/ 1714511 h 4143384"/>
              <a:gd name="connsiteX0-21" fmla="*/ 0 w 3429026"/>
              <a:gd name="connsiteY0-22" fmla="*/ 1714511 h 4143384"/>
              <a:gd name="connsiteX1-23" fmla="*/ 502171 w 3429026"/>
              <a:gd name="connsiteY1-24" fmla="*/ 502168 h 4143384"/>
              <a:gd name="connsiteX2-25" fmla="*/ 1714515 w 3429026"/>
              <a:gd name="connsiteY2-26" fmla="*/ 1 h 4143384"/>
              <a:gd name="connsiteX3-27" fmla="*/ 2926858 w 3429026"/>
              <a:gd name="connsiteY3-28" fmla="*/ 502172 h 4143384"/>
              <a:gd name="connsiteX4-29" fmla="*/ 3429025 w 3429026"/>
              <a:gd name="connsiteY4-30" fmla="*/ 1714516 h 4143384"/>
              <a:gd name="connsiteX5-31" fmla="*/ 2926856 w 3429026"/>
              <a:gd name="connsiteY5-32" fmla="*/ 2926859 h 4143384"/>
              <a:gd name="connsiteX6-33" fmla="*/ 1714512 w 3429026"/>
              <a:gd name="connsiteY6-34" fmla="*/ 4143384 h 4143384"/>
              <a:gd name="connsiteX7-35" fmla="*/ 502169 w 3429026"/>
              <a:gd name="connsiteY7-36" fmla="*/ 2926858 h 4143384"/>
              <a:gd name="connsiteX8-37" fmla="*/ 1 w 3429026"/>
              <a:gd name="connsiteY8-38" fmla="*/ 1714514 h 4143384"/>
              <a:gd name="connsiteX9-39" fmla="*/ 0 w 3429026"/>
              <a:gd name="connsiteY9-40" fmla="*/ 1714511 h 4143384"/>
              <a:gd name="connsiteX0-41" fmla="*/ 0 w 3429026"/>
              <a:gd name="connsiteY0-42" fmla="*/ 1714511 h 4143384"/>
              <a:gd name="connsiteX1-43" fmla="*/ 502171 w 3429026"/>
              <a:gd name="connsiteY1-44" fmla="*/ 502168 h 4143384"/>
              <a:gd name="connsiteX2-45" fmla="*/ 1714515 w 3429026"/>
              <a:gd name="connsiteY2-46" fmla="*/ 1 h 4143384"/>
              <a:gd name="connsiteX3-47" fmla="*/ 2926858 w 3429026"/>
              <a:gd name="connsiteY3-48" fmla="*/ 502172 h 4143384"/>
              <a:gd name="connsiteX4-49" fmla="*/ 3429025 w 3429026"/>
              <a:gd name="connsiteY4-50" fmla="*/ 1714516 h 4143384"/>
              <a:gd name="connsiteX5-51" fmla="*/ 2926856 w 3429026"/>
              <a:gd name="connsiteY5-52" fmla="*/ 2926859 h 4143384"/>
              <a:gd name="connsiteX6-53" fmla="*/ 1714512 w 3429026"/>
              <a:gd name="connsiteY6-54" fmla="*/ 4143384 h 4143384"/>
              <a:gd name="connsiteX7-55" fmla="*/ 502169 w 3429026"/>
              <a:gd name="connsiteY7-56" fmla="*/ 2926858 h 4143384"/>
              <a:gd name="connsiteX8-57" fmla="*/ 1 w 3429026"/>
              <a:gd name="connsiteY8-58" fmla="*/ 1714514 h 4143384"/>
              <a:gd name="connsiteX9-59" fmla="*/ 0 w 3429026"/>
              <a:gd name="connsiteY9-60" fmla="*/ 1714511 h 4143384"/>
              <a:gd name="connsiteX0-61" fmla="*/ 0 w 3429026"/>
              <a:gd name="connsiteY0-62" fmla="*/ 1714511 h 4143384"/>
              <a:gd name="connsiteX1-63" fmla="*/ 502171 w 3429026"/>
              <a:gd name="connsiteY1-64" fmla="*/ 502168 h 4143384"/>
              <a:gd name="connsiteX2-65" fmla="*/ 1714515 w 3429026"/>
              <a:gd name="connsiteY2-66" fmla="*/ 1 h 4143384"/>
              <a:gd name="connsiteX3-67" fmla="*/ 2926858 w 3429026"/>
              <a:gd name="connsiteY3-68" fmla="*/ 502172 h 4143384"/>
              <a:gd name="connsiteX4-69" fmla="*/ 3429025 w 3429026"/>
              <a:gd name="connsiteY4-70" fmla="*/ 1714516 h 4143384"/>
              <a:gd name="connsiteX5-71" fmla="*/ 2926856 w 3429026"/>
              <a:gd name="connsiteY5-72" fmla="*/ 2926859 h 4143384"/>
              <a:gd name="connsiteX6-73" fmla="*/ 1714512 w 3429026"/>
              <a:gd name="connsiteY6-74" fmla="*/ 4143384 h 4143384"/>
              <a:gd name="connsiteX7-75" fmla="*/ 502169 w 3429026"/>
              <a:gd name="connsiteY7-76" fmla="*/ 2926858 h 4143384"/>
              <a:gd name="connsiteX8-77" fmla="*/ 1 w 3429026"/>
              <a:gd name="connsiteY8-78" fmla="*/ 1714514 h 4143384"/>
              <a:gd name="connsiteX9-79" fmla="*/ 0 w 3429026"/>
              <a:gd name="connsiteY9-80" fmla="*/ 1714511 h 4143384"/>
              <a:gd name="connsiteX0-81" fmla="*/ 0 w 3429026"/>
              <a:gd name="connsiteY0-82" fmla="*/ 1714511 h 4168108"/>
              <a:gd name="connsiteX1-83" fmla="*/ 502171 w 3429026"/>
              <a:gd name="connsiteY1-84" fmla="*/ 502168 h 4168108"/>
              <a:gd name="connsiteX2-85" fmla="*/ 1714515 w 3429026"/>
              <a:gd name="connsiteY2-86" fmla="*/ 1 h 4168108"/>
              <a:gd name="connsiteX3-87" fmla="*/ 2926858 w 3429026"/>
              <a:gd name="connsiteY3-88" fmla="*/ 502172 h 4168108"/>
              <a:gd name="connsiteX4-89" fmla="*/ 3429025 w 3429026"/>
              <a:gd name="connsiteY4-90" fmla="*/ 1714516 h 4168108"/>
              <a:gd name="connsiteX5-91" fmla="*/ 2926856 w 3429026"/>
              <a:gd name="connsiteY5-92" fmla="*/ 2926859 h 4168108"/>
              <a:gd name="connsiteX6-93" fmla="*/ 1714512 w 3429026"/>
              <a:gd name="connsiteY6-94" fmla="*/ 4143384 h 4168108"/>
              <a:gd name="connsiteX7-95" fmla="*/ 502169 w 3429026"/>
              <a:gd name="connsiteY7-96" fmla="*/ 2926858 h 4168108"/>
              <a:gd name="connsiteX8-97" fmla="*/ 1 w 3429026"/>
              <a:gd name="connsiteY8-98" fmla="*/ 1714514 h 4168108"/>
              <a:gd name="connsiteX9-99" fmla="*/ 0 w 3429026"/>
              <a:gd name="connsiteY9-100" fmla="*/ 1714511 h 4168108"/>
              <a:gd name="connsiteX0-101" fmla="*/ 0 w 3429026"/>
              <a:gd name="connsiteY0-102" fmla="*/ 1714511 h 4271910"/>
              <a:gd name="connsiteX1-103" fmla="*/ 502171 w 3429026"/>
              <a:gd name="connsiteY1-104" fmla="*/ 502168 h 4271910"/>
              <a:gd name="connsiteX2-105" fmla="*/ 1714515 w 3429026"/>
              <a:gd name="connsiteY2-106" fmla="*/ 1 h 4271910"/>
              <a:gd name="connsiteX3-107" fmla="*/ 2926858 w 3429026"/>
              <a:gd name="connsiteY3-108" fmla="*/ 502172 h 4271910"/>
              <a:gd name="connsiteX4-109" fmla="*/ 3429025 w 3429026"/>
              <a:gd name="connsiteY4-110" fmla="*/ 1714516 h 4271910"/>
              <a:gd name="connsiteX5-111" fmla="*/ 2926856 w 3429026"/>
              <a:gd name="connsiteY5-112" fmla="*/ 2926859 h 4271910"/>
              <a:gd name="connsiteX6-113" fmla="*/ 1714512 w 3429026"/>
              <a:gd name="connsiteY6-114" fmla="*/ 4143384 h 4271910"/>
              <a:gd name="connsiteX7-115" fmla="*/ 502169 w 3429026"/>
              <a:gd name="connsiteY7-116" fmla="*/ 2926858 h 4271910"/>
              <a:gd name="connsiteX8-117" fmla="*/ 1 w 3429026"/>
              <a:gd name="connsiteY8-118" fmla="*/ 1714514 h 4271910"/>
              <a:gd name="connsiteX9-119" fmla="*/ 0 w 3429026"/>
              <a:gd name="connsiteY9-120" fmla="*/ 1714511 h 4271910"/>
              <a:gd name="connsiteX0-121" fmla="*/ 0 w 3429026"/>
              <a:gd name="connsiteY0-122" fmla="*/ 1714511 h 4271910"/>
              <a:gd name="connsiteX1-123" fmla="*/ 502171 w 3429026"/>
              <a:gd name="connsiteY1-124" fmla="*/ 502168 h 4271910"/>
              <a:gd name="connsiteX2-125" fmla="*/ 1714515 w 3429026"/>
              <a:gd name="connsiteY2-126" fmla="*/ 1 h 4271910"/>
              <a:gd name="connsiteX3-127" fmla="*/ 2926858 w 3429026"/>
              <a:gd name="connsiteY3-128" fmla="*/ 502172 h 4271910"/>
              <a:gd name="connsiteX4-129" fmla="*/ 3429025 w 3429026"/>
              <a:gd name="connsiteY4-130" fmla="*/ 1714516 h 4271910"/>
              <a:gd name="connsiteX5-131" fmla="*/ 2926856 w 3429026"/>
              <a:gd name="connsiteY5-132" fmla="*/ 2926859 h 4271910"/>
              <a:gd name="connsiteX6-133" fmla="*/ 1714512 w 3429026"/>
              <a:gd name="connsiteY6-134" fmla="*/ 4143384 h 4271910"/>
              <a:gd name="connsiteX7-135" fmla="*/ 502169 w 3429026"/>
              <a:gd name="connsiteY7-136" fmla="*/ 2926858 h 4271910"/>
              <a:gd name="connsiteX8-137" fmla="*/ 1 w 3429026"/>
              <a:gd name="connsiteY8-138" fmla="*/ 1714514 h 4271910"/>
              <a:gd name="connsiteX9-139" fmla="*/ 0 w 3429026"/>
              <a:gd name="connsiteY9-140" fmla="*/ 1714511 h 4271910"/>
              <a:gd name="connsiteX0-141" fmla="*/ 0 w 3429026"/>
              <a:gd name="connsiteY0-142" fmla="*/ 1714511 h 4271910"/>
              <a:gd name="connsiteX1-143" fmla="*/ 502171 w 3429026"/>
              <a:gd name="connsiteY1-144" fmla="*/ 502168 h 4271910"/>
              <a:gd name="connsiteX2-145" fmla="*/ 1714515 w 3429026"/>
              <a:gd name="connsiteY2-146" fmla="*/ 1 h 4271910"/>
              <a:gd name="connsiteX3-147" fmla="*/ 2926858 w 3429026"/>
              <a:gd name="connsiteY3-148" fmla="*/ 502172 h 4271910"/>
              <a:gd name="connsiteX4-149" fmla="*/ 3429025 w 3429026"/>
              <a:gd name="connsiteY4-150" fmla="*/ 1714516 h 4271910"/>
              <a:gd name="connsiteX5-151" fmla="*/ 2926856 w 3429026"/>
              <a:gd name="connsiteY5-152" fmla="*/ 2926859 h 4271910"/>
              <a:gd name="connsiteX6-153" fmla="*/ 1714512 w 3429026"/>
              <a:gd name="connsiteY6-154" fmla="*/ 4143384 h 4271910"/>
              <a:gd name="connsiteX7-155" fmla="*/ 716451 w 3429026"/>
              <a:gd name="connsiteY7-156" fmla="*/ 2926858 h 4271910"/>
              <a:gd name="connsiteX8-157" fmla="*/ 1 w 3429026"/>
              <a:gd name="connsiteY8-158" fmla="*/ 1714514 h 4271910"/>
              <a:gd name="connsiteX9-159" fmla="*/ 0 w 3429026"/>
              <a:gd name="connsiteY9-160" fmla="*/ 1714511 h 4271910"/>
              <a:gd name="connsiteX0-161" fmla="*/ 0 w 3429026"/>
              <a:gd name="connsiteY0-162" fmla="*/ 1714511 h 4271910"/>
              <a:gd name="connsiteX1-163" fmla="*/ 502171 w 3429026"/>
              <a:gd name="connsiteY1-164" fmla="*/ 502168 h 4271910"/>
              <a:gd name="connsiteX2-165" fmla="*/ 1714515 w 3429026"/>
              <a:gd name="connsiteY2-166" fmla="*/ 1 h 4271910"/>
              <a:gd name="connsiteX3-167" fmla="*/ 2926858 w 3429026"/>
              <a:gd name="connsiteY3-168" fmla="*/ 502172 h 4271910"/>
              <a:gd name="connsiteX4-169" fmla="*/ 3429025 w 3429026"/>
              <a:gd name="connsiteY4-170" fmla="*/ 1714516 h 4271910"/>
              <a:gd name="connsiteX5-171" fmla="*/ 2712510 w 3429026"/>
              <a:gd name="connsiteY5-172" fmla="*/ 2926859 h 4271910"/>
              <a:gd name="connsiteX6-173" fmla="*/ 1714512 w 3429026"/>
              <a:gd name="connsiteY6-174" fmla="*/ 4143384 h 4271910"/>
              <a:gd name="connsiteX7-175" fmla="*/ 716451 w 3429026"/>
              <a:gd name="connsiteY7-176" fmla="*/ 2926858 h 4271910"/>
              <a:gd name="connsiteX8-177" fmla="*/ 1 w 3429026"/>
              <a:gd name="connsiteY8-178" fmla="*/ 1714514 h 4271910"/>
              <a:gd name="connsiteX9-179" fmla="*/ 0 w 3429026"/>
              <a:gd name="connsiteY9-180" fmla="*/ 1714511 h 4271910"/>
              <a:gd name="connsiteX0-181" fmla="*/ 0 w 3429026"/>
              <a:gd name="connsiteY0-182" fmla="*/ 1714511 h 4271910"/>
              <a:gd name="connsiteX1-183" fmla="*/ 502171 w 3429026"/>
              <a:gd name="connsiteY1-184" fmla="*/ 502168 h 4271910"/>
              <a:gd name="connsiteX2-185" fmla="*/ 1714515 w 3429026"/>
              <a:gd name="connsiteY2-186" fmla="*/ 1 h 4271910"/>
              <a:gd name="connsiteX3-187" fmla="*/ 2926858 w 3429026"/>
              <a:gd name="connsiteY3-188" fmla="*/ 502172 h 4271910"/>
              <a:gd name="connsiteX4-189" fmla="*/ 3429025 w 3429026"/>
              <a:gd name="connsiteY4-190" fmla="*/ 1714516 h 4271910"/>
              <a:gd name="connsiteX5-191" fmla="*/ 2712510 w 3429026"/>
              <a:gd name="connsiteY5-192" fmla="*/ 2926859 h 4271910"/>
              <a:gd name="connsiteX6-193" fmla="*/ 1714512 w 3429026"/>
              <a:gd name="connsiteY6-194" fmla="*/ 4143384 h 4271910"/>
              <a:gd name="connsiteX7-195" fmla="*/ 716451 w 3429026"/>
              <a:gd name="connsiteY7-196" fmla="*/ 2926858 h 4271910"/>
              <a:gd name="connsiteX8-197" fmla="*/ 1 w 3429026"/>
              <a:gd name="connsiteY8-198" fmla="*/ 1714514 h 4271910"/>
              <a:gd name="connsiteX9-199" fmla="*/ 0 w 3429026"/>
              <a:gd name="connsiteY9-200" fmla="*/ 1714511 h 4271910"/>
              <a:gd name="connsiteX0-201" fmla="*/ 0 w 3429026"/>
              <a:gd name="connsiteY0-202" fmla="*/ 1714511 h 4271910"/>
              <a:gd name="connsiteX1-203" fmla="*/ 502171 w 3429026"/>
              <a:gd name="connsiteY1-204" fmla="*/ 502168 h 4271910"/>
              <a:gd name="connsiteX2-205" fmla="*/ 1714515 w 3429026"/>
              <a:gd name="connsiteY2-206" fmla="*/ 1 h 4271910"/>
              <a:gd name="connsiteX3-207" fmla="*/ 2926858 w 3429026"/>
              <a:gd name="connsiteY3-208" fmla="*/ 502172 h 4271910"/>
              <a:gd name="connsiteX4-209" fmla="*/ 3429025 w 3429026"/>
              <a:gd name="connsiteY4-210" fmla="*/ 1714516 h 4271910"/>
              <a:gd name="connsiteX5-211" fmla="*/ 2712510 w 3429026"/>
              <a:gd name="connsiteY5-212" fmla="*/ 2926859 h 4271910"/>
              <a:gd name="connsiteX6-213" fmla="*/ 1714512 w 3429026"/>
              <a:gd name="connsiteY6-214" fmla="*/ 4143384 h 4271910"/>
              <a:gd name="connsiteX7-215" fmla="*/ 716451 w 3429026"/>
              <a:gd name="connsiteY7-216" fmla="*/ 2926858 h 4271910"/>
              <a:gd name="connsiteX8-217" fmla="*/ 1 w 3429026"/>
              <a:gd name="connsiteY8-218" fmla="*/ 1714514 h 4271910"/>
              <a:gd name="connsiteX9-219" fmla="*/ 0 w 3429026"/>
              <a:gd name="connsiteY9-220" fmla="*/ 1714511 h 4271910"/>
              <a:gd name="connsiteX0-221" fmla="*/ 0 w 3429026"/>
              <a:gd name="connsiteY0-222" fmla="*/ 1714511 h 4271910"/>
              <a:gd name="connsiteX1-223" fmla="*/ 502171 w 3429026"/>
              <a:gd name="connsiteY1-224" fmla="*/ 502168 h 4271910"/>
              <a:gd name="connsiteX2-225" fmla="*/ 1714515 w 3429026"/>
              <a:gd name="connsiteY2-226" fmla="*/ 1 h 4271910"/>
              <a:gd name="connsiteX3-227" fmla="*/ 2926858 w 3429026"/>
              <a:gd name="connsiteY3-228" fmla="*/ 502172 h 4271910"/>
              <a:gd name="connsiteX4-229" fmla="*/ 3429025 w 3429026"/>
              <a:gd name="connsiteY4-230" fmla="*/ 1714516 h 4271910"/>
              <a:gd name="connsiteX5-231" fmla="*/ 2712510 w 3429026"/>
              <a:gd name="connsiteY5-232" fmla="*/ 2926859 h 4271910"/>
              <a:gd name="connsiteX6-233" fmla="*/ 1714512 w 3429026"/>
              <a:gd name="connsiteY6-234" fmla="*/ 4143384 h 4271910"/>
              <a:gd name="connsiteX7-235" fmla="*/ 594531 w 3429026"/>
              <a:gd name="connsiteY7-236" fmla="*/ 2957338 h 4271910"/>
              <a:gd name="connsiteX8-237" fmla="*/ 1 w 3429026"/>
              <a:gd name="connsiteY8-238" fmla="*/ 1714514 h 4271910"/>
              <a:gd name="connsiteX9-239" fmla="*/ 0 w 3429026"/>
              <a:gd name="connsiteY9-240" fmla="*/ 1714511 h 4271910"/>
              <a:gd name="connsiteX0-241" fmla="*/ 0 w 3429026"/>
              <a:gd name="connsiteY0-242" fmla="*/ 1714511 h 4271910"/>
              <a:gd name="connsiteX1-243" fmla="*/ 502171 w 3429026"/>
              <a:gd name="connsiteY1-244" fmla="*/ 502168 h 4271910"/>
              <a:gd name="connsiteX2-245" fmla="*/ 1714515 w 3429026"/>
              <a:gd name="connsiteY2-246" fmla="*/ 1 h 4271910"/>
              <a:gd name="connsiteX3-247" fmla="*/ 2926858 w 3429026"/>
              <a:gd name="connsiteY3-248" fmla="*/ 502172 h 4271910"/>
              <a:gd name="connsiteX4-249" fmla="*/ 3429025 w 3429026"/>
              <a:gd name="connsiteY4-250" fmla="*/ 1714516 h 4271910"/>
              <a:gd name="connsiteX5-251" fmla="*/ 2774416 w 3429026"/>
              <a:gd name="connsiteY5-252" fmla="*/ 2983049 h 4271910"/>
              <a:gd name="connsiteX6-253" fmla="*/ 1714512 w 3429026"/>
              <a:gd name="connsiteY6-254" fmla="*/ 4143384 h 4271910"/>
              <a:gd name="connsiteX7-255" fmla="*/ 594531 w 3429026"/>
              <a:gd name="connsiteY7-256" fmla="*/ 2957338 h 4271910"/>
              <a:gd name="connsiteX8-257" fmla="*/ 1 w 3429026"/>
              <a:gd name="connsiteY8-258" fmla="*/ 1714514 h 4271910"/>
              <a:gd name="connsiteX9-259" fmla="*/ 0 w 3429026"/>
              <a:gd name="connsiteY9-260" fmla="*/ 1714511 h 4271910"/>
              <a:gd name="connsiteX0-261" fmla="*/ 0 w 3429026"/>
              <a:gd name="connsiteY0-262" fmla="*/ 1714511 h 4261432"/>
              <a:gd name="connsiteX1-263" fmla="*/ 502171 w 3429026"/>
              <a:gd name="connsiteY1-264" fmla="*/ 502168 h 4261432"/>
              <a:gd name="connsiteX2-265" fmla="*/ 1714515 w 3429026"/>
              <a:gd name="connsiteY2-266" fmla="*/ 1 h 4261432"/>
              <a:gd name="connsiteX3-267" fmla="*/ 2926858 w 3429026"/>
              <a:gd name="connsiteY3-268" fmla="*/ 502172 h 4261432"/>
              <a:gd name="connsiteX4-269" fmla="*/ 3429025 w 3429026"/>
              <a:gd name="connsiteY4-270" fmla="*/ 1714516 h 4261432"/>
              <a:gd name="connsiteX5-271" fmla="*/ 2774416 w 3429026"/>
              <a:gd name="connsiteY5-272" fmla="*/ 2983049 h 4261432"/>
              <a:gd name="connsiteX6-273" fmla="*/ 1714512 w 3429026"/>
              <a:gd name="connsiteY6-274" fmla="*/ 4143384 h 4261432"/>
              <a:gd name="connsiteX7-275" fmla="*/ 594531 w 3429026"/>
              <a:gd name="connsiteY7-276" fmla="*/ 2957338 h 4261432"/>
              <a:gd name="connsiteX8-277" fmla="*/ 1 w 3429026"/>
              <a:gd name="connsiteY8-278" fmla="*/ 1714514 h 4261432"/>
              <a:gd name="connsiteX9-279" fmla="*/ 0 w 3429026"/>
              <a:gd name="connsiteY9-280" fmla="*/ 1714511 h 4261432"/>
              <a:gd name="connsiteX0-281" fmla="*/ 0 w 3429026"/>
              <a:gd name="connsiteY0-282" fmla="*/ 1714511 h 4194740"/>
              <a:gd name="connsiteX1-283" fmla="*/ 502171 w 3429026"/>
              <a:gd name="connsiteY1-284" fmla="*/ 502168 h 4194740"/>
              <a:gd name="connsiteX2-285" fmla="*/ 1714515 w 3429026"/>
              <a:gd name="connsiteY2-286" fmla="*/ 1 h 4194740"/>
              <a:gd name="connsiteX3-287" fmla="*/ 2926858 w 3429026"/>
              <a:gd name="connsiteY3-288" fmla="*/ 502172 h 4194740"/>
              <a:gd name="connsiteX4-289" fmla="*/ 3429025 w 3429026"/>
              <a:gd name="connsiteY4-290" fmla="*/ 1714516 h 4194740"/>
              <a:gd name="connsiteX5-291" fmla="*/ 2774416 w 3429026"/>
              <a:gd name="connsiteY5-292" fmla="*/ 2983049 h 4194740"/>
              <a:gd name="connsiteX6-293" fmla="*/ 1714512 w 3429026"/>
              <a:gd name="connsiteY6-294" fmla="*/ 4143384 h 4194740"/>
              <a:gd name="connsiteX7-295" fmla="*/ 594531 w 3429026"/>
              <a:gd name="connsiteY7-296" fmla="*/ 2957338 h 4194740"/>
              <a:gd name="connsiteX8-297" fmla="*/ 1 w 3429026"/>
              <a:gd name="connsiteY8-298" fmla="*/ 1714514 h 4194740"/>
              <a:gd name="connsiteX9-299" fmla="*/ 0 w 3429026"/>
              <a:gd name="connsiteY9-300" fmla="*/ 1714511 h 4194740"/>
              <a:gd name="connsiteX0-301" fmla="*/ 0 w 3429026"/>
              <a:gd name="connsiteY0-302" fmla="*/ 1714511 h 4194740"/>
              <a:gd name="connsiteX1-303" fmla="*/ 502171 w 3429026"/>
              <a:gd name="connsiteY1-304" fmla="*/ 502168 h 4194740"/>
              <a:gd name="connsiteX2-305" fmla="*/ 1714515 w 3429026"/>
              <a:gd name="connsiteY2-306" fmla="*/ 1 h 4194740"/>
              <a:gd name="connsiteX3-307" fmla="*/ 2926858 w 3429026"/>
              <a:gd name="connsiteY3-308" fmla="*/ 502172 h 4194740"/>
              <a:gd name="connsiteX4-309" fmla="*/ 3429025 w 3429026"/>
              <a:gd name="connsiteY4-310" fmla="*/ 1714516 h 4194740"/>
              <a:gd name="connsiteX5-311" fmla="*/ 2774416 w 3429026"/>
              <a:gd name="connsiteY5-312" fmla="*/ 2983049 h 4194740"/>
              <a:gd name="connsiteX6-313" fmla="*/ 1714512 w 3429026"/>
              <a:gd name="connsiteY6-314" fmla="*/ 4143384 h 4194740"/>
              <a:gd name="connsiteX7-315" fmla="*/ 594531 w 3429026"/>
              <a:gd name="connsiteY7-316" fmla="*/ 2957338 h 4194740"/>
              <a:gd name="connsiteX8-317" fmla="*/ 1 w 3429026"/>
              <a:gd name="connsiteY8-318" fmla="*/ 1714514 h 4194740"/>
              <a:gd name="connsiteX9-319" fmla="*/ 0 w 3429026"/>
              <a:gd name="connsiteY9-320" fmla="*/ 1714511 h 4194740"/>
              <a:gd name="connsiteX0-321" fmla="*/ 0 w 3429026"/>
              <a:gd name="connsiteY0-322" fmla="*/ 1714511 h 4412846"/>
              <a:gd name="connsiteX1-323" fmla="*/ 502171 w 3429026"/>
              <a:gd name="connsiteY1-324" fmla="*/ 502168 h 4412846"/>
              <a:gd name="connsiteX2-325" fmla="*/ 1714515 w 3429026"/>
              <a:gd name="connsiteY2-326" fmla="*/ 1 h 4412846"/>
              <a:gd name="connsiteX3-327" fmla="*/ 2926858 w 3429026"/>
              <a:gd name="connsiteY3-328" fmla="*/ 502172 h 4412846"/>
              <a:gd name="connsiteX4-329" fmla="*/ 3429025 w 3429026"/>
              <a:gd name="connsiteY4-330" fmla="*/ 1714516 h 4412846"/>
              <a:gd name="connsiteX5-331" fmla="*/ 2774416 w 3429026"/>
              <a:gd name="connsiteY5-332" fmla="*/ 2983049 h 4412846"/>
              <a:gd name="connsiteX6-333" fmla="*/ 1714512 w 3429026"/>
              <a:gd name="connsiteY6-334" fmla="*/ 4143384 h 4412846"/>
              <a:gd name="connsiteX7-335" fmla="*/ 594531 w 3429026"/>
              <a:gd name="connsiteY7-336" fmla="*/ 2957338 h 4412846"/>
              <a:gd name="connsiteX8-337" fmla="*/ 1 w 3429026"/>
              <a:gd name="connsiteY8-338" fmla="*/ 1714514 h 4412846"/>
              <a:gd name="connsiteX9-339" fmla="*/ 0 w 3429026"/>
              <a:gd name="connsiteY9-340" fmla="*/ 1714511 h 4412846"/>
              <a:gd name="connsiteX0-341" fmla="*/ 0 w 3429026"/>
              <a:gd name="connsiteY0-342" fmla="*/ 1714511 h 4208040"/>
              <a:gd name="connsiteX1-343" fmla="*/ 502171 w 3429026"/>
              <a:gd name="connsiteY1-344" fmla="*/ 502168 h 4208040"/>
              <a:gd name="connsiteX2-345" fmla="*/ 1714515 w 3429026"/>
              <a:gd name="connsiteY2-346" fmla="*/ 1 h 4208040"/>
              <a:gd name="connsiteX3-347" fmla="*/ 2926858 w 3429026"/>
              <a:gd name="connsiteY3-348" fmla="*/ 502172 h 4208040"/>
              <a:gd name="connsiteX4-349" fmla="*/ 3429025 w 3429026"/>
              <a:gd name="connsiteY4-350" fmla="*/ 1714516 h 4208040"/>
              <a:gd name="connsiteX5-351" fmla="*/ 2774416 w 3429026"/>
              <a:gd name="connsiteY5-352" fmla="*/ 2983049 h 4208040"/>
              <a:gd name="connsiteX6-353" fmla="*/ 1714512 w 3429026"/>
              <a:gd name="connsiteY6-354" fmla="*/ 4143384 h 4208040"/>
              <a:gd name="connsiteX7-355" fmla="*/ 594531 w 3429026"/>
              <a:gd name="connsiteY7-356" fmla="*/ 2957338 h 4208040"/>
              <a:gd name="connsiteX8-357" fmla="*/ 1 w 3429026"/>
              <a:gd name="connsiteY8-358" fmla="*/ 1714514 h 4208040"/>
              <a:gd name="connsiteX9-359" fmla="*/ 0 w 3429026"/>
              <a:gd name="connsiteY9-360" fmla="*/ 1714511 h 4208040"/>
              <a:gd name="connsiteX0-361" fmla="*/ 0 w 3429026"/>
              <a:gd name="connsiteY0-362" fmla="*/ 1714511 h 4273746"/>
              <a:gd name="connsiteX1-363" fmla="*/ 502171 w 3429026"/>
              <a:gd name="connsiteY1-364" fmla="*/ 502168 h 4273746"/>
              <a:gd name="connsiteX2-365" fmla="*/ 1714515 w 3429026"/>
              <a:gd name="connsiteY2-366" fmla="*/ 1 h 4273746"/>
              <a:gd name="connsiteX3-367" fmla="*/ 2926858 w 3429026"/>
              <a:gd name="connsiteY3-368" fmla="*/ 502172 h 4273746"/>
              <a:gd name="connsiteX4-369" fmla="*/ 3429025 w 3429026"/>
              <a:gd name="connsiteY4-370" fmla="*/ 1714516 h 4273746"/>
              <a:gd name="connsiteX5-371" fmla="*/ 2774416 w 3429026"/>
              <a:gd name="connsiteY5-372" fmla="*/ 2983049 h 4273746"/>
              <a:gd name="connsiteX6-373" fmla="*/ 1714512 w 3429026"/>
              <a:gd name="connsiteY6-374" fmla="*/ 4143384 h 4273746"/>
              <a:gd name="connsiteX7-375" fmla="*/ 594531 w 3429026"/>
              <a:gd name="connsiteY7-376" fmla="*/ 2957338 h 4273746"/>
              <a:gd name="connsiteX8-377" fmla="*/ 1 w 3429026"/>
              <a:gd name="connsiteY8-378" fmla="*/ 1714514 h 4273746"/>
              <a:gd name="connsiteX9-379" fmla="*/ 0 w 3429026"/>
              <a:gd name="connsiteY9-380" fmla="*/ 1714511 h 4273746"/>
              <a:gd name="connsiteX0-381" fmla="*/ 0 w 3429026"/>
              <a:gd name="connsiteY0-382" fmla="*/ 1714511 h 4290910"/>
              <a:gd name="connsiteX1-383" fmla="*/ 502171 w 3429026"/>
              <a:gd name="connsiteY1-384" fmla="*/ 502168 h 4290910"/>
              <a:gd name="connsiteX2-385" fmla="*/ 1714515 w 3429026"/>
              <a:gd name="connsiteY2-386" fmla="*/ 1 h 4290910"/>
              <a:gd name="connsiteX3-387" fmla="*/ 2926858 w 3429026"/>
              <a:gd name="connsiteY3-388" fmla="*/ 502172 h 4290910"/>
              <a:gd name="connsiteX4-389" fmla="*/ 3429025 w 3429026"/>
              <a:gd name="connsiteY4-390" fmla="*/ 1714516 h 4290910"/>
              <a:gd name="connsiteX5-391" fmla="*/ 2774416 w 3429026"/>
              <a:gd name="connsiteY5-392" fmla="*/ 2983049 h 4290910"/>
              <a:gd name="connsiteX6-393" fmla="*/ 1714512 w 3429026"/>
              <a:gd name="connsiteY6-394" fmla="*/ 4143384 h 4290910"/>
              <a:gd name="connsiteX7-395" fmla="*/ 594531 w 3429026"/>
              <a:gd name="connsiteY7-396" fmla="*/ 2957338 h 4290910"/>
              <a:gd name="connsiteX8-397" fmla="*/ 1 w 3429026"/>
              <a:gd name="connsiteY8-398" fmla="*/ 1714514 h 4290910"/>
              <a:gd name="connsiteX9-399" fmla="*/ 0 w 3429026"/>
              <a:gd name="connsiteY9-400" fmla="*/ 1714511 h 4290910"/>
              <a:gd name="connsiteX0-401" fmla="*/ 0 w 3429026"/>
              <a:gd name="connsiteY0-402" fmla="*/ 1714511 h 4290910"/>
              <a:gd name="connsiteX1-403" fmla="*/ 502171 w 3429026"/>
              <a:gd name="connsiteY1-404" fmla="*/ 502168 h 4290910"/>
              <a:gd name="connsiteX2-405" fmla="*/ 1714515 w 3429026"/>
              <a:gd name="connsiteY2-406" fmla="*/ 1 h 4290910"/>
              <a:gd name="connsiteX3-407" fmla="*/ 2926858 w 3429026"/>
              <a:gd name="connsiteY3-408" fmla="*/ 502172 h 4290910"/>
              <a:gd name="connsiteX4-409" fmla="*/ 3429025 w 3429026"/>
              <a:gd name="connsiteY4-410" fmla="*/ 1714516 h 4290910"/>
              <a:gd name="connsiteX5-411" fmla="*/ 2774416 w 3429026"/>
              <a:gd name="connsiteY5-412" fmla="*/ 2983049 h 4290910"/>
              <a:gd name="connsiteX6-413" fmla="*/ 1714512 w 3429026"/>
              <a:gd name="connsiteY6-414" fmla="*/ 4143384 h 4290910"/>
              <a:gd name="connsiteX7-415" fmla="*/ 594531 w 3429026"/>
              <a:gd name="connsiteY7-416" fmla="*/ 2957338 h 4290910"/>
              <a:gd name="connsiteX8-417" fmla="*/ 1 w 3429026"/>
              <a:gd name="connsiteY8-418" fmla="*/ 1714514 h 4290910"/>
              <a:gd name="connsiteX9-419" fmla="*/ 0 w 3429026"/>
              <a:gd name="connsiteY9-420" fmla="*/ 1714511 h 4290910"/>
              <a:gd name="connsiteX0-421" fmla="*/ 0 w 3429026"/>
              <a:gd name="connsiteY0-422" fmla="*/ 1714511 h 4290910"/>
              <a:gd name="connsiteX1-423" fmla="*/ 502171 w 3429026"/>
              <a:gd name="connsiteY1-424" fmla="*/ 502168 h 4290910"/>
              <a:gd name="connsiteX2-425" fmla="*/ 1714515 w 3429026"/>
              <a:gd name="connsiteY2-426" fmla="*/ 1 h 4290910"/>
              <a:gd name="connsiteX3-427" fmla="*/ 2926858 w 3429026"/>
              <a:gd name="connsiteY3-428" fmla="*/ 502172 h 4290910"/>
              <a:gd name="connsiteX4-429" fmla="*/ 3429025 w 3429026"/>
              <a:gd name="connsiteY4-430" fmla="*/ 1714516 h 4290910"/>
              <a:gd name="connsiteX5-431" fmla="*/ 2774416 w 3429026"/>
              <a:gd name="connsiteY5-432" fmla="*/ 2983049 h 4290910"/>
              <a:gd name="connsiteX6-433" fmla="*/ 1714512 w 3429026"/>
              <a:gd name="connsiteY6-434" fmla="*/ 4143384 h 4290910"/>
              <a:gd name="connsiteX7-435" fmla="*/ 594531 w 3429026"/>
              <a:gd name="connsiteY7-436" fmla="*/ 2957338 h 4290910"/>
              <a:gd name="connsiteX8-437" fmla="*/ 1 w 3429026"/>
              <a:gd name="connsiteY8-438" fmla="*/ 1714514 h 4290910"/>
              <a:gd name="connsiteX9-439" fmla="*/ 0 w 3429026"/>
              <a:gd name="connsiteY9-440" fmla="*/ 1714511 h 4290910"/>
              <a:gd name="connsiteX0-441" fmla="*/ 0 w 3429026"/>
              <a:gd name="connsiteY0-442" fmla="*/ 1714511 h 4351870"/>
              <a:gd name="connsiteX1-443" fmla="*/ 502171 w 3429026"/>
              <a:gd name="connsiteY1-444" fmla="*/ 502168 h 4351870"/>
              <a:gd name="connsiteX2-445" fmla="*/ 1714515 w 3429026"/>
              <a:gd name="connsiteY2-446" fmla="*/ 1 h 4351870"/>
              <a:gd name="connsiteX3-447" fmla="*/ 2926858 w 3429026"/>
              <a:gd name="connsiteY3-448" fmla="*/ 502172 h 4351870"/>
              <a:gd name="connsiteX4-449" fmla="*/ 3429025 w 3429026"/>
              <a:gd name="connsiteY4-450" fmla="*/ 1714516 h 4351870"/>
              <a:gd name="connsiteX5-451" fmla="*/ 2774416 w 3429026"/>
              <a:gd name="connsiteY5-452" fmla="*/ 2983049 h 4351870"/>
              <a:gd name="connsiteX6-453" fmla="*/ 1729752 w 3429026"/>
              <a:gd name="connsiteY6-454" fmla="*/ 4204344 h 4351870"/>
              <a:gd name="connsiteX7-455" fmla="*/ 594531 w 3429026"/>
              <a:gd name="connsiteY7-456" fmla="*/ 2957338 h 4351870"/>
              <a:gd name="connsiteX8-457" fmla="*/ 1 w 3429026"/>
              <a:gd name="connsiteY8-458" fmla="*/ 1714514 h 4351870"/>
              <a:gd name="connsiteX9-459" fmla="*/ 0 w 3429026"/>
              <a:gd name="connsiteY9-460" fmla="*/ 1714511 h 4351870"/>
              <a:gd name="connsiteX0-461" fmla="*/ 0 w 3429026"/>
              <a:gd name="connsiteY0-462" fmla="*/ 1714511 h 4334706"/>
              <a:gd name="connsiteX1-463" fmla="*/ 502171 w 3429026"/>
              <a:gd name="connsiteY1-464" fmla="*/ 502168 h 4334706"/>
              <a:gd name="connsiteX2-465" fmla="*/ 1714515 w 3429026"/>
              <a:gd name="connsiteY2-466" fmla="*/ 1 h 4334706"/>
              <a:gd name="connsiteX3-467" fmla="*/ 2926858 w 3429026"/>
              <a:gd name="connsiteY3-468" fmla="*/ 502172 h 4334706"/>
              <a:gd name="connsiteX4-469" fmla="*/ 3429025 w 3429026"/>
              <a:gd name="connsiteY4-470" fmla="*/ 1714516 h 4334706"/>
              <a:gd name="connsiteX5-471" fmla="*/ 2774416 w 3429026"/>
              <a:gd name="connsiteY5-472" fmla="*/ 2983049 h 4334706"/>
              <a:gd name="connsiteX6-473" fmla="*/ 1729752 w 3429026"/>
              <a:gd name="connsiteY6-474" fmla="*/ 4204344 h 4334706"/>
              <a:gd name="connsiteX7-475" fmla="*/ 594531 w 3429026"/>
              <a:gd name="connsiteY7-476" fmla="*/ 2957338 h 4334706"/>
              <a:gd name="connsiteX8-477" fmla="*/ 1 w 3429026"/>
              <a:gd name="connsiteY8-478" fmla="*/ 1714514 h 4334706"/>
              <a:gd name="connsiteX9-479" fmla="*/ 0 w 3429026"/>
              <a:gd name="connsiteY9-480" fmla="*/ 1714511 h 4334706"/>
              <a:gd name="connsiteX0-481" fmla="*/ 0 w 3429026"/>
              <a:gd name="connsiteY0-482" fmla="*/ 1714511 h 4334706"/>
              <a:gd name="connsiteX1-483" fmla="*/ 502171 w 3429026"/>
              <a:gd name="connsiteY1-484" fmla="*/ 502168 h 4334706"/>
              <a:gd name="connsiteX2-485" fmla="*/ 1714515 w 3429026"/>
              <a:gd name="connsiteY2-486" fmla="*/ 1 h 4334706"/>
              <a:gd name="connsiteX3-487" fmla="*/ 2926858 w 3429026"/>
              <a:gd name="connsiteY3-488" fmla="*/ 502172 h 4334706"/>
              <a:gd name="connsiteX4-489" fmla="*/ 3429025 w 3429026"/>
              <a:gd name="connsiteY4-490" fmla="*/ 1714516 h 4334706"/>
              <a:gd name="connsiteX5-491" fmla="*/ 2774416 w 3429026"/>
              <a:gd name="connsiteY5-492" fmla="*/ 2983049 h 4334706"/>
              <a:gd name="connsiteX6-493" fmla="*/ 1729752 w 3429026"/>
              <a:gd name="connsiteY6-494" fmla="*/ 4204344 h 4334706"/>
              <a:gd name="connsiteX7-495" fmla="*/ 594531 w 3429026"/>
              <a:gd name="connsiteY7-496" fmla="*/ 2957338 h 4334706"/>
              <a:gd name="connsiteX8-497" fmla="*/ 1 w 3429026"/>
              <a:gd name="connsiteY8-498" fmla="*/ 1714514 h 4334706"/>
              <a:gd name="connsiteX9-499" fmla="*/ 0 w 3429026"/>
              <a:gd name="connsiteY9-500" fmla="*/ 1714511 h 4334706"/>
              <a:gd name="connsiteX0-501" fmla="*/ 0 w 3429026"/>
              <a:gd name="connsiteY0-502" fmla="*/ 1714511 h 4334706"/>
              <a:gd name="connsiteX1-503" fmla="*/ 502171 w 3429026"/>
              <a:gd name="connsiteY1-504" fmla="*/ 502168 h 4334706"/>
              <a:gd name="connsiteX2-505" fmla="*/ 1714515 w 3429026"/>
              <a:gd name="connsiteY2-506" fmla="*/ 1 h 4334706"/>
              <a:gd name="connsiteX3-507" fmla="*/ 2926858 w 3429026"/>
              <a:gd name="connsiteY3-508" fmla="*/ 502172 h 4334706"/>
              <a:gd name="connsiteX4-509" fmla="*/ 3429025 w 3429026"/>
              <a:gd name="connsiteY4-510" fmla="*/ 1714516 h 4334706"/>
              <a:gd name="connsiteX5-511" fmla="*/ 2774416 w 3429026"/>
              <a:gd name="connsiteY5-512" fmla="*/ 2983049 h 4334706"/>
              <a:gd name="connsiteX6-513" fmla="*/ 1729752 w 3429026"/>
              <a:gd name="connsiteY6-514" fmla="*/ 4204344 h 4334706"/>
              <a:gd name="connsiteX7-515" fmla="*/ 594531 w 3429026"/>
              <a:gd name="connsiteY7-516" fmla="*/ 2957338 h 4334706"/>
              <a:gd name="connsiteX8-517" fmla="*/ 1 w 3429026"/>
              <a:gd name="connsiteY8-518" fmla="*/ 1714514 h 4334706"/>
              <a:gd name="connsiteX9-519" fmla="*/ 0 w 3429026"/>
              <a:gd name="connsiteY9-520" fmla="*/ 1714511 h 43347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429026" h="4334706">
                <a:moveTo>
                  <a:pt x="0" y="1714511"/>
                </a:moveTo>
                <a:cubicBezTo>
                  <a:pt x="1" y="1259794"/>
                  <a:pt x="180637" y="823701"/>
                  <a:pt x="502171" y="502168"/>
                </a:cubicBezTo>
                <a:cubicBezTo>
                  <a:pt x="823705" y="180635"/>
                  <a:pt x="1259798" y="0"/>
                  <a:pt x="1714515" y="1"/>
                </a:cubicBezTo>
                <a:cubicBezTo>
                  <a:pt x="2169232" y="2"/>
                  <a:pt x="2605325" y="180638"/>
                  <a:pt x="2926858" y="502172"/>
                </a:cubicBezTo>
                <a:cubicBezTo>
                  <a:pt x="3248391" y="823706"/>
                  <a:pt x="3429026" y="1259799"/>
                  <a:pt x="3429025" y="1714516"/>
                </a:cubicBezTo>
                <a:cubicBezTo>
                  <a:pt x="3429025" y="2169233"/>
                  <a:pt x="3126785" y="2616140"/>
                  <a:pt x="2774416" y="2983049"/>
                </a:cubicBezTo>
                <a:cubicBezTo>
                  <a:pt x="2491204" y="3398020"/>
                  <a:pt x="2607357" y="4334706"/>
                  <a:pt x="1729752" y="4204344"/>
                </a:cubicBezTo>
                <a:cubicBezTo>
                  <a:pt x="662645" y="4320420"/>
                  <a:pt x="882823" y="3372310"/>
                  <a:pt x="594531" y="2957338"/>
                </a:cubicBezTo>
                <a:cubicBezTo>
                  <a:pt x="306239" y="2542366"/>
                  <a:pt x="1" y="2169231"/>
                  <a:pt x="1" y="1714514"/>
                </a:cubicBezTo>
                <a:cubicBezTo>
                  <a:pt x="1" y="1714513"/>
                  <a:pt x="0" y="1714512"/>
                  <a:pt x="0" y="171451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lnSpc>
                <a:spcPct val="120000"/>
              </a:lnSpc>
            </a:pPr>
            <a:r>
              <a:rPr lang="zh-CN" altLang="en-US" sz="2000" dirty="0">
                <a:solidFill>
                  <a:schemeClr val="bg1">
                    <a:lumMod val="95000"/>
                  </a:schemeClr>
                </a:solidFill>
                <a:latin typeface="微软雅黑" panose="020B0503020204020204" pitchFamily="34" charset="-122"/>
                <a:ea typeface="微软雅黑" panose="020B0503020204020204" pitchFamily="34" charset="-122"/>
              </a:rPr>
              <a:t>单击输入标题</a:t>
            </a:r>
            <a:endParaRPr lang="en-US" altLang="zh-CN" sz="2000" dirty="0">
              <a:solidFill>
                <a:schemeClr val="bg1">
                  <a:lumMod val="95000"/>
                </a:schemeClr>
              </a:solidFill>
              <a:latin typeface="微软雅黑" panose="020B0503020204020204" pitchFamily="34" charset="-122"/>
              <a:ea typeface="微软雅黑" panose="020B0503020204020204" pitchFamily="34" charset="-122"/>
            </a:endParaRPr>
          </a:p>
          <a:p>
            <a:pPr algn="ctr"/>
            <a:endParaRPr lang="en-US" altLang="zh-CN" sz="2700" b="1" dirty="0">
              <a:solidFill>
                <a:prstClr val="white"/>
              </a:solidFill>
              <a:latin typeface="Arial" panose="020B0604020202020204" pitchFamily="34" charset="0"/>
              <a:cs typeface="Arial" panose="020B0604020202020204" pitchFamily="34" charset="0"/>
            </a:endParaRPr>
          </a:p>
        </p:txBody>
      </p:sp>
      <p:sp>
        <p:nvSpPr>
          <p:cNvPr id="3" name="圆角矩形 2"/>
          <p:cNvSpPr/>
          <p:nvPr/>
        </p:nvSpPr>
        <p:spPr>
          <a:xfrm>
            <a:off x="1947805" y="3862765"/>
            <a:ext cx="907620" cy="19455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 name="圆角矩形 3"/>
          <p:cNvSpPr/>
          <p:nvPr/>
        </p:nvSpPr>
        <p:spPr>
          <a:xfrm>
            <a:off x="1839598" y="4098923"/>
            <a:ext cx="1143451" cy="19455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5" name="圆角矩形 4"/>
          <p:cNvSpPr/>
          <p:nvPr/>
        </p:nvSpPr>
        <p:spPr>
          <a:xfrm>
            <a:off x="1947805" y="4324193"/>
            <a:ext cx="907620" cy="19455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6" name="圆角矩形 5"/>
          <p:cNvSpPr/>
          <p:nvPr/>
        </p:nvSpPr>
        <p:spPr>
          <a:xfrm>
            <a:off x="2102642" y="4549461"/>
            <a:ext cx="620730" cy="19455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 name="矩形 6"/>
          <p:cNvSpPr/>
          <p:nvPr/>
        </p:nvSpPr>
        <p:spPr>
          <a:xfrm>
            <a:off x="5811756" y="2216107"/>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spcBef>
                <a:spcPts val="840"/>
              </a:spcBef>
              <a:spcAft>
                <a:spcPts val="84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840"/>
              </a:spcBef>
              <a:spcAft>
                <a:spcPts val="84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2855426" y="2674012"/>
            <a:ext cx="1907352" cy="1747456"/>
            <a:chOff x="3586634" y="3315690"/>
            <a:chExt cx="1559925" cy="1924977"/>
          </a:xfrm>
        </p:grpSpPr>
        <p:cxnSp>
          <p:nvCxnSpPr>
            <p:cNvPr id="9" name="直接连接符 8"/>
            <p:cNvCxnSpPr/>
            <p:nvPr/>
          </p:nvCxnSpPr>
          <p:spPr>
            <a:xfrm flipV="1">
              <a:off x="4582235" y="3315690"/>
              <a:ext cx="564324" cy="2076"/>
            </a:xfrm>
            <a:prstGeom prst="line">
              <a:avLst/>
            </a:prstGeom>
            <a:ln>
              <a:solidFill>
                <a:schemeClr val="accent3"/>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5" idx="3"/>
            </p:cNvCxnSpPr>
            <p:nvPr/>
          </p:nvCxnSpPr>
          <p:spPr>
            <a:xfrm>
              <a:off x="3586634" y="5240667"/>
              <a:ext cx="100112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585150" y="3318085"/>
              <a:ext cx="6071" cy="191484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2723373" y="3782027"/>
            <a:ext cx="2038504" cy="877368"/>
            <a:chOff x="3769383" y="2922787"/>
            <a:chExt cx="1518606" cy="2317880"/>
          </a:xfrm>
        </p:grpSpPr>
        <p:cxnSp>
          <p:nvCxnSpPr>
            <p:cNvPr id="13" name="直接连接符 12"/>
            <p:cNvCxnSpPr/>
            <p:nvPr/>
          </p:nvCxnSpPr>
          <p:spPr>
            <a:xfrm flipV="1">
              <a:off x="4857752" y="2922787"/>
              <a:ext cx="430237" cy="6146"/>
            </a:xfrm>
            <a:prstGeom prst="line">
              <a:avLst/>
            </a:prstGeom>
            <a:ln>
              <a:solidFill>
                <a:schemeClr val="accent4"/>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 idx="3"/>
            </p:cNvCxnSpPr>
            <p:nvPr/>
          </p:nvCxnSpPr>
          <p:spPr>
            <a:xfrm>
              <a:off x="3769383" y="5207229"/>
              <a:ext cx="1096799" cy="3343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3706546" y="4080139"/>
              <a:ext cx="2304000" cy="158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6" name="组合 19"/>
          <p:cNvGrpSpPr/>
          <p:nvPr/>
        </p:nvGrpSpPr>
        <p:grpSpPr>
          <a:xfrm>
            <a:off x="2662346" y="1587925"/>
            <a:ext cx="2099532" cy="2620854"/>
            <a:chOff x="3586634" y="2353565"/>
            <a:chExt cx="1717100" cy="2887102"/>
          </a:xfrm>
        </p:grpSpPr>
        <p:cxnSp>
          <p:nvCxnSpPr>
            <p:cNvPr id="21" name="直接连接符 20"/>
            <p:cNvCxnSpPr/>
            <p:nvPr/>
          </p:nvCxnSpPr>
          <p:spPr>
            <a:xfrm>
              <a:off x="4582318" y="2353565"/>
              <a:ext cx="721416" cy="1588"/>
            </a:xfrm>
            <a:prstGeom prst="line">
              <a:avLst/>
            </a:prstGeom>
            <a:ln>
              <a:solidFill>
                <a:schemeClr val="accent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586634" y="5240667"/>
              <a:ext cx="100112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581057" y="2355640"/>
              <a:ext cx="10164" cy="28772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组合 29"/>
          <p:cNvGrpSpPr/>
          <p:nvPr/>
        </p:nvGrpSpPr>
        <p:grpSpPr>
          <a:xfrm>
            <a:off x="4880271" y="2272511"/>
            <a:ext cx="813992" cy="826328"/>
            <a:chOff x="4116145" y="4187787"/>
            <a:chExt cx="1085322" cy="1101430"/>
          </a:xfrm>
        </p:grpSpPr>
        <p:sp>
          <p:nvSpPr>
            <p:cNvPr id="31" name="Freeform 15"/>
            <p:cNvSpPr>
              <a:spLocks noEditPoints="1"/>
            </p:cNvSpPr>
            <p:nvPr/>
          </p:nvSpPr>
          <p:spPr bwMode="auto">
            <a:xfrm>
              <a:off x="4116145" y="4187787"/>
              <a:ext cx="1085322" cy="1101430"/>
            </a:xfrm>
            <a:custGeom>
              <a:avLst/>
              <a:gdLst>
                <a:gd name="T0" fmla="*/ 151 w 228"/>
                <a:gd name="T1" fmla="*/ 16 h 231"/>
                <a:gd name="T2" fmla="*/ 219 w 228"/>
                <a:gd name="T3" fmla="*/ 135 h 231"/>
                <a:gd name="T4" fmla="*/ 95 w 228"/>
                <a:gd name="T5" fmla="*/ 220 h 231"/>
                <a:gd name="T6" fmla="*/ 78 w 228"/>
                <a:gd name="T7" fmla="*/ 216 h 231"/>
                <a:gd name="T8" fmla="*/ 9 w 228"/>
                <a:gd name="T9" fmla="*/ 97 h 231"/>
                <a:gd name="T10" fmla="*/ 133 w 228"/>
                <a:gd name="T11" fmla="*/ 11 h 231"/>
                <a:gd name="T12" fmla="*/ 151 w 228"/>
                <a:gd name="T13" fmla="*/ 16 h 231"/>
                <a:gd name="T14" fmla="*/ 78 w 228"/>
                <a:gd name="T15" fmla="*/ 214 h 231"/>
                <a:gd name="T16" fmla="*/ 95 w 228"/>
                <a:gd name="T17" fmla="*/ 218 h 231"/>
                <a:gd name="T18" fmla="*/ 217 w 228"/>
                <a:gd name="T19" fmla="*/ 134 h 231"/>
                <a:gd name="T20" fmla="*/ 150 w 228"/>
                <a:gd name="T21" fmla="*/ 18 h 231"/>
                <a:gd name="T22" fmla="*/ 133 w 228"/>
                <a:gd name="T23" fmla="*/ 13 h 231"/>
                <a:gd name="T24" fmla="*/ 12 w 228"/>
                <a:gd name="T25" fmla="*/ 97 h 231"/>
                <a:gd name="T26" fmla="*/ 78 w 228"/>
                <a:gd name="T27" fmla="*/ 21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6"/>
                  </a:moveTo>
                  <a:cubicBezTo>
                    <a:pt x="200" y="33"/>
                    <a:pt x="228" y="84"/>
                    <a:pt x="219" y="135"/>
                  </a:cubicBezTo>
                  <a:cubicBezTo>
                    <a:pt x="208" y="193"/>
                    <a:pt x="153" y="231"/>
                    <a:pt x="95" y="220"/>
                  </a:cubicBezTo>
                  <a:cubicBezTo>
                    <a:pt x="89" y="219"/>
                    <a:pt x="83" y="218"/>
                    <a:pt x="78" y="216"/>
                  </a:cubicBezTo>
                  <a:cubicBezTo>
                    <a:pt x="29" y="198"/>
                    <a:pt x="0" y="148"/>
                    <a:pt x="9" y="97"/>
                  </a:cubicBezTo>
                  <a:cubicBezTo>
                    <a:pt x="20" y="39"/>
                    <a:pt x="76" y="0"/>
                    <a:pt x="133" y="11"/>
                  </a:cubicBezTo>
                  <a:cubicBezTo>
                    <a:pt x="139" y="12"/>
                    <a:pt x="145" y="14"/>
                    <a:pt x="151" y="16"/>
                  </a:cubicBezTo>
                  <a:close/>
                  <a:moveTo>
                    <a:pt x="78" y="214"/>
                  </a:moveTo>
                  <a:cubicBezTo>
                    <a:pt x="84" y="216"/>
                    <a:pt x="90" y="217"/>
                    <a:pt x="95" y="218"/>
                  </a:cubicBezTo>
                  <a:cubicBezTo>
                    <a:pt x="152" y="229"/>
                    <a:pt x="206" y="191"/>
                    <a:pt x="217" y="134"/>
                  </a:cubicBezTo>
                  <a:cubicBezTo>
                    <a:pt x="226" y="84"/>
                    <a:pt x="198" y="35"/>
                    <a:pt x="150" y="18"/>
                  </a:cubicBezTo>
                  <a:cubicBezTo>
                    <a:pt x="144" y="16"/>
                    <a:pt x="139" y="14"/>
                    <a:pt x="133" y="13"/>
                  </a:cubicBezTo>
                  <a:cubicBezTo>
                    <a:pt x="76" y="3"/>
                    <a:pt x="22" y="40"/>
                    <a:pt x="12" y="97"/>
                  </a:cubicBezTo>
                  <a:cubicBezTo>
                    <a:pt x="3" y="147"/>
                    <a:pt x="31" y="196"/>
                    <a:pt x="78" y="214"/>
                  </a:cubicBezTo>
                  <a:close/>
                </a:path>
              </a:pathLst>
            </a:custGeom>
            <a:solidFill>
              <a:srgbClr val="FFC000"/>
            </a:solidFill>
            <a:ln w="3175">
              <a:solidFill>
                <a:schemeClr val="accent3"/>
              </a:solidFill>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4162457" y="4254654"/>
              <a:ext cx="996724" cy="996724"/>
            </a:xfrm>
            <a:custGeom>
              <a:avLst/>
              <a:gdLst>
                <a:gd name="T0" fmla="*/ 9 w 209"/>
                <a:gd name="T1" fmla="*/ 87 h 209"/>
                <a:gd name="T2" fmla="*/ 122 w 209"/>
                <a:gd name="T3" fmla="*/ 10 h 209"/>
                <a:gd name="T4" fmla="*/ 199 w 209"/>
                <a:gd name="T5" fmla="*/ 122 h 209"/>
                <a:gd name="T6" fmla="*/ 87 w 209"/>
                <a:gd name="T7" fmla="*/ 200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5"/>
                    <a:pt x="69" y="0"/>
                    <a:pt x="122" y="10"/>
                  </a:cubicBezTo>
                  <a:cubicBezTo>
                    <a:pt x="174" y="19"/>
                    <a:pt x="209" y="70"/>
                    <a:pt x="199" y="122"/>
                  </a:cubicBezTo>
                  <a:cubicBezTo>
                    <a:pt x="190" y="175"/>
                    <a:pt x="139" y="209"/>
                    <a:pt x="87" y="200"/>
                  </a:cubicBezTo>
                  <a:cubicBezTo>
                    <a:pt x="34" y="190"/>
                    <a:pt x="0" y="140"/>
                    <a:pt x="9" y="87"/>
                  </a:cubicBezTo>
                  <a:close/>
                </a:path>
              </a:pathLst>
            </a:custGeom>
            <a:solidFill>
              <a:schemeClr val="accent3"/>
            </a:solidFill>
            <a:ln>
              <a:solidFill>
                <a:schemeClr val="accent3"/>
              </a:solidFill>
            </a:ln>
            <a:effectLst/>
          </p:spPr>
          <p:txBody>
            <a:bodyPr vert="horz" wrap="square" lIns="91440" tIns="45720" rIns="91440" bIns="45720" numCol="1" anchor="t" anchorCtr="0" compatLnSpc="1"/>
            <a:lstStyle/>
            <a:p>
              <a:endParaRPr lang="zh-CN" altLang="en-US"/>
            </a:p>
          </p:txBody>
        </p:sp>
        <p:sp>
          <p:nvSpPr>
            <p:cNvPr id="33" name="Freeform 51"/>
            <p:cNvSpPr>
              <a:spLocks noEditPoints="1"/>
            </p:cNvSpPr>
            <p:nvPr/>
          </p:nvSpPr>
          <p:spPr bwMode="auto">
            <a:xfrm>
              <a:off x="4410128" y="4488230"/>
              <a:ext cx="497355" cy="515477"/>
            </a:xfrm>
            <a:custGeom>
              <a:avLst/>
              <a:gdLst>
                <a:gd name="T0" fmla="*/ 82 w 104"/>
                <a:gd name="T1" fmla="*/ 27 h 108"/>
                <a:gd name="T2" fmla="*/ 67 w 104"/>
                <a:gd name="T3" fmla="*/ 37 h 108"/>
                <a:gd name="T4" fmla="*/ 65 w 104"/>
                <a:gd name="T5" fmla="*/ 38 h 108"/>
                <a:gd name="T6" fmla="*/ 62 w 104"/>
                <a:gd name="T7" fmla="*/ 33 h 108"/>
                <a:gd name="T8" fmla="*/ 51 w 104"/>
                <a:gd name="T9" fmla="*/ 13 h 108"/>
                <a:gd name="T10" fmla="*/ 65 w 104"/>
                <a:gd name="T11" fmla="*/ 2 h 108"/>
                <a:gd name="T12" fmla="*/ 79 w 104"/>
                <a:gd name="T13" fmla="*/ 21 h 108"/>
                <a:gd name="T14" fmla="*/ 83 w 104"/>
                <a:gd name="T15" fmla="*/ 26 h 108"/>
                <a:gd name="T16" fmla="*/ 61 w 104"/>
                <a:gd name="T17" fmla="*/ 0 h 108"/>
                <a:gd name="T18" fmla="*/ 34 w 104"/>
                <a:gd name="T19" fmla="*/ 2 h 108"/>
                <a:gd name="T20" fmla="*/ 20 w 104"/>
                <a:gd name="T21" fmla="*/ 27 h 108"/>
                <a:gd name="T22" fmla="*/ 39 w 104"/>
                <a:gd name="T23" fmla="*/ 31 h 108"/>
                <a:gd name="T24" fmla="*/ 50 w 104"/>
                <a:gd name="T25" fmla="*/ 12 h 108"/>
                <a:gd name="T26" fmla="*/ 50 w 104"/>
                <a:gd name="T27" fmla="*/ 11 h 108"/>
                <a:gd name="T28" fmla="*/ 66 w 104"/>
                <a:gd name="T29" fmla="*/ 108 h 108"/>
                <a:gd name="T30" fmla="*/ 81 w 104"/>
                <a:gd name="T31" fmla="*/ 97 h 108"/>
                <a:gd name="T32" fmla="*/ 88 w 104"/>
                <a:gd name="T33" fmla="*/ 81 h 108"/>
                <a:gd name="T34" fmla="*/ 82 w 104"/>
                <a:gd name="T35" fmla="*/ 76 h 108"/>
                <a:gd name="T36" fmla="*/ 62 w 104"/>
                <a:gd name="T37" fmla="*/ 64 h 108"/>
                <a:gd name="T38" fmla="*/ 57 w 104"/>
                <a:gd name="T39" fmla="*/ 76 h 108"/>
                <a:gd name="T40" fmla="*/ 53 w 104"/>
                <a:gd name="T41" fmla="*/ 87 h 108"/>
                <a:gd name="T42" fmla="*/ 59 w 104"/>
                <a:gd name="T43" fmla="*/ 97 h 108"/>
                <a:gd name="T44" fmla="*/ 90 w 104"/>
                <a:gd name="T45" fmla="*/ 80 h 108"/>
                <a:gd name="T46" fmla="*/ 104 w 104"/>
                <a:gd name="T47" fmla="*/ 69 h 108"/>
                <a:gd name="T48" fmla="*/ 104 w 104"/>
                <a:gd name="T49" fmla="*/ 66 h 108"/>
                <a:gd name="T50" fmla="*/ 73 w 104"/>
                <a:gd name="T51" fmla="*/ 50 h 108"/>
                <a:gd name="T52" fmla="*/ 86 w 104"/>
                <a:gd name="T53" fmla="*/ 72 h 108"/>
                <a:gd name="T54" fmla="*/ 88 w 104"/>
                <a:gd name="T55" fmla="*/ 75 h 108"/>
                <a:gd name="T56" fmla="*/ 90 w 104"/>
                <a:gd name="T57" fmla="*/ 80 h 108"/>
                <a:gd name="T58" fmla="*/ 10 w 104"/>
                <a:gd name="T59" fmla="*/ 48 h 108"/>
                <a:gd name="T60" fmla="*/ 1 w 104"/>
                <a:gd name="T61" fmla="*/ 70 h 108"/>
                <a:gd name="T62" fmla="*/ 17 w 104"/>
                <a:gd name="T63" fmla="*/ 77 h 108"/>
                <a:gd name="T64" fmla="*/ 29 w 104"/>
                <a:gd name="T65" fmla="*/ 57 h 108"/>
                <a:gd name="T66" fmla="*/ 32 w 104"/>
                <a:gd name="T67" fmla="*/ 52 h 108"/>
                <a:gd name="T68" fmla="*/ 31 w 104"/>
                <a:gd name="T69" fmla="*/ 51 h 108"/>
                <a:gd name="T70" fmla="*/ 14 w 104"/>
                <a:gd name="T71" fmla="*/ 43 h 108"/>
                <a:gd name="T72" fmla="*/ 0 w 104"/>
                <a:gd name="T73" fmla="*/ 44 h 108"/>
                <a:gd name="T74" fmla="*/ 2 w 104"/>
                <a:gd name="T75" fmla="*/ 74 h 108"/>
                <a:gd name="T76" fmla="*/ 17 w 104"/>
                <a:gd name="T77" fmla="*/ 97 h 108"/>
                <a:gd name="T78" fmla="*/ 46 w 104"/>
                <a:gd name="T79" fmla="*/ 97 h 108"/>
                <a:gd name="T80" fmla="*/ 39 w 104"/>
                <a:gd name="T81" fmla="*/ 78 h 108"/>
                <a:gd name="T82" fmla="*/ 18 w 104"/>
                <a:gd name="T83" fmla="*/ 79 h 108"/>
                <a:gd name="T84" fmla="*/ 17 w 104"/>
                <a:gd name="T85"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solidFill>
                <a:schemeClr val="accent3"/>
              </a:solidFill>
            </a:ln>
          </p:spPr>
          <p:txBody>
            <a:bodyPr vert="horz" wrap="square" lIns="91440" tIns="45720" rIns="91440" bIns="45720" numCol="1" anchor="t" anchorCtr="0" compatLnSpc="1"/>
            <a:lstStyle/>
            <a:p>
              <a:endParaRPr lang="zh-CN" altLang="en-US"/>
            </a:p>
          </p:txBody>
        </p:sp>
      </p:grpSp>
      <p:grpSp>
        <p:nvGrpSpPr>
          <p:cNvPr id="18" name="组合 33"/>
          <p:cNvGrpSpPr/>
          <p:nvPr/>
        </p:nvGrpSpPr>
        <p:grpSpPr>
          <a:xfrm>
            <a:off x="4878293" y="1209638"/>
            <a:ext cx="815501" cy="823306"/>
            <a:chOff x="813868" y="4236532"/>
            <a:chExt cx="1087335" cy="1097403"/>
          </a:xfrm>
        </p:grpSpPr>
        <p:sp>
          <p:nvSpPr>
            <p:cNvPr id="35" name="Freeform 7"/>
            <p:cNvSpPr>
              <a:spLocks noEditPoints="1"/>
            </p:cNvSpPr>
            <p:nvPr/>
          </p:nvSpPr>
          <p:spPr bwMode="auto">
            <a:xfrm>
              <a:off x="813868" y="4236532"/>
              <a:ext cx="1087335" cy="1097403"/>
            </a:xfrm>
            <a:custGeom>
              <a:avLst/>
              <a:gdLst>
                <a:gd name="T0" fmla="*/ 151 w 228"/>
                <a:gd name="T1" fmla="*/ 15 h 230"/>
                <a:gd name="T2" fmla="*/ 219 w 228"/>
                <a:gd name="T3" fmla="*/ 134 h 230"/>
                <a:gd name="T4" fmla="*/ 95 w 228"/>
                <a:gd name="T5" fmla="*/ 220 h 230"/>
                <a:gd name="T6" fmla="*/ 78 w 228"/>
                <a:gd name="T7" fmla="*/ 215 h 230"/>
                <a:gd name="T8" fmla="*/ 9 w 228"/>
                <a:gd name="T9" fmla="*/ 96 h 230"/>
                <a:gd name="T10" fmla="*/ 133 w 228"/>
                <a:gd name="T11" fmla="*/ 10 h 230"/>
                <a:gd name="T12" fmla="*/ 151 w 228"/>
                <a:gd name="T13" fmla="*/ 15 h 230"/>
                <a:gd name="T14" fmla="*/ 78 w 228"/>
                <a:gd name="T15" fmla="*/ 213 h 230"/>
                <a:gd name="T16" fmla="*/ 95 w 228"/>
                <a:gd name="T17" fmla="*/ 218 h 230"/>
                <a:gd name="T18" fmla="*/ 217 w 228"/>
                <a:gd name="T19" fmla="*/ 134 h 230"/>
                <a:gd name="T20" fmla="*/ 150 w 228"/>
                <a:gd name="T21" fmla="*/ 17 h 230"/>
                <a:gd name="T22" fmla="*/ 133 w 228"/>
                <a:gd name="T23" fmla="*/ 13 h 230"/>
                <a:gd name="T24" fmla="*/ 12 w 228"/>
                <a:gd name="T25" fmla="*/ 96 h 230"/>
                <a:gd name="T26" fmla="*/ 78 w 228"/>
                <a:gd name="T27" fmla="*/ 2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0">
                  <a:moveTo>
                    <a:pt x="151" y="15"/>
                  </a:moveTo>
                  <a:cubicBezTo>
                    <a:pt x="200" y="33"/>
                    <a:pt x="228" y="83"/>
                    <a:pt x="219" y="134"/>
                  </a:cubicBezTo>
                  <a:cubicBezTo>
                    <a:pt x="208" y="192"/>
                    <a:pt x="153" y="230"/>
                    <a:pt x="95" y="220"/>
                  </a:cubicBezTo>
                  <a:cubicBezTo>
                    <a:pt x="89" y="219"/>
                    <a:pt x="83" y="217"/>
                    <a:pt x="78" y="215"/>
                  </a:cubicBezTo>
                  <a:cubicBezTo>
                    <a:pt x="29" y="197"/>
                    <a:pt x="0" y="147"/>
                    <a:pt x="9" y="96"/>
                  </a:cubicBezTo>
                  <a:cubicBezTo>
                    <a:pt x="20" y="38"/>
                    <a:pt x="75" y="0"/>
                    <a:pt x="133" y="10"/>
                  </a:cubicBezTo>
                  <a:cubicBezTo>
                    <a:pt x="139" y="11"/>
                    <a:pt x="145" y="13"/>
                    <a:pt x="151" y="15"/>
                  </a:cubicBezTo>
                  <a:close/>
                  <a:moveTo>
                    <a:pt x="78" y="213"/>
                  </a:moveTo>
                  <a:cubicBezTo>
                    <a:pt x="84" y="215"/>
                    <a:pt x="90" y="216"/>
                    <a:pt x="95" y="218"/>
                  </a:cubicBezTo>
                  <a:cubicBezTo>
                    <a:pt x="152" y="228"/>
                    <a:pt x="206" y="190"/>
                    <a:pt x="217" y="134"/>
                  </a:cubicBezTo>
                  <a:cubicBezTo>
                    <a:pt x="226" y="84"/>
                    <a:pt x="198" y="35"/>
                    <a:pt x="150" y="17"/>
                  </a:cubicBezTo>
                  <a:cubicBezTo>
                    <a:pt x="144" y="15"/>
                    <a:pt x="139" y="14"/>
                    <a:pt x="133" y="13"/>
                  </a:cubicBezTo>
                  <a:cubicBezTo>
                    <a:pt x="76" y="2"/>
                    <a:pt x="22" y="40"/>
                    <a:pt x="12" y="96"/>
                  </a:cubicBezTo>
                  <a:cubicBezTo>
                    <a:pt x="2" y="147"/>
                    <a:pt x="30" y="196"/>
                    <a:pt x="78" y="213"/>
                  </a:cubicBezTo>
                  <a:close/>
                </a:path>
              </a:pathLst>
            </a:custGeom>
            <a:solidFill>
              <a:srgbClr val="00B0F0"/>
            </a:solidFill>
            <a:ln>
              <a:solidFill>
                <a:schemeClr val="accent2"/>
              </a:solidFill>
            </a:ln>
          </p:spPr>
          <p:txBody>
            <a:bodyPr vert="horz" wrap="square" lIns="91440" tIns="45720" rIns="91440" bIns="45720" numCol="1" anchor="t" anchorCtr="0" compatLnSpc="1"/>
            <a:lstStyle/>
            <a:p>
              <a:endParaRPr lang="zh-CN" altLang="en-US"/>
            </a:p>
          </p:txBody>
        </p:sp>
        <p:sp>
          <p:nvSpPr>
            <p:cNvPr id="36" name="Freeform 8"/>
            <p:cNvSpPr/>
            <p:nvPr/>
          </p:nvSpPr>
          <p:spPr bwMode="auto">
            <a:xfrm>
              <a:off x="858167" y="4282844"/>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solidFill>
              <a:schemeClr val="accent2"/>
            </a:solidFill>
            <a:ln>
              <a:solidFill>
                <a:schemeClr val="accent2"/>
              </a:solidFill>
            </a:ln>
            <a:effectLst/>
          </p:spPr>
          <p:txBody>
            <a:bodyPr vert="horz" wrap="square" lIns="91440" tIns="45720" rIns="91440" bIns="45720" numCol="1" anchor="t" anchorCtr="0" compatLnSpc="1"/>
            <a:lstStyle/>
            <a:p>
              <a:endParaRPr lang="zh-CN" altLang="en-US"/>
            </a:p>
          </p:txBody>
        </p:sp>
        <p:sp>
          <p:nvSpPr>
            <p:cNvPr id="37" name="Freeform 29"/>
            <p:cNvSpPr/>
            <p:nvPr/>
          </p:nvSpPr>
          <p:spPr bwMode="auto">
            <a:xfrm>
              <a:off x="1266924"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solidFill>
                <a:schemeClr val="accent2"/>
              </a:solidFill>
            </a:ln>
          </p:spPr>
          <p:txBody>
            <a:bodyPr vert="horz" wrap="square" lIns="91440" tIns="45720" rIns="91440" bIns="45720" numCol="1" anchor="t" anchorCtr="0" compatLnSpc="1"/>
            <a:lstStyle/>
            <a:p>
              <a:endParaRPr lang="zh-CN" altLang="en-US"/>
            </a:p>
          </p:txBody>
        </p:sp>
        <p:sp>
          <p:nvSpPr>
            <p:cNvPr id="38" name="Freeform 30"/>
            <p:cNvSpPr/>
            <p:nvPr/>
          </p:nvSpPr>
          <p:spPr bwMode="auto">
            <a:xfrm>
              <a:off x="1409889"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solidFill>
                <a:schemeClr val="accent2"/>
              </a:solidFill>
            </a:ln>
          </p:spPr>
          <p:txBody>
            <a:bodyPr vert="horz" wrap="square" lIns="91440" tIns="45720" rIns="91440" bIns="45720" numCol="1" anchor="t" anchorCtr="0" compatLnSpc="1"/>
            <a:lstStyle/>
            <a:p>
              <a:endParaRPr lang="zh-CN" altLang="en-US"/>
            </a:p>
          </p:txBody>
        </p:sp>
        <p:sp>
          <p:nvSpPr>
            <p:cNvPr id="39" name="Freeform 31"/>
            <p:cNvSpPr/>
            <p:nvPr/>
          </p:nvSpPr>
          <p:spPr bwMode="auto">
            <a:xfrm>
              <a:off x="1224639" y="4623140"/>
              <a:ext cx="289956" cy="261766"/>
            </a:xfrm>
            <a:custGeom>
              <a:avLst/>
              <a:gdLst>
                <a:gd name="T0" fmla="*/ 54 w 61"/>
                <a:gd name="T1" fmla="*/ 0 h 55"/>
                <a:gd name="T2" fmla="*/ 8 w 61"/>
                <a:gd name="T3" fmla="*/ 0 h 55"/>
                <a:gd name="T4" fmla="*/ 0 w 61"/>
                <a:gd name="T5" fmla="*/ 0 h 55"/>
                <a:gd name="T6" fmla="*/ 0 w 61"/>
                <a:gd name="T7" fmla="*/ 8 h 55"/>
                <a:gd name="T8" fmla="*/ 0 w 61"/>
                <a:gd name="T9" fmla="*/ 17 h 55"/>
                <a:gd name="T10" fmla="*/ 0 w 61"/>
                <a:gd name="T11" fmla="*/ 42 h 55"/>
                <a:gd name="T12" fmla="*/ 8 w 61"/>
                <a:gd name="T13" fmla="*/ 50 h 55"/>
                <a:gd name="T14" fmla="*/ 18 w 61"/>
                <a:gd name="T15" fmla="*/ 50 h 55"/>
                <a:gd name="T16" fmla="*/ 25 w 61"/>
                <a:gd name="T17" fmla="*/ 55 h 55"/>
                <a:gd name="T18" fmla="*/ 38 w 61"/>
                <a:gd name="T19" fmla="*/ 55 h 55"/>
                <a:gd name="T20" fmla="*/ 45 w 61"/>
                <a:gd name="T21" fmla="*/ 50 h 55"/>
                <a:gd name="T22" fmla="*/ 54 w 61"/>
                <a:gd name="T23" fmla="*/ 50 h 55"/>
                <a:gd name="T24" fmla="*/ 61 w 61"/>
                <a:gd name="T25" fmla="*/ 42 h 55"/>
                <a:gd name="T26" fmla="*/ 61 w 61"/>
                <a:gd name="T27" fmla="*/ 17 h 55"/>
                <a:gd name="T28" fmla="*/ 61 w 61"/>
                <a:gd name="T29" fmla="*/ 8 h 55"/>
                <a:gd name="T30" fmla="*/ 61 w 61"/>
                <a:gd name="T31" fmla="*/ 0 h 55"/>
                <a:gd name="T32" fmla="*/ 54 w 61"/>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5">
                  <a:moveTo>
                    <a:pt x="54" y="0"/>
                  </a:moveTo>
                  <a:cubicBezTo>
                    <a:pt x="8" y="0"/>
                    <a:pt x="8" y="0"/>
                    <a:pt x="8" y="0"/>
                  </a:cubicBezTo>
                  <a:cubicBezTo>
                    <a:pt x="0" y="0"/>
                    <a:pt x="0" y="0"/>
                    <a:pt x="0" y="0"/>
                  </a:cubicBezTo>
                  <a:cubicBezTo>
                    <a:pt x="0" y="8"/>
                    <a:pt x="0" y="8"/>
                    <a:pt x="0" y="8"/>
                  </a:cubicBezTo>
                  <a:cubicBezTo>
                    <a:pt x="0" y="17"/>
                    <a:pt x="0" y="17"/>
                    <a:pt x="0" y="17"/>
                  </a:cubicBezTo>
                  <a:cubicBezTo>
                    <a:pt x="0" y="42"/>
                    <a:pt x="0" y="42"/>
                    <a:pt x="0" y="42"/>
                  </a:cubicBezTo>
                  <a:cubicBezTo>
                    <a:pt x="0" y="46"/>
                    <a:pt x="4" y="50"/>
                    <a:pt x="8" y="50"/>
                  </a:cubicBezTo>
                  <a:cubicBezTo>
                    <a:pt x="18" y="50"/>
                    <a:pt x="18" y="50"/>
                    <a:pt x="18" y="50"/>
                  </a:cubicBezTo>
                  <a:cubicBezTo>
                    <a:pt x="19" y="53"/>
                    <a:pt x="21" y="55"/>
                    <a:pt x="25" y="55"/>
                  </a:cubicBezTo>
                  <a:cubicBezTo>
                    <a:pt x="38" y="55"/>
                    <a:pt x="38" y="55"/>
                    <a:pt x="38" y="55"/>
                  </a:cubicBezTo>
                  <a:cubicBezTo>
                    <a:pt x="41" y="55"/>
                    <a:pt x="44" y="53"/>
                    <a:pt x="45" y="50"/>
                  </a:cubicBezTo>
                  <a:cubicBezTo>
                    <a:pt x="54" y="50"/>
                    <a:pt x="54" y="50"/>
                    <a:pt x="54" y="50"/>
                  </a:cubicBezTo>
                  <a:cubicBezTo>
                    <a:pt x="58" y="50"/>
                    <a:pt x="61" y="46"/>
                    <a:pt x="61" y="42"/>
                  </a:cubicBezTo>
                  <a:cubicBezTo>
                    <a:pt x="61" y="17"/>
                    <a:pt x="61" y="17"/>
                    <a:pt x="61" y="17"/>
                  </a:cubicBezTo>
                  <a:cubicBezTo>
                    <a:pt x="61" y="8"/>
                    <a:pt x="61" y="8"/>
                    <a:pt x="61" y="8"/>
                  </a:cubicBezTo>
                  <a:cubicBezTo>
                    <a:pt x="61" y="0"/>
                    <a:pt x="61" y="0"/>
                    <a:pt x="61" y="0"/>
                  </a:cubicBezTo>
                  <a:lnTo>
                    <a:pt x="54" y="0"/>
                  </a:lnTo>
                  <a:close/>
                </a:path>
              </a:pathLst>
            </a:custGeom>
            <a:solidFill>
              <a:srgbClr val="FFFFFF"/>
            </a:solidFill>
            <a:ln>
              <a:solidFill>
                <a:schemeClr val="accent2"/>
              </a:solidFill>
            </a:ln>
          </p:spPr>
          <p:txBody>
            <a:bodyPr vert="horz" wrap="square" lIns="91440" tIns="45720" rIns="91440" bIns="45720" numCol="1" anchor="t" anchorCtr="0" compatLnSpc="1"/>
            <a:lstStyle/>
            <a:p>
              <a:endParaRPr lang="zh-CN" altLang="en-US"/>
            </a:p>
          </p:txBody>
        </p:sp>
        <p:sp>
          <p:nvSpPr>
            <p:cNvPr id="40" name="Freeform 32"/>
            <p:cNvSpPr/>
            <p:nvPr/>
          </p:nvSpPr>
          <p:spPr bwMode="auto">
            <a:xfrm>
              <a:off x="1039389" y="4874838"/>
              <a:ext cx="356404" cy="201358"/>
            </a:xfrm>
            <a:custGeom>
              <a:avLst/>
              <a:gdLst>
                <a:gd name="T0" fmla="*/ 70 w 75"/>
                <a:gd name="T1" fmla="*/ 4 h 42"/>
                <a:gd name="T2" fmla="*/ 66 w 75"/>
                <a:gd name="T3" fmla="*/ 8 h 42"/>
                <a:gd name="T4" fmla="*/ 66 w 75"/>
                <a:gd name="T5" fmla="*/ 21 h 42"/>
                <a:gd name="T6" fmla="*/ 54 w 75"/>
                <a:gd name="T7" fmla="*/ 33 h 42"/>
                <a:gd name="T8" fmla="*/ 42 w 75"/>
                <a:gd name="T9" fmla="*/ 21 h 42"/>
                <a:gd name="T10" fmla="*/ 21 w 75"/>
                <a:gd name="T11" fmla="*/ 0 h 42"/>
                <a:gd name="T12" fmla="*/ 0 w 75"/>
                <a:gd name="T13" fmla="*/ 21 h 42"/>
                <a:gd name="T14" fmla="*/ 4 w 75"/>
                <a:gd name="T15" fmla="*/ 25 h 42"/>
                <a:gd name="T16" fmla="*/ 9 w 75"/>
                <a:gd name="T17" fmla="*/ 21 h 42"/>
                <a:gd name="T18" fmla="*/ 21 w 75"/>
                <a:gd name="T19" fmla="*/ 9 h 42"/>
                <a:gd name="T20" fmla="*/ 33 w 75"/>
                <a:gd name="T21" fmla="*/ 21 h 42"/>
                <a:gd name="T22" fmla="*/ 54 w 75"/>
                <a:gd name="T23" fmla="*/ 42 h 42"/>
                <a:gd name="T24" fmla="*/ 75 w 75"/>
                <a:gd name="T25" fmla="*/ 21 h 42"/>
                <a:gd name="T26" fmla="*/ 75 w 75"/>
                <a:gd name="T27" fmla="*/ 8 h 42"/>
                <a:gd name="T28" fmla="*/ 70 w 75"/>
                <a:gd name="T2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42">
                  <a:moveTo>
                    <a:pt x="70" y="4"/>
                  </a:moveTo>
                  <a:cubicBezTo>
                    <a:pt x="68" y="4"/>
                    <a:pt x="66" y="6"/>
                    <a:pt x="66" y="8"/>
                  </a:cubicBezTo>
                  <a:cubicBezTo>
                    <a:pt x="66" y="21"/>
                    <a:pt x="66" y="21"/>
                    <a:pt x="66" y="21"/>
                  </a:cubicBezTo>
                  <a:cubicBezTo>
                    <a:pt x="66" y="28"/>
                    <a:pt x="61" y="33"/>
                    <a:pt x="54" y="33"/>
                  </a:cubicBezTo>
                  <a:cubicBezTo>
                    <a:pt x="47" y="33"/>
                    <a:pt x="42" y="28"/>
                    <a:pt x="42" y="21"/>
                  </a:cubicBezTo>
                  <a:cubicBezTo>
                    <a:pt x="42" y="9"/>
                    <a:pt x="33" y="0"/>
                    <a:pt x="21" y="0"/>
                  </a:cubicBezTo>
                  <a:cubicBezTo>
                    <a:pt x="9" y="0"/>
                    <a:pt x="0" y="9"/>
                    <a:pt x="0" y="21"/>
                  </a:cubicBezTo>
                  <a:cubicBezTo>
                    <a:pt x="0" y="23"/>
                    <a:pt x="2" y="25"/>
                    <a:pt x="4" y="25"/>
                  </a:cubicBezTo>
                  <a:cubicBezTo>
                    <a:pt x="7" y="25"/>
                    <a:pt x="9" y="23"/>
                    <a:pt x="9" y="21"/>
                  </a:cubicBezTo>
                  <a:cubicBezTo>
                    <a:pt x="9" y="14"/>
                    <a:pt x="14" y="9"/>
                    <a:pt x="21" y="9"/>
                  </a:cubicBezTo>
                  <a:cubicBezTo>
                    <a:pt x="28" y="9"/>
                    <a:pt x="33" y="14"/>
                    <a:pt x="33" y="21"/>
                  </a:cubicBezTo>
                  <a:cubicBezTo>
                    <a:pt x="33" y="33"/>
                    <a:pt x="42" y="42"/>
                    <a:pt x="54" y="42"/>
                  </a:cubicBezTo>
                  <a:cubicBezTo>
                    <a:pt x="66" y="42"/>
                    <a:pt x="75" y="33"/>
                    <a:pt x="75" y="21"/>
                  </a:cubicBezTo>
                  <a:cubicBezTo>
                    <a:pt x="75" y="8"/>
                    <a:pt x="75" y="8"/>
                    <a:pt x="75" y="8"/>
                  </a:cubicBezTo>
                  <a:cubicBezTo>
                    <a:pt x="75" y="6"/>
                    <a:pt x="73" y="4"/>
                    <a:pt x="70" y="4"/>
                  </a:cubicBezTo>
                  <a:close/>
                </a:path>
              </a:pathLst>
            </a:custGeom>
            <a:solidFill>
              <a:srgbClr val="FFFFFF"/>
            </a:solidFill>
            <a:ln>
              <a:solidFill>
                <a:schemeClr val="accent2"/>
              </a:solidFill>
            </a:ln>
          </p:spPr>
          <p:txBody>
            <a:bodyPr vert="horz" wrap="square" lIns="91440" tIns="45720" rIns="91440" bIns="45720" numCol="1" anchor="t" anchorCtr="0" compatLnSpc="1"/>
            <a:lstStyle/>
            <a:p>
              <a:endParaRPr lang="zh-CN" altLang="en-US"/>
            </a:p>
          </p:txBody>
        </p:sp>
      </p:grpSp>
      <p:grpSp>
        <p:nvGrpSpPr>
          <p:cNvPr id="19" name="组合 41"/>
          <p:cNvGrpSpPr/>
          <p:nvPr/>
        </p:nvGrpSpPr>
        <p:grpSpPr>
          <a:xfrm>
            <a:off x="4880271" y="3438713"/>
            <a:ext cx="813992" cy="826328"/>
            <a:chOff x="7813085" y="2675586"/>
            <a:chExt cx="1085322" cy="1101430"/>
          </a:xfrm>
        </p:grpSpPr>
        <p:sp>
          <p:nvSpPr>
            <p:cNvPr id="43" name="Freeform 19"/>
            <p:cNvSpPr>
              <a:spLocks noEditPoints="1"/>
            </p:cNvSpPr>
            <p:nvPr/>
          </p:nvSpPr>
          <p:spPr bwMode="auto">
            <a:xfrm>
              <a:off x="7813085" y="2675586"/>
              <a:ext cx="1085322" cy="1101430"/>
            </a:xfrm>
            <a:custGeom>
              <a:avLst/>
              <a:gdLst>
                <a:gd name="T0" fmla="*/ 151 w 228"/>
                <a:gd name="T1" fmla="*/ 15 h 231"/>
                <a:gd name="T2" fmla="*/ 219 w 228"/>
                <a:gd name="T3" fmla="*/ 134 h 231"/>
                <a:gd name="T4" fmla="*/ 95 w 228"/>
                <a:gd name="T5" fmla="*/ 220 h 231"/>
                <a:gd name="T6" fmla="*/ 78 w 228"/>
                <a:gd name="T7" fmla="*/ 215 h 231"/>
                <a:gd name="T8" fmla="*/ 9 w 228"/>
                <a:gd name="T9" fmla="*/ 96 h 231"/>
                <a:gd name="T10" fmla="*/ 133 w 228"/>
                <a:gd name="T11" fmla="*/ 10 h 231"/>
                <a:gd name="T12" fmla="*/ 151 w 228"/>
                <a:gd name="T13" fmla="*/ 15 h 231"/>
                <a:gd name="T14" fmla="*/ 79 w 228"/>
                <a:gd name="T15" fmla="*/ 213 h 231"/>
                <a:gd name="T16" fmla="*/ 95 w 228"/>
                <a:gd name="T17" fmla="*/ 218 h 231"/>
                <a:gd name="T18" fmla="*/ 217 w 228"/>
                <a:gd name="T19" fmla="*/ 134 h 231"/>
                <a:gd name="T20" fmla="*/ 150 w 228"/>
                <a:gd name="T21" fmla="*/ 17 h 231"/>
                <a:gd name="T22" fmla="*/ 133 w 228"/>
                <a:gd name="T23" fmla="*/ 13 h 231"/>
                <a:gd name="T24" fmla="*/ 12 w 228"/>
                <a:gd name="T25" fmla="*/ 96 h 231"/>
                <a:gd name="T26" fmla="*/ 79 w 228"/>
                <a:gd name="T27"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5"/>
                  </a:moveTo>
                  <a:cubicBezTo>
                    <a:pt x="200" y="33"/>
                    <a:pt x="228" y="83"/>
                    <a:pt x="219" y="134"/>
                  </a:cubicBezTo>
                  <a:cubicBezTo>
                    <a:pt x="208" y="192"/>
                    <a:pt x="153" y="231"/>
                    <a:pt x="95" y="220"/>
                  </a:cubicBezTo>
                  <a:cubicBezTo>
                    <a:pt x="89" y="219"/>
                    <a:pt x="83" y="217"/>
                    <a:pt x="78" y="215"/>
                  </a:cubicBezTo>
                  <a:cubicBezTo>
                    <a:pt x="29" y="197"/>
                    <a:pt x="0" y="147"/>
                    <a:pt x="9" y="96"/>
                  </a:cubicBezTo>
                  <a:cubicBezTo>
                    <a:pt x="20" y="38"/>
                    <a:pt x="76" y="0"/>
                    <a:pt x="133" y="10"/>
                  </a:cubicBezTo>
                  <a:cubicBezTo>
                    <a:pt x="139" y="12"/>
                    <a:pt x="145" y="13"/>
                    <a:pt x="151" y="15"/>
                  </a:cubicBezTo>
                  <a:close/>
                  <a:moveTo>
                    <a:pt x="79" y="213"/>
                  </a:moveTo>
                  <a:cubicBezTo>
                    <a:pt x="84" y="215"/>
                    <a:pt x="90" y="217"/>
                    <a:pt x="95" y="218"/>
                  </a:cubicBezTo>
                  <a:cubicBezTo>
                    <a:pt x="152" y="228"/>
                    <a:pt x="206" y="190"/>
                    <a:pt x="217" y="134"/>
                  </a:cubicBezTo>
                  <a:cubicBezTo>
                    <a:pt x="226" y="84"/>
                    <a:pt x="198" y="35"/>
                    <a:pt x="150" y="17"/>
                  </a:cubicBezTo>
                  <a:cubicBezTo>
                    <a:pt x="145" y="15"/>
                    <a:pt x="139" y="14"/>
                    <a:pt x="133" y="13"/>
                  </a:cubicBezTo>
                  <a:cubicBezTo>
                    <a:pt x="77" y="2"/>
                    <a:pt x="22" y="40"/>
                    <a:pt x="12" y="96"/>
                  </a:cubicBezTo>
                  <a:cubicBezTo>
                    <a:pt x="3" y="147"/>
                    <a:pt x="31" y="196"/>
                    <a:pt x="79" y="213"/>
                  </a:cubicBezTo>
                  <a:close/>
                </a:path>
              </a:pathLst>
            </a:custGeom>
            <a:solidFill>
              <a:srgbClr val="EAE05E"/>
            </a:solidFill>
            <a:ln>
              <a:solidFill>
                <a:schemeClr val="accent4"/>
              </a:solidFill>
            </a:ln>
          </p:spPr>
          <p:txBody>
            <a:bodyPr vert="horz" wrap="square" lIns="91440" tIns="45720" rIns="91440" bIns="45720" numCol="1" anchor="t" anchorCtr="0" compatLnSpc="1"/>
            <a:lstStyle/>
            <a:p>
              <a:endParaRPr lang="zh-CN" altLang="en-US"/>
            </a:p>
          </p:txBody>
        </p:sp>
        <p:sp>
          <p:nvSpPr>
            <p:cNvPr id="44" name="Freeform 20"/>
            <p:cNvSpPr/>
            <p:nvPr/>
          </p:nvSpPr>
          <p:spPr bwMode="auto">
            <a:xfrm>
              <a:off x="7859397" y="2742453"/>
              <a:ext cx="996724" cy="996724"/>
            </a:xfrm>
            <a:custGeom>
              <a:avLst/>
              <a:gdLst>
                <a:gd name="T0" fmla="*/ 9 w 209"/>
                <a:gd name="T1" fmla="*/ 87 h 209"/>
                <a:gd name="T2" fmla="*/ 122 w 209"/>
                <a:gd name="T3" fmla="*/ 9 h 209"/>
                <a:gd name="T4" fmla="*/ 199 w 209"/>
                <a:gd name="T5" fmla="*/ 122 h 209"/>
                <a:gd name="T6" fmla="*/ 87 w 209"/>
                <a:gd name="T7" fmla="*/ 199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4"/>
                    <a:pt x="69" y="0"/>
                    <a:pt x="122" y="9"/>
                  </a:cubicBezTo>
                  <a:cubicBezTo>
                    <a:pt x="174" y="19"/>
                    <a:pt x="209" y="69"/>
                    <a:pt x="199" y="122"/>
                  </a:cubicBezTo>
                  <a:cubicBezTo>
                    <a:pt x="190" y="174"/>
                    <a:pt x="139" y="209"/>
                    <a:pt x="87" y="199"/>
                  </a:cubicBezTo>
                  <a:cubicBezTo>
                    <a:pt x="34" y="190"/>
                    <a:pt x="0" y="139"/>
                    <a:pt x="9" y="87"/>
                  </a:cubicBezTo>
                  <a:close/>
                </a:path>
              </a:pathLst>
            </a:custGeom>
            <a:solidFill>
              <a:schemeClr val="accent4"/>
            </a:solidFill>
            <a:ln>
              <a:solidFill>
                <a:schemeClr val="accent4"/>
              </a:solidFill>
            </a:ln>
            <a:effectLst/>
          </p:spPr>
          <p:txBody>
            <a:bodyPr vert="horz" wrap="square" lIns="91440" tIns="45720" rIns="91440" bIns="45720" numCol="1" anchor="t" anchorCtr="0" compatLnSpc="1"/>
            <a:lstStyle/>
            <a:p>
              <a:endParaRPr lang="zh-CN" altLang="en-US"/>
            </a:p>
          </p:txBody>
        </p:sp>
        <p:sp>
          <p:nvSpPr>
            <p:cNvPr id="45" name="Rectangle 47"/>
            <p:cNvSpPr>
              <a:spLocks noChangeArrowheads="1"/>
            </p:cNvSpPr>
            <p:nvPr/>
          </p:nvSpPr>
          <p:spPr bwMode="auto">
            <a:xfrm>
              <a:off x="8107068" y="3471370"/>
              <a:ext cx="400703" cy="38258"/>
            </a:xfrm>
            <a:prstGeom prst="rect">
              <a:avLst/>
            </a:prstGeom>
            <a:solidFill>
              <a:srgbClr val="FFFFFF"/>
            </a:solidFill>
            <a:ln>
              <a:solidFill>
                <a:schemeClr val="accent4"/>
              </a:solidFill>
            </a:ln>
          </p:spPr>
          <p:txBody>
            <a:bodyPr vert="horz" wrap="square" lIns="91440" tIns="45720" rIns="91440" bIns="45720" numCol="1" anchor="t" anchorCtr="0" compatLnSpc="1"/>
            <a:lstStyle/>
            <a:p>
              <a:endParaRPr lang="zh-CN" altLang="en-US"/>
            </a:p>
          </p:txBody>
        </p:sp>
        <p:sp>
          <p:nvSpPr>
            <p:cNvPr id="46" name="Freeform 48"/>
            <p:cNvSpPr/>
            <p:nvPr/>
          </p:nvSpPr>
          <p:spPr bwMode="auto">
            <a:xfrm>
              <a:off x="8503744" y="2969988"/>
              <a:ext cx="104706" cy="167127"/>
            </a:xfrm>
            <a:custGeom>
              <a:avLst/>
              <a:gdLst>
                <a:gd name="T0" fmla="*/ 21 w 22"/>
                <a:gd name="T1" fmla="*/ 15 h 35"/>
                <a:gd name="T2" fmla="*/ 20 w 22"/>
                <a:gd name="T3" fmla="*/ 12 h 35"/>
                <a:gd name="T4" fmla="*/ 8 w 22"/>
                <a:gd name="T5" fmla="*/ 2 h 35"/>
                <a:gd name="T6" fmla="*/ 2 w 22"/>
                <a:gd name="T7" fmla="*/ 2 h 35"/>
                <a:gd name="T8" fmla="*/ 2 w 22"/>
                <a:gd name="T9" fmla="*/ 9 h 35"/>
                <a:gd name="T10" fmla="*/ 12 w 22"/>
                <a:gd name="T11" fmla="*/ 18 h 35"/>
                <a:gd name="T12" fmla="*/ 13 w 22"/>
                <a:gd name="T13" fmla="*/ 31 h 35"/>
                <a:gd name="T14" fmla="*/ 17 w 22"/>
                <a:gd name="T15" fmla="*/ 35 h 35"/>
                <a:gd name="T16" fmla="*/ 22 w 22"/>
                <a:gd name="T17" fmla="*/ 30 h 35"/>
                <a:gd name="T18" fmla="*/ 21 w 22"/>
                <a:gd name="T19" fmla="*/ 15 h 35"/>
                <a:gd name="T20" fmla="*/ 21 w 22"/>
                <a:gd name="T2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35">
                  <a:moveTo>
                    <a:pt x="21" y="15"/>
                  </a:moveTo>
                  <a:cubicBezTo>
                    <a:pt x="21" y="14"/>
                    <a:pt x="20" y="13"/>
                    <a:pt x="20" y="12"/>
                  </a:cubicBezTo>
                  <a:cubicBezTo>
                    <a:pt x="8" y="2"/>
                    <a:pt x="8" y="2"/>
                    <a:pt x="8" y="2"/>
                  </a:cubicBezTo>
                  <a:cubicBezTo>
                    <a:pt x="6" y="0"/>
                    <a:pt x="4" y="0"/>
                    <a:pt x="2" y="2"/>
                  </a:cubicBezTo>
                  <a:cubicBezTo>
                    <a:pt x="0" y="4"/>
                    <a:pt x="0" y="7"/>
                    <a:pt x="2" y="9"/>
                  </a:cubicBezTo>
                  <a:cubicBezTo>
                    <a:pt x="12" y="18"/>
                    <a:pt x="12" y="18"/>
                    <a:pt x="12" y="18"/>
                  </a:cubicBezTo>
                  <a:cubicBezTo>
                    <a:pt x="13" y="31"/>
                    <a:pt x="13" y="31"/>
                    <a:pt x="13" y="31"/>
                  </a:cubicBezTo>
                  <a:cubicBezTo>
                    <a:pt x="13" y="33"/>
                    <a:pt x="15" y="35"/>
                    <a:pt x="17" y="35"/>
                  </a:cubicBezTo>
                  <a:cubicBezTo>
                    <a:pt x="20" y="35"/>
                    <a:pt x="22" y="33"/>
                    <a:pt x="22" y="30"/>
                  </a:cubicBezTo>
                  <a:cubicBezTo>
                    <a:pt x="21" y="15"/>
                    <a:pt x="21" y="15"/>
                    <a:pt x="21" y="15"/>
                  </a:cubicBezTo>
                  <a:cubicBezTo>
                    <a:pt x="21" y="15"/>
                    <a:pt x="21" y="15"/>
                    <a:pt x="21" y="15"/>
                  </a:cubicBezTo>
                  <a:close/>
                </a:path>
              </a:pathLst>
            </a:custGeom>
            <a:solidFill>
              <a:srgbClr val="FFFFFF"/>
            </a:solidFill>
            <a:ln>
              <a:solidFill>
                <a:schemeClr val="accent4"/>
              </a:solidFill>
            </a:ln>
          </p:spPr>
          <p:txBody>
            <a:bodyPr vert="horz" wrap="square" lIns="91440" tIns="45720" rIns="91440" bIns="45720" numCol="1" anchor="t" anchorCtr="0" compatLnSpc="1"/>
            <a:lstStyle/>
            <a:p>
              <a:endParaRPr lang="zh-CN" altLang="en-US"/>
            </a:p>
          </p:txBody>
        </p:sp>
        <p:sp>
          <p:nvSpPr>
            <p:cNvPr id="47" name="Freeform 49"/>
            <p:cNvSpPr/>
            <p:nvPr/>
          </p:nvSpPr>
          <p:spPr bwMode="auto">
            <a:xfrm>
              <a:off x="8507771" y="3167319"/>
              <a:ext cx="100679" cy="285929"/>
            </a:xfrm>
            <a:custGeom>
              <a:avLst/>
              <a:gdLst>
                <a:gd name="T0" fmla="*/ 15 w 21"/>
                <a:gd name="T1" fmla="*/ 0 h 60"/>
                <a:gd name="T2" fmla="*/ 15 w 21"/>
                <a:gd name="T3" fmla="*/ 50 h 60"/>
                <a:gd name="T4" fmla="*/ 10 w 21"/>
                <a:gd name="T5" fmla="*/ 55 h 60"/>
                <a:gd name="T6" fmla="*/ 5 w 21"/>
                <a:gd name="T7" fmla="*/ 50 h 60"/>
                <a:gd name="T8" fmla="*/ 5 w 21"/>
                <a:gd name="T9" fmla="*/ 13 h 60"/>
                <a:gd name="T10" fmla="*/ 0 w 21"/>
                <a:gd name="T11" fmla="*/ 13 h 60"/>
                <a:gd name="T12" fmla="*/ 0 w 21"/>
                <a:gd name="T13" fmla="*/ 50 h 60"/>
                <a:gd name="T14" fmla="*/ 10 w 21"/>
                <a:gd name="T15" fmla="*/ 60 h 60"/>
                <a:gd name="T16" fmla="*/ 21 w 21"/>
                <a:gd name="T17" fmla="*/ 50 h 60"/>
                <a:gd name="T18" fmla="*/ 21 w 21"/>
                <a:gd name="T19" fmla="*/ 0 h 60"/>
                <a:gd name="T20" fmla="*/ 15 w 21"/>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60">
                  <a:moveTo>
                    <a:pt x="15" y="0"/>
                  </a:moveTo>
                  <a:cubicBezTo>
                    <a:pt x="15" y="50"/>
                    <a:pt x="15" y="50"/>
                    <a:pt x="15" y="50"/>
                  </a:cubicBezTo>
                  <a:cubicBezTo>
                    <a:pt x="15" y="53"/>
                    <a:pt x="13" y="55"/>
                    <a:pt x="10" y="55"/>
                  </a:cubicBezTo>
                  <a:cubicBezTo>
                    <a:pt x="7" y="55"/>
                    <a:pt x="5" y="53"/>
                    <a:pt x="5" y="50"/>
                  </a:cubicBezTo>
                  <a:cubicBezTo>
                    <a:pt x="5" y="13"/>
                    <a:pt x="5" y="13"/>
                    <a:pt x="5" y="13"/>
                  </a:cubicBezTo>
                  <a:cubicBezTo>
                    <a:pt x="0" y="13"/>
                    <a:pt x="0" y="13"/>
                    <a:pt x="0" y="13"/>
                  </a:cubicBezTo>
                  <a:cubicBezTo>
                    <a:pt x="0" y="50"/>
                    <a:pt x="0" y="50"/>
                    <a:pt x="0" y="50"/>
                  </a:cubicBezTo>
                  <a:cubicBezTo>
                    <a:pt x="0" y="56"/>
                    <a:pt x="4" y="60"/>
                    <a:pt x="10" y="60"/>
                  </a:cubicBezTo>
                  <a:cubicBezTo>
                    <a:pt x="16" y="60"/>
                    <a:pt x="21" y="56"/>
                    <a:pt x="21" y="50"/>
                  </a:cubicBezTo>
                  <a:cubicBezTo>
                    <a:pt x="21" y="0"/>
                    <a:pt x="21" y="0"/>
                    <a:pt x="21" y="0"/>
                  </a:cubicBezTo>
                  <a:lnTo>
                    <a:pt x="15" y="0"/>
                  </a:lnTo>
                  <a:close/>
                </a:path>
              </a:pathLst>
            </a:custGeom>
            <a:solidFill>
              <a:srgbClr val="FFFFFF"/>
            </a:solidFill>
            <a:ln>
              <a:solidFill>
                <a:schemeClr val="accent4"/>
              </a:solidFill>
            </a:ln>
          </p:spPr>
          <p:txBody>
            <a:bodyPr vert="horz" wrap="square" lIns="91440" tIns="45720" rIns="91440" bIns="45720" numCol="1" anchor="t" anchorCtr="0" compatLnSpc="1"/>
            <a:lstStyle/>
            <a:p>
              <a:endParaRPr lang="zh-CN" altLang="en-US"/>
            </a:p>
          </p:txBody>
        </p:sp>
        <p:sp>
          <p:nvSpPr>
            <p:cNvPr id="48" name="Freeform 50"/>
            <p:cNvSpPr>
              <a:spLocks noEditPoints="1"/>
            </p:cNvSpPr>
            <p:nvPr/>
          </p:nvSpPr>
          <p:spPr bwMode="auto">
            <a:xfrm>
              <a:off x="8151367" y="2931730"/>
              <a:ext cx="328214" cy="511450"/>
            </a:xfrm>
            <a:custGeom>
              <a:avLst/>
              <a:gdLst>
                <a:gd name="T0" fmla="*/ 60 w 69"/>
                <a:gd name="T1" fmla="*/ 0 h 107"/>
                <a:gd name="T2" fmla="*/ 9 w 69"/>
                <a:gd name="T3" fmla="*/ 0 h 107"/>
                <a:gd name="T4" fmla="*/ 0 w 69"/>
                <a:gd name="T5" fmla="*/ 9 h 107"/>
                <a:gd name="T6" fmla="*/ 0 w 69"/>
                <a:gd name="T7" fmla="*/ 76 h 107"/>
                <a:gd name="T8" fmla="*/ 0 w 69"/>
                <a:gd name="T9" fmla="*/ 90 h 107"/>
                <a:gd name="T10" fmla="*/ 0 w 69"/>
                <a:gd name="T11" fmla="*/ 107 h 107"/>
                <a:gd name="T12" fmla="*/ 69 w 69"/>
                <a:gd name="T13" fmla="*/ 107 h 107"/>
                <a:gd name="T14" fmla="*/ 69 w 69"/>
                <a:gd name="T15" fmla="*/ 90 h 107"/>
                <a:gd name="T16" fmla="*/ 69 w 69"/>
                <a:gd name="T17" fmla="*/ 76 h 107"/>
                <a:gd name="T18" fmla="*/ 69 w 69"/>
                <a:gd name="T19" fmla="*/ 9 h 107"/>
                <a:gd name="T20" fmla="*/ 60 w 69"/>
                <a:gd name="T21" fmla="*/ 0 h 107"/>
                <a:gd name="T22" fmla="*/ 10 w 69"/>
                <a:gd name="T23" fmla="*/ 22 h 107"/>
                <a:gd name="T24" fmla="*/ 19 w 69"/>
                <a:gd name="T25" fmla="*/ 13 h 107"/>
                <a:gd name="T26" fmla="*/ 47 w 69"/>
                <a:gd name="T27" fmla="*/ 13 h 107"/>
                <a:gd name="T28" fmla="*/ 56 w 69"/>
                <a:gd name="T29" fmla="*/ 22 h 107"/>
                <a:gd name="T30" fmla="*/ 56 w 69"/>
                <a:gd name="T31" fmla="*/ 27 h 107"/>
                <a:gd name="T32" fmla="*/ 47 w 69"/>
                <a:gd name="T33" fmla="*/ 36 h 107"/>
                <a:gd name="T34" fmla="*/ 19 w 69"/>
                <a:gd name="T35" fmla="*/ 36 h 107"/>
                <a:gd name="T36" fmla="*/ 10 w 69"/>
                <a:gd name="T37" fmla="*/ 27 h 107"/>
                <a:gd name="T38" fmla="*/ 10 w 69"/>
                <a:gd name="T39"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07">
                  <a:moveTo>
                    <a:pt x="60" y="0"/>
                  </a:moveTo>
                  <a:cubicBezTo>
                    <a:pt x="9" y="0"/>
                    <a:pt x="9" y="0"/>
                    <a:pt x="9" y="0"/>
                  </a:cubicBezTo>
                  <a:cubicBezTo>
                    <a:pt x="4" y="0"/>
                    <a:pt x="0" y="4"/>
                    <a:pt x="0" y="9"/>
                  </a:cubicBezTo>
                  <a:cubicBezTo>
                    <a:pt x="0" y="76"/>
                    <a:pt x="0" y="76"/>
                    <a:pt x="0" y="76"/>
                  </a:cubicBezTo>
                  <a:cubicBezTo>
                    <a:pt x="0" y="90"/>
                    <a:pt x="0" y="90"/>
                    <a:pt x="0" y="90"/>
                  </a:cubicBezTo>
                  <a:cubicBezTo>
                    <a:pt x="0" y="107"/>
                    <a:pt x="0" y="107"/>
                    <a:pt x="0" y="107"/>
                  </a:cubicBezTo>
                  <a:cubicBezTo>
                    <a:pt x="69" y="107"/>
                    <a:pt x="69" y="107"/>
                    <a:pt x="69" y="107"/>
                  </a:cubicBezTo>
                  <a:cubicBezTo>
                    <a:pt x="69" y="90"/>
                    <a:pt x="69" y="90"/>
                    <a:pt x="69" y="90"/>
                  </a:cubicBezTo>
                  <a:cubicBezTo>
                    <a:pt x="69" y="76"/>
                    <a:pt x="69" y="76"/>
                    <a:pt x="69" y="76"/>
                  </a:cubicBezTo>
                  <a:cubicBezTo>
                    <a:pt x="69" y="9"/>
                    <a:pt x="69" y="9"/>
                    <a:pt x="69" y="9"/>
                  </a:cubicBezTo>
                  <a:cubicBezTo>
                    <a:pt x="69" y="4"/>
                    <a:pt x="65" y="0"/>
                    <a:pt x="60" y="0"/>
                  </a:cubicBezTo>
                  <a:close/>
                  <a:moveTo>
                    <a:pt x="10" y="22"/>
                  </a:moveTo>
                  <a:cubicBezTo>
                    <a:pt x="10" y="17"/>
                    <a:pt x="14" y="13"/>
                    <a:pt x="19" y="13"/>
                  </a:cubicBezTo>
                  <a:cubicBezTo>
                    <a:pt x="47" y="13"/>
                    <a:pt x="47" y="13"/>
                    <a:pt x="47" y="13"/>
                  </a:cubicBezTo>
                  <a:cubicBezTo>
                    <a:pt x="52" y="13"/>
                    <a:pt x="56" y="17"/>
                    <a:pt x="56" y="22"/>
                  </a:cubicBezTo>
                  <a:cubicBezTo>
                    <a:pt x="56" y="27"/>
                    <a:pt x="56" y="27"/>
                    <a:pt x="56" y="27"/>
                  </a:cubicBezTo>
                  <a:cubicBezTo>
                    <a:pt x="56" y="32"/>
                    <a:pt x="52" y="36"/>
                    <a:pt x="47" y="36"/>
                  </a:cubicBezTo>
                  <a:cubicBezTo>
                    <a:pt x="19" y="36"/>
                    <a:pt x="19" y="36"/>
                    <a:pt x="19" y="36"/>
                  </a:cubicBezTo>
                  <a:cubicBezTo>
                    <a:pt x="14" y="36"/>
                    <a:pt x="10" y="32"/>
                    <a:pt x="10" y="27"/>
                  </a:cubicBezTo>
                  <a:lnTo>
                    <a:pt x="10" y="22"/>
                  </a:lnTo>
                  <a:close/>
                </a:path>
              </a:pathLst>
            </a:custGeom>
            <a:solidFill>
              <a:srgbClr val="FFFFFF"/>
            </a:solidFill>
            <a:ln>
              <a:solidFill>
                <a:schemeClr val="accent4"/>
              </a:solidFill>
            </a:ln>
          </p:spPr>
          <p:txBody>
            <a:bodyPr vert="horz" wrap="square" lIns="91440" tIns="45720" rIns="91440" bIns="45720" numCol="1" anchor="t" anchorCtr="0" compatLnSpc="1"/>
            <a:lstStyle/>
            <a:p>
              <a:endParaRPr lang="zh-CN" altLang="en-US"/>
            </a:p>
          </p:txBody>
        </p:sp>
      </p:grpSp>
      <p:sp>
        <p:nvSpPr>
          <p:cNvPr id="50" name="矩形 49"/>
          <p:cNvSpPr/>
          <p:nvPr/>
        </p:nvSpPr>
        <p:spPr>
          <a:xfrm>
            <a:off x="5811756" y="1209638"/>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spcBef>
                <a:spcPts val="840"/>
              </a:spcBef>
              <a:spcAft>
                <a:spcPts val="84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840"/>
              </a:spcBef>
              <a:spcAft>
                <a:spcPts val="84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5848302" y="3382309"/>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spcBef>
                <a:spcPts val="840"/>
              </a:spcBef>
              <a:spcAft>
                <a:spcPts val="84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840"/>
              </a:spcBef>
              <a:spcAft>
                <a:spcPts val="84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22" presetClass="entr" presetSubtype="8"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par>
                          <p:cTn id="48" fill="hold">
                            <p:stCondLst>
                              <p:cond delay="35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50"/>
                                        </p:tgtEl>
                                        <p:attrNameLst>
                                          <p:attrName>ppt_y</p:attrName>
                                        </p:attrNameLst>
                                      </p:cBhvr>
                                      <p:tavLst>
                                        <p:tav tm="0">
                                          <p:val>
                                            <p:strVal val="#ppt_y"/>
                                          </p:val>
                                        </p:tav>
                                        <p:tav tm="100000">
                                          <p:val>
                                            <p:strVal val="#ppt_y"/>
                                          </p:val>
                                        </p:tav>
                                      </p:tavLst>
                                    </p:anim>
                                    <p:anim calcmode="lin" valueType="num">
                                      <p:cBhvr>
                                        <p:cTn id="53"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50"/>
                                        </p:tgtEl>
                                      </p:cBhvr>
                                    </p:animEffect>
                                  </p:childTnLst>
                                </p:cTn>
                              </p:par>
                            </p:childTnLst>
                          </p:cTn>
                        </p:par>
                        <p:par>
                          <p:cTn id="56" fill="hold">
                            <p:stCondLst>
                              <p:cond delay="64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7"/>
                                        </p:tgtEl>
                                        <p:attrNameLst>
                                          <p:attrName>ppt_y</p:attrName>
                                        </p:attrNameLst>
                                      </p:cBhvr>
                                      <p:tavLst>
                                        <p:tav tm="0">
                                          <p:val>
                                            <p:strVal val="#ppt_y"/>
                                          </p:val>
                                        </p:tav>
                                        <p:tav tm="100000">
                                          <p:val>
                                            <p:strVal val="#ppt_y"/>
                                          </p:val>
                                        </p:tav>
                                      </p:tavLst>
                                    </p:anim>
                                    <p:anim calcmode="lin" valueType="num">
                                      <p:cBhvr>
                                        <p:cTn id="6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7"/>
                                        </p:tgtEl>
                                      </p:cBhvr>
                                    </p:animEffect>
                                  </p:childTnLst>
                                </p:cTn>
                              </p:par>
                            </p:childTnLst>
                          </p:cTn>
                        </p:par>
                        <p:par>
                          <p:cTn id="64" fill="hold">
                            <p:stCondLst>
                              <p:cond delay="93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51"/>
                                        </p:tgtEl>
                                        <p:attrNameLst>
                                          <p:attrName>style.visibility</p:attrName>
                                        </p:attrNameLst>
                                      </p:cBhvr>
                                      <p:to>
                                        <p:strVal val="visible"/>
                                      </p:to>
                                    </p:set>
                                    <p:anim calcmode="lin" valueType="num">
                                      <p:cBhvr>
                                        <p:cTn id="67"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51"/>
                                        </p:tgtEl>
                                        <p:attrNameLst>
                                          <p:attrName>ppt_y</p:attrName>
                                        </p:attrNameLst>
                                      </p:cBhvr>
                                      <p:tavLst>
                                        <p:tav tm="0">
                                          <p:val>
                                            <p:strVal val="#ppt_y"/>
                                          </p:val>
                                        </p:tav>
                                        <p:tav tm="100000">
                                          <p:val>
                                            <p:strVal val="#ppt_y"/>
                                          </p:val>
                                        </p:tav>
                                      </p:tavLst>
                                    </p:anim>
                                    <p:anim calcmode="lin" valueType="num">
                                      <p:cBhvr>
                                        <p:cTn id="69"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4164163" y="3904630"/>
            <a:ext cx="1242300" cy="233613"/>
          </a:xfrm>
          <a:prstGeom prst="rect">
            <a:avLst/>
          </a:prstGeom>
          <a:ln>
            <a:solidFill>
              <a:schemeClr val="bg1"/>
            </a:solidFill>
          </a:ln>
        </p:spPr>
        <p:txBody>
          <a:bodyPr vert="horz" lIns="68580" tIns="34290" rIns="68580" bIns="3429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Freeform 6"/>
          <p:cNvSpPr/>
          <p:nvPr/>
        </p:nvSpPr>
        <p:spPr bwMode="auto">
          <a:xfrm>
            <a:off x="4327766" y="1468907"/>
            <a:ext cx="490354" cy="3674989"/>
          </a:xfrm>
          <a:custGeom>
            <a:avLst/>
            <a:gdLst>
              <a:gd name="T0" fmla="*/ 182 w 260"/>
              <a:gd name="T1" fmla="*/ 130 h 1902"/>
              <a:gd name="T2" fmla="*/ 182 w 260"/>
              <a:gd name="T3" fmla="*/ 1902 h 1902"/>
              <a:gd name="T4" fmla="*/ 75 w 260"/>
              <a:gd name="T5" fmla="*/ 1902 h 1902"/>
              <a:gd name="T6" fmla="*/ 75 w 260"/>
              <a:gd name="T7" fmla="*/ 130 h 1902"/>
              <a:gd name="T8" fmla="*/ 0 w 260"/>
              <a:gd name="T9" fmla="*/ 130 h 1902"/>
              <a:gd name="T10" fmla="*/ 130 w 260"/>
              <a:gd name="T11" fmla="*/ 0 h 1902"/>
              <a:gd name="T12" fmla="*/ 260 w 260"/>
              <a:gd name="T13" fmla="*/ 130 h 1902"/>
              <a:gd name="T14" fmla="*/ 182 w 260"/>
              <a:gd name="T15" fmla="*/ 130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902">
                <a:moveTo>
                  <a:pt x="182" y="130"/>
                </a:moveTo>
                <a:lnTo>
                  <a:pt x="182" y="1902"/>
                </a:lnTo>
                <a:lnTo>
                  <a:pt x="75" y="1902"/>
                </a:lnTo>
                <a:lnTo>
                  <a:pt x="75" y="130"/>
                </a:lnTo>
                <a:lnTo>
                  <a:pt x="0" y="130"/>
                </a:lnTo>
                <a:lnTo>
                  <a:pt x="130" y="0"/>
                </a:lnTo>
                <a:lnTo>
                  <a:pt x="260" y="130"/>
                </a:lnTo>
                <a:lnTo>
                  <a:pt x="182" y="130"/>
                </a:lnTo>
                <a:close/>
              </a:path>
            </a:pathLst>
          </a:custGeom>
          <a:solidFill>
            <a:schemeClr val="accent3"/>
          </a:solidFill>
          <a:ln>
            <a:noFill/>
          </a:ln>
        </p:spPr>
        <p:txBody>
          <a:bodyPr vert="horz" wrap="square" lIns="68580" tIns="34290" rIns="68580" bIns="34290" numCol="1" anchor="t" anchorCtr="0" compatLnSpc="1"/>
          <a:lstStyle/>
          <a:p>
            <a:endParaRPr lang="zh-CN" altLang="en-US" dirty="0">
              <a:latin typeface="Avant GardeBook" pitchFamily="50" charset="0"/>
            </a:endParaRPr>
          </a:p>
        </p:txBody>
      </p:sp>
      <p:sp>
        <p:nvSpPr>
          <p:cNvPr id="11" name="Freeform 8"/>
          <p:cNvSpPr/>
          <p:nvPr/>
        </p:nvSpPr>
        <p:spPr bwMode="auto">
          <a:xfrm>
            <a:off x="3039644" y="2999654"/>
            <a:ext cx="2021767" cy="2144243"/>
          </a:xfrm>
          <a:custGeom>
            <a:avLst/>
            <a:gdLst>
              <a:gd name="T0" fmla="*/ 225 w 454"/>
              <a:gd name="T1" fmla="*/ 35 h 481"/>
              <a:gd name="T2" fmla="*/ 55 w 454"/>
              <a:gd name="T3" fmla="*/ 35 h 481"/>
              <a:gd name="T4" fmla="*/ 55 w 454"/>
              <a:gd name="T5" fmla="*/ 0 h 481"/>
              <a:gd name="T6" fmla="*/ 0 w 454"/>
              <a:gd name="T7" fmla="*/ 55 h 481"/>
              <a:gd name="T8" fmla="*/ 55 w 454"/>
              <a:gd name="T9" fmla="*/ 110 h 481"/>
              <a:gd name="T10" fmla="*/ 55 w 454"/>
              <a:gd name="T11" fmla="*/ 80 h 481"/>
              <a:gd name="T12" fmla="*/ 224 w 454"/>
              <a:gd name="T13" fmla="*/ 80 h 481"/>
              <a:gd name="T14" fmla="*/ 409 w 454"/>
              <a:gd name="T15" fmla="*/ 277 h 481"/>
              <a:gd name="T16" fmla="*/ 409 w 454"/>
              <a:gd name="T17" fmla="*/ 481 h 481"/>
              <a:gd name="T18" fmla="*/ 454 w 454"/>
              <a:gd name="T19" fmla="*/ 481 h 481"/>
              <a:gd name="T20" fmla="*/ 454 w 454"/>
              <a:gd name="T21" fmla="*/ 277 h 481"/>
              <a:gd name="T22" fmla="*/ 225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5" y="35"/>
                </a:moveTo>
                <a:cubicBezTo>
                  <a:pt x="55" y="35"/>
                  <a:pt x="55" y="35"/>
                  <a:pt x="55" y="35"/>
                </a:cubicBezTo>
                <a:cubicBezTo>
                  <a:pt x="55" y="0"/>
                  <a:pt x="55" y="0"/>
                  <a:pt x="55" y="0"/>
                </a:cubicBezTo>
                <a:cubicBezTo>
                  <a:pt x="0" y="55"/>
                  <a:pt x="0" y="55"/>
                  <a:pt x="0" y="55"/>
                </a:cubicBezTo>
                <a:cubicBezTo>
                  <a:pt x="55" y="110"/>
                  <a:pt x="55" y="110"/>
                  <a:pt x="55" y="110"/>
                </a:cubicBezTo>
                <a:cubicBezTo>
                  <a:pt x="55" y="80"/>
                  <a:pt x="55" y="80"/>
                  <a:pt x="55" y="80"/>
                </a:cubicBezTo>
                <a:cubicBezTo>
                  <a:pt x="224" y="80"/>
                  <a:pt x="224" y="80"/>
                  <a:pt x="224" y="80"/>
                </a:cubicBezTo>
                <a:cubicBezTo>
                  <a:pt x="340" y="80"/>
                  <a:pt x="409" y="168"/>
                  <a:pt x="409" y="277"/>
                </a:cubicBezTo>
                <a:cubicBezTo>
                  <a:pt x="409" y="481"/>
                  <a:pt x="409" y="481"/>
                  <a:pt x="409" y="481"/>
                </a:cubicBezTo>
                <a:cubicBezTo>
                  <a:pt x="454" y="481"/>
                  <a:pt x="454" y="481"/>
                  <a:pt x="454" y="481"/>
                </a:cubicBezTo>
                <a:cubicBezTo>
                  <a:pt x="454" y="277"/>
                  <a:pt x="454" y="277"/>
                  <a:pt x="454" y="277"/>
                </a:cubicBezTo>
                <a:cubicBezTo>
                  <a:pt x="454" y="145"/>
                  <a:pt x="363" y="35"/>
                  <a:pt x="225" y="35"/>
                </a:cubicBezTo>
                <a:close/>
              </a:path>
            </a:pathLst>
          </a:custGeom>
          <a:solidFill>
            <a:schemeClr val="accent1"/>
          </a:solidFill>
          <a:ln>
            <a:noFill/>
          </a:ln>
        </p:spPr>
        <p:txBody>
          <a:bodyPr vert="horz" wrap="square" lIns="68580" tIns="34290" rIns="68580" bIns="34290" numCol="1" anchor="t" anchorCtr="0" compatLnSpc="1"/>
          <a:lstStyle/>
          <a:p>
            <a:endParaRPr lang="zh-CN" altLang="en-US" dirty="0">
              <a:latin typeface="Avant GardeBook" pitchFamily="50" charset="0"/>
            </a:endParaRPr>
          </a:p>
        </p:txBody>
      </p:sp>
      <p:sp>
        <p:nvSpPr>
          <p:cNvPr id="12" name="Oval 9"/>
          <p:cNvSpPr>
            <a:spLocks noChangeArrowheads="1"/>
          </p:cNvSpPr>
          <p:nvPr/>
        </p:nvSpPr>
        <p:spPr bwMode="auto">
          <a:xfrm>
            <a:off x="3337628" y="2085857"/>
            <a:ext cx="735531" cy="733607"/>
          </a:xfrm>
          <a:prstGeom prst="ellipse">
            <a:avLst/>
          </a:prstGeom>
          <a:solidFill>
            <a:schemeClr val="accent4"/>
          </a:solidFill>
          <a:ln>
            <a:noFill/>
          </a:ln>
        </p:spPr>
        <p:txBody>
          <a:bodyPr vert="horz" wrap="none" lIns="0" tIns="34290" rIns="0" bIns="34290" numCol="1" anchor="ctr" anchorCtr="0" compatLnSpc="1"/>
          <a:lstStyle/>
          <a:p>
            <a:pPr algn="ctr"/>
            <a:r>
              <a:rPr lang="en-US" altLang="zh-CN" sz="1500" dirty="0">
                <a:solidFill>
                  <a:schemeClr val="bg1"/>
                </a:solidFill>
                <a:latin typeface="Impact MT Std" pitchFamily="34" charset="0"/>
              </a:rPr>
              <a:t>2015</a:t>
            </a:r>
            <a:endParaRPr lang="zh-CN" altLang="en-US" sz="1500" dirty="0">
              <a:solidFill>
                <a:schemeClr val="bg1"/>
              </a:solidFill>
              <a:latin typeface="Impact MT Std" pitchFamily="34" charset="0"/>
            </a:endParaRPr>
          </a:p>
        </p:txBody>
      </p:sp>
      <p:sp>
        <p:nvSpPr>
          <p:cNvPr id="13" name="Oval 10"/>
          <p:cNvSpPr>
            <a:spLocks noChangeArrowheads="1"/>
          </p:cNvSpPr>
          <p:nvPr/>
        </p:nvSpPr>
        <p:spPr bwMode="auto">
          <a:xfrm>
            <a:off x="5067070" y="2085857"/>
            <a:ext cx="739303" cy="733607"/>
          </a:xfrm>
          <a:prstGeom prst="ellipse">
            <a:avLst/>
          </a:prstGeom>
          <a:solidFill>
            <a:schemeClr val="accent1"/>
          </a:solidFill>
          <a:ln>
            <a:noFill/>
          </a:ln>
        </p:spPr>
        <p:txBody>
          <a:bodyPr vert="horz" wrap="none" lIns="0" tIns="34290" rIns="0" bIns="34290" numCol="1" anchor="ctr" anchorCtr="0" compatLnSpc="1"/>
          <a:lstStyle/>
          <a:p>
            <a:pPr algn="ctr"/>
            <a:r>
              <a:rPr lang="en-US" altLang="zh-CN" sz="1500" dirty="0">
                <a:solidFill>
                  <a:schemeClr val="bg1"/>
                </a:solidFill>
                <a:latin typeface="Impact MT Std" pitchFamily="34" charset="0"/>
              </a:rPr>
              <a:t>2016</a:t>
            </a:r>
            <a:endParaRPr lang="zh-CN" altLang="en-US" sz="1500" dirty="0">
              <a:solidFill>
                <a:schemeClr val="bg1"/>
              </a:solidFill>
              <a:latin typeface="Impact MT Std" pitchFamily="34" charset="0"/>
            </a:endParaRPr>
          </a:p>
        </p:txBody>
      </p:sp>
      <p:sp>
        <p:nvSpPr>
          <p:cNvPr id="14" name="TextBox 13"/>
          <p:cNvSpPr txBox="1"/>
          <p:nvPr/>
        </p:nvSpPr>
        <p:spPr>
          <a:xfrm>
            <a:off x="899113" y="3903501"/>
            <a:ext cx="1976776" cy="609398"/>
          </a:xfrm>
          <a:prstGeom prst="rect">
            <a:avLst/>
          </a:prstGeom>
          <a:noFill/>
        </p:spPr>
        <p:txBody>
          <a:bodyPr wrap="square" lIns="68580" tIns="34290" rIns="68580" bIns="34290" rtlCol="0">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170965" y="3633451"/>
            <a:ext cx="1704925" cy="276999"/>
          </a:xfrm>
          <a:prstGeom prst="rect">
            <a:avLst/>
          </a:prstGeom>
          <a:noFill/>
        </p:spPr>
        <p:txBody>
          <a:bodyPr wrap="square" lIns="68580" tIns="0" rIns="68580" bIns="0" rtlCol="0" anchor="t">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6" name="TextBox 15"/>
          <p:cNvSpPr txBox="1"/>
          <p:nvPr/>
        </p:nvSpPr>
        <p:spPr>
          <a:xfrm>
            <a:off x="899113" y="1329714"/>
            <a:ext cx="1976776" cy="609398"/>
          </a:xfrm>
          <a:prstGeom prst="rect">
            <a:avLst/>
          </a:prstGeom>
          <a:noFill/>
        </p:spPr>
        <p:txBody>
          <a:bodyPr wrap="square" lIns="68580" tIns="34290" rIns="68580" bIns="34290" rtlCol="0">
            <a:spAutoFit/>
          </a:bodyPr>
          <a:lstStyle/>
          <a:p>
            <a:pPr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331218" y="1059664"/>
            <a:ext cx="1544672" cy="276999"/>
          </a:xfrm>
          <a:prstGeom prst="rect">
            <a:avLst/>
          </a:prstGeom>
          <a:noFill/>
        </p:spPr>
        <p:txBody>
          <a:bodyPr wrap="square" lIns="68580" tIns="0" rIns="68580" bIns="0" rtlCol="0" anchor="t">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aphicFrame>
        <p:nvGraphicFramePr>
          <p:cNvPr id="18" name="图表 17"/>
          <p:cNvGraphicFramePr/>
          <p:nvPr/>
        </p:nvGraphicFramePr>
        <p:xfrm>
          <a:off x="683062" y="2084639"/>
          <a:ext cx="2192829" cy="1491378"/>
        </p:xfrm>
        <a:graphic>
          <a:graphicData uri="http://schemas.openxmlformats.org/drawingml/2006/chart">
            <c:chart xmlns:c="http://schemas.openxmlformats.org/drawingml/2006/chart" xmlns:r="http://schemas.openxmlformats.org/officeDocument/2006/relationships" r:id="rId1"/>
          </a:graphicData>
        </a:graphic>
      </p:graphicFrame>
      <p:sp>
        <p:nvSpPr>
          <p:cNvPr id="19" name="TextBox 18"/>
          <p:cNvSpPr txBox="1"/>
          <p:nvPr/>
        </p:nvSpPr>
        <p:spPr>
          <a:xfrm>
            <a:off x="6226686" y="3903501"/>
            <a:ext cx="1976776" cy="609398"/>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226686" y="3633451"/>
            <a:ext cx="1749921" cy="276999"/>
          </a:xfrm>
          <a:prstGeom prst="rect">
            <a:avLst/>
          </a:prstGeom>
          <a:noFill/>
        </p:spPr>
        <p:txBody>
          <a:bodyPr wrap="square" lIns="68580" tIns="0" rIns="68580"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1" name="TextBox 20"/>
          <p:cNvSpPr txBox="1"/>
          <p:nvPr/>
        </p:nvSpPr>
        <p:spPr>
          <a:xfrm>
            <a:off x="6226686" y="1329714"/>
            <a:ext cx="1976776" cy="609398"/>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226685" y="1059664"/>
            <a:ext cx="1640109" cy="276999"/>
          </a:xfrm>
          <a:prstGeom prst="rect">
            <a:avLst/>
          </a:prstGeom>
          <a:noFill/>
        </p:spPr>
        <p:txBody>
          <a:bodyPr wrap="square" lIns="68580" tIns="0" rIns="68580"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aphicFrame>
        <p:nvGraphicFramePr>
          <p:cNvPr id="23" name="图表 22"/>
          <p:cNvGraphicFramePr/>
          <p:nvPr/>
        </p:nvGraphicFramePr>
        <p:xfrm>
          <a:off x="6172672" y="2084639"/>
          <a:ext cx="2192829" cy="1491378"/>
        </p:xfrm>
        <a:graphic>
          <a:graphicData uri="http://schemas.openxmlformats.org/drawingml/2006/chart">
            <c:chart xmlns:c="http://schemas.openxmlformats.org/drawingml/2006/chart" xmlns:r="http://schemas.openxmlformats.org/officeDocument/2006/relationships" r:id="rId2"/>
          </a:graphicData>
        </a:graphic>
      </p:graphicFrame>
      <p:sp>
        <p:nvSpPr>
          <p:cNvPr id="24" name="Freeform 7"/>
          <p:cNvSpPr/>
          <p:nvPr/>
        </p:nvSpPr>
        <p:spPr bwMode="auto">
          <a:xfrm>
            <a:off x="4082590" y="2999654"/>
            <a:ext cx="2021767" cy="2144243"/>
          </a:xfrm>
          <a:custGeom>
            <a:avLst/>
            <a:gdLst>
              <a:gd name="T0" fmla="*/ 229 w 454"/>
              <a:gd name="T1" fmla="*/ 35 h 481"/>
              <a:gd name="T2" fmla="*/ 399 w 454"/>
              <a:gd name="T3" fmla="*/ 35 h 481"/>
              <a:gd name="T4" fmla="*/ 399 w 454"/>
              <a:gd name="T5" fmla="*/ 0 h 481"/>
              <a:gd name="T6" fmla="*/ 454 w 454"/>
              <a:gd name="T7" fmla="*/ 55 h 481"/>
              <a:gd name="T8" fmla="*/ 399 w 454"/>
              <a:gd name="T9" fmla="*/ 110 h 481"/>
              <a:gd name="T10" fmla="*/ 399 w 454"/>
              <a:gd name="T11" fmla="*/ 80 h 481"/>
              <a:gd name="T12" fmla="*/ 230 w 454"/>
              <a:gd name="T13" fmla="*/ 80 h 481"/>
              <a:gd name="T14" fmla="*/ 45 w 454"/>
              <a:gd name="T15" fmla="*/ 277 h 481"/>
              <a:gd name="T16" fmla="*/ 45 w 454"/>
              <a:gd name="T17" fmla="*/ 481 h 481"/>
              <a:gd name="T18" fmla="*/ 0 w 454"/>
              <a:gd name="T19" fmla="*/ 481 h 481"/>
              <a:gd name="T20" fmla="*/ 0 w 454"/>
              <a:gd name="T21" fmla="*/ 277 h 481"/>
              <a:gd name="T22" fmla="*/ 229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9" y="35"/>
                </a:moveTo>
                <a:cubicBezTo>
                  <a:pt x="399" y="35"/>
                  <a:pt x="399" y="35"/>
                  <a:pt x="399" y="35"/>
                </a:cubicBezTo>
                <a:cubicBezTo>
                  <a:pt x="399" y="0"/>
                  <a:pt x="399" y="0"/>
                  <a:pt x="399" y="0"/>
                </a:cubicBezTo>
                <a:cubicBezTo>
                  <a:pt x="454" y="55"/>
                  <a:pt x="454" y="55"/>
                  <a:pt x="454" y="55"/>
                </a:cubicBezTo>
                <a:cubicBezTo>
                  <a:pt x="399" y="110"/>
                  <a:pt x="399" y="110"/>
                  <a:pt x="399" y="110"/>
                </a:cubicBezTo>
                <a:cubicBezTo>
                  <a:pt x="399" y="80"/>
                  <a:pt x="399" y="80"/>
                  <a:pt x="399" y="80"/>
                </a:cubicBezTo>
                <a:cubicBezTo>
                  <a:pt x="230" y="80"/>
                  <a:pt x="230" y="80"/>
                  <a:pt x="230" y="80"/>
                </a:cubicBezTo>
                <a:cubicBezTo>
                  <a:pt x="114" y="80"/>
                  <a:pt x="45" y="168"/>
                  <a:pt x="45" y="277"/>
                </a:cubicBezTo>
                <a:cubicBezTo>
                  <a:pt x="45" y="481"/>
                  <a:pt x="45" y="481"/>
                  <a:pt x="45" y="481"/>
                </a:cubicBezTo>
                <a:cubicBezTo>
                  <a:pt x="0" y="481"/>
                  <a:pt x="0" y="481"/>
                  <a:pt x="0" y="481"/>
                </a:cubicBezTo>
                <a:cubicBezTo>
                  <a:pt x="0" y="277"/>
                  <a:pt x="0" y="277"/>
                  <a:pt x="0" y="277"/>
                </a:cubicBezTo>
                <a:cubicBezTo>
                  <a:pt x="0" y="145"/>
                  <a:pt x="90" y="35"/>
                  <a:pt x="229" y="35"/>
                </a:cubicBezTo>
                <a:close/>
              </a:path>
            </a:pathLst>
          </a:custGeom>
          <a:solidFill>
            <a:schemeClr val="accent2"/>
          </a:solidFill>
          <a:ln>
            <a:noFill/>
          </a:ln>
        </p:spPr>
        <p:txBody>
          <a:bodyPr vert="horz" wrap="square" lIns="68580" tIns="34290" rIns="68580" bIns="34290" numCol="1" anchor="t" anchorCtr="0" compatLnSpc="1"/>
          <a:lstStyle/>
          <a:p>
            <a:endParaRPr lang="zh-CN" altLang="en-US" dirty="0">
              <a:latin typeface="Avant GardeBook" pitchFamily="50" charset="0"/>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par>
                                <p:cTn id="17" presetID="45" presetClass="entr" presetSubtype="0" fill="hold" grpId="0" nodeType="withEffect">
                                  <p:stCondLst>
                                    <p:cond delay="3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anim calcmode="lin" valueType="num">
                                      <p:cBhvr>
                                        <p:cTn id="20" dur="500" fill="hold"/>
                                        <p:tgtEl>
                                          <p:spTgt spid="12"/>
                                        </p:tgtEl>
                                        <p:attrNameLst>
                                          <p:attrName>ppt_w</p:attrName>
                                        </p:attrNameLst>
                                      </p:cBhvr>
                                      <p:tavLst>
                                        <p:tav tm="0" fmla="#ppt_w*sin(2.5*pi*$)">
                                          <p:val>
                                            <p:fltVal val="0"/>
                                          </p:val>
                                        </p:tav>
                                        <p:tav tm="100000">
                                          <p:val>
                                            <p:fltVal val="1"/>
                                          </p:val>
                                        </p:tav>
                                      </p:tavLst>
                                    </p:anim>
                                    <p:anim calcmode="lin" valueType="num">
                                      <p:cBhvr>
                                        <p:cTn id="21" dur="500" fill="hold"/>
                                        <p:tgtEl>
                                          <p:spTgt spid="12"/>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strVal val="#ppt_w*0.70"/>
                                          </p:val>
                                        </p:tav>
                                        <p:tav tm="100000">
                                          <p:val>
                                            <p:strVal val="#ppt_w"/>
                                          </p:val>
                                        </p:tav>
                                      </p:tavLst>
                                    </p:anim>
                                    <p:anim calcmode="lin" valueType="num">
                                      <p:cBhvr>
                                        <p:cTn id="26" dur="500" fill="hold"/>
                                        <p:tgtEl>
                                          <p:spTgt spid="18"/>
                                        </p:tgtEl>
                                        <p:attrNameLst>
                                          <p:attrName>ppt_h</p:attrName>
                                        </p:attrNameLst>
                                      </p:cBhvr>
                                      <p:tavLst>
                                        <p:tav tm="0">
                                          <p:val>
                                            <p:strVal val="#ppt_h"/>
                                          </p:val>
                                        </p:tav>
                                        <p:tav tm="100000">
                                          <p:val>
                                            <p:strVal val="#ppt_h"/>
                                          </p:val>
                                        </p:tav>
                                      </p:tavLst>
                                    </p:anim>
                                    <p:animEffect transition="in" filter="fade">
                                      <p:cBhvr>
                                        <p:cTn id="27" dur="500"/>
                                        <p:tgtEl>
                                          <p:spTgt spid="18"/>
                                        </p:tgtEl>
                                      </p:cBhvr>
                                    </p:animEffect>
                                  </p:childTnLst>
                                </p:cTn>
                              </p:par>
                            </p:childTnLst>
                          </p:cTn>
                        </p:par>
                        <p:par>
                          <p:cTn id="28" fill="hold">
                            <p:stCondLst>
                              <p:cond delay="2000"/>
                            </p:stCondLst>
                            <p:childTnLst>
                              <p:par>
                                <p:cTn id="29" presetID="12" presetClass="entr" presetSubtype="2"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p:tgtEl>
                                          <p:spTgt spid="17"/>
                                        </p:tgtEl>
                                        <p:attrNameLst>
                                          <p:attrName>ppt_x</p:attrName>
                                        </p:attrNameLst>
                                      </p:cBhvr>
                                      <p:tavLst>
                                        <p:tav tm="0">
                                          <p:val>
                                            <p:strVal val="#ppt_x+#ppt_w*1.125000"/>
                                          </p:val>
                                        </p:tav>
                                        <p:tav tm="100000">
                                          <p:val>
                                            <p:strVal val="#ppt_x"/>
                                          </p:val>
                                        </p:tav>
                                      </p:tavLst>
                                    </p:anim>
                                    <p:animEffect transition="in" filter="wipe(left)">
                                      <p:cBhvr>
                                        <p:cTn id="32" dur="500"/>
                                        <p:tgtEl>
                                          <p:spTgt spid="17"/>
                                        </p:tgtEl>
                                      </p:cBhvr>
                                    </p:animEffect>
                                  </p:childTnLst>
                                </p:cTn>
                              </p:par>
                              <p:par>
                                <p:cTn id="33" presetID="12" presetClass="entr" presetSubtype="2"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p:tgtEl>
                                          <p:spTgt spid="16"/>
                                        </p:tgtEl>
                                        <p:attrNameLst>
                                          <p:attrName>ppt_x</p:attrName>
                                        </p:attrNameLst>
                                      </p:cBhvr>
                                      <p:tavLst>
                                        <p:tav tm="0">
                                          <p:val>
                                            <p:strVal val="#ppt_x+#ppt_w*1.125000"/>
                                          </p:val>
                                        </p:tav>
                                        <p:tav tm="100000">
                                          <p:val>
                                            <p:strVal val="#ppt_x"/>
                                          </p:val>
                                        </p:tav>
                                      </p:tavLst>
                                    </p:anim>
                                    <p:animEffect transition="in" filter="wipe(left)">
                                      <p:cBhvr>
                                        <p:cTn id="36" dur="500"/>
                                        <p:tgtEl>
                                          <p:spTgt spid="16"/>
                                        </p:tgtEl>
                                      </p:cBhvr>
                                    </p:animEffect>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par>
                                <p:cTn id="41" presetID="45" presetClass="entr" presetSubtype="0" fill="hold" grpId="0" nodeType="withEffect">
                                  <p:stCondLst>
                                    <p:cond delay="30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anim calcmode="lin" valueType="num">
                                      <p:cBhvr>
                                        <p:cTn id="44" dur="500" fill="hold"/>
                                        <p:tgtEl>
                                          <p:spTgt spid="13"/>
                                        </p:tgtEl>
                                        <p:attrNameLst>
                                          <p:attrName>ppt_w</p:attrName>
                                        </p:attrNameLst>
                                      </p:cBhvr>
                                      <p:tavLst>
                                        <p:tav tm="0" fmla="#ppt_w*sin(2.5*pi*$)">
                                          <p:val>
                                            <p:fltVal val="0"/>
                                          </p:val>
                                        </p:tav>
                                        <p:tav tm="100000">
                                          <p:val>
                                            <p:fltVal val="1"/>
                                          </p:val>
                                        </p:tav>
                                      </p:tavLst>
                                    </p:anim>
                                    <p:anim calcmode="lin" valueType="num">
                                      <p:cBhvr>
                                        <p:cTn id="45" dur="500" fill="hold"/>
                                        <p:tgtEl>
                                          <p:spTgt spid="13"/>
                                        </p:tgtEl>
                                        <p:attrNameLst>
                                          <p:attrName>ppt_h</p:attrName>
                                        </p:attrNameLst>
                                      </p:cBhvr>
                                      <p:tavLst>
                                        <p:tav tm="0">
                                          <p:val>
                                            <p:strVal val="#ppt_h"/>
                                          </p:val>
                                        </p:tav>
                                        <p:tav tm="100000">
                                          <p:val>
                                            <p:strVal val="#ppt_h"/>
                                          </p:val>
                                        </p:tav>
                                      </p:tavLst>
                                    </p:anim>
                                  </p:childTnLst>
                                </p:cTn>
                              </p:par>
                            </p:childTnLst>
                          </p:cTn>
                        </p:par>
                        <p:par>
                          <p:cTn id="46" fill="hold">
                            <p:stCondLst>
                              <p:cond delay="3000"/>
                            </p:stCondLst>
                            <p:childTnLst>
                              <p:par>
                                <p:cTn id="47" presetID="55"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strVal val="#ppt_w*0.70"/>
                                          </p:val>
                                        </p:tav>
                                        <p:tav tm="100000">
                                          <p:val>
                                            <p:strVal val="#ppt_w"/>
                                          </p:val>
                                        </p:tav>
                                      </p:tavLst>
                                    </p:anim>
                                    <p:anim calcmode="lin" valueType="num">
                                      <p:cBhvr>
                                        <p:cTn id="50" dur="500" fill="hold"/>
                                        <p:tgtEl>
                                          <p:spTgt spid="23"/>
                                        </p:tgtEl>
                                        <p:attrNameLst>
                                          <p:attrName>ppt_h</p:attrName>
                                        </p:attrNameLst>
                                      </p:cBhvr>
                                      <p:tavLst>
                                        <p:tav tm="0">
                                          <p:val>
                                            <p:strVal val="#ppt_h"/>
                                          </p:val>
                                        </p:tav>
                                        <p:tav tm="100000">
                                          <p:val>
                                            <p:strVal val="#ppt_h"/>
                                          </p:val>
                                        </p:tav>
                                      </p:tavLst>
                                    </p:anim>
                                    <p:animEffect transition="in" filter="fade">
                                      <p:cBhvr>
                                        <p:cTn id="51" dur="500"/>
                                        <p:tgtEl>
                                          <p:spTgt spid="23"/>
                                        </p:tgtEl>
                                      </p:cBhvr>
                                    </p:animEffect>
                                  </p:childTnLst>
                                </p:cTn>
                              </p:par>
                            </p:childTnLst>
                          </p:cTn>
                        </p:par>
                        <p:par>
                          <p:cTn id="52" fill="hold">
                            <p:stCondLst>
                              <p:cond delay="3500"/>
                            </p:stCondLst>
                            <p:childTnLst>
                              <p:par>
                                <p:cTn id="53" presetID="1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p:tgtEl>
                                          <p:spTgt spid="22"/>
                                        </p:tgtEl>
                                        <p:attrNameLst>
                                          <p:attrName>ppt_x</p:attrName>
                                        </p:attrNameLst>
                                      </p:cBhvr>
                                      <p:tavLst>
                                        <p:tav tm="0">
                                          <p:val>
                                            <p:strVal val="#ppt_x-#ppt_w*1.125000"/>
                                          </p:val>
                                        </p:tav>
                                        <p:tav tm="100000">
                                          <p:val>
                                            <p:strVal val="#ppt_x"/>
                                          </p:val>
                                        </p:tav>
                                      </p:tavLst>
                                    </p:anim>
                                    <p:animEffect transition="in" filter="wipe(right)">
                                      <p:cBhvr>
                                        <p:cTn id="56" dur="500"/>
                                        <p:tgtEl>
                                          <p:spTgt spid="22"/>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p:tgtEl>
                                          <p:spTgt spid="21"/>
                                        </p:tgtEl>
                                        <p:attrNameLst>
                                          <p:attrName>ppt_x</p:attrName>
                                        </p:attrNameLst>
                                      </p:cBhvr>
                                      <p:tavLst>
                                        <p:tav tm="0">
                                          <p:val>
                                            <p:strVal val="#ppt_x-#ppt_w*1.125000"/>
                                          </p:val>
                                        </p:tav>
                                        <p:tav tm="100000">
                                          <p:val>
                                            <p:strVal val="#ppt_x"/>
                                          </p:val>
                                        </p:tav>
                                      </p:tavLst>
                                    </p:anim>
                                    <p:animEffect transition="in" filter="wipe(right)">
                                      <p:cBhvr>
                                        <p:cTn id="60" dur="500"/>
                                        <p:tgtEl>
                                          <p:spTgt spid="21"/>
                                        </p:tgtEl>
                                      </p:cBhvr>
                                    </p:animEffect>
                                  </p:childTnLst>
                                </p:cTn>
                              </p:par>
                            </p:childTnLst>
                          </p:cTn>
                        </p:par>
                        <p:par>
                          <p:cTn id="61" fill="hold">
                            <p:stCondLst>
                              <p:cond delay="4000"/>
                            </p:stCondLst>
                            <p:childTnLst>
                              <p:par>
                                <p:cTn id="62" presetID="42"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000"/>
                                        <p:tgtEl>
                                          <p:spTgt spid="15"/>
                                        </p:tgtEl>
                                      </p:cBhvr>
                                    </p:animEffect>
                                    <p:anim calcmode="lin" valueType="num">
                                      <p:cBhvr>
                                        <p:cTn id="65" dur="1000" fill="hold"/>
                                        <p:tgtEl>
                                          <p:spTgt spid="15"/>
                                        </p:tgtEl>
                                        <p:attrNameLst>
                                          <p:attrName>ppt_x</p:attrName>
                                        </p:attrNameLst>
                                      </p:cBhvr>
                                      <p:tavLst>
                                        <p:tav tm="0">
                                          <p:val>
                                            <p:strVal val="#ppt_x"/>
                                          </p:val>
                                        </p:tav>
                                        <p:tav tm="100000">
                                          <p:val>
                                            <p:strVal val="#ppt_x"/>
                                          </p:val>
                                        </p:tav>
                                      </p:tavLst>
                                    </p:anim>
                                    <p:anim calcmode="lin" valueType="num">
                                      <p:cBhvr>
                                        <p:cTn id="66" dur="1000" fill="hold"/>
                                        <p:tgtEl>
                                          <p:spTgt spid="1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1000"/>
                                        <p:tgtEl>
                                          <p:spTgt spid="14"/>
                                        </p:tgtEl>
                                      </p:cBhvr>
                                    </p:animEffect>
                                    <p:anim calcmode="lin" valueType="num">
                                      <p:cBhvr>
                                        <p:cTn id="70" dur="1000" fill="hold"/>
                                        <p:tgtEl>
                                          <p:spTgt spid="14"/>
                                        </p:tgtEl>
                                        <p:attrNameLst>
                                          <p:attrName>ppt_x</p:attrName>
                                        </p:attrNameLst>
                                      </p:cBhvr>
                                      <p:tavLst>
                                        <p:tav tm="0">
                                          <p:val>
                                            <p:strVal val="#ppt_x"/>
                                          </p:val>
                                        </p:tav>
                                        <p:tav tm="100000">
                                          <p:val>
                                            <p:strVal val="#ppt_x"/>
                                          </p:val>
                                        </p:tav>
                                      </p:tavLst>
                                    </p:anim>
                                    <p:anim calcmode="lin" valueType="num">
                                      <p:cBhvr>
                                        <p:cTn id="71" dur="1000" fill="hold"/>
                                        <p:tgtEl>
                                          <p:spTgt spid="1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1000"/>
                                        <p:tgtEl>
                                          <p:spTgt spid="20"/>
                                        </p:tgtEl>
                                      </p:cBhvr>
                                    </p:animEffect>
                                    <p:anim calcmode="lin" valueType="num">
                                      <p:cBhvr>
                                        <p:cTn id="75" dur="1000" fill="hold"/>
                                        <p:tgtEl>
                                          <p:spTgt spid="20"/>
                                        </p:tgtEl>
                                        <p:attrNameLst>
                                          <p:attrName>ppt_x</p:attrName>
                                        </p:attrNameLst>
                                      </p:cBhvr>
                                      <p:tavLst>
                                        <p:tav tm="0">
                                          <p:val>
                                            <p:strVal val="#ppt_x"/>
                                          </p:val>
                                        </p:tav>
                                        <p:tav tm="100000">
                                          <p:val>
                                            <p:strVal val="#ppt_x"/>
                                          </p:val>
                                        </p:tav>
                                      </p:tavLst>
                                    </p:anim>
                                    <p:anim calcmode="lin" valueType="num">
                                      <p:cBhvr>
                                        <p:cTn id="76" dur="1000" fill="hold"/>
                                        <p:tgtEl>
                                          <p:spTgt spid="20"/>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p:bldP spid="15" grpId="0"/>
      <p:bldP spid="16" grpId="0"/>
      <p:bldP spid="17" grpId="0"/>
      <p:bldGraphic spid="18" grpId="0">
        <p:bldAsOne/>
      </p:bldGraphic>
      <p:bldP spid="19" grpId="0"/>
      <p:bldP spid="20" grpId="0"/>
      <p:bldP spid="21" grpId="0"/>
      <p:bldP spid="22" grpId="0"/>
      <p:bldGraphic spid="23" grpId="0">
        <p:bldAsOne/>
      </p:bldGraphic>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337"/>
            <a:ext cx="9144000" cy="5144414"/>
          </a:xfrm>
          <a:prstGeom prst="rect">
            <a:avLst/>
          </a:prstGeom>
        </p:spPr>
      </p:pic>
      <p:sp>
        <p:nvSpPr>
          <p:cNvPr id="4" name="TextBox 5"/>
          <p:cNvSpPr txBox="1"/>
          <p:nvPr/>
        </p:nvSpPr>
        <p:spPr>
          <a:xfrm>
            <a:off x="1838635" y="1230373"/>
            <a:ext cx="4979184" cy="802336"/>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a:lnSpc>
                <a:spcPct val="150000"/>
              </a:lnSpc>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演讲完毕   谢谢观看</a:t>
            </a:r>
            <a:endParaRPr lang="id-ID"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5" name="TextBox 6"/>
          <p:cNvSpPr txBox="1">
            <a:spLocks noChangeArrowheads="1"/>
          </p:cNvSpPr>
          <p:nvPr/>
        </p:nvSpPr>
        <p:spPr bwMode="auto">
          <a:xfrm>
            <a:off x="2173133" y="2123183"/>
            <a:ext cx="4129539" cy="276999"/>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anose="020B0604030504040204" pitchFamily="34" charset="0"/>
              </a:rPr>
              <a:t>动态</a:t>
            </a:r>
            <a:r>
              <a:rPr lang="en-US" altLang="zh-CN" sz="1200" dirty="0">
                <a:solidFill>
                  <a:schemeClr val="tx1">
                    <a:lumMod val="75000"/>
                    <a:lumOff val="25000"/>
                  </a:schemeClr>
                </a:solidFill>
                <a:latin typeface="Verdana" panose="020B0604030504040204" pitchFamily="34" charset="0"/>
              </a:rPr>
              <a:t>PPT/</a:t>
            </a:r>
            <a:r>
              <a:rPr lang="zh-CN" altLang="en-US" sz="1200" dirty="0">
                <a:solidFill>
                  <a:schemeClr val="tx1">
                    <a:lumMod val="75000"/>
                    <a:lumOff val="25000"/>
                  </a:schemeClr>
                </a:solidFill>
                <a:latin typeface="Verdana" panose="020B0604030504040204" pitchFamily="34" charset="0"/>
              </a:rPr>
              <a:t>框架完整</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精美大气</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可以编辑</a:t>
            </a:r>
            <a:r>
              <a:rPr lang="en-US" altLang="zh-CN" sz="1200" dirty="0">
                <a:solidFill>
                  <a:schemeClr val="tx1">
                    <a:lumMod val="75000"/>
                    <a:lumOff val="25000"/>
                  </a:schemeClr>
                </a:solidFill>
                <a:latin typeface="Verdana" panose="020B0604030504040204" pitchFamily="34" charset="0"/>
              </a:rPr>
              <a:t>/</a:t>
            </a:r>
            <a:r>
              <a:rPr lang="zh-CN" altLang="en-US" sz="1200" dirty="0">
                <a:solidFill>
                  <a:schemeClr val="tx1">
                    <a:lumMod val="75000"/>
                    <a:lumOff val="25000"/>
                  </a:schemeClr>
                </a:solidFill>
                <a:latin typeface="Verdana" panose="020B0604030504040204" pitchFamily="34" charset="0"/>
              </a:rPr>
              <a:t>项目策划</a:t>
            </a:r>
            <a:endParaRPr lang="en-US" altLang="zh-CN" sz="1200" dirty="0">
              <a:solidFill>
                <a:schemeClr val="tx1">
                  <a:lumMod val="75000"/>
                  <a:lumOff val="25000"/>
                </a:schemeClr>
              </a:solidFill>
              <a:latin typeface="Verdana" panose="020B0604030504040204" pitchFamily="34" charset="0"/>
            </a:endParaRPr>
          </a:p>
        </p:txBody>
      </p:sp>
      <p:sp>
        <p:nvSpPr>
          <p:cNvPr id="7" name="TextBox 4"/>
          <p:cNvSpPr txBox="1"/>
          <p:nvPr/>
        </p:nvSpPr>
        <p:spPr>
          <a:xfrm>
            <a:off x="2505649" y="185519"/>
            <a:ext cx="2626986" cy="1266565"/>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eaLnBrk="1" hangingPunct="1">
              <a:lnSpc>
                <a:spcPct val="150000"/>
              </a:lnSpc>
            </a:pPr>
            <a:r>
              <a:rPr lang="en-US" altLang="zh-CN" sz="6000" b="1" dirty="0">
                <a:solidFill>
                  <a:schemeClr val="accent1"/>
                </a:solidFill>
                <a:latin typeface="Agency FB" panose="020B0503020202020204" pitchFamily="34" charset="0"/>
                <a:ea typeface="华文琥珀" panose="02010800040101010101" pitchFamily="2" charset="-122"/>
              </a:rPr>
              <a:t>2019</a:t>
            </a:r>
            <a:endParaRPr lang="id-ID" altLang="zh-CN" sz="4800" b="1" dirty="0">
              <a:solidFill>
                <a:schemeClr val="accent1"/>
              </a:solidFill>
              <a:latin typeface="Agency FB" panose="020B0503020202020204" pitchFamily="34" charset="0"/>
              <a:ea typeface="华文琥珀" panose="02010800040101010101" pitchFamily="2" charset="-122"/>
              <a:cs typeface="Clear Sans Light"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1000"/>
                                        <p:tgtEl>
                                          <p:spTgt spid="7"/>
                                        </p:tgtEl>
                                      </p:cBhvr>
                                    </p:animEffect>
                                  </p:childTnLst>
                                </p:cTn>
                              </p:par>
                            </p:childTnLst>
                          </p:cTn>
                        </p:par>
                        <p:par>
                          <p:cTn id="14" fill="hold">
                            <p:stCondLst>
                              <p:cond delay="2000"/>
                            </p:stCondLst>
                            <p:childTnLst>
                              <p:par>
                                <p:cTn id="15" presetID="52" presetClass="entr" presetSubtype="0" fill="hold" grpId="0" nodeType="after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Scale>
                                      <p:cBhvr>
                                        <p:cTn id="17"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xEl>
                                              <p:pRg st="0" end="0"/>
                                            </p:txEl>
                                          </p:spTgt>
                                        </p:tgtEl>
                                        <p:attrNameLst>
                                          <p:attrName>ppt_x</p:attrName>
                                          <p:attrName>ppt_y</p:attrName>
                                        </p:attrNameLst>
                                      </p:cBhvr>
                                    </p:animMotion>
                                    <p:animEffect transition="in" filter="fade">
                                      <p:cBhvr>
                                        <p:cTn id="19" dur="1000"/>
                                        <p:tgtEl>
                                          <p:spTgt spid="4">
                                            <p:txEl>
                                              <p:pRg st="0" end="0"/>
                                            </p:txEl>
                                          </p:spTgt>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750" fill="hold"/>
                                        <p:tgtEl>
                                          <p:spTgt spid="5"/>
                                        </p:tgtEl>
                                        <p:attrNameLst>
                                          <p:attrName>ppt_w</p:attrName>
                                        </p:attrNameLst>
                                      </p:cBhvr>
                                      <p:tavLst>
                                        <p:tav tm="0">
                                          <p:val>
                                            <p:fltVal val="0"/>
                                          </p:val>
                                        </p:tav>
                                        <p:tav tm="100000">
                                          <p:val>
                                            <p:strVal val="#ppt_w"/>
                                          </p:val>
                                        </p:tav>
                                      </p:tavLst>
                                    </p:anim>
                                    <p:anim calcmode="lin" valueType="num">
                                      <p:cBhvr>
                                        <p:cTn id="24" dur="750" fill="hold"/>
                                        <p:tgtEl>
                                          <p:spTgt spid="5"/>
                                        </p:tgtEl>
                                        <p:attrNameLst>
                                          <p:attrName>ppt_h</p:attrName>
                                        </p:attrNameLst>
                                      </p:cBhvr>
                                      <p:tavLst>
                                        <p:tav tm="0">
                                          <p:val>
                                            <p:fltVal val="0"/>
                                          </p:val>
                                        </p:tav>
                                        <p:tav tm="100000">
                                          <p:val>
                                            <p:strVal val="#ppt_h"/>
                                          </p:val>
                                        </p:tav>
                                      </p:tavLst>
                                    </p:anim>
                                    <p:animEffect transition="in" filter="fade">
                                      <p:cBhvr>
                                        <p:cTn id="25"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7" grpId="0"/>
    </p:bldLst>
  </p:timing>
</p:sld>
</file>

<file path=ppt/tags/tag1.xml><?xml version="1.0" encoding="utf-8"?>
<p:tagLst xmlns:p="http://schemas.openxmlformats.org/presentationml/2006/main">
  <p:tag name="MH" val="20160830110855"/>
  <p:tag name="MH_LIBRARY" val="CONTENTS"/>
  <p:tag name="MH_TYPE" val="ENTRY"/>
  <p:tag name="ID" val="545820"/>
  <p:tag name="MH_ORDER" val="1"/>
</p:tagLst>
</file>

<file path=ppt/tags/tag2.xml><?xml version="1.0" encoding="utf-8"?>
<p:tagLst xmlns:p="http://schemas.openxmlformats.org/presentationml/2006/main">
  <p:tag name="MH" val="20160830110855"/>
  <p:tag name="MH_LIBRARY" val="CONTENTS"/>
  <p:tag name="MH_TYPE" val="NUMBER"/>
  <p:tag name="ID" val="545820"/>
  <p:tag name="MH_ORDER" val="1"/>
</p:tagLst>
</file>

<file path=ppt/tags/tag3.xml><?xml version="1.0" encoding="utf-8"?>
<p:tagLst xmlns:p="http://schemas.openxmlformats.org/presentationml/2006/main">
  <p:tag name="MH" val="20160830110855"/>
  <p:tag name="MH_LIBRARY" val="CONTENTS"/>
  <p:tag name="MH_TYPE" val="ENTRY"/>
  <p:tag name="ID" val="545820"/>
  <p:tag name="MH_ORDER" val="2"/>
</p:tagLst>
</file>

<file path=ppt/tags/tag4.xml><?xml version="1.0" encoding="utf-8"?>
<p:tagLst xmlns:p="http://schemas.openxmlformats.org/presentationml/2006/main">
  <p:tag name="MH" val="20160830110855"/>
  <p:tag name="MH_LIBRARY" val="CONTENTS"/>
  <p:tag name="MH_TYPE" val="NUMBER"/>
  <p:tag name="ID" val="545820"/>
  <p:tag name="MH_ORDER" val="2"/>
</p:tagLst>
</file>

<file path=ppt/tags/tag5.xml><?xml version="1.0" encoding="utf-8"?>
<p:tagLst xmlns:p="http://schemas.openxmlformats.org/presentationml/2006/main">
  <p:tag name="MH" val="20160830110855"/>
  <p:tag name="MH_LIBRARY" val="CONTENTS"/>
  <p:tag name="MH_TYPE" val="ENTRY"/>
  <p:tag name="ID" val="545820"/>
  <p:tag name="MH_ORDER" val="3"/>
</p:tagLst>
</file>

<file path=ppt/tags/tag6.xml><?xml version="1.0" encoding="utf-8"?>
<p:tagLst xmlns:p="http://schemas.openxmlformats.org/presentationml/2006/main">
  <p:tag name="MH" val="20160830110855"/>
  <p:tag name="MH_LIBRARY" val="CONTENTS"/>
  <p:tag name="MH_TYPE" val="NUMBER"/>
  <p:tag name="ID" val="545820"/>
  <p:tag name="MH_ORDER" val="3"/>
</p:tagLst>
</file>

<file path=ppt/tags/tag7.xml><?xml version="1.0" encoding="utf-8"?>
<p:tagLst xmlns:p="http://schemas.openxmlformats.org/presentationml/2006/main">
  <p:tag name="MH" val="20160830110855"/>
  <p:tag name="MH_LIBRARY" val="CONTENTS"/>
  <p:tag name="MH_TYPE" val="ENTRY"/>
  <p:tag name="ID" val="545820"/>
  <p:tag name="MH_ORDER" val="4"/>
</p:tagLst>
</file>

<file path=ppt/tags/tag8.xml><?xml version="1.0" encoding="utf-8"?>
<p:tagLst xmlns:p="http://schemas.openxmlformats.org/presentationml/2006/main">
  <p:tag name="MH" val="20160830110855"/>
  <p:tag name="MH_LIBRARY" val="CONTENTS"/>
  <p:tag name="MH_TYPE" val="NUMBER"/>
  <p:tag name="ID" val="545820"/>
  <p:tag name="MH_ORDER" val="4"/>
</p:tagLst>
</file>

<file path=ppt/tags/tag9.xml><?xml version="1.0" encoding="utf-8"?>
<p:tagLst xmlns:p="http://schemas.openxmlformats.org/presentationml/2006/main">
  <p:tag name="MH" val="20160830110855"/>
  <p:tag name="MH_LIBRARY" val="CONTENTS"/>
  <p:tag name="MH_TYPE" val="OTHERS"/>
  <p:tag name="ID" val="545820"/>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MH" val="20160830110146"/>
  <p:tag name="MH_LIBRARY" val="CONTENTS"/>
  <p:tag name="MH_TYPE" val="OTHERS"/>
  <p:tag name="ID" val="553512"/>
</p:tagLst>
</file>

<file path=ppt/tags/tag12.xml><?xml version="1.0" encoding="utf-8"?>
<p:tagLst xmlns:p="http://schemas.openxmlformats.org/presentationml/2006/main">
  <p:tag name="MH" val="20160830110855"/>
  <p:tag name="MH_LIBRARY" val="CONTENTS"/>
  <p:tag name="MH_AUTOCOLOR" val="TRUE"/>
  <p:tag name="MH_TYPE" val="CONTENTS"/>
  <p:tag name="ID" val="545820"/>
</p:tagLst>
</file>

<file path=ppt/tags/tag13.xml><?xml version="1.0" encoding="utf-8"?>
<p:tagLst xmlns:p="http://schemas.openxmlformats.org/presentationml/2006/main">
  <p:tag name="MH" val="20161022204519"/>
  <p:tag name="MH_LIBRARY" val="GRAPHIC"/>
  <p:tag name="MH_ORDER" val="Straight Connector 5"/>
</p:tagLst>
</file>

<file path=ppt/tags/tag14.xml><?xml version="1.0" encoding="utf-8"?>
<p:tagLst xmlns:p="http://schemas.openxmlformats.org/presentationml/2006/main">
  <p:tag name="MH" val="20161022204519"/>
  <p:tag name="MH_LIBRARY" val="GRAPHIC"/>
  <p:tag name="MH_ORDER" val="Straight Connector 6"/>
</p:tagLst>
</file>

<file path=ppt/tags/tag15.xml><?xml version="1.0" encoding="utf-8"?>
<p:tagLst xmlns:p="http://schemas.openxmlformats.org/presentationml/2006/main">
  <p:tag name="MH" val="20161022204519"/>
  <p:tag name="MH_LIBRARY" val="GRAPHIC"/>
  <p:tag name="MH_ORDER" val="TextBox 3"/>
</p:tagLst>
</file>

<file path=ppt/tags/tag16.xml><?xml version="1.0" encoding="utf-8"?>
<p:tagLst xmlns:p="http://schemas.openxmlformats.org/presentationml/2006/main">
  <p:tag name="MH" val="20160830110146"/>
  <p:tag name="MH_LIBRARY" val="CONTENTS"/>
  <p:tag name="MH_TYPE" val="ENTRY"/>
  <p:tag name="ID" val="553512"/>
  <p:tag name="MH_ORDER" val="1"/>
</p:tagLst>
</file>

<file path=ppt/tags/tag17.xml><?xml version="1.0" encoding="utf-8"?>
<p:tagLst xmlns:p="http://schemas.openxmlformats.org/presentationml/2006/main">
  <p:tag name="MH" val="20161022204519"/>
  <p:tag name="MH_LIBRARY" val="GRAPHIC"/>
</p:tagLst>
</file>

<file path=ppt/tags/tag18.xml><?xml version="1.0" encoding="utf-8"?>
<p:tagLst xmlns:p="http://schemas.openxmlformats.org/presentationml/2006/main">
  <p:tag name="MH" val="20161022204519"/>
  <p:tag name="MH_LIBRARY" val="GRAPHIC"/>
  <p:tag name="MH_ORDER" val="Straight Connector 5"/>
</p:tagLst>
</file>

<file path=ppt/tags/tag19.xml><?xml version="1.0" encoding="utf-8"?>
<p:tagLst xmlns:p="http://schemas.openxmlformats.org/presentationml/2006/main">
  <p:tag name="MH" val="20161022204519"/>
  <p:tag name="MH_LIBRARY" val="GRAPHIC"/>
  <p:tag name="MH_ORDER" val="Straight Connector 6"/>
</p:tagLst>
</file>

<file path=ppt/tags/tag20.xml><?xml version="1.0" encoding="utf-8"?>
<p:tagLst xmlns:p="http://schemas.openxmlformats.org/presentationml/2006/main">
  <p:tag name="MH" val="20161022204519"/>
  <p:tag name="MH_LIBRARY" val="GRAPHIC"/>
  <p:tag name="MH_ORDER" val="TextBox 3"/>
</p:tagLst>
</file>

<file path=ppt/tags/tag21.xml><?xml version="1.0" encoding="utf-8"?>
<p:tagLst xmlns:p="http://schemas.openxmlformats.org/presentationml/2006/main">
  <p:tag name="MH" val="20160830110146"/>
  <p:tag name="MH_LIBRARY" val="CONTENTS"/>
  <p:tag name="MH_TYPE" val="ENTRY"/>
  <p:tag name="ID" val="553512"/>
  <p:tag name="MH_ORDER" val="1"/>
</p:tagLst>
</file>

<file path=ppt/tags/tag22.xml><?xml version="1.0" encoding="utf-8"?>
<p:tagLst xmlns:p="http://schemas.openxmlformats.org/presentationml/2006/main">
  <p:tag name="MH" val="20161022204519"/>
  <p:tag name="MH_LIBRARY" val="GRAPHIC"/>
</p:tagLst>
</file>

<file path=ppt/tags/tag23.xml><?xml version="1.0" encoding="utf-8"?>
<p:tagLst xmlns:p="http://schemas.openxmlformats.org/presentationml/2006/main">
  <p:tag name="MH" val="20161022204519"/>
  <p:tag name="MH_LIBRARY" val="GRAPHIC"/>
  <p:tag name="MH_ORDER" val="Straight Connector 5"/>
</p:tagLst>
</file>

<file path=ppt/tags/tag24.xml><?xml version="1.0" encoding="utf-8"?>
<p:tagLst xmlns:p="http://schemas.openxmlformats.org/presentationml/2006/main">
  <p:tag name="MH" val="20161022204519"/>
  <p:tag name="MH_LIBRARY" val="GRAPHIC"/>
  <p:tag name="MH_ORDER" val="Straight Connector 6"/>
</p:tagLst>
</file>

<file path=ppt/tags/tag25.xml><?xml version="1.0" encoding="utf-8"?>
<p:tagLst xmlns:p="http://schemas.openxmlformats.org/presentationml/2006/main">
  <p:tag name="MH" val="20161022204519"/>
  <p:tag name="MH_LIBRARY" val="GRAPHIC"/>
  <p:tag name="MH_ORDER" val="TextBox 3"/>
</p:tagLst>
</file>

<file path=ppt/tags/tag26.xml><?xml version="1.0" encoding="utf-8"?>
<p:tagLst xmlns:p="http://schemas.openxmlformats.org/presentationml/2006/main">
  <p:tag name="MH" val="20160830110146"/>
  <p:tag name="MH_LIBRARY" val="CONTENTS"/>
  <p:tag name="MH_TYPE" val="ENTRY"/>
  <p:tag name="ID" val="553512"/>
  <p:tag name="MH_ORDER" val="1"/>
</p:tagLst>
</file>

<file path=ppt/tags/tag27.xml><?xml version="1.0" encoding="utf-8"?>
<p:tagLst xmlns:p="http://schemas.openxmlformats.org/presentationml/2006/main">
  <p:tag name="MH" val="20161022204519"/>
  <p:tag name="MH_LIBRARY" val="GRAPHIC"/>
</p:tagLst>
</file>

<file path=ppt/tags/tag28.xml><?xml version="1.0" encoding="utf-8"?>
<p:tagLst xmlns:p="http://schemas.openxmlformats.org/presentationml/2006/main">
  <p:tag name="MH" val="20161022204519"/>
  <p:tag name="MH_LIBRARY" val="GRAPHIC"/>
  <p:tag name="MH_ORDER" val="Straight Connector 5"/>
</p:tagLst>
</file>

<file path=ppt/tags/tag29.xml><?xml version="1.0" encoding="utf-8"?>
<p:tagLst xmlns:p="http://schemas.openxmlformats.org/presentationml/2006/main">
  <p:tag name="MH" val="20161022204519"/>
  <p:tag name="MH_LIBRARY" val="GRAPHIC"/>
  <p:tag name="MH_ORDER" val="Straight Connector 6"/>
</p:tagLst>
</file>

<file path=ppt/tags/tag30.xml><?xml version="1.0" encoding="utf-8"?>
<p:tagLst xmlns:p="http://schemas.openxmlformats.org/presentationml/2006/main">
  <p:tag name="MH" val="20161022204519"/>
  <p:tag name="MH_LIBRARY" val="GRAPHIC"/>
  <p:tag name="MH_ORDER" val="TextBox 3"/>
</p:tagLst>
</file>

<file path=ppt/tags/tag31.xml><?xml version="1.0" encoding="utf-8"?>
<p:tagLst xmlns:p="http://schemas.openxmlformats.org/presentationml/2006/main">
  <p:tag name="MH" val="20160830110146"/>
  <p:tag name="MH_LIBRARY" val="CONTENTS"/>
  <p:tag name="MH_TYPE" val="ENTRY"/>
  <p:tag name="ID" val="553512"/>
  <p:tag name="MH_ORDER" val="1"/>
</p:tagLst>
</file>

<file path=ppt/tags/tag32.xml><?xml version="1.0" encoding="utf-8"?>
<p:tagLst xmlns:p="http://schemas.openxmlformats.org/presentationml/2006/main">
  <p:tag name="MH" val="20161022204519"/>
  <p:tag name="MH_LIBRARY" val="GRAPHIC"/>
</p:tagLst>
</file>

<file path=ppt/theme/theme1.xml><?xml version="1.0" encoding="utf-8"?>
<a:theme xmlns:a="http://schemas.openxmlformats.org/drawingml/2006/main" name="Office 主题​​">
  <a:themeElements>
    <a:clrScheme name="自定义 1079">
      <a:dk1>
        <a:sysClr val="windowText" lastClr="000000"/>
      </a:dk1>
      <a:lt1>
        <a:sysClr val="window" lastClr="FFFFFF"/>
      </a:lt1>
      <a:dk2>
        <a:srgbClr val="44546A"/>
      </a:dk2>
      <a:lt2>
        <a:srgbClr val="E7E6E6"/>
      </a:lt2>
      <a:accent1>
        <a:srgbClr val="F1B320"/>
      </a:accent1>
      <a:accent2>
        <a:srgbClr val="3B3B3B"/>
      </a:accent2>
      <a:accent3>
        <a:srgbClr val="F1B320"/>
      </a:accent3>
      <a:accent4>
        <a:srgbClr val="3B3B3B"/>
      </a:accent4>
      <a:accent5>
        <a:srgbClr val="F1B320"/>
      </a:accent5>
      <a:accent6>
        <a:srgbClr val="3B3B3B"/>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3475</Words>
  <Application>WPS 演示</Application>
  <PresentationFormat>自定义</PresentationFormat>
  <Paragraphs>377</Paragraphs>
  <Slides>24</Slides>
  <Notes>25</Notes>
  <HiddenSlides>0</HiddenSlides>
  <MMClips>1</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24</vt:i4>
      </vt:variant>
    </vt:vector>
  </HeadingPairs>
  <TitlesOfParts>
    <vt:vector size="57" baseType="lpstr">
      <vt:lpstr>Arial</vt:lpstr>
      <vt:lpstr>宋体</vt:lpstr>
      <vt:lpstr>Wingdings</vt:lpstr>
      <vt:lpstr>微软雅黑</vt:lpstr>
      <vt:lpstr>Glegoo</vt:lpstr>
      <vt:lpstr>Lato Light</vt:lpstr>
      <vt:lpstr>Mission Gothic Regular</vt:lpstr>
      <vt:lpstr>Lato Regular</vt:lpstr>
      <vt:lpstr>Lato Hairline</vt:lpstr>
      <vt:lpstr>Calibri</vt:lpstr>
      <vt:lpstr>Clear Sans Light</vt:lpstr>
      <vt:lpstr>Verdana</vt:lpstr>
      <vt:lpstr>Agency FB</vt:lpstr>
      <vt:lpstr>华文琥珀</vt:lpstr>
      <vt:lpstr>微软雅黑 Light</vt:lpstr>
      <vt:lpstr>BankGothic Md BT</vt:lpstr>
      <vt:lpstr>Arial Narrow</vt:lpstr>
      <vt:lpstr>Malgun Gothic</vt:lpstr>
      <vt:lpstr>Arial Unicode MS</vt:lpstr>
      <vt:lpstr>等线 Light</vt:lpstr>
      <vt:lpstr>Segoe Print</vt:lpstr>
      <vt:lpstr>Calibri Light</vt:lpstr>
      <vt:lpstr>等线</vt:lpstr>
      <vt:lpstr>Ebrima</vt:lpstr>
      <vt:lpstr>Avant GardeBook</vt:lpstr>
      <vt:lpstr>Gill Sans</vt:lpstr>
      <vt:lpstr>Calibri</vt:lpstr>
      <vt:lpstr>Open Sans Extrabold</vt:lpstr>
      <vt:lpstr>华文黑体</vt:lpstr>
      <vt:lpstr>Impact MT Std</vt:lpstr>
      <vt:lpstr>Impact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04a</dc:title>
  <dc:creator>Administrator</dc:creator>
  <cp:lastModifiedBy>Administrator</cp:lastModifiedBy>
  <cp:revision>183</cp:revision>
  <dcterms:created xsi:type="dcterms:W3CDTF">2017-06-22T13:36:00Z</dcterms:created>
  <dcterms:modified xsi:type="dcterms:W3CDTF">2017-09-02T06:47:42Z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