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6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60" r:id="rId1"/>
  </p:sldMasterIdLst>
  <p:notesMasterIdLst>
    <p:notesMasterId r:id="rId26"/>
  </p:notesMasterIdLst>
  <p:sldIdLst>
    <p:sldId id="466" r:id="rId2"/>
    <p:sldId id="480" r:id="rId3"/>
    <p:sldId id="472" r:id="rId4"/>
    <p:sldId id="468" r:id="rId5"/>
    <p:sldId id="409" r:id="rId6"/>
    <p:sldId id="436" r:id="rId7"/>
    <p:sldId id="435" r:id="rId8"/>
    <p:sldId id="481" r:id="rId9"/>
    <p:sldId id="437" r:id="rId10"/>
    <p:sldId id="442" r:id="rId11"/>
    <p:sldId id="446" r:id="rId12"/>
    <p:sldId id="444" r:id="rId13"/>
    <p:sldId id="483" r:id="rId14"/>
    <p:sldId id="438" r:id="rId15"/>
    <p:sldId id="440" r:id="rId16"/>
    <p:sldId id="445" r:id="rId17"/>
    <p:sldId id="448" r:id="rId18"/>
    <p:sldId id="476" r:id="rId19"/>
    <p:sldId id="414" r:id="rId20"/>
    <p:sldId id="447" r:id="rId21"/>
    <p:sldId id="415" r:id="rId22"/>
    <p:sldId id="477" r:id="rId23"/>
    <p:sldId id="479" r:id="rId24"/>
    <p:sldId id="478" r:id="rId25"/>
  </p:sldIdLst>
  <p:sldSz cx="9144000" cy="5143500" type="screen16x9"/>
  <p:notesSz cx="6858000" cy="9144000"/>
  <p:embeddedFontLst>
    <p:embeddedFont>
      <p:font typeface="华文细黑" panose="02010600040101010101" pitchFamily="2" charset="-122"/>
      <p:regular r:id="rId27"/>
    </p:embeddedFont>
    <p:embeddedFont>
      <p:font typeface="微软雅黑 Light" panose="020B0502040204020203" pitchFamily="34" charset="-122"/>
      <p:regular r:id="rId28"/>
    </p:embeddedFont>
    <p:embeddedFont>
      <p:font typeface="Open Sans" panose="020B0606030504020204" pitchFamily="34" charset="0"/>
      <p:regular r:id="rId29"/>
      <p:bold r:id="rId30"/>
      <p:italic r:id="rId31"/>
      <p:boldItalic r:id="rId32"/>
    </p:embeddedFont>
    <p:embeddedFont>
      <p:font typeface="微软雅黑" panose="020B0503020204020204" pitchFamily="34" charset="-122"/>
      <p:regular r:id="rId33"/>
      <p:bold r:id="rId34"/>
    </p:embeddedFont>
    <p:embeddedFont>
      <p:font typeface="Calibri" panose="020F0502020204030204" pitchFamily="34" charset="0"/>
      <p:regular r:id="rId35"/>
      <p:bold r:id="rId36"/>
      <p:italic r:id="rId37"/>
      <p:boldItalic r:id="rId38"/>
    </p:embeddedFont>
    <p:embeddedFont>
      <p:font typeface="Impact" panose="020B0806030902050204" pitchFamily="34" charset="0"/>
      <p:regular r:id="rId39"/>
    </p:embeddedFont>
    <p:embeddedFont>
      <p:font typeface="Open Sans Light" panose="020B0306030504020204" pitchFamily="34" charset="0"/>
      <p:regular r:id="rId40"/>
      <p:italic r:id="rId41"/>
    </p:embeddedFont>
  </p:embeddedFontLst>
  <p:custDataLst>
    <p:tags r:id="rId42"/>
  </p:custDataLst>
  <p:defaultTextStyle>
    <a:defPPr>
      <a:defRPr lang="zh-CN"/>
    </a:defPPr>
    <a:lvl1pPr algn="l" defTabSz="684213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1pPr>
    <a:lvl2pPr marL="341313" indent="115888" algn="l" defTabSz="684213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2pPr>
    <a:lvl3pPr marL="684213" indent="230188" algn="l" defTabSz="684213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3pPr>
    <a:lvl4pPr marL="1027113" indent="344488" algn="l" defTabSz="684213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4pPr>
    <a:lvl5pPr marL="1370013" indent="458788" algn="l" defTabSz="684213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5pPr>
    <a:lvl6pPr marL="2286000" algn="l" defTabSz="914400" rtl="0" eaLnBrk="1" latinLnBrk="0" hangingPunct="1">
      <a:defRPr sz="1300"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6pPr>
    <a:lvl7pPr marL="2743200" algn="l" defTabSz="914400" rtl="0" eaLnBrk="1" latinLnBrk="0" hangingPunct="1">
      <a:defRPr sz="1300"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7pPr>
    <a:lvl8pPr marL="3200400" algn="l" defTabSz="914400" rtl="0" eaLnBrk="1" latinLnBrk="0" hangingPunct="1">
      <a:defRPr sz="1300"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8pPr>
    <a:lvl9pPr marL="3657600" algn="l" defTabSz="914400" rtl="0" eaLnBrk="1" latinLnBrk="0" hangingPunct="1">
      <a:defRPr sz="1300"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  <p15:guide id="3" pos="431" userDrawn="1">
          <p15:clr>
            <a:srgbClr val="A4A3A4"/>
          </p15:clr>
        </p15:guide>
        <p15:guide id="4" pos="532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6323E"/>
    <a:srgbClr val="CC0000"/>
    <a:srgbClr val="0066CC"/>
    <a:srgbClr val="E5472E"/>
    <a:srgbClr val="F8A90C"/>
    <a:srgbClr val="C80D1F"/>
    <a:srgbClr val="7F7F7F"/>
    <a:srgbClr val="232227"/>
    <a:srgbClr val="2D3E52"/>
    <a:srgbClr val="3A50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40" autoAdjust="0"/>
    <p:restoredTop sz="94660"/>
  </p:normalViewPr>
  <p:slideViewPr>
    <p:cSldViewPr snapToGrid="0">
      <p:cViewPr varScale="1">
        <p:scale>
          <a:sx n="121" d="100"/>
          <a:sy n="121" d="100"/>
        </p:scale>
        <p:origin x="276" y="102"/>
      </p:cViewPr>
      <p:guideLst>
        <p:guide orient="horz" pos="1620"/>
        <p:guide pos="2880"/>
        <p:guide pos="431"/>
        <p:guide pos="532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9" Type="http://schemas.openxmlformats.org/officeDocument/2006/relationships/font" Target="fonts/font13.fntdata"/><Relationship Id="rId21" Type="http://schemas.openxmlformats.org/officeDocument/2006/relationships/slide" Target="slides/slide20.xml"/><Relationship Id="rId34" Type="http://schemas.openxmlformats.org/officeDocument/2006/relationships/font" Target="fonts/font8.fntdata"/><Relationship Id="rId42" Type="http://schemas.openxmlformats.org/officeDocument/2006/relationships/tags" Target="tags/tag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37" Type="http://schemas.openxmlformats.org/officeDocument/2006/relationships/font" Target="fonts/font11.fntdata"/><Relationship Id="rId40" Type="http://schemas.openxmlformats.org/officeDocument/2006/relationships/font" Target="fonts/font14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7.fntdata"/><Relationship Id="rId38" Type="http://schemas.openxmlformats.org/officeDocument/2006/relationships/font" Target="fonts/font12.fntdata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font" Target="fonts/font15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7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8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8575">
                <a:solidFill>
                  <a:schemeClr val="accen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4C0-4697-9C78-C267A07780A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4C0-4697-9C78-C267A07780A4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7.5</c:v>
                </c:pt>
                <c:pt idx="1">
                  <c:v>2.5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74C0-4697-9C78-C267A07780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8575">
                <a:solidFill>
                  <a:schemeClr val="accen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F9E-410E-87EC-CD226F73177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F9E-410E-87EC-CD226F731775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4.8</c:v>
                </c:pt>
                <c:pt idx="1">
                  <c:v>5.2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4F9E-410E-87EC-CD226F7317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chemeClr val="accent2"/>
            </a:solidFill>
          </c:spPr>
          <c:dPt>
            <c:idx val="0"/>
            <c:bubble3D val="0"/>
            <c:spPr>
              <a:solidFill>
                <a:schemeClr val="accent1"/>
              </a:solidFill>
              <a:ln w="28575">
                <a:solidFill>
                  <a:schemeClr val="accen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F85-4E8C-851B-B978F73C08E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F85-4E8C-851B-B978F73C08EF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9</c:v>
                </c:pt>
                <c:pt idx="1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CF85-4E8C-851B-B978F73C08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chemeClr val="accent2"/>
            </a:solidFill>
          </c:spPr>
          <c:dPt>
            <c:idx val="0"/>
            <c:bubble3D val="0"/>
            <c:spPr>
              <a:solidFill>
                <a:schemeClr val="accent1"/>
              </a:solidFill>
              <a:ln w="28575">
                <a:solidFill>
                  <a:schemeClr val="accen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540-48F7-B5F0-EF821F07596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540-48F7-B5F0-EF821F07596B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8.5</c:v>
                </c:pt>
                <c:pt idx="1">
                  <c:v>1.5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F540-48F7-B5F0-EF821F0759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0A20-4A39-A01A-4DDF3481131C}"/>
              </c:ext>
            </c:extLst>
          </c:dPt>
          <c:dPt>
            <c:idx val="1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0A20-4A39-A01A-4DDF3481131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四川</c:v>
                </c:pt>
                <c:pt idx="1">
                  <c:v>湖南</c:v>
                </c:pt>
                <c:pt idx="2">
                  <c:v>山东</c:v>
                </c:pt>
                <c:pt idx="3">
                  <c:v>江苏</c:v>
                </c:pt>
                <c:pt idx="4">
                  <c:v>北京</c:v>
                </c:pt>
                <c:pt idx="5">
                  <c:v>广东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2.9</c:v>
                </c:pt>
                <c:pt idx="1">
                  <c:v>5.6</c:v>
                </c:pt>
                <c:pt idx="2">
                  <c:v>6.4</c:v>
                </c:pt>
                <c:pt idx="3">
                  <c:v>7.5</c:v>
                </c:pt>
                <c:pt idx="4">
                  <c:v>8.6</c:v>
                </c:pt>
                <c:pt idx="5">
                  <c:v>9.3000000000000007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0A20-4A39-A01A-4DDF3481131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四川</c:v>
                </c:pt>
                <c:pt idx="1">
                  <c:v>湖南</c:v>
                </c:pt>
                <c:pt idx="2">
                  <c:v>山东</c:v>
                </c:pt>
                <c:pt idx="3">
                  <c:v>江苏</c:v>
                </c:pt>
                <c:pt idx="4">
                  <c:v>北京</c:v>
                </c:pt>
                <c:pt idx="5">
                  <c:v>广东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0A20-4A39-A01A-4DDF3481131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列2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四川</c:v>
                </c:pt>
                <c:pt idx="1">
                  <c:v>湖南</c:v>
                </c:pt>
                <c:pt idx="2">
                  <c:v>山东</c:v>
                </c:pt>
                <c:pt idx="3">
                  <c:v>江苏</c:v>
                </c:pt>
                <c:pt idx="4">
                  <c:v>北京</c:v>
                </c:pt>
                <c:pt idx="5">
                  <c:v>广东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0A20-4A39-A01A-4DDF3481131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-1145817328"/>
        <c:axId val="-1145818960"/>
      </c:barChart>
      <c:catAx>
        <c:axId val="-114581732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1145818960"/>
        <c:crosses val="autoZero"/>
        <c:auto val="1"/>
        <c:lblAlgn val="ctr"/>
        <c:lblOffset val="100"/>
        <c:noMultiLvlLbl val="0"/>
      </c:catAx>
      <c:valAx>
        <c:axId val="-114581896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11458173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9064415993637178E-2"/>
          <c:y val="5.0568660400028088E-2"/>
          <c:w val="0.94442240687108203"/>
          <c:h val="0.8275545062619464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5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182-45FE-A889-C2A9CD949E77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8182-45FE-A889-C2A9CD949E77}"/>
              </c:ext>
            </c:extLst>
          </c:dPt>
          <c:dLbls>
            <c:delete val="1"/>
          </c:dLbls>
          <c:cat>
            <c:strRef>
              <c:f>Sheet1!$A$2:$A$13</c:f>
              <c:strCache>
                <c:ptCount val="12"/>
                <c:pt idx="0">
                  <c:v>1月</c:v>
                </c:pt>
                <c:pt idx="1">
                  <c:v>2月</c:v>
                </c:pt>
                <c:pt idx="2">
                  <c:v>3月</c:v>
                </c:pt>
                <c:pt idx="3">
                  <c:v>4月</c:v>
                </c:pt>
                <c:pt idx="4">
                  <c:v>5月</c:v>
                </c:pt>
                <c:pt idx="5">
                  <c:v>6月</c:v>
                </c:pt>
                <c:pt idx="6">
                  <c:v>7月</c:v>
                </c:pt>
                <c:pt idx="7">
                  <c:v>8月</c:v>
                </c:pt>
                <c:pt idx="8">
                  <c:v>9月</c:v>
                </c:pt>
                <c:pt idx="9">
                  <c:v>10月</c:v>
                </c:pt>
                <c:pt idx="10">
                  <c:v>11月</c:v>
                </c:pt>
                <c:pt idx="11">
                  <c:v>12月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1.3</c:v>
                </c:pt>
                <c:pt idx="1">
                  <c:v>2.5</c:v>
                </c:pt>
                <c:pt idx="2">
                  <c:v>3</c:v>
                </c:pt>
                <c:pt idx="3">
                  <c:v>2.8</c:v>
                </c:pt>
                <c:pt idx="4">
                  <c:v>1.8</c:v>
                </c:pt>
                <c:pt idx="5">
                  <c:v>4.5999999999999996</c:v>
                </c:pt>
                <c:pt idx="6">
                  <c:v>3.5</c:v>
                </c:pt>
                <c:pt idx="7">
                  <c:v>2.2999999999999998</c:v>
                </c:pt>
                <c:pt idx="8">
                  <c:v>3.3</c:v>
                </c:pt>
                <c:pt idx="9">
                  <c:v>4.3</c:v>
                </c:pt>
                <c:pt idx="10">
                  <c:v>3.2</c:v>
                </c:pt>
                <c:pt idx="11">
                  <c:v>3.5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8182-45FE-A889-C2A9CD949E7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-1180038144"/>
        <c:axId val="-1180042496"/>
      </c:barChart>
      <c:dateAx>
        <c:axId val="-118003814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1180042496"/>
        <c:crosses val="autoZero"/>
        <c:auto val="0"/>
        <c:lblOffset val="10"/>
        <c:baseTimeUnit val="days"/>
        <c:majorUnit val="1"/>
      </c:dateAx>
      <c:valAx>
        <c:axId val="-1180042496"/>
        <c:scaling>
          <c:orientation val="minMax"/>
        </c:scaling>
        <c:delete val="0"/>
        <c:axPos val="l"/>
        <c:majorGridlines>
          <c:spPr>
            <a:ln w="9525" cap="flat" cmpd="sng" algn="ctr">
              <a:gradFill>
                <a:gsLst>
                  <a:gs pos="100000">
                    <a:srgbClr val="AFB0B0">
                      <a:alpha val="37000"/>
                    </a:srgbClr>
                  </a:gs>
                  <a:gs pos="0">
                    <a:srgbClr val="AFB0B0">
                      <a:alpha val="42000"/>
                    </a:srgbClr>
                  </a:gs>
                </a:gsLst>
                <a:lin ang="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pPr>
            <a:endParaRPr lang="zh-CN"/>
          </a:p>
        </c:txPr>
        <c:crossAx val="-1180038144"/>
        <c:crosses val="autoZero"/>
        <c:crossBetween val="between"/>
      </c:valAx>
      <c:spPr>
        <a:noFill/>
        <a:ln w="12700">
          <a:noFill/>
          <a:prstDash val="solid"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9064415993637178E-2"/>
          <c:y val="5.0568660400028088E-2"/>
          <c:w val="0.94442240687108203"/>
          <c:h val="0.8275545062619464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1月</c:v>
                </c:pt>
                <c:pt idx="1">
                  <c:v>2月</c:v>
                </c:pt>
                <c:pt idx="2">
                  <c:v>3月</c:v>
                </c:pt>
                <c:pt idx="3">
                  <c:v>4月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</c:v>
                </c:pt>
                <c:pt idx="1">
                  <c:v>1</c:v>
                </c:pt>
                <c:pt idx="2">
                  <c:v>3</c:v>
                </c:pt>
                <c:pt idx="3">
                  <c:v>1.5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7D2-45AE-BE98-F60444C3E9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1"/>
        <c:overlap val="-7"/>
        <c:axId val="-1180025088"/>
        <c:axId val="-1180021280"/>
      </c:barChart>
      <c:dateAx>
        <c:axId val="-118002508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1180021280"/>
        <c:crosses val="autoZero"/>
        <c:auto val="0"/>
        <c:lblOffset val="10"/>
        <c:baseTimeUnit val="days"/>
        <c:majorUnit val="1"/>
      </c:dateAx>
      <c:valAx>
        <c:axId val="-1180021280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rgbClr val="AFB0B0">
                      <a:alpha val="37000"/>
                    </a:srgbClr>
                  </a:gs>
                  <a:gs pos="0">
                    <a:srgbClr val="AFB0B0">
                      <a:alpha val="42000"/>
                    </a:srgbClr>
                  </a:gs>
                </a:gsLst>
                <a:lin ang="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-1180025088"/>
        <c:crosses val="autoZero"/>
        <c:crossBetween val="between"/>
      </c:valAx>
      <c:spPr>
        <a:noFill/>
        <a:ln w="12700">
          <a:noFill/>
          <a:prstDash val="solid"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9064415993637178E-2"/>
          <c:y val="5.0568660400028088E-2"/>
          <c:w val="0.94442240687108203"/>
          <c:h val="0.8275545062619464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1月</c:v>
                </c:pt>
                <c:pt idx="1">
                  <c:v>2月</c:v>
                </c:pt>
                <c:pt idx="2">
                  <c:v>3月</c:v>
                </c:pt>
                <c:pt idx="3">
                  <c:v>4月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0.8</c:v>
                </c:pt>
                <c:pt idx="1">
                  <c:v>1.3</c:v>
                </c:pt>
                <c:pt idx="2">
                  <c:v>1.8</c:v>
                </c:pt>
                <c:pt idx="3">
                  <c:v>2.5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BE6-4417-97D0-A06483DEB1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1"/>
        <c:overlap val="-7"/>
        <c:axId val="-1180014752"/>
        <c:axId val="-1180017472"/>
      </c:barChart>
      <c:dateAx>
        <c:axId val="-118001475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1180017472"/>
        <c:crosses val="autoZero"/>
        <c:auto val="0"/>
        <c:lblOffset val="10"/>
        <c:baseTimeUnit val="days"/>
        <c:majorUnit val="1"/>
      </c:dateAx>
      <c:valAx>
        <c:axId val="-1180017472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rgbClr val="AFB0B0">
                      <a:alpha val="37000"/>
                    </a:srgbClr>
                  </a:gs>
                  <a:gs pos="0">
                    <a:srgbClr val="AFB0B0">
                      <a:alpha val="42000"/>
                    </a:srgbClr>
                  </a:gs>
                </a:gsLst>
                <a:lin ang="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-1180014752"/>
        <c:crosses val="autoZero"/>
        <c:crossBetween val="between"/>
      </c:valAx>
      <c:spPr>
        <a:noFill/>
        <a:ln w="12700">
          <a:noFill/>
          <a:prstDash val="solid"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685754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685754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BD295840-9479-4085-9583-C36159BFD704}" type="datetimeFigureOut">
              <a:rPr lang="zh-CN" altLang="en-US"/>
              <a:pPr>
                <a:defRPr/>
              </a:pPr>
              <a:t>2018/11/12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685754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fld id="{70881378-DD48-4EA3-A504-00D96847B284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70715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684213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1313" algn="l" defTabSz="684213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4213" algn="l" defTabSz="684213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7113" algn="l" defTabSz="684213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0013" algn="l" defTabSz="684213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385" algn="l" defTabSz="685754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263" algn="l" defTabSz="685754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140" algn="l" defTabSz="685754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017" algn="l" defTabSz="685754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3686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C6E23D16-0F51-465F-9D33-3FF2ACF7F870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/>
              <a:t>1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359450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881378-DD48-4EA3-A504-00D96847B284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48381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3789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FF45EF2A-097F-4D09-9169-8B48A54CBE13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/>
              <a:t>3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149691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881378-DD48-4EA3-A504-00D96847B284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96835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3994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BA387BC1-49A4-487B-B24C-56C59A2762DF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/>
              <a:t>5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036628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4096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D8E93387-2BA2-4B3A-9246-2B48A9EE5495}" type="slidenum">
              <a:rPr lang="en-US" altLang="zh-CN" sz="1200">
                <a:latin typeface="Calibri" panose="020F0502020204030204" pitchFamily="34" charset="0"/>
              </a:rPr>
              <a:pPr/>
              <a:t>6</a:t>
            </a:fld>
            <a:endParaRPr lang="en-US" altLang="zh-CN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98795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4198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E5771084-AEBD-41A0-87B2-D683FE057977}" type="slidenum">
              <a:rPr lang="en-US" altLang="zh-CN" sz="1200">
                <a:latin typeface="Calibri" panose="020F0502020204030204" pitchFamily="34" charset="0"/>
              </a:rPr>
              <a:pPr/>
              <a:t>7</a:t>
            </a:fld>
            <a:endParaRPr lang="en-US" altLang="zh-CN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35933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3789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FF45EF2A-097F-4D09-9169-8B48A54CBE13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/>
              <a:t>8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477937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4506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C2F1FAD4-A8FB-4E9B-9111-E003A4F14FA1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/>
              <a:t>9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382558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4608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EAF52440-136E-4816-BF4C-2A669E15498E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/>
              <a:t>10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446428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4710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B3796647-B955-4D32-A97F-816C894B0F29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/>
              <a:t>11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729476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4813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8C022E02-D1AE-4D92-8091-51CBDC164571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/>
              <a:t>12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01545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3789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FF45EF2A-097F-4D09-9169-8B48A54CBE13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/>
              <a:t>13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506991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5018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DE613AA6-C4BE-45CF-B6E8-A4E8BE47276A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/>
              <a:t>14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824110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5120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4E5FA339-AF18-466C-826E-62C1600BDB17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/>
              <a:t>15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859824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5222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CCEC97E4-62CD-4AD3-9AFB-E0A85C5403DB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/>
              <a:t>16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056688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5325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7A8D1B7F-7B37-4D57-8698-5758EFB4E8D9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/>
              <a:t>17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8917266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3789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FF45EF2A-097F-4D09-9169-8B48A54CBE13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/>
              <a:t>18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4187677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553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8FDCCBC2-B820-43AB-839C-1066F70C1D21}" type="slidenum">
              <a:rPr lang="en-US" altLang="zh-CN" sz="1200">
                <a:latin typeface="Calibri" panose="020F0502020204030204" pitchFamily="34" charset="0"/>
              </a:rPr>
              <a:pPr/>
              <a:t>19</a:t>
            </a:fld>
            <a:endParaRPr lang="en-US" altLang="zh-CN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80014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573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6481520E-06A2-4E27-9BDF-7E72DC94BA93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/>
              <a:t>20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2226389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5632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2D171DAE-676C-49A4-BEB8-998F166D139C}" type="slidenum">
              <a:rPr lang="en-US" altLang="zh-CN" sz="1200">
                <a:latin typeface="Calibri" panose="020F0502020204030204" pitchFamily="34" charset="0"/>
              </a:rPr>
              <a:pPr/>
              <a:t>21</a:t>
            </a:fld>
            <a:endParaRPr lang="en-US" altLang="zh-CN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314122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5837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673B2F62-9111-4B75-A75B-2AFCB614ABC1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/>
              <a:t>22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6213194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881378-DD48-4EA3-A504-00D96847B284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346812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3686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C6E23D16-0F51-465F-9D33-3FF2ACF7F870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/>
              <a:t>24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668948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CE4D0F-DC2E-4EDD-A9C3-DA55697F9CEF}" type="datetimeFigureOut">
              <a:rPr lang="zh-CN" altLang="en-US"/>
              <a:pPr>
                <a:defRPr/>
              </a:pPr>
              <a:t>2018/11/12</a:t>
            </a:fld>
            <a:endParaRPr lang="zh-CN" alt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DA97BF-ACD1-4501-8DCC-C546788E875D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5404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14:prism isContent="1"/>
      </p:transition>
    </mc:Choice>
    <mc:Fallback xmlns="">
      <p:transition spd="slow" advTm="2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节标题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9005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14:prism isContent="1"/>
      </p:transition>
    </mc:Choice>
    <mc:Fallback xmlns="">
      <p:transition spd="slow" advTm="2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solidFill>
          <a:srgbClr val="2632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72141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14:prism isContent="1"/>
      </p:transition>
    </mc:Choice>
    <mc:Fallback xmlns="">
      <p:transition spd="slow" advTm="2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en-US" altLang="zh-CN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altLang="zh-CN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defTabSz="685754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华文细黑" panose="02010600040101010101" pitchFamily="2" charset="-122"/>
                <a:ea typeface="+mn-ea"/>
              </a:defRPr>
            </a:lvl1pPr>
          </a:lstStyle>
          <a:p>
            <a:pPr>
              <a:defRPr/>
            </a:pPr>
            <a:fld id="{B688739C-4961-464E-BA3F-458A2D378A86}" type="datetimeFigureOut">
              <a:rPr lang="zh-CN" altLang="en-US"/>
              <a:pPr>
                <a:defRPr/>
              </a:pPr>
              <a:t>2018/11/12</a:t>
            </a:fld>
            <a:endParaRPr lang="zh-CN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defTabSz="685754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华文细黑" panose="02010600040101010101" pitchFamily="2" charset="-122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900">
                <a:solidFill>
                  <a:srgbClr val="898989"/>
                </a:solidFill>
                <a:latin typeface="华文细黑" panose="02010600040101010101" pitchFamily="2" charset="-122"/>
              </a:defRPr>
            </a:lvl1pPr>
          </a:lstStyle>
          <a:p>
            <a:fld id="{3A11DDF8-7585-4D5A-A9E0-BA1CFD1E6C23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21" r:id="rId2"/>
    <p:sldLayoutId id="2147483722" r:id="rId3"/>
  </p:sldLayoutIdLst>
  <mc:AlternateContent xmlns:mc="http://schemas.openxmlformats.org/markup-compatibility/2006" xmlns:p14="http://schemas.microsoft.com/office/powerpoint/2010/main">
    <mc:Choice Requires="p14">
      <p:transition spd="slow" p14:dur="2000" advTm="2000">
        <p14:prism isContent="1"/>
      </p:transition>
    </mc:Choice>
    <mc:Fallback xmlns="">
      <p:transition spd="slow" advTm="2000">
        <p:fade/>
      </p:transition>
    </mc:Fallback>
  </mc:AlternateContent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华文细黑" panose="02010600040101010101" pitchFamily="2" charset="-122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华文细黑" pitchFamily="2" charset="-122"/>
          <a:ea typeface="微软雅黑" pitchFamily="34" charset="-122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华文细黑" pitchFamily="2" charset="-122"/>
          <a:ea typeface="微软雅黑" pitchFamily="34" charset="-122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华文细黑" pitchFamily="2" charset="-122"/>
          <a:ea typeface="微软雅黑" pitchFamily="34" charset="-122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华文细黑" pitchFamily="2" charset="-122"/>
          <a:ea typeface="微软雅黑" pitchFamily="34" charset="-122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华文细黑" pitchFamily="2" charset="-122"/>
          <a:ea typeface="微软雅黑" pitchFamily="34" charset="-122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华文细黑" pitchFamily="2" charset="-122"/>
          <a:ea typeface="微软雅黑" pitchFamily="34" charset="-122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华文细黑" pitchFamily="2" charset="-122"/>
          <a:ea typeface="微软雅黑" pitchFamily="34" charset="-122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华文细黑" pitchFamily="2" charset="-122"/>
          <a:ea typeface="微软雅黑" pitchFamily="34" charset="-122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华文细黑" panose="02010600040101010101" pitchFamily="2" charset="-122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华文细黑" panose="02010600040101010101" pitchFamily="2" charset="-122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华文细黑" panose="02010600040101010101" pitchFamily="2" charset="-122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华文细黑" panose="02010600040101010101" pitchFamily="2" charset="-122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华文细黑" panose="02010600040101010101" pitchFamily="2" charset="-122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任意多边形 64"/>
          <p:cNvSpPr/>
          <p:nvPr/>
        </p:nvSpPr>
        <p:spPr>
          <a:xfrm>
            <a:off x="7616825" y="2251075"/>
            <a:ext cx="3175" cy="4763"/>
          </a:xfrm>
          <a:custGeom>
            <a:avLst/>
            <a:gdLst>
              <a:gd name="connsiteX0" fmla="*/ 602 w 3109"/>
              <a:gd name="connsiteY0" fmla="*/ 0 h 6008"/>
              <a:gd name="connsiteX1" fmla="*/ 3109 w 3109"/>
              <a:gd name="connsiteY1" fmla="*/ 253 h 6008"/>
              <a:gd name="connsiteX2" fmla="*/ 0 w 3109"/>
              <a:gd name="connsiteY2" fmla="*/ 6008 h 6008"/>
              <a:gd name="connsiteX3" fmla="*/ 602 w 3109"/>
              <a:gd name="connsiteY3" fmla="*/ 0 h 6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9" h="6008">
                <a:moveTo>
                  <a:pt x="602" y="0"/>
                </a:moveTo>
                <a:lnTo>
                  <a:pt x="3109" y="253"/>
                </a:lnTo>
                <a:lnTo>
                  <a:pt x="0" y="6008"/>
                </a:lnTo>
                <a:lnTo>
                  <a:pt x="602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75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76" name="文本框 75"/>
          <p:cNvSpPr txBox="1">
            <a:spLocks noChangeArrowheads="1"/>
          </p:cNvSpPr>
          <p:nvPr/>
        </p:nvSpPr>
        <p:spPr bwMode="auto">
          <a:xfrm>
            <a:off x="4322075" y="2004919"/>
            <a:ext cx="4568295" cy="52322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defTabSz="68575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大学生调查报告</a:t>
            </a:r>
            <a:r>
              <a:rPr lang="en-US" altLang="zh-CN" sz="2800" b="1" spc="3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ppt</a:t>
            </a:r>
            <a:r>
              <a:rPr lang="zh-CN" altLang="en-US" sz="2800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模板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4106545" y="2700020"/>
            <a:ext cx="5037455" cy="346710"/>
            <a:chOff x="4106545" y="2700020"/>
            <a:chExt cx="5037455" cy="346710"/>
          </a:xfrm>
        </p:grpSpPr>
        <p:sp>
          <p:nvSpPr>
            <p:cNvPr id="369" name="KSO_Shape"/>
            <p:cNvSpPr>
              <a:spLocks/>
            </p:cNvSpPr>
            <p:nvPr/>
          </p:nvSpPr>
          <p:spPr bwMode="auto">
            <a:xfrm>
              <a:off x="4106545" y="2700020"/>
              <a:ext cx="5037455" cy="346710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1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371" name="文本框 370"/>
            <p:cNvSpPr txBox="1"/>
            <p:nvPr/>
          </p:nvSpPr>
          <p:spPr bwMode="auto">
            <a:xfrm>
              <a:off x="4186687" y="2719487"/>
              <a:ext cx="487717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spc="300" dirty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" panose="020B0604020202020204" pitchFamily="34" charset="0"/>
                </a:rPr>
                <a:t>适用于项目推广</a:t>
              </a:r>
              <a:r>
                <a:rPr lang="en-US" altLang="zh-CN" sz="1400" spc="300" dirty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" panose="020B0604020202020204" pitchFamily="34" charset="0"/>
                </a:rPr>
                <a:t>/</a:t>
              </a:r>
              <a:r>
                <a:rPr lang="zh-CN" altLang="en-US" sz="1400" spc="300" dirty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" panose="020B0604020202020204" pitchFamily="34" charset="0"/>
                </a:rPr>
                <a:t>工作汇报</a:t>
              </a:r>
              <a:r>
                <a:rPr lang="en-US" altLang="zh-CN" sz="1400" spc="300" dirty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" panose="020B0604020202020204" pitchFamily="34" charset="0"/>
                </a:rPr>
                <a:t>/</a:t>
              </a:r>
              <a:r>
                <a:rPr lang="zh-CN" altLang="en-US" sz="1400" spc="300" dirty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" panose="020B0604020202020204" pitchFamily="34" charset="0"/>
                </a:rPr>
                <a:t>产品调查</a:t>
              </a:r>
              <a:r>
                <a:rPr lang="en-US" altLang="zh-CN" sz="1400" spc="300" dirty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" panose="020B0604020202020204" pitchFamily="34" charset="0"/>
                </a:rPr>
                <a:t>/</a:t>
              </a:r>
              <a:r>
                <a:rPr lang="zh-CN" altLang="en-US" sz="1400" spc="300" dirty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" panose="020B0604020202020204" pitchFamily="34" charset="0"/>
                </a:rPr>
                <a:t>市场调研等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751804" y="1307176"/>
            <a:ext cx="3169092" cy="3836324"/>
            <a:chOff x="365713" y="511200"/>
            <a:chExt cx="3562608" cy="4194743"/>
          </a:xfrm>
        </p:grpSpPr>
        <p:sp>
          <p:nvSpPr>
            <p:cNvPr id="420" name="Freeform 52"/>
            <p:cNvSpPr>
              <a:spLocks/>
            </p:cNvSpPr>
            <p:nvPr/>
          </p:nvSpPr>
          <p:spPr bwMode="auto">
            <a:xfrm flipH="1">
              <a:off x="619665" y="2106152"/>
              <a:ext cx="20096" cy="34713"/>
            </a:xfrm>
            <a:custGeom>
              <a:avLst/>
              <a:gdLst>
                <a:gd name="T0" fmla="*/ 0 w 8"/>
                <a:gd name="T1" fmla="*/ 6 h 14"/>
                <a:gd name="T2" fmla="*/ 1 w 8"/>
                <a:gd name="T3" fmla="*/ 7 h 14"/>
                <a:gd name="T4" fmla="*/ 0 w 8"/>
                <a:gd name="T5" fmla="*/ 9 h 14"/>
                <a:gd name="T6" fmla="*/ 6 w 8"/>
                <a:gd name="T7" fmla="*/ 14 h 14"/>
                <a:gd name="T8" fmla="*/ 8 w 8"/>
                <a:gd name="T9" fmla="*/ 7 h 14"/>
                <a:gd name="T10" fmla="*/ 6 w 8"/>
                <a:gd name="T11" fmla="*/ 0 h 14"/>
                <a:gd name="T12" fmla="*/ 0 w 8"/>
                <a:gd name="T13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14">
                  <a:moveTo>
                    <a:pt x="0" y="6"/>
                  </a:moveTo>
                  <a:cubicBezTo>
                    <a:pt x="1" y="6"/>
                    <a:pt x="1" y="7"/>
                    <a:pt x="1" y="7"/>
                  </a:cubicBezTo>
                  <a:cubicBezTo>
                    <a:pt x="1" y="8"/>
                    <a:pt x="1" y="8"/>
                    <a:pt x="0" y="9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7" y="12"/>
                    <a:pt x="8" y="10"/>
                    <a:pt x="8" y="7"/>
                  </a:cubicBezTo>
                  <a:cubicBezTo>
                    <a:pt x="8" y="5"/>
                    <a:pt x="7" y="2"/>
                    <a:pt x="6" y="0"/>
                  </a:cubicBezTo>
                  <a:lnTo>
                    <a:pt x="0" y="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1" name="Freeform 53"/>
            <p:cNvSpPr>
              <a:spLocks/>
            </p:cNvSpPr>
            <p:nvPr/>
          </p:nvSpPr>
          <p:spPr bwMode="auto">
            <a:xfrm flipH="1">
              <a:off x="630627" y="2097017"/>
              <a:ext cx="34712" cy="18270"/>
            </a:xfrm>
            <a:custGeom>
              <a:avLst/>
              <a:gdLst>
                <a:gd name="T0" fmla="*/ 7 w 14"/>
                <a:gd name="T1" fmla="*/ 7 h 8"/>
                <a:gd name="T2" fmla="*/ 8 w 14"/>
                <a:gd name="T3" fmla="*/ 8 h 8"/>
                <a:gd name="T4" fmla="*/ 14 w 14"/>
                <a:gd name="T5" fmla="*/ 2 h 8"/>
                <a:gd name="T6" fmla="*/ 7 w 14"/>
                <a:gd name="T7" fmla="*/ 0 h 8"/>
                <a:gd name="T8" fmla="*/ 0 w 14"/>
                <a:gd name="T9" fmla="*/ 3 h 8"/>
                <a:gd name="T10" fmla="*/ 5 w 14"/>
                <a:gd name="T11" fmla="*/ 8 h 8"/>
                <a:gd name="T12" fmla="*/ 7 w 14"/>
                <a:gd name="T13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8">
                  <a:moveTo>
                    <a:pt x="7" y="7"/>
                  </a:moveTo>
                  <a:cubicBezTo>
                    <a:pt x="7" y="7"/>
                    <a:pt x="8" y="8"/>
                    <a:pt x="8" y="8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2" y="1"/>
                    <a:pt x="9" y="0"/>
                    <a:pt x="7" y="0"/>
                  </a:cubicBezTo>
                  <a:cubicBezTo>
                    <a:pt x="4" y="0"/>
                    <a:pt x="2" y="1"/>
                    <a:pt x="0" y="3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6" y="8"/>
                    <a:pt x="6" y="7"/>
                    <a:pt x="7" y="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2" name="Freeform 54"/>
            <p:cNvSpPr>
              <a:spLocks/>
            </p:cNvSpPr>
            <p:nvPr/>
          </p:nvSpPr>
          <p:spPr bwMode="auto">
            <a:xfrm flipH="1">
              <a:off x="654378" y="2106152"/>
              <a:ext cx="20096" cy="34713"/>
            </a:xfrm>
            <a:custGeom>
              <a:avLst/>
              <a:gdLst>
                <a:gd name="T0" fmla="*/ 7 w 8"/>
                <a:gd name="T1" fmla="*/ 7 h 14"/>
                <a:gd name="T2" fmla="*/ 8 w 8"/>
                <a:gd name="T3" fmla="*/ 6 h 14"/>
                <a:gd name="T4" fmla="*/ 2 w 8"/>
                <a:gd name="T5" fmla="*/ 0 h 14"/>
                <a:gd name="T6" fmla="*/ 0 w 8"/>
                <a:gd name="T7" fmla="*/ 7 h 14"/>
                <a:gd name="T8" fmla="*/ 2 w 8"/>
                <a:gd name="T9" fmla="*/ 14 h 14"/>
                <a:gd name="T10" fmla="*/ 8 w 8"/>
                <a:gd name="T11" fmla="*/ 9 h 14"/>
                <a:gd name="T12" fmla="*/ 7 w 8"/>
                <a:gd name="T13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14">
                  <a:moveTo>
                    <a:pt x="7" y="7"/>
                  </a:moveTo>
                  <a:cubicBezTo>
                    <a:pt x="7" y="7"/>
                    <a:pt x="7" y="6"/>
                    <a:pt x="8" y="6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2"/>
                    <a:pt x="0" y="5"/>
                    <a:pt x="0" y="7"/>
                  </a:cubicBezTo>
                  <a:cubicBezTo>
                    <a:pt x="0" y="10"/>
                    <a:pt x="1" y="12"/>
                    <a:pt x="2" y="14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7" y="8"/>
                    <a:pt x="7" y="8"/>
                    <a:pt x="7" y="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3" name="Freeform 55"/>
            <p:cNvSpPr>
              <a:spLocks/>
            </p:cNvSpPr>
            <p:nvPr/>
          </p:nvSpPr>
          <p:spPr bwMode="auto">
            <a:xfrm flipH="1">
              <a:off x="630627" y="2133557"/>
              <a:ext cx="34712" cy="16443"/>
            </a:xfrm>
            <a:custGeom>
              <a:avLst/>
              <a:gdLst>
                <a:gd name="T0" fmla="*/ 7 w 14"/>
                <a:gd name="T1" fmla="*/ 0 h 7"/>
                <a:gd name="T2" fmla="*/ 5 w 14"/>
                <a:gd name="T3" fmla="*/ 0 h 7"/>
                <a:gd name="T4" fmla="*/ 0 w 14"/>
                <a:gd name="T5" fmla="*/ 5 h 7"/>
                <a:gd name="T6" fmla="*/ 7 w 14"/>
                <a:gd name="T7" fmla="*/ 7 h 7"/>
                <a:gd name="T8" fmla="*/ 14 w 14"/>
                <a:gd name="T9" fmla="*/ 5 h 7"/>
                <a:gd name="T10" fmla="*/ 9 w 14"/>
                <a:gd name="T11" fmla="*/ 0 h 7"/>
                <a:gd name="T12" fmla="*/ 7 w 14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7">
                  <a:moveTo>
                    <a:pt x="7" y="0"/>
                  </a:moveTo>
                  <a:cubicBezTo>
                    <a:pt x="6" y="0"/>
                    <a:pt x="6" y="0"/>
                    <a:pt x="5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2" y="6"/>
                    <a:pt x="5" y="7"/>
                    <a:pt x="7" y="7"/>
                  </a:cubicBezTo>
                  <a:cubicBezTo>
                    <a:pt x="10" y="7"/>
                    <a:pt x="12" y="6"/>
                    <a:pt x="14" y="5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8" y="0"/>
                    <a:pt x="8" y="0"/>
                    <a:pt x="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4" name="Freeform 56"/>
            <p:cNvSpPr>
              <a:spLocks noEditPoints="1"/>
            </p:cNvSpPr>
            <p:nvPr/>
          </p:nvSpPr>
          <p:spPr bwMode="auto">
            <a:xfrm flipH="1">
              <a:off x="572163" y="2056823"/>
              <a:ext cx="127888" cy="144332"/>
            </a:xfrm>
            <a:custGeom>
              <a:avLst/>
              <a:gdLst>
                <a:gd name="T0" fmla="*/ 51 w 51"/>
                <a:gd name="T1" fmla="*/ 41 h 58"/>
                <a:gd name="T2" fmla="*/ 51 w 51"/>
                <a:gd name="T3" fmla="*/ 38 h 58"/>
                <a:gd name="T4" fmla="*/ 51 w 51"/>
                <a:gd name="T5" fmla="*/ 10 h 58"/>
                <a:gd name="T6" fmla="*/ 41 w 51"/>
                <a:gd name="T7" fmla="*/ 0 h 58"/>
                <a:gd name="T8" fmla="*/ 10 w 51"/>
                <a:gd name="T9" fmla="*/ 0 h 58"/>
                <a:gd name="T10" fmla="*/ 0 w 51"/>
                <a:gd name="T11" fmla="*/ 10 h 58"/>
                <a:gd name="T12" fmla="*/ 0 w 51"/>
                <a:gd name="T13" fmla="*/ 38 h 58"/>
                <a:gd name="T14" fmla="*/ 0 w 51"/>
                <a:gd name="T15" fmla="*/ 42 h 58"/>
                <a:gd name="T16" fmla="*/ 0 w 51"/>
                <a:gd name="T17" fmla="*/ 55 h 58"/>
                <a:gd name="T18" fmla="*/ 3 w 51"/>
                <a:gd name="T19" fmla="*/ 58 h 58"/>
                <a:gd name="T20" fmla="*/ 11 w 51"/>
                <a:gd name="T21" fmla="*/ 58 h 58"/>
                <a:gd name="T22" fmla="*/ 14 w 51"/>
                <a:gd name="T23" fmla="*/ 55 h 58"/>
                <a:gd name="T24" fmla="*/ 14 w 51"/>
                <a:gd name="T25" fmla="*/ 54 h 58"/>
                <a:gd name="T26" fmla="*/ 38 w 51"/>
                <a:gd name="T27" fmla="*/ 53 h 58"/>
                <a:gd name="T28" fmla="*/ 38 w 51"/>
                <a:gd name="T29" fmla="*/ 55 h 58"/>
                <a:gd name="T30" fmla="*/ 41 w 51"/>
                <a:gd name="T31" fmla="*/ 58 h 58"/>
                <a:gd name="T32" fmla="*/ 49 w 51"/>
                <a:gd name="T33" fmla="*/ 58 h 58"/>
                <a:gd name="T34" fmla="*/ 51 w 51"/>
                <a:gd name="T35" fmla="*/ 55 h 58"/>
                <a:gd name="T36" fmla="*/ 51 w 51"/>
                <a:gd name="T37" fmla="*/ 41 h 58"/>
                <a:gd name="T38" fmla="*/ 21 w 51"/>
                <a:gd name="T39" fmla="*/ 42 h 58"/>
                <a:gd name="T40" fmla="*/ 6 w 51"/>
                <a:gd name="T41" fmla="*/ 27 h 58"/>
                <a:gd name="T42" fmla="*/ 21 w 51"/>
                <a:gd name="T43" fmla="*/ 12 h 58"/>
                <a:gd name="T44" fmla="*/ 36 w 51"/>
                <a:gd name="T45" fmla="*/ 27 h 58"/>
                <a:gd name="T46" fmla="*/ 21 w 51"/>
                <a:gd name="T47" fmla="*/ 42 h 58"/>
                <a:gd name="T48" fmla="*/ 44 w 51"/>
                <a:gd name="T49" fmla="*/ 24 h 58"/>
                <a:gd name="T50" fmla="*/ 45 w 51"/>
                <a:gd name="T51" fmla="*/ 34 h 58"/>
                <a:gd name="T52" fmla="*/ 43 w 51"/>
                <a:gd name="T53" fmla="*/ 35 h 58"/>
                <a:gd name="T54" fmla="*/ 42 w 51"/>
                <a:gd name="T55" fmla="*/ 34 h 58"/>
                <a:gd name="T56" fmla="*/ 42 w 51"/>
                <a:gd name="T57" fmla="*/ 24 h 58"/>
                <a:gd name="T58" fmla="*/ 41 w 51"/>
                <a:gd name="T59" fmla="*/ 22 h 58"/>
                <a:gd name="T60" fmla="*/ 41 w 51"/>
                <a:gd name="T61" fmla="*/ 21 h 58"/>
                <a:gd name="T62" fmla="*/ 43 w 51"/>
                <a:gd name="T63" fmla="*/ 19 h 58"/>
                <a:gd name="T64" fmla="*/ 46 w 51"/>
                <a:gd name="T65" fmla="*/ 21 h 58"/>
                <a:gd name="T66" fmla="*/ 46 w 51"/>
                <a:gd name="T67" fmla="*/ 22 h 58"/>
                <a:gd name="T68" fmla="*/ 44 w 51"/>
                <a:gd name="T69" fmla="*/ 2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1" h="58">
                  <a:moveTo>
                    <a:pt x="51" y="41"/>
                  </a:moveTo>
                  <a:cubicBezTo>
                    <a:pt x="51" y="38"/>
                    <a:pt x="51" y="38"/>
                    <a:pt x="51" y="38"/>
                  </a:cubicBezTo>
                  <a:cubicBezTo>
                    <a:pt x="51" y="10"/>
                    <a:pt x="51" y="10"/>
                    <a:pt x="51" y="10"/>
                  </a:cubicBezTo>
                  <a:cubicBezTo>
                    <a:pt x="51" y="1"/>
                    <a:pt x="46" y="0"/>
                    <a:pt x="41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2"/>
                    <a:pt x="0" y="10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7"/>
                    <a:pt x="1" y="58"/>
                    <a:pt x="3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12" y="58"/>
                    <a:pt x="14" y="57"/>
                    <a:pt x="14" y="55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38" y="53"/>
                    <a:pt x="38" y="53"/>
                    <a:pt x="38" y="53"/>
                  </a:cubicBezTo>
                  <a:cubicBezTo>
                    <a:pt x="38" y="55"/>
                    <a:pt x="38" y="55"/>
                    <a:pt x="38" y="55"/>
                  </a:cubicBezTo>
                  <a:cubicBezTo>
                    <a:pt x="38" y="57"/>
                    <a:pt x="39" y="58"/>
                    <a:pt x="41" y="58"/>
                  </a:cubicBezTo>
                  <a:cubicBezTo>
                    <a:pt x="49" y="58"/>
                    <a:pt x="49" y="58"/>
                    <a:pt x="49" y="58"/>
                  </a:cubicBezTo>
                  <a:cubicBezTo>
                    <a:pt x="50" y="58"/>
                    <a:pt x="51" y="56"/>
                    <a:pt x="51" y="55"/>
                  </a:cubicBezTo>
                  <a:lnTo>
                    <a:pt x="51" y="41"/>
                  </a:lnTo>
                  <a:close/>
                  <a:moveTo>
                    <a:pt x="21" y="42"/>
                  </a:moveTo>
                  <a:cubicBezTo>
                    <a:pt x="13" y="42"/>
                    <a:pt x="6" y="36"/>
                    <a:pt x="6" y="27"/>
                  </a:cubicBezTo>
                  <a:cubicBezTo>
                    <a:pt x="6" y="19"/>
                    <a:pt x="13" y="12"/>
                    <a:pt x="21" y="12"/>
                  </a:cubicBezTo>
                  <a:cubicBezTo>
                    <a:pt x="29" y="12"/>
                    <a:pt x="36" y="19"/>
                    <a:pt x="36" y="27"/>
                  </a:cubicBezTo>
                  <a:cubicBezTo>
                    <a:pt x="36" y="35"/>
                    <a:pt x="29" y="42"/>
                    <a:pt x="21" y="42"/>
                  </a:cubicBezTo>
                  <a:close/>
                  <a:moveTo>
                    <a:pt x="44" y="24"/>
                  </a:moveTo>
                  <a:cubicBezTo>
                    <a:pt x="45" y="34"/>
                    <a:pt x="45" y="34"/>
                    <a:pt x="45" y="34"/>
                  </a:cubicBezTo>
                  <a:cubicBezTo>
                    <a:pt x="45" y="35"/>
                    <a:pt x="44" y="35"/>
                    <a:pt x="43" y="35"/>
                  </a:cubicBezTo>
                  <a:cubicBezTo>
                    <a:pt x="42" y="35"/>
                    <a:pt x="42" y="35"/>
                    <a:pt x="42" y="34"/>
                  </a:cubicBezTo>
                  <a:cubicBezTo>
                    <a:pt x="42" y="24"/>
                    <a:pt x="42" y="24"/>
                    <a:pt x="42" y="24"/>
                  </a:cubicBezTo>
                  <a:cubicBezTo>
                    <a:pt x="41" y="24"/>
                    <a:pt x="41" y="23"/>
                    <a:pt x="41" y="22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41" y="20"/>
                    <a:pt x="42" y="19"/>
                    <a:pt x="43" y="19"/>
                  </a:cubicBezTo>
                  <a:cubicBezTo>
                    <a:pt x="44" y="19"/>
                    <a:pt x="46" y="20"/>
                    <a:pt x="46" y="21"/>
                  </a:cubicBezTo>
                  <a:cubicBezTo>
                    <a:pt x="46" y="22"/>
                    <a:pt x="46" y="22"/>
                    <a:pt x="46" y="22"/>
                  </a:cubicBezTo>
                  <a:cubicBezTo>
                    <a:pt x="46" y="23"/>
                    <a:pt x="45" y="24"/>
                    <a:pt x="44" y="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5" name="Freeform 57"/>
            <p:cNvSpPr>
              <a:spLocks/>
            </p:cNvSpPr>
            <p:nvPr/>
          </p:nvSpPr>
          <p:spPr bwMode="auto">
            <a:xfrm flipH="1">
              <a:off x="2157980" y="3891109"/>
              <a:ext cx="31058" cy="49329"/>
            </a:xfrm>
            <a:custGeom>
              <a:avLst/>
              <a:gdLst>
                <a:gd name="T0" fmla="*/ 0 w 12"/>
                <a:gd name="T1" fmla="*/ 8 h 20"/>
                <a:gd name="T2" fmla="*/ 1 w 12"/>
                <a:gd name="T3" fmla="*/ 10 h 20"/>
                <a:gd name="T4" fmla="*/ 1 w 12"/>
                <a:gd name="T5" fmla="*/ 13 h 20"/>
                <a:gd name="T6" fmla="*/ 8 w 12"/>
                <a:gd name="T7" fmla="*/ 20 h 20"/>
                <a:gd name="T8" fmla="*/ 12 w 12"/>
                <a:gd name="T9" fmla="*/ 10 h 20"/>
                <a:gd name="T10" fmla="*/ 8 w 12"/>
                <a:gd name="T11" fmla="*/ 0 h 20"/>
                <a:gd name="T12" fmla="*/ 0 w 12"/>
                <a:gd name="T13" fmla="*/ 8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20">
                  <a:moveTo>
                    <a:pt x="0" y="8"/>
                  </a:moveTo>
                  <a:cubicBezTo>
                    <a:pt x="1" y="9"/>
                    <a:pt x="1" y="9"/>
                    <a:pt x="1" y="10"/>
                  </a:cubicBezTo>
                  <a:cubicBezTo>
                    <a:pt x="1" y="11"/>
                    <a:pt x="1" y="12"/>
                    <a:pt x="1" y="13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11" y="18"/>
                    <a:pt x="12" y="14"/>
                    <a:pt x="12" y="10"/>
                  </a:cubicBezTo>
                  <a:cubicBezTo>
                    <a:pt x="12" y="6"/>
                    <a:pt x="10" y="3"/>
                    <a:pt x="8" y="0"/>
                  </a:cubicBezTo>
                  <a:lnTo>
                    <a:pt x="0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6" name="Freeform 58"/>
            <p:cNvSpPr>
              <a:spLocks/>
            </p:cNvSpPr>
            <p:nvPr/>
          </p:nvSpPr>
          <p:spPr bwMode="auto">
            <a:xfrm flipH="1">
              <a:off x="2176250" y="3874667"/>
              <a:ext cx="49328" cy="27405"/>
            </a:xfrm>
            <a:custGeom>
              <a:avLst/>
              <a:gdLst>
                <a:gd name="T0" fmla="*/ 10 w 20"/>
                <a:gd name="T1" fmla="*/ 11 h 11"/>
                <a:gd name="T2" fmla="*/ 13 w 20"/>
                <a:gd name="T3" fmla="*/ 11 h 11"/>
                <a:gd name="T4" fmla="*/ 20 w 20"/>
                <a:gd name="T5" fmla="*/ 3 h 11"/>
                <a:gd name="T6" fmla="*/ 10 w 20"/>
                <a:gd name="T7" fmla="*/ 0 h 11"/>
                <a:gd name="T8" fmla="*/ 0 w 20"/>
                <a:gd name="T9" fmla="*/ 3 h 11"/>
                <a:gd name="T10" fmla="*/ 8 w 20"/>
                <a:gd name="T11" fmla="*/ 11 h 11"/>
                <a:gd name="T12" fmla="*/ 10 w 20"/>
                <a:gd name="T13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11">
                  <a:moveTo>
                    <a:pt x="10" y="11"/>
                  </a:moveTo>
                  <a:cubicBezTo>
                    <a:pt x="11" y="11"/>
                    <a:pt x="12" y="11"/>
                    <a:pt x="13" y="11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18" y="1"/>
                    <a:pt x="14" y="0"/>
                    <a:pt x="10" y="0"/>
                  </a:cubicBezTo>
                  <a:cubicBezTo>
                    <a:pt x="6" y="0"/>
                    <a:pt x="3" y="1"/>
                    <a:pt x="0" y="3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9" y="11"/>
                    <a:pt x="9" y="11"/>
                    <a:pt x="10" y="1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7" name="Freeform 59"/>
            <p:cNvSpPr>
              <a:spLocks/>
            </p:cNvSpPr>
            <p:nvPr/>
          </p:nvSpPr>
          <p:spPr bwMode="auto">
            <a:xfrm flipH="1">
              <a:off x="2212789" y="3891109"/>
              <a:ext cx="27404" cy="51155"/>
            </a:xfrm>
            <a:custGeom>
              <a:avLst/>
              <a:gdLst>
                <a:gd name="T0" fmla="*/ 11 w 11"/>
                <a:gd name="T1" fmla="*/ 10 h 21"/>
                <a:gd name="T2" fmla="*/ 11 w 11"/>
                <a:gd name="T3" fmla="*/ 8 h 21"/>
                <a:gd name="T4" fmla="*/ 3 w 11"/>
                <a:gd name="T5" fmla="*/ 0 h 21"/>
                <a:gd name="T6" fmla="*/ 0 w 11"/>
                <a:gd name="T7" fmla="*/ 10 h 21"/>
                <a:gd name="T8" fmla="*/ 3 w 11"/>
                <a:gd name="T9" fmla="*/ 21 h 21"/>
                <a:gd name="T10" fmla="*/ 11 w 11"/>
                <a:gd name="T11" fmla="*/ 13 h 21"/>
                <a:gd name="T12" fmla="*/ 11 w 11"/>
                <a:gd name="T13" fmla="*/ 1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21">
                  <a:moveTo>
                    <a:pt x="11" y="10"/>
                  </a:moveTo>
                  <a:cubicBezTo>
                    <a:pt x="11" y="10"/>
                    <a:pt x="11" y="9"/>
                    <a:pt x="11" y="8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3"/>
                    <a:pt x="0" y="7"/>
                    <a:pt x="0" y="10"/>
                  </a:cubicBezTo>
                  <a:cubicBezTo>
                    <a:pt x="0" y="14"/>
                    <a:pt x="1" y="18"/>
                    <a:pt x="3" y="21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2"/>
                    <a:pt x="11" y="11"/>
                    <a:pt x="11" y="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8" name="Freeform 60"/>
            <p:cNvSpPr>
              <a:spLocks/>
            </p:cNvSpPr>
            <p:nvPr/>
          </p:nvSpPr>
          <p:spPr bwMode="auto">
            <a:xfrm flipH="1">
              <a:off x="2174422" y="3927649"/>
              <a:ext cx="51155" cy="29232"/>
            </a:xfrm>
            <a:custGeom>
              <a:avLst/>
              <a:gdLst>
                <a:gd name="T0" fmla="*/ 10 w 21"/>
                <a:gd name="T1" fmla="*/ 1 h 12"/>
                <a:gd name="T2" fmla="*/ 8 w 21"/>
                <a:gd name="T3" fmla="*/ 0 h 12"/>
                <a:gd name="T4" fmla="*/ 0 w 21"/>
                <a:gd name="T5" fmla="*/ 8 h 12"/>
                <a:gd name="T6" fmla="*/ 11 w 21"/>
                <a:gd name="T7" fmla="*/ 12 h 12"/>
                <a:gd name="T8" fmla="*/ 21 w 21"/>
                <a:gd name="T9" fmla="*/ 8 h 12"/>
                <a:gd name="T10" fmla="*/ 13 w 21"/>
                <a:gd name="T11" fmla="*/ 0 h 12"/>
                <a:gd name="T12" fmla="*/ 10 w 21"/>
                <a:gd name="T13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12">
                  <a:moveTo>
                    <a:pt x="10" y="1"/>
                  </a:moveTo>
                  <a:cubicBezTo>
                    <a:pt x="10" y="1"/>
                    <a:pt x="9" y="1"/>
                    <a:pt x="8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3" y="11"/>
                    <a:pt x="7" y="12"/>
                    <a:pt x="11" y="12"/>
                  </a:cubicBezTo>
                  <a:cubicBezTo>
                    <a:pt x="14" y="12"/>
                    <a:pt x="18" y="10"/>
                    <a:pt x="21" y="8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2" y="1"/>
                    <a:pt x="11" y="1"/>
                    <a:pt x="10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9" name="Freeform 61"/>
            <p:cNvSpPr>
              <a:spLocks noEditPoints="1"/>
            </p:cNvSpPr>
            <p:nvPr/>
          </p:nvSpPr>
          <p:spPr bwMode="auto">
            <a:xfrm flipH="1">
              <a:off x="2086728" y="3816204"/>
              <a:ext cx="191832" cy="215583"/>
            </a:xfrm>
            <a:custGeom>
              <a:avLst/>
              <a:gdLst>
                <a:gd name="T0" fmla="*/ 77 w 77"/>
                <a:gd name="T1" fmla="*/ 61 h 87"/>
                <a:gd name="T2" fmla="*/ 77 w 77"/>
                <a:gd name="T3" fmla="*/ 57 h 87"/>
                <a:gd name="T4" fmla="*/ 77 w 77"/>
                <a:gd name="T5" fmla="*/ 15 h 87"/>
                <a:gd name="T6" fmla="*/ 61 w 77"/>
                <a:gd name="T7" fmla="*/ 0 h 87"/>
                <a:gd name="T8" fmla="*/ 15 w 77"/>
                <a:gd name="T9" fmla="*/ 0 h 87"/>
                <a:gd name="T10" fmla="*/ 0 w 77"/>
                <a:gd name="T11" fmla="*/ 15 h 87"/>
                <a:gd name="T12" fmla="*/ 0 w 77"/>
                <a:gd name="T13" fmla="*/ 56 h 87"/>
                <a:gd name="T14" fmla="*/ 0 w 77"/>
                <a:gd name="T15" fmla="*/ 62 h 87"/>
                <a:gd name="T16" fmla="*/ 0 w 77"/>
                <a:gd name="T17" fmla="*/ 83 h 87"/>
                <a:gd name="T18" fmla="*/ 4 w 77"/>
                <a:gd name="T19" fmla="*/ 87 h 87"/>
                <a:gd name="T20" fmla="*/ 16 w 77"/>
                <a:gd name="T21" fmla="*/ 87 h 87"/>
                <a:gd name="T22" fmla="*/ 20 w 77"/>
                <a:gd name="T23" fmla="*/ 83 h 87"/>
                <a:gd name="T24" fmla="*/ 20 w 77"/>
                <a:gd name="T25" fmla="*/ 80 h 87"/>
                <a:gd name="T26" fmla="*/ 57 w 77"/>
                <a:gd name="T27" fmla="*/ 80 h 87"/>
                <a:gd name="T28" fmla="*/ 57 w 77"/>
                <a:gd name="T29" fmla="*/ 82 h 87"/>
                <a:gd name="T30" fmla="*/ 61 w 77"/>
                <a:gd name="T31" fmla="*/ 86 h 87"/>
                <a:gd name="T32" fmla="*/ 73 w 77"/>
                <a:gd name="T33" fmla="*/ 86 h 87"/>
                <a:gd name="T34" fmla="*/ 77 w 77"/>
                <a:gd name="T35" fmla="*/ 82 h 87"/>
                <a:gd name="T36" fmla="*/ 77 w 77"/>
                <a:gd name="T37" fmla="*/ 61 h 87"/>
                <a:gd name="T38" fmla="*/ 32 w 77"/>
                <a:gd name="T39" fmla="*/ 63 h 87"/>
                <a:gd name="T40" fmla="*/ 9 w 77"/>
                <a:gd name="T41" fmla="*/ 41 h 87"/>
                <a:gd name="T42" fmla="*/ 31 w 77"/>
                <a:gd name="T43" fmla="*/ 18 h 87"/>
                <a:gd name="T44" fmla="*/ 54 w 77"/>
                <a:gd name="T45" fmla="*/ 40 h 87"/>
                <a:gd name="T46" fmla="*/ 32 w 77"/>
                <a:gd name="T47" fmla="*/ 63 h 87"/>
                <a:gd name="T48" fmla="*/ 67 w 77"/>
                <a:gd name="T49" fmla="*/ 36 h 87"/>
                <a:gd name="T50" fmla="*/ 67 w 77"/>
                <a:gd name="T51" fmla="*/ 50 h 87"/>
                <a:gd name="T52" fmla="*/ 65 w 77"/>
                <a:gd name="T53" fmla="*/ 52 h 87"/>
                <a:gd name="T54" fmla="*/ 63 w 77"/>
                <a:gd name="T55" fmla="*/ 50 h 87"/>
                <a:gd name="T56" fmla="*/ 63 w 77"/>
                <a:gd name="T57" fmla="*/ 36 h 87"/>
                <a:gd name="T58" fmla="*/ 61 w 77"/>
                <a:gd name="T59" fmla="*/ 33 h 87"/>
                <a:gd name="T60" fmla="*/ 61 w 77"/>
                <a:gd name="T61" fmla="*/ 32 h 87"/>
                <a:gd name="T62" fmla="*/ 65 w 77"/>
                <a:gd name="T63" fmla="*/ 28 h 87"/>
                <a:gd name="T64" fmla="*/ 68 w 77"/>
                <a:gd name="T65" fmla="*/ 31 h 87"/>
                <a:gd name="T66" fmla="*/ 68 w 77"/>
                <a:gd name="T67" fmla="*/ 33 h 87"/>
                <a:gd name="T68" fmla="*/ 67 w 77"/>
                <a:gd name="T69" fmla="*/ 36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7" h="87">
                  <a:moveTo>
                    <a:pt x="77" y="61"/>
                  </a:moveTo>
                  <a:cubicBezTo>
                    <a:pt x="77" y="57"/>
                    <a:pt x="77" y="57"/>
                    <a:pt x="77" y="57"/>
                  </a:cubicBezTo>
                  <a:cubicBezTo>
                    <a:pt x="77" y="15"/>
                    <a:pt x="77" y="15"/>
                    <a:pt x="77" y="15"/>
                  </a:cubicBezTo>
                  <a:cubicBezTo>
                    <a:pt x="76" y="1"/>
                    <a:pt x="70" y="0"/>
                    <a:pt x="61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6" y="0"/>
                    <a:pt x="0" y="3"/>
                    <a:pt x="0" y="15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5"/>
                    <a:pt x="2" y="87"/>
                    <a:pt x="4" y="87"/>
                  </a:cubicBezTo>
                  <a:cubicBezTo>
                    <a:pt x="16" y="87"/>
                    <a:pt x="16" y="87"/>
                    <a:pt x="16" y="87"/>
                  </a:cubicBezTo>
                  <a:cubicBezTo>
                    <a:pt x="18" y="87"/>
                    <a:pt x="20" y="85"/>
                    <a:pt x="20" y="83"/>
                  </a:cubicBezTo>
                  <a:cubicBezTo>
                    <a:pt x="20" y="80"/>
                    <a:pt x="20" y="80"/>
                    <a:pt x="20" y="80"/>
                  </a:cubicBezTo>
                  <a:cubicBezTo>
                    <a:pt x="57" y="80"/>
                    <a:pt x="57" y="80"/>
                    <a:pt x="57" y="80"/>
                  </a:cubicBezTo>
                  <a:cubicBezTo>
                    <a:pt x="57" y="82"/>
                    <a:pt x="57" y="82"/>
                    <a:pt x="57" y="82"/>
                  </a:cubicBezTo>
                  <a:cubicBezTo>
                    <a:pt x="57" y="84"/>
                    <a:pt x="59" y="86"/>
                    <a:pt x="61" y="86"/>
                  </a:cubicBezTo>
                  <a:cubicBezTo>
                    <a:pt x="73" y="86"/>
                    <a:pt x="73" y="86"/>
                    <a:pt x="73" y="86"/>
                  </a:cubicBezTo>
                  <a:cubicBezTo>
                    <a:pt x="75" y="86"/>
                    <a:pt x="77" y="84"/>
                    <a:pt x="77" y="82"/>
                  </a:cubicBezTo>
                  <a:lnTo>
                    <a:pt x="77" y="61"/>
                  </a:lnTo>
                  <a:close/>
                  <a:moveTo>
                    <a:pt x="32" y="63"/>
                  </a:moveTo>
                  <a:cubicBezTo>
                    <a:pt x="19" y="63"/>
                    <a:pt x="9" y="53"/>
                    <a:pt x="9" y="41"/>
                  </a:cubicBezTo>
                  <a:cubicBezTo>
                    <a:pt x="9" y="28"/>
                    <a:pt x="19" y="18"/>
                    <a:pt x="31" y="18"/>
                  </a:cubicBezTo>
                  <a:cubicBezTo>
                    <a:pt x="44" y="18"/>
                    <a:pt x="54" y="28"/>
                    <a:pt x="54" y="40"/>
                  </a:cubicBezTo>
                  <a:cubicBezTo>
                    <a:pt x="54" y="53"/>
                    <a:pt x="44" y="63"/>
                    <a:pt x="32" y="63"/>
                  </a:cubicBezTo>
                  <a:close/>
                  <a:moveTo>
                    <a:pt x="67" y="36"/>
                  </a:moveTo>
                  <a:cubicBezTo>
                    <a:pt x="67" y="50"/>
                    <a:pt x="67" y="50"/>
                    <a:pt x="67" y="50"/>
                  </a:cubicBezTo>
                  <a:cubicBezTo>
                    <a:pt x="67" y="51"/>
                    <a:pt x="66" y="52"/>
                    <a:pt x="65" y="52"/>
                  </a:cubicBezTo>
                  <a:cubicBezTo>
                    <a:pt x="64" y="52"/>
                    <a:pt x="63" y="51"/>
                    <a:pt x="63" y="50"/>
                  </a:cubicBezTo>
                  <a:cubicBezTo>
                    <a:pt x="63" y="36"/>
                    <a:pt x="63" y="36"/>
                    <a:pt x="63" y="36"/>
                  </a:cubicBezTo>
                  <a:cubicBezTo>
                    <a:pt x="62" y="35"/>
                    <a:pt x="61" y="34"/>
                    <a:pt x="61" y="33"/>
                  </a:cubicBezTo>
                  <a:cubicBezTo>
                    <a:pt x="61" y="32"/>
                    <a:pt x="61" y="32"/>
                    <a:pt x="61" y="32"/>
                  </a:cubicBezTo>
                  <a:cubicBezTo>
                    <a:pt x="61" y="29"/>
                    <a:pt x="62" y="28"/>
                    <a:pt x="65" y="28"/>
                  </a:cubicBezTo>
                  <a:cubicBezTo>
                    <a:pt x="67" y="28"/>
                    <a:pt x="68" y="29"/>
                    <a:pt x="68" y="31"/>
                  </a:cubicBezTo>
                  <a:cubicBezTo>
                    <a:pt x="68" y="33"/>
                    <a:pt x="68" y="33"/>
                    <a:pt x="68" y="33"/>
                  </a:cubicBezTo>
                  <a:cubicBezTo>
                    <a:pt x="68" y="34"/>
                    <a:pt x="68" y="35"/>
                    <a:pt x="67" y="3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0" name="Freeform 62"/>
            <p:cNvSpPr>
              <a:spLocks noEditPoints="1"/>
            </p:cNvSpPr>
            <p:nvPr/>
          </p:nvSpPr>
          <p:spPr bwMode="auto">
            <a:xfrm flipH="1">
              <a:off x="2390006" y="3216955"/>
              <a:ext cx="354434" cy="504246"/>
            </a:xfrm>
            <a:custGeom>
              <a:avLst/>
              <a:gdLst>
                <a:gd name="T0" fmla="*/ 140 w 143"/>
                <a:gd name="T1" fmla="*/ 36 h 204"/>
                <a:gd name="T2" fmla="*/ 103 w 143"/>
                <a:gd name="T3" fmla="*/ 0 h 204"/>
                <a:gd name="T4" fmla="*/ 36 w 143"/>
                <a:gd name="T5" fmla="*/ 2 h 204"/>
                <a:gd name="T6" fmla="*/ 1 w 143"/>
                <a:gd name="T7" fmla="*/ 39 h 204"/>
                <a:gd name="T8" fmla="*/ 4 w 143"/>
                <a:gd name="T9" fmla="*/ 169 h 204"/>
                <a:gd name="T10" fmla="*/ 40 w 143"/>
                <a:gd name="T11" fmla="*/ 204 h 204"/>
                <a:gd name="T12" fmla="*/ 108 w 143"/>
                <a:gd name="T13" fmla="*/ 202 h 204"/>
                <a:gd name="T14" fmla="*/ 143 w 143"/>
                <a:gd name="T15" fmla="*/ 166 h 204"/>
                <a:gd name="T16" fmla="*/ 140 w 143"/>
                <a:gd name="T17" fmla="*/ 36 h 204"/>
                <a:gd name="T18" fmla="*/ 81 w 143"/>
                <a:gd name="T19" fmla="*/ 190 h 204"/>
                <a:gd name="T20" fmla="*/ 67 w 143"/>
                <a:gd name="T21" fmla="*/ 190 h 204"/>
                <a:gd name="T22" fmla="*/ 63 w 143"/>
                <a:gd name="T23" fmla="*/ 187 h 204"/>
                <a:gd name="T24" fmla="*/ 63 w 143"/>
                <a:gd name="T25" fmla="*/ 178 h 204"/>
                <a:gd name="T26" fmla="*/ 66 w 143"/>
                <a:gd name="T27" fmla="*/ 174 h 204"/>
                <a:gd name="T28" fmla="*/ 81 w 143"/>
                <a:gd name="T29" fmla="*/ 174 h 204"/>
                <a:gd name="T30" fmla="*/ 84 w 143"/>
                <a:gd name="T31" fmla="*/ 177 h 204"/>
                <a:gd name="T32" fmla="*/ 84 w 143"/>
                <a:gd name="T33" fmla="*/ 187 h 204"/>
                <a:gd name="T34" fmla="*/ 81 w 143"/>
                <a:gd name="T35" fmla="*/ 190 h 204"/>
                <a:gd name="T36" fmla="*/ 105 w 143"/>
                <a:gd name="T37" fmla="*/ 157 h 204"/>
                <a:gd name="T38" fmla="*/ 42 w 143"/>
                <a:gd name="T39" fmla="*/ 158 h 204"/>
                <a:gd name="T40" fmla="*/ 20 w 143"/>
                <a:gd name="T41" fmla="*/ 138 h 204"/>
                <a:gd name="T42" fmla="*/ 18 w 143"/>
                <a:gd name="T43" fmla="*/ 41 h 204"/>
                <a:gd name="T44" fmla="*/ 39 w 143"/>
                <a:gd name="T45" fmla="*/ 20 h 204"/>
                <a:gd name="T46" fmla="*/ 102 w 143"/>
                <a:gd name="T47" fmla="*/ 19 h 204"/>
                <a:gd name="T48" fmla="*/ 123 w 143"/>
                <a:gd name="T49" fmla="*/ 39 h 204"/>
                <a:gd name="T50" fmla="*/ 125 w 143"/>
                <a:gd name="T51" fmla="*/ 135 h 204"/>
                <a:gd name="T52" fmla="*/ 105 w 143"/>
                <a:gd name="T53" fmla="*/ 157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3" h="204">
                  <a:moveTo>
                    <a:pt x="140" y="36"/>
                  </a:moveTo>
                  <a:cubicBezTo>
                    <a:pt x="140" y="16"/>
                    <a:pt x="123" y="0"/>
                    <a:pt x="103" y="0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16" y="2"/>
                    <a:pt x="0" y="19"/>
                    <a:pt x="1" y="39"/>
                  </a:cubicBezTo>
                  <a:cubicBezTo>
                    <a:pt x="4" y="169"/>
                    <a:pt x="4" y="169"/>
                    <a:pt x="4" y="169"/>
                  </a:cubicBezTo>
                  <a:cubicBezTo>
                    <a:pt x="4" y="188"/>
                    <a:pt x="21" y="204"/>
                    <a:pt x="40" y="204"/>
                  </a:cubicBezTo>
                  <a:cubicBezTo>
                    <a:pt x="108" y="202"/>
                    <a:pt x="108" y="202"/>
                    <a:pt x="108" y="202"/>
                  </a:cubicBezTo>
                  <a:cubicBezTo>
                    <a:pt x="128" y="202"/>
                    <a:pt x="143" y="185"/>
                    <a:pt x="143" y="166"/>
                  </a:cubicBezTo>
                  <a:lnTo>
                    <a:pt x="140" y="36"/>
                  </a:lnTo>
                  <a:close/>
                  <a:moveTo>
                    <a:pt x="81" y="190"/>
                  </a:moveTo>
                  <a:cubicBezTo>
                    <a:pt x="67" y="190"/>
                    <a:pt x="67" y="190"/>
                    <a:pt x="67" y="190"/>
                  </a:cubicBezTo>
                  <a:cubicBezTo>
                    <a:pt x="65" y="190"/>
                    <a:pt x="63" y="189"/>
                    <a:pt x="63" y="187"/>
                  </a:cubicBezTo>
                  <a:cubicBezTo>
                    <a:pt x="63" y="178"/>
                    <a:pt x="63" y="178"/>
                    <a:pt x="63" y="178"/>
                  </a:cubicBezTo>
                  <a:cubicBezTo>
                    <a:pt x="63" y="176"/>
                    <a:pt x="64" y="174"/>
                    <a:pt x="66" y="174"/>
                  </a:cubicBezTo>
                  <a:cubicBezTo>
                    <a:pt x="81" y="174"/>
                    <a:pt x="81" y="174"/>
                    <a:pt x="81" y="174"/>
                  </a:cubicBezTo>
                  <a:cubicBezTo>
                    <a:pt x="82" y="174"/>
                    <a:pt x="84" y="175"/>
                    <a:pt x="84" y="177"/>
                  </a:cubicBezTo>
                  <a:cubicBezTo>
                    <a:pt x="84" y="187"/>
                    <a:pt x="84" y="187"/>
                    <a:pt x="84" y="187"/>
                  </a:cubicBezTo>
                  <a:cubicBezTo>
                    <a:pt x="84" y="188"/>
                    <a:pt x="83" y="190"/>
                    <a:pt x="81" y="190"/>
                  </a:cubicBezTo>
                  <a:close/>
                  <a:moveTo>
                    <a:pt x="105" y="157"/>
                  </a:moveTo>
                  <a:cubicBezTo>
                    <a:pt x="42" y="158"/>
                    <a:pt x="42" y="158"/>
                    <a:pt x="42" y="158"/>
                  </a:cubicBezTo>
                  <a:cubicBezTo>
                    <a:pt x="30" y="159"/>
                    <a:pt x="20" y="149"/>
                    <a:pt x="20" y="138"/>
                  </a:cubicBezTo>
                  <a:cubicBezTo>
                    <a:pt x="18" y="41"/>
                    <a:pt x="18" y="41"/>
                    <a:pt x="18" y="41"/>
                  </a:cubicBezTo>
                  <a:cubicBezTo>
                    <a:pt x="18" y="30"/>
                    <a:pt x="27" y="20"/>
                    <a:pt x="39" y="20"/>
                  </a:cubicBezTo>
                  <a:cubicBezTo>
                    <a:pt x="102" y="19"/>
                    <a:pt x="102" y="19"/>
                    <a:pt x="102" y="19"/>
                  </a:cubicBezTo>
                  <a:cubicBezTo>
                    <a:pt x="113" y="18"/>
                    <a:pt x="123" y="28"/>
                    <a:pt x="123" y="39"/>
                  </a:cubicBezTo>
                  <a:cubicBezTo>
                    <a:pt x="125" y="135"/>
                    <a:pt x="125" y="135"/>
                    <a:pt x="125" y="135"/>
                  </a:cubicBezTo>
                  <a:cubicBezTo>
                    <a:pt x="125" y="147"/>
                    <a:pt x="116" y="157"/>
                    <a:pt x="105" y="15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1" name="Freeform 63"/>
            <p:cNvSpPr>
              <a:spLocks/>
            </p:cNvSpPr>
            <p:nvPr/>
          </p:nvSpPr>
          <p:spPr bwMode="auto">
            <a:xfrm flipH="1">
              <a:off x="2315100" y="3244359"/>
              <a:ext cx="52982" cy="460398"/>
            </a:xfrm>
            <a:custGeom>
              <a:avLst/>
              <a:gdLst>
                <a:gd name="T0" fmla="*/ 8 w 21"/>
                <a:gd name="T1" fmla="*/ 0 h 186"/>
                <a:gd name="T2" fmla="*/ 0 w 21"/>
                <a:gd name="T3" fmla="*/ 9 h 186"/>
                <a:gd name="T4" fmla="*/ 3 w 21"/>
                <a:gd name="T5" fmla="*/ 177 h 186"/>
                <a:gd name="T6" fmla="*/ 12 w 21"/>
                <a:gd name="T7" fmla="*/ 185 h 186"/>
                <a:gd name="T8" fmla="*/ 21 w 21"/>
                <a:gd name="T9" fmla="*/ 177 h 186"/>
                <a:gd name="T10" fmla="*/ 17 w 21"/>
                <a:gd name="T11" fmla="*/ 9 h 186"/>
                <a:gd name="T12" fmla="*/ 8 w 21"/>
                <a:gd name="T13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186">
                  <a:moveTo>
                    <a:pt x="8" y="0"/>
                  </a:moveTo>
                  <a:cubicBezTo>
                    <a:pt x="3" y="0"/>
                    <a:pt x="0" y="4"/>
                    <a:pt x="0" y="9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3" y="182"/>
                    <a:pt x="7" y="186"/>
                    <a:pt x="12" y="185"/>
                  </a:cubicBezTo>
                  <a:cubicBezTo>
                    <a:pt x="17" y="185"/>
                    <a:pt x="21" y="181"/>
                    <a:pt x="21" y="177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4"/>
                    <a:pt x="13" y="0"/>
                    <a:pt x="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2" name="Freeform 64"/>
            <p:cNvSpPr>
              <a:spLocks/>
            </p:cNvSpPr>
            <p:nvPr/>
          </p:nvSpPr>
          <p:spPr bwMode="auto">
            <a:xfrm flipH="1">
              <a:off x="2300484" y="3266283"/>
              <a:ext cx="20096" cy="158948"/>
            </a:xfrm>
            <a:custGeom>
              <a:avLst/>
              <a:gdLst>
                <a:gd name="T0" fmla="*/ 3 w 8"/>
                <a:gd name="T1" fmla="*/ 0 h 64"/>
                <a:gd name="T2" fmla="*/ 0 w 8"/>
                <a:gd name="T3" fmla="*/ 3 h 64"/>
                <a:gd name="T4" fmla="*/ 1 w 8"/>
                <a:gd name="T5" fmla="*/ 61 h 64"/>
                <a:gd name="T6" fmla="*/ 5 w 8"/>
                <a:gd name="T7" fmla="*/ 64 h 64"/>
                <a:gd name="T8" fmla="*/ 8 w 8"/>
                <a:gd name="T9" fmla="*/ 61 h 64"/>
                <a:gd name="T10" fmla="*/ 6 w 8"/>
                <a:gd name="T11" fmla="*/ 3 h 64"/>
                <a:gd name="T12" fmla="*/ 3 w 8"/>
                <a:gd name="T13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64">
                  <a:moveTo>
                    <a:pt x="3" y="0"/>
                  </a:moveTo>
                  <a:cubicBezTo>
                    <a:pt x="1" y="0"/>
                    <a:pt x="0" y="1"/>
                    <a:pt x="0" y="3"/>
                  </a:cubicBezTo>
                  <a:cubicBezTo>
                    <a:pt x="1" y="61"/>
                    <a:pt x="1" y="61"/>
                    <a:pt x="1" y="61"/>
                  </a:cubicBezTo>
                  <a:cubicBezTo>
                    <a:pt x="1" y="63"/>
                    <a:pt x="3" y="64"/>
                    <a:pt x="5" y="64"/>
                  </a:cubicBezTo>
                  <a:cubicBezTo>
                    <a:pt x="6" y="64"/>
                    <a:pt x="8" y="62"/>
                    <a:pt x="8" y="61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1"/>
                    <a:pt x="5" y="0"/>
                    <a:pt x="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3" name="Freeform 65"/>
            <p:cNvSpPr>
              <a:spLocks/>
            </p:cNvSpPr>
            <p:nvPr/>
          </p:nvSpPr>
          <p:spPr bwMode="auto">
            <a:xfrm flipH="1">
              <a:off x="2461258" y="3330228"/>
              <a:ext cx="219237" cy="36540"/>
            </a:xfrm>
            <a:custGeom>
              <a:avLst/>
              <a:gdLst>
                <a:gd name="T0" fmla="*/ 88 w 88"/>
                <a:gd name="T1" fmla="*/ 7 h 15"/>
                <a:gd name="T2" fmla="*/ 82 w 88"/>
                <a:gd name="T3" fmla="*/ 13 h 15"/>
                <a:gd name="T4" fmla="*/ 6 w 88"/>
                <a:gd name="T5" fmla="*/ 15 h 15"/>
                <a:gd name="T6" fmla="*/ 0 w 88"/>
                <a:gd name="T7" fmla="*/ 9 h 15"/>
                <a:gd name="T8" fmla="*/ 0 w 88"/>
                <a:gd name="T9" fmla="*/ 9 h 15"/>
                <a:gd name="T10" fmla="*/ 6 w 88"/>
                <a:gd name="T11" fmla="*/ 2 h 15"/>
                <a:gd name="T12" fmla="*/ 82 w 88"/>
                <a:gd name="T13" fmla="*/ 1 h 15"/>
                <a:gd name="T14" fmla="*/ 88 w 88"/>
                <a:gd name="T15" fmla="*/ 7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8" h="15">
                  <a:moveTo>
                    <a:pt x="88" y="7"/>
                  </a:moveTo>
                  <a:cubicBezTo>
                    <a:pt x="88" y="10"/>
                    <a:pt x="86" y="13"/>
                    <a:pt x="82" y="13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3" y="15"/>
                    <a:pt x="0" y="12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5"/>
                    <a:pt x="3" y="2"/>
                    <a:pt x="6" y="2"/>
                  </a:cubicBezTo>
                  <a:cubicBezTo>
                    <a:pt x="82" y="1"/>
                    <a:pt x="82" y="1"/>
                    <a:pt x="82" y="1"/>
                  </a:cubicBezTo>
                  <a:cubicBezTo>
                    <a:pt x="85" y="0"/>
                    <a:pt x="88" y="3"/>
                    <a:pt x="88" y="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4" name="Freeform 66"/>
            <p:cNvSpPr>
              <a:spLocks/>
            </p:cNvSpPr>
            <p:nvPr/>
          </p:nvSpPr>
          <p:spPr bwMode="auto">
            <a:xfrm flipH="1">
              <a:off x="2459432" y="3386864"/>
              <a:ext cx="221064" cy="34713"/>
            </a:xfrm>
            <a:custGeom>
              <a:avLst/>
              <a:gdLst>
                <a:gd name="T0" fmla="*/ 89 w 89"/>
                <a:gd name="T1" fmla="*/ 6 h 14"/>
                <a:gd name="T2" fmla="*/ 83 w 89"/>
                <a:gd name="T3" fmla="*/ 12 h 14"/>
                <a:gd name="T4" fmla="*/ 7 w 89"/>
                <a:gd name="T5" fmla="*/ 14 h 14"/>
                <a:gd name="T6" fmla="*/ 0 w 89"/>
                <a:gd name="T7" fmla="*/ 8 h 14"/>
                <a:gd name="T8" fmla="*/ 0 w 89"/>
                <a:gd name="T9" fmla="*/ 8 h 14"/>
                <a:gd name="T10" fmla="*/ 7 w 89"/>
                <a:gd name="T11" fmla="*/ 2 h 14"/>
                <a:gd name="T12" fmla="*/ 82 w 89"/>
                <a:gd name="T13" fmla="*/ 0 h 14"/>
                <a:gd name="T14" fmla="*/ 89 w 89"/>
                <a:gd name="T15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9" h="14">
                  <a:moveTo>
                    <a:pt x="89" y="6"/>
                  </a:moveTo>
                  <a:cubicBezTo>
                    <a:pt x="89" y="9"/>
                    <a:pt x="86" y="12"/>
                    <a:pt x="83" y="12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3" y="14"/>
                    <a:pt x="1" y="11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3" y="2"/>
                    <a:pt x="7" y="2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86" y="0"/>
                    <a:pt x="89" y="3"/>
                    <a:pt x="89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5" name="Freeform 67"/>
            <p:cNvSpPr>
              <a:spLocks/>
            </p:cNvSpPr>
            <p:nvPr/>
          </p:nvSpPr>
          <p:spPr bwMode="auto">
            <a:xfrm flipH="1">
              <a:off x="2459431" y="3441673"/>
              <a:ext cx="219237" cy="34713"/>
            </a:xfrm>
            <a:custGeom>
              <a:avLst/>
              <a:gdLst>
                <a:gd name="T0" fmla="*/ 88 w 88"/>
                <a:gd name="T1" fmla="*/ 6 h 14"/>
                <a:gd name="T2" fmla="*/ 82 w 88"/>
                <a:gd name="T3" fmla="*/ 13 h 14"/>
                <a:gd name="T4" fmla="*/ 6 w 88"/>
                <a:gd name="T5" fmla="*/ 14 h 14"/>
                <a:gd name="T6" fmla="*/ 0 w 88"/>
                <a:gd name="T7" fmla="*/ 8 h 14"/>
                <a:gd name="T8" fmla="*/ 0 w 88"/>
                <a:gd name="T9" fmla="*/ 8 h 14"/>
                <a:gd name="T10" fmla="*/ 6 w 88"/>
                <a:gd name="T11" fmla="*/ 2 h 14"/>
                <a:gd name="T12" fmla="*/ 82 w 88"/>
                <a:gd name="T13" fmla="*/ 0 h 14"/>
                <a:gd name="T14" fmla="*/ 88 w 88"/>
                <a:gd name="T15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8" h="14">
                  <a:moveTo>
                    <a:pt x="88" y="6"/>
                  </a:moveTo>
                  <a:cubicBezTo>
                    <a:pt x="88" y="10"/>
                    <a:pt x="86" y="13"/>
                    <a:pt x="82" y="13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3" y="14"/>
                    <a:pt x="0" y="12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5"/>
                    <a:pt x="3" y="2"/>
                    <a:pt x="6" y="2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85" y="0"/>
                    <a:pt x="88" y="3"/>
                    <a:pt x="88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6" name="Freeform 68"/>
            <p:cNvSpPr>
              <a:spLocks/>
            </p:cNvSpPr>
            <p:nvPr/>
          </p:nvSpPr>
          <p:spPr bwMode="auto">
            <a:xfrm flipH="1">
              <a:off x="2457604" y="3498310"/>
              <a:ext cx="131542" cy="32886"/>
            </a:xfrm>
            <a:custGeom>
              <a:avLst/>
              <a:gdLst>
                <a:gd name="T0" fmla="*/ 53 w 53"/>
                <a:gd name="T1" fmla="*/ 6 h 13"/>
                <a:gd name="T2" fmla="*/ 47 w 53"/>
                <a:gd name="T3" fmla="*/ 12 h 13"/>
                <a:gd name="T4" fmla="*/ 7 w 53"/>
                <a:gd name="T5" fmla="*/ 13 h 13"/>
                <a:gd name="T6" fmla="*/ 1 w 53"/>
                <a:gd name="T7" fmla="*/ 7 h 13"/>
                <a:gd name="T8" fmla="*/ 1 w 53"/>
                <a:gd name="T9" fmla="*/ 7 h 13"/>
                <a:gd name="T10" fmla="*/ 7 w 53"/>
                <a:gd name="T11" fmla="*/ 1 h 13"/>
                <a:gd name="T12" fmla="*/ 46 w 53"/>
                <a:gd name="T13" fmla="*/ 0 h 13"/>
                <a:gd name="T14" fmla="*/ 53 w 53"/>
                <a:gd name="T15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" h="13">
                  <a:moveTo>
                    <a:pt x="53" y="6"/>
                  </a:moveTo>
                  <a:cubicBezTo>
                    <a:pt x="53" y="9"/>
                    <a:pt x="50" y="12"/>
                    <a:pt x="47" y="12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3" y="13"/>
                    <a:pt x="1" y="10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3"/>
                    <a:pt x="3" y="1"/>
                    <a:pt x="7" y="1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50" y="0"/>
                    <a:pt x="53" y="2"/>
                    <a:pt x="53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7" name="Freeform 69"/>
            <p:cNvSpPr>
              <a:spLocks noEditPoints="1"/>
            </p:cNvSpPr>
            <p:nvPr/>
          </p:nvSpPr>
          <p:spPr bwMode="auto">
            <a:xfrm flipH="1">
              <a:off x="2713381" y="1280358"/>
              <a:ext cx="285009" cy="407417"/>
            </a:xfrm>
            <a:custGeom>
              <a:avLst/>
              <a:gdLst>
                <a:gd name="T0" fmla="*/ 112 w 115"/>
                <a:gd name="T1" fmla="*/ 29 h 164"/>
                <a:gd name="T2" fmla="*/ 82 w 115"/>
                <a:gd name="T3" fmla="*/ 0 h 164"/>
                <a:gd name="T4" fmla="*/ 28 w 115"/>
                <a:gd name="T5" fmla="*/ 1 h 164"/>
                <a:gd name="T6" fmla="*/ 0 w 115"/>
                <a:gd name="T7" fmla="*/ 31 h 164"/>
                <a:gd name="T8" fmla="*/ 2 w 115"/>
                <a:gd name="T9" fmla="*/ 135 h 164"/>
                <a:gd name="T10" fmla="*/ 32 w 115"/>
                <a:gd name="T11" fmla="*/ 164 h 164"/>
                <a:gd name="T12" fmla="*/ 86 w 115"/>
                <a:gd name="T13" fmla="*/ 162 h 164"/>
                <a:gd name="T14" fmla="*/ 114 w 115"/>
                <a:gd name="T15" fmla="*/ 133 h 164"/>
                <a:gd name="T16" fmla="*/ 112 w 115"/>
                <a:gd name="T17" fmla="*/ 29 h 164"/>
                <a:gd name="T18" fmla="*/ 64 w 115"/>
                <a:gd name="T19" fmla="*/ 152 h 164"/>
                <a:gd name="T20" fmla="*/ 53 w 115"/>
                <a:gd name="T21" fmla="*/ 153 h 164"/>
                <a:gd name="T22" fmla="*/ 50 w 115"/>
                <a:gd name="T23" fmla="*/ 150 h 164"/>
                <a:gd name="T24" fmla="*/ 50 w 115"/>
                <a:gd name="T25" fmla="*/ 143 h 164"/>
                <a:gd name="T26" fmla="*/ 53 w 115"/>
                <a:gd name="T27" fmla="*/ 140 h 164"/>
                <a:gd name="T28" fmla="*/ 64 w 115"/>
                <a:gd name="T29" fmla="*/ 140 h 164"/>
                <a:gd name="T30" fmla="*/ 67 w 115"/>
                <a:gd name="T31" fmla="*/ 142 h 164"/>
                <a:gd name="T32" fmla="*/ 67 w 115"/>
                <a:gd name="T33" fmla="*/ 150 h 164"/>
                <a:gd name="T34" fmla="*/ 64 w 115"/>
                <a:gd name="T35" fmla="*/ 152 h 164"/>
                <a:gd name="T36" fmla="*/ 83 w 115"/>
                <a:gd name="T37" fmla="*/ 126 h 164"/>
                <a:gd name="T38" fmla="*/ 33 w 115"/>
                <a:gd name="T39" fmla="*/ 127 h 164"/>
                <a:gd name="T40" fmla="*/ 15 w 115"/>
                <a:gd name="T41" fmla="*/ 111 h 164"/>
                <a:gd name="T42" fmla="*/ 14 w 115"/>
                <a:gd name="T43" fmla="*/ 33 h 164"/>
                <a:gd name="T44" fmla="*/ 30 w 115"/>
                <a:gd name="T45" fmla="*/ 16 h 164"/>
                <a:gd name="T46" fmla="*/ 81 w 115"/>
                <a:gd name="T47" fmla="*/ 15 h 164"/>
                <a:gd name="T48" fmla="*/ 98 w 115"/>
                <a:gd name="T49" fmla="*/ 31 h 164"/>
                <a:gd name="T50" fmla="*/ 100 w 115"/>
                <a:gd name="T51" fmla="*/ 109 h 164"/>
                <a:gd name="T52" fmla="*/ 83 w 115"/>
                <a:gd name="T53" fmla="*/ 126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5" h="164">
                  <a:moveTo>
                    <a:pt x="112" y="29"/>
                  </a:moveTo>
                  <a:cubicBezTo>
                    <a:pt x="112" y="13"/>
                    <a:pt x="98" y="0"/>
                    <a:pt x="82" y="0"/>
                  </a:cubicBezTo>
                  <a:cubicBezTo>
                    <a:pt x="28" y="1"/>
                    <a:pt x="28" y="1"/>
                    <a:pt x="28" y="1"/>
                  </a:cubicBezTo>
                  <a:cubicBezTo>
                    <a:pt x="12" y="2"/>
                    <a:pt x="0" y="15"/>
                    <a:pt x="0" y="31"/>
                  </a:cubicBezTo>
                  <a:cubicBezTo>
                    <a:pt x="2" y="135"/>
                    <a:pt x="2" y="135"/>
                    <a:pt x="2" y="135"/>
                  </a:cubicBezTo>
                  <a:cubicBezTo>
                    <a:pt x="3" y="151"/>
                    <a:pt x="16" y="164"/>
                    <a:pt x="32" y="164"/>
                  </a:cubicBezTo>
                  <a:cubicBezTo>
                    <a:pt x="86" y="162"/>
                    <a:pt x="86" y="162"/>
                    <a:pt x="86" y="162"/>
                  </a:cubicBezTo>
                  <a:cubicBezTo>
                    <a:pt x="102" y="162"/>
                    <a:pt x="115" y="149"/>
                    <a:pt x="114" y="133"/>
                  </a:cubicBezTo>
                  <a:lnTo>
                    <a:pt x="112" y="29"/>
                  </a:lnTo>
                  <a:close/>
                  <a:moveTo>
                    <a:pt x="64" y="152"/>
                  </a:moveTo>
                  <a:cubicBezTo>
                    <a:pt x="53" y="153"/>
                    <a:pt x="53" y="153"/>
                    <a:pt x="53" y="153"/>
                  </a:cubicBezTo>
                  <a:cubicBezTo>
                    <a:pt x="51" y="153"/>
                    <a:pt x="50" y="152"/>
                    <a:pt x="50" y="150"/>
                  </a:cubicBezTo>
                  <a:cubicBezTo>
                    <a:pt x="50" y="143"/>
                    <a:pt x="50" y="143"/>
                    <a:pt x="50" y="143"/>
                  </a:cubicBezTo>
                  <a:cubicBezTo>
                    <a:pt x="50" y="141"/>
                    <a:pt x="51" y="140"/>
                    <a:pt x="53" y="140"/>
                  </a:cubicBezTo>
                  <a:cubicBezTo>
                    <a:pt x="64" y="140"/>
                    <a:pt x="64" y="140"/>
                    <a:pt x="64" y="140"/>
                  </a:cubicBezTo>
                  <a:cubicBezTo>
                    <a:pt x="66" y="140"/>
                    <a:pt x="67" y="141"/>
                    <a:pt x="67" y="142"/>
                  </a:cubicBezTo>
                  <a:cubicBezTo>
                    <a:pt x="67" y="150"/>
                    <a:pt x="67" y="150"/>
                    <a:pt x="67" y="150"/>
                  </a:cubicBezTo>
                  <a:cubicBezTo>
                    <a:pt x="67" y="151"/>
                    <a:pt x="66" y="152"/>
                    <a:pt x="64" y="152"/>
                  </a:cubicBezTo>
                  <a:close/>
                  <a:moveTo>
                    <a:pt x="83" y="126"/>
                  </a:moveTo>
                  <a:cubicBezTo>
                    <a:pt x="33" y="127"/>
                    <a:pt x="33" y="127"/>
                    <a:pt x="33" y="127"/>
                  </a:cubicBezTo>
                  <a:cubicBezTo>
                    <a:pt x="23" y="127"/>
                    <a:pt x="16" y="120"/>
                    <a:pt x="15" y="1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24"/>
                    <a:pt x="21" y="16"/>
                    <a:pt x="30" y="16"/>
                  </a:cubicBezTo>
                  <a:cubicBezTo>
                    <a:pt x="81" y="15"/>
                    <a:pt x="81" y="15"/>
                    <a:pt x="81" y="15"/>
                  </a:cubicBezTo>
                  <a:cubicBezTo>
                    <a:pt x="90" y="15"/>
                    <a:pt x="98" y="22"/>
                    <a:pt x="98" y="31"/>
                  </a:cubicBezTo>
                  <a:cubicBezTo>
                    <a:pt x="100" y="109"/>
                    <a:pt x="100" y="109"/>
                    <a:pt x="100" y="109"/>
                  </a:cubicBezTo>
                  <a:cubicBezTo>
                    <a:pt x="100" y="118"/>
                    <a:pt x="93" y="126"/>
                    <a:pt x="83" y="12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8" name="Freeform 70"/>
            <p:cNvSpPr>
              <a:spLocks/>
            </p:cNvSpPr>
            <p:nvPr/>
          </p:nvSpPr>
          <p:spPr bwMode="auto">
            <a:xfrm flipH="1">
              <a:off x="2654918" y="1304108"/>
              <a:ext cx="43847" cy="369050"/>
            </a:xfrm>
            <a:custGeom>
              <a:avLst/>
              <a:gdLst>
                <a:gd name="T0" fmla="*/ 7 w 17"/>
                <a:gd name="T1" fmla="*/ 0 h 149"/>
                <a:gd name="T2" fmla="*/ 0 w 17"/>
                <a:gd name="T3" fmla="*/ 7 h 149"/>
                <a:gd name="T4" fmla="*/ 3 w 17"/>
                <a:gd name="T5" fmla="*/ 142 h 149"/>
                <a:gd name="T6" fmla="*/ 10 w 17"/>
                <a:gd name="T7" fmla="*/ 149 h 149"/>
                <a:gd name="T8" fmla="*/ 17 w 17"/>
                <a:gd name="T9" fmla="*/ 142 h 149"/>
                <a:gd name="T10" fmla="*/ 14 w 17"/>
                <a:gd name="T11" fmla="*/ 7 h 149"/>
                <a:gd name="T12" fmla="*/ 7 w 17"/>
                <a:gd name="T13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49">
                  <a:moveTo>
                    <a:pt x="7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3" y="142"/>
                    <a:pt x="3" y="142"/>
                    <a:pt x="3" y="142"/>
                  </a:cubicBezTo>
                  <a:cubicBezTo>
                    <a:pt x="3" y="146"/>
                    <a:pt x="6" y="149"/>
                    <a:pt x="10" y="149"/>
                  </a:cubicBezTo>
                  <a:cubicBezTo>
                    <a:pt x="14" y="149"/>
                    <a:pt x="17" y="146"/>
                    <a:pt x="17" y="142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3"/>
                    <a:pt x="11" y="0"/>
                    <a:pt x="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9" name="Freeform 71"/>
            <p:cNvSpPr>
              <a:spLocks/>
            </p:cNvSpPr>
            <p:nvPr/>
          </p:nvSpPr>
          <p:spPr bwMode="auto">
            <a:xfrm flipH="1">
              <a:off x="2643956" y="1320552"/>
              <a:ext cx="14616" cy="126062"/>
            </a:xfrm>
            <a:custGeom>
              <a:avLst/>
              <a:gdLst>
                <a:gd name="T0" fmla="*/ 2 w 6"/>
                <a:gd name="T1" fmla="*/ 0 h 51"/>
                <a:gd name="T2" fmla="*/ 0 w 6"/>
                <a:gd name="T3" fmla="*/ 2 h 51"/>
                <a:gd name="T4" fmla="*/ 1 w 6"/>
                <a:gd name="T5" fmla="*/ 49 h 51"/>
                <a:gd name="T6" fmla="*/ 3 w 6"/>
                <a:gd name="T7" fmla="*/ 51 h 51"/>
                <a:gd name="T8" fmla="*/ 6 w 6"/>
                <a:gd name="T9" fmla="*/ 49 h 51"/>
                <a:gd name="T10" fmla="*/ 5 w 6"/>
                <a:gd name="T11" fmla="*/ 2 h 51"/>
                <a:gd name="T12" fmla="*/ 2 w 6"/>
                <a:gd name="T13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51">
                  <a:moveTo>
                    <a:pt x="2" y="0"/>
                  </a:moveTo>
                  <a:cubicBezTo>
                    <a:pt x="1" y="0"/>
                    <a:pt x="0" y="1"/>
                    <a:pt x="0" y="2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1" y="50"/>
                    <a:pt x="2" y="51"/>
                    <a:pt x="3" y="51"/>
                  </a:cubicBezTo>
                  <a:cubicBezTo>
                    <a:pt x="5" y="51"/>
                    <a:pt x="6" y="50"/>
                    <a:pt x="6" y="49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1"/>
                    <a:pt x="4" y="0"/>
                    <a:pt x="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0" name="Freeform 72"/>
            <p:cNvSpPr>
              <a:spLocks/>
            </p:cNvSpPr>
            <p:nvPr/>
          </p:nvSpPr>
          <p:spPr bwMode="auto">
            <a:xfrm flipH="1">
              <a:off x="2771845" y="1373534"/>
              <a:ext cx="177216" cy="29232"/>
            </a:xfrm>
            <a:custGeom>
              <a:avLst/>
              <a:gdLst>
                <a:gd name="T0" fmla="*/ 71 w 71"/>
                <a:gd name="T1" fmla="*/ 5 h 12"/>
                <a:gd name="T2" fmla="*/ 66 w 71"/>
                <a:gd name="T3" fmla="*/ 10 h 12"/>
                <a:gd name="T4" fmla="*/ 5 w 71"/>
                <a:gd name="T5" fmla="*/ 12 h 12"/>
                <a:gd name="T6" fmla="*/ 0 w 71"/>
                <a:gd name="T7" fmla="*/ 7 h 12"/>
                <a:gd name="T8" fmla="*/ 0 w 71"/>
                <a:gd name="T9" fmla="*/ 7 h 12"/>
                <a:gd name="T10" fmla="*/ 5 w 71"/>
                <a:gd name="T11" fmla="*/ 2 h 12"/>
                <a:gd name="T12" fmla="*/ 66 w 71"/>
                <a:gd name="T13" fmla="*/ 0 h 12"/>
                <a:gd name="T14" fmla="*/ 71 w 71"/>
                <a:gd name="T15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12">
                  <a:moveTo>
                    <a:pt x="71" y="5"/>
                  </a:moveTo>
                  <a:cubicBezTo>
                    <a:pt x="71" y="8"/>
                    <a:pt x="69" y="10"/>
                    <a:pt x="66" y="10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3" y="12"/>
                    <a:pt x="0" y="10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4"/>
                    <a:pt x="2" y="2"/>
                    <a:pt x="5" y="2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69" y="0"/>
                    <a:pt x="71" y="2"/>
                    <a:pt x="71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1" name="Freeform 73"/>
            <p:cNvSpPr>
              <a:spLocks/>
            </p:cNvSpPr>
            <p:nvPr/>
          </p:nvSpPr>
          <p:spPr bwMode="auto">
            <a:xfrm flipH="1">
              <a:off x="2770018" y="1417381"/>
              <a:ext cx="177216" cy="29232"/>
            </a:xfrm>
            <a:custGeom>
              <a:avLst/>
              <a:gdLst>
                <a:gd name="T0" fmla="*/ 71 w 71"/>
                <a:gd name="T1" fmla="*/ 5 h 12"/>
                <a:gd name="T2" fmla="*/ 66 w 71"/>
                <a:gd name="T3" fmla="*/ 10 h 12"/>
                <a:gd name="T4" fmla="*/ 5 w 71"/>
                <a:gd name="T5" fmla="*/ 12 h 12"/>
                <a:gd name="T6" fmla="*/ 0 w 71"/>
                <a:gd name="T7" fmla="*/ 7 h 12"/>
                <a:gd name="T8" fmla="*/ 0 w 71"/>
                <a:gd name="T9" fmla="*/ 7 h 12"/>
                <a:gd name="T10" fmla="*/ 5 w 71"/>
                <a:gd name="T11" fmla="*/ 2 h 12"/>
                <a:gd name="T12" fmla="*/ 66 w 71"/>
                <a:gd name="T13" fmla="*/ 0 h 12"/>
                <a:gd name="T14" fmla="*/ 71 w 71"/>
                <a:gd name="T15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12">
                  <a:moveTo>
                    <a:pt x="71" y="5"/>
                  </a:moveTo>
                  <a:cubicBezTo>
                    <a:pt x="71" y="8"/>
                    <a:pt x="69" y="10"/>
                    <a:pt x="66" y="10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2" y="12"/>
                    <a:pt x="0" y="10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4"/>
                    <a:pt x="2" y="2"/>
                    <a:pt x="5" y="2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68" y="0"/>
                    <a:pt x="71" y="2"/>
                    <a:pt x="71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2" name="Freeform 74"/>
            <p:cNvSpPr>
              <a:spLocks/>
            </p:cNvSpPr>
            <p:nvPr/>
          </p:nvSpPr>
          <p:spPr bwMode="auto">
            <a:xfrm flipH="1">
              <a:off x="2770018" y="1461229"/>
              <a:ext cx="177216" cy="31059"/>
            </a:xfrm>
            <a:custGeom>
              <a:avLst/>
              <a:gdLst>
                <a:gd name="T0" fmla="*/ 71 w 71"/>
                <a:gd name="T1" fmla="*/ 5 h 12"/>
                <a:gd name="T2" fmla="*/ 66 w 71"/>
                <a:gd name="T3" fmla="*/ 10 h 12"/>
                <a:gd name="T4" fmla="*/ 5 w 71"/>
                <a:gd name="T5" fmla="*/ 12 h 12"/>
                <a:gd name="T6" fmla="*/ 0 w 71"/>
                <a:gd name="T7" fmla="*/ 7 h 12"/>
                <a:gd name="T8" fmla="*/ 0 w 71"/>
                <a:gd name="T9" fmla="*/ 7 h 12"/>
                <a:gd name="T10" fmla="*/ 5 w 71"/>
                <a:gd name="T11" fmla="*/ 2 h 12"/>
                <a:gd name="T12" fmla="*/ 66 w 71"/>
                <a:gd name="T13" fmla="*/ 0 h 12"/>
                <a:gd name="T14" fmla="*/ 71 w 71"/>
                <a:gd name="T15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12">
                  <a:moveTo>
                    <a:pt x="71" y="5"/>
                  </a:moveTo>
                  <a:cubicBezTo>
                    <a:pt x="71" y="8"/>
                    <a:pt x="69" y="10"/>
                    <a:pt x="66" y="10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2" y="12"/>
                    <a:pt x="0" y="9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4"/>
                    <a:pt x="2" y="2"/>
                    <a:pt x="5" y="2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69" y="0"/>
                    <a:pt x="71" y="2"/>
                    <a:pt x="71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3" name="Freeform 75"/>
            <p:cNvSpPr>
              <a:spLocks/>
            </p:cNvSpPr>
            <p:nvPr/>
          </p:nvSpPr>
          <p:spPr bwMode="auto">
            <a:xfrm flipH="1">
              <a:off x="2770018" y="1506904"/>
              <a:ext cx="104137" cy="27405"/>
            </a:xfrm>
            <a:custGeom>
              <a:avLst/>
              <a:gdLst>
                <a:gd name="T0" fmla="*/ 42 w 42"/>
                <a:gd name="T1" fmla="*/ 5 h 11"/>
                <a:gd name="T2" fmla="*/ 38 w 42"/>
                <a:gd name="T3" fmla="*/ 10 h 11"/>
                <a:gd name="T4" fmla="*/ 6 w 42"/>
                <a:gd name="T5" fmla="*/ 11 h 11"/>
                <a:gd name="T6" fmla="*/ 0 w 42"/>
                <a:gd name="T7" fmla="*/ 6 h 11"/>
                <a:gd name="T8" fmla="*/ 0 w 42"/>
                <a:gd name="T9" fmla="*/ 6 h 11"/>
                <a:gd name="T10" fmla="*/ 5 w 42"/>
                <a:gd name="T11" fmla="*/ 1 h 11"/>
                <a:gd name="T12" fmla="*/ 37 w 42"/>
                <a:gd name="T13" fmla="*/ 0 h 11"/>
                <a:gd name="T14" fmla="*/ 42 w 42"/>
                <a:gd name="T15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11">
                  <a:moveTo>
                    <a:pt x="42" y="5"/>
                  </a:moveTo>
                  <a:cubicBezTo>
                    <a:pt x="42" y="8"/>
                    <a:pt x="40" y="10"/>
                    <a:pt x="38" y="10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3" y="11"/>
                    <a:pt x="1" y="9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1"/>
                    <a:pt x="5" y="1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40" y="0"/>
                    <a:pt x="42" y="2"/>
                    <a:pt x="42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4" name="Freeform 76"/>
            <p:cNvSpPr>
              <a:spLocks/>
            </p:cNvSpPr>
            <p:nvPr/>
          </p:nvSpPr>
          <p:spPr bwMode="auto">
            <a:xfrm flipH="1">
              <a:off x="2777325" y="1773642"/>
              <a:ext cx="259431" cy="31059"/>
            </a:xfrm>
            <a:custGeom>
              <a:avLst/>
              <a:gdLst>
                <a:gd name="T0" fmla="*/ 0 w 104"/>
                <a:gd name="T1" fmla="*/ 7 h 12"/>
                <a:gd name="T2" fmla="*/ 5 w 104"/>
                <a:gd name="T3" fmla="*/ 12 h 12"/>
                <a:gd name="T4" fmla="*/ 99 w 104"/>
                <a:gd name="T5" fmla="*/ 10 h 12"/>
                <a:gd name="T6" fmla="*/ 104 w 104"/>
                <a:gd name="T7" fmla="*/ 5 h 12"/>
                <a:gd name="T8" fmla="*/ 99 w 104"/>
                <a:gd name="T9" fmla="*/ 0 h 12"/>
                <a:gd name="T10" fmla="*/ 5 w 104"/>
                <a:gd name="T11" fmla="*/ 2 h 12"/>
                <a:gd name="T12" fmla="*/ 0 w 104"/>
                <a:gd name="T13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12">
                  <a:moveTo>
                    <a:pt x="0" y="7"/>
                  </a:moveTo>
                  <a:cubicBezTo>
                    <a:pt x="0" y="10"/>
                    <a:pt x="3" y="12"/>
                    <a:pt x="5" y="12"/>
                  </a:cubicBezTo>
                  <a:cubicBezTo>
                    <a:pt x="99" y="10"/>
                    <a:pt x="99" y="10"/>
                    <a:pt x="99" y="10"/>
                  </a:cubicBezTo>
                  <a:cubicBezTo>
                    <a:pt x="101" y="10"/>
                    <a:pt x="104" y="8"/>
                    <a:pt x="104" y="5"/>
                  </a:cubicBezTo>
                  <a:cubicBezTo>
                    <a:pt x="104" y="2"/>
                    <a:pt x="101" y="0"/>
                    <a:pt x="99" y="0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2" y="2"/>
                    <a:pt x="0" y="5"/>
                    <a:pt x="0" y="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5" name="Freeform 77"/>
            <p:cNvSpPr>
              <a:spLocks/>
            </p:cNvSpPr>
            <p:nvPr/>
          </p:nvSpPr>
          <p:spPr bwMode="auto">
            <a:xfrm flipH="1">
              <a:off x="2934446" y="1766335"/>
              <a:ext cx="89521" cy="10962"/>
            </a:xfrm>
            <a:custGeom>
              <a:avLst/>
              <a:gdLst>
                <a:gd name="T0" fmla="*/ 0 w 36"/>
                <a:gd name="T1" fmla="*/ 3 h 4"/>
                <a:gd name="T2" fmla="*/ 2 w 36"/>
                <a:gd name="T3" fmla="*/ 4 h 4"/>
                <a:gd name="T4" fmla="*/ 34 w 36"/>
                <a:gd name="T5" fmla="*/ 4 h 4"/>
                <a:gd name="T6" fmla="*/ 36 w 36"/>
                <a:gd name="T7" fmla="*/ 2 h 4"/>
                <a:gd name="T8" fmla="*/ 34 w 36"/>
                <a:gd name="T9" fmla="*/ 0 h 4"/>
                <a:gd name="T10" fmla="*/ 2 w 36"/>
                <a:gd name="T11" fmla="*/ 1 h 4"/>
                <a:gd name="T12" fmla="*/ 0 w 36"/>
                <a:gd name="T13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4">
                  <a:moveTo>
                    <a:pt x="0" y="3"/>
                  </a:moveTo>
                  <a:cubicBezTo>
                    <a:pt x="0" y="4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0" y="2"/>
                    <a:pt x="0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6" name="Freeform 78"/>
            <p:cNvSpPr>
              <a:spLocks noEditPoints="1"/>
            </p:cNvSpPr>
            <p:nvPr/>
          </p:nvSpPr>
          <p:spPr bwMode="auto">
            <a:xfrm flipH="1">
              <a:off x="3243205" y="2371064"/>
              <a:ext cx="142504" cy="180871"/>
            </a:xfrm>
            <a:custGeom>
              <a:avLst/>
              <a:gdLst>
                <a:gd name="T0" fmla="*/ 40 w 58"/>
                <a:gd name="T1" fmla="*/ 1 h 73"/>
                <a:gd name="T2" fmla="*/ 0 w 58"/>
                <a:gd name="T3" fmla="*/ 18 h 73"/>
                <a:gd name="T4" fmla="*/ 19 w 58"/>
                <a:gd name="T5" fmla="*/ 72 h 73"/>
                <a:gd name="T6" fmla="*/ 58 w 58"/>
                <a:gd name="T7" fmla="*/ 55 h 73"/>
                <a:gd name="T8" fmla="*/ 6 w 58"/>
                <a:gd name="T9" fmla="*/ 18 h 73"/>
                <a:gd name="T10" fmla="*/ 40 w 58"/>
                <a:gd name="T11" fmla="*/ 6 h 73"/>
                <a:gd name="T12" fmla="*/ 50 w 58"/>
                <a:gd name="T13" fmla="*/ 18 h 73"/>
                <a:gd name="T14" fmla="*/ 15 w 58"/>
                <a:gd name="T15" fmla="*/ 29 h 73"/>
                <a:gd name="T16" fmla="*/ 6 w 58"/>
                <a:gd name="T17" fmla="*/ 18 h 73"/>
                <a:gd name="T18" fmla="*/ 8 w 58"/>
                <a:gd name="T19" fmla="*/ 34 h 73"/>
                <a:gd name="T20" fmla="*/ 16 w 58"/>
                <a:gd name="T21" fmla="*/ 35 h 73"/>
                <a:gd name="T22" fmla="*/ 15 w 58"/>
                <a:gd name="T23" fmla="*/ 40 h 73"/>
                <a:gd name="T24" fmla="*/ 7 w 58"/>
                <a:gd name="T25" fmla="*/ 39 h 73"/>
                <a:gd name="T26" fmla="*/ 8 w 58"/>
                <a:gd name="T27" fmla="*/ 47 h 73"/>
                <a:gd name="T28" fmla="*/ 15 w 58"/>
                <a:gd name="T29" fmla="*/ 45 h 73"/>
                <a:gd name="T30" fmla="*/ 17 w 58"/>
                <a:gd name="T31" fmla="*/ 50 h 73"/>
                <a:gd name="T32" fmla="*/ 10 w 58"/>
                <a:gd name="T33" fmla="*/ 52 h 73"/>
                <a:gd name="T34" fmla="*/ 8 w 58"/>
                <a:gd name="T35" fmla="*/ 47 h 73"/>
                <a:gd name="T36" fmla="*/ 10 w 58"/>
                <a:gd name="T37" fmla="*/ 63 h 73"/>
                <a:gd name="T38" fmla="*/ 9 w 58"/>
                <a:gd name="T39" fmla="*/ 58 h 73"/>
                <a:gd name="T40" fmla="*/ 16 w 58"/>
                <a:gd name="T41" fmla="*/ 56 h 73"/>
                <a:gd name="T42" fmla="*/ 18 w 58"/>
                <a:gd name="T43" fmla="*/ 61 h 73"/>
                <a:gd name="T44" fmla="*/ 19 w 58"/>
                <a:gd name="T45" fmla="*/ 34 h 73"/>
                <a:gd name="T46" fmla="*/ 26 w 58"/>
                <a:gd name="T47" fmla="*/ 33 h 73"/>
                <a:gd name="T48" fmla="*/ 28 w 58"/>
                <a:gd name="T49" fmla="*/ 38 h 73"/>
                <a:gd name="T50" fmla="*/ 20 w 58"/>
                <a:gd name="T51" fmla="*/ 40 h 73"/>
                <a:gd name="T52" fmla="*/ 19 w 58"/>
                <a:gd name="T53" fmla="*/ 34 h 73"/>
                <a:gd name="T54" fmla="*/ 21 w 58"/>
                <a:gd name="T55" fmla="*/ 44 h 73"/>
                <a:gd name="T56" fmla="*/ 28 w 58"/>
                <a:gd name="T57" fmla="*/ 45 h 73"/>
                <a:gd name="T58" fmla="*/ 27 w 58"/>
                <a:gd name="T59" fmla="*/ 51 h 73"/>
                <a:gd name="T60" fmla="*/ 20 w 58"/>
                <a:gd name="T61" fmla="*/ 50 h 73"/>
                <a:gd name="T62" fmla="*/ 28 w 58"/>
                <a:gd name="T63" fmla="*/ 62 h 73"/>
                <a:gd name="T64" fmla="*/ 21 w 58"/>
                <a:gd name="T65" fmla="*/ 61 h 73"/>
                <a:gd name="T66" fmla="*/ 22 w 58"/>
                <a:gd name="T67" fmla="*/ 56 h 73"/>
                <a:gd name="T68" fmla="*/ 29 w 58"/>
                <a:gd name="T69" fmla="*/ 56 h 73"/>
                <a:gd name="T70" fmla="*/ 28 w 58"/>
                <a:gd name="T71" fmla="*/ 62 h 73"/>
                <a:gd name="T72" fmla="*/ 31 w 58"/>
                <a:gd name="T73" fmla="*/ 32 h 73"/>
                <a:gd name="T74" fmla="*/ 39 w 58"/>
                <a:gd name="T75" fmla="*/ 33 h 73"/>
                <a:gd name="T76" fmla="*/ 38 w 58"/>
                <a:gd name="T77" fmla="*/ 38 h 73"/>
                <a:gd name="T78" fmla="*/ 30 w 58"/>
                <a:gd name="T79" fmla="*/ 38 h 73"/>
                <a:gd name="T80" fmla="*/ 31 w 58"/>
                <a:gd name="T81" fmla="*/ 45 h 73"/>
                <a:gd name="T82" fmla="*/ 38 w 58"/>
                <a:gd name="T83" fmla="*/ 43 h 73"/>
                <a:gd name="T84" fmla="*/ 40 w 58"/>
                <a:gd name="T85" fmla="*/ 48 h 73"/>
                <a:gd name="T86" fmla="*/ 33 w 58"/>
                <a:gd name="T87" fmla="*/ 50 h 73"/>
                <a:gd name="T88" fmla="*/ 31 w 58"/>
                <a:gd name="T89" fmla="*/ 45 h 73"/>
                <a:gd name="T90" fmla="*/ 34 w 58"/>
                <a:gd name="T91" fmla="*/ 62 h 73"/>
                <a:gd name="T92" fmla="*/ 32 w 58"/>
                <a:gd name="T93" fmla="*/ 56 h 73"/>
                <a:gd name="T94" fmla="*/ 39 w 58"/>
                <a:gd name="T95" fmla="*/ 54 h 73"/>
                <a:gd name="T96" fmla="*/ 41 w 58"/>
                <a:gd name="T97" fmla="*/ 60 h 73"/>
                <a:gd name="T98" fmla="*/ 42 w 58"/>
                <a:gd name="T99" fmla="*/ 33 h 73"/>
                <a:gd name="T100" fmla="*/ 49 w 58"/>
                <a:gd name="T101" fmla="*/ 31 h 73"/>
                <a:gd name="T102" fmla="*/ 51 w 58"/>
                <a:gd name="T103" fmla="*/ 36 h 73"/>
                <a:gd name="T104" fmla="*/ 43 w 58"/>
                <a:gd name="T105" fmla="*/ 38 h 73"/>
                <a:gd name="T106" fmla="*/ 42 w 58"/>
                <a:gd name="T107" fmla="*/ 33 h 73"/>
                <a:gd name="T108" fmla="*/ 44 w 58"/>
                <a:gd name="T109" fmla="*/ 43 h 73"/>
                <a:gd name="T110" fmla="*/ 52 w 58"/>
                <a:gd name="T111" fmla="*/ 43 h 73"/>
                <a:gd name="T112" fmla="*/ 51 w 58"/>
                <a:gd name="T113" fmla="*/ 49 h 73"/>
                <a:gd name="T114" fmla="*/ 43 w 58"/>
                <a:gd name="T115" fmla="*/ 48 h 73"/>
                <a:gd name="T116" fmla="*/ 51 w 58"/>
                <a:gd name="T117" fmla="*/ 60 h 73"/>
                <a:gd name="T118" fmla="*/ 44 w 58"/>
                <a:gd name="T119" fmla="*/ 59 h 73"/>
                <a:gd name="T120" fmla="*/ 45 w 58"/>
                <a:gd name="T121" fmla="*/ 54 h 73"/>
                <a:gd name="T122" fmla="*/ 52 w 58"/>
                <a:gd name="T123" fmla="*/ 55 h 73"/>
                <a:gd name="T124" fmla="*/ 51 w 58"/>
                <a:gd name="T125" fmla="*/ 6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8" h="73">
                  <a:moveTo>
                    <a:pt x="55" y="14"/>
                  </a:moveTo>
                  <a:cubicBezTo>
                    <a:pt x="54" y="6"/>
                    <a:pt x="47" y="0"/>
                    <a:pt x="40" y="1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6" y="3"/>
                    <a:pt x="0" y="10"/>
                    <a:pt x="0" y="18"/>
                  </a:cubicBezTo>
                  <a:cubicBezTo>
                    <a:pt x="4" y="59"/>
                    <a:pt x="4" y="59"/>
                    <a:pt x="4" y="59"/>
                  </a:cubicBezTo>
                  <a:cubicBezTo>
                    <a:pt x="4" y="67"/>
                    <a:pt x="11" y="73"/>
                    <a:pt x="19" y="72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52" y="69"/>
                    <a:pt x="58" y="63"/>
                    <a:pt x="58" y="55"/>
                  </a:cubicBezTo>
                  <a:lnTo>
                    <a:pt x="55" y="14"/>
                  </a:lnTo>
                  <a:close/>
                  <a:moveTo>
                    <a:pt x="6" y="18"/>
                  </a:moveTo>
                  <a:cubicBezTo>
                    <a:pt x="5" y="13"/>
                    <a:pt x="9" y="8"/>
                    <a:pt x="14" y="8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5" y="6"/>
                    <a:pt x="49" y="9"/>
                    <a:pt x="49" y="14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23"/>
                    <a:pt x="46" y="27"/>
                    <a:pt x="42" y="27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1" y="29"/>
                    <a:pt x="6" y="26"/>
                    <a:pt x="6" y="21"/>
                  </a:cubicBezTo>
                  <a:lnTo>
                    <a:pt x="6" y="18"/>
                  </a:lnTo>
                  <a:close/>
                  <a:moveTo>
                    <a:pt x="7" y="35"/>
                  </a:moveTo>
                  <a:cubicBezTo>
                    <a:pt x="7" y="35"/>
                    <a:pt x="8" y="34"/>
                    <a:pt x="8" y="34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5" y="33"/>
                    <a:pt x="16" y="34"/>
                    <a:pt x="16" y="35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40"/>
                    <a:pt x="15" y="40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8" y="41"/>
                    <a:pt x="7" y="40"/>
                    <a:pt x="7" y="39"/>
                  </a:cubicBezTo>
                  <a:lnTo>
                    <a:pt x="7" y="35"/>
                  </a:lnTo>
                  <a:close/>
                  <a:moveTo>
                    <a:pt x="8" y="47"/>
                  </a:moveTo>
                  <a:cubicBezTo>
                    <a:pt x="8" y="46"/>
                    <a:pt x="8" y="45"/>
                    <a:pt x="9" y="45"/>
                  </a:cubicBezTo>
                  <a:cubicBezTo>
                    <a:pt x="15" y="45"/>
                    <a:pt x="15" y="45"/>
                    <a:pt x="15" y="45"/>
                  </a:cubicBezTo>
                  <a:cubicBezTo>
                    <a:pt x="16" y="45"/>
                    <a:pt x="17" y="45"/>
                    <a:pt x="17" y="46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1"/>
                    <a:pt x="17" y="51"/>
                    <a:pt x="16" y="52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9" y="52"/>
                    <a:pt x="8" y="51"/>
                    <a:pt x="8" y="51"/>
                  </a:cubicBezTo>
                  <a:lnTo>
                    <a:pt x="8" y="47"/>
                  </a:lnTo>
                  <a:close/>
                  <a:moveTo>
                    <a:pt x="17" y="63"/>
                  </a:moveTo>
                  <a:cubicBezTo>
                    <a:pt x="10" y="63"/>
                    <a:pt x="10" y="63"/>
                    <a:pt x="10" y="63"/>
                  </a:cubicBezTo>
                  <a:cubicBezTo>
                    <a:pt x="10" y="63"/>
                    <a:pt x="9" y="63"/>
                    <a:pt x="9" y="62"/>
                  </a:cubicBezTo>
                  <a:cubicBezTo>
                    <a:pt x="9" y="58"/>
                    <a:pt x="9" y="58"/>
                    <a:pt x="9" y="58"/>
                  </a:cubicBezTo>
                  <a:cubicBezTo>
                    <a:pt x="9" y="57"/>
                    <a:pt x="9" y="56"/>
                    <a:pt x="10" y="56"/>
                  </a:cubicBezTo>
                  <a:cubicBezTo>
                    <a:pt x="16" y="56"/>
                    <a:pt x="16" y="56"/>
                    <a:pt x="16" y="56"/>
                  </a:cubicBezTo>
                  <a:cubicBezTo>
                    <a:pt x="17" y="56"/>
                    <a:pt x="18" y="56"/>
                    <a:pt x="18" y="57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2"/>
                    <a:pt x="17" y="63"/>
                    <a:pt x="17" y="63"/>
                  </a:cubicBezTo>
                  <a:close/>
                  <a:moveTo>
                    <a:pt x="19" y="34"/>
                  </a:moveTo>
                  <a:cubicBezTo>
                    <a:pt x="19" y="34"/>
                    <a:pt x="19" y="33"/>
                    <a:pt x="20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7" y="32"/>
                    <a:pt x="27" y="33"/>
                    <a:pt x="28" y="34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28" y="39"/>
                    <a:pt x="27" y="39"/>
                    <a:pt x="27" y="39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19" y="39"/>
                    <a:pt x="19" y="39"/>
                  </a:cubicBezTo>
                  <a:lnTo>
                    <a:pt x="19" y="34"/>
                  </a:lnTo>
                  <a:close/>
                  <a:moveTo>
                    <a:pt x="19" y="46"/>
                  </a:moveTo>
                  <a:cubicBezTo>
                    <a:pt x="19" y="45"/>
                    <a:pt x="20" y="44"/>
                    <a:pt x="21" y="44"/>
                  </a:cubicBezTo>
                  <a:cubicBezTo>
                    <a:pt x="27" y="44"/>
                    <a:pt x="27" y="44"/>
                    <a:pt x="27" y="44"/>
                  </a:cubicBezTo>
                  <a:cubicBezTo>
                    <a:pt x="28" y="44"/>
                    <a:pt x="28" y="44"/>
                    <a:pt x="28" y="45"/>
                  </a:cubicBezTo>
                  <a:cubicBezTo>
                    <a:pt x="29" y="49"/>
                    <a:pt x="29" y="49"/>
                    <a:pt x="29" y="49"/>
                  </a:cubicBezTo>
                  <a:cubicBezTo>
                    <a:pt x="29" y="50"/>
                    <a:pt x="28" y="51"/>
                    <a:pt x="27" y="51"/>
                  </a:cubicBezTo>
                  <a:cubicBezTo>
                    <a:pt x="21" y="51"/>
                    <a:pt x="21" y="51"/>
                    <a:pt x="21" y="51"/>
                  </a:cubicBezTo>
                  <a:cubicBezTo>
                    <a:pt x="20" y="51"/>
                    <a:pt x="20" y="51"/>
                    <a:pt x="20" y="50"/>
                  </a:cubicBezTo>
                  <a:lnTo>
                    <a:pt x="19" y="46"/>
                  </a:lnTo>
                  <a:close/>
                  <a:moveTo>
                    <a:pt x="28" y="62"/>
                  </a:moveTo>
                  <a:cubicBezTo>
                    <a:pt x="22" y="62"/>
                    <a:pt x="22" y="62"/>
                    <a:pt x="22" y="62"/>
                  </a:cubicBezTo>
                  <a:cubicBezTo>
                    <a:pt x="21" y="62"/>
                    <a:pt x="21" y="62"/>
                    <a:pt x="21" y="61"/>
                  </a:cubicBezTo>
                  <a:cubicBezTo>
                    <a:pt x="20" y="57"/>
                    <a:pt x="20" y="57"/>
                    <a:pt x="20" y="57"/>
                  </a:cubicBezTo>
                  <a:cubicBezTo>
                    <a:pt x="20" y="56"/>
                    <a:pt x="21" y="56"/>
                    <a:pt x="22" y="56"/>
                  </a:cubicBezTo>
                  <a:cubicBezTo>
                    <a:pt x="28" y="55"/>
                    <a:pt x="28" y="55"/>
                    <a:pt x="28" y="55"/>
                  </a:cubicBezTo>
                  <a:cubicBezTo>
                    <a:pt x="29" y="55"/>
                    <a:pt x="29" y="56"/>
                    <a:pt x="29" y="56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30" y="61"/>
                    <a:pt x="29" y="62"/>
                    <a:pt x="28" y="62"/>
                  </a:cubicBezTo>
                  <a:close/>
                  <a:moveTo>
                    <a:pt x="30" y="34"/>
                  </a:moveTo>
                  <a:cubicBezTo>
                    <a:pt x="30" y="33"/>
                    <a:pt x="31" y="32"/>
                    <a:pt x="31" y="32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8" y="32"/>
                    <a:pt x="39" y="32"/>
                    <a:pt x="39" y="33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39" y="38"/>
                    <a:pt x="39" y="38"/>
                    <a:pt x="38" y="38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31" y="39"/>
                    <a:pt x="30" y="38"/>
                    <a:pt x="30" y="38"/>
                  </a:cubicBezTo>
                  <a:lnTo>
                    <a:pt x="30" y="34"/>
                  </a:lnTo>
                  <a:close/>
                  <a:moveTo>
                    <a:pt x="31" y="45"/>
                  </a:moveTo>
                  <a:cubicBezTo>
                    <a:pt x="31" y="44"/>
                    <a:pt x="31" y="43"/>
                    <a:pt x="32" y="43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9" y="43"/>
                    <a:pt x="40" y="43"/>
                    <a:pt x="40" y="44"/>
                  </a:cubicBezTo>
                  <a:cubicBezTo>
                    <a:pt x="40" y="48"/>
                    <a:pt x="40" y="48"/>
                    <a:pt x="40" y="48"/>
                  </a:cubicBezTo>
                  <a:cubicBezTo>
                    <a:pt x="40" y="49"/>
                    <a:pt x="40" y="50"/>
                    <a:pt x="39" y="50"/>
                  </a:cubicBezTo>
                  <a:cubicBezTo>
                    <a:pt x="33" y="50"/>
                    <a:pt x="33" y="50"/>
                    <a:pt x="33" y="50"/>
                  </a:cubicBezTo>
                  <a:cubicBezTo>
                    <a:pt x="32" y="50"/>
                    <a:pt x="31" y="50"/>
                    <a:pt x="31" y="49"/>
                  </a:cubicBezTo>
                  <a:lnTo>
                    <a:pt x="31" y="45"/>
                  </a:lnTo>
                  <a:close/>
                  <a:moveTo>
                    <a:pt x="40" y="61"/>
                  </a:moveTo>
                  <a:cubicBezTo>
                    <a:pt x="34" y="62"/>
                    <a:pt x="34" y="62"/>
                    <a:pt x="34" y="62"/>
                  </a:cubicBezTo>
                  <a:cubicBezTo>
                    <a:pt x="33" y="62"/>
                    <a:pt x="32" y="61"/>
                    <a:pt x="32" y="60"/>
                  </a:cubicBezTo>
                  <a:cubicBezTo>
                    <a:pt x="32" y="56"/>
                    <a:pt x="32" y="56"/>
                    <a:pt x="32" y="56"/>
                  </a:cubicBezTo>
                  <a:cubicBezTo>
                    <a:pt x="32" y="55"/>
                    <a:pt x="32" y="55"/>
                    <a:pt x="33" y="55"/>
                  </a:cubicBezTo>
                  <a:cubicBezTo>
                    <a:pt x="39" y="54"/>
                    <a:pt x="39" y="54"/>
                    <a:pt x="39" y="54"/>
                  </a:cubicBezTo>
                  <a:cubicBezTo>
                    <a:pt x="40" y="54"/>
                    <a:pt x="41" y="55"/>
                    <a:pt x="41" y="56"/>
                  </a:cubicBezTo>
                  <a:cubicBezTo>
                    <a:pt x="41" y="60"/>
                    <a:pt x="41" y="60"/>
                    <a:pt x="41" y="60"/>
                  </a:cubicBezTo>
                  <a:cubicBezTo>
                    <a:pt x="41" y="60"/>
                    <a:pt x="41" y="61"/>
                    <a:pt x="40" y="61"/>
                  </a:cubicBezTo>
                  <a:close/>
                  <a:moveTo>
                    <a:pt x="42" y="33"/>
                  </a:moveTo>
                  <a:cubicBezTo>
                    <a:pt x="42" y="32"/>
                    <a:pt x="42" y="31"/>
                    <a:pt x="43" y="31"/>
                  </a:cubicBezTo>
                  <a:cubicBezTo>
                    <a:pt x="49" y="31"/>
                    <a:pt x="49" y="31"/>
                    <a:pt x="49" y="31"/>
                  </a:cubicBezTo>
                  <a:cubicBezTo>
                    <a:pt x="50" y="31"/>
                    <a:pt x="51" y="31"/>
                    <a:pt x="51" y="32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1" y="37"/>
                    <a:pt x="50" y="38"/>
                    <a:pt x="50" y="38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3" y="38"/>
                    <a:pt x="42" y="38"/>
                    <a:pt x="42" y="37"/>
                  </a:cubicBezTo>
                  <a:lnTo>
                    <a:pt x="42" y="33"/>
                  </a:lnTo>
                  <a:close/>
                  <a:moveTo>
                    <a:pt x="43" y="44"/>
                  </a:moveTo>
                  <a:cubicBezTo>
                    <a:pt x="42" y="43"/>
                    <a:pt x="43" y="43"/>
                    <a:pt x="44" y="43"/>
                  </a:cubicBezTo>
                  <a:cubicBezTo>
                    <a:pt x="50" y="42"/>
                    <a:pt x="50" y="42"/>
                    <a:pt x="50" y="42"/>
                  </a:cubicBezTo>
                  <a:cubicBezTo>
                    <a:pt x="51" y="42"/>
                    <a:pt x="51" y="43"/>
                    <a:pt x="52" y="43"/>
                  </a:cubicBezTo>
                  <a:cubicBezTo>
                    <a:pt x="52" y="47"/>
                    <a:pt x="52" y="47"/>
                    <a:pt x="52" y="47"/>
                  </a:cubicBezTo>
                  <a:cubicBezTo>
                    <a:pt x="52" y="48"/>
                    <a:pt x="51" y="49"/>
                    <a:pt x="51" y="49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44" y="49"/>
                    <a:pt x="43" y="49"/>
                    <a:pt x="43" y="48"/>
                  </a:cubicBezTo>
                  <a:lnTo>
                    <a:pt x="43" y="44"/>
                  </a:lnTo>
                  <a:close/>
                  <a:moveTo>
                    <a:pt x="51" y="60"/>
                  </a:moveTo>
                  <a:cubicBezTo>
                    <a:pt x="45" y="61"/>
                    <a:pt x="45" y="61"/>
                    <a:pt x="45" y="61"/>
                  </a:cubicBezTo>
                  <a:cubicBezTo>
                    <a:pt x="44" y="61"/>
                    <a:pt x="44" y="60"/>
                    <a:pt x="44" y="59"/>
                  </a:cubicBezTo>
                  <a:cubicBezTo>
                    <a:pt x="43" y="55"/>
                    <a:pt x="43" y="55"/>
                    <a:pt x="43" y="55"/>
                  </a:cubicBezTo>
                  <a:cubicBezTo>
                    <a:pt x="43" y="55"/>
                    <a:pt x="44" y="54"/>
                    <a:pt x="45" y="54"/>
                  </a:cubicBezTo>
                  <a:cubicBezTo>
                    <a:pt x="51" y="53"/>
                    <a:pt x="51" y="53"/>
                    <a:pt x="51" y="53"/>
                  </a:cubicBezTo>
                  <a:cubicBezTo>
                    <a:pt x="52" y="53"/>
                    <a:pt x="52" y="54"/>
                    <a:pt x="52" y="55"/>
                  </a:cubicBezTo>
                  <a:cubicBezTo>
                    <a:pt x="53" y="59"/>
                    <a:pt x="53" y="59"/>
                    <a:pt x="53" y="59"/>
                  </a:cubicBezTo>
                  <a:cubicBezTo>
                    <a:pt x="53" y="60"/>
                    <a:pt x="52" y="60"/>
                    <a:pt x="51" y="6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7" name="Freeform 79"/>
            <p:cNvSpPr>
              <a:spLocks/>
            </p:cNvSpPr>
            <p:nvPr/>
          </p:nvSpPr>
          <p:spPr bwMode="auto">
            <a:xfrm flipH="1">
              <a:off x="3321765" y="2396641"/>
              <a:ext cx="42020" cy="42021"/>
            </a:xfrm>
            <a:custGeom>
              <a:avLst/>
              <a:gdLst>
                <a:gd name="T0" fmla="*/ 14 w 17"/>
                <a:gd name="T1" fmla="*/ 6 h 17"/>
                <a:gd name="T2" fmla="*/ 11 w 17"/>
                <a:gd name="T3" fmla="*/ 6 h 17"/>
                <a:gd name="T4" fmla="*/ 11 w 17"/>
                <a:gd name="T5" fmla="*/ 3 h 17"/>
                <a:gd name="T6" fmla="*/ 8 w 17"/>
                <a:gd name="T7" fmla="*/ 0 h 17"/>
                <a:gd name="T8" fmla="*/ 6 w 17"/>
                <a:gd name="T9" fmla="*/ 3 h 17"/>
                <a:gd name="T10" fmla="*/ 6 w 17"/>
                <a:gd name="T11" fmla="*/ 6 h 17"/>
                <a:gd name="T12" fmla="*/ 2 w 17"/>
                <a:gd name="T13" fmla="*/ 7 h 17"/>
                <a:gd name="T14" fmla="*/ 0 w 17"/>
                <a:gd name="T15" fmla="*/ 9 h 17"/>
                <a:gd name="T16" fmla="*/ 3 w 17"/>
                <a:gd name="T17" fmla="*/ 11 h 17"/>
                <a:gd name="T18" fmla="*/ 6 w 17"/>
                <a:gd name="T19" fmla="*/ 11 h 17"/>
                <a:gd name="T20" fmla="*/ 7 w 17"/>
                <a:gd name="T21" fmla="*/ 15 h 17"/>
                <a:gd name="T22" fmla="*/ 9 w 17"/>
                <a:gd name="T23" fmla="*/ 17 h 17"/>
                <a:gd name="T24" fmla="*/ 11 w 17"/>
                <a:gd name="T25" fmla="*/ 14 h 17"/>
                <a:gd name="T26" fmla="*/ 11 w 17"/>
                <a:gd name="T27" fmla="*/ 11 h 17"/>
                <a:gd name="T28" fmla="*/ 15 w 17"/>
                <a:gd name="T29" fmla="*/ 11 h 17"/>
                <a:gd name="T30" fmla="*/ 17 w 17"/>
                <a:gd name="T31" fmla="*/ 8 h 17"/>
                <a:gd name="T32" fmla="*/ 14 w 17"/>
                <a:gd name="T33" fmla="*/ 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" h="17">
                  <a:moveTo>
                    <a:pt x="14" y="6"/>
                  </a:moveTo>
                  <a:cubicBezTo>
                    <a:pt x="11" y="6"/>
                    <a:pt x="11" y="6"/>
                    <a:pt x="11" y="6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0" y="1"/>
                    <a:pt x="9" y="0"/>
                    <a:pt x="8" y="0"/>
                  </a:cubicBezTo>
                  <a:cubicBezTo>
                    <a:pt x="7" y="0"/>
                    <a:pt x="6" y="2"/>
                    <a:pt x="6" y="3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" y="7"/>
                    <a:pt x="0" y="8"/>
                    <a:pt x="0" y="9"/>
                  </a:cubicBezTo>
                  <a:cubicBezTo>
                    <a:pt x="0" y="11"/>
                    <a:pt x="2" y="12"/>
                    <a:pt x="3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6"/>
                    <a:pt x="8" y="17"/>
                    <a:pt x="9" y="17"/>
                  </a:cubicBezTo>
                  <a:cubicBezTo>
                    <a:pt x="11" y="17"/>
                    <a:pt x="12" y="16"/>
                    <a:pt x="11" y="14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6" y="10"/>
                    <a:pt x="17" y="9"/>
                    <a:pt x="17" y="8"/>
                  </a:cubicBezTo>
                  <a:cubicBezTo>
                    <a:pt x="17" y="7"/>
                    <a:pt x="16" y="6"/>
                    <a:pt x="14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8" name="Freeform 80"/>
            <p:cNvSpPr>
              <a:spLocks/>
            </p:cNvSpPr>
            <p:nvPr/>
          </p:nvSpPr>
          <p:spPr bwMode="auto">
            <a:xfrm flipH="1">
              <a:off x="3272437" y="2405777"/>
              <a:ext cx="42020" cy="14616"/>
            </a:xfrm>
            <a:custGeom>
              <a:avLst/>
              <a:gdLst>
                <a:gd name="T0" fmla="*/ 14 w 17"/>
                <a:gd name="T1" fmla="*/ 0 h 6"/>
                <a:gd name="T2" fmla="*/ 2 w 17"/>
                <a:gd name="T3" fmla="*/ 1 h 6"/>
                <a:gd name="T4" fmla="*/ 0 w 17"/>
                <a:gd name="T5" fmla="*/ 4 h 6"/>
                <a:gd name="T6" fmla="*/ 3 w 17"/>
                <a:gd name="T7" fmla="*/ 6 h 6"/>
                <a:gd name="T8" fmla="*/ 15 w 17"/>
                <a:gd name="T9" fmla="*/ 5 h 6"/>
                <a:gd name="T10" fmla="*/ 17 w 17"/>
                <a:gd name="T11" fmla="*/ 3 h 6"/>
                <a:gd name="T12" fmla="*/ 14 w 17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6">
                  <a:moveTo>
                    <a:pt x="14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0" y="3"/>
                    <a:pt x="0" y="4"/>
                  </a:cubicBezTo>
                  <a:cubicBezTo>
                    <a:pt x="0" y="5"/>
                    <a:pt x="1" y="6"/>
                    <a:pt x="3" y="6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5"/>
                    <a:pt x="17" y="4"/>
                    <a:pt x="17" y="3"/>
                  </a:cubicBezTo>
                  <a:cubicBezTo>
                    <a:pt x="17" y="1"/>
                    <a:pt x="16" y="0"/>
                    <a:pt x="1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9" name="Freeform 81"/>
            <p:cNvSpPr>
              <a:spLocks/>
            </p:cNvSpPr>
            <p:nvPr/>
          </p:nvSpPr>
          <p:spPr bwMode="auto">
            <a:xfrm flipH="1">
              <a:off x="1050831" y="3072623"/>
              <a:ext cx="155293" cy="325202"/>
            </a:xfrm>
            <a:custGeom>
              <a:avLst/>
              <a:gdLst>
                <a:gd name="T0" fmla="*/ 0 w 63"/>
                <a:gd name="T1" fmla="*/ 0 h 131"/>
                <a:gd name="T2" fmla="*/ 3 w 63"/>
                <a:gd name="T3" fmla="*/ 131 h 131"/>
                <a:gd name="T4" fmla="*/ 62 w 63"/>
                <a:gd name="T5" fmla="*/ 64 h 131"/>
                <a:gd name="T6" fmla="*/ 0 w 63"/>
                <a:gd name="T7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131">
                  <a:moveTo>
                    <a:pt x="0" y="0"/>
                  </a:moveTo>
                  <a:cubicBezTo>
                    <a:pt x="3" y="131"/>
                    <a:pt x="3" y="131"/>
                    <a:pt x="3" y="131"/>
                  </a:cubicBezTo>
                  <a:cubicBezTo>
                    <a:pt x="37" y="128"/>
                    <a:pt x="63" y="99"/>
                    <a:pt x="62" y="64"/>
                  </a:cubicBezTo>
                  <a:cubicBezTo>
                    <a:pt x="61" y="30"/>
                    <a:pt x="34" y="2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0" name="Freeform 82"/>
            <p:cNvSpPr>
              <a:spLocks/>
            </p:cNvSpPr>
            <p:nvPr/>
          </p:nvSpPr>
          <p:spPr bwMode="auto">
            <a:xfrm flipH="1">
              <a:off x="1229875" y="3072623"/>
              <a:ext cx="151639" cy="160774"/>
            </a:xfrm>
            <a:custGeom>
              <a:avLst/>
              <a:gdLst>
                <a:gd name="T0" fmla="*/ 61 w 61"/>
                <a:gd name="T1" fmla="*/ 63 h 65"/>
                <a:gd name="T2" fmla="*/ 59 w 61"/>
                <a:gd name="T3" fmla="*/ 0 h 65"/>
                <a:gd name="T4" fmla="*/ 0 w 61"/>
                <a:gd name="T5" fmla="*/ 65 h 65"/>
                <a:gd name="T6" fmla="*/ 61 w 61"/>
                <a:gd name="T7" fmla="*/ 63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1" h="65">
                  <a:moveTo>
                    <a:pt x="61" y="63"/>
                  </a:moveTo>
                  <a:cubicBezTo>
                    <a:pt x="59" y="0"/>
                    <a:pt x="59" y="0"/>
                    <a:pt x="59" y="0"/>
                  </a:cubicBezTo>
                  <a:cubicBezTo>
                    <a:pt x="26" y="3"/>
                    <a:pt x="1" y="31"/>
                    <a:pt x="0" y="65"/>
                  </a:cubicBezTo>
                  <a:lnTo>
                    <a:pt x="61" y="6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1" name="Freeform 83"/>
            <p:cNvSpPr>
              <a:spLocks/>
            </p:cNvSpPr>
            <p:nvPr/>
          </p:nvSpPr>
          <p:spPr bwMode="auto">
            <a:xfrm flipH="1">
              <a:off x="1226221" y="3255321"/>
              <a:ext cx="151639" cy="142504"/>
            </a:xfrm>
            <a:custGeom>
              <a:avLst/>
              <a:gdLst>
                <a:gd name="T0" fmla="*/ 0 w 61"/>
                <a:gd name="T1" fmla="*/ 2 h 57"/>
                <a:gd name="T2" fmla="*/ 61 w 61"/>
                <a:gd name="T3" fmla="*/ 57 h 57"/>
                <a:gd name="T4" fmla="*/ 60 w 61"/>
                <a:gd name="T5" fmla="*/ 0 h 57"/>
                <a:gd name="T6" fmla="*/ 0 w 61"/>
                <a:gd name="T7" fmla="*/ 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1" h="57">
                  <a:moveTo>
                    <a:pt x="0" y="2"/>
                  </a:moveTo>
                  <a:cubicBezTo>
                    <a:pt x="5" y="32"/>
                    <a:pt x="30" y="55"/>
                    <a:pt x="61" y="57"/>
                  </a:cubicBezTo>
                  <a:cubicBezTo>
                    <a:pt x="60" y="0"/>
                    <a:pt x="60" y="0"/>
                    <a:pt x="60" y="0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2" name="Freeform 84"/>
            <p:cNvSpPr>
              <a:spLocks/>
            </p:cNvSpPr>
            <p:nvPr/>
          </p:nvSpPr>
          <p:spPr bwMode="auto">
            <a:xfrm flipH="1">
              <a:off x="709186" y="1103141"/>
              <a:ext cx="127888" cy="58463"/>
            </a:xfrm>
            <a:custGeom>
              <a:avLst/>
              <a:gdLst>
                <a:gd name="T0" fmla="*/ 51 w 51"/>
                <a:gd name="T1" fmla="*/ 0 h 24"/>
                <a:gd name="T2" fmla="*/ 0 w 51"/>
                <a:gd name="T3" fmla="*/ 1 h 24"/>
                <a:gd name="T4" fmla="*/ 26 w 51"/>
                <a:gd name="T5" fmla="*/ 24 h 24"/>
                <a:gd name="T6" fmla="*/ 51 w 51"/>
                <a:gd name="T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" h="24">
                  <a:moveTo>
                    <a:pt x="5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4"/>
                    <a:pt x="12" y="24"/>
                    <a:pt x="26" y="24"/>
                  </a:cubicBezTo>
                  <a:cubicBezTo>
                    <a:pt x="40" y="24"/>
                    <a:pt x="50" y="13"/>
                    <a:pt x="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3" name="Freeform 85"/>
            <p:cNvSpPr>
              <a:spLocks/>
            </p:cNvSpPr>
            <p:nvPr/>
          </p:nvSpPr>
          <p:spPr bwMode="auto">
            <a:xfrm flipH="1">
              <a:off x="709186" y="1033716"/>
              <a:ext cx="62117" cy="58463"/>
            </a:xfrm>
            <a:custGeom>
              <a:avLst/>
              <a:gdLst>
                <a:gd name="T0" fmla="*/ 0 w 25"/>
                <a:gd name="T1" fmla="*/ 24 h 24"/>
                <a:gd name="T2" fmla="*/ 25 w 25"/>
                <a:gd name="T3" fmla="*/ 23 h 24"/>
                <a:gd name="T4" fmla="*/ 0 w 25"/>
                <a:gd name="T5" fmla="*/ 0 h 24"/>
                <a:gd name="T6" fmla="*/ 0 w 25"/>
                <a:gd name="T7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24">
                  <a:moveTo>
                    <a:pt x="0" y="24"/>
                  </a:moveTo>
                  <a:cubicBezTo>
                    <a:pt x="25" y="23"/>
                    <a:pt x="25" y="23"/>
                    <a:pt x="25" y="23"/>
                  </a:cubicBezTo>
                  <a:cubicBezTo>
                    <a:pt x="24" y="10"/>
                    <a:pt x="13" y="0"/>
                    <a:pt x="0" y="0"/>
                  </a:cubicBezTo>
                  <a:lnTo>
                    <a:pt x="0" y="2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4" name="Freeform 86"/>
            <p:cNvSpPr>
              <a:spLocks/>
            </p:cNvSpPr>
            <p:nvPr/>
          </p:nvSpPr>
          <p:spPr bwMode="auto">
            <a:xfrm flipH="1">
              <a:off x="782265" y="1035543"/>
              <a:ext cx="54809" cy="56637"/>
            </a:xfrm>
            <a:custGeom>
              <a:avLst/>
              <a:gdLst>
                <a:gd name="T0" fmla="*/ 22 w 22"/>
                <a:gd name="T1" fmla="*/ 0 h 23"/>
                <a:gd name="T2" fmla="*/ 0 w 22"/>
                <a:gd name="T3" fmla="*/ 23 h 23"/>
                <a:gd name="T4" fmla="*/ 22 w 22"/>
                <a:gd name="T5" fmla="*/ 23 h 23"/>
                <a:gd name="T6" fmla="*/ 22 w 22"/>
                <a:gd name="T7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23">
                  <a:moveTo>
                    <a:pt x="22" y="0"/>
                  </a:moveTo>
                  <a:cubicBezTo>
                    <a:pt x="10" y="1"/>
                    <a:pt x="0" y="11"/>
                    <a:pt x="0" y="23"/>
                  </a:cubicBezTo>
                  <a:cubicBezTo>
                    <a:pt x="22" y="23"/>
                    <a:pt x="22" y="23"/>
                    <a:pt x="22" y="23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5" name="Freeform 87"/>
            <p:cNvSpPr>
              <a:spLocks/>
            </p:cNvSpPr>
            <p:nvPr/>
          </p:nvSpPr>
          <p:spPr bwMode="auto">
            <a:xfrm flipH="1">
              <a:off x="2397314" y="1711525"/>
              <a:ext cx="157120" cy="325202"/>
            </a:xfrm>
            <a:custGeom>
              <a:avLst/>
              <a:gdLst>
                <a:gd name="T0" fmla="*/ 0 w 63"/>
                <a:gd name="T1" fmla="*/ 0 h 131"/>
                <a:gd name="T2" fmla="*/ 3 w 63"/>
                <a:gd name="T3" fmla="*/ 131 h 131"/>
                <a:gd name="T4" fmla="*/ 62 w 63"/>
                <a:gd name="T5" fmla="*/ 64 h 131"/>
                <a:gd name="T6" fmla="*/ 0 w 63"/>
                <a:gd name="T7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131">
                  <a:moveTo>
                    <a:pt x="0" y="0"/>
                  </a:moveTo>
                  <a:cubicBezTo>
                    <a:pt x="3" y="131"/>
                    <a:pt x="3" y="131"/>
                    <a:pt x="3" y="131"/>
                  </a:cubicBezTo>
                  <a:cubicBezTo>
                    <a:pt x="37" y="128"/>
                    <a:pt x="63" y="99"/>
                    <a:pt x="62" y="64"/>
                  </a:cubicBezTo>
                  <a:cubicBezTo>
                    <a:pt x="61" y="30"/>
                    <a:pt x="34" y="2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6" name="Freeform 88"/>
            <p:cNvSpPr>
              <a:spLocks/>
            </p:cNvSpPr>
            <p:nvPr/>
          </p:nvSpPr>
          <p:spPr bwMode="auto">
            <a:xfrm flipH="1">
              <a:off x="2578185" y="1711525"/>
              <a:ext cx="149812" cy="162602"/>
            </a:xfrm>
            <a:custGeom>
              <a:avLst/>
              <a:gdLst>
                <a:gd name="T0" fmla="*/ 60 w 60"/>
                <a:gd name="T1" fmla="*/ 63 h 65"/>
                <a:gd name="T2" fmla="*/ 59 w 60"/>
                <a:gd name="T3" fmla="*/ 0 h 65"/>
                <a:gd name="T4" fmla="*/ 0 w 60"/>
                <a:gd name="T5" fmla="*/ 65 h 65"/>
                <a:gd name="T6" fmla="*/ 60 w 60"/>
                <a:gd name="T7" fmla="*/ 63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0" h="65">
                  <a:moveTo>
                    <a:pt x="60" y="63"/>
                  </a:moveTo>
                  <a:cubicBezTo>
                    <a:pt x="59" y="0"/>
                    <a:pt x="59" y="0"/>
                    <a:pt x="59" y="0"/>
                  </a:cubicBezTo>
                  <a:cubicBezTo>
                    <a:pt x="26" y="3"/>
                    <a:pt x="1" y="31"/>
                    <a:pt x="0" y="65"/>
                  </a:cubicBezTo>
                  <a:lnTo>
                    <a:pt x="60" y="6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7" name="Freeform 89"/>
            <p:cNvSpPr>
              <a:spLocks/>
            </p:cNvSpPr>
            <p:nvPr/>
          </p:nvSpPr>
          <p:spPr bwMode="auto">
            <a:xfrm flipH="1">
              <a:off x="2574531" y="1896049"/>
              <a:ext cx="151639" cy="140678"/>
            </a:xfrm>
            <a:custGeom>
              <a:avLst/>
              <a:gdLst>
                <a:gd name="T0" fmla="*/ 0 w 61"/>
                <a:gd name="T1" fmla="*/ 2 h 57"/>
                <a:gd name="T2" fmla="*/ 61 w 61"/>
                <a:gd name="T3" fmla="*/ 57 h 57"/>
                <a:gd name="T4" fmla="*/ 60 w 61"/>
                <a:gd name="T5" fmla="*/ 0 h 57"/>
                <a:gd name="T6" fmla="*/ 0 w 61"/>
                <a:gd name="T7" fmla="*/ 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1" h="57">
                  <a:moveTo>
                    <a:pt x="0" y="2"/>
                  </a:moveTo>
                  <a:cubicBezTo>
                    <a:pt x="4" y="32"/>
                    <a:pt x="30" y="55"/>
                    <a:pt x="61" y="57"/>
                  </a:cubicBezTo>
                  <a:cubicBezTo>
                    <a:pt x="60" y="0"/>
                    <a:pt x="60" y="0"/>
                    <a:pt x="60" y="0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8" name="Freeform 90"/>
            <p:cNvSpPr>
              <a:spLocks/>
            </p:cNvSpPr>
            <p:nvPr/>
          </p:nvSpPr>
          <p:spPr bwMode="auto">
            <a:xfrm flipH="1">
              <a:off x="3252340" y="3412441"/>
              <a:ext cx="60290" cy="127888"/>
            </a:xfrm>
            <a:custGeom>
              <a:avLst/>
              <a:gdLst>
                <a:gd name="T0" fmla="*/ 23 w 24"/>
                <a:gd name="T1" fmla="*/ 44 h 52"/>
                <a:gd name="T2" fmla="*/ 16 w 24"/>
                <a:gd name="T3" fmla="*/ 52 h 52"/>
                <a:gd name="T4" fmla="*/ 9 w 24"/>
                <a:gd name="T5" fmla="*/ 52 h 52"/>
                <a:gd name="T6" fmla="*/ 1 w 24"/>
                <a:gd name="T7" fmla="*/ 45 h 52"/>
                <a:gd name="T8" fmla="*/ 0 w 24"/>
                <a:gd name="T9" fmla="*/ 7 h 52"/>
                <a:gd name="T10" fmla="*/ 7 w 24"/>
                <a:gd name="T11" fmla="*/ 0 h 52"/>
                <a:gd name="T12" fmla="*/ 15 w 24"/>
                <a:gd name="T13" fmla="*/ 0 h 52"/>
                <a:gd name="T14" fmla="*/ 23 w 24"/>
                <a:gd name="T15" fmla="*/ 7 h 52"/>
                <a:gd name="T16" fmla="*/ 23 w 24"/>
                <a:gd name="T17" fmla="*/ 4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52">
                  <a:moveTo>
                    <a:pt x="23" y="44"/>
                  </a:moveTo>
                  <a:cubicBezTo>
                    <a:pt x="24" y="48"/>
                    <a:pt x="20" y="52"/>
                    <a:pt x="16" y="52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5" y="52"/>
                    <a:pt x="1" y="49"/>
                    <a:pt x="1" y="45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9" y="0"/>
                    <a:pt x="23" y="3"/>
                    <a:pt x="23" y="7"/>
                  </a:cubicBezTo>
                  <a:lnTo>
                    <a:pt x="23" y="4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9" name="Freeform 91"/>
            <p:cNvSpPr>
              <a:spLocks/>
            </p:cNvSpPr>
            <p:nvPr/>
          </p:nvSpPr>
          <p:spPr bwMode="auto">
            <a:xfrm flipH="1">
              <a:off x="3175606" y="3374075"/>
              <a:ext cx="58463" cy="164428"/>
            </a:xfrm>
            <a:custGeom>
              <a:avLst/>
              <a:gdLst>
                <a:gd name="T0" fmla="*/ 24 w 24"/>
                <a:gd name="T1" fmla="*/ 59 h 66"/>
                <a:gd name="T2" fmla="*/ 17 w 24"/>
                <a:gd name="T3" fmla="*/ 66 h 66"/>
                <a:gd name="T4" fmla="*/ 9 w 24"/>
                <a:gd name="T5" fmla="*/ 66 h 66"/>
                <a:gd name="T6" fmla="*/ 2 w 24"/>
                <a:gd name="T7" fmla="*/ 59 h 66"/>
                <a:gd name="T8" fmla="*/ 1 w 24"/>
                <a:gd name="T9" fmla="*/ 7 h 66"/>
                <a:gd name="T10" fmla="*/ 8 w 24"/>
                <a:gd name="T11" fmla="*/ 0 h 66"/>
                <a:gd name="T12" fmla="*/ 15 w 24"/>
                <a:gd name="T13" fmla="*/ 0 h 66"/>
                <a:gd name="T14" fmla="*/ 23 w 24"/>
                <a:gd name="T15" fmla="*/ 7 h 66"/>
                <a:gd name="T16" fmla="*/ 24 w 24"/>
                <a:gd name="T17" fmla="*/ 59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66">
                  <a:moveTo>
                    <a:pt x="24" y="59"/>
                  </a:moveTo>
                  <a:cubicBezTo>
                    <a:pt x="24" y="63"/>
                    <a:pt x="21" y="66"/>
                    <a:pt x="17" y="66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5" y="66"/>
                    <a:pt x="2" y="63"/>
                    <a:pt x="2" y="59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20" y="0"/>
                    <a:pt x="23" y="3"/>
                    <a:pt x="23" y="7"/>
                  </a:cubicBezTo>
                  <a:lnTo>
                    <a:pt x="24" y="5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0" name="Freeform 92"/>
            <p:cNvSpPr>
              <a:spLocks/>
            </p:cNvSpPr>
            <p:nvPr/>
          </p:nvSpPr>
          <p:spPr bwMode="auto">
            <a:xfrm flipH="1">
              <a:off x="3095220" y="3324746"/>
              <a:ext cx="60290" cy="213757"/>
            </a:xfrm>
            <a:custGeom>
              <a:avLst/>
              <a:gdLst>
                <a:gd name="T0" fmla="*/ 24 w 24"/>
                <a:gd name="T1" fmla="*/ 78 h 86"/>
                <a:gd name="T2" fmla="*/ 17 w 24"/>
                <a:gd name="T3" fmla="*/ 86 h 86"/>
                <a:gd name="T4" fmla="*/ 9 w 24"/>
                <a:gd name="T5" fmla="*/ 86 h 86"/>
                <a:gd name="T6" fmla="*/ 2 w 24"/>
                <a:gd name="T7" fmla="*/ 79 h 86"/>
                <a:gd name="T8" fmla="*/ 0 w 24"/>
                <a:gd name="T9" fmla="*/ 8 h 86"/>
                <a:gd name="T10" fmla="*/ 7 w 24"/>
                <a:gd name="T11" fmla="*/ 0 h 86"/>
                <a:gd name="T12" fmla="*/ 15 w 24"/>
                <a:gd name="T13" fmla="*/ 0 h 86"/>
                <a:gd name="T14" fmla="*/ 23 w 24"/>
                <a:gd name="T15" fmla="*/ 7 h 86"/>
                <a:gd name="T16" fmla="*/ 24 w 24"/>
                <a:gd name="T17" fmla="*/ 7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86">
                  <a:moveTo>
                    <a:pt x="24" y="78"/>
                  </a:moveTo>
                  <a:cubicBezTo>
                    <a:pt x="24" y="82"/>
                    <a:pt x="21" y="85"/>
                    <a:pt x="17" y="86"/>
                  </a:cubicBezTo>
                  <a:cubicBezTo>
                    <a:pt x="9" y="86"/>
                    <a:pt x="9" y="86"/>
                    <a:pt x="9" y="86"/>
                  </a:cubicBezTo>
                  <a:cubicBezTo>
                    <a:pt x="5" y="86"/>
                    <a:pt x="2" y="83"/>
                    <a:pt x="2" y="79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3" y="0"/>
                    <a:pt x="7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9" y="0"/>
                    <a:pt x="23" y="3"/>
                    <a:pt x="23" y="7"/>
                  </a:cubicBezTo>
                  <a:lnTo>
                    <a:pt x="24" y="7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1" name="Freeform 93"/>
            <p:cNvSpPr>
              <a:spLocks/>
            </p:cNvSpPr>
            <p:nvPr/>
          </p:nvSpPr>
          <p:spPr bwMode="auto">
            <a:xfrm flipH="1">
              <a:off x="3005698" y="3554946"/>
              <a:ext cx="316067" cy="60291"/>
            </a:xfrm>
            <a:custGeom>
              <a:avLst/>
              <a:gdLst>
                <a:gd name="T0" fmla="*/ 8 w 127"/>
                <a:gd name="T1" fmla="*/ 24 h 24"/>
                <a:gd name="T2" fmla="*/ 0 w 127"/>
                <a:gd name="T3" fmla="*/ 17 h 24"/>
                <a:gd name="T4" fmla="*/ 0 w 127"/>
                <a:gd name="T5" fmla="*/ 10 h 24"/>
                <a:gd name="T6" fmla="*/ 7 w 127"/>
                <a:gd name="T7" fmla="*/ 3 h 24"/>
                <a:gd name="T8" fmla="*/ 120 w 127"/>
                <a:gd name="T9" fmla="*/ 1 h 24"/>
                <a:gd name="T10" fmla="*/ 127 w 127"/>
                <a:gd name="T11" fmla="*/ 8 h 24"/>
                <a:gd name="T12" fmla="*/ 127 w 127"/>
                <a:gd name="T13" fmla="*/ 14 h 24"/>
                <a:gd name="T14" fmla="*/ 120 w 127"/>
                <a:gd name="T15" fmla="*/ 21 h 24"/>
                <a:gd name="T16" fmla="*/ 8 w 127"/>
                <a:gd name="T17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24">
                  <a:moveTo>
                    <a:pt x="8" y="24"/>
                  </a:moveTo>
                  <a:cubicBezTo>
                    <a:pt x="4" y="24"/>
                    <a:pt x="0" y="21"/>
                    <a:pt x="0" y="17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6"/>
                    <a:pt x="3" y="3"/>
                    <a:pt x="7" y="3"/>
                  </a:cubicBezTo>
                  <a:cubicBezTo>
                    <a:pt x="120" y="1"/>
                    <a:pt x="120" y="1"/>
                    <a:pt x="120" y="1"/>
                  </a:cubicBezTo>
                  <a:cubicBezTo>
                    <a:pt x="124" y="0"/>
                    <a:pt x="127" y="4"/>
                    <a:pt x="127" y="8"/>
                  </a:cubicBezTo>
                  <a:cubicBezTo>
                    <a:pt x="127" y="14"/>
                    <a:pt x="127" y="14"/>
                    <a:pt x="127" y="14"/>
                  </a:cubicBezTo>
                  <a:cubicBezTo>
                    <a:pt x="127" y="18"/>
                    <a:pt x="124" y="21"/>
                    <a:pt x="120" y="21"/>
                  </a:cubicBezTo>
                  <a:lnTo>
                    <a:pt x="8" y="2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2" name="Freeform 94"/>
            <p:cNvSpPr>
              <a:spLocks/>
            </p:cNvSpPr>
            <p:nvPr/>
          </p:nvSpPr>
          <p:spPr bwMode="auto">
            <a:xfrm flipH="1">
              <a:off x="3020314" y="3370421"/>
              <a:ext cx="60290" cy="166256"/>
            </a:xfrm>
            <a:custGeom>
              <a:avLst/>
              <a:gdLst>
                <a:gd name="T0" fmla="*/ 24 w 24"/>
                <a:gd name="T1" fmla="*/ 59 h 67"/>
                <a:gd name="T2" fmla="*/ 17 w 24"/>
                <a:gd name="T3" fmla="*/ 67 h 67"/>
                <a:gd name="T4" fmla="*/ 9 w 24"/>
                <a:gd name="T5" fmla="*/ 67 h 67"/>
                <a:gd name="T6" fmla="*/ 2 w 24"/>
                <a:gd name="T7" fmla="*/ 60 h 67"/>
                <a:gd name="T8" fmla="*/ 1 w 24"/>
                <a:gd name="T9" fmla="*/ 8 h 67"/>
                <a:gd name="T10" fmla="*/ 8 w 24"/>
                <a:gd name="T11" fmla="*/ 0 h 67"/>
                <a:gd name="T12" fmla="*/ 16 w 24"/>
                <a:gd name="T13" fmla="*/ 0 h 67"/>
                <a:gd name="T14" fmla="*/ 23 w 24"/>
                <a:gd name="T15" fmla="*/ 7 h 67"/>
                <a:gd name="T16" fmla="*/ 24 w 24"/>
                <a:gd name="T17" fmla="*/ 59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67">
                  <a:moveTo>
                    <a:pt x="24" y="59"/>
                  </a:moveTo>
                  <a:cubicBezTo>
                    <a:pt x="24" y="63"/>
                    <a:pt x="21" y="67"/>
                    <a:pt x="17" y="67"/>
                  </a:cubicBezTo>
                  <a:cubicBezTo>
                    <a:pt x="9" y="67"/>
                    <a:pt x="9" y="67"/>
                    <a:pt x="9" y="67"/>
                  </a:cubicBezTo>
                  <a:cubicBezTo>
                    <a:pt x="5" y="67"/>
                    <a:pt x="2" y="64"/>
                    <a:pt x="2" y="60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4"/>
                    <a:pt x="4" y="1"/>
                    <a:pt x="8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20" y="0"/>
                    <a:pt x="23" y="3"/>
                    <a:pt x="23" y="7"/>
                  </a:cubicBezTo>
                  <a:lnTo>
                    <a:pt x="24" y="5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3" name="Freeform 95"/>
            <p:cNvSpPr>
              <a:spLocks/>
            </p:cNvSpPr>
            <p:nvPr/>
          </p:nvSpPr>
          <p:spPr bwMode="auto">
            <a:xfrm flipH="1">
              <a:off x="2466740" y="4517764"/>
              <a:ext cx="52982" cy="115100"/>
            </a:xfrm>
            <a:custGeom>
              <a:avLst/>
              <a:gdLst>
                <a:gd name="T0" fmla="*/ 21 w 21"/>
                <a:gd name="T1" fmla="*/ 40 h 47"/>
                <a:gd name="T2" fmla="*/ 14 w 21"/>
                <a:gd name="T3" fmla="*/ 47 h 47"/>
                <a:gd name="T4" fmla="*/ 7 w 21"/>
                <a:gd name="T5" fmla="*/ 47 h 47"/>
                <a:gd name="T6" fmla="*/ 1 w 21"/>
                <a:gd name="T7" fmla="*/ 40 h 47"/>
                <a:gd name="T8" fmla="*/ 0 w 21"/>
                <a:gd name="T9" fmla="*/ 7 h 47"/>
                <a:gd name="T10" fmla="*/ 6 w 21"/>
                <a:gd name="T11" fmla="*/ 0 h 47"/>
                <a:gd name="T12" fmla="*/ 13 w 21"/>
                <a:gd name="T13" fmla="*/ 0 h 47"/>
                <a:gd name="T14" fmla="*/ 20 w 21"/>
                <a:gd name="T15" fmla="*/ 6 h 47"/>
                <a:gd name="T16" fmla="*/ 21 w 21"/>
                <a:gd name="T17" fmla="*/ 4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47">
                  <a:moveTo>
                    <a:pt x="21" y="40"/>
                  </a:moveTo>
                  <a:cubicBezTo>
                    <a:pt x="21" y="44"/>
                    <a:pt x="18" y="47"/>
                    <a:pt x="14" y="47"/>
                  </a:cubicBezTo>
                  <a:cubicBezTo>
                    <a:pt x="7" y="47"/>
                    <a:pt x="7" y="47"/>
                    <a:pt x="7" y="47"/>
                  </a:cubicBezTo>
                  <a:cubicBezTo>
                    <a:pt x="4" y="47"/>
                    <a:pt x="1" y="44"/>
                    <a:pt x="1" y="4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7" y="0"/>
                    <a:pt x="20" y="3"/>
                    <a:pt x="20" y="6"/>
                  </a:cubicBezTo>
                  <a:lnTo>
                    <a:pt x="21" y="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4" name="Freeform 96"/>
            <p:cNvSpPr>
              <a:spLocks/>
            </p:cNvSpPr>
            <p:nvPr/>
          </p:nvSpPr>
          <p:spPr bwMode="auto">
            <a:xfrm flipH="1">
              <a:off x="2397315" y="4483050"/>
              <a:ext cx="52982" cy="147986"/>
            </a:xfrm>
            <a:custGeom>
              <a:avLst/>
              <a:gdLst>
                <a:gd name="T0" fmla="*/ 21 w 21"/>
                <a:gd name="T1" fmla="*/ 53 h 60"/>
                <a:gd name="T2" fmla="*/ 15 w 21"/>
                <a:gd name="T3" fmla="*/ 60 h 60"/>
                <a:gd name="T4" fmla="*/ 8 w 21"/>
                <a:gd name="T5" fmla="*/ 60 h 60"/>
                <a:gd name="T6" fmla="*/ 1 w 21"/>
                <a:gd name="T7" fmla="*/ 54 h 60"/>
                <a:gd name="T8" fmla="*/ 0 w 21"/>
                <a:gd name="T9" fmla="*/ 7 h 60"/>
                <a:gd name="T10" fmla="*/ 7 w 21"/>
                <a:gd name="T11" fmla="*/ 1 h 60"/>
                <a:gd name="T12" fmla="*/ 14 w 21"/>
                <a:gd name="T13" fmla="*/ 0 h 60"/>
                <a:gd name="T14" fmla="*/ 20 w 21"/>
                <a:gd name="T15" fmla="*/ 7 h 60"/>
                <a:gd name="T16" fmla="*/ 21 w 21"/>
                <a:gd name="T17" fmla="*/ 53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60">
                  <a:moveTo>
                    <a:pt x="21" y="53"/>
                  </a:moveTo>
                  <a:cubicBezTo>
                    <a:pt x="21" y="57"/>
                    <a:pt x="18" y="60"/>
                    <a:pt x="15" y="60"/>
                  </a:cubicBezTo>
                  <a:cubicBezTo>
                    <a:pt x="8" y="60"/>
                    <a:pt x="8" y="60"/>
                    <a:pt x="8" y="60"/>
                  </a:cubicBezTo>
                  <a:cubicBezTo>
                    <a:pt x="4" y="60"/>
                    <a:pt x="1" y="57"/>
                    <a:pt x="1" y="54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4"/>
                    <a:pt x="3" y="1"/>
                    <a:pt x="7" y="1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7" y="0"/>
                    <a:pt x="20" y="3"/>
                    <a:pt x="20" y="7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5" name="Freeform 97"/>
            <p:cNvSpPr>
              <a:spLocks/>
            </p:cNvSpPr>
            <p:nvPr/>
          </p:nvSpPr>
          <p:spPr bwMode="auto">
            <a:xfrm flipH="1">
              <a:off x="2326062" y="4441030"/>
              <a:ext cx="51155" cy="190006"/>
            </a:xfrm>
            <a:custGeom>
              <a:avLst/>
              <a:gdLst>
                <a:gd name="T0" fmla="*/ 21 w 21"/>
                <a:gd name="T1" fmla="*/ 70 h 77"/>
                <a:gd name="T2" fmla="*/ 15 w 21"/>
                <a:gd name="T3" fmla="*/ 77 h 77"/>
                <a:gd name="T4" fmla="*/ 8 w 21"/>
                <a:gd name="T5" fmla="*/ 77 h 77"/>
                <a:gd name="T6" fmla="*/ 1 w 21"/>
                <a:gd name="T7" fmla="*/ 70 h 77"/>
                <a:gd name="T8" fmla="*/ 0 w 21"/>
                <a:gd name="T9" fmla="*/ 7 h 77"/>
                <a:gd name="T10" fmla="*/ 6 w 21"/>
                <a:gd name="T11" fmla="*/ 0 h 77"/>
                <a:gd name="T12" fmla="*/ 13 w 21"/>
                <a:gd name="T13" fmla="*/ 0 h 77"/>
                <a:gd name="T14" fmla="*/ 20 w 21"/>
                <a:gd name="T15" fmla="*/ 6 h 77"/>
                <a:gd name="T16" fmla="*/ 21 w 21"/>
                <a:gd name="T17" fmla="*/ 7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77">
                  <a:moveTo>
                    <a:pt x="21" y="70"/>
                  </a:moveTo>
                  <a:cubicBezTo>
                    <a:pt x="21" y="73"/>
                    <a:pt x="18" y="76"/>
                    <a:pt x="15" y="77"/>
                  </a:cubicBezTo>
                  <a:cubicBezTo>
                    <a:pt x="8" y="77"/>
                    <a:pt x="8" y="77"/>
                    <a:pt x="8" y="77"/>
                  </a:cubicBezTo>
                  <a:cubicBezTo>
                    <a:pt x="4" y="77"/>
                    <a:pt x="1" y="74"/>
                    <a:pt x="1" y="7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7" y="0"/>
                    <a:pt x="20" y="3"/>
                    <a:pt x="20" y="6"/>
                  </a:cubicBezTo>
                  <a:lnTo>
                    <a:pt x="21" y="7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6" name="Freeform 98"/>
            <p:cNvSpPr>
              <a:spLocks/>
            </p:cNvSpPr>
            <p:nvPr/>
          </p:nvSpPr>
          <p:spPr bwMode="auto">
            <a:xfrm flipH="1">
              <a:off x="2245675" y="4647478"/>
              <a:ext cx="283181" cy="52983"/>
            </a:xfrm>
            <a:custGeom>
              <a:avLst/>
              <a:gdLst>
                <a:gd name="T0" fmla="*/ 7 w 114"/>
                <a:gd name="T1" fmla="*/ 21 h 21"/>
                <a:gd name="T2" fmla="*/ 0 w 114"/>
                <a:gd name="T3" fmla="*/ 14 h 21"/>
                <a:gd name="T4" fmla="*/ 0 w 114"/>
                <a:gd name="T5" fmla="*/ 9 h 21"/>
                <a:gd name="T6" fmla="*/ 7 w 114"/>
                <a:gd name="T7" fmla="*/ 2 h 21"/>
                <a:gd name="T8" fmla="*/ 108 w 114"/>
                <a:gd name="T9" fmla="*/ 0 h 21"/>
                <a:gd name="T10" fmla="*/ 114 w 114"/>
                <a:gd name="T11" fmla="*/ 6 h 21"/>
                <a:gd name="T12" fmla="*/ 114 w 114"/>
                <a:gd name="T13" fmla="*/ 12 h 21"/>
                <a:gd name="T14" fmla="*/ 108 w 114"/>
                <a:gd name="T15" fmla="*/ 19 h 21"/>
                <a:gd name="T16" fmla="*/ 7 w 114"/>
                <a:gd name="T1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4" h="21">
                  <a:moveTo>
                    <a:pt x="7" y="21"/>
                  </a:moveTo>
                  <a:cubicBezTo>
                    <a:pt x="3" y="21"/>
                    <a:pt x="0" y="18"/>
                    <a:pt x="0" y="14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5"/>
                    <a:pt x="3" y="2"/>
                    <a:pt x="7" y="2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111" y="0"/>
                    <a:pt x="114" y="3"/>
                    <a:pt x="114" y="6"/>
                  </a:cubicBezTo>
                  <a:cubicBezTo>
                    <a:pt x="114" y="12"/>
                    <a:pt x="114" y="12"/>
                    <a:pt x="114" y="12"/>
                  </a:cubicBezTo>
                  <a:cubicBezTo>
                    <a:pt x="114" y="15"/>
                    <a:pt x="112" y="18"/>
                    <a:pt x="108" y="19"/>
                  </a:cubicBezTo>
                  <a:lnTo>
                    <a:pt x="7" y="2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7" name="Freeform 99"/>
            <p:cNvSpPr>
              <a:spLocks/>
            </p:cNvSpPr>
            <p:nvPr/>
          </p:nvSpPr>
          <p:spPr bwMode="auto">
            <a:xfrm flipH="1">
              <a:off x="2258463" y="4479396"/>
              <a:ext cx="51155" cy="149812"/>
            </a:xfrm>
            <a:custGeom>
              <a:avLst/>
              <a:gdLst>
                <a:gd name="T0" fmla="*/ 21 w 21"/>
                <a:gd name="T1" fmla="*/ 53 h 60"/>
                <a:gd name="T2" fmla="*/ 15 w 21"/>
                <a:gd name="T3" fmla="*/ 60 h 60"/>
                <a:gd name="T4" fmla="*/ 8 w 21"/>
                <a:gd name="T5" fmla="*/ 60 h 60"/>
                <a:gd name="T6" fmla="*/ 1 w 21"/>
                <a:gd name="T7" fmla="*/ 54 h 60"/>
                <a:gd name="T8" fmla="*/ 0 w 21"/>
                <a:gd name="T9" fmla="*/ 7 h 60"/>
                <a:gd name="T10" fmla="*/ 6 w 21"/>
                <a:gd name="T11" fmla="*/ 0 h 60"/>
                <a:gd name="T12" fmla="*/ 13 w 21"/>
                <a:gd name="T13" fmla="*/ 0 h 60"/>
                <a:gd name="T14" fmla="*/ 20 w 21"/>
                <a:gd name="T15" fmla="*/ 7 h 60"/>
                <a:gd name="T16" fmla="*/ 21 w 21"/>
                <a:gd name="T17" fmla="*/ 53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60">
                  <a:moveTo>
                    <a:pt x="21" y="53"/>
                  </a:moveTo>
                  <a:cubicBezTo>
                    <a:pt x="21" y="57"/>
                    <a:pt x="18" y="60"/>
                    <a:pt x="15" y="60"/>
                  </a:cubicBezTo>
                  <a:cubicBezTo>
                    <a:pt x="8" y="60"/>
                    <a:pt x="8" y="60"/>
                    <a:pt x="8" y="60"/>
                  </a:cubicBezTo>
                  <a:cubicBezTo>
                    <a:pt x="4" y="60"/>
                    <a:pt x="1" y="57"/>
                    <a:pt x="1" y="54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7" y="0"/>
                    <a:pt x="20" y="3"/>
                    <a:pt x="20" y="7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8" name="Freeform 100"/>
            <p:cNvSpPr>
              <a:spLocks/>
            </p:cNvSpPr>
            <p:nvPr/>
          </p:nvSpPr>
          <p:spPr bwMode="auto">
            <a:xfrm flipH="1">
              <a:off x="961309" y="1358918"/>
              <a:ext cx="80387" cy="51155"/>
            </a:xfrm>
            <a:custGeom>
              <a:avLst/>
              <a:gdLst>
                <a:gd name="T0" fmla="*/ 14 w 33"/>
                <a:gd name="T1" fmla="*/ 21 h 21"/>
                <a:gd name="T2" fmla="*/ 19 w 33"/>
                <a:gd name="T3" fmla="*/ 21 h 21"/>
                <a:gd name="T4" fmla="*/ 29 w 33"/>
                <a:gd name="T5" fmla="*/ 21 h 21"/>
                <a:gd name="T6" fmla="*/ 33 w 33"/>
                <a:gd name="T7" fmla="*/ 3 h 21"/>
                <a:gd name="T8" fmla="*/ 30 w 33"/>
                <a:gd name="T9" fmla="*/ 0 h 21"/>
                <a:gd name="T10" fmla="*/ 20 w 33"/>
                <a:gd name="T11" fmla="*/ 0 h 21"/>
                <a:gd name="T12" fmla="*/ 14 w 33"/>
                <a:gd name="T13" fmla="*/ 0 h 21"/>
                <a:gd name="T14" fmla="*/ 3 w 33"/>
                <a:gd name="T15" fmla="*/ 0 h 21"/>
                <a:gd name="T16" fmla="*/ 0 w 33"/>
                <a:gd name="T17" fmla="*/ 4 h 21"/>
                <a:gd name="T18" fmla="*/ 5 w 33"/>
                <a:gd name="T19" fmla="*/ 21 h 21"/>
                <a:gd name="T20" fmla="*/ 14 w 33"/>
                <a:gd name="T21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" h="21">
                  <a:moveTo>
                    <a:pt x="14" y="21"/>
                  </a:moveTo>
                  <a:cubicBezTo>
                    <a:pt x="19" y="21"/>
                    <a:pt x="19" y="21"/>
                    <a:pt x="1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3" y="3"/>
                    <a:pt x="33" y="0"/>
                    <a:pt x="30" y="0"/>
                  </a:cubicBezTo>
                  <a:cubicBezTo>
                    <a:pt x="29" y="0"/>
                    <a:pt x="24" y="0"/>
                    <a:pt x="20" y="0"/>
                  </a:cubicBezTo>
                  <a:cubicBezTo>
                    <a:pt x="16" y="0"/>
                    <a:pt x="14" y="0"/>
                    <a:pt x="14" y="0"/>
                  </a:cubicBezTo>
                  <a:cubicBezTo>
                    <a:pt x="10" y="0"/>
                    <a:pt x="5" y="0"/>
                    <a:pt x="3" y="0"/>
                  </a:cubicBezTo>
                  <a:cubicBezTo>
                    <a:pt x="0" y="0"/>
                    <a:pt x="0" y="4"/>
                    <a:pt x="0" y="4"/>
                  </a:cubicBezTo>
                  <a:cubicBezTo>
                    <a:pt x="5" y="21"/>
                    <a:pt x="5" y="21"/>
                    <a:pt x="5" y="21"/>
                  </a:cubicBezTo>
                  <a:lnTo>
                    <a:pt x="14" y="2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9" name="Freeform 101"/>
            <p:cNvSpPr>
              <a:spLocks noEditPoints="1"/>
            </p:cNvSpPr>
            <p:nvPr/>
          </p:nvSpPr>
          <p:spPr bwMode="auto">
            <a:xfrm flipH="1">
              <a:off x="906500" y="1419209"/>
              <a:ext cx="182698" cy="219237"/>
            </a:xfrm>
            <a:custGeom>
              <a:avLst/>
              <a:gdLst>
                <a:gd name="T0" fmla="*/ 24 w 74"/>
                <a:gd name="T1" fmla="*/ 1 h 88"/>
                <a:gd name="T2" fmla="*/ 0 w 74"/>
                <a:gd name="T3" fmla="*/ 66 h 88"/>
                <a:gd name="T4" fmla="*/ 51 w 74"/>
                <a:gd name="T5" fmla="*/ 87 h 88"/>
                <a:gd name="T6" fmla="*/ 73 w 74"/>
                <a:gd name="T7" fmla="*/ 39 h 88"/>
                <a:gd name="T8" fmla="*/ 46 w 74"/>
                <a:gd name="T9" fmla="*/ 26 h 88"/>
                <a:gd name="T10" fmla="*/ 45 w 74"/>
                <a:gd name="T11" fmla="*/ 28 h 88"/>
                <a:gd name="T12" fmla="*/ 38 w 74"/>
                <a:gd name="T13" fmla="*/ 27 h 88"/>
                <a:gd name="T14" fmla="*/ 32 w 74"/>
                <a:gd name="T15" fmla="*/ 31 h 88"/>
                <a:gd name="T16" fmla="*/ 38 w 74"/>
                <a:gd name="T17" fmla="*/ 37 h 88"/>
                <a:gd name="T18" fmla="*/ 48 w 74"/>
                <a:gd name="T19" fmla="*/ 48 h 88"/>
                <a:gd name="T20" fmla="*/ 46 w 74"/>
                <a:gd name="T21" fmla="*/ 54 h 88"/>
                <a:gd name="T22" fmla="*/ 40 w 74"/>
                <a:gd name="T23" fmla="*/ 57 h 88"/>
                <a:gd name="T24" fmla="*/ 40 w 74"/>
                <a:gd name="T25" fmla="*/ 62 h 88"/>
                <a:gd name="T26" fmla="*/ 36 w 74"/>
                <a:gd name="T27" fmla="*/ 62 h 88"/>
                <a:gd name="T28" fmla="*/ 34 w 74"/>
                <a:gd name="T29" fmla="*/ 60 h 88"/>
                <a:gd name="T30" fmla="*/ 28 w 74"/>
                <a:gd name="T31" fmla="*/ 57 h 88"/>
                <a:gd name="T32" fmla="*/ 25 w 74"/>
                <a:gd name="T33" fmla="*/ 55 h 88"/>
                <a:gd name="T34" fmla="*/ 26 w 74"/>
                <a:gd name="T35" fmla="*/ 52 h 88"/>
                <a:gd name="T36" fmla="*/ 27 w 74"/>
                <a:gd name="T37" fmla="*/ 52 h 88"/>
                <a:gd name="T38" fmla="*/ 32 w 74"/>
                <a:gd name="T39" fmla="*/ 53 h 88"/>
                <a:gd name="T40" fmla="*/ 38 w 74"/>
                <a:gd name="T41" fmla="*/ 53 h 88"/>
                <a:gd name="T42" fmla="*/ 42 w 74"/>
                <a:gd name="T43" fmla="*/ 50 h 88"/>
                <a:gd name="T44" fmla="*/ 42 w 74"/>
                <a:gd name="T45" fmla="*/ 46 h 88"/>
                <a:gd name="T46" fmla="*/ 39 w 74"/>
                <a:gd name="T47" fmla="*/ 43 h 88"/>
                <a:gd name="T48" fmla="*/ 32 w 74"/>
                <a:gd name="T49" fmla="*/ 40 h 88"/>
                <a:gd name="T50" fmla="*/ 27 w 74"/>
                <a:gd name="T51" fmla="*/ 35 h 88"/>
                <a:gd name="T52" fmla="*/ 28 w 74"/>
                <a:gd name="T53" fmla="*/ 26 h 88"/>
                <a:gd name="T54" fmla="*/ 35 w 74"/>
                <a:gd name="T55" fmla="*/ 19 h 88"/>
                <a:gd name="T56" fmla="*/ 36 w 74"/>
                <a:gd name="T57" fmla="*/ 18 h 88"/>
                <a:gd name="T58" fmla="*/ 40 w 74"/>
                <a:gd name="T59" fmla="*/ 18 h 88"/>
                <a:gd name="T60" fmla="*/ 40 w 74"/>
                <a:gd name="T61" fmla="*/ 22 h 88"/>
                <a:gd name="T62" fmla="*/ 44 w 74"/>
                <a:gd name="T63" fmla="*/ 23 h 88"/>
                <a:gd name="T64" fmla="*/ 46 w 74"/>
                <a:gd name="T65" fmla="*/ 23 h 88"/>
                <a:gd name="T66" fmla="*/ 46 w 74"/>
                <a:gd name="T67" fmla="*/ 26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4" h="88">
                  <a:moveTo>
                    <a:pt x="48" y="1"/>
                  </a:moveTo>
                  <a:cubicBezTo>
                    <a:pt x="24" y="1"/>
                    <a:pt x="24" y="1"/>
                    <a:pt x="24" y="1"/>
                  </a:cubicBezTo>
                  <a:cubicBezTo>
                    <a:pt x="12" y="1"/>
                    <a:pt x="0" y="28"/>
                    <a:pt x="0" y="40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78"/>
                    <a:pt x="11" y="88"/>
                    <a:pt x="23" y="88"/>
                  </a:cubicBezTo>
                  <a:cubicBezTo>
                    <a:pt x="51" y="87"/>
                    <a:pt x="51" y="87"/>
                    <a:pt x="51" y="87"/>
                  </a:cubicBezTo>
                  <a:cubicBezTo>
                    <a:pt x="64" y="87"/>
                    <a:pt x="74" y="77"/>
                    <a:pt x="74" y="65"/>
                  </a:cubicBezTo>
                  <a:cubicBezTo>
                    <a:pt x="73" y="39"/>
                    <a:pt x="73" y="39"/>
                    <a:pt x="73" y="39"/>
                  </a:cubicBezTo>
                  <a:cubicBezTo>
                    <a:pt x="73" y="27"/>
                    <a:pt x="60" y="0"/>
                    <a:pt x="48" y="1"/>
                  </a:cubicBezTo>
                  <a:close/>
                  <a:moveTo>
                    <a:pt x="46" y="26"/>
                  </a:moveTo>
                  <a:cubicBezTo>
                    <a:pt x="46" y="26"/>
                    <a:pt x="46" y="27"/>
                    <a:pt x="46" y="27"/>
                  </a:cubicBezTo>
                  <a:cubicBezTo>
                    <a:pt x="46" y="27"/>
                    <a:pt x="45" y="28"/>
                    <a:pt x="45" y="28"/>
                  </a:cubicBezTo>
                  <a:cubicBezTo>
                    <a:pt x="44" y="27"/>
                    <a:pt x="44" y="27"/>
                    <a:pt x="42" y="27"/>
                  </a:cubicBezTo>
                  <a:cubicBezTo>
                    <a:pt x="41" y="27"/>
                    <a:pt x="40" y="27"/>
                    <a:pt x="38" y="27"/>
                  </a:cubicBezTo>
                  <a:cubicBezTo>
                    <a:pt x="36" y="27"/>
                    <a:pt x="34" y="27"/>
                    <a:pt x="33" y="28"/>
                  </a:cubicBezTo>
                  <a:cubicBezTo>
                    <a:pt x="32" y="29"/>
                    <a:pt x="32" y="30"/>
                    <a:pt x="32" y="31"/>
                  </a:cubicBezTo>
                  <a:cubicBezTo>
                    <a:pt x="32" y="33"/>
                    <a:pt x="32" y="34"/>
                    <a:pt x="33" y="35"/>
                  </a:cubicBezTo>
                  <a:cubicBezTo>
                    <a:pt x="34" y="35"/>
                    <a:pt x="36" y="36"/>
                    <a:pt x="38" y="37"/>
                  </a:cubicBezTo>
                  <a:cubicBezTo>
                    <a:pt x="42" y="38"/>
                    <a:pt x="44" y="40"/>
                    <a:pt x="46" y="41"/>
                  </a:cubicBezTo>
                  <a:cubicBezTo>
                    <a:pt x="47" y="43"/>
                    <a:pt x="48" y="45"/>
                    <a:pt x="48" y="48"/>
                  </a:cubicBezTo>
                  <a:cubicBezTo>
                    <a:pt x="48" y="49"/>
                    <a:pt x="48" y="50"/>
                    <a:pt x="48" y="52"/>
                  </a:cubicBezTo>
                  <a:cubicBezTo>
                    <a:pt x="47" y="53"/>
                    <a:pt x="47" y="54"/>
                    <a:pt x="46" y="54"/>
                  </a:cubicBezTo>
                  <a:cubicBezTo>
                    <a:pt x="45" y="55"/>
                    <a:pt x="44" y="56"/>
                    <a:pt x="43" y="56"/>
                  </a:cubicBezTo>
                  <a:cubicBezTo>
                    <a:pt x="42" y="57"/>
                    <a:pt x="41" y="57"/>
                    <a:pt x="40" y="57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0" y="61"/>
                    <a:pt x="40" y="61"/>
                    <a:pt x="40" y="62"/>
                  </a:cubicBezTo>
                  <a:cubicBezTo>
                    <a:pt x="40" y="62"/>
                    <a:pt x="39" y="62"/>
                    <a:pt x="39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5" y="62"/>
                    <a:pt x="35" y="62"/>
                    <a:pt x="35" y="62"/>
                  </a:cubicBezTo>
                  <a:cubicBezTo>
                    <a:pt x="34" y="61"/>
                    <a:pt x="34" y="61"/>
                    <a:pt x="34" y="60"/>
                  </a:cubicBezTo>
                  <a:cubicBezTo>
                    <a:pt x="34" y="58"/>
                    <a:pt x="34" y="58"/>
                    <a:pt x="34" y="58"/>
                  </a:cubicBezTo>
                  <a:cubicBezTo>
                    <a:pt x="32" y="58"/>
                    <a:pt x="30" y="57"/>
                    <a:pt x="28" y="57"/>
                  </a:cubicBezTo>
                  <a:cubicBezTo>
                    <a:pt x="27" y="57"/>
                    <a:pt x="26" y="56"/>
                    <a:pt x="25" y="56"/>
                  </a:cubicBezTo>
                  <a:cubicBezTo>
                    <a:pt x="25" y="56"/>
                    <a:pt x="25" y="56"/>
                    <a:pt x="25" y="55"/>
                  </a:cubicBezTo>
                  <a:cubicBezTo>
                    <a:pt x="25" y="55"/>
                    <a:pt x="25" y="54"/>
                    <a:pt x="25" y="54"/>
                  </a:cubicBezTo>
                  <a:cubicBezTo>
                    <a:pt x="25" y="53"/>
                    <a:pt x="26" y="53"/>
                    <a:pt x="26" y="52"/>
                  </a:cubicBezTo>
                  <a:cubicBezTo>
                    <a:pt x="26" y="52"/>
                    <a:pt x="26" y="51"/>
                    <a:pt x="26" y="51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28" y="52"/>
                    <a:pt x="28" y="52"/>
                    <a:pt x="29" y="52"/>
                  </a:cubicBezTo>
                  <a:cubicBezTo>
                    <a:pt x="30" y="53"/>
                    <a:pt x="31" y="53"/>
                    <a:pt x="32" y="53"/>
                  </a:cubicBezTo>
                  <a:cubicBezTo>
                    <a:pt x="32" y="53"/>
                    <a:pt x="33" y="53"/>
                    <a:pt x="35" y="53"/>
                  </a:cubicBezTo>
                  <a:cubicBezTo>
                    <a:pt x="36" y="53"/>
                    <a:pt x="37" y="53"/>
                    <a:pt x="38" y="53"/>
                  </a:cubicBezTo>
                  <a:cubicBezTo>
                    <a:pt x="39" y="53"/>
                    <a:pt x="39" y="52"/>
                    <a:pt x="40" y="52"/>
                  </a:cubicBezTo>
                  <a:cubicBezTo>
                    <a:pt x="41" y="52"/>
                    <a:pt x="41" y="51"/>
                    <a:pt x="42" y="50"/>
                  </a:cubicBezTo>
                  <a:cubicBezTo>
                    <a:pt x="42" y="50"/>
                    <a:pt x="42" y="49"/>
                    <a:pt x="42" y="48"/>
                  </a:cubicBezTo>
                  <a:cubicBezTo>
                    <a:pt x="42" y="47"/>
                    <a:pt x="42" y="47"/>
                    <a:pt x="42" y="46"/>
                  </a:cubicBezTo>
                  <a:cubicBezTo>
                    <a:pt x="42" y="46"/>
                    <a:pt x="41" y="45"/>
                    <a:pt x="41" y="45"/>
                  </a:cubicBezTo>
                  <a:cubicBezTo>
                    <a:pt x="40" y="44"/>
                    <a:pt x="40" y="44"/>
                    <a:pt x="39" y="43"/>
                  </a:cubicBezTo>
                  <a:cubicBezTo>
                    <a:pt x="38" y="43"/>
                    <a:pt x="37" y="42"/>
                    <a:pt x="36" y="42"/>
                  </a:cubicBezTo>
                  <a:cubicBezTo>
                    <a:pt x="34" y="41"/>
                    <a:pt x="33" y="41"/>
                    <a:pt x="32" y="40"/>
                  </a:cubicBezTo>
                  <a:cubicBezTo>
                    <a:pt x="31" y="40"/>
                    <a:pt x="30" y="39"/>
                    <a:pt x="29" y="38"/>
                  </a:cubicBezTo>
                  <a:cubicBezTo>
                    <a:pt x="28" y="37"/>
                    <a:pt x="27" y="36"/>
                    <a:pt x="27" y="35"/>
                  </a:cubicBezTo>
                  <a:cubicBezTo>
                    <a:pt x="26" y="34"/>
                    <a:pt x="26" y="33"/>
                    <a:pt x="26" y="31"/>
                  </a:cubicBezTo>
                  <a:cubicBezTo>
                    <a:pt x="26" y="29"/>
                    <a:pt x="27" y="28"/>
                    <a:pt x="28" y="26"/>
                  </a:cubicBezTo>
                  <a:cubicBezTo>
                    <a:pt x="29" y="24"/>
                    <a:pt x="32" y="23"/>
                    <a:pt x="35" y="23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35" y="19"/>
                    <a:pt x="35" y="18"/>
                    <a:pt x="35" y="18"/>
                  </a:cubicBezTo>
                  <a:cubicBezTo>
                    <a:pt x="35" y="18"/>
                    <a:pt x="35" y="18"/>
                    <a:pt x="36" y="18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40" y="18"/>
                    <a:pt x="40" y="18"/>
                    <a:pt x="40" y="18"/>
                  </a:cubicBezTo>
                  <a:cubicBezTo>
                    <a:pt x="40" y="18"/>
                    <a:pt x="40" y="19"/>
                    <a:pt x="40" y="19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41" y="22"/>
                    <a:pt x="42" y="22"/>
                    <a:pt x="43" y="23"/>
                  </a:cubicBezTo>
                  <a:cubicBezTo>
                    <a:pt x="43" y="23"/>
                    <a:pt x="44" y="23"/>
                    <a:pt x="44" y="2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6" y="23"/>
                    <a:pt x="46" y="23"/>
                    <a:pt x="46" y="23"/>
                  </a:cubicBezTo>
                  <a:cubicBezTo>
                    <a:pt x="46" y="23"/>
                    <a:pt x="46" y="24"/>
                    <a:pt x="46" y="24"/>
                  </a:cubicBezTo>
                  <a:cubicBezTo>
                    <a:pt x="46" y="25"/>
                    <a:pt x="46" y="25"/>
                    <a:pt x="46" y="2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0" name="Freeform 102"/>
            <p:cNvSpPr>
              <a:spLocks/>
            </p:cNvSpPr>
            <p:nvPr/>
          </p:nvSpPr>
          <p:spPr bwMode="auto">
            <a:xfrm flipH="1">
              <a:off x="891884" y="1400939"/>
              <a:ext cx="76733" cy="52983"/>
            </a:xfrm>
            <a:custGeom>
              <a:avLst/>
              <a:gdLst>
                <a:gd name="T0" fmla="*/ 30 w 31"/>
                <a:gd name="T1" fmla="*/ 11 h 22"/>
                <a:gd name="T2" fmla="*/ 1 w 31"/>
                <a:gd name="T3" fmla="*/ 4 h 22"/>
                <a:gd name="T4" fmla="*/ 1 w 31"/>
                <a:gd name="T5" fmla="*/ 4 h 22"/>
                <a:gd name="T6" fmla="*/ 1 w 31"/>
                <a:gd name="T7" fmla="*/ 4 h 22"/>
                <a:gd name="T8" fmla="*/ 1 w 31"/>
                <a:gd name="T9" fmla="*/ 4 h 22"/>
                <a:gd name="T10" fmla="*/ 1 w 31"/>
                <a:gd name="T11" fmla="*/ 6 h 22"/>
                <a:gd name="T12" fmla="*/ 2 w 31"/>
                <a:gd name="T13" fmla="*/ 6 h 22"/>
                <a:gd name="T14" fmla="*/ 25 w 31"/>
                <a:gd name="T15" fmla="*/ 21 h 22"/>
                <a:gd name="T16" fmla="*/ 27 w 31"/>
                <a:gd name="T17" fmla="*/ 20 h 22"/>
                <a:gd name="T18" fmla="*/ 10 w 31"/>
                <a:gd name="T19" fmla="*/ 6 h 22"/>
                <a:gd name="T20" fmla="*/ 29 w 31"/>
                <a:gd name="T21" fmla="*/ 13 h 22"/>
                <a:gd name="T22" fmla="*/ 30 w 31"/>
                <a:gd name="T23" fmla="*/ 1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" h="22">
                  <a:moveTo>
                    <a:pt x="30" y="11"/>
                  </a:moveTo>
                  <a:cubicBezTo>
                    <a:pt x="22" y="0"/>
                    <a:pt x="5" y="3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5"/>
                    <a:pt x="1" y="6"/>
                    <a:pt x="1" y="6"/>
                  </a:cubicBezTo>
                  <a:cubicBezTo>
                    <a:pt x="1" y="6"/>
                    <a:pt x="1" y="6"/>
                    <a:pt x="2" y="6"/>
                  </a:cubicBezTo>
                  <a:cubicBezTo>
                    <a:pt x="18" y="10"/>
                    <a:pt x="23" y="21"/>
                    <a:pt x="25" y="21"/>
                  </a:cubicBezTo>
                  <a:cubicBezTo>
                    <a:pt x="27" y="22"/>
                    <a:pt x="27" y="20"/>
                    <a:pt x="27" y="20"/>
                  </a:cubicBezTo>
                  <a:cubicBezTo>
                    <a:pt x="24" y="12"/>
                    <a:pt x="16" y="8"/>
                    <a:pt x="10" y="6"/>
                  </a:cubicBezTo>
                  <a:cubicBezTo>
                    <a:pt x="21" y="7"/>
                    <a:pt x="27" y="13"/>
                    <a:pt x="29" y="13"/>
                  </a:cubicBezTo>
                  <a:cubicBezTo>
                    <a:pt x="31" y="13"/>
                    <a:pt x="30" y="11"/>
                    <a:pt x="30" y="1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1" name="Freeform 103"/>
            <p:cNvSpPr>
              <a:spLocks/>
            </p:cNvSpPr>
            <p:nvPr/>
          </p:nvSpPr>
          <p:spPr bwMode="auto">
            <a:xfrm flipH="1">
              <a:off x="2506932" y="730437"/>
              <a:ext cx="76733" cy="51155"/>
            </a:xfrm>
            <a:custGeom>
              <a:avLst/>
              <a:gdLst>
                <a:gd name="T0" fmla="*/ 13 w 31"/>
                <a:gd name="T1" fmla="*/ 20 h 20"/>
                <a:gd name="T2" fmla="*/ 18 w 31"/>
                <a:gd name="T3" fmla="*/ 19 h 20"/>
                <a:gd name="T4" fmla="*/ 27 w 31"/>
                <a:gd name="T5" fmla="*/ 19 h 20"/>
                <a:gd name="T6" fmla="*/ 31 w 31"/>
                <a:gd name="T7" fmla="*/ 3 h 20"/>
                <a:gd name="T8" fmla="*/ 28 w 31"/>
                <a:gd name="T9" fmla="*/ 0 h 20"/>
                <a:gd name="T10" fmla="*/ 18 w 31"/>
                <a:gd name="T11" fmla="*/ 0 h 20"/>
                <a:gd name="T12" fmla="*/ 13 w 31"/>
                <a:gd name="T13" fmla="*/ 0 h 20"/>
                <a:gd name="T14" fmla="*/ 3 w 31"/>
                <a:gd name="T15" fmla="*/ 0 h 20"/>
                <a:gd name="T16" fmla="*/ 0 w 31"/>
                <a:gd name="T17" fmla="*/ 3 h 20"/>
                <a:gd name="T18" fmla="*/ 4 w 31"/>
                <a:gd name="T19" fmla="*/ 20 h 20"/>
                <a:gd name="T20" fmla="*/ 13 w 31"/>
                <a:gd name="T2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" h="20">
                  <a:moveTo>
                    <a:pt x="13" y="20"/>
                  </a:moveTo>
                  <a:cubicBezTo>
                    <a:pt x="18" y="19"/>
                    <a:pt x="18" y="19"/>
                    <a:pt x="18" y="19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31" y="3"/>
                    <a:pt x="30" y="0"/>
                    <a:pt x="28" y="0"/>
                  </a:cubicBezTo>
                  <a:cubicBezTo>
                    <a:pt x="26" y="0"/>
                    <a:pt x="22" y="0"/>
                    <a:pt x="18" y="0"/>
                  </a:cubicBezTo>
                  <a:cubicBezTo>
                    <a:pt x="15" y="0"/>
                    <a:pt x="13" y="0"/>
                    <a:pt x="13" y="0"/>
                  </a:cubicBezTo>
                  <a:cubicBezTo>
                    <a:pt x="9" y="0"/>
                    <a:pt x="4" y="0"/>
                    <a:pt x="3" y="0"/>
                  </a:cubicBezTo>
                  <a:cubicBezTo>
                    <a:pt x="0" y="0"/>
                    <a:pt x="0" y="3"/>
                    <a:pt x="0" y="3"/>
                  </a:cubicBezTo>
                  <a:cubicBezTo>
                    <a:pt x="4" y="20"/>
                    <a:pt x="4" y="20"/>
                    <a:pt x="4" y="20"/>
                  </a:cubicBezTo>
                  <a:lnTo>
                    <a:pt x="13" y="2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2" name="Freeform 104"/>
            <p:cNvSpPr>
              <a:spLocks noEditPoints="1"/>
            </p:cNvSpPr>
            <p:nvPr/>
          </p:nvSpPr>
          <p:spPr bwMode="auto">
            <a:xfrm flipH="1">
              <a:off x="2459431" y="788901"/>
              <a:ext cx="168082" cy="199141"/>
            </a:xfrm>
            <a:custGeom>
              <a:avLst/>
              <a:gdLst>
                <a:gd name="T0" fmla="*/ 23 w 68"/>
                <a:gd name="T1" fmla="*/ 1 h 81"/>
                <a:gd name="T2" fmla="*/ 1 w 68"/>
                <a:gd name="T3" fmla="*/ 60 h 81"/>
                <a:gd name="T4" fmla="*/ 48 w 68"/>
                <a:gd name="T5" fmla="*/ 80 h 81"/>
                <a:gd name="T6" fmla="*/ 68 w 68"/>
                <a:gd name="T7" fmla="*/ 36 h 81"/>
                <a:gd name="T8" fmla="*/ 43 w 68"/>
                <a:gd name="T9" fmla="*/ 23 h 81"/>
                <a:gd name="T10" fmla="*/ 42 w 68"/>
                <a:gd name="T11" fmla="*/ 25 h 81"/>
                <a:gd name="T12" fmla="*/ 36 w 68"/>
                <a:gd name="T13" fmla="*/ 24 h 81"/>
                <a:gd name="T14" fmla="*/ 30 w 68"/>
                <a:gd name="T15" fmla="*/ 29 h 81"/>
                <a:gd name="T16" fmla="*/ 36 w 68"/>
                <a:gd name="T17" fmla="*/ 34 h 81"/>
                <a:gd name="T18" fmla="*/ 45 w 68"/>
                <a:gd name="T19" fmla="*/ 44 h 81"/>
                <a:gd name="T20" fmla="*/ 43 w 68"/>
                <a:gd name="T21" fmla="*/ 50 h 81"/>
                <a:gd name="T22" fmla="*/ 37 w 68"/>
                <a:gd name="T23" fmla="*/ 52 h 81"/>
                <a:gd name="T24" fmla="*/ 37 w 68"/>
                <a:gd name="T25" fmla="*/ 57 h 81"/>
                <a:gd name="T26" fmla="*/ 33 w 68"/>
                <a:gd name="T27" fmla="*/ 57 h 81"/>
                <a:gd name="T28" fmla="*/ 32 w 68"/>
                <a:gd name="T29" fmla="*/ 55 h 81"/>
                <a:gd name="T30" fmla="*/ 27 w 68"/>
                <a:gd name="T31" fmla="*/ 52 h 81"/>
                <a:gd name="T32" fmla="*/ 24 w 68"/>
                <a:gd name="T33" fmla="*/ 51 h 81"/>
                <a:gd name="T34" fmla="*/ 24 w 68"/>
                <a:gd name="T35" fmla="*/ 48 h 81"/>
                <a:gd name="T36" fmla="*/ 26 w 68"/>
                <a:gd name="T37" fmla="*/ 48 h 81"/>
                <a:gd name="T38" fmla="*/ 30 w 68"/>
                <a:gd name="T39" fmla="*/ 49 h 81"/>
                <a:gd name="T40" fmla="*/ 35 w 68"/>
                <a:gd name="T41" fmla="*/ 48 h 81"/>
                <a:gd name="T42" fmla="*/ 39 w 68"/>
                <a:gd name="T43" fmla="*/ 46 h 81"/>
                <a:gd name="T44" fmla="*/ 39 w 68"/>
                <a:gd name="T45" fmla="*/ 42 h 81"/>
                <a:gd name="T46" fmla="*/ 36 w 68"/>
                <a:gd name="T47" fmla="*/ 40 h 81"/>
                <a:gd name="T48" fmla="*/ 30 w 68"/>
                <a:gd name="T49" fmla="*/ 37 h 81"/>
                <a:gd name="T50" fmla="*/ 25 w 68"/>
                <a:gd name="T51" fmla="*/ 32 h 81"/>
                <a:gd name="T52" fmla="*/ 26 w 68"/>
                <a:gd name="T53" fmla="*/ 24 h 81"/>
                <a:gd name="T54" fmla="*/ 32 w 68"/>
                <a:gd name="T55" fmla="*/ 18 h 81"/>
                <a:gd name="T56" fmla="*/ 34 w 68"/>
                <a:gd name="T57" fmla="*/ 16 h 81"/>
                <a:gd name="T58" fmla="*/ 38 w 68"/>
                <a:gd name="T59" fmla="*/ 17 h 81"/>
                <a:gd name="T60" fmla="*/ 38 w 68"/>
                <a:gd name="T61" fmla="*/ 20 h 81"/>
                <a:gd name="T62" fmla="*/ 41 w 68"/>
                <a:gd name="T63" fmla="*/ 21 h 81"/>
                <a:gd name="T64" fmla="*/ 43 w 68"/>
                <a:gd name="T65" fmla="*/ 21 h 81"/>
                <a:gd name="T66" fmla="*/ 43 w 68"/>
                <a:gd name="T67" fmla="*/ 23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8" h="81">
                  <a:moveTo>
                    <a:pt x="45" y="0"/>
                  </a:moveTo>
                  <a:cubicBezTo>
                    <a:pt x="23" y="1"/>
                    <a:pt x="23" y="1"/>
                    <a:pt x="23" y="1"/>
                  </a:cubicBezTo>
                  <a:cubicBezTo>
                    <a:pt x="11" y="1"/>
                    <a:pt x="0" y="25"/>
                    <a:pt x="1" y="37"/>
                  </a:cubicBezTo>
                  <a:cubicBezTo>
                    <a:pt x="1" y="60"/>
                    <a:pt x="1" y="60"/>
                    <a:pt x="1" y="60"/>
                  </a:cubicBezTo>
                  <a:cubicBezTo>
                    <a:pt x="1" y="72"/>
                    <a:pt x="10" y="81"/>
                    <a:pt x="22" y="81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59" y="80"/>
                    <a:pt x="68" y="71"/>
                    <a:pt x="68" y="59"/>
                  </a:cubicBezTo>
                  <a:cubicBezTo>
                    <a:pt x="68" y="36"/>
                    <a:pt x="68" y="36"/>
                    <a:pt x="68" y="36"/>
                  </a:cubicBezTo>
                  <a:cubicBezTo>
                    <a:pt x="68" y="24"/>
                    <a:pt x="56" y="0"/>
                    <a:pt x="45" y="0"/>
                  </a:cubicBezTo>
                  <a:close/>
                  <a:moveTo>
                    <a:pt x="43" y="23"/>
                  </a:moveTo>
                  <a:cubicBezTo>
                    <a:pt x="43" y="24"/>
                    <a:pt x="43" y="24"/>
                    <a:pt x="43" y="25"/>
                  </a:cubicBezTo>
                  <a:cubicBezTo>
                    <a:pt x="42" y="25"/>
                    <a:pt x="42" y="25"/>
                    <a:pt x="42" y="25"/>
                  </a:cubicBezTo>
                  <a:cubicBezTo>
                    <a:pt x="41" y="25"/>
                    <a:pt x="41" y="25"/>
                    <a:pt x="39" y="25"/>
                  </a:cubicBezTo>
                  <a:cubicBezTo>
                    <a:pt x="38" y="24"/>
                    <a:pt x="37" y="24"/>
                    <a:pt x="36" y="24"/>
                  </a:cubicBezTo>
                  <a:cubicBezTo>
                    <a:pt x="34" y="24"/>
                    <a:pt x="32" y="25"/>
                    <a:pt x="31" y="26"/>
                  </a:cubicBezTo>
                  <a:cubicBezTo>
                    <a:pt x="30" y="26"/>
                    <a:pt x="30" y="27"/>
                    <a:pt x="30" y="29"/>
                  </a:cubicBezTo>
                  <a:cubicBezTo>
                    <a:pt x="30" y="30"/>
                    <a:pt x="30" y="31"/>
                    <a:pt x="31" y="32"/>
                  </a:cubicBezTo>
                  <a:cubicBezTo>
                    <a:pt x="32" y="32"/>
                    <a:pt x="34" y="33"/>
                    <a:pt x="36" y="34"/>
                  </a:cubicBezTo>
                  <a:cubicBezTo>
                    <a:pt x="39" y="35"/>
                    <a:pt x="41" y="36"/>
                    <a:pt x="43" y="38"/>
                  </a:cubicBezTo>
                  <a:cubicBezTo>
                    <a:pt x="44" y="39"/>
                    <a:pt x="45" y="41"/>
                    <a:pt x="45" y="44"/>
                  </a:cubicBezTo>
                  <a:cubicBezTo>
                    <a:pt x="45" y="45"/>
                    <a:pt x="45" y="46"/>
                    <a:pt x="44" y="47"/>
                  </a:cubicBezTo>
                  <a:cubicBezTo>
                    <a:pt x="44" y="48"/>
                    <a:pt x="43" y="49"/>
                    <a:pt x="43" y="50"/>
                  </a:cubicBezTo>
                  <a:cubicBezTo>
                    <a:pt x="42" y="51"/>
                    <a:pt x="41" y="51"/>
                    <a:pt x="40" y="52"/>
                  </a:cubicBezTo>
                  <a:cubicBezTo>
                    <a:pt x="39" y="52"/>
                    <a:pt x="38" y="52"/>
                    <a:pt x="37" y="52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7" y="56"/>
                    <a:pt x="37" y="56"/>
                    <a:pt x="37" y="57"/>
                  </a:cubicBezTo>
                  <a:cubicBezTo>
                    <a:pt x="37" y="57"/>
                    <a:pt x="37" y="57"/>
                    <a:pt x="36" y="57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33" y="57"/>
                    <a:pt x="33" y="57"/>
                    <a:pt x="32" y="57"/>
                  </a:cubicBezTo>
                  <a:cubicBezTo>
                    <a:pt x="32" y="56"/>
                    <a:pt x="32" y="56"/>
                    <a:pt x="32" y="55"/>
                  </a:cubicBezTo>
                  <a:cubicBezTo>
                    <a:pt x="32" y="53"/>
                    <a:pt x="32" y="53"/>
                    <a:pt x="32" y="53"/>
                  </a:cubicBezTo>
                  <a:cubicBezTo>
                    <a:pt x="30" y="53"/>
                    <a:pt x="28" y="53"/>
                    <a:pt x="27" y="52"/>
                  </a:cubicBezTo>
                  <a:cubicBezTo>
                    <a:pt x="25" y="52"/>
                    <a:pt x="25" y="52"/>
                    <a:pt x="24" y="51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4" y="50"/>
                    <a:pt x="24" y="50"/>
                    <a:pt x="24" y="49"/>
                  </a:cubicBezTo>
                  <a:cubicBezTo>
                    <a:pt x="24" y="49"/>
                    <a:pt x="24" y="48"/>
                    <a:pt x="24" y="48"/>
                  </a:cubicBezTo>
                  <a:cubicBezTo>
                    <a:pt x="24" y="47"/>
                    <a:pt x="25" y="47"/>
                    <a:pt x="25" y="47"/>
                  </a:cubicBezTo>
                  <a:cubicBezTo>
                    <a:pt x="25" y="47"/>
                    <a:pt x="25" y="47"/>
                    <a:pt x="26" y="48"/>
                  </a:cubicBezTo>
                  <a:cubicBezTo>
                    <a:pt x="26" y="48"/>
                    <a:pt x="27" y="48"/>
                    <a:pt x="27" y="48"/>
                  </a:cubicBezTo>
                  <a:cubicBezTo>
                    <a:pt x="28" y="48"/>
                    <a:pt x="29" y="48"/>
                    <a:pt x="30" y="49"/>
                  </a:cubicBezTo>
                  <a:cubicBezTo>
                    <a:pt x="30" y="49"/>
                    <a:pt x="31" y="49"/>
                    <a:pt x="32" y="49"/>
                  </a:cubicBezTo>
                  <a:cubicBezTo>
                    <a:pt x="33" y="49"/>
                    <a:pt x="34" y="49"/>
                    <a:pt x="35" y="48"/>
                  </a:cubicBezTo>
                  <a:cubicBezTo>
                    <a:pt x="36" y="48"/>
                    <a:pt x="37" y="48"/>
                    <a:pt x="37" y="48"/>
                  </a:cubicBezTo>
                  <a:cubicBezTo>
                    <a:pt x="38" y="47"/>
                    <a:pt x="39" y="47"/>
                    <a:pt x="39" y="46"/>
                  </a:cubicBezTo>
                  <a:cubicBezTo>
                    <a:pt x="39" y="46"/>
                    <a:pt x="39" y="45"/>
                    <a:pt x="39" y="44"/>
                  </a:cubicBezTo>
                  <a:cubicBezTo>
                    <a:pt x="39" y="43"/>
                    <a:pt x="39" y="43"/>
                    <a:pt x="39" y="42"/>
                  </a:cubicBezTo>
                  <a:cubicBezTo>
                    <a:pt x="39" y="42"/>
                    <a:pt x="39" y="41"/>
                    <a:pt x="38" y="41"/>
                  </a:cubicBezTo>
                  <a:cubicBezTo>
                    <a:pt x="38" y="40"/>
                    <a:pt x="37" y="40"/>
                    <a:pt x="36" y="40"/>
                  </a:cubicBezTo>
                  <a:cubicBezTo>
                    <a:pt x="35" y="39"/>
                    <a:pt x="34" y="39"/>
                    <a:pt x="33" y="38"/>
                  </a:cubicBezTo>
                  <a:cubicBezTo>
                    <a:pt x="32" y="38"/>
                    <a:pt x="31" y="37"/>
                    <a:pt x="30" y="37"/>
                  </a:cubicBezTo>
                  <a:cubicBezTo>
                    <a:pt x="29" y="36"/>
                    <a:pt x="28" y="36"/>
                    <a:pt x="27" y="35"/>
                  </a:cubicBezTo>
                  <a:cubicBezTo>
                    <a:pt x="26" y="34"/>
                    <a:pt x="26" y="33"/>
                    <a:pt x="25" y="32"/>
                  </a:cubicBezTo>
                  <a:cubicBezTo>
                    <a:pt x="25" y="31"/>
                    <a:pt x="25" y="30"/>
                    <a:pt x="24" y="29"/>
                  </a:cubicBezTo>
                  <a:cubicBezTo>
                    <a:pt x="24" y="27"/>
                    <a:pt x="25" y="25"/>
                    <a:pt x="26" y="24"/>
                  </a:cubicBezTo>
                  <a:cubicBezTo>
                    <a:pt x="28" y="22"/>
                    <a:pt x="30" y="21"/>
                    <a:pt x="33" y="21"/>
                  </a:cubicBezTo>
                  <a:cubicBezTo>
                    <a:pt x="32" y="18"/>
                    <a:pt x="32" y="18"/>
                    <a:pt x="32" y="18"/>
                  </a:cubicBezTo>
                  <a:cubicBezTo>
                    <a:pt x="32" y="17"/>
                    <a:pt x="33" y="17"/>
                    <a:pt x="33" y="17"/>
                  </a:cubicBezTo>
                  <a:cubicBezTo>
                    <a:pt x="33" y="16"/>
                    <a:pt x="33" y="16"/>
                    <a:pt x="34" y="16"/>
                  </a:cubicBezTo>
                  <a:cubicBezTo>
                    <a:pt x="37" y="16"/>
                    <a:pt x="37" y="16"/>
                    <a:pt x="37" y="16"/>
                  </a:cubicBezTo>
                  <a:cubicBezTo>
                    <a:pt x="37" y="16"/>
                    <a:pt x="37" y="16"/>
                    <a:pt x="38" y="17"/>
                  </a:cubicBezTo>
                  <a:cubicBezTo>
                    <a:pt x="38" y="17"/>
                    <a:pt x="38" y="17"/>
                    <a:pt x="38" y="18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39" y="20"/>
                    <a:pt x="39" y="21"/>
                    <a:pt x="40" y="21"/>
                  </a:cubicBezTo>
                  <a:cubicBezTo>
                    <a:pt x="40" y="21"/>
                    <a:pt x="41" y="21"/>
                    <a:pt x="41" y="21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43" y="21"/>
                    <a:pt x="43" y="21"/>
                    <a:pt x="43" y="21"/>
                  </a:cubicBezTo>
                  <a:cubicBezTo>
                    <a:pt x="43" y="21"/>
                    <a:pt x="43" y="22"/>
                    <a:pt x="43" y="22"/>
                  </a:cubicBezTo>
                  <a:cubicBezTo>
                    <a:pt x="43" y="22"/>
                    <a:pt x="43" y="23"/>
                    <a:pt x="43" y="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3" name="Freeform 105"/>
            <p:cNvSpPr>
              <a:spLocks/>
            </p:cNvSpPr>
            <p:nvPr/>
          </p:nvSpPr>
          <p:spPr bwMode="auto">
            <a:xfrm flipH="1">
              <a:off x="2444815" y="768804"/>
              <a:ext cx="69425" cy="51155"/>
            </a:xfrm>
            <a:custGeom>
              <a:avLst/>
              <a:gdLst>
                <a:gd name="T0" fmla="*/ 28 w 28"/>
                <a:gd name="T1" fmla="*/ 10 h 21"/>
                <a:gd name="T2" fmla="*/ 1 w 28"/>
                <a:gd name="T3" fmla="*/ 4 h 21"/>
                <a:gd name="T4" fmla="*/ 1 w 28"/>
                <a:gd name="T5" fmla="*/ 4 h 21"/>
                <a:gd name="T6" fmla="*/ 1 w 28"/>
                <a:gd name="T7" fmla="*/ 4 h 21"/>
                <a:gd name="T8" fmla="*/ 0 w 28"/>
                <a:gd name="T9" fmla="*/ 4 h 21"/>
                <a:gd name="T10" fmla="*/ 0 w 28"/>
                <a:gd name="T11" fmla="*/ 6 h 21"/>
                <a:gd name="T12" fmla="*/ 1 w 28"/>
                <a:gd name="T13" fmla="*/ 6 h 21"/>
                <a:gd name="T14" fmla="*/ 22 w 28"/>
                <a:gd name="T15" fmla="*/ 20 h 21"/>
                <a:gd name="T16" fmla="*/ 24 w 28"/>
                <a:gd name="T17" fmla="*/ 19 h 21"/>
                <a:gd name="T18" fmla="*/ 9 w 28"/>
                <a:gd name="T19" fmla="*/ 6 h 21"/>
                <a:gd name="T20" fmla="*/ 26 w 28"/>
                <a:gd name="T21" fmla="*/ 12 h 21"/>
                <a:gd name="T22" fmla="*/ 28 w 28"/>
                <a:gd name="T23" fmla="*/ 1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" h="21">
                  <a:moveTo>
                    <a:pt x="28" y="10"/>
                  </a:moveTo>
                  <a:cubicBezTo>
                    <a:pt x="20" y="0"/>
                    <a:pt x="4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0" y="6"/>
                    <a:pt x="0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6" y="9"/>
                    <a:pt x="20" y="19"/>
                    <a:pt x="22" y="20"/>
                  </a:cubicBezTo>
                  <a:cubicBezTo>
                    <a:pt x="24" y="21"/>
                    <a:pt x="24" y="19"/>
                    <a:pt x="24" y="19"/>
                  </a:cubicBezTo>
                  <a:cubicBezTo>
                    <a:pt x="22" y="11"/>
                    <a:pt x="15" y="8"/>
                    <a:pt x="9" y="6"/>
                  </a:cubicBezTo>
                  <a:cubicBezTo>
                    <a:pt x="19" y="7"/>
                    <a:pt x="24" y="12"/>
                    <a:pt x="26" y="12"/>
                  </a:cubicBezTo>
                  <a:cubicBezTo>
                    <a:pt x="28" y="12"/>
                    <a:pt x="28" y="10"/>
                    <a:pt x="28" y="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4" name="Freeform 106"/>
            <p:cNvSpPr>
              <a:spLocks/>
            </p:cNvSpPr>
            <p:nvPr/>
          </p:nvSpPr>
          <p:spPr bwMode="auto">
            <a:xfrm flipH="1">
              <a:off x="1556905" y="3774183"/>
              <a:ext cx="82213" cy="51155"/>
            </a:xfrm>
            <a:custGeom>
              <a:avLst/>
              <a:gdLst>
                <a:gd name="T0" fmla="*/ 14 w 33"/>
                <a:gd name="T1" fmla="*/ 21 h 21"/>
                <a:gd name="T2" fmla="*/ 19 w 33"/>
                <a:gd name="T3" fmla="*/ 21 h 21"/>
                <a:gd name="T4" fmla="*/ 29 w 33"/>
                <a:gd name="T5" fmla="*/ 21 h 21"/>
                <a:gd name="T6" fmla="*/ 33 w 33"/>
                <a:gd name="T7" fmla="*/ 3 h 21"/>
                <a:gd name="T8" fmla="*/ 30 w 33"/>
                <a:gd name="T9" fmla="*/ 0 h 21"/>
                <a:gd name="T10" fmla="*/ 19 w 33"/>
                <a:gd name="T11" fmla="*/ 0 h 21"/>
                <a:gd name="T12" fmla="*/ 13 w 33"/>
                <a:gd name="T13" fmla="*/ 0 h 21"/>
                <a:gd name="T14" fmla="*/ 3 w 33"/>
                <a:gd name="T15" fmla="*/ 0 h 21"/>
                <a:gd name="T16" fmla="*/ 0 w 33"/>
                <a:gd name="T17" fmla="*/ 3 h 21"/>
                <a:gd name="T18" fmla="*/ 4 w 33"/>
                <a:gd name="T19" fmla="*/ 21 h 21"/>
                <a:gd name="T20" fmla="*/ 14 w 33"/>
                <a:gd name="T21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" h="21">
                  <a:moveTo>
                    <a:pt x="14" y="21"/>
                  </a:moveTo>
                  <a:cubicBezTo>
                    <a:pt x="19" y="21"/>
                    <a:pt x="19" y="21"/>
                    <a:pt x="1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3" y="3"/>
                    <a:pt x="33" y="0"/>
                    <a:pt x="30" y="0"/>
                  </a:cubicBezTo>
                  <a:cubicBezTo>
                    <a:pt x="28" y="0"/>
                    <a:pt x="23" y="0"/>
                    <a:pt x="19" y="0"/>
                  </a:cubicBezTo>
                  <a:cubicBezTo>
                    <a:pt x="16" y="0"/>
                    <a:pt x="13" y="0"/>
                    <a:pt x="13" y="0"/>
                  </a:cubicBezTo>
                  <a:cubicBezTo>
                    <a:pt x="9" y="0"/>
                    <a:pt x="4" y="0"/>
                    <a:pt x="3" y="0"/>
                  </a:cubicBezTo>
                  <a:cubicBezTo>
                    <a:pt x="0" y="0"/>
                    <a:pt x="0" y="3"/>
                    <a:pt x="0" y="3"/>
                  </a:cubicBezTo>
                  <a:cubicBezTo>
                    <a:pt x="4" y="21"/>
                    <a:pt x="4" y="21"/>
                    <a:pt x="4" y="21"/>
                  </a:cubicBezTo>
                  <a:lnTo>
                    <a:pt x="14" y="2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5" name="Freeform 107"/>
            <p:cNvSpPr>
              <a:spLocks noEditPoints="1"/>
            </p:cNvSpPr>
            <p:nvPr/>
          </p:nvSpPr>
          <p:spPr bwMode="auto">
            <a:xfrm flipH="1">
              <a:off x="1502094" y="3836300"/>
              <a:ext cx="186352" cy="217411"/>
            </a:xfrm>
            <a:custGeom>
              <a:avLst/>
              <a:gdLst>
                <a:gd name="T0" fmla="*/ 25 w 75"/>
                <a:gd name="T1" fmla="*/ 1 h 88"/>
                <a:gd name="T2" fmla="*/ 1 w 75"/>
                <a:gd name="T3" fmla="*/ 65 h 88"/>
                <a:gd name="T4" fmla="*/ 52 w 75"/>
                <a:gd name="T5" fmla="*/ 87 h 88"/>
                <a:gd name="T6" fmla="*/ 74 w 75"/>
                <a:gd name="T7" fmla="*/ 39 h 88"/>
                <a:gd name="T8" fmla="*/ 47 w 75"/>
                <a:gd name="T9" fmla="*/ 25 h 88"/>
                <a:gd name="T10" fmla="*/ 46 w 75"/>
                <a:gd name="T11" fmla="*/ 27 h 88"/>
                <a:gd name="T12" fmla="*/ 39 w 75"/>
                <a:gd name="T13" fmla="*/ 26 h 88"/>
                <a:gd name="T14" fmla="*/ 33 w 75"/>
                <a:gd name="T15" fmla="*/ 31 h 88"/>
                <a:gd name="T16" fmla="*/ 39 w 75"/>
                <a:gd name="T17" fmla="*/ 37 h 88"/>
                <a:gd name="T18" fmla="*/ 49 w 75"/>
                <a:gd name="T19" fmla="*/ 47 h 88"/>
                <a:gd name="T20" fmla="*/ 47 w 75"/>
                <a:gd name="T21" fmla="*/ 54 h 88"/>
                <a:gd name="T22" fmla="*/ 40 w 75"/>
                <a:gd name="T23" fmla="*/ 57 h 88"/>
                <a:gd name="T24" fmla="*/ 40 w 75"/>
                <a:gd name="T25" fmla="*/ 61 h 88"/>
                <a:gd name="T26" fmla="*/ 36 w 75"/>
                <a:gd name="T27" fmla="*/ 62 h 88"/>
                <a:gd name="T28" fmla="*/ 35 w 75"/>
                <a:gd name="T29" fmla="*/ 60 h 88"/>
                <a:gd name="T30" fmla="*/ 29 w 75"/>
                <a:gd name="T31" fmla="*/ 57 h 88"/>
                <a:gd name="T32" fmla="*/ 26 w 75"/>
                <a:gd name="T33" fmla="*/ 55 h 88"/>
                <a:gd name="T34" fmla="*/ 26 w 75"/>
                <a:gd name="T35" fmla="*/ 52 h 88"/>
                <a:gd name="T36" fmla="*/ 28 w 75"/>
                <a:gd name="T37" fmla="*/ 52 h 88"/>
                <a:gd name="T38" fmla="*/ 32 w 75"/>
                <a:gd name="T39" fmla="*/ 53 h 88"/>
                <a:gd name="T40" fmla="*/ 38 w 75"/>
                <a:gd name="T41" fmla="*/ 52 h 88"/>
                <a:gd name="T42" fmla="*/ 42 w 75"/>
                <a:gd name="T43" fmla="*/ 50 h 88"/>
                <a:gd name="T44" fmla="*/ 43 w 75"/>
                <a:gd name="T45" fmla="*/ 46 h 88"/>
                <a:gd name="T46" fmla="*/ 39 w 75"/>
                <a:gd name="T47" fmla="*/ 43 h 88"/>
                <a:gd name="T48" fmla="*/ 33 w 75"/>
                <a:gd name="T49" fmla="*/ 40 h 88"/>
                <a:gd name="T50" fmla="*/ 28 w 75"/>
                <a:gd name="T51" fmla="*/ 35 h 88"/>
                <a:gd name="T52" fmla="*/ 29 w 75"/>
                <a:gd name="T53" fmla="*/ 25 h 88"/>
                <a:gd name="T54" fmla="*/ 35 w 75"/>
                <a:gd name="T55" fmla="*/ 19 h 88"/>
                <a:gd name="T56" fmla="*/ 37 w 75"/>
                <a:gd name="T57" fmla="*/ 17 h 88"/>
                <a:gd name="T58" fmla="*/ 41 w 75"/>
                <a:gd name="T59" fmla="*/ 18 h 88"/>
                <a:gd name="T60" fmla="*/ 41 w 75"/>
                <a:gd name="T61" fmla="*/ 22 h 88"/>
                <a:gd name="T62" fmla="*/ 45 w 75"/>
                <a:gd name="T63" fmla="*/ 22 h 88"/>
                <a:gd name="T64" fmla="*/ 47 w 75"/>
                <a:gd name="T65" fmla="*/ 23 h 88"/>
                <a:gd name="T66" fmla="*/ 47 w 75"/>
                <a:gd name="T67" fmla="*/ 25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5" h="88">
                  <a:moveTo>
                    <a:pt x="49" y="0"/>
                  </a:moveTo>
                  <a:cubicBezTo>
                    <a:pt x="25" y="1"/>
                    <a:pt x="25" y="1"/>
                    <a:pt x="25" y="1"/>
                  </a:cubicBezTo>
                  <a:cubicBezTo>
                    <a:pt x="12" y="1"/>
                    <a:pt x="0" y="27"/>
                    <a:pt x="1" y="40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78"/>
                    <a:pt x="11" y="88"/>
                    <a:pt x="24" y="87"/>
                  </a:cubicBezTo>
                  <a:cubicBezTo>
                    <a:pt x="52" y="87"/>
                    <a:pt x="52" y="87"/>
                    <a:pt x="52" y="87"/>
                  </a:cubicBezTo>
                  <a:cubicBezTo>
                    <a:pt x="65" y="87"/>
                    <a:pt x="75" y="77"/>
                    <a:pt x="74" y="64"/>
                  </a:cubicBezTo>
                  <a:cubicBezTo>
                    <a:pt x="74" y="39"/>
                    <a:pt x="74" y="39"/>
                    <a:pt x="74" y="39"/>
                  </a:cubicBezTo>
                  <a:cubicBezTo>
                    <a:pt x="74" y="26"/>
                    <a:pt x="61" y="0"/>
                    <a:pt x="49" y="0"/>
                  </a:cubicBezTo>
                  <a:close/>
                  <a:moveTo>
                    <a:pt x="47" y="25"/>
                  </a:moveTo>
                  <a:cubicBezTo>
                    <a:pt x="47" y="26"/>
                    <a:pt x="47" y="26"/>
                    <a:pt x="47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5" y="27"/>
                    <a:pt x="44" y="27"/>
                    <a:pt x="43" y="27"/>
                  </a:cubicBezTo>
                  <a:cubicBezTo>
                    <a:pt x="42" y="26"/>
                    <a:pt x="41" y="26"/>
                    <a:pt x="39" y="26"/>
                  </a:cubicBezTo>
                  <a:cubicBezTo>
                    <a:pt x="37" y="26"/>
                    <a:pt x="35" y="27"/>
                    <a:pt x="34" y="28"/>
                  </a:cubicBezTo>
                  <a:cubicBezTo>
                    <a:pt x="33" y="28"/>
                    <a:pt x="33" y="30"/>
                    <a:pt x="33" y="31"/>
                  </a:cubicBezTo>
                  <a:cubicBezTo>
                    <a:pt x="33" y="32"/>
                    <a:pt x="33" y="33"/>
                    <a:pt x="34" y="34"/>
                  </a:cubicBezTo>
                  <a:cubicBezTo>
                    <a:pt x="35" y="35"/>
                    <a:pt x="37" y="36"/>
                    <a:pt x="39" y="37"/>
                  </a:cubicBezTo>
                  <a:cubicBezTo>
                    <a:pt x="42" y="38"/>
                    <a:pt x="45" y="39"/>
                    <a:pt x="46" y="41"/>
                  </a:cubicBezTo>
                  <a:cubicBezTo>
                    <a:pt x="48" y="43"/>
                    <a:pt x="49" y="45"/>
                    <a:pt x="49" y="47"/>
                  </a:cubicBezTo>
                  <a:cubicBezTo>
                    <a:pt x="49" y="49"/>
                    <a:pt x="49" y="50"/>
                    <a:pt x="48" y="51"/>
                  </a:cubicBezTo>
                  <a:cubicBezTo>
                    <a:pt x="48" y="52"/>
                    <a:pt x="47" y="53"/>
                    <a:pt x="47" y="54"/>
                  </a:cubicBezTo>
                  <a:cubicBezTo>
                    <a:pt x="46" y="55"/>
                    <a:pt x="45" y="55"/>
                    <a:pt x="44" y="56"/>
                  </a:cubicBezTo>
                  <a:cubicBezTo>
                    <a:pt x="43" y="56"/>
                    <a:pt x="42" y="57"/>
                    <a:pt x="40" y="57"/>
                  </a:cubicBezTo>
                  <a:cubicBezTo>
                    <a:pt x="41" y="60"/>
                    <a:pt x="41" y="60"/>
                    <a:pt x="41" y="60"/>
                  </a:cubicBezTo>
                  <a:cubicBezTo>
                    <a:pt x="41" y="61"/>
                    <a:pt x="40" y="61"/>
                    <a:pt x="40" y="61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6" y="62"/>
                    <a:pt x="35" y="61"/>
                    <a:pt x="35" y="61"/>
                  </a:cubicBezTo>
                  <a:cubicBezTo>
                    <a:pt x="35" y="61"/>
                    <a:pt x="35" y="61"/>
                    <a:pt x="35" y="60"/>
                  </a:cubicBezTo>
                  <a:cubicBezTo>
                    <a:pt x="35" y="57"/>
                    <a:pt x="35" y="57"/>
                    <a:pt x="35" y="57"/>
                  </a:cubicBezTo>
                  <a:cubicBezTo>
                    <a:pt x="33" y="57"/>
                    <a:pt x="31" y="57"/>
                    <a:pt x="29" y="57"/>
                  </a:cubicBezTo>
                  <a:cubicBezTo>
                    <a:pt x="28" y="56"/>
                    <a:pt x="27" y="56"/>
                    <a:pt x="26" y="56"/>
                  </a:cubicBezTo>
                  <a:cubicBezTo>
                    <a:pt x="26" y="56"/>
                    <a:pt x="26" y="55"/>
                    <a:pt x="26" y="55"/>
                  </a:cubicBezTo>
                  <a:cubicBezTo>
                    <a:pt x="26" y="54"/>
                    <a:pt x="26" y="54"/>
                    <a:pt x="26" y="53"/>
                  </a:cubicBezTo>
                  <a:cubicBezTo>
                    <a:pt x="26" y="53"/>
                    <a:pt x="26" y="52"/>
                    <a:pt x="26" y="52"/>
                  </a:cubicBezTo>
                  <a:cubicBezTo>
                    <a:pt x="27" y="51"/>
                    <a:pt x="27" y="51"/>
                    <a:pt x="27" y="51"/>
                  </a:cubicBezTo>
                  <a:cubicBezTo>
                    <a:pt x="27" y="51"/>
                    <a:pt x="28" y="51"/>
                    <a:pt x="28" y="52"/>
                  </a:cubicBezTo>
                  <a:cubicBezTo>
                    <a:pt x="29" y="52"/>
                    <a:pt x="29" y="52"/>
                    <a:pt x="30" y="52"/>
                  </a:cubicBezTo>
                  <a:cubicBezTo>
                    <a:pt x="31" y="52"/>
                    <a:pt x="31" y="52"/>
                    <a:pt x="32" y="53"/>
                  </a:cubicBezTo>
                  <a:cubicBezTo>
                    <a:pt x="33" y="53"/>
                    <a:pt x="34" y="53"/>
                    <a:pt x="35" y="53"/>
                  </a:cubicBezTo>
                  <a:cubicBezTo>
                    <a:pt x="36" y="53"/>
                    <a:pt x="37" y="53"/>
                    <a:pt x="38" y="52"/>
                  </a:cubicBezTo>
                  <a:cubicBezTo>
                    <a:pt x="39" y="52"/>
                    <a:pt x="40" y="52"/>
                    <a:pt x="41" y="52"/>
                  </a:cubicBezTo>
                  <a:cubicBezTo>
                    <a:pt x="41" y="51"/>
                    <a:pt x="42" y="51"/>
                    <a:pt x="42" y="50"/>
                  </a:cubicBezTo>
                  <a:cubicBezTo>
                    <a:pt x="43" y="49"/>
                    <a:pt x="43" y="49"/>
                    <a:pt x="43" y="48"/>
                  </a:cubicBezTo>
                  <a:cubicBezTo>
                    <a:pt x="43" y="47"/>
                    <a:pt x="43" y="46"/>
                    <a:pt x="43" y="46"/>
                  </a:cubicBezTo>
                  <a:cubicBezTo>
                    <a:pt x="42" y="45"/>
                    <a:pt x="42" y="45"/>
                    <a:pt x="42" y="44"/>
                  </a:cubicBezTo>
                  <a:cubicBezTo>
                    <a:pt x="41" y="44"/>
                    <a:pt x="40" y="43"/>
                    <a:pt x="39" y="43"/>
                  </a:cubicBezTo>
                  <a:cubicBezTo>
                    <a:pt x="39" y="42"/>
                    <a:pt x="38" y="42"/>
                    <a:pt x="36" y="41"/>
                  </a:cubicBezTo>
                  <a:cubicBezTo>
                    <a:pt x="35" y="41"/>
                    <a:pt x="34" y="40"/>
                    <a:pt x="33" y="40"/>
                  </a:cubicBezTo>
                  <a:cubicBezTo>
                    <a:pt x="32" y="39"/>
                    <a:pt x="31" y="38"/>
                    <a:pt x="30" y="38"/>
                  </a:cubicBezTo>
                  <a:cubicBezTo>
                    <a:pt x="29" y="37"/>
                    <a:pt x="28" y="36"/>
                    <a:pt x="28" y="35"/>
                  </a:cubicBezTo>
                  <a:cubicBezTo>
                    <a:pt x="27" y="34"/>
                    <a:pt x="27" y="33"/>
                    <a:pt x="27" y="31"/>
                  </a:cubicBezTo>
                  <a:cubicBezTo>
                    <a:pt x="27" y="29"/>
                    <a:pt x="27" y="27"/>
                    <a:pt x="29" y="25"/>
                  </a:cubicBezTo>
                  <a:cubicBezTo>
                    <a:pt x="30" y="24"/>
                    <a:pt x="32" y="23"/>
                    <a:pt x="35" y="22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35" y="18"/>
                    <a:pt x="36" y="18"/>
                    <a:pt x="36" y="18"/>
                  </a:cubicBezTo>
                  <a:cubicBezTo>
                    <a:pt x="36" y="18"/>
                    <a:pt x="36" y="17"/>
                    <a:pt x="37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1" y="17"/>
                    <a:pt x="41" y="18"/>
                    <a:pt x="41" y="18"/>
                  </a:cubicBezTo>
                  <a:cubicBezTo>
                    <a:pt x="41" y="18"/>
                    <a:pt x="41" y="18"/>
                    <a:pt x="41" y="19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42" y="22"/>
                    <a:pt x="43" y="22"/>
                    <a:pt x="43" y="22"/>
                  </a:cubicBezTo>
                  <a:cubicBezTo>
                    <a:pt x="44" y="22"/>
                    <a:pt x="45" y="22"/>
                    <a:pt x="45" y="22"/>
                  </a:cubicBezTo>
                  <a:cubicBezTo>
                    <a:pt x="45" y="22"/>
                    <a:pt x="46" y="23"/>
                    <a:pt x="46" y="23"/>
                  </a:cubicBezTo>
                  <a:cubicBezTo>
                    <a:pt x="46" y="23"/>
                    <a:pt x="47" y="23"/>
                    <a:pt x="47" y="23"/>
                  </a:cubicBezTo>
                  <a:cubicBezTo>
                    <a:pt x="47" y="23"/>
                    <a:pt x="47" y="23"/>
                    <a:pt x="47" y="24"/>
                  </a:cubicBezTo>
                  <a:cubicBezTo>
                    <a:pt x="47" y="24"/>
                    <a:pt x="47" y="25"/>
                    <a:pt x="47" y="2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6" name="Freeform 108"/>
            <p:cNvSpPr>
              <a:spLocks/>
            </p:cNvSpPr>
            <p:nvPr/>
          </p:nvSpPr>
          <p:spPr bwMode="auto">
            <a:xfrm flipH="1">
              <a:off x="1487479" y="3812550"/>
              <a:ext cx="76733" cy="58463"/>
            </a:xfrm>
            <a:custGeom>
              <a:avLst/>
              <a:gdLst>
                <a:gd name="T0" fmla="*/ 30 w 31"/>
                <a:gd name="T1" fmla="*/ 11 h 23"/>
                <a:gd name="T2" fmla="*/ 1 w 31"/>
                <a:gd name="T3" fmla="*/ 5 h 23"/>
                <a:gd name="T4" fmla="*/ 1 w 31"/>
                <a:gd name="T5" fmla="*/ 5 h 23"/>
                <a:gd name="T6" fmla="*/ 1 w 31"/>
                <a:gd name="T7" fmla="*/ 5 h 23"/>
                <a:gd name="T8" fmla="*/ 0 w 31"/>
                <a:gd name="T9" fmla="*/ 5 h 23"/>
                <a:gd name="T10" fmla="*/ 1 w 31"/>
                <a:gd name="T11" fmla="*/ 7 h 23"/>
                <a:gd name="T12" fmla="*/ 1 w 31"/>
                <a:gd name="T13" fmla="*/ 7 h 23"/>
                <a:gd name="T14" fmla="*/ 24 w 31"/>
                <a:gd name="T15" fmla="*/ 22 h 23"/>
                <a:gd name="T16" fmla="*/ 27 w 31"/>
                <a:gd name="T17" fmla="*/ 21 h 23"/>
                <a:gd name="T18" fmla="*/ 10 w 31"/>
                <a:gd name="T19" fmla="*/ 6 h 23"/>
                <a:gd name="T20" fmla="*/ 28 w 31"/>
                <a:gd name="T21" fmla="*/ 13 h 23"/>
                <a:gd name="T22" fmla="*/ 30 w 31"/>
                <a:gd name="T23" fmla="*/ 1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" h="23">
                  <a:moveTo>
                    <a:pt x="30" y="11"/>
                  </a:moveTo>
                  <a:cubicBezTo>
                    <a:pt x="22" y="0"/>
                    <a:pt x="4" y="4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0" y="5"/>
                    <a:pt x="0" y="5"/>
                  </a:cubicBezTo>
                  <a:cubicBezTo>
                    <a:pt x="0" y="6"/>
                    <a:pt x="1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8" y="10"/>
                    <a:pt x="22" y="21"/>
                    <a:pt x="24" y="22"/>
                  </a:cubicBezTo>
                  <a:cubicBezTo>
                    <a:pt x="27" y="23"/>
                    <a:pt x="27" y="21"/>
                    <a:pt x="27" y="21"/>
                  </a:cubicBezTo>
                  <a:cubicBezTo>
                    <a:pt x="24" y="12"/>
                    <a:pt x="16" y="8"/>
                    <a:pt x="10" y="6"/>
                  </a:cubicBezTo>
                  <a:cubicBezTo>
                    <a:pt x="21" y="7"/>
                    <a:pt x="27" y="13"/>
                    <a:pt x="28" y="13"/>
                  </a:cubicBezTo>
                  <a:cubicBezTo>
                    <a:pt x="31" y="13"/>
                    <a:pt x="30" y="11"/>
                    <a:pt x="30" y="1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7" name="Freeform 109"/>
            <p:cNvSpPr>
              <a:spLocks/>
            </p:cNvSpPr>
            <p:nvPr/>
          </p:nvSpPr>
          <p:spPr bwMode="auto">
            <a:xfrm flipH="1">
              <a:off x="1544115" y="545913"/>
              <a:ext cx="82213" cy="51155"/>
            </a:xfrm>
            <a:custGeom>
              <a:avLst/>
              <a:gdLst>
                <a:gd name="T0" fmla="*/ 14 w 33"/>
                <a:gd name="T1" fmla="*/ 21 h 21"/>
                <a:gd name="T2" fmla="*/ 19 w 33"/>
                <a:gd name="T3" fmla="*/ 21 h 21"/>
                <a:gd name="T4" fmla="*/ 29 w 33"/>
                <a:gd name="T5" fmla="*/ 21 h 21"/>
                <a:gd name="T6" fmla="*/ 33 w 33"/>
                <a:gd name="T7" fmla="*/ 3 h 21"/>
                <a:gd name="T8" fmla="*/ 30 w 33"/>
                <a:gd name="T9" fmla="*/ 0 h 21"/>
                <a:gd name="T10" fmla="*/ 19 w 33"/>
                <a:gd name="T11" fmla="*/ 0 h 21"/>
                <a:gd name="T12" fmla="*/ 13 w 33"/>
                <a:gd name="T13" fmla="*/ 0 h 21"/>
                <a:gd name="T14" fmla="*/ 3 w 33"/>
                <a:gd name="T15" fmla="*/ 0 h 21"/>
                <a:gd name="T16" fmla="*/ 0 w 33"/>
                <a:gd name="T17" fmla="*/ 3 h 21"/>
                <a:gd name="T18" fmla="*/ 4 w 33"/>
                <a:gd name="T19" fmla="*/ 21 h 21"/>
                <a:gd name="T20" fmla="*/ 14 w 33"/>
                <a:gd name="T21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" h="21">
                  <a:moveTo>
                    <a:pt x="14" y="21"/>
                  </a:moveTo>
                  <a:cubicBezTo>
                    <a:pt x="19" y="21"/>
                    <a:pt x="19" y="21"/>
                    <a:pt x="1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3" y="3"/>
                    <a:pt x="33" y="0"/>
                    <a:pt x="30" y="0"/>
                  </a:cubicBezTo>
                  <a:cubicBezTo>
                    <a:pt x="28" y="0"/>
                    <a:pt x="23" y="0"/>
                    <a:pt x="19" y="0"/>
                  </a:cubicBezTo>
                  <a:cubicBezTo>
                    <a:pt x="16" y="0"/>
                    <a:pt x="13" y="0"/>
                    <a:pt x="13" y="0"/>
                  </a:cubicBezTo>
                  <a:cubicBezTo>
                    <a:pt x="9" y="0"/>
                    <a:pt x="4" y="0"/>
                    <a:pt x="3" y="0"/>
                  </a:cubicBezTo>
                  <a:cubicBezTo>
                    <a:pt x="0" y="0"/>
                    <a:pt x="0" y="3"/>
                    <a:pt x="0" y="3"/>
                  </a:cubicBezTo>
                  <a:cubicBezTo>
                    <a:pt x="4" y="21"/>
                    <a:pt x="4" y="21"/>
                    <a:pt x="4" y="21"/>
                  </a:cubicBezTo>
                  <a:lnTo>
                    <a:pt x="14" y="2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8" name="Freeform 110"/>
            <p:cNvSpPr>
              <a:spLocks noEditPoints="1"/>
            </p:cNvSpPr>
            <p:nvPr/>
          </p:nvSpPr>
          <p:spPr bwMode="auto">
            <a:xfrm flipH="1">
              <a:off x="1492960" y="608030"/>
              <a:ext cx="182698" cy="217411"/>
            </a:xfrm>
            <a:custGeom>
              <a:avLst/>
              <a:gdLst>
                <a:gd name="T0" fmla="*/ 25 w 74"/>
                <a:gd name="T1" fmla="*/ 1 h 88"/>
                <a:gd name="T2" fmla="*/ 1 w 74"/>
                <a:gd name="T3" fmla="*/ 65 h 88"/>
                <a:gd name="T4" fmla="*/ 52 w 74"/>
                <a:gd name="T5" fmla="*/ 87 h 88"/>
                <a:gd name="T6" fmla="*/ 74 w 74"/>
                <a:gd name="T7" fmla="*/ 39 h 88"/>
                <a:gd name="T8" fmla="*/ 47 w 74"/>
                <a:gd name="T9" fmla="*/ 25 h 88"/>
                <a:gd name="T10" fmla="*/ 46 w 74"/>
                <a:gd name="T11" fmla="*/ 27 h 88"/>
                <a:gd name="T12" fmla="*/ 39 w 74"/>
                <a:gd name="T13" fmla="*/ 26 h 88"/>
                <a:gd name="T14" fmla="*/ 32 w 74"/>
                <a:gd name="T15" fmla="*/ 31 h 88"/>
                <a:gd name="T16" fmla="*/ 39 w 74"/>
                <a:gd name="T17" fmla="*/ 37 h 88"/>
                <a:gd name="T18" fmla="*/ 49 w 74"/>
                <a:gd name="T19" fmla="*/ 48 h 88"/>
                <a:gd name="T20" fmla="*/ 46 w 74"/>
                <a:gd name="T21" fmla="*/ 54 h 88"/>
                <a:gd name="T22" fmla="*/ 40 w 74"/>
                <a:gd name="T23" fmla="*/ 57 h 88"/>
                <a:gd name="T24" fmla="*/ 40 w 74"/>
                <a:gd name="T25" fmla="*/ 61 h 88"/>
                <a:gd name="T26" fmla="*/ 36 w 74"/>
                <a:gd name="T27" fmla="*/ 62 h 88"/>
                <a:gd name="T28" fmla="*/ 35 w 74"/>
                <a:gd name="T29" fmla="*/ 60 h 88"/>
                <a:gd name="T30" fmla="*/ 29 w 74"/>
                <a:gd name="T31" fmla="*/ 57 h 88"/>
                <a:gd name="T32" fmla="*/ 26 w 74"/>
                <a:gd name="T33" fmla="*/ 55 h 88"/>
                <a:gd name="T34" fmla="*/ 26 w 74"/>
                <a:gd name="T35" fmla="*/ 52 h 88"/>
                <a:gd name="T36" fmla="*/ 28 w 74"/>
                <a:gd name="T37" fmla="*/ 52 h 88"/>
                <a:gd name="T38" fmla="*/ 32 w 74"/>
                <a:gd name="T39" fmla="*/ 53 h 88"/>
                <a:gd name="T40" fmla="*/ 38 w 74"/>
                <a:gd name="T41" fmla="*/ 53 h 88"/>
                <a:gd name="T42" fmla="*/ 42 w 74"/>
                <a:gd name="T43" fmla="*/ 50 h 88"/>
                <a:gd name="T44" fmla="*/ 43 w 74"/>
                <a:gd name="T45" fmla="*/ 46 h 88"/>
                <a:gd name="T46" fmla="*/ 39 w 74"/>
                <a:gd name="T47" fmla="*/ 43 h 88"/>
                <a:gd name="T48" fmla="*/ 33 w 74"/>
                <a:gd name="T49" fmla="*/ 40 h 88"/>
                <a:gd name="T50" fmla="*/ 27 w 74"/>
                <a:gd name="T51" fmla="*/ 35 h 88"/>
                <a:gd name="T52" fmla="*/ 29 w 74"/>
                <a:gd name="T53" fmla="*/ 26 h 88"/>
                <a:gd name="T54" fmla="*/ 35 w 74"/>
                <a:gd name="T55" fmla="*/ 19 h 88"/>
                <a:gd name="T56" fmla="*/ 37 w 74"/>
                <a:gd name="T57" fmla="*/ 18 h 88"/>
                <a:gd name="T58" fmla="*/ 41 w 74"/>
                <a:gd name="T59" fmla="*/ 18 h 88"/>
                <a:gd name="T60" fmla="*/ 41 w 74"/>
                <a:gd name="T61" fmla="*/ 22 h 88"/>
                <a:gd name="T62" fmla="*/ 45 w 74"/>
                <a:gd name="T63" fmla="*/ 23 h 88"/>
                <a:gd name="T64" fmla="*/ 47 w 74"/>
                <a:gd name="T65" fmla="*/ 23 h 88"/>
                <a:gd name="T66" fmla="*/ 47 w 74"/>
                <a:gd name="T67" fmla="*/ 25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4" h="88">
                  <a:moveTo>
                    <a:pt x="48" y="0"/>
                  </a:moveTo>
                  <a:cubicBezTo>
                    <a:pt x="25" y="1"/>
                    <a:pt x="25" y="1"/>
                    <a:pt x="25" y="1"/>
                  </a:cubicBezTo>
                  <a:cubicBezTo>
                    <a:pt x="12" y="1"/>
                    <a:pt x="0" y="28"/>
                    <a:pt x="0" y="40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78"/>
                    <a:pt x="11" y="88"/>
                    <a:pt x="24" y="88"/>
                  </a:cubicBezTo>
                  <a:cubicBezTo>
                    <a:pt x="52" y="87"/>
                    <a:pt x="52" y="87"/>
                    <a:pt x="52" y="87"/>
                  </a:cubicBezTo>
                  <a:cubicBezTo>
                    <a:pt x="64" y="87"/>
                    <a:pt x="74" y="77"/>
                    <a:pt x="74" y="64"/>
                  </a:cubicBezTo>
                  <a:cubicBezTo>
                    <a:pt x="74" y="39"/>
                    <a:pt x="74" y="39"/>
                    <a:pt x="74" y="39"/>
                  </a:cubicBezTo>
                  <a:cubicBezTo>
                    <a:pt x="74" y="27"/>
                    <a:pt x="61" y="0"/>
                    <a:pt x="48" y="0"/>
                  </a:cubicBezTo>
                  <a:close/>
                  <a:moveTo>
                    <a:pt x="47" y="25"/>
                  </a:moveTo>
                  <a:cubicBezTo>
                    <a:pt x="47" y="26"/>
                    <a:pt x="47" y="26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5" y="27"/>
                    <a:pt x="44" y="27"/>
                    <a:pt x="43" y="27"/>
                  </a:cubicBezTo>
                  <a:cubicBezTo>
                    <a:pt x="42" y="26"/>
                    <a:pt x="40" y="26"/>
                    <a:pt x="39" y="26"/>
                  </a:cubicBezTo>
                  <a:cubicBezTo>
                    <a:pt x="37" y="26"/>
                    <a:pt x="35" y="27"/>
                    <a:pt x="34" y="28"/>
                  </a:cubicBezTo>
                  <a:cubicBezTo>
                    <a:pt x="33" y="29"/>
                    <a:pt x="32" y="30"/>
                    <a:pt x="32" y="31"/>
                  </a:cubicBezTo>
                  <a:cubicBezTo>
                    <a:pt x="32" y="32"/>
                    <a:pt x="33" y="34"/>
                    <a:pt x="34" y="34"/>
                  </a:cubicBezTo>
                  <a:cubicBezTo>
                    <a:pt x="35" y="35"/>
                    <a:pt x="37" y="36"/>
                    <a:pt x="39" y="37"/>
                  </a:cubicBezTo>
                  <a:cubicBezTo>
                    <a:pt x="42" y="38"/>
                    <a:pt x="45" y="39"/>
                    <a:pt x="46" y="41"/>
                  </a:cubicBezTo>
                  <a:cubicBezTo>
                    <a:pt x="48" y="43"/>
                    <a:pt x="49" y="45"/>
                    <a:pt x="49" y="48"/>
                  </a:cubicBezTo>
                  <a:cubicBezTo>
                    <a:pt x="49" y="49"/>
                    <a:pt x="49" y="50"/>
                    <a:pt x="48" y="51"/>
                  </a:cubicBezTo>
                  <a:cubicBezTo>
                    <a:pt x="48" y="52"/>
                    <a:pt x="47" y="53"/>
                    <a:pt x="46" y="54"/>
                  </a:cubicBezTo>
                  <a:cubicBezTo>
                    <a:pt x="46" y="55"/>
                    <a:pt x="45" y="56"/>
                    <a:pt x="44" y="56"/>
                  </a:cubicBezTo>
                  <a:cubicBezTo>
                    <a:pt x="43" y="56"/>
                    <a:pt x="42" y="57"/>
                    <a:pt x="40" y="57"/>
                  </a:cubicBezTo>
                  <a:cubicBezTo>
                    <a:pt x="40" y="60"/>
                    <a:pt x="40" y="60"/>
                    <a:pt x="40" y="60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0" y="62"/>
                    <a:pt x="40" y="62"/>
                    <a:pt x="39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6" y="62"/>
                    <a:pt x="35" y="62"/>
                    <a:pt x="35" y="61"/>
                  </a:cubicBezTo>
                  <a:cubicBezTo>
                    <a:pt x="35" y="61"/>
                    <a:pt x="35" y="61"/>
                    <a:pt x="35" y="60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2" y="57"/>
                    <a:pt x="30" y="57"/>
                    <a:pt x="29" y="57"/>
                  </a:cubicBezTo>
                  <a:cubicBezTo>
                    <a:pt x="28" y="57"/>
                    <a:pt x="27" y="56"/>
                    <a:pt x="26" y="56"/>
                  </a:cubicBezTo>
                  <a:cubicBezTo>
                    <a:pt x="26" y="56"/>
                    <a:pt x="26" y="55"/>
                    <a:pt x="26" y="55"/>
                  </a:cubicBezTo>
                  <a:cubicBezTo>
                    <a:pt x="26" y="54"/>
                    <a:pt x="26" y="54"/>
                    <a:pt x="26" y="53"/>
                  </a:cubicBezTo>
                  <a:cubicBezTo>
                    <a:pt x="26" y="53"/>
                    <a:pt x="26" y="52"/>
                    <a:pt x="26" y="52"/>
                  </a:cubicBezTo>
                  <a:cubicBezTo>
                    <a:pt x="26" y="51"/>
                    <a:pt x="27" y="51"/>
                    <a:pt x="27" y="51"/>
                  </a:cubicBezTo>
                  <a:cubicBezTo>
                    <a:pt x="27" y="51"/>
                    <a:pt x="28" y="52"/>
                    <a:pt x="28" y="52"/>
                  </a:cubicBezTo>
                  <a:cubicBezTo>
                    <a:pt x="29" y="52"/>
                    <a:pt x="29" y="52"/>
                    <a:pt x="30" y="52"/>
                  </a:cubicBezTo>
                  <a:cubicBezTo>
                    <a:pt x="30" y="52"/>
                    <a:pt x="31" y="53"/>
                    <a:pt x="32" y="53"/>
                  </a:cubicBezTo>
                  <a:cubicBezTo>
                    <a:pt x="33" y="53"/>
                    <a:pt x="34" y="53"/>
                    <a:pt x="35" y="53"/>
                  </a:cubicBezTo>
                  <a:cubicBezTo>
                    <a:pt x="36" y="53"/>
                    <a:pt x="37" y="53"/>
                    <a:pt x="38" y="53"/>
                  </a:cubicBezTo>
                  <a:cubicBezTo>
                    <a:pt x="39" y="52"/>
                    <a:pt x="40" y="52"/>
                    <a:pt x="41" y="52"/>
                  </a:cubicBezTo>
                  <a:cubicBezTo>
                    <a:pt x="41" y="51"/>
                    <a:pt x="42" y="51"/>
                    <a:pt x="42" y="50"/>
                  </a:cubicBezTo>
                  <a:cubicBezTo>
                    <a:pt x="43" y="50"/>
                    <a:pt x="43" y="49"/>
                    <a:pt x="43" y="48"/>
                  </a:cubicBezTo>
                  <a:cubicBezTo>
                    <a:pt x="43" y="47"/>
                    <a:pt x="43" y="47"/>
                    <a:pt x="43" y="46"/>
                  </a:cubicBezTo>
                  <a:cubicBezTo>
                    <a:pt x="42" y="45"/>
                    <a:pt x="42" y="45"/>
                    <a:pt x="41" y="44"/>
                  </a:cubicBezTo>
                  <a:cubicBezTo>
                    <a:pt x="41" y="44"/>
                    <a:pt x="40" y="43"/>
                    <a:pt x="39" y="43"/>
                  </a:cubicBezTo>
                  <a:cubicBezTo>
                    <a:pt x="38" y="42"/>
                    <a:pt x="37" y="42"/>
                    <a:pt x="36" y="41"/>
                  </a:cubicBezTo>
                  <a:cubicBezTo>
                    <a:pt x="35" y="41"/>
                    <a:pt x="34" y="40"/>
                    <a:pt x="33" y="40"/>
                  </a:cubicBezTo>
                  <a:cubicBezTo>
                    <a:pt x="31" y="39"/>
                    <a:pt x="30" y="39"/>
                    <a:pt x="30" y="38"/>
                  </a:cubicBezTo>
                  <a:cubicBezTo>
                    <a:pt x="29" y="37"/>
                    <a:pt x="28" y="36"/>
                    <a:pt x="27" y="35"/>
                  </a:cubicBezTo>
                  <a:cubicBezTo>
                    <a:pt x="27" y="34"/>
                    <a:pt x="27" y="33"/>
                    <a:pt x="27" y="31"/>
                  </a:cubicBezTo>
                  <a:cubicBezTo>
                    <a:pt x="27" y="29"/>
                    <a:pt x="27" y="27"/>
                    <a:pt x="29" y="26"/>
                  </a:cubicBezTo>
                  <a:cubicBezTo>
                    <a:pt x="30" y="24"/>
                    <a:pt x="32" y="23"/>
                    <a:pt x="35" y="22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35" y="19"/>
                    <a:pt x="35" y="18"/>
                    <a:pt x="36" y="18"/>
                  </a:cubicBezTo>
                  <a:cubicBezTo>
                    <a:pt x="36" y="18"/>
                    <a:pt x="36" y="18"/>
                    <a:pt x="37" y="18"/>
                  </a:cubicBezTo>
                  <a:cubicBezTo>
                    <a:pt x="40" y="18"/>
                    <a:pt x="40" y="18"/>
                    <a:pt x="40" y="18"/>
                  </a:cubicBezTo>
                  <a:cubicBezTo>
                    <a:pt x="40" y="18"/>
                    <a:pt x="41" y="18"/>
                    <a:pt x="41" y="18"/>
                  </a:cubicBezTo>
                  <a:cubicBezTo>
                    <a:pt x="41" y="18"/>
                    <a:pt x="41" y="19"/>
                    <a:pt x="41" y="19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42" y="22"/>
                    <a:pt x="43" y="22"/>
                    <a:pt x="43" y="22"/>
                  </a:cubicBezTo>
                  <a:cubicBezTo>
                    <a:pt x="44" y="22"/>
                    <a:pt x="44" y="22"/>
                    <a:pt x="45" y="23"/>
                  </a:cubicBezTo>
                  <a:cubicBezTo>
                    <a:pt x="45" y="23"/>
                    <a:pt x="46" y="23"/>
                    <a:pt x="46" y="23"/>
                  </a:cubicBezTo>
                  <a:cubicBezTo>
                    <a:pt x="46" y="23"/>
                    <a:pt x="46" y="23"/>
                    <a:pt x="47" y="23"/>
                  </a:cubicBezTo>
                  <a:cubicBezTo>
                    <a:pt x="47" y="23"/>
                    <a:pt x="47" y="23"/>
                    <a:pt x="47" y="24"/>
                  </a:cubicBezTo>
                  <a:cubicBezTo>
                    <a:pt x="47" y="24"/>
                    <a:pt x="47" y="25"/>
                    <a:pt x="47" y="2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9" name="Freeform 111"/>
            <p:cNvSpPr>
              <a:spLocks/>
            </p:cNvSpPr>
            <p:nvPr/>
          </p:nvSpPr>
          <p:spPr bwMode="auto">
            <a:xfrm flipH="1">
              <a:off x="1474690" y="584279"/>
              <a:ext cx="76733" cy="58463"/>
            </a:xfrm>
            <a:custGeom>
              <a:avLst/>
              <a:gdLst>
                <a:gd name="T0" fmla="*/ 30 w 31"/>
                <a:gd name="T1" fmla="*/ 11 h 23"/>
                <a:gd name="T2" fmla="*/ 1 w 31"/>
                <a:gd name="T3" fmla="*/ 5 h 23"/>
                <a:gd name="T4" fmla="*/ 1 w 31"/>
                <a:gd name="T5" fmla="*/ 5 h 23"/>
                <a:gd name="T6" fmla="*/ 1 w 31"/>
                <a:gd name="T7" fmla="*/ 5 h 23"/>
                <a:gd name="T8" fmla="*/ 0 w 31"/>
                <a:gd name="T9" fmla="*/ 5 h 23"/>
                <a:gd name="T10" fmla="*/ 0 w 31"/>
                <a:gd name="T11" fmla="*/ 7 h 23"/>
                <a:gd name="T12" fmla="*/ 1 w 31"/>
                <a:gd name="T13" fmla="*/ 7 h 23"/>
                <a:gd name="T14" fmla="*/ 24 w 31"/>
                <a:gd name="T15" fmla="*/ 22 h 23"/>
                <a:gd name="T16" fmla="*/ 27 w 31"/>
                <a:gd name="T17" fmla="*/ 21 h 23"/>
                <a:gd name="T18" fmla="*/ 10 w 31"/>
                <a:gd name="T19" fmla="*/ 7 h 23"/>
                <a:gd name="T20" fmla="*/ 28 w 31"/>
                <a:gd name="T21" fmla="*/ 13 h 23"/>
                <a:gd name="T22" fmla="*/ 30 w 31"/>
                <a:gd name="T23" fmla="*/ 1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" h="23">
                  <a:moveTo>
                    <a:pt x="30" y="11"/>
                  </a:moveTo>
                  <a:cubicBezTo>
                    <a:pt x="21" y="0"/>
                    <a:pt x="4" y="4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0" y="7"/>
                    <a:pt x="0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8" y="10"/>
                    <a:pt x="22" y="21"/>
                    <a:pt x="24" y="22"/>
                  </a:cubicBezTo>
                  <a:cubicBezTo>
                    <a:pt x="26" y="23"/>
                    <a:pt x="27" y="21"/>
                    <a:pt x="27" y="21"/>
                  </a:cubicBezTo>
                  <a:cubicBezTo>
                    <a:pt x="24" y="13"/>
                    <a:pt x="16" y="9"/>
                    <a:pt x="10" y="7"/>
                  </a:cubicBezTo>
                  <a:cubicBezTo>
                    <a:pt x="21" y="8"/>
                    <a:pt x="26" y="13"/>
                    <a:pt x="28" y="13"/>
                  </a:cubicBezTo>
                  <a:cubicBezTo>
                    <a:pt x="31" y="14"/>
                    <a:pt x="30" y="11"/>
                    <a:pt x="30" y="1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0" name="Freeform 112"/>
            <p:cNvSpPr>
              <a:spLocks noEditPoints="1"/>
            </p:cNvSpPr>
            <p:nvPr/>
          </p:nvSpPr>
          <p:spPr bwMode="auto">
            <a:xfrm flipH="1">
              <a:off x="1734121" y="3797934"/>
              <a:ext cx="305105" cy="255777"/>
            </a:xfrm>
            <a:custGeom>
              <a:avLst/>
              <a:gdLst>
                <a:gd name="T0" fmla="*/ 104 w 123"/>
                <a:gd name="T1" fmla="*/ 18 h 103"/>
                <a:gd name="T2" fmla="*/ 104 w 123"/>
                <a:gd name="T3" fmla="*/ 17 h 103"/>
                <a:gd name="T4" fmla="*/ 101 w 123"/>
                <a:gd name="T5" fmla="*/ 15 h 103"/>
                <a:gd name="T6" fmla="*/ 90 w 123"/>
                <a:gd name="T7" fmla="*/ 15 h 103"/>
                <a:gd name="T8" fmla="*/ 87 w 123"/>
                <a:gd name="T9" fmla="*/ 18 h 103"/>
                <a:gd name="T10" fmla="*/ 82 w 123"/>
                <a:gd name="T11" fmla="*/ 18 h 103"/>
                <a:gd name="T12" fmla="*/ 81 w 123"/>
                <a:gd name="T13" fmla="*/ 10 h 103"/>
                <a:gd name="T14" fmla="*/ 66 w 123"/>
                <a:gd name="T15" fmla="*/ 0 h 103"/>
                <a:gd name="T16" fmla="*/ 55 w 123"/>
                <a:gd name="T17" fmla="*/ 0 h 103"/>
                <a:gd name="T18" fmla="*/ 40 w 123"/>
                <a:gd name="T19" fmla="*/ 11 h 103"/>
                <a:gd name="T20" fmla="*/ 41 w 123"/>
                <a:gd name="T21" fmla="*/ 19 h 103"/>
                <a:gd name="T22" fmla="*/ 35 w 123"/>
                <a:gd name="T23" fmla="*/ 19 h 103"/>
                <a:gd name="T24" fmla="*/ 32 w 123"/>
                <a:gd name="T25" fmla="*/ 16 h 103"/>
                <a:gd name="T26" fmla="*/ 21 w 123"/>
                <a:gd name="T27" fmla="*/ 16 h 103"/>
                <a:gd name="T28" fmla="*/ 18 w 123"/>
                <a:gd name="T29" fmla="*/ 19 h 103"/>
                <a:gd name="T30" fmla="*/ 18 w 123"/>
                <a:gd name="T31" fmla="*/ 19 h 103"/>
                <a:gd name="T32" fmla="*/ 0 w 123"/>
                <a:gd name="T33" fmla="*/ 41 h 103"/>
                <a:gd name="T34" fmla="*/ 1 w 123"/>
                <a:gd name="T35" fmla="*/ 82 h 103"/>
                <a:gd name="T36" fmla="*/ 23 w 123"/>
                <a:gd name="T37" fmla="*/ 103 h 103"/>
                <a:gd name="T38" fmla="*/ 102 w 123"/>
                <a:gd name="T39" fmla="*/ 101 h 103"/>
                <a:gd name="T40" fmla="*/ 123 w 123"/>
                <a:gd name="T41" fmla="*/ 79 h 103"/>
                <a:gd name="T42" fmla="*/ 122 w 123"/>
                <a:gd name="T43" fmla="*/ 39 h 103"/>
                <a:gd name="T44" fmla="*/ 104 w 123"/>
                <a:gd name="T45" fmla="*/ 18 h 103"/>
                <a:gd name="T46" fmla="*/ 48 w 123"/>
                <a:gd name="T47" fmla="*/ 11 h 103"/>
                <a:gd name="T48" fmla="*/ 55 w 123"/>
                <a:gd name="T49" fmla="*/ 7 h 103"/>
                <a:gd name="T50" fmla="*/ 66 w 123"/>
                <a:gd name="T51" fmla="*/ 7 h 103"/>
                <a:gd name="T52" fmla="*/ 74 w 123"/>
                <a:gd name="T53" fmla="*/ 10 h 103"/>
                <a:gd name="T54" fmla="*/ 74 w 123"/>
                <a:gd name="T55" fmla="*/ 18 h 103"/>
                <a:gd name="T56" fmla="*/ 48 w 123"/>
                <a:gd name="T57" fmla="*/ 18 h 103"/>
                <a:gd name="T58" fmla="*/ 48 w 123"/>
                <a:gd name="T59" fmla="*/ 11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3" h="103">
                  <a:moveTo>
                    <a:pt x="104" y="18"/>
                  </a:moveTo>
                  <a:cubicBezTo>
                    <a:pt x="104" y="18"/>
                    <a:pt x="104" y="18"/>
                    <a:pt x="104" y="17"/>
                  </a:cubicBezTo>
                  <a:cubicBezTo>
                    <a:pt x="103" y="16"/>
                    <a:pt x="102" y="15"/>
                    <a:pt x="101" y="15"/>
                  </a:cubicBezTo>
                  <a:cubicBezTo>
                    <a:pt x="90" y="15"/>
                    <a:pt x="90" y="15"/>
                    <a:pt x="90" y="15"/>
                  </a:cubicBezTo>
                  <a:cubicBezTo>
                    <a:pt x="89" y="15"/>
                    <a:pt x="88" y="16"/>
                    <a:pt x="87" y="18"/>
                  </a:cubicBezTo>
                  <a:cubicBezTo>
                    <a:pt x="82" y="18"/>
                    <a:pt x="82" y="18"/>
                    <a:pt x="82" y="18"/>
                  </a:cubicBezTo>
                  <a:cubicBezTo>
                    <a:pt x="81" y="10"/>
                    <a:pt x="81" y="10"/>
                    <a:pt x="81" y="10"/>
                  </a:cubicBezTo>
                  <a:cubicBezTo>
                    <a:pt x="81" y="2"/>
                    <a:pt x="74" y="0"/>
                    <a:pt x="66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47" y="0"/>
                    <a:pt x="40" y="3"/>
                    <a:pt x="40" y="11"/>
                  </a:cubicBezTo>
                  <a:cubicBezTo>
                    <a:pt x="41" y="19"/>
                    <a:pt x="41" y="19"/>
                    <a:pt x="41" y="19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34" y="17"/>
                    <a:pt x="33" y="16"/>
                    <a:pt x="32" y="16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0" y="16"/>
                    <a:pt x="18" y="18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8" y="21"/>
                    <a:pt x="0" y="30"/>
                    <a:pt x="0" y="41"/>
                  </a:cubicBezTo>
                  <a:cubicBezTo>
                    <a:pt x="1" y="82"/>
                    <a:pt x="1" y="82"/>
                    <a:pt x="1" y="82"/>
                  </a:cubicBezTo>
                  <a:cubicBezTo>
                    <a:pt x="1" y="94"/>
                    <a:pt x="11" y="103"/>
                    <a:pt x="23" y="103"/>
                  </a:cubicBezTo>
                  <a:cubicBezTo>
                    <a:pt x="102" y="101"/>
                    <a:pt x="102" y="101"/>
                    <a:pt x="102" y="101"/>
                  </a:cubicBezTo>
                  <a:cubicBezTo>
                    <a:pt x="114" y="101"/>
                    <a:pt x="123" y="91"/>
                    <a:pt x="123" y="79"/>
                  </a:cubicBezTo>
                  <a:cubicBezTo>
                    <a:pt x="122" y="39"/>
                    <a:pt x="122" y="39"/>
                    <a:pt x="122" y="39"/>
                  </a:cubicBezTo>
                  <a:cubicBezTo>
                    <a:pt x="122" y="28"/>
                    <a:pt x="114" y="19"/>
                    <a:pt x="104" y="18"/>
                  </a:cubicBezTo>
                  <a:close/>
                  <a:moveTo>
                    <a:pt x="48" y="11"/>
                  </a:moveTo>
                  <a:cubicBezTo>
                    <a:pt x="48" y="10"/>
                    <a:pt x="48" y="8"/>
                    <a:pt x="55" y="7"/>
                  </a:cubicBezTo>
                  <a:cubicBezTo>
                    <a:pt x="66" y="7"/>
                    <a:pt x="66" y="7"/>
                    <a:pt x="66" y="7"/>
                  </a:cubicBezTo>
                  <a:cubicBezTo>
                    <a:pt x="74" y="7"/>
                    <a:pt x="74" y="9"/>
                    <a:pt x="74" y="10"/>
                  </a:cubicBezTo>
                  <a:cubicBezTo>
                    <a:pt x="74" y="18"/>
                    <a:pt x="74" y="18"/>
                    <a:pt x="74" y="18"/>
                  </a:cubicBezTo>
                  <a:cubicBezTo>
                    <a:pt x="48" y="18"/>
                    <a:pt x="48" y="18"/>
                    <a:pt x="48" y="18"/>
                  </a:cubicBezTo>
                  <a:lnTo>
                    <a:pt x="48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1" name="Freeform 113"/>
            <p:cNvSpPr>
              <a:spLocks noEditPoints="1"/>
            </p:cNvSpPr>
            <p:nvPr/>
          </p:nvSpPr>
          <p:spPr bwMode="auto">
            <a:xfrm flipH="1">
              <a:off x="2384525" y="2878964"/>
              <a:ext cx="358088" cy="303278"/>
            </a:xfrm>
            <a:custGeom>
              <a:avLst/>
              <a:gdLst>
                <a:gd name="T0" fmla="*/ 121 w 144"/>
                <a:gd name="T1" fmla="*/ 21 h 122"/>
                <a:gd name="T2" fmla="*/ 121 w 144"/>
                <a:gd name="T3" fmla="*/ 21 h 122"/>
                <a:gd name="T4" fmla="*/ 117 w 144"/>
                <a:gd name="T5" fmla="*/ 18 h 122"/>
                <a:gd name="T6" fmla="*/ 105 w 144"/>
                <a:gd name="T7" fmla="*/ 18 h 122"/>
                <a:gd name="T8" fmla="*/ 102 w 144"/>
                <a:gd name="T9" fmla="*/ 21 h 122"/>
                <a:gd name="T10" fmla="*/ 95 w 144"/>
                <a:gd name="T11" fmla="*/ 21 h 122"/>
                <a:gd name="T12" fmla="*/ 95 w 144"/>
                <a:gd name="T13" fmla="*/ 13 h 122"/>
                <a:gd name="T14" fmla="*/ 77 w 144"/>
                <a:gd name="T15" fmla="*/ 0 h 122"/>
                <a:gd name="T16" fmla="*/ 64 w 144"/>
                <a:gd name="T17" fmla="*/ 1 h 122"/>
                <a:gd name="T18" fmla="*/ 47 w 144"/>
                <a:gd name="T19" fmla="*/ 14 h 122"/>
                <a:gd name="T20" fmla="*/ 47 w 144"/>
                <a:gd name="T21" fmla="*/ 22 h 122"/>
                <a:gd name="T22" fmla="*/ 40 w 144"/>
                <a:gd name="T23" fmla="*/ 23 h 122"/>
                <a:gd name="T24" fmla="*/ 37 w 144"/>
                <a:gd name="T25" fmla="*/ 20 h 122"/>
                <a:gd name="T26" fmla="*/ 24 w 144"/>
                <a:gd name="T27" fmla="*/ 20 h 122"/>
                <a:gd name="T28" fmla="*/ 21 w 144"/>
                <a:gd name="T29" fmla="*/ 23 h 122"/>
                <a:gd name="T30" fmla="*/ 21 w 144"/>
                <a:gd name="T31" fmla="*/ 23 h 122"/>
                <a:gd name="T32" fmla="*/ 0 w 144"/>
                <a:gd name="T33" fmla="*/ 49 h 122"/>
                <a:gd name="T34" fmla="*/ 1 w 144"/>
                <a:gd name="T35" fmla="*/ 96 h 122"/>
                <a:gd name="T36" fmla="*/ 27 w 144"/>
                <a:gd name="T37" fmla="*/ 121 h 122"/>
                <a:gd name="T38" fmla="*/ 118 w 144"/>
                <a:gd name="T39" fmla="*/ 119 h 122"/>
                <a:gd name="T40" fmla="*/ 143 w 144"/>
                <a:gd name="T41" fmla="*/ 93 h 122"/>
                <a:gd name="T42" fmla="*/ 142 w 144"/>
                <a:gd name="T43" fmla="*/ 46 h 122"/>
                <a:gd name="T44" fmla="*/ 121 w 144"/>
                <a:gd name="T45" fmla="*/ 21 h 122"/>
                <a:gd name="T46" fmla="*/ 56 w 144"/>
                <a:gd name="T47" fmla="*/ 13 h 122"/>
                <a:gd name="T48" fmla="*/ 64 w 144"/>
                <a:gd name="T49" fmla="*/ 9 h 122"/>
                <a:gd name="T50" fmla="*/ 77 w 144"/>
                <a:gd name="T51" fmla="*/ 9 h 122"/>
                <a:gd name="T52" fmla="*/ 86 w 144"/>
                <a:gd name="T53" fmla="*/ 13 h 122"/>
                <a:gd name="T54" fmla="*/ 86 w 144"/>
                <a:gd name="T55" fmla="*/ 22 h 122"/>
                <a:gd name="T56" fmla="*/ 56 w 144"/>
                <a:gd name="T57" fmla="*/ 22 h 122"/>
                <a:gd name="T58" fmla="*/ 56 w 144"/>
                <a:gd name="T59" fmla="*/ 13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4" h="122">
                  <a:moveTo>
                    <a:pt x="121" y="21"/>
                  </a:moveTo>
                  <a:cubicBezTo>
                    <a:pt x="121" y="21"/>
                    <a:pt x="121" y="21"/>
                    <a:pt x="121" y="21"/>
                  </a:cubicBezTo>
                  <a:cubicBezTo>
                    <a:pt x="121" y="19"/>
                    <a:pt x="119" y="18"/>
                    <a:pt x="117" y="18"/>
                  </a:cubicBezTo>
                  <a:cubicBezTo>
                    <a:pt x="105" y="18"/>
                    <a:pt x="105" y="18"/>
                    <a:pt x="105" y="18"/>
                  </a:cubicBezTo>
                  <a:cubicBezTo>
                    <a:pt x="103" y="18"/>
                    <a:pt x="102" y="20"/>
                    <a:pt x="102" y="21"/>
                  </a:cubicBezTo>
                  <a:cubicBezTo>
                    <a:pt x="95" y="21"/>
                    <a:pt x="95" y="21"/>
                    <a:pt x="95" y="21"/>
                  </a:cubicBezTo>
                  <a:cubicBezTo>
                    <a:pt x="95" y="13"/>
                    <a:pt x="95" y="13"/>
                    <a:pt x="95" y="13"/>
                  </a:cubicBezTo>
                  <a:cubicBezTo>
                    <a:pt x="95" y="3"/>
                    <a:pt x="87" y="0"/>
                    <a:pt x="77" y="0"/>
                  </a:cubicBezTo>
                  <a:cubicBezTo>
                    <a:pt x="64" y="1"/>
                    <a:pt x="64" y="1"/>
                    <a:pt x="64" y="1"/>
                  </a:cubicBezTo>
                  <a:cubicBezTo>
                    <a:pt x="55" y="1"/>
                    <a:pt x="47" y="4"/>
                    <a:pt x="47" y="14"/>
                  </a:cubicBezTo>
                  <a:cubicBezTo>
                    <a:pt x="47" y="22"/>
                    <a:pt x="47" y="22"/>
                    <a:pt x="47" y="22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40" y="21"/>
                    <a:pt x="38" y="20"/>
                    <a:pt x="37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3" y="20"/>
                    <a:pt x="21" y="21"/>
                    <a:pt x="21" y="23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9" y="25"/>
                    <a:pt x="0" y="36"/>
                    <a:pt x="0" y="49"/>
                  </a:cubicBezTo>
                  <a:cubicBezTo>
                    <a:pt x="1" y="96"/>
                    <a:pt x="1" y="96"/>
                    <a:pt x="1" y="96"/>
                  </a:cubicBezTo>
                  <a:cubicBezTo>
                    <a:pt x="1" y="110"/>
                    <a:pt x="13" y="122"/>
                    <a:pt x="27" y="121"/>
                  </a:cubicBezTo>
                  <a:cubicBezTo>
                    <a:pt x="118" y="119"/>
                    <a:pt x="118" y="119"/>
                    <a:pt x="118" y="119"/>
                  </a:cubicBezTo>
                  <a:cubicBezTo>
                    <a:pt x="132" y="119"/>
                    <a:pt x="144" y="107"/>
                    <a:pt x="143" y="93"/>
                  </a:cubicBezTo>
                  <a:cubicBezTo>
                    <a:pt x="142" y="46"/>
                    <a:pt x="142" y="46"/>
                    <a:pt x="142" y="46"/>
                  </a:cubicBezTo>
                  <a:cubicBezTo>
                    <a:pt x="142" y="33"/>
                    <a:pt x="133" y="23"/>
                    <a:pt x="121" y="21"/>
                  </a:cubicBezTo>
                  <a:close/>
                  <a:moveTo>
                    <a:pt x="56" y="13"/>
                  </a:moveTo>
                  <a:cubicBezTo>
                    <a:pt x="56" y="12"/>
                    <a:pt x="55" y="10"/>
                    <a:pt x="64" y="9"/>
                  </a:cubicBezTo>
                  <a:cubicBezTo>
                    <a:pt x="77" y="9"/>
                    <a:pt x="77" y="9"/>
                    <a:pt x="77" y="9"/>
                  </a:cubicBezTo>
                  <a:cubicBezTo>
                    <a:pt x="86" y="9"/>
                    <a:pt x="86" y="11"/>
                    <a:pt x="86" y="13"/>
                  </a:cubicBezTo>
                  <a:cubicBezTo>
                    <a:pt x="86" y="22"/>
                    <a:pt x="86" y="22"/>
                    <a:pt x="86" y="22"/>
                  </a:cubicBezTo>
                  <a:cubicBezTo>
                    <a:pt x="56" y="22"/>
                    <a:pt x="56" y="22"/>
                    <a:pt x="56" y="22"/>
                  </a:cubicBezTo>
                  <a:lnTo>
                    <a:pt x="56" y="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2" name="Freeform 114"/>
            <p:cNvSpPr>
              <a:spLocks noEditPoints="1"/>
            </p:cNvSpPr>
            <p:nvPr/>
          </p:nvSpPr>
          <p:spPr bwMode="auto">
            <a:xfrm flipH="1">
              <a:off x="1432669" y="2537319"/>
              <a:ext cx="387319" cy="325202"/>
            </a:xfrm>
            <a:custGeom>
              <a:avLst/>
              <a:gdLst>
                <a:gd name="T0" fmla="*/ 133 w 156"/>
                <a:gd name="T1" fmla="*/ 24 h 131"/>
                <a:gd name="T2" fmla="*/ 133 w 156"/>
                <a:gd name="T3" fmla="*/ 24 h 131"/>
                <a:gd name="T4" fmla="*/ 129 w 156"/>
                <a:gd name="T5" fmla="*/ 20 h 131"/>
                <a:gd name="T6" fmla="*/ 116 w 156"/>
                <a:gd name="T7" fmla="*/ 20 h 131"/>
                <a:gd name="T8" fmla="*/ 112 w 156"/>
                <a:gd name="T9" fmla="*/ 24 h 131"/>
                <a:gd name="T10" fmla="*/ 105 w 156"/>
                <a:gd name="T11" fmla="*/ 24 h 131"/>
                <a:gd name="T12" fmla="*/ 105 w 156"/>
                <a:gd name="T13" fmla="*/ 14 h 131"/>
                <a:gd name="T14" fmla="*/ 86 w 156"/>
                <a:gd name="T15" fmla="*/ 0 h 131"/>
                <a:gd name="T16" fmla="*/ 72 w 156"/>
                <a:gd name="T17" fmla="*/ 0 h 131"/>
                <a:gd name="T18" fmla="*/ 53 w 156"/>
                <a:gd name="T19" fmla="*/ 14 h 131"/>
                <a:gd name="T20" fmla="*/ 53 w 156"/>
                <a:gd name="T21" fmla="*/ 23 h 131"/>
                <a:gd name="T22" fmla="*/ 45 w 156"/>
                <a:gd name="T23" fmla="*/ 23 h 131"/>
                <a:gd name="T24" fmla="*/ 41 w 156"/>
                <a:gd name="T25" fmla="*/ 20 h 131"/>
                <a:gd name="T26" fmla="*/ 28 w 156"/>
                <a:gd name="T27" fmla="*/ 20 h 131"/>
                <a:gd name="T28" fmla="*/ 24 w 156"/>
                <a:gd name="T29" fmla="*/ 24 h 131"/>
                <a:gd name="T30" fmla="*/ 24 w 156"/>
                <a:gd name="T31" fmla="*/ 24 h 131"/>
                <a:gd name="T32" fmla="*/ 0 w 156"/>
                <a:gd name="T33" fmla="*/ 51 h 131"/>
                <a:gd name="T34" fmla="*/ 0 w 156"/>
                <a:gd name="T35" fmla="*/ 103 h 131"/>
                <a:gd name="T36" fmla="*/ 28 w 156"/>
                <a:gd name="T37" fmla="*/ 131 h 131"/>
                <a:gd name="T38" fmla="*/ 128 w 156"/>
                <a:gd name="T39" fmla="*/ 131 h 131"/>
                <a:gd name="T40" fmla="*/ 156 w 156"/>
                <a:gd name="T41" fmla="*/ 103 h 131"/>
                <a:gd name="T42" fmla="*/ 156 w 156"/>
                <a:gd name="T43" fmla="*/ 51 h 131"/>
                <a:gd name="T44" fmla="*/ 133 w 156"/>
                <a:gd name="T45" fmla="*/ 24 h 131"/>
                <a:gd name="T46" fmla="*/ 62 w 156"/>
                <a:gd name="T47" fmla="*/ 14 h 131"/>
                <a:gd name="T48" fmla="*/ 72 w 156"/>
                <a:gd name="T49" fmla="*/ 9 h 131"/>
                <a:gd name="T50" fmla="*/ 86 w 156"/>
                <a:gd name="T51" fmla="*/ 10 h 131"/>
                <a:gd name="T52" fmla="*/ 96 w 156"/>
                <a:gd name="T53" fmla="*/ 14 h 131"/>
                <a:gd name="T54" fmla="*/ 96 w 156"/>
                <a:gd name="T55" fmla="*/ 24 h 131"/>
                <a:gd name="T56" fmla="*/ 62 w 156"/>
                <a:gd name="T57" fmla="*/ 23 h 131"/>
                <a:gd name="T58" fmla="*/ 62 w 156"/>
                <a:gd name="T59" fmla="*/ 14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6" h="131">
                  <a:moveTo>
                    <a:pt x="133" y="24"/>
                  </a:moveTo>
                  <a:cubicBezTo>
                    <a:pt x="133" y="24"/>
                    <a:pt x="133" y="24"/>
                    <a:pt x="133" y="24"/>
                  </a:cubicBezTo>
                  <a:cubicBezTo>
                    <a:pt x="133" y="22"/>
                    <a:pt x="131" y="20"/>
                    <a:pt x="129" y="20"/>
                  </a:cubicBezTo>
                  <a:cubicBezTo>
                    <a:pt x="116" y="20"/>
                    <a:pt x="116" y="20"/>
                    <a:pt x="116" y="20"/>
                  </a:cubicBezTo>
                  <a:cubicBezTo>
                    <a:pt x="114" y="20"/>
                    <a:pt x="113" y="22"/>
                    <a:pt x="112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5" y="14"/>
                    <a:pt x="105" y="14"/>
                    <a:pt x="105" y="14"/>
                  </a:cubicBezTo>
                  <a:cubicBezTo>
                    <a:pt x="105" y="3"/>
                    <a:pt x="96" y="0"/>
                    <a:pt x="86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61" y="0"/>
                    <a:pt x="53" y="3"/>
                    <a:pt x="53" y="14"/>
                  </a:cubicBezTo>
                  <a:cubicBezTo>
                    <a:pt x="53" y="23"/>
                    <a:pt x="53" y="23"/>
                    <a:pt x="53" y="2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2"/>
                    <a:pt x="43" y="20"/>
                    <a:pt x="41" y="20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26" y="20"/>
                    <a:pt x="24" y="22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11" y="25"/>
                    <a:pt x="0" y="37"/>
                    <a:pt x="0" y="51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118"/>
                    <a:pt x="12" y="131"/>
                    <a:pt x="28" y="131"/>
                  </a:cubicBezTo>
                  <a:cubicBezTo>
                    <a:pt x="128" y="131"/>
                    <a:pt x="128" y="131"/>
                    <a:pt x="128" y="131"/>
                  </a:cubicBezTo>
                  <a:cubicBezTo>
                    <a:pt x="143" y="131"/>
                    <a:pt x="156" y="119"/>
                    <a:pt x="156" y="103"/>
                  </a:cubicBezTo>
                  <a:cubicBezTo>
                    <a:pt x="156" y="51"/>
                    <a:pt x="156" y="51"/>
                    <a:pt x="156" y="51"/>
                  </a:cubicBezTo>
                  <a:cubicBezTo>
                    <a:pt x="156" y="38"/>
                    <a:pt x="146" y="26"/>
                    <a:pt x="133" y="24"/>
                  </a:cubicBezTo>
                  <a:close/>
                  <a:moveTo>
                    <a:pt x="62" y="14"/>
                  </a:moveTo>
                  <a:cubicBezTo>
                    <a:pt x="62" y="12"/>
                    <a:pt x="62" y="9"/>
                    <a:pt x="72" y="9"/>
                  </a:cubicBezTo>
                  <a:cubicBezTo>
                    <a:pt x="86" y="10"/>
                    <a:pt x="86" y="10"/>
                    <a:pt x="86" y="10"/>
                  </a:cubicBezTo>
                  <a:cubicBezTo>
                    <a:pt x="96" y="10"/>
                    <a:pt x="96" y="12"/>
                    <a:pt x="96" y="14"/>
                  </a:cubicBezTo>
                  <a:cubicBezTo>
                    <a:pt x="96" y="24"/>
                    <a:pt x="96" y="24"/>
                    <a:pt x="96" y="24"/>
                  </a:cubicBezTo>
                  <a:cubicBezTo>
                    <a:pt x="62" y="23"/>
                    <a:pt x="62" y="23"/>
                    <a:pt x="62" y="23"/>
                  </a:cubicBezTo>
                  <a:lnTo>
                    <a:pt x="62" y="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3" name="Freeform 115"/>
            <p:cNvSpPr>
              <a:spLocks noEditPoints="1"/>
            </p:cNvSpPr>
            <p:nvPr/>
          </p:nvSpPr>
          <p:spPr bwMode="auto">
            <a:xfrm flipH="1">
              <a:off x="1268242" y="4420933"/>
              <a:ext cx="341644" cy="285009"/>
            </a:xfrm>
            <a:custGeom>
              <a:avLst/>
              <a:gdLst>
                <a:gd name="T0" fmla="*/ 116 w 137"/>
                <a:gd name="T1" fmla="*/ 20 h 115"/>
                <a:gd name="T2" fmla="*/ 116 w 137"/>
                <a:gd name="T3" fmla="*/ 20 h 115"/>
                <a:gd name="T4" fmla="*/ 112 w 137"/>
                <a:gd name="T5" fmla="*/ 17 h 115"/>
                <a:gd name="T6" fmla="*/ 101 w 137"/>
                <a:gd name="T7" fmla="*/ 17 h 115"/>
                <a:gd name="T8" fmla="*/ 98 w 137"/>
                <a:gd name="T9" fmla="*/ 20 h 115"/>
                <a:gd name="T10" fmla="*/ 91 w 137"/>
                <a:gd name="T11" fmla="*/ 20 h 115"/>
                <a:gd name="T12" fmla="*/ 91 w 137"/>
                <a:gd name="T13" fmla="*/ 12 h 115"/>
                <a:gd name="T14" fmla="*/ 74 w 137"/>
                <a:gd name="T15" fmla="*/ 0 h 115"/>
                <a:gd name="T16" fmla="*/ 62 w 137"/>
                <a:gd name="T17" fmla="*/ 0 h 115"/>
                <a:gd name="T18" fmla="*/ 45 w 137"/>
                <a:gd name="T19" fmla="*/ 13 h 115"/>
                <a:gd name="T20" fmla="*/ 46 w 137"/>
                <a:gd name="T21" fmla="*/ 21 h 115"/>
                <a:gd name="T22" fmla="*/ 39 w 137"/>
                <a:gd name="T23" fmla="*/ 21 h 115"/>
                <a:gd name="T24" fmla="*/ 36 w 137"/>
                <a:gd name="T25" fmla="*/ 18 h 115"/>
                <a:gd name="T26" fmla="*/ 24 w 137"/>
                <a:gd name="T27" fmla="*/ 19 h 115"/>
                <a:gd name="T28" fmla="*/ 21 w 137"/>
                <a:gd name="T29" fmla="*/ 22 h 115"/>
                <a:gd name="T30" fmla="*/ 21 w 137"/>
                <a:gd name="T31" fmla="*/ 22 h 115"/>
                <a:gd name="T32" fmla="*/ 1 w 137"/>
                <a:gd name="T33" fmla="*/ 46 h 115"/>
                <a:gd name="T34" fmla="*/ 2 w 137"/>
                <a:gd name="T35" fmla="*/ 91 h 115"/>
                <a:gd name="T36" fmla="*/ 26 w 137"/>
                <a:gd name="T37" fmla="*/ 115 h 115"/>
                <a:gd name="T38" fmla="*/ 113 w 137"/>
                <a:gd name="T39" fmla="*/ 113 h 115"/>
                <a:gd name="T40" fmla="*/ 137 w 137"/>
                <a:gd name="T41" fmla="*/ 88 h 115"/>
                <a:gd name="T42" fmla="*/ 136 w 137"/>
                <a:gd name="T43" fmla="*/ 43 h 115"/>
                <a:gd name="T44" fmla="*/ 116 w 137"/>
                <a:gd name="T45" fmla="*/ 20 h 115"/>
                <a:gd name="T46" fmla="*/ 54 w 137"/>
                <a:gd name="T47" fmla="*/ 13 h 115"/>
                <a:gd name="T48" fmla="*/ 62 w 137"/>
                <a:gd name="T49" fmla="*/ 9 h 115"/>
                <a:gd name="T50" fmla="*/ 74 w 137"/>
                <a:gd name="T51" fmla="*/ 8 h 115"/>
                <a:gd name="T52" fmla="*/ 83 w 137"/>
                <a:gd name="T53" fmla="*/ 12 h 115"/>
                <a:gd name="T54" fmla="*/ 83 w 137"/>
                <a:gd name="T55" fmla="*/ 20 h 115"/>
                <a:gd name="T56" fmla="*/ 54 w 137"/>
                <a:gd name="T57" fmla="*/ 21 h 115"/>
                <a:gd name="T58" fmla="*/ 54 w 137"/>
                <a:gd name="T59" fmla="*/ 13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37" h="115">
                  <a:moveTo>
                    <a:pt x="116" y="20"/>
                  </a:moveTo>
                  <a:cubicBezTo>
                    <a:pt x="116" y="20"/>
                    <a:pt x="116" y="20"/>
                    <a:pt x="116" y="20"/>
                  </a:cubicBezTo>
                  <a:cubicBezTo>
                    <a:pt x="116" y="18"/>
                    <a:pt x="114" y="17"/>
                    <a:pt x="112" y="17"/>
                  </a:cubicBezTo>
                  <a:cubicBezTo>
                    <a:pt x="101" y="17"/>
                    <a:pt x="101" y="17"/>
                    <a:pt x="101" y="17"/>
                  </a:cubicBezTo>
                  <a:cubicBezTo>
                    <a:pt x="99" y="17"/>
                    <a:pt x="98" y="18"/>
                    <a:pt x="98" y="20"/>
                  </a:cubicBezTo>
                  <a:cubicBezTo>
                    <a:pt x="91" y="20"/>
                    <a:pt x="91" y="20"/>
                    <a:pt x="91" y="20"/>
                  </a:cubicBezTo>
                  <a:cubicBezTo>
                    <a:pt x="91" y="12"/>
                    <a:pt x="91" y="12"/>
                    <a:pt x="91" y="12"/>
                  </a:cubicBezTo>
                  <a:cubicBezTo>
                    <a:pt x="91" y="2"/>
                    <a:pt x="83" y="0"/>
                    <a:pt x="74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53" y="1"/>
                    <a:pt x="45" y="3"/>
                    <a:pt x="45" y="13"/>
                  </a:cubicBezTo>
                  <a:cubicBezTo>
                    <a:pt x="46" y="21"/>
                    <a:pt x="46" y="21"/>
                    <a:pt x="46" y="21"/>
                  </a:cubicBezTo>
                  <a:cubicBezTo>
                    <a:pt x="39" y="21"/>
                    <a:pt x="39" y="21"/>
                    <a:pt x="39" y="21"/>
                  </a:cubicBezTo>
                  <a:cubicBezTo>
                    <a:pt x="39" y="20"/>
                    <a:pt x="37" y="18"/>
                    <a:pt x="36" y="18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2" y="19"/>
                    <a:pt x="21" y="20"/>
                    <a:pt x="21" y="22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9" y="24"/>
                    <a:pt x="0" y="34"/>
                    <a:pt x="1" y="46"/>
                  </a:cubicBezTo>
                  <a:cubicBezTo>
                    <a:pt x="2" y="91"/>
                    <a:pt x="2" y="91"/>
                    <a:pt x="2" y="91"/>
                  </a:cubicBezTo>
                  <a:cubicBezTo>
                    <a:pt x="2" y="105"/>
                    <a:pt x="13" y="115"/>
                    <a:pt x="26" y="115"/>
                  </a:cubicBezTo>
                  <a:cubicBezTo>
                    <a:pt x="113" y="113"/>
                    <a:pt x="113" y="113"/>
                    <a:pt x="113" y="113"/>
                  </a:cubicBezTo>
                  <a:cubicBezTo>
                    <a:pt x="127" y="113"/>
                    <a:pt x="137" y="102"/>
                    <a:pt x="137" y="88"/>
                  </a:cubicBezTo>
                  <a:cubicBezTo>
                    <a:pt x="136" y="43"/>
                    <a:pt x="136" y="43"/>
                    <a:pt x="136" y="43"/>
                  </a:cubicBezTo>
                  <a:cubicBezTo>
                    <a:pt x="136" y="31"/>
                    <a:pt x="127" y="22"/>
                    <a:pt x="116" y="20"/>
                  </a:cubicBezTo>
                  <a:close/>
                  <a:moveTo>
                    <a:pt x="54" y="13"/>
                  </a:moveTo>
                  <a:cubicBezTo>
                    <a:pt x="54" y="11"/>
                    <a:pt x="54" y="9"/>
                    <a:pt x="62" y="9"/>
                  </a:cubicBezTo>
                  <a:cubicBezTo>
                    <a:pt x="74" y="8"/>
                    <a:pt x="74" y="8"/>
                    <a:pt x="74" y="8"/>
                  </a:cubicBezTo>
                  <a:cubicBezTo>
                    <a:pt x="83" y="8"/>
                    <a:pt x="83" y="10"/>
                    <a:pt x="83" y="12"/>
                  </a:cubicBezTo>
                  <a:cubicBezTo>
                    <a:pt x="83" y="20"/>
                    <a:pt x="83" y="20"/>
                    <a:pt x="83" y="20"/>
                  </a:cubicBezTo>
                  <a:cubicBezTo>
                    <a:pt x="54" y="21"/>
                    <a:pt x="54" y="21"/>
                    <a:pt x="54" y="21"/>
                  </a:cubicBezTo>
                  <a:lnTo>
                    <a:pt x="54" y="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4" name="Freeform 116"/>
            <p:cNvSpPr>
              <a:spLocks noEditPoints="1"/>
            </p:cNvSpPr>
            <p:nvPr/>
          </p:nvSpPr>
          <p:spPr bwMode="auto">
            <a:xfrm flipH="1">
              <a:off x="1668350" y="4415453"/>
              <a:ext cx="283181" cy="290490"/>
            </a:xfrm>
            <a:custGeom>
              <a:avLst/>
              <a:gdLst>
                <a:gd name="T0" fmla="*/ 113 w 114"/>
                <a:gd name="T1" fmla="*/ 67 h 117"/>
                <a:gd name="T2" fmla="*/ 112 w 114"/>
                <a:gd name="T3" fmla="*/ 21 h 117"/>
                <a:gd name="T4" fmla="*/ 92 w 114"/>
                <a:gd name="T5" fmla="*/ 1 h 117"/>
                <a:gd name="T6" fmla="*/ 20 w 114"/>
                <a:gd name="T7" fmla="*/ 2 h 117"/>
                <a:gd name="T8" fmla="*/ 0 w 114"/>
                <a:gd name="T9" fmla="*/ 23 h 117"/>
                <a:gd name="T10" fmla="*/ 1 w 114"/>
                <a:gd name="T11" fmla="*/ 69 h 117"/>
                <a:gd name="T12" fmla="*/ 22 w 114"/>
                <a:gd name="T13" fmla="*/ 89 h 117"/>
                <a:gd name="T14" fmla="*/ 49 w 114"/>
                <a:gd name="T15" fmla="*/ 89 h 117"/>
                <a:gd name="T16" fmla="*/ 49 w 114"/>
                <a:gd name="T17" fmla="*/ 103 h 117"/>
                <a:gd name="T18" fmla="*/ 17 w 114"/>
                <a:gd name="T19" fmla="*/ 104 h 117"/>
                <a:gd name="T20" fmla="*/ 11 w 114"/>
                <a:gd name="T21" fmla="*/ 111 h 117"/>
                <a:gd name="T22" fmla="*/ 17 w 114"/>
                <a:gd name="T23" fmla="*/ 117 h 117"/>
                <a:gd name="T24" fmla="*/ 99 w 114"/>
                <a:gd name="T25" fmla="*/ 115 h 117"/>
                <a:gd name="T26" fmla="*/ 106 w 114"/>
                <a:gd name="T27" fmla="*/ 108 h 117"/>
                <a:gd name="T28" fmla="*/ 99 w 114"/>
                <a:gd name="T29" fmla="*/ 102 h 117"/>
                <a:gd name="T30" fmla="*/ 67 w 114"/>
                <a:gd name="T31" fmla="*/ 103 h 117"/>
                <a:gd name="T32" fmla="*/ 66 w 114"/>
                <a:gd name="T33" fmla="*/ 88 h 117"/>
                <a:gd name="T34" fmla="*/ 93 w 114"/>
                <a:gd name="T35" fmla="*/ 88 h 117"/>
                <a:gd name="T36" fmla="*/ 113 w 114"/>
                <a:gd name="T37" fmla="*/ 67 h 117"/>
                <a:gd name="T38" fmla="*/ 22 w 114"/>
                <a:gd name="T39" fmla="*/ 81 h 117"/>
                <a:gd name="T40" fmla="*/ 9 w 114"/>
                <a:gd name="T41" fmla="*/ 69 h 117"/>
                <a:gd name="T42" fmla="*/ 8 w 114"/>
                <a:gd name="T43" fmla="*/ 23 h 117"/>
                <a:gd name="T44" fmla="*/ 20 w 114"/>
                <a:gd name="T45" fmla="*/ 10 h 117"/>
                <a:gd name="T46" fmla="*/ 92 w 114"/>
                <a:gd name="T47" fmla="*/ 8 h 117"/>
                <a:gd name="T48" fmla="*/ 105 w 114"/>
                <a:gd name="T49" fmla="*/ 21 h 117"/>
                <a:gd name="T50" fmla="*/ 106 w 114"/>
                <a:gd name="T51" fmla="*/ 67 h 117"/>
                <a:gd name="T52" fmla="*/ 93 w 114"/>
                <a:gd name="T53" fmla="*/ 80 h 117"/>
                <a:gd name="T54" fmla="*/ 22 w 114"/>
                <a:gd name="T55" fmla="*/ 81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14" h="117">
                  <a:moveTo>
                    <a:pt x="113" y="67"/>
                  </a:moveTo>
                  <a:cubicBezTo>
                    <a:pt x="112" y="21"/>
                    <a:pt x="112" y="21"/>
                    <a:pt x="112" y="21"/>
                  </a:cubicBezTo>
                  <a:cubicBezTo>
                    <a:pt x="112" y="9"/>
                    <a:pt x="103" y="0"/>
                    <a:pt x="92" y="1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9" y="2"/>
                    <a:pt x="0" y="12"/>
                    <a:pt x="0" y="23"/>
                  </a:cubicBezTo>
                  <a:cubicBezTo>
                    <a:pt x="1" y="69"/>
                    <a:pt x="1" y="69"/>
                    <a:pt x="1" y="69"/>
                  </a:cubicBezTo>
                  <a:cubicBezTo>
                    <a:pt x="1" y="81"/>
                    <a:pt x="11" y="89"/>
                    <a:pt x="22" y="89"/>
                  </a:cubicBezTo>
                  <a:cubicBezTo>
                    <a:pt x="49" y="89"/>
                    <a:pt x="49" y="89"/>
                    <a:pt x="49" y="89"/>
                  </a:cubicBezTo>
                  <a:cubicBezTo>
                    <a:pt x="49" y="103"/>
                    <a:pt x="49" y="103"/>
                    <a:pt x="49" y="103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14" y="104"/>
                    <a:pt x="11" y="107"/>
                    <a:pt x="11" y="111"/>
                  </a:cubicBezTo>
                  <a:cubicBezTo>
                    <a:pt x="11" y="114"/>
                    <a:pt x="14" y="117"/>
                    <a:pt x="17" y="117"/>
                  </a:cubicBezTo>
                  <a:cubicBezTo>
                    <a:pt x="99" y="115"/>
                    <a:pt x="99" y="115"/>
                    <a:pt x="99" y="115"/>
                  </a:cubicBezTo>
                  <a:cubicBezTo>
                    <a:pt x="103" y="115"/>
                    <a:pt x="106" y="112"/>
                    <a:pt x="106" y="108"/>
                  </a:cubicBezTo>
                  <a:cubicBezTo>
                    <a:pt x="106" y="105"/>
                    <a:pt x="103" y="102"/>
                    <a:pt x="99" y="102"/>
                  </a:cubicBezTo>
                  <a:cubicBezTo>
                    <a:pt x="67" y="103"/>
                    <a:pt x="67" y="103"/>
                    <a:pt x="67" y="103"/>
                  </a:cubicBezTo>
                  <a:cubicBezTo>
                    <a:pt x="66" y="88"/>
                    <a:pt x="66" y="88"/>
                    <a:pt x="66" y="88"/>
                  </a:cubicBezTo>
                  <a:cubicBezTo>
                    <a:pt x="93" y="88"/>
                    <a:pt x="93" y="88"/>
                    <a:pt x="93" y="88"/>
                  </a:cubicBezTo>
                  <a:cubicBezTo>
                    <a:pt x="105" y="87"/>
                    <a:pt x="114" y="78"/>
                    <a:pt x="113" y="67"/>
                  </a:cubicBezTo>
                  <a:close/>
                  <a:moveTo>
                    <a:pt x="22" y="81"/>
                  </a:moveTo>
                  <a:cubicBezTo>
                    <a:pt x="15" y="81"/>
                    <a:pt x="9" y="76"/>
                    <a:pt x="9" y="69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16"/>
                    <a:pt x="13" y="10"/>
                    <a:pt x="20" y="10"/>
                  </a:cubicBezTo>
                  <a:cubicBezTo>
                    <a:pt x="92" y="8"/>
                    <a:pt x="92" y="8"/>
                    <a:pt x="92" y="8"/>
                  </a:cubicBezTo>
                  <a:cubicBezTo>
                    <a:pt x="99" y="8"/>
                    <a:pt x="105" y="14"/>
                    <a:pt x="105" y="21"/>
                  </a:cubicBezTo>
                  <a:cubicBezTo>
                    <a:pt x="106" y="67"/>
                    <a:pt x="106" y="67"/>
                    <a:pt x="106" y="67"/>
                  </a:cubicBezTo>
                  <a:cubicBezTo>
                    <a:pt x="106" y="74"/>
                    <a:pt x="100" y="79"/>
                    <a:pt x="93" y="80"/>
                  </a:cubicBezTo>
                  <a:lnTo>
                    <a:pt x="22" y="8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5" name="Freeform 117"/>
            <p:cNvSpPr>
              <a:spLocks/>
            </p:cNvSpPr>
            <p:nvPr/>
          </p:nvSpPr>
          <p:spPr bwMode="auto">
            <a:xfrm flipH="1">
              <a:off x="1719505" y="4466608"/>
              <a:ext cx="188178" cy="23751"/>
            </a:xfrm>
            <a:custGeom>
              <a:avLst/>
              <a:gdLst>
                <a:gd name="T0" fmla="*/ 76 w 76"/>
                <a:gd name="T1" fmla="*/ 4 h 9"/>
                <a:gd name="T2" fmla="*/ 72 w 76"/>
                <a:gd name="T3" fmla="*/ 8 h 9"/>
                <a:gd name="T4" fmla="*/ 4 w 76"/>
                <a:gd name="T5" fmla="*/ 9 h 9"/>
                <a:gd name="T6" fmla="*/ 0 w 76"/>
                <a:gd name="T7" fmla="*/ 6 h 9"/>
                <a:gd name="T8" fmla="*/ 0 w 76"/>
                <a:gd name="T9" fmla="*/ 6 h 9"/>
                <a:gd name="T10" fmla="*/ 4 w 76"/>
                <a:gd name="T11" fmla="*/ 2 h 9"/>
                <a:gd name="T12" fmla="*/ 72 w 76"/>
                <a:gd name="T13" fmla="*/ 1 h 9"/>
                <a:gd name="T14" fmla="*/ 76 w 76"/>
                <a:gd name="T15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6" h="9">
                  <a:moveTo>
                    <a:pt x="76" y="4"/>
                  </a:moveTo>
                  <a:cubicBezTo>
                    <a:pt x="76" y="6"/>
                    <a:pt x="74" y="8"/>
                    <a:pt x="72" y="8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2" y="9"/>
                    <a:pt x="0" y="8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4"/>
                    <a:pt x="2" y="2"/>
                    <a:pt x="4" y="2"/>
                  </a:cubicBezTo>
                  <a:cubicBezTo>
                    <a:pt x="72" y="1"/>
                    <a:pt x="72" y="1"/>
                    <a:pt x="72" y="1"/>
                  </a:cubicBezTo>
                  <a:cubicBezTo>
                    <a:pt x="74" y="0"/>
                    <a:pt x="76" y="2"/>
                    <a:pt x="76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6" name="Freeform 118"/>
            <p:cNvSpPr>
              <a:spLocks/>
            </p:cNvSpPr>
            <p:nvPr/>
          </p:nvSpPr>
          <p:spPr bwMode="auto">
            <a:xfrm flipH="1">
              <a:off x="1719505" y="4499494"/>
              <a:ext cx="188178" cy="21924"/>
            </a:xfrm>
            <a:custGeom>
              <a:avLst/>
              <a:gdLst>
                <a:gd name="T0" fmla="*/ 76 w 76"/>
                <a:gd name="T1" fmla="*/ 4 h 9"/>
                <a:gd name="T2" fmla="*/ 72 w 76"/>
                <a:gd name="T3" fmla="*/ 7 h 9"/>
                <a:gd name="T4" fmla="*/ 4 w 76"/>
                <a:gd name="T5" fmla="*/ 9 h 9"/>
                <a:gd name="T6" fmla="*/ 0 w 76"/>
                <a:gd name="T7" fmla="*/ 5 h 9"/>
                <a:gd name="T8" fmla="*/ 0 w 76"/>
                <a:gd name="T9" fmla="*/ 5 h 9"/>
                <a:gd name="T10" fmla="*/ 4 w 76"/>
                <a:gd name="T11" fmla="*/ 2 h 9"/>
                <a:gd name="T12" fmla="*/ 72 w 76"/>
                <a:gd name="T13" fmla="*/ 0 h 9"/>
                <a:gd name="T14" fmla="*/ 76 w 76"/>
                <a:gd name="T15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6" h="9">
                  <a:moveTo>
                    <a:pt x="76" y="4"/>
                  </a:moveTo>
                  <a:cubicBezTo>
                    <a:pt x="76" y="6"/>
                    <a:pt x="74" y="7"/>
                    <a:pt x="72" y="7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2" y="9"/>
                    <a:pt x="0" y="7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2"/>
                    <a:pt x="4" y="2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4" y="0"/>
                    <a:pt x="76" y="2"/>
                    <a:pt x="76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7" name="Freeform 119"/>
            <p:cNvSpPr>
              <a:spLocks/>
            </p:cNvSpPr>
            <p:nvPr/>
          </p:nvSpPr>
          <p:spPr bwMode="auto">
            <a:xfrm flipH="1">
              <a:off x="1719505" y="4532379"/>
              <a:ext cx="186352" cy="21924"/>
            </a:xfrm>
            <a:custGeom>
              <a:avLst/>
              <a:gdLst>
                <a:gd name="T0" fmla="*/ 75 w 75"/>
                <a:gd name="T1" fmla="*/ 3 h 9"/>
                <a:gd name="T2" fmla="*/ 72 w 75"/>
                <a:gd name="T3" fmla="*/ 7 h 9"/>
                <a:gd name="T4" fmla="*/ 3 w 75"/>
                <a:gd name="T5" fmla="*/ 9 h 9"/>
                <a:gd name="T6" fmla="*/ 0 w 75"/>
                <a:gd name="T7" fmla="*/ 5 h 9"/>
                <a:gd name="T8" fmla="*/ 0 w 75"/>
                <a:gd name="T9" fmla="*/ 5 h 9"/>
                <a:gd name="T10" fmla="*/ 3 w 75"/>
                <a:gd name="T11" fmla="*/ 1 h 9"/>
                <a:gd name="T12" fmla="*/ 72 w 75"/>
                <a:gd name="T13" fmla="*/ 0 h 9"/>
                <a:gd name="T14" fmla="*/ 75 w 75"/>
                <a:gd name="T15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5" h="9">
                  <a:moveTo>
                    <a:pt x="75" y="3"/>
                  </a:moveTo>
                  <a:cubicBezTo>
                    <a:pt x="75" y="5"/>
                    <a:pt x="74" y="7"/>
                    <a:pt x="72" y="7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1" y="9"/>
                    <a:pt x="0" y="7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1" y="1"/>
                    <a:pt x="3" y="1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4" y="0"/>
                    <a:pt x="75" y="1"/>
                    <a:pt x="75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8" name="Freeform 120"/>
            <p:cNvSpPr>
              <a:spLocks/>
            </p:cNvSpPr>
            <p:nvPr/>
          </p:nvSpPr>
          <p:spPr bwMode="auto">
            <a:xfrm flipH="1">
              <a:off x="1719505" y="4563437"/>
              <a:ext cx="135196" cy="20097"/>
            </a:xfrm>
            <a:custGeom>
              <a:avLst/>
              <a:gdLst>
                <a:gd name="T0" fmla="*/ 55 w 55"/>
                <a:gd name="T1" fmla="*/ 3 h 8"/>
                <a:gd name="T2" fmla="*/ 52 w 55"/>
                <a:gd name="T3" fmla="*/ 7 h 8"/>
                <a:gd name="T4" fmla="*/ 4 w 55"/>
                <a:gd name="T5" fmla="*/ 8 h 8"/>
                <a:gd name="T6" fmla="*/ 0 w 55"/>
                <a:gd name="T7" fmla="*/ 4 h 8"/>
                <a:gd name="T8" fmla="*/ 0 w 55"/>
                <a:gd name="T9" fmla="*/ 4 h 8"/>
                <a:gd name="T10" fmla="*/ 4 w 55"/>
                <a:gd name="T11" fmla="*/ 1 h 8"/>
                <a:gd name="T12" fmla="*/ 52 w 55"/>
                <a:gd name="T13" fmla="*/ 0 h 8"/>
                <a:gd name="T14" fmla="*/ 55 w 55"/>
                <a:gd name="T15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" h="8">
                  <a:moveTo>
                    <a:pt x="55" y="3"/>
                  </a:moveTo>
                  <a:cubicBezTo>
                    <a:pt x="55" y="5"/>
                    <a:pt x="54" y="7"/>
                    <a:pt x="52" y="7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1"/>
                    <a:pt x="4" y="1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4" y="0"/>
                    <a:pt x="55" y="1"/>
                    <a:pt x="55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9" name="Freeform 121"/>
            <p:cNvSpPr>
              <a:spLocks noEditPoints="1"/>
            </p:cNvSpPr>
            <p:nvPr/>
          </p:nvSpPr>
          <p:spPr bwMode="auto">
            <a:xfrm flipH="1">
              <a:off x="1131218" y="2321736"/>
              <a:ext cx="279527" cy="286836"/>
            </a:xfrm>
            <a:custGeom>
              <a:avLst/>
              <a:gdLst>
                <a:gd name="T0" fmla="*/ 112 w 112"/>
                <a:gd name="T1" fmla="*/ 66 h 116"/>
                <a:gd name="T2" fmla="*/ 111 w 112"/>
                <a:gd name="T3" fmla="*/ 20 h 116"/>
                <a:gd name="T4" fmla="*/ 91 w 112"/>
                <a:gd name="T5" fmla="*/ 1 h 116"/>
                <a:gd name="T6" fmla="*/ 20 w 112"/>
                <a:gd name="T7" fmla="*/ 2 h 116"/>
                <a:gd name="T8" fmla="*/ 0 w 112"/>
                <a:gd name="T9" fmla="*/ 23 h 116"/>
                <a:gd name="T10" fmla="*/ 1 w 112"/>
                <a:gd name="T11" fmla="*/ 69 h 116"/>
                <a:gd name="T12" fmla="*/ 22 w 112"/>
                <a:gd name="T13" fmla="*/ 88 h 116"/>
                <a:gd name="T14" fmla="*/ 48 w 112"/>
                <a:gd name="T15" fmla="*/ 88 h 116"/>
                <a:gd name="T16" fmla="*/ 49 w 112"/>
                <a:gd name="T17" fmla="*/ 102 h 116"/>
                <a:gd name="T18" fmla="*/ 17 w 112"/>
                <a:gd name="T19" fmla="*/ 103 h 116"/>
                <a:gd name="T20" fmla="*/ 11 w 112"/>
                <a:gd name="T21" fmla="*/ 110 h 116"/>
                <a:gd name="T22" fmla="*/ 17 w 112"/>
                <a:gd name="T23" fmla="*/ 116 h 116"/>
                <a:gd name="T24" fmla="*/ 98 w 112"/>
                <a:gd name="T25" fmla="*/ 114 h 116"/>
                <a:gd name="T26" fmla="*/ 104 w 112"/>
                <a:gd name="T27" fmla="*/ 108 h 116"/>
                <a:gd name="T28" fmla="*/ 98 w 112"/>
                <a:gd name="T29" fmla="*/ 101 h 116"/>
                <a:gd name="T30" fmla="*/ 66 w 112"/>
                <a:gd name="T31" fmla="*/ 102 h 116"/>
                <a:gd name="T32" fmla="*/ 66 w 112"/>
                <a:gd name="T33" fmla="*/ 88 h 116"/>
                <a:gd name="T34" fmla="*/ 92 w 112"/>
                <a:gd name="T35" fmla="*/ 87 h 116"/>
                <a:gd name="T36" fmla="*/ 112 w 112"/>
                <a:gd name="T37" fmla="*/ 66 h 116"/>
                <a:gd name="T38" fmla="*/ 22 w 112"/>
                <a:gd name="T39" fmla="*/ 81 h 116"/>
                <a:gd name="T40" fmla="*/ 9 w 112"/>
                <a:gd name="T41" fmla="*/ 68 h 116"/>
                <a:gd name="T42" fmla="*/ 8 w 112"/>
                <a:gd name="T43" fmla="*/ 23 h 116"/>
                <a:gd name="T44" fmla="*/ 20 w 112"/>
                <a:gd name="T45" fmla="*/ 10 h 116"/>
                <a:gd name="T46" fmla="*/ 91 w 112"/>
                <a:gd name="T47" fmla="*/ 8 h 116"/>
                <a:gd name="T48" fmla="*/ 104 w 112"/>
                <a:gd name="T49" fmla="*/ 21 h 116"/>
                <a:gd name="T50" fmla="*/ 105 w 112"/>
                <a:gd name="T51" fmla="*/ 66 h 116"/>
                <a:gd name="T52" fmla="*/ 92 w 112"/>
                <a:gd name="T53" fmla="*/ 79 h 116"/>
                <a:gd name="T54" fmla="*/ 22 w 112"/>
                <a:gd name="T55" fmla="*/ 81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12" h="116">
                  <a:moveTo>
                    <a:pt x="112" y="66"/>
                  </a:moveTo>
                  <a:cubicBezTo>
                    <a:pt x="111" y="20"/>
                    <a:pt x="111" y="20"/>
                    <a:pt x="111" y="20"/>
                  </a:cubicBezTo>
                  <a:cubicBezTo>
                    <a:pt x="111" y="9"/>
                    <a:pt x="102" y="0"/>
                    <a:pt x="91" y="1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9" y="2"/>
                    <a:pt x="0" y="12"/>
                    <a:pt x="0" y="23"/>
                  </a:cubicBezTo>
                  <a:cubicBezTo>
                    <a:pt x="1" y="69"/>
                    <a:pt x="1" y="69"/>
                    <a:pt x="1" y="69"/>
                  </a:cubicBezTo>
                  <a:cubicBezTo>
                    <a:pt x="1" y="80"/>
                    <a:pt x="11" y="89"/>
                    <a:pt x="22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9" y="102"/>
                    <a:pt x="49" y="102"/>
                    <a:pt x="49" y="102"/>
                  </a:cubicBezTo>
                  <a:cubicBezTo>
                    <a:pt x="17" y="103"/>
                    <a:pt x="17" y="103"/>
                    <a:pt x="17" y="103"/>
                  </a:cubicBezTo>
                  <a:cubicBezTo>
                    <a:pt x="13" y="103"/>
                    <a:pt x="10" y="106"/>
                    <a:pt x="11" y="110"/>
                  </a:cubicBezTo>
                  <a:cubicBezTo>
                    <a:pt x="11" y="113"/>
                    <a:pt x="14" y="116"/>
                    <a:pt x="17" y="116"/>
                  </a:cubicBezTo>
                  <a:cubicBezTo>
                    <a:pt x="98" y="114"/>
                    <a:pt x="98" y="114"/>
                    <a:pt x="98" y="114"/>
                  </a:cubicBezTo>
                  <a:cubicBezTo>
                    <a:pt x="102" y="114"/>
                    <a:pt x="105" y="111"/>
                    <a:pt x="104" y="108"/>
                  </a:cubicBezTo>
                  <a:cubicBezTo>
                    <a:pt x="104" y="104"/>
                    <a:pt x="101" y="101"/>
                    <a:pt x="98" y="101"/>
                  </a:cubicBezTo>
                  <a:cubicBezTo>
                    <a:pt x="66" y="102"/>
                    <a:pt x="66" y="102"/>
                    <a:pt x="66" y="102"/>
                  </a:cubicBezTo>
                  <a:cubicBezTo>
                    <a:pt x="66" y="88"/>
                    <a:pt x="66" y="88"/>
                    <a:pt x="66" y="88"/>
                  </a:cubicBezTo>
                  <a:cubicBezTo>
                    <a:pt x="92" y="87"/>
                    <a:pt x="92" y="87"/>
                    <a:pt x="92" y="87"/>
                  </a:cubicBezTo>
                  <a:cubicBezTo>
                    <a:pt x="104" y="87"/>
                    <a:pt x="112" y="77"/>
                    <a:pt x="112" y="66"/>
                  </a:cubicBezTo>
                  <a:close/>
                  <a:moveTo>
                    <a:pt x="22" y="81"/>
                  </a:moveTo>
                  <a:cubicBezTo>
                    <a:pt x="15" y="81"/>
                    <a:pt x="9" y="75"/>
                    <a:pt x="9" y="68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7" y="16"/>
                    <a:pt x="13" y="10"/>
                    <a:pt x="20" y="10"/>
                  </a:cubicBezTo>
                  <a:cubicBezTo>
                    <a:pt x="91" y="8"/>
                    <a:pt x="91" y="8"/>
                    <a:pt x="91" y="8"/>
                  </a:cubicBezTo>
                  <a:cubicBezTo>
                    <a:pt x="98" y="8"/>
                    <a:pt x="103" y="14"/>
                    <a:pt x="104" y="21"/>
                  </a:cubicBezTo>
                  <a:cubicBezTo>
                    <a:pt x="105" y="66"/>
                    <a:pt x="105" y="66"/>
                    <a:pt x="105" y="66"/>
                  </a:cubicBezTo>
                  <a:cubicBezTo>
                    <a:pt x="105" y="73"/>
                    <a:pt x="99" y="79"/>
                    <a:pt x="92" y="79"/>
                  </a:cubicBezTo>
                  <a:lnTo>
                    <a:pt x="22" y="8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0" name="Freeform 122"/>
            <p:cNvSpPr>
              <a:spLocks/>
            </p:cNvSpPr>
            <p:nvPr/>
          </p:nvSpPr>
          <p:spPr bwMode="auto">
            <a:xfrm flipH="1">
              <a:off x="1178720" y="2374718"/>
              <a:ext cx="186352" cy="21924"/>
            </a:xfrm>
            <a:custGeom>
              <a:avLst/>
              <a:gdLst>
                <a:gd name="T0" fmla="*/ 75 w 75"/>
                <a:gd name="T1" fmla="*/ 4 h 9"/>
                <a:gd name="T2" fmla="*/ 71 w 75"/>
                <a:gd name="T3" fmla="*/ 7 h 9"/>
                <a:gd name="T4" fmla="*/ 3 w 75"/>
                <a:gd name="T5" fmla="*/ 9 h 9"/>
                <a:gd name="T6" fmla="*/ 0 w 75"/>
                <a:gd name="T7" fmla="*/ 5 h 9"/>
                <a:gd name="T8" fmla="*/ 0 w 75"/>
                <a:gd name="T9" fmla="*/ 5 h 9"/>
                <a:gd name="T10" fmla="*/ 3 w 75"/>
                <a:gd name="T11" fmla="*/ 2 h 9"/>
                <a:gd name="T12" fmla="*/ 71 w 75"/>
                <a:gd name="T13" fmla="*/ 0 h 9"/>
                <a:gd name="T14" fmla="*/ 75 w 75"/>
                <a:gd name="T15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5" h="9">
                  <a:moveTo>
                    <a:pt x="75" y="4"/>
                  </a:moveTo>
                  <a:cubicBezTo>
                    <a:pt x="75" y="6"/>
                    <a:pt x="73" y="7"/>
                    <a:pt x="71" y="7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1" y="9"/>
                    <a:pt x="0" y="7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1" y="2"/>
                    <a:pt x="3" y="2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73" y="0"/>
                    <a:pt x="75" y="2"/>
                    <a:pt x="75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1" name="Freeform 123"/>
            <p:cNvSpPr>
              <a:spLocks/>
            </p:cNvSpPr>
            <p:nvPr/>
          </p:nvSpPr>
          <p:spPr bwMode="auto">
            <a:xfrm flipH="1">
              <a:off x="1178720" y="2405777"/>
              <a:ext cx="186352" cy="21924"/>
            </a:xfrm>
            <a:custGeom>
              <a:avLst/>
              <a:gdLst>
                <a:gd name="T0" fmla="*/ 75 w 75"/>
                <a:gd name="T1" fmla="*/ 3 h 9"/>
                <a:gd name="T2" fmla="*/ 71 w 75"/>
                <a:gd name="T3" fmla="*/ 7 h 9"/>
                <a:gd name="T4" fmla="*/ 4 w 75"/>
                <a:gd name="T5" fmla="*/ 8 h 9"/>
                <a:gd name="T6" fmla="*/ 0 w 75"/>
                <a:gd name="T7" fmla="*/ 5 h 9"/>
                <a:gd name="T8" fmla="*/ 0 w 75"/>
                <a:gd name="T9" fmla="*/ 5 h 9"/>
                <a:gd name="T10" fmla="*/ 3 w 75"/>
                <a:gd name="T11" fmla="*/ 1 h 9"/>
                <a:gd name="T12" fmla="*/ 71 w 75"/>
                <a:gd name="T13" fmla="*/ 0 h 9"/>
                <a:gd name="T14" fmla="*/ 75 w 75"/>
                <a:gd name="T15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5" h="9">
                  <a:moveTo>
                    <a:pt x="75" y="3"/>
                  </a:moveTo>
                  <a:cubicBezTo>
                    <a:pt x="75" y="5"/>
                    <a:pt x="73" y="7"/>
                    <a:pt x="71" y="7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2" y="9"/>
                    <a:pt x="0" y="7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1" y="2"/>
                    <a:pt x="3" y="1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73" y="0"/>
                    <a:pt x="75" y="1"/>
                    <a:pt x="75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2" name="Freeform 124"/>
            <p:cNvSpPr>
              <a:spLocks/>
            </p:cNvSpPr>
            <p:nvPr/>
          </p:nvSpPr>
          <p:spPr bwMode="auto">
            <a:xfrm flipH="1">
              <a:off x="1178720" y="2438662"/>
              <a:ext cx="186352" cy="20097"/>
            </a:xfrm>
            <a:custGeom>
              <a:avLst/>
              <a:gdLst>
                <a:gd name="T0" fmla="*/ 75 w 75"/>
                <a:gd name="T1" fmla="*/ 3 h 8"/>
                <a:gd name="T2" fmla="*/ 72 w 75"/>
                <a:gd name="T3" fmla="*/ 7 h 8"/>
                <a:gd name="T4" fmla="*/ 4 w 75"/>
                <a:gd name="T5" fmla="*/ 8 h 8"/>
                <a:gd name="T6" fmla="*/ 0 w 75"/>
                <a:gd name="T7" fmla="*/ 5 h 8"/>
                <a:gd name="T8" fmla="*/ 0 w 75"/>
                <a:gd name="T9" fmla="*/ 5 h 8"/>
                <a:gd name="T10" fmla="*/ 4 w 75"/>
                <a:gd name="T11" fmla="*/ 1 h 8"/>
                <a:gd name="T12" fmla="*/ 72 w 75"/>
                <a:gd name="T13" fmla="*/ 0 h 8"/>
                <a:gd name="T14" fmla="*/ 75 w 75"/>
                <a:gd name="T15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5" h="8">
                  <a:moveTo>
                    <a:pt x="75" y="3"/>
                  </a:moveTo>
                  <a:cubicBezTo>
                    <a:pt x="75" y="5"/>
                    <a:pt x="74" y="7"/>
                    <a:pt x="72" y="7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7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1"/>
                    <a:pt x="4" y="1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3" y="0"/>
                    <a:pt x="75" y="1"/>
                    <a:pt x="75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3" name="Freeform 125"/>
            <p:cNvSpPr>
              <a:spLocks/>
            </p:cNvSpPr>
            <p:nvPr/>
          </p:nvSpPr>
          <p:spPr bwMode="auto">
            <a:xfrm flipH="1">
              <a:off x="1178720" y="2467894"/>
              <a:ext cx="135196" cy="20097"/>
            </a:xfrm>
            <a:custGeom>
              <a:avLst/>
              <a:gdLst>
                <a:gd name="T0" fmla="*/ 54 w 54"/>
                <a:gd name="T1" fmla="*/ 4 h 8"/>
                <a:gd name="T2" fmla="*/ 51 w 54"/>
                <a:gd name="T3" fmla="*/ 7 h 8"/>
                <a:gd name="T4" fmla="*/ 3 w 54"/>
                <a:gd name="T5" fmla="*/ 8 h 8"/>
                <a:gd name="T6" fmla="*/ 0 w 54"/>
                <a:gd name="T7" fmla="*/ 5 h 8"/>
                <a:gd name="T8" fmla="*/ 0 w 54"/>
                <a:gd name="T9" fmla="*/ 5 h 8"/>
                <a:gd name="T10" fmla="*/ 3 w 54"/>
                <a:gd name="T11" fmla="*/ 1 h 8"/>
                <a:gd name="T12" fmla="*/ 51 w 54"/>
                <a:gd name="T13" fmla="*/ 0 h 8"/>
                <a:gd name="T14" fmla="*/ 54 w 54"/>
                <a:gd name="T15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8">
                  <a:moveTo>
                    <a:pt x="54" y="4"/>
                  </a:moveTo>
                  <a:cubicBezTo>
                    <a:pt x="54" y="6"/>
                    <a:pt x="53" y="7"/>
                    <a:pt x="51" y="7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0" y="7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1" y="1"/>
                    <a:pt x="3" y="1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3" y="0"/>
                    <a:pt x="54" y="2"/>
                    <a:pt x="54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4" name="Freeform 126"/>
            <p:cNvSpPr>
              <a:spLocks noEditPoints="1"/>
            </p:cNvSpPr>
            <p:nvPr/>
          </p:nvSpPr>
          <p:spPr bwMode="auto">
            <a:xfrm flipH="1">
              <a:off x="2985602" y="3657256"/>
              <a:ext cx="268565" cy="275874"/>
            </a:xfrm>
            <a:custGeom>
              <a:avLst/>
              <a:gdLst>
                <a:gd name="T0" fmla="*/ 108 w 108"/>
                <a:gd name="T1" fmla="*/ 64 h 111"/>
                <a:gd name="T2" fmla="*/ 107 w 108"/>
                <a:gd name="T3" fmla="*/ 20 h 111"/>
                <a:gd name="T4" fmla="*/ 87 w 108"/>
                <a:gd name="T5" fmla="*/ 1 h 111"/>
                <a:gd name="T6" fmla="*/ 19 w 108"/>
                <a:gd name="T7" fmla="*/ 2 h 111"/>
                <a:gd name="T8" fmla="*/ 0 w 108"/>
                <a:gd name="T9" fmla="*/ 22 h 111"/>
                <a:gd name="T10" fmla="*/ 1 w 108"/>
                <a:gd name="T11" fmla="*/ 66 h 111"/>
                <a:gd name="T12" fmla="*/ 21 w 108"/>
                <a:gd name="T13" fmla="*/ 85 h 111"/>
                <a:gd name="T14" fmla="*/ 47 w 108"/>
                <a:gd name="T15" fmla="*/ 84 h 111"/>
                <a:gd name="T16" fmla="*/ 47 w 108"/>
                <a:gd name="T17" fmla="*/ 98 h 111"/>
                <a:gd name="T18" fmla="*/ 16 w 108"/>
                <a:gd name="T19" fmla="*/ 99 h 111"/>
                <a:gd name="T20" fmla="*/ 10 w 108"/>
                <a:gd name="T21" fmla="*/ 105 h 111"/>
                <a:gd name="T22" fmla="*/ 17 w 108"/>
                <a:gd name="T23" fmla="*/ 111 h 111"/>
                <a:gd name="T24" fmla="*/ 95 w 108"/>
                <a:gd name="T25" fmla="*/ 110 h 111"/>
                <a:gd name="T26" fmla="*/ 101 w 108"/>
                <a:gd name="T27" fmla="*/ 103 h 111"/>
                <a:gd name="T28" fmla="*/ 94 w 108"/>
                <a:gd name="T29" fmla="*/ 97 h 111"/>
                <a:gd name="T30" fmla="*/ 64 w 108"/>
                <a:gd name="T31" fmla="*/ 98 h 111"/>
                <a:gd name="T32" fmla="*/ 63 w 108"/>
                <a:gd name="T33" fmla="*/ 84 h 111"/>
                <a:gd name="T34" fmla="*/ 89 w 108"/>
                <a:gd name="T35" fmla="*/ 84 h 111"/>
                <a:gd name="T36" fmla="*/ 108 w 108"/>
                <a:gd name="T37" fmla="*/ 64 h 111"/>
                <a:gd name="T38" fmla="*/ 21 w 108"/>
                <a:gd name="T39" fmla="*/ 77 h 111"/>
                <a:gd name="T40" fmla="*/ 9 w 108"/>
                <a:gd name="T41" fmla="*/ 65 h 111"/>
                <a:gd name="T42" fmla="*/ 8 w 108"/>
                <a:gd name="T43" fmla="*/ 22 h 111"/>
                <a:gd name="T44" fmla="*/ 20 w 108"/>
                <a:gd name="T45" fmla="*/ 9 h 111"/>
                <a:gd name="T46" fmla="*/ 87 w 108"/>
                <a:gd name="T47" fmla="*/ 8 h 111"/>
                <a:gd name="T48" fmla="*/ 100 w 108"/>
                <a:gd name="T49" fmla="*/ 20 h 111"/>
                <a:gd name="T50" fmla="*/ 101 w 108"/>
                <a:gd name="T51" fmla="*/ 63 h 111"/>
                <a:gd name="T52" fmla="*/ 89 w 108"/>
                <a:gd name="T53" fmla="*/ 76 h 111"/>
                <a:gd name="T54" fmla="*/ 21 w 108"/>
                <a:gd name="T55" fmla="*/ 7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08" h="111">
                  <a:moveTo>
                    <a:pt x="108" y="64"/>
                  </a:moveTo>
                  <a:cubicBezTo>
                    <a:pt x="107" y="20"/>
                    <a:pt x="107" y="20"/>
                    <a:pt x="107" y="20"/>
                  </a:cubicBezTo>
                  <a:cubicBezTo>
                    <a:pt x="107" y="9"/>
                    <a:pt x="98" y="0"/>
                    <a:pt x="87" y="1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9" y="2"/>
                    <a:pt x="0" y="11"/>
                    <a:pt x="0" y="22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2" y="77"/>
                    <a:pt x="10" y="85"/>
                    <a:pt x="21" y="85"/>
                  </a:cubicBezTo>
                  <a:cubicBezTo>
                    <a:pt x="47" y="84"/>
                    <a:pt x="47" y="84"/>
                    <a:pt x="47" y="84"/>
                  </a:cubicBezTo>
                  <a:cubicBezTo>
                    <a:pt x="47" y="98"/>
                    <a:pt x="47" y="98"/>
                    <a:pt x="47" y="98"/>
                  </a:cubicBezTo>
                  <a:cubicBezTo>
                    <a:pt x="16" y="99"/>
                    <a:pt x="16" y="99"/>
                    <a:pt x="16" y="99"/>
                  </a:cubicBezTo>
                  <a:cubicBezTo>
                    <a:pt x="13" y="99"/>
                    <a:pt x="10" y="102"/>
                    <a:pt x="10" y="105"/>
                  </a:cubicBezTo>
                  <a:cubicBezTo>
                    <a:pt x="11" y="109"/>
                    <a:pt x="13" y="111"/>
                    <a:pt x="17" y="111"/>
                  </a:cubicBezTo>
                  <a:cubicBezTo>
                    <a:pt x="95" y="110"/>
                    <a:pt x="95" y="110"/>
                    <a:pt x="95" y="110"/>
                  </a:cubicBezTo>
                  <a:cubicBezTo>
                    <a:pt x="98" y="110"/>
                    <a:pt x="101" y="107"/>
                    <a:pt x="101" y="103"/>
                  </a:cubicBezTo>
                  <a:cubicBezTo>
                    <a:pt x="101" y="100"/>
                    <a:pt x="98" y="97"/>
                    <a:pt x="94" y="97"/>
                  </a:cubicBezTo>
                  <a:cubicBezTo>
                    <a:pt x="64" y="98"/>
                    <a:pt x="64" y="98"/>
                    <a:pt x="64" y="98"/>
                  </a:cubicBezTo>
                  <a:cubicBezTo>
                    <a:pt x="63" y="84"/>
                    <a:pt x="63" y="84"/>
                    <a:pt x="63" y="84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100" y="83"/>
                    <a:pt x="108" y="74"/>
                    <a:pt x="108" y="64"/>
                  </a:cubicBezTo>
                  <a:close/>
                  <a:moveTo>
                    <a:pt x="21" y="77"/>
                  </a:moveTo>
                  <a:cubicBezTo>
                    <a:pt x="14" y="78"/>
                    <a:pt x="9" y="72"/>
                    <a:pt x="9" y="65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15"/>
                    <a:pt x="13" y="10"/>
                    <a:pt x="20" y="9"/>
                  </a:cubicBezTo>
                  <a:cubicBezTo>
                    <a:pt x="87" y="8"/>
                    <a:pt x="87" y="8"/>
                    <a:pt x="87" y="8"/>
                  </a:cubicBezTo>
                  <a:cubicBezTo>
                    <a:pt x="94" y="8"/>
                    <a:pt x="100" y="13"/>
                    <a:pt x="100" y="20"/>
                  </a:cubicBezTo>
                  <a:cubicBezTo>
                    <a:pt x="101" y="63"/>
                    <a:pt x="101" y="63"/>
                    <a:pt x="101" y="63"/>
                  </a:cubicBezTo>
                  <a:cubicBezTo>
                    <a:pt x="101" y="70"/>
                    <a:pt x="96" y="76"/>
                    <a:pt x="89" y="76"/>
                  </a:cubicBezTo>
                  <a:lnTo>
                    <a:pt x="21" y="7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5" name="Freeform 127"/>
            <p:cNvSpPr>
              <a:spLocks/>
            </p:cNvSpPr>
            <p:nvPr/>
          </p:nvSpPr>
          <p:spPr bwMode="auto">
            <a:xfrm flipH="1">
              <a:off x="3033102" y="3710239"/>
              <a:ext cx="179044" cy="18270"/>
            </a:xfrm>
            <a:custGeom>
              <a:avLst/>
              <a:gdLst>
                <a:gd name="T0" fmla="*/ 72 w 72"/>
                <a:gd name="T1" fmla="*/ 3 h 8"/>
                <a:gd name="T2" fmla="*/ 69 w 72"/>
                <a:gd name="T3" fmla="*/ 6 h 8"/>
                <a:gd name="T4" fmla="*/ 4 w 72"/>
                <a:gd name="T5" fmla="*/ 8 h 8"/>
                <a:gd name="T6" fmla="*/ 0 w 72"/>
                <a:gd name="T7" fmla="*/ 4 h 8"/>
                <a:gd name="T8" fmla="*/ 0 w 72"/>
                <a:gd name="T9" fmla="*/ 4 h 8"/>
                <a:gd name="T10" fmla="*/ 4 w 72"/>
                <a:gd name="T11" fmla="*/ 1 h 8"/>
                <a:gd name="T12" fmla="*/ 69 w 72"/>
                <a:gd name="T13" fmla="*/ 0 h 8"/>
                <a:gd name="T14" fmla="*/ 72 w 72"/>
                <a:gd name="T15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8">
                  <a:moveTo>
                    <a:pt x="72" y="3"/>
                  </a:moveTo>
                  <a:cubicBezTo>
                    <a:pt x="72" y="5"/>
                    <a:pt x="71" y="6"/>
                    <a:pt x="69" y="6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2" y="1"/>
                    <a:pt x="4" y="1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71" y="0"/>
                    <a:pt x="72" y="1"/>
                    <a:pt x="72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6" name="Freeform 128"/>
            <p:cNvSpPr>
              <a:spLocks/>
            </p:cNvSpPr>
            <p:nvPr/>
          </p:nvSpPr>
          <p:spPr bwMode="auto">
            <a:xfrm flipH="1">
              <a:off x="3031275" y="3739471"/>
              <a:ext cx="179044" cy="20097"/>
            </a:xfrm>
            <a:custGeom>
              <a:avLst/>
              <a:gdLst>
                <a:gd name="T0" fmla="*/ 71 w 72"/>
                <a:gd name="T1" fmla="*/ 3 h 8"/>
                <a:gd name="T2" fmla="*/ 68 w 72"/>
                <a:gd name="T3" fmla="*/ 6 h 8"/>
                <a:gd name="T4" fmla="*/ 3 w 72"/>
                <a:gd name="T5" fmla="*/ 8 h 8"/>
                <a:gd name="T6" fmla="*/ 0 w 72"/>
                <a:gd name="T7" fmla="*/ 5 h 8"/>
                <a:gd name="T8" fmla="*/ 0 w 72"/>
                <a:gd name="T9" fmla="*/ 5 h 8"/>
                <a:gd name="T10" fmla="*/ 3 w 72"/>
                <a:gd name="T11" fmla="*/ 1 h 8"/>
                <a:gd name="T12" fmla="*/ 68 w 72"/>
                <a:gd name="T13" fmla="*/ 0 h 8"/>
                <a:gd name="T14" fmla="*/ 71 w 72"/>
                <a:gd name="T15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8">
                  <a:moveTo>
                    <a:pt x="71" y="3"/>
                  </a:moveTo>
                  <a:cubicBezTo>
                    <a:pt x="72" y="5"/>
                    <a:pt x="70" y="6"/>
                    <a:pt x="68" y="6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8"/>
                    <a:pt x="0" y="6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1" y="1"/>
                    <a:pt x="3" y="1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0" y="0"/>
                    <a:pt x="71" y="1"/>
                    <a:pt x="71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7" name="Freeform 129"/>
            <p:cNvSpPr>
              <a:spLocks/>
            </p:cNvSpPr>
            <p:nvPr/>
          </p:nvSpPr>
          <p:spPr bwMode="auto">
            <a:xfrm flipH="1">
              <a:off x="3031275" y="3768703"/>
              <a:ext cx="179044" cy="20097"/>
            </a:xfrm>
            <a:custGeom>
              <a:avLst/>
              <a:gdLst>
                <a:gd name="T0" fmla="*/ 72 w 72"/>
                <a:gd name="T1" fmla="*/ 3 h 8"/>
                <a:gd name="T2" fmla="*/ 68 w 72"/>
                <a:gd name="T3" fmla="*/ 7 h 8"/>
                <a:gd name="T4" fmla="*/ 3 w 72"/>
                <a:gd name="T5" fmla="*/ 8 h 8"/>
                <a:gd name="T6" fmla="*/ 0 w 72"/>
                <a:gd name="T7" fmla="*/ 5 h 8"/>
                <a:gd name="T8" fmla="*/ 0 w 72"/>
                <a:gd name="T9" fmla="*/ 5 h 8"/>
                <a:gd name="T10" fmla="*/ 3 w 72"/>
                <a:gd name="T11" fmla="*/ 1 h 8"/>
                <a:gd name="T12" fmla="*/ 68 w 72"/>
                <a:gd name="T13" fmla="*/ 0 h 8"/>
                <a:gd name="T14" fmla="*/ 72 w 72"/>
                <a:gd name="T15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8">
                  <a:moveTo>
                    <a:pt x="72" y="3"/>
                  </a:moveTo>
                  <a:cubicBezTo>
                    <a:pt x="72" y="5"/>
                    <a:pt x="70" y="7"/>
                    <a:pt x="68" y="7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8"/>
                    <a:pt x="0" y="7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1" y="1"/>
                    <a:pt x="3" y="1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0" y="0"/>
                    <a:pt x="72" y="1"/>
                    <a:pt x="72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8" name="Freeform 130"/>
            <p:cNvSpPr>
              <a:spLocks/>
            </p:cNvSpPr>
            <p:nvPr/>
          </p:nvSpPr>
          <p:spPr bwMode="auto">
            <a:xfrm flipH="1">
              <a:off x="3031275" y="3797934"/>
              <a:ext cx="129715" cy="20097"/>
            </a:xfrm>
            <a:custGeom>
              <a:avLst/>
              <a:gdLst>
                <a:gd name="T0" fmla="*/ 52 w 52"/>
                <a:gd name="T1" fmla="*/ 3 h 8"/>
                <a:gd name="T2" fmla="*/ 49 w 52"/>
                <a:gd name="T3" fmla="*/ 7 h 8"/>
                <a:gd name="T4" fmla="*/ 3 w 52"/>
                <a:gd name="T5" fmla="*/ 8 h 8"/>
                <a:gd name="T6" fmla="*/ 0 w 52"/>
                <a:gd name="T7" fmla="*/ 4 h 8"/>
                <a:gd name="T8" fmla="*/ 0 w 52"/>
                <a:gd name="T9" fmla="*/ 4 h 8"/>
                <a:gd name="T10" fmla="*/ 3 w 52"/>
                <a:gd name="T11" fmla="*/ 1 h 8"/>
                <a:gd name="T12" fmla="*/ 49 w 52"/>
                <a:gd name="T13" fmla="*/ 0 h 8"/>
                <a:gd name="T14" fmla="*/ 52 w 52"/>
                <a:gd name="T15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2" h="8">
                  <a:moveTo>
                    <a:pt x="52" y="3"/>
                  </a:moveTo>
                  <a:cubicBezTo>
                    <a:pt x="52" y="5"/>
                    <a:pt x="51" y="7"/>
                    <a:pt x="49" y="7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8"/>
                    <a:pt x="0" y="6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1" y="1"/>
                    <a:pt x="3" y="1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50" y="0"/>
                    <a:pt x="52" y="1"/>
                    <a:pt x="52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9" name="Freeform 131"/>
            <p:cNvSpPr>
              <a:spLocks noEditPoints="1"/>
            </p:cNvSpPr>
            <p:nvPr/>
          </p:nvSpPr>
          <p:spPr bwMode="auto">
            <a:xfrm flipH="1">
              <a:off x="709187" y="2676170"/>
              <a:ext cx="458571" cy="339818"/>
            </a:xfrm>
            <a:custGeom>
              <a:avLst/>
              <a:gdLst>
                <a:gd name="T0" fmla="*/ 153 w 184"/>
                <a:gd name="T1" fmla="*/ 0 h 137"/>
                <a:gd name="T2" fmla="*/ 28 w 184"/>
                <a:gd name="T3" fmla="*/ 3 h 137"/>
                <a:gd name="T4" fmla="*/ 0 w 184"/>
                <a:gd name="T5" fmla="*/ 32 h 137"/>
                <a:gd name="T6" fmla="*/ 2 w 184"/>
                <a:gd name="T7" fmla="*/ 109 h 137"/>
                <a:gd name="T8" fmla="*/ 30 w 184"/>
                <a:gd name="T9" fmla="*/ 136 h 137"/>
                <a:gd name="T10" fmla="*/ 156 w 184"/>
                <a:gd name="T11" fmla="*/ 134 h 137"/>
                <a:gd name="T12" fmla="*/ 183 w 184"/>
                <a:gd name="T13" fmla="*/ 105 h 137"/>
                <a:gd name="T14" fmla="*/ 182 w 184"/>
                <a:gd name="T15" fmla="*/ 28 h 137"/>
                <a:gd name="T16" fmla="*/ 153 w 184"/>
                <a:gd name="T17" fmla="*/ 0 h 137"/>
                <a:gd name="T18" fmla="*/ 28 w 184"/>
                <a:gd name="T19" fmla="*/ 15 h 137"/>
                <a:gd name="T20" fmla="*/ 153 w 184"/>
                <a:gd name="T21" fmla="*/ 12 h 137"/>
                <a:gd name="T22" fmla="*/ 170 w 184"/>
                <a:gd name="T23" fmla="*/ 28 h 137"/>
                <a:gd name="T24" fmla="*/ 170 w 184"/>
                <a:gd name="T25" fmla="*/ 35 h 137"/>
                <a:gd name="T26" fmla="*/ 12 w 184"/>
                <a:gd name="T27" fmla="*/ 39 h 137"/>
                <a:gd name="T28" fmla="*/ 12 w 184"/>
                <a:gd name="T29" fmla="*/ 31 h 137"/>
                <a:gd name="T30" fmla="*/ 28 w 184"/>
                <a:gd name="T31" fmla="*/ 15 h 137"/>
                <a:gd name="T32" fmla="*/ 156 w 184"/>
                <a:gd name="T33" fmla="*/ 122 h 137"/>
                <a:gd name="T34" fmla="*/ 30 w 184"/>
                <a:gd name="T35" fmla="*/ 124 h 137"/>
                <a:gd name="T36" fmla="*/ 14 w 184"/>
                <a:gd name="T37" fmla="*/ 109 h 137"/>
                <a:gd name="T38" fmla="*/ 13 w 184"/>
                <a:gd name="T39" fmla="*/ 69 h 137"/>
                <a:gd name="T40" fmla="*/ 170 w 184"/>
                <a:gd name="T41" fmla="*/ 65 h 137"/>
                <a:gd name="T42" fmla="*/ 171 w 184"/>
                <a:gd name="T43" fmla="*/ 105 h 137"/>
                <a:gd name="T44" fmla="*/ 156 w 184"/>
                <a:gd name="T45" fmla="*/ 122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84" h="137">
                  <a:moveTo>
                    <a:pt x="153" y="0"/>
                  </a:moveTo>
                  <a:cubicBezTo>
                    <a:pt x="28" y="3"/>
                    <a:pt x="28" y="3"/>
                    <a:pt x="28" y="3"/>
                  </a:cubicBezTo>
                  <a:cubicBezTo>
                    <a:pt x="12" y="3"/>
                    <a:pt x="0" y="16"/>
                    <a:pt x="0" y="32"/>
                  </a:cubicBezTo>
                  <a:cubicBezTo>
                    <a:pt x="2" y="109"/>
                    <a:pt x="2" y="109"/>
                    <a:pt x="2" y="109"/>
                  </a:cubicBezTo>
                  <a:cubicBezTo>
                    <a:pt x="2" y="124"/>
                    <a:pt x="15" y="137"/>
                    <a:pt x="30" y="136"/>
                  </a:cubicBezTo>
                  <a:cubicBezTo>
                    <a:pt x="156" y="134"/>
                    <a:pt x="156" y="134"/>
                    <a:pt x="156" y="134"/>
                  </a:cubicBezTo>
                  <a:cubicBezTo>
                    <a:pt x="171" y="134"/>
                    <a:pt x="184" y="121"/>
                    <a:pt x="183" y="105"/>
                  </a:cubicBezTo>
                  <a:cubicBezTo>
                    <a:pt x="182" y="28"/>
                    <a:pt x="182" y="28"/>
                    <a:pt x="182" y="28"/>
                  </a:cubicBezTo>
                  <a:cubicBezTo>
                    <a:pt x="182" y="12"/>
                    <a:pt x="169" y="0"/>
                    <a:pt x="153" y="0"/>
                  </a:cubicBezTo>
                  <a:close/>
                  <a:moveTo>
                    <a:pt x="28" y="15"/>
                  </a:moveTo>
                  <a:cubicBezTo>
                    <a:pt x="153" y="12"/>
                    <a:pt x="153" y="12"/>
                    <a:pt x="153" y="12"/>
                  </a:cubicBezTo>
                  <a:cubicBezTo>
                    <a:pt x="162" y="12"/>
                    <a:pt x="169" y="19"/>
                    <a:pt x="170" y="28"/>
                  </a:cubicBezTo>
                  <a:cubicBezTo>
                    <a:pt x="170" y="35"/>
                    <a:pt x="170" y="35"/>
                    <a:pt x="170" y="35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23"/>
                    <a:pt x="19" y="15"/>
                    <a:pt x="28" y="15"/>
                  </a:cubicBezTo>
                  <a:close/>
                  <a:moveTo>
                    <a:pt x="156" y="122"/>
                  </a:moveTo>
                  <a:cubicBezTo>
                    <a:pt x="30" y="124"/>
                    <a:pt x="30" y="124"/>
                    <a:pt x="30" y="124"/>
                  </a:cubicBezTo>
                  <a:cubicBezTo>
                    <a:pt x="21" y="124"/>
                    <a:pt x="14" y="117"/>
                    <a:pt x="14" y="109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70" y="65"/>
                    <a:pt x="170" y="65"/>
                    <a:pt x="170" y="65"/>
                  </a:cubicBezTo>
                  <a:cubicBezTo>
                    <a:pt x="171" y="105"/>
                    <a:pt x="171" y="105"/>
                    <a:pt x="171" y="105"/>
                  </a:cubicBezTo>
                  <a:cubicBezTo>
                    <a:pt x="171" y="114"/>
                    <a:pt x="164" y="121"/>
                    <a:pt x="156" y="12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0" name="Freeform 132"/>
            <p:cNvSpPr>
              <a:spLocks/>
            </p:cNvSpPr>
            <p:nvPr/>
          </p:nvSpPr>
          <p:spPr bwMode="auto">
            <a:xfrm flipH="1">
              <a:off x="882749" y="2866175"/>
              <a:ext cx="222891" cy="34713"/>
            </a:xfrm>
            <a:custGeom>
              <a:avLst/>
              <a:gdLst>
                <a:gd name="T0" fmla="*/ 88 w 89"/>
                <a:gd name="T1" fmla="*/ 6 h 14"/>
                <a:gd name="T2" fmla="*/ 82 w 89"/>
                <a:gd name="T3" fmla="*/ 13 h 14"/>
                <a:gd name="T4" fmla="*/ 6 w 89"/>
                <a:gd name="T5" fmla="*/ 14 h 14"/>
                <a:gd name="T6" fmla="*/ 0 w 89"/>
                <a:gd name="T7" fmla="*/ 8 h 14"/>
                <a:gd name="T8" fmla="*/ 0 w 89"/>
                <a:gd name="T9" fmla="*/ 8 h 14"/>
                <a:gd name="T10" fmla="*/ 6 w 89"/>
                <a:gd name="T11" fmla="*/ 2 h 14"/>
                <a:gd name="T12" fmla="*/ 82 w 89"/>
                <a:gd name="T13" fmla="*/ 0 h 14"/>
                <a:gd name="T14" fmla="*/ 88 w 89"/>
                <a:gd name="T15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9" h="14">
                  <a:moveTo>
                    <a:pt x="88" y="6"/>
                  </a:moveTo>
                  <a:cubicBezTo>
                    <a:pt x="89" y="10"/>
                    <a:pt x="86" y="13"/>
                    <a:pt x="82" y="13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3" y="14"/>
                    <a:pt x="0" y="12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5"/>
                    <a:pt x="3" y="2"/>
                    <a:pt x="6" y="2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86" y="0"/>
                    <a:pt x="88" y="3"/>
                    <a:pt x="88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1" name="Freeform 133"/>
            <p:cNvSpPr>
              <a:spLocks/>
            </p:cNvSpPr>
            <p:nvPr/>
          </p:nvSpPr>
          <p:spPr bwMode="auto">
            <a:xfrm flipH="1">
              <a:off x="972272" y="2924639"/>
              <a:ext cx="133369" cy="34713"/>
            </a:xfrm>
            <a:custGeom>
              <a:avLst/>
              <a:gdLst>
                <a:gd name="T0" fmla="*/ 53 w 53"/>
                <a:gd name="T1" fmla="*/ 6 h 14"/>
                <a:gd name="T2" fmla="*/ 47 w 53"/>
                <a:gd name="T3" fmla="*/ 13 h 14"/>
                <a:gd name="T4" fmla="*/ 7 w 53"/>
                <a:gd name="T5" fmla="*/ 14 h 14"/>
                <a:gd name="T6" fmla="*/ 0 w 53"/>
                <a:gd name="T7" fmla="*/ 8 h 14"/>
                <a:gd name="T8" fmla="*/ 0 w 53"/>
                <a:gd name="T9" fmla="*/ 8 h 14"/>
                <a:gd name="T10" fmla="*/ 7 w 53"/>
                <a:gd name="T11" fmla="*/ 1 h 14"/>
                <a:gd name="T12" fmla="*/ 46 w 53"/>
                <a:gd name="T13" fmla="*/ 0 h 14"/>
                <a:gd name="T14" fmla="*/ 53 w 53"/>
                <a:gd name="T15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" h="14">
                  <a:moveTo>
                    <a:pt x="53" y="6"/>
                  </a:moveTo>
                  <a:cubicBezTo>
                    <a:pt x="53" y="10"/>
                    <a:pt x="50" y="13"/>
                    <a:pt x="47" y="13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3" y="14"/>
                    <a:pt x="0" y="11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3" y="1"/>
                    <a:pt x="7" y="1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50" y="0"/>
                    <a:pt x="53" y="3"/>
                    <a:pt x="53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2" name="Freeform 134"/>
            <p:cNvSpPr>
              <a:spLocks noEditPoints="1"/>
            </p:cNvSpPr>
            <p:nvPr/>
          </p:nvSpPr>
          <p:spPr bwMode="auto">
            <a:xfrm flipH="1">
              <a:off x="2174423" y="4079289"/>
              <a:ext cx="422031" cy="310586"/>
            </a:xfrm>
            <a:custGeom>
              <a:avLst/>
              <a:gdLst>
                <a:gd name="T0" fmla="*/ 141 w 170"/>
                <a:gd name="T1" fmla="*/ 0 h 126"/>
                <a:gd name="T2" fmla="*/ 25 w 170"/>
                <a:gd name="T3" fmla="*/ 2 h 126"/>
                <a:gd name="T4" fmla="*/ 0 w 170"/>
                <a:gd name="T5" fmla="*/ 29 h 126"/>
                <a:gd name="T6" fmla="*/ 1 w 170"/>
                <a:gd name="T7" fmla="*/ 100 h 126"/>
                <a:gd name="T8" fmla="*/ 28 w 170"/>
                <a:gd name="T9" fmla="*/ 126 h 126"/>
                <a:gd name="T10" fmla="*/ 144 w 170"/>
                <a:gd name="T11" fmla="*/ 123 h 126"/>
                <a:gd name="T12" fmla="*/ 170 w 170"/>
                <a:gd name="T13" fmla="*/ 97 h 126"/>
                <a:gd name="T14" fmla="*/ 168 w 170"/>
                <a:gd name="T15" fmla="*/ 25 h 126"/>
                <a:gd name="T16" fmla="*/ 141 w 170"/>
                <a:gd name="T17" fmla="*/ 0 h 126"/>
                <a:gd name="T18" fmla="*/ 26 w 170"/>
                <a:gd name="T19" fmla="*/ 14 h 126"/>
                <a:gd name="T20" fmla="*/ 142 w 170"/>
                <a:gd name="T21" fmla="*/ 11 h 126"/>
                <a:gd name="T22" fmla="*/ 157 w 170"/>
                <a:gd name="T23" fmla="*/ 26 h 126"/>
                <a:gd name="T24" fmla="*/ 157 w 170"/>
                <a:gd name="T25" fmla="*/ 32 h 126"/>
                <a:gd name="T26" fmla="*/ 11 w 170"/>
                <a:gd name="T27" fmla="*/ 35 h 126"/>
                <a:gd name="T28" fmla="*/ 11 w 170"/>
                <a:gd name="T29" fmla="*/ 29 h 126"/>
                <a:gd name="T30" fmla="*/ 26 w 170"/>
                <a:gd name="T31" fmla="*/ 14 h 126"/>
                <a:gd name="T32" fmla="*/ 144 w 170"/>
                <a:gd name="T33" fmla="*/ 112 h 126"/>
                <a:gd name="T34" fmla="*/ 28 w 170"/>
                <a:gd name="T35" fmla="*/ 115 h 126"/>
                <a:gd name="T36" fmla="*/ 13 w 170"/>
                <a:gd name="T37" fmla="*/ 100 h 126"/>
                <a:gd name="T38" fmla="*/ 12 w 170"/>
                <a:gd name="T39" fmla="*/ 63 h 126"/>
                <a:gd name="T40" fmla="*/ 157 w 170"/>
                <a:gd name="T41" fmla="*/ 60 h 126"/>
                <a:gd name="T42" fmla="*/ 158 w 170"/>
                <a:gd name="T43" fmla="*/ 97 h 126"/>
                <a:gd name="T44" fmla="*/ 144 w 170"/>
                <a:gd name="T45" fmla="*/ 11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70" h="126">
                  <a:moveTo>
                    <a:pt x="141" y="0"/>
                  </a:moveTo>
                  <a:cubicBezTo>
                    <a:pt x="25" y="2"/>
                    <a:pt x="25" y="2"/>
                    <a:pt x="25" y="2"/>
                  </a:cubicBezTo>
                  <a:cubicBezTo>
                    <a:pt x="11" y="3"/>
                    <a:pt x="0" y="15"/>
                    <a:pt x="0" y="29"/>
                  </a:cubicBezTo>
                  <a:cubicBezTo>
                    <a:pt x="1" y="100"/>
                    <a:pt x="1" y="100"/>
                    <a:pt x="1" y="100"/>
                  </a:cubicBezTo>
                  <a:cubicBezTo>
                    <a:pt x="2" y="115"/>
                    <a:pt x="14" y="126"/>
                    <a:pt x="28" y="126"/>
                  </a:cubicBezTo>
                  <a:cubicBezTo>
                    <a:pt x="144" y="123"/>
                    <a:pt x="144" y="123"/>
                    <a:pt x="144" y="123"/>
                  </a:cubicBezTo>
                  <a:cubicBezTo>
                    <a:pt x="158" y="123"/>
                    <a:pt x="170" y="111"/>
                    <a:pt x="170" y="97"/>
                  </a:cubicBezTo>
                  <a:cubicBezTo>
                    <a:pt x="168" y="25"/>
                    <a:pt x="168" y="25"/>
                    <a:pt x="168" y="25"/>
                  </a:cubicBezTo>
                  <a:cubicBezTo>
                    <a:pt x="168" y="11"/>
                    <a:pt x="156" y="0"/>
                    <a:pt x="141" y="0"/>
                  </a:cubicBezTo>
                  <a:close/>
                  <a:moveTo>
                    <a:pt x="26" y="14"/>
                  </a:moveTo>
                  <a:cubicBezTo>
                    <a:pt x="142" y="11"/>
                    <a:pt x="142" y="11"/>
                    <a:pt x="142" y="11"/>
                  </a:cubicBezTo>
                  <a:cubicBezTo>
                    <a:pt x="150" y="11"/>
                    <a:pt x="157" y="17"/>
                    <a:pt x="157" y="26"/>
                  </a:cubicBezTo>
                  <a:cubicBezTo>
                    <a:pt x="157" y="32"/>
                    <a:pt x="157" y="32"/>
                    <a:pt x="157" y="32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21"/>
                    <a:pt x="18" y="14"/>
                    <a:pt x="26" y="14"/>
                  </a:cubicBezTo>
                  <a:close/>
                  <a:moveTo>
                    <a:pt x="144" y="112"/>
                  </a:moveTo>
                  <a:cubicBezTo>
                    <a:pt x="28" y="115"/>
                    <a:pt x="28" y="115"/>
                    <a:pt x="28" y="115"/>
                  </a:cubicBezTo>
                  <a:cubicBezTo>
                    <a:pt x="20" y="115"/>
                    <a:pt x="13" y="108"/>
                    <a:pt x="13" y="100"/>
                  </a:cubicBezTo>
                  <a:cubicBezTo>
                    <a:pt x="12" y="63"/>
                    <a:pt x="12" y="63"/>
                    <a:pt x="12" y="63"/>
                  </a:cubicBezTo>
                  <a:cubicBezTo>
                    <a:pt x="157" y="60"/>
                    <a:pt x="157" y="60"/>
                    <a:pt x="157" y="60"/>
                  </a:cubicBezTo>
                  <a:cubicBezTo>
                    <a:pt x="158" y="97"/>
                    <a:pt x="158" y="97"/>
                    <a:pt x="158" y="97"/>
                  </a:cubicBezTo>
                  <a:cubicBezTo>
                    <a:pt x="158" y="105"/>
                    <a:pt x="152" y="112"/>
                    <a:pt x="144" y="1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3" name="Freeform 135"/>
            <p:cNvSpPr>
              <a:spLocks/>
            </p:cNvSpPr>
            <p:nvPr/>
          </p:nvSpPr>
          <p:spPr bwMode="auto">
            <a:xfrm flipH="1">
              <a:off x="2335196" y="4254679"/>
              <a:ext cx="204622" cy="31059"/>
            </a:xfrm>
            <a:custGeom>
              <a:avLst/>
              <a:gdLst>
                <a:gd name="T0" fmla="*/ 82 w 82"/>
                <a:gd name="T1" fmla="*/ 6 h 13"/>
                <a:gd name="T2" fmla="*/ 76 w 82"/>
                <a:gd name="T3" fmla="*/ 12 h 13"/>
                <a:gd name="T4" fmla="*/ 6 w 82"/>
                <a:gd name="T5" fmla="*/ 13 h 13"/>
                <a:gd name="T6" fmla="*/ 0 w 82"/>
                <a:gd name="T7" fmla="*/ 7 h 13"/>
                <a:gd name="T8" fmla="*/ 0 w 82"/>
                <a:gd name="T9" fmla="*/ 7 h 13"/>
                <a:gd name="T10" fmla="*/ 6 w 82"/>
                <a:gd name="T11" fmla="*/ 1 h 13"/>
                <a:gd name="T12" fmla="*/ 76 w 82"/>
                <a:gd name="T13" fmla="*/ 0 h 13"/>
                <a:gd name="T14" fmla="*/ 82 w 82"/>
                <a:gd name="T15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2" h="13">
                  <a:moveTo>
                    <a:pt x="82" y="6"/>
                  </a:moveTo>
                  <a:cubicBezTo>
                    <a:pt x="82" y="9"/>
                    <a:pt x="79" y="11"/>
                    <a:pt x="76" y="12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1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4"/>
                    <a:pt x="2" y="2"/>
                    <a:pt x="6" y="1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79" y="0"/>
                    <a:pt x="82" y="2"/>
                    <a:pt x="82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4" name="Freeform 136"/>
            <p:cNvSpPr>
              <a:spLocks/>
            </p:cNvSpPr>
            <p:nvPr/>
          </p:nvSpPr>
          <p:spPr bwMode="auto">
            <a:xfrm flipH="1">
              <a:off x="2417411" y="4305834"/>
              <a:ext cx="122407" cy="32886"/>
            </a:xfrm>
            <a:custGeom>
              <a:avLst/>
              <a:gdLst>
                <a:gd name="T0" fmla="*/ 49 w 49"/>
                <a:gd name="T1" fmla="*/ 6 h 13"/>
                <a:gd name="T2" fmla="*/ 43 w 49"/>
                <a:gd name="T3" fmla="*/ 12 h 13"/>
                <a:gd name="T4" fmla="*/ 6 w 49"/>
                <a:gd name="T5" fmla="*/ 13 h 13"/>
                <a:gd name="T6" fmla="*/ 0 w 49"/>
                <a:gd name="T7" fmla="*/ 7 h 13"/>
                <a:gd name="T8" fmla="*/ 0 w 49"/>
                <a:gd name="T9" fmla="*/ 7 h 13"/>
                <a:gd name="T10" fmla="*/ 6 w 49"/>
                <a:gd name="T11" fmla="*/ 1 h 13"/>
                <a:gd name="T12" fmla="*/ 43 w 49"/>
                <a:gd name="T13" fmla="*/ 0 h 13"/>
                <a:gd name="T14" fmla="*/ 49 w 49"/>
                <a:gd name="T15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" h="13">
                  <a:moveTo>
                    <a:pt x="49" y="6"/>
                  </a:moveTo>
                  <a:cubicBezTo>
                    <a:pt x="49" y="9"/>
                    <a:pt x="46" y="12"/>
                    <a:pt x="43" y="12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4"/>
                    <a:pt x="3" y="1"/>
                    <a:pt x="6" y="1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6" y="0"/>
                    <a:pt x="49" y="3"/>
                    <a:pt x="49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5" name="Freeform 137"/>
            <p:cNvSpPr>
              <a:spLocks noEditPoints="1"/>
            </p:cNvSpPr>
            <p:nvPr/>
          </p:nvSpPr>
          <p:spPr bwMode="auto">
            <a:xfrm flipH="1">
              <a:off x="480814" y="1430171"/>
              <a:ext cx="394627" cy="292316"/>
            </a:xfrm>
            <a:custGeom>
              <a:avLst/>
              <a:gdLst>
                <a:gd name="T0" fmla="*/ 133 w 159"/>
                <a:gd name="T1" fmla="*/ 1 h 118"/>
                <a:gd name="T2" fmla="*/ 24 w 159"/>
                <a:gd name="T3" fmla="*/ 3 h 118"/>
                <a:gd name="T4" fmla="*/ 1 w 159"/>
                <a:gd name="T5" fmla="*/ 28 h 118"/>
                <a:gd name="T6" fmla="*/ 2 w 159"/>
                <a:gd name="T7" fmla="*/ 94 h 118"/>
                <a:gd name="T8" fmla="*/ 27 w 159"/>
                <a:gd name="T9" fmla="*/ 118 h 118"/>
                <a:gd name="T10" fmla="*/ 135 w 159"/>
                <a:gd name="T11" fmla="*/ 116 h 118"/>
                <a:gd name="T12" fmla="*/ 159 w 159"/>
                <a:gd name="T13" fmla="*/ 91 h 118"/>
                <a:gd name="T14" fmla="*/ 158 w 159"/>
                <a:gd name="T15" fmla="*/ 24 h 118"/>
                <a:gd name="T16" fmla="*/ 133 w 159"/>
                <a:gd name="T17" fmla="*/ 1 h 118"/>
                <a:gd name="T18" fmla="*/ 25 w 159"/>
                <a:gd name="T19" fmla="*/ 13 h 118"/>
                <a:gd name="T20" fmla="*/ 133 w 159"/>
                <a:gd name="T21" fmla="*/ 11 h 118"/>
                <a:gd name="T22" fmla="*/ 147 w 159"/>
                <a:gd name="T23" fmla="*/ 25 h 118"/>
                <a:gd name="T24" fmla="*/ 147 w 159"/>
                <a:gd name="T25" fmla="*/ 31 h 118"/>
                <a:gd name="T26" fmla="*/ 11 w 159"/>
                <a:gd name="T27" fmla="*/ 34 h 118"/>
                <a:gd name="T28" fmla="*/ 11 w 159"/>
                <a:gd name="T29" fmla="*/ 28 h 118"/>
                <a:gd name="T30" fmla="*/ 25 w 159"/>
                <a:gd name="T31" fmla="*/ 13 h 118"/>
                <a:gd name="T32" fmla="*/ 135 w 159"/>
                <a:gd name="T33" fmla="*/ 105 h 118"/>
                <a:gd name="T34" fmla="*/ 27 w 159"/>
                <a:gd name="T35" fmla="*/ 108 h 118"/>
                <a:gd name="T36" fmla="*/ 13 w 159"/>
                <a:gd name="T37" fmla="*/ 94 h 118"/>
                <a:gd name="T38" fmla="*/ 12 w 159"/>
                <a:gd name="T39" fmla="*/ 60 h 118"/>
                <a:gd name="T40" fmla="*/ 148 w 159"/>
                <a:gd name="T41" fmla="*/ 57 h 118"/>
                <a:gd name="T42" fmla="*/ 148 w 159"/>
                <a:gd name="T43" fmla="*/ 91 h 118"/>
                <a:gd name="T44" fmla="*/ 135 w 159"/>
                <a:gd name="T45" fmla="*/ 10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9" h="118">
                  <a:moveTo>
                    <a:pt x="133" y="1"/>
                  </a:moveTo>
                  <a:cubicBezTo>
                    <a:pt x="24" y="3"/>
                    <a:pt x="24" y="3"/>
                    <a:pt x="24" y="3"/>
                  </a:cubicBezTo>
                  <a:cubicBezTo>
                    <a:pt x="11" y="3"/>
                    <a:pt x="0" y="14"/>
                    <a:pt x="1" y="28"/>
                  </a:cubicBezTo>
                  <a:cubicBezTo>
                    <a:pt x="2" y="94"/>
                    <a:pt x="2" y="94"/>
                    <a:pt x="2" y="94"/>
                  </a:cubicBezTo>
                  <a:cubicBezTo>
                    <a:pt x="2" y="108"/>
                    <a:pt x="13" y="118"/>
                    <a:pt x="27" y="118"/>
                  </a:cubicBezTo>
                  <a:cubicBezTo>
                    <a:pt x="135" y="116"/>
                    <a:pt x="135" y="116"/>
                    <a:pt x="135" y="116"/>
                  </a:cubicBezTo>
                  <a:cubicBezTo>
                    <a:pt x="149" y="116"/>
                    <a:pt x="159" y="104"/>
                    <a:pt x="159" y="91"/>
                  </a:cubicBezTo>
                  <a:cubicBezTo>
                    <a:pt x="158" y="24"/>
                    <a:pt x="158" y="24"/>
                    <a:pt x="158" y="24"/>
                  </a:cubicBezTo>
                  <a:cubicBezTo>
                    <a:pt x="157" y="11"/>
                    <a:pt x="146" y="0"/>
                    <a:pt x="133" y="1"/>
                  </a:cubicBezTo>
                  <a:close/>
                  <a:moveTo>
                    <a:pt x="25" y="13"/>
                  </a:moveTo>
                  <a:cubicBezTo>
                    <a:pt x="133" y="11"/>
                    <a:pt x="133" y="11"/>
                    <a:pt x="133" y="11"/>
                  </a:cubicBezTo>
                  <a:cubicBezTo>
                    <a:pt x="140" y="11"/>
                    <a:pt x="147" y="17"/>
                    <a:pt x="147" y="25"/>
                  </a:cubicBezTo>
                  <a:cubicBezTo>
                    <a:pt x="147" y="31"/>
                    <a:pt x="147" y="31"/>
                    <a:pt x="147" y="31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0"/>
                    <a:pt x="17" y="14"/>
                    <a:pt x="25" y="13"/>
                  </a:cubicBezTo>
                  <a:close/>
                  <a:moveTo>
                    <a:pt x="135" y="105"/>
                  </a:moveTo>
                  <a:cubicBezTo>
                    <a:pt x="27" y="108"/>
                    <a:pt x="27" y="108"/>
                    <a:pt x="27" y="108"/>
                  </a:cubicBezTo>
                  <a:cubicBezTo>
                    <a:pt x="19" y="108"/>
                    <a:pt x="13" y="102"/>
                    <a:pt x="13" y="94"/>
                  </a:cubicBezTo>
                  <a:cubicBezTo>
                    <a:pt x="12" y="60"/>
                    <a:pt x="12" y="60"/>
                    <a:pt x="12" y="60"/>
                  </a:cubicBezTo>
                  <a:cubicBezTo>
                    <a:pt x="148" y="57"/>
                    <a:pt x="148" y="57"/>
                    <a:pt x="148" y="57"/>
                  </a:cubicBezTo>
                  <a:cubicBezTo>
                    <a:pt x="148" y="91"/>
                    <a:pt x="148" y="91"/>
                    <a:pt x="148" y="91"/>
                  </a:cubicBezTo>
                  <a:cubicBezTo>
                    <a:pt x="148" y="99"/>
                    <a:pt x="142" y="105"/>
                    <a:pt x="135" y="10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6" name="Freeform 138"/>
            <p:cNvSpPr>
              <a:spLocks/>
            </p:cNvSpPr>
            <p:nvPr/>
          </p:nvSpPr>
          <p:spPr bwMode="auto">
            <a:xfrm flipH="1">
              <a:off x="630627" y="1596425"/>
              <a:ext cx="190006" cy="29232"/>
            </a:xfrm>
            <a:custGeom>
              <a:avLst/>
              <a:gdLst>
                <a:gd name="T0" fmla="*/ 77 w 77"/>
                <a:gd name="T1" fmla="*/ 5 h 12"/>
                <a:gd name="T2" fmla="*/ 71 w 77"/>
                <a:gd name="T3" fmla="*/ 11 h 12"/>
                <a:gd name="T4" fmla="*/ 6 w 77"/>
                <a:gd name="T5" fmla="*/ 12 h 12"/>
                <a:gd name="T6" fmla="*/ 0 w 77"/>
                <a:gd name="T7" fmla="*/ 7 h 12"/>
                <a:gd name="T8" fmla="*/ 0 w 77"/>
                <a:gd name="T9" fmla="*/ 7 h 12"/>
                <a:gd name="T10" fmla="*/ 5 w 77"/>
                <a:gd name="T11" fmla="*/ 1 h 12"/>
                <a:gd name="T12" fmla="*/ 71 w 77"/>
                <a:gd name="T13" fmla="*/ 0 h 12"/>
                <a:gd name="T14" fmla="*/ 77 w 77"/>
                <a:gd name="T15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7" h="12">
                  <a:moveTo>
                    <a:pt x="77" y="5"/>
                  </a:moveTo>
                  <a:cubicBezTo>
                    <a:pt x="77" y="8"/>
                    <a:pt x="74" y="11"/>
                    <a:pt x="71" y="11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10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4"/>
                    <a:pt x="2" y="1"/>
                    <a:pt x="5" y="1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74" y="0"/>
                    <a:pt x="76" y="2"/>
                    <a:pt x="77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7" name="Freeform 139"/>
            <p:cNvSpPr>
              <a:spLocks/>
            </p:cNvSpPr>
            <p:nvPr/>
          </p:nvSpPr>
          <p:spPr bwMode="auto">
            <a:xfrm flipH="1">
              <a:off x="707360" y="1645754"/>
              <a:ext cx="113273" cy="29232"/>
            </a:xfrm>
            <a:custGeom>
              <a:avLst/>
              <a:gdLst>
                <a:gd name="T0" fmla="*/ 46 w 46"/>
                <a:gd name="T1" fmla="*/ 5 h 12"/>
                <a:gd name="T2" fmla="*/ 40 w 46"/>
                <a:gd name="T3" fmla="*/ 11 h 12"/>
                <a:gd name="T4" fmla="*/ 6 w 46"/>
                <a:gd name="T5" fmla="*/ 12 h 12"/>
                <a:gd name="T6" fmla="*/ 1 w 46"/>
                <a:gd name="T7" fmla="*/ 6 h 12"/>
                <a:gd name="T8" fmla="*/ 1 w 46"/>
                <a:gd name="T9" fmla="*/ 6 h 12"/>
                <a:gd name="T10" fmla="*/ 6 w 46"/>
                <a:gd name="T11" fmla="*/ 1 h 12"/>
                <a:gd name="T12" fmla="*/ 40 w 46"/>
                <a:gd name="T13" fmla="*/ 0 h 12"/>
                <a:gd name="T14" fmla="*/ 46 w 46"/>
                <a:gd name="T15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6" h="12">
                  <a:moveTo>
                    <a:pt x="46" y="5"/>
                  </a:moveTo>
                  <a:cubicBezTo>
                    <a:pt x="46" y="8"/>
                    <a:pt x="43" y="11"/>
                    <a:pt x="40" y="11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1" y="9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3"/>
                    <a:pt x="3" y="1"/>
                    <a:pt x="6" y="1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3" y="0"/>
                    <a:pt x="46" y="2"/>
                    <a:pt x="46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8" name="Freeform 140"/>
            <p:cNvSpPr>
              <a:spLocks noEditPoints="1"/>
            </p:cNvSpPr>
            <p:nvPr/>
          </p:nvSpPr>
          <p:spPr bwMode="auto">
            <a:xfrm flipH="1">
              <a:off x="2726170" y="984388"/>
              <a:ext cx="314240" cy="232027"/>
            </a:xfrm>
            <a:custGeom>
              <a:avLst/>
              <a:gdLst>
                <a:gd name="T0" fmla="*/ 106 w 127"/>
                <a:gd name="T1" fmla="*/ 0 h 94"/>
                <a:gd name="T2" fmla="*/ 20 w 127"/>
                <a:gd name="T3" fmla="*/ 2 h 94"/>
                <a:gd name="T4" fmla="*/ 1 w 127"/>
                <a:gd name="T5" fmla="*/ 22 h 94"/>
                <a:gd name="T6" fmla="*/ 2 w 127"/>
                <a:gd name="T7" fmla="*/ 75 h 94"/>
                <a:gd name="T8" fmla="*/ 22 w 127"/>
                <a:gd name="T9" fmla="*/ 94 h 94"/>
                <a:gd name="T10" fmla="*/ 108 w 127"/>
                <a:gd name="T11" fmla="*/ 92 h 94"/>
                <a:gd name="T12" fmla="*/ 127 w 127"/>
                <a:gd name="T13" fmla="*/ 72 h 94"/>
                <a:gd name="T14" fmla="*/ 126 w 127"/>
                <a:gd name="T15" fmla="*/ 19 h 94"/>
                <a:gd name="T16" fmla="*/ 106 w 127"/>
                <a:gd name="T17" fmla="*/ 0 h 94"/>
                <a:gd name="T18" fmla="*/ 20 w 127"/>
                <a:gd name="T19" fmla="*/ 10 h 94"/>
                <a:gd name="T20" fmla="*/ 106 w 127"/>
                <a:gd name="T21" fmla="*/ 8 h 94"/>
                <a:gd name="T22" fmla="*/ 117 w 127"/>
                <a:gd name="T23" fmla="*/ 19 h 94"/>
                <a:gd name="T24" fmla="*/ 117 w 127"/>
                <a:gd name="T25" fmla="*/ 24 h 94"/>
                <a:gd name="T26" fmla="*/ 9 w 127"/>
                <a:gd name="T27" fmla="*/ 26 h 94"/>
                <a:gd name="T28" fmla="*/ 9 w 127"/>
                <a:gd name="T29" fmla="*/ 21 h 94"/>
                <a:gd name="T30" fmla="*/ 20 w 127"/>
                <a:gd name="T31" fmla="*/ 10 h 94"/>
                <a:gd name="T32" fmla="*/ 108 w 127"/>
                <a:gd name="T33" fmla="*/ 83 h 94"/>
                <a:gd name="T34" fmla="*/ 21 w 127"/>
                <a:gd name="T35" fmla="*/ 85 h 94"/>
                <a:gd name="T36" fmla="*/ 10 w 127"/>
                <a:gd name="T37" fmla="*/ 75 h 94"/>
                <a:gd name="T38" fmla="*/ 10 w 127"/>
                <a:gd name="T39" fmla="*/ 47 h 94"/>
                <a:gd name="T40" fmla="*/ 118 w 127"/>
                <a:gd name="T41" fmla="*/ 45 h 94"/>
                <a:gd name="T42" fmla="*/ 118 w 127"/>
                <a:gd name="T43" fmla="*/ 72 h 94"/>
                <a:gd name="T44" fmla="*/ 108 w 127"/>
                <a:gd name="T45" fmla="*/ 83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27" h="94">
                  <a:moveTo>
                    <a:pt x="106" y="0"/>
                  </a:moveTo>
                  <a:cubicBezTo>
                    <a:pt x="20" y="2"/>
                    <a:pt x="20" y="2"/>
                    <a:pt x="20" y="2"/>
                  </a:cubicBezTo>
                  <a:cubicBezTo>
                    <a:pt x="9" y="2"/>
                    <a:pt x="0" y="11"/>
                    <a:pt x="1" y="22"/>
                  </a:cubicBezTo>
                  <a:cubicBezTo>
                    <a:pt x="2" y="75"/>
                    <a:pt x="2" y="75"/>
                    <a:pt x="2" y="75"/>
                  </a:cubicBezTo>
                  <a:cubicBezTo>
                    <a:pt x="2" y="85"/>
                    <a:pt x="11" y="94"/>
                    <a:pt x="22" y="94"/>
                  </a:cubicBezTo>
                  <a:cubicBezTo>
                    <a:pt x="108" y="92"/>
                    <a:pt x="108" y="92"/>
                    <a:pt x="108" y="92"/>
                  </a:cubicBezTo>
                  <a:cubicBezTo>
                    <a:pt x="119" y="92"/>
                    <a:pt x="127" y="83"/>
                    <a:pt x="127" y="72"/>
                  </a:cubicBezTo>
                  <a:cubicBezTo>
                    <a:pt x="126" y="19"/>
                    <a:pt x="126" y="19"/>
                    <a:pt x="126" y="19"/>
                  </a:cubicBezTo>
                  <a:cubicBezTo>
                    <a:pt x="125" y="8"/>
                    <a:pt x="117" y="0"/>
                    <a:pt x="106" y="0"/>
                  </a:cubicBezTo>
                  <a:close/>
                  <a:moveTo>
                    <a:pt x="20" y="10"/>
                  </a:moveTo>
                  <a:cubicBezTo>
                    <a:pt x="106" y="8"/>
                    <a:pt x="106" y="8"/>
                    <a:pt x="106" y="8"/>
                  </a:cubicBezTo>
                  <a:cubicBezTo>
                    <a:pt x="112" y="8"/>
                    <a:pt x="117" y="13"/>
                    <a:pt x="117" y="19"/>
                  </a:cubicBezTo>
                  <a:cubicBezTo>
                    <a:pt x="117" y="24"/>
                    <a:pt x="117" y="24"/>
                    <a:pt x="117" y="24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15"/>
                    <a:pt x="14" y="10"/>
                    <a:pt x="20" y="10"/>
                  </a:cubicBezTo>
                  <a:close/>
                  <a:moveTo>
                    <a:pt x="108" y="83"/>
                  </a:moveTo>
                  <a:cubicBezTo>
                    <a:pt x="21" y="85"/>
                    <a:pt x="21" y="85"/>
                    <a:pt x="21" y="85"/>
                  </a:cubicBezTo>
                  <a:cubicBezTo>
                    <a:pt x="15" y="85"/>
                    <a:pt x="10" y="81"/>
                    <a:pt x="10" y="75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18" y="45"/>
                    <a:pt x="118" y="45"/>
                    <a:pt x="118" y="45"/>
                  </a:cubicBezTo>
                  <a:cubicBezTo>
                    <a:pt x="118" y="72"/>
                    <a:pt x="118" y="72"/>
                    <a:pt x="118" y="72"/>
                  </a:cubicBezTo>
                  <a:cubicBezTo>
                    <a:pt x="118" y="78"/>
                    <a:pt x="114" y="83"/>
                    <a:pt x="108" y="8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9" name="Freeform 141"/>
            <p:cNvSpPr>
              <a:spLocks/>
            </p:cNvSpPr>
            <p:nvPr/>
          </p:nvSpPr>
          <p:spPr bwMode="auto">
            <a:xfrm flipH="1">
              <a:off x="2844924" y="1115930"/>
              <a:ext cx="151639" cy="23751"/>
            </a:xfrm>
            <a:custGeom>
              <a:avLst/>
              <a:gdLst>
                <a:gd name="T0" fmla="*/ 61 w 61"/>
                <a:gd name="T1" fmla="*/ 4 h 10"/>
                <a:gd name="T2" fmla="*/ 56 w 61"/>
                <a:gd name="T3" fmla="*/ 8 h 10"/>
                <a:gd name="T4" fmla="*/ 4 w 61"/>
                <a:gd name="T5" fmla="*/ 10 h 10"/>
                <a:gd name="T6" fmla="*/ 0 w 61"/>
                <a:gd name="T7" fmla="*/ 5 h 10"/>
                <a:gd name="T8" fmla="*/ 0 w 61"/>
                <a:gd name="T9" fmla="*/ 5 h 10"/>
                <a:gd name="T10" fmla="*/ 4 w 61"/>
                <a:gd name="T11" fmla="*/ 1 h 10"/>
                <a:gd name="T12" fmla="*/ 56 w 61"/>
                <a:gd name="T13" fmla="*/ 0 h 10"/>
                <a:gd name="T14" fmla="*/ 61 w 61"/>
                <a:gd name="T15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" h="10">
                  <a:moveTo>
                    <a:pt x="61" y="4"/>
                  </a:moveTo>
                  <a:cubicBezTo>
                    <a:pt x="61" y="6"/>
                    <a:pt x="59" y="8"/>
                    <a:pt x="56" y="8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2" y="10"/>
                    <a:pt x="0" y="8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1"/>
                    <a:pt x="4" y="1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9" y="0"/>
                    <a:pt x="61" y="2"/>
                    <a:pt x="61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0" name="Freeform 142"/>
            <p:cNvSpPr>
              <a:spLocks/>
            </p:cNvSpPr>
            <p:nvPr/>
          </p:nvSpPr>
          <p:spPr bwMode="auto">
            <a:xfrm flipH="1">
              <a:off x="2907041" y="1154296"/>
              <a:ext cx="89521" cy="23751"/>
            </a:xfrm>
            <a:custGeom>
              <a:avLst/>
              <a:gdLst>
                <a:gd name="T0" fmla="*/ 36 w 36"/>
                <a:gd name="T1" fmla="*/ 4 h 9"/>
                <a:gd name="T2" fmla="*/ 32 w 36"/>
                <a:gd name="T3" fmla="*/ 8 h 9"/>
                <a:gd name="T4" fmla="*/ 5 w 36"/>
                <a:gd name="T5" fmla="*/ 9 h 9"/>
                <a:gd name="T6" fmla="*/ 0 w 36"/>
                <a:gd name="T7" fmla="*/ 5 h 9"/>
                <a:gd name="T8" fmla="*/ 0 w 36"/>
                <a:gd name="T9" fmla="*/ 5 h 9"/>
                <a:gd name="T10" fmla="*/ 4 w 36"/>
                <a:gd name="T11" fmla="*/ 0 h 9"/>
                <a:gd name="T12" fmla="*/ 32 w 36"/>
                <a:gd name="T13" fmla="*/ 0 h 9"/>
                <a:gd name="T14" fmla="*/ 36 w 36"/>
                <a:gd name="T15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" h="9">
                  <a:moveTo>
                    <a:pt x="36" y="4"/>
                  </a:moveTo>
                  <a:cubicBezTo>
                    <a:pt x="36" y="6"/>
                    <a:pt x="34" y="8"/>
                    <a:pt x="32" y="8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2" y="9"/>
                    <a:pt x="0" y="7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4" y="0"/>
                    <a:pt x="36" y="2"/>
                    <a:pt x="36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1" name="Freeform 143"/>
            <p:cNvSpPr>
              <a:spLocks noEditPoints="1"/>
            </p:cNvSpPr>
            <p:nvPr/>
          </p:nvSpPr>
          <p:spPr bwMode="auto">
            <a:xfrm flipH="1">
              <a:off x="2760883" y="1857683"/>
              <a:ext cx="263085" cy="197314"/>
            </a:xfrm>
            <a:custGeom>
              <a:avLst/>
              <a:gdLst>
                <a:gd name="T0" fmla="*/ 88 w 106"/>
                <a:gd name="T1" fmla="*/ 0 h 79"/>
                <a:gd name="T2" fmla="*/ 16 w 106"/>
                <a:gd name="T3" fmla="*/ 1 h 79"/>
                <a:gd name="T4" fmla="*/ 0 w 106"/>
                <a:gd name="T5" fmla="*/ 18 h 79"/>
                <a:gd name="T6" fmla="*/ 1 w 106"/>
                <a:gd name="T7" fmla="*/ 63 h 79"/>
                <a:gd name="T8" fmla="*/ 17 w 106"/>
                <a:gd name="T9" fmla="*/ 78 h 79"/>
                <a:gd name="T10" fmla="*/ 90 w 106"/>
                <a:gd name="T11" fmla="*/ 77 h 79"/>
                <a:gd name="T12" fmla="*/ 106 w 106"/>
                <a:gd name="T13" fmla="*/ 60 h 79"/>
                <a:gd name="T14" fmla="*/ 105 w 106"/>
                <a:gd name="T15" fmla="*/ 16 h 79"/>
                <a:gd name="T16" fmla="*/ 88 w 106"/>
                <a:gd name="T17" fmla="*/ 0 h 79"/>
                <a:gd name="T18" fmla="*/ 16 w 106"/>
                <a:gd name="T19" fmla="*/ 8 h 79"/>
                <a:gd name="T20" fmla="*/ 88 w 106"/>
                <a:gd name="T21" fmla="*/ 7 h 79"/>
                <a:gd name="T22" fmla="*/ 98 w 106"/>
                <a:gd name="T23" fmla="*/ 16 h 79"/>
                <a:gd name="T24" fmla="*/ 98 w 106"/>
                <a:gd name="T25" fmla="*/ 20 h 79"/>
                <a:gd name="T26" fmla="*/ 7 w 106"/>
                <a:gd name="T27" fmla="*/ 22 h 79"/>
                <a:gd name="T28" fmla="*/ 7 w 106"/>
                <a:gd name="T29" fmla="*/ 18 h 79"/>
                <a:gd name="T30" fmla="*/ 16 w 106"/>
                <a:gd name="T31" fmla="*/ 8 h 79"/>
                <a:gd name="T32" fmla="*/ 90 w 106"/>
                <a:gd name="T33" fmla="*/ 70 h 79"/>
                <a:gd name="T34" fmla="*/ 17 w 106"/>
                <a:gd name="T35" fmla="*/ 71 h 79"/>
                <a:gd name="T36" fmla="*/ 8 w 106"/>
                <a:gd name="T37" fmla="*/ 62 h 79"/>
                <a:gd name="T38" fmla="*/ 7 w 106"/>
                <a:gd name="T39" fmla="*/ 39 h 79"/>
                <a:gd name="T40" fmla="*/ 98 w 106"/>
                <a:gd name="T41" fmla="*/ 37 h 79"/>
                <a:gd name="T42" fmla="*/ 99 w 106"/>
                <a:gd name="T43" fmla="*/ 60 h 79"/>
                <a:gd name="T44" fmla="*/ 90 w 106"/>
                <a:gd name="T45" fmla="*/ 7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6" h="79">
                  <a:moveTo>
                    <a:pt x="88" y="0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7" y="1"/>
                    <a:pt x="0" y="9"/>
                    <a:pt x="0" y="18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71"/>
                    <a:pt x="9" y="79"/>
                    <a:pt x="17" y="78"/>
                  </a:cubicBezTo>
                  <a:cubicBezTo>
                    <a:pt x="90" y="77"/>
                    <a:pt x="90" y="77"/>
                    <a:pt x="90" y="77"/>
                  </a:cubicBezTo>
                  <a:cubicBezTo>
                    <a:pt x="99" y="77"/>
                    <a:pt x="106" y="69"/>
                    <a:pt x="106" y="60"/>
                  </a:cubicBezTo>
                  <a:cubicBezTo>
                    <a:pt x="105" y="16"/>
                    <a:pt x="105" y="16"/>
                    <a:pt x="105" y="16"/>
                  </a:cubicBezTo>
                  <a:cubicBezTo>
                    <a:pt x="105" y="7"/>
                    <a:pt x="97" y="0"/>
                    <a:pt x="88" y="0"/>
                  </a:cubicBezTo>
                  <a:close/>
                  <a:moveTo>
                    <a:pt x="16" y="8"/>
                  </a:moveTo>
                  <a:cubicBezTo>
                    <a:pt x="88" y="7"/>
                    <a:pt x="88" y="7"/>
                    <a:pt x="88" y="7"/>
                  </a:cubicBezTo>
                  <a:cubicBezTo>
                    <a:pt x="93" y="7"/>
                    <a:pt x="98" y="11"/>
                    <a:pt x="98" y="16"/>
                  </a:cubicBezTo>
                  <a:cubicBezTo>
                    <a:pt x="98" y="20"/>
                    <a:pt x="98" y="20"/>
                    <a:pt x="98" y="20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3"/>
                    <a:pt x="11" y="8"/>
                    <a:pt x="16" y="8"/>
                  </a:cubicBezTo>
                  <a:close/>
                  <a:moveTo>
                    <a:pt x="90" y="70"/>
                  </a:moveTo>
                  <a:cubicBezTo>
                    <a:pt x="17" y="71"/>
                    <a:pt x="17" y="71"/>
                    <a:pt x="17" y="71"/>
                  </a:cubicBezTo>
                  <a:cubicBezTo>
                    <a:pt x="12" y="71"/>
                    <a:pt x="8" y="67"/>
                    <a:pt x="8" y="62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98" y="37"/>
                    <a:pt x="98" y="37"/>
                    <a:pt x="98" y="37"/>
                  </a:cubicBezTo>
                  <a:cubicBezTo>
                    <a:pt x="99" y="60"/>
                    <a:pt x="99" y="60"/>
                    <a:pt x="99" y="60"/>
                  </a:cubicBezTo>
                  <a:cubicBezTo>
                    <a:pt x="99" y="66"/>
                    <a:pt x="95" y="70"/>
                    <a:pt x="90" y="7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2" name="Freeform 144"/>
            <p:cNvSpPr>
              <a:spLocks/>
            </p:cNvSpPr>
            <p:nvPr/>
          </p:nvSpPr>
          <p:spPr bwMode="auto">
            <a:xfrm flipH="1">
              <a:off x="2861366" y="1967302"/>
              <a:ext cx="127888" cy="20097"/>
            </a:xfrm>
            <a:custGeom>
              <a:avLst/>
              <a:gdLst>
                <a:gd name="T0" fmla="*/ 51 w 51"/>
                <a:gd name="T1" fmla="*/ 4 h 8"/>
                <a:gd name="T2" fmla="*/ 48 w 51"/>
                <a:gd name="T3" fmla="*/ 7 h 8"/>
                <a:gd name="T4" fmla="*/ 4 w 51"/>
                <a:gd name="T5" fmla="*/ 8 h 8"/>
                <a:gd name="T6" fmla="*/ 0 w 51"/>
                <a:gd name="T7" fmla="*/ 5 h 8"/>
                <a:gd name="T8" fmla="*/ 0 w 51"/>
                <a:gd name="T9" fmla="*/ 5 h 8"/>
                <a:gd name="T10" fmla="*/ 4 w 51"/>
                <a:gd name="T11" fmla="*/ 1 h 8"/>
                <a:gd name="T12" fmla="*/ 48 w 51"/>
                <a:gd name="T13" fmla="*/ 0 h 8"/>
                <a:gd name="T14" fmla="*/ 51 w 51"/>
                <a:gd name="T15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" h="8">
                  <a:moveTo>
                    <a:pt x="51" y="4"/>
                  </a:moveTo>
                  <a:cubicBezTo>
                    <a:pt x="51" y="6"/>
                    <a:pt x="50" y="7"/>
                    <a:pt x="48" y="7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7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1"/>
                    <a:pt x="4" y="1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0" y="0"/>
                    <a:pt x="51" y="2"/>
                    <a:pt x="51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3" name="Freeform 145"/>
            <p:cNvSpPr>
              <a:spLocks/>
            </p:cNvSpPr>
            <p:nvPr/>
          </p:nvSpPr>
          <p:spPr bwMode="auto">
            <a:xfrm flipH="1">
              <a:off x="2912521" y="2002014"/>
              <a:ext cx="73079" cy="18270"/>
            </a:xfrm>
            <a:custGeom>
              <a:avLst/>
              <a:gdLst>
                <a:gd name="T0" fmla="*/ 30 w 30"/>
                <a:gd name="T1" fmla="*/ 3 h 7"/>
                <a:gd name="T2" fmla="*/ 26 w 30"/>
                <a:gd name="T3" fmla="*/ 7 h 7"/>
                <a:gd name="T4" fmla="*/ 3 w 30"/>
                <a:gd name="T5" fmla="*/ 7 h 7"/>
                <a:gd name="T6" fmla="*/ 0 w 30"/>
                <a:gd name="T7" fmla="*/ 4 h 7"/>
                <a:gd name="T8" fmla="*/ 0 w 30"/>
                <a:gd name="T9" fmla="*/ 4 h 7"/>
                <a:gd name="T10" fmla="*/ 3 w 30"/>
                <a:gd name="T11" fmla="*/ 0 h 7"/>
                <a:gd name="T12" fmla="*/ 26 w 30"/>
                <a:gd name="T13" fmla="*/ 0 h 7"/>
                <a:gd name="T14" fmla="*/ 30 w 30"/>
                <a:gd name="T15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" h="7">
                  <a:moveTo>
                    <a:pt x="30" y="3"/>
                  </a:moveTo>
                  <a:cubicBezTo>
                    <a:pt x="30" y="5"/>
                    <a:pt x="28" y="7"/>
                    <a:pt x="26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1" y="7"/>
                    <a:pt x="0" y="6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8" y="0"/>
                    <a:pt x="30" y="1"/>
                    <a:pt x="30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4" name="Freeform 146"/>
            <p:cNvSpPr>
              <a:spLocks noEditPoints="1"/>
            </p:cNvSpPr>
            <p:nvPr/>
          </p:nvSpPr>
          <p:spPr bwMode="auto">
            <a:xfrm flipH="1">
              <a:off x="2516068" y="2175578"/>
              <a:ext cx="42020" cy="87695"/>
            </a:xfrm>
            <a:custGeom>
              <a:avLst/>
              <a:gdLst>
                <a:gd name="T0" fmla="*/ 1 w 17"/>
                <a:gd name="T1" fmla="*/ 18 h 35"/>
                <a:gd name="T2" fmla="*/ 0 w 17"/>
                <a:gd name="T3" fmla="*/ 22 h 35"/>
                <a:gd name="T4" fmla="*/ 0 w 17"/>
                <a:gd name="T5" fmla="*/ 26 h 35"/>
                <a:gd name="T6" fmla="*/ 3 w 17"/>
                <a:gd name="T7" fmla="*/ 28 h 35"/>
                <a:gd name="T8" fmla="*/ 5 w 17"/>
                <a:gd name="T9" fmla="*/ 29 h 35"/>
                <a:gd name="T10" fmla="*/ 5 w 17"/>
                <a:gd name="T11" fmla="*/ 33 h 35"/>
                <a:gd name="T12" fmla="*/ 6 w 17"/>
                <a:gd name="T13" fmla="*/ 35 h 35"/>
                <a:gd name="T14" fmla="*/ 7 w 17"/>
                <a:gd name="T15" fmla="*/ 33 h 35"/>
                <a:gd name="T16" fmla="*/ 7 w 17"/>
                <a:gd name="T17" fmla="*/ 29 h 35"/>
                <a:gd name="T18" fmla="*/ 9 w 17"/>
                <a:gd name="T19" fmla="*/ 30 h 35"/>
                <a:gd name="T20" fmla="*/ 9 w 17"/>
                <a:gd name="T21" fmla="*/ 33 h 35"/>
                <a:gd name="T22" fmla="*/ 10 w 17"/>
                <a:gd name="T23" fmla="*/ 35 h 35"/>
                <a:gd name="T24" fmla="*/ 11 w 17"/>
                <a:gd name="T25" fmla="*/ 33 h 35"/>
                <a:gd name="T26" fmla="*/ 11 w 17"/>
                <a:gd name="T27" fmla="*/ 29 h 35"/>
                <a:gd name="T28" fmla="*/ 14 w 17"/>
                <a:gd name="T29" fmla="*/ 29 h 35"/>
                <a:gd name="T30" fmla="*/ 17 w 17"/>
                <a:gd name="T31" fmla="*/ 28 h 35"/>
                <a:gd name="T32" fmla="*/ 17 w 17"/>
                <a:gd name="T33" fmla="*/ 27 h 35"/>
                <a:gd name="T34" fmla="*/ 17 w 17"/>
                <a:gd name="T35" fmla="*/ 26 h 35"/>
                <a:gd name="T36" fmla="*/ 16 w 17"/>
                <a:gd name="T37" fmla="*/ 25 h 35"/>
                <a:gd name="T38" fmla="*/ 16 w 17"/>
                <a:gd name="T39" fmla="*/ 24 h 35"/>
                <a:gd name="T40" fmla="*/ 13 w 17"/>
                <a:gd name="T41" fmla="*/ 25 h 35"/>
                <a:gd name="T42" fmla="*/ 11 w 17"/>
                <a:gd name="T43" fmla="*/ 25 h 35"/>
                <a:gd name="T44" fmla="*/ 11 w 17"/>
                <a:gd name="T45" fmla="*/ 17 h 35"/>
                <a:gd name="T46" fmla="*/ 12 w 17"/>
                <a:gd name="T47" fmla="*/ 17 h 35"/>
                <a:gd name="T48" fmla="*/ 14 w 17"/>
                <a:gd name="T49" fmla="*/ 15 h 35"/>
                <a:gd name="T50" fmla="*/ 15 w 17"/>
                <a:gd name="T51" fmla="*/ 13 h 35"/>
                <a:gd name="T52" fmla="*/ 16 w 17"/>
                <a:gd name="T53" fmla="*/ 10 h 35"/>
                <a:gd name="T54" fmla="*/ 15 w 17"/>
                <a:gd name="T55" fmla="*/ 8 h 35"/>
                <a:gd name="T56" fmla="*/ 14 w 17"/>
                <a:gd name="T57" fmla="*/ 6 h 35"/>
                <a:gd name="T58" fmla="*/ 11 w 17"/>
                <a:gd name="T59" fmla="*/ 4 h 35"/>
                <a:gd name="T60" fmla="*/ 11 w 17"/>
                <a:gd name="T61" fmla="*/ 1 h 35"/>
                <a:gd name="T62" fmla="*/ 10 w 17"/>
                <a:gd name="T63" fmla="*/ 0 h 35"/>
                <a:gd name="T64" fmla="*/ 9 w 17"/>
                <a:gd name="T65" fmla="*/ 1 h 35"/>
                <a:gd name="T66" fmla="*/ 9 w 17"/>
                <a:gd name="T67" fmla="*/ 4 h 35"/>
                <a:gd name="T68" fmla="*/ 7 w 17"/>
                <a:gd name="T69" fmla="*/ 4 h 35"/>
                <a:gd name="T70" fmla="*/ 7 w 17"/>
                <a:gd name="T71" fmla="*/ 4 h 35"/>
                <a:gd name="T72" fmla="*/ 7 w 17"/>
                <a:gd name="T73" fmla="*/ 1 h 35"/>
                <a:gd name="T74" fmla="*/ 5 w 17"/>
                <a:gd name="T75" fmla="*/ 0 h 35"/>
                <a:gd name="T76" fmla="*/ 4 w 17"/>
                <a:gd name="T77" fmla="*/ 1 h 35"/>
                <a:gd name="T78" fmla="*/ 4 w 17"/>
                <a:gd name="T79" fmla="*/ 4 h 35"/>
                <a:gd name="T80" fmla="*/ 3 w 17"/>
                <a:gd name="T81" fmla="*/ 4 h 35"/>
                <a:gd name="T82" fmla="*/ 2 w 17"/>
                <a:gd name="T83" fmla="*/ 4 h 35"/>
                <a:gd name="T84" fmla="*/ 1 w 17"/>
                <a:gd name="T85" fmla="*/ 5 h 35"/>
                <a:gd name="T86" fmla="*/ 1 w 17"/>
                <a:gd name="T87" fmla="*/ 5 h 35"/>
                <a:gd name="T88" fmla="*/ 1 w 17"/>
                <a:gd name="T89" fmla="*/ 7 h 35"/>
                <a:gd name="T90" fmla="*/ 1 w 17"/>
                <a:gd name="T91" fmla="*/ 8 h 35"/>
                <a:gd name="T92" fmla="*/ 2 w 17"/>
                <a:gd name="T93" fmla="*/ 9 h 35"/>
                <a:gd name="T94" fmla="*/ 4 w 17"/>
                <a:gd name="T95" fmla="*/ 8 h 35"/>
                <a:gd name="T96" fmla="*/ 4 w 17"/>
                <a:gd name="T97" fmla="*/ 8 h 35"/>
                <a:gd name="T98" fmla="*/ 4 w 17"/>
                <a:gd name="T99" fmla="*/ 15 h 35"/>
                <a:gd name="T100" fmla="*/ 1 w 17"/>
                <a:gd name="T101" fmla="*/ 18 h 35"/>
                <a:gd name="T102" fmla="*/ 7 w 17"/>
                <a:gd name="T103" fmla="*/ 19 h 35"/>
                <a:gd name="T104" fmla="*/ 9 w 17"/>
                <a:gd name="T105" fmla="*/ 18 h 35"/>
                <a:gd name="T106" fmla="*/ 9 w 17"/>
                <a:gd name="T107" fmla="*/ 25 h 35"/>
                <a:gd name="T108" fmla="*/ 7 w 17"/>
                <a:gd name="T109" fmla="*/ 25 h 35"/>
                <a:gd name="T110" fmla="*/ 7 w 17"/>
                <a:gd name="T111" fmla="*/ 19 h 35"/>
                <a:gd name="T112" fmla="*/ 7 w 17"/>
                <a:gd name="T113" fmla="*/ 8 h 35"/>
                <a:gd name="T114" fmla="*/ 9 w 17"/>
                <a:gd name="T115" fmla="*/ 8 h 35"/>
                <a:gd name="T116" fmla="*/ 9 w 17"/>
                <a:gd name="T117" fmla="*/ 13 h 35"/>
                <a:gd name="T118" fmla="*/ 7 w 17"/>
                <a:gd name="T119" fmla="*/ 14 h 35"/>
                <a:gd name="T120" fmla="*/ 7 w 17"/>
                <a:gd name="T121" fmla="*/ 8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" h="35">
                  <a:moveTo>
                    <a:pt x="1" y="18"/>
                  </a:moveTo>
                  <a:cubicBezTo>
                    <a:pt x="0" y="19"/>
                    <a:pt x="0" y="20"/>
                    <a:pt x="0" y="22"/>
                  </a:cubicBezTo>
                  <a:cubicBezTo>
                    <a:pt x="0" y="24"/>
                    <a:pt x="0" y="25"/>
                    <a:pt x="0" y="26"/>
                  </a:cubicBezTo>
                  <a:cubicBezTo>
                    <a:pt x="1" y="27"/>
                    <a:pt x="2" y="28"/>
                    <a:pt x="3" y="28"/>
                  </a:cubicBezTo>
                  <a:cubicBezTo>
                    <a:pt x="3" y="28"/>
                    <a:pt x="4" y="29"/>
                    <a:pt x="5" y="29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5" y="34"/>
                    <a:pt x="5" y="35"/>
                    <a:pt x="6" y="35"/>
                  </a:cubicBezTo>
                  <a:cubicBezTo>
                    <a:pt x="6" y="35"/>
                    <a:pt x="7" y="34"/>
                    <a:pt x="7" y="33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8" y="29"/>
                    <a:pt x="8" y="29"/>
                    <a:pt x="9" y="30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9" y="34"/>
                    <a:pt x="10" y="35"/>
                    <a:pt x="10" y="35"/>
                  </a:cubicBezTo>
                  <a:cubicBezTo>
                    <a:pt x="11" y="35"/>
                    <a:pt x="11" y="34"/>
                    <a:pt x="11" y="33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2" y="29"/>
                    <a:pt x="13" y="29"/>
                    <a:pt x="14" y="29"/>
                  </a:cubicBezTo>
                  <a:cubicBezTo>
                    <a:pt x="15" y="29"/>
                    <a:pt x="16" y="28"/>
                    <a:pt x="17" y="28"/>
                  </a:cubicBezTo>
                  <a:cubicBezTo>
                    <a:pt x="17" y="28"/>
                    <a:pt x="17" y="28"/>
                    <a:pt x="17" y="27"/>
                  </a:cubicBezTo>
                  <a:cubicBezTo>
                    <a:pt x="17" y="27"/>
                    <a:pt x="17" y="26"/>
                    <a:pt x="17" y="26"/>
                  </a:cubicBezTo>
                  <a:cubicBezTo>
                    <a:pt x="17" y="25"/>
                    <a:pt x="16" y="25"/>
                    <a:pt x="16" y="25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5" y="24"/>
                    <a:pt x="14" y="25"/>
                    <a:pt x="13" y="25"/>
                  </a:cubicBezTo>
                  <a:cubicBezTo>
                    <a:pt x="13" y="25"/>
                    <a:pt x="12" y="25"/>
                    <a:pt x="11" y="25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2" y="17"/>
                    <a:pt x="12" y="17"/>
                  </a:cubicBezTo>
                  <a:cubicBezTo>
                    <a:pt x="13" y="17"/>
                    <a:pt x="13" y="16"/>
                    <a:pt x="14" y="15"/>
                  </a:cubicBezTo>
                  <a:cubicBezTo>
                    <a:pt x="15" y="15"/>
                    <a:pt x="15" y="14"/>
                    <a:pt x="15" y="13"/>
                  </a:cubicBezTo>
                  <a:cubicBezTo>
                    <a:pt x="16" y="13"/>
                    <a:pt x="16" y="12"/>
                    <a:pt x="16" y="10"/>
                  </a:cubicBezTo>
                  <a:cubicBezTo>
                    <a:pt x="16" y="10"/>
                    <a:pt x="16" y="9"/>
                    <a:pt x="15" y="8"/>
                  </a:cubicBezTo>
                  <a:cubicBezTo>
                    <a:pt x="15" y="7"/>
                    <a:pt x="15" y="6"/>
                    <a:pt x="14" y="6"/>
                  </a:cubicBezTo>
                  <a:cubicBezTo>
                    <a:pt x="13" y="5"/>
                    <a:pt x="12" y="5"/>
                    <a:pt x="11" y="4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0"/>
                    <a:pt x="11" y="0"/>
                    <a:pt x="10" y="0"/>
                  </a:cubicBezTo>
                  <a:cubicBezTo>
                    <a:pt x="9" y="0"/>
                    <a:pt x="9" y="0"/>
                    <a:pt x="9" y="1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8" y="4"/>
                    <a:pt x="8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0"/>
                    <a:pt x="6" y="0"/>
                    <a:pt x="5" y="0"/>
                  </a:cubicBezTo>
                  <a:cubicBezTo>
                    <a:pt x="5" y="0"/>
                    <a:pt x="4" y="0"/>
                    <a:pt x="4" y="1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3" y="4"/>
                    <a:pt x="3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6"/>
                    <a:pt x="1" y="6"/>
                    <a:pt x="1" y="7"/>
                  </a:cubicBezTo>
                  <a:cubicBezTo>
                    <a:pt x="1" y="7"/>
                    <a:pt x="1" y="8"/>
                    <a:pt x="1" y="8"/>
                  </a:cubicBezTo>
                  <a:cubicBezTo>
                    <a:pt x="1" y="9"/>
                    <a:pt x="2" y="9"/>
                    <a:pt x="2" y="9"/>
                  </a:cubicBezTo>
                  <a:cubicBezTo>
                    <a:pt x="2" y="8"/>
                    <a:pt x="3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3" y="16"/>
                    <a:pt x="2" y="17"/>
                    <a:pt x="1" y="18"/>
                  </a:cubicBezTo>
                  <a:close/>
                  <a:moveTo>
                    <a:pt x="7" y="19"/>
                  </a:moveTo>
                  <a:cubicBezTo>
                    <a:pt x="7" y="19"/>
                    <a:pt x="8" y="19"/>
                    <a:pt x="9" y="18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8" y="25"/>
                    <a:pt x="7" y="25"/>
                    <a:pt x="7" y="25"/>
                  </a:cubicBezTo>
                  <a:lnTo>
                    <a:pt x="7" y="19"/>
                  </a:lnTo>
                  <a:close/>
                  <a:moveTo>
                    <a:pt x="7" y="8"/>
                  </a:moveTo>
                  <a:cubicBezTo>
                    <a:pt x="8" y="8"/>
                    <a:pt x="8" y="8"/>
                    <a:pt x="9" y="8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8" y="14"/>
                    <a:pt x="8" y="14"/>
                    <a:pt x="7" y="14"/>
                  </a:cubicBezTo>
                  <a:lnTo>
                    <a:pt x="7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5" name="Freeform 147"/>
            <p:cNvSpPr>
              <a:spLocks noEditPoints="1"/>
            </p:cNvSpPr>
            <p:nvPr/>
          </p:nvSpPr>
          <p:spPr bwMode="auto">
            <a:xfrm flipH="1">
              <a:off x="2452123" y="2131730"/>
              <a:ext cx="171736" cy="257604"/>
            </a:xfrm>
            <a:custGeom>
              <a:avLst/>
              <a:gdLst>
                <a:gd name="T0" fmla="*/ 25 w 69"/>
                <a:gd name="T1" fmla="*/ 68 h 104"/>
                <a:gd name="T2" fmla="*/ 25 w 69"/>
                <a:gd name="T3" fmla="*/ 98 h 104"/>
                <a:gd name="T4" fmla="*/ 31 w 69"/>
                <a:gd name="T5" fmla="*/ 104 h 104"/>
                <a:gd name="T6" fmla="*/ 38 w 69"/>
                <a:gd name="T7" fmla="*/ 104 h 104"/>
                <a:gd name="T8" fmla="*/ 44 w 69"/>
                <a:gd name="T9" fmla="*/ 98 h 104"/>
                <a:gd name="T10" fmla="*/ 44 w 69"/>
                <a:gd name="T11" fmla="*/ 68 h 104"/>
                <a:gd name="T12" fmla="*/ 69 w 69"/>
                <a:gd name="T13" fmla="*/ 35 h 104"/>
                <a:gd name="T14" fmla="*/ 34 w 69"/>
                <a:gd name="T15" fmla="*/ 1 h 104"/>
                <a:gd name="T16" fmla="*/ 0 w 69"/>
                <a:gd name="T17" fmla="*/ 35 h 104"/>
                <a:gd name="T18" fmla="*/ 25 w 69"/>
                <a:gd name="T19" fmla="*/ 68 h 104"/>
                <a:gd name="T20" fmla="*/ 10 w 69"/>
                <a:gd name="T21" fmla="*/ 35 h 104"/>
                <a:gd name="T22" fmla="*/ 34 w 69"/>
                <a:gd name="T23" fmla="*/ 10 h 104"/>
                <a:gd name="T24" fmla="*/ 59 w 69"/>
                <a:gd name="T25" fmla="*/ 35 h 104"/>
                <a:gd name="T26" fmla="*/ 34 w 69"/>
                <a:gd name="T27" fmla="*/ 60 h 104"/>
                <a:gd name="T28" fmla="*/ 10 w 69"/>
                <a:gd name="T29" fmla="*/ 35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9" h="104">
                  <a:moveTo>
                    <a:pt x="25" y="68"/>
                  </a:moveTo>
                  <a:cubicBezTo>
                    <a:pt x="25" y="98"/>
                    <a:pt x="25" y="98"/>
                    <a:pt x="25" y="98"/>
                  </a:cubicBezTo>
                  <a:cubicBezTo>
                    <a:pt x="25" y="102"/>
                    <a:pt x="28" y="104"/>
                    <a:pt x="31" y="104"/>
                  </a:cubicBezTo>
                  <a:cubicBezTo>
                    <a:pt x="38" y="104"/>
                    <a:pt x="38" y="104"/>
                    <a:pt x="38" y="104"/>
                  </a:cubicBezTo>
                  <a:cubicBezTo>
                    <a:pt x="41" y="104"/>
                    <a:pt x="44" y="101"/>
                    <a:pt x="44" y="98"/>
                  </a:cubicBezTo>
                  <a:cubicBezTo>
                    <a:pt x="44" y="68"/>
                    <a:pt x="44" y="68"/>
                    <a:pt x="44" y="68"/>
                  </a:cubicBezTo>
                  <a:cubicBezTo>
                    <a:pt x="58" y="64"/>
                    <a:pt x="69" y="51"/>
                    <a:pt x="69" y="35"/>
                  </a:cubicBezTo>
                  <a:cubicBezTo>
                    <a:pt x="69" y="16"/>
                    <a:pt x="53" y="0"/>
                    <a:pt x="34" y="1"/>
                  </a:cubicBezTo>
                  <a:cubicBezTo>
                    <a:pt x="15" y="1"/>
                    <a:pt x="0" y="16"/>
                    <a:pt x="0" y="35"/>
                  </a:cubicBezTo>
                  <a:cubicBezTo>
                    <a:pt x="0" y="51"/>
                    <a:pt x="10" y="64"/>
                    <a:pt x="25" y="68"/>
                  </a:cubicBezTo>
                  <a:close/>
                  <a:moveTo>
                    <a:pt x="10" y="35"/>
                  </a:moveTo>
                  <a:cubicBezTo>
                    <a:pt x="9" y="22"/>
                    <a:pt x="20" y="11"/>
                    <a:pt x="34" y="10"/>
                  </a:cubicBezTo>
                  <a:cubicBezTo>
                    <a:pt x="48" y="10"/>
                    <a:pt x="59" y="21"/>
                    <a:pt x="59" y="35"/>
                  </a:cubicBezTo>
                  <a:cubicBezTo>
                    <a:pt x="59" y="49"/>
                    <a:pt x="48" y="60"/>
                    <a:pt x="34" y="60"/>
                  </a:cubicBezTo>
                  <a:cubicBezTo>
                    <a:pt x="21" y="60"/>
                    <a:pt x="10" y="49"/>
                    <a:pt x="10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6" name="Freeform 148"/>
            <p:cNvSpPr>
              <a:spLocks/>
            </p:cNvSpPr>
            <p:nvPr/>
          </p:nvSpPr>
          <p:spPr bwMode="auto">
            <a:xfrm flipH="1">
              <a:off x="2410103" y="2104325"/>
              <a:ext cx="317894" cy="197314"/>
            </a:xfrm>
            <a:custGeom>
              <a:avLst/>
              <a:gdLst>
                <a:gd name="T0" fmla="*/ 17 w 128"/>
                <a:gd name="T1" fmla="*/ 1 h 80"/>
                <a:gd name="T2" fmla="*/ 111 w 128"/>
                <a:gd name="T3" fmla="*/ 0 h 80"/>
                <a:gd name="T4" fmla="*/ 127 w 128"/>
                <a:gd name="T5" fmla="*/ 16 h 80"/>
                <a:gd name="T6" fmla="*/ 128 w 128"/>
                <a:gd name="T7" fmla="*/ 62 h 80"/>
                <a:gd name="T8" fmla="*/ 111 w 128"/>
                <a:gd name="T9" fmla="*/ 79 h 80"/>
                <a:gd name="T10" fmla="*/ 105 w 128"/>
                <a:gd name="T11" fmla="*/ 79 h 80"/>
                <a:gd name="T12" fmla="*/ 111 w 128"/>
                <a:gd name="T13" fmla="*/ 72 h 80"/>
                <a:gd name="T14" fmla="*/ 111 w 128"/>
                <a:gd name="T15" fmla="*/ 72 h 80"/>
                <a:gd name="T16" fmla="*/ 121 w 128"/>
                <a:gd name="T17" fmla="*/ 62 h 80"/>
                <a:gd name="T18" fmla="*/ 120 w 128"/>
                <a:gd name="T19" fmla="*/ 16 h 80"/>
                <a:gd name="T20" fmla="*/ 111 w 128"/>
                <a:gd name="T21" fmla="*/ 7 h 80"/>
                <a:gd name="T22" fmla="*/ 17 w 128"/>
                <a:gd name="T23" fmla="*/ 8 h 80"/>
                <a:gd name="T24" fmla="*/ 8 w 128"/>
                <a:gd name="T25" fmla="*/ 17 h 80"/>
                <a:gd name="T26" fmla="*/ 8 w 128"/>
                <a:gd name="T27" fmla="*/ 63 h 80"/>
                <a:gd name="T28" fmla="*/ 17 w 128"/>
                <a:gd name="T29" fmla="*/ 72 h 80"/>
                <a:gd name="T30" fmla="*/ 41 w 128"/>
                <a:gd name="T31" fmla="*/ 72 h 80"/>
                <a:gd name="T32" fmla="*/ 48 w 128"/>
                <a:gd name="T33" fmla="*/ 79 h 80"/>
                <a:gd name="T34" fmla="*/ 17 w 128"/>
                <a:gd name="T35" fmla="*/ 79 h 80"/>
                <a:gd name="T36" fmla="*/ 1 w 128"/>
                <a:gd name="T37" fmla="*/ 63 h 80"/>
                <a:gd name="T38" fmla="*/ 0 w 128"/>
                <a:gd name="T39" fmla="*/ 17 h 80"/>
                <a:gd name="T40" fmla="*/ 17 w 128"/>
                <a:gd name="T41" fmla="*/ 1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8" h="80">
                  <a:moveTo>
                    <a:pt x="17" y="1"/>
                  </a:moveTo>
                  <a:cubicBezTo>
                    <a:pt x="111" y="0"/>
                    <a:pt x="111" y="0"/>
                    <a:pt x="111" y="0"/>
                  </a:cubicBezTo>
                  <a:cubicBezTo>
                    <a:pt x="120" y="0"/>
                    <a:pt x="127" y="7"/>
                    <a:pt x="127" y="16"/>
                  </a:cubicBezTo>
                  <a:cubicBezTo>
                    <a:pt x="128" y="62"/>
                    <a:pt x="128" y="62"/>
                    <a:pt x="128" y="62"/>
                  </a:cubicBezTo>
                  <a:cubicBezTo>
                    <a:pt x="128" y="71"/>
                    <a:pt x="121" y="79"/>
                    <a:pt x="111" y="79"/>
                  </a:cubicBezTo>
                  <a:cubicBezTo>
                    <a:pt x="105" y="79"/>
                    <a:pt x="105" y="79"/>
                    <a:pt x="105" y="79"/>
                  </a:cubicBezTo>
                  <a:cubicBezTo>
                    <a:pt x="107" y="77"/>
                    <a:pt x="109" y="74"/>
                    <a:pt x="111" y="72"/>
                  </a:cubicBezTo>
                  <a:cubicBezTo>
                    <a:pt x="111" y="72"/>
                    <a:pt x="111" y="72"/>
                    <a:pt x="111" y="72"/>
                  </a:cubicBezTo>
                  <a:cubicBezTo>
                    <a:pt x="117" y="72"/>
                    <a:pt x="121" y="68"/>
                    <a:pt x="121" y="62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11"/>
                    <a:pt x="116" y="7"/>
                    <a:pt x="111" y="7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2" y="8"/>
                    <a:pt x="8" y="12"/>
                    <a:pt x="8" y="17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8" y="68"/>
                    <a:pt x="12" y="72"/>
                    <a:pt x="17" y="72"/>
                  </a:cubicBezTo>
                  <a:cubicBezTo>
                    <a:pt x="41" y="72"/>
                    <a:pt x="41" y="72"/>
                    <a:pt x="41" y="72"/>
                  </a:cubicBezTo>
                  <a:cubicBezTo>
                    <a:pt x="43" y="75"/>
                    <a:pt x="45" y="77"/>
                    <a:pt x="48" y="79"/>
                  </a:cubicBezTo>
                  <a:cubicBezTo>
                    <a:pt x="17" y="79"/>
                    <a:pt x="17" y="79"/>
                    <a:pt x="17" y="79"/>
                  </a:cubicBezTo>
                  <a:cubicBezTo>
                    <a:pt x="8" y="80"/>
                    <a:pt x="1" y="72"/>
                    <a:pt x="1" y="63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8"/>
                    <a:pt x="8" y="1"/>
                    <a:pt x="1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7" name="Freeform 149"/>
            <p:cNvSpPr>
              <a:spLocks/>
            </p:cNvSpPr>
            <p:nvPr/>
          </p:nvSpPr>
          <p:spPr bwMode="auto">
            <a:xfrm flipH="1">
              <a:off x="2592801" y="4420933"/>
              <a:ext cx="306932" cy="193660"/>
            </a:xfrm>
            <a:custGeom>
              <a:avLst/>
              <a:gdLst>
                <a:gd name="T0" fmla="*/ 123 w 123"/>
                <a:gd name="T1" fmla="*/ 2 h 78"/>
                <a:gd name="T2" fmla="*/ 63 w 123"/>
                <a:gd name="T3" fmla="*/ 65 h 78"/>
                <a:gd name="T4" fmla="*/ 41 w 123"/>
                <a:gd name="T5" fmla="*/ 44 h 78"/>
                <a:gd name="T6" fmla="*/ 0 w 123"/>
                <a:gd name="T7" fmla="*/ 78 h 78"/>
                <a:gd name="T8" fmla="*/ 0 w 123"/>
                <a:gd name="T9" fmla="*/ 61 h 78"/>
                <a:gd name="T10" fmla="*/ 41 w 123"/>
                <a:gd name="T11" fmla="*/ 28 h 78"/>
                <a:gd name="T12" fmla="*/ 63 w 123"/>
                <a:gd name="T13" fmla="*/ 49 h 78"/>
                <a:gd name="T14" fmla="*/ 122 w 123"/>
                <a:gd name="T15" fmla="*/ 1 h 78"/>
                <a:gd name="T16" fmla="*/ 123 w 123"/>
                <a:gd name="T17" fmla="*/ 2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3" h="78">
                  <a:moveTo>
                    <a:pt x="123" y="2"/>
                  </a:moveTo>
                  <a:cubicBezTo>
                    <a:pt x="63" y="65"/>
                    <a:pt x="63" y="65"/>
                    <a:pt x="63" y="65"/>
                  </a:cubicBezTo>
                  <a:cubicBezTo>
                    <a:pt x="41" y="44"/>
                    <a:pt x="41" y="44"/>
                    <a:pt x="41" y="44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63" y="49"/>
                    <a:pt x="63" y="49"/>
                    <a:pt x="63" y="49"/>
                  </a:cubicBezTo>
                  <a:cubicBezTo>
                    <a:pt x="122" y="1"/>
                    <a:pt x="122" y="1"/>
                    <a:pt x="122" y="1"/>
                  </a:cubicBezTo>
                  <a:cubicBezTo>
                    <a:pt x="122" y="1"/>
                    <a:pt x="123" y="0"/>
                    <a:pt x="123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8" name="Freeform 150"/>
            <p:cNvSpPr>
              <a:spLocks/>
            </p:cNvSpPr>
            <p:nvPr/>
          </p:nvSpPr>
          <p:spPr bwMode="auto">
            <a:xfrm flipH="1">
              <a:off x="2632994" y="4631036"/>
              <a:ext cx="7308" cy="16443"/>
            </a:xfrm>
            <a:custGeom>
              <a:avLst/>
              <a:gdLst>
                <a:gd name="T0" fmla="*/ 0 w 3"/>
                <a:gd name="T1" fmla="*/ 0 h 7"/>
                <a:gd name="T2" fmla="*/ 0 w 3"/>
                <a:gd name="T3" fmla="*/ 7 h 7"/>
                <a:gd name="T4" fmla="*/ 3 w 3"/>
                <a:gd name="T5" fmla="*/ 7 h 7"/>
                <a:gd name="T6" fmla="*/ 3 w 3"/>
                <a:gd name="T7" fmla="*/ 1 h 7"/>
                <a:gd name="T8" fmla="*/ 0 w 3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7">
                  <a:moveTo>
                    <a:pt x="0" y="0"/>
                  </a:moveTo>
                  <a:cubicBezTo>
                    <a:pt x="0" y="7"/>
                    <a:pt x="0" y="7"/>
                    <a:pt x="0" y="7"/>
                  </a:cubicBezTo>
                  <a:cubicBezTo>
                    <a:pt x="1" y="7"/>
                    <a:pt x="2" y="7"/>
                    <a:pt x="3" y="7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1" y="0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9" name="Freeform 151"/>
            <p:cNvSpPr>
              <a:spLocks/>
            </p:cNvSpPr>
            <p:nvPr/>
          </p:nvSpPr>
          <p:spPr bwMode="auto">
            <a:xfrm flipH="1">
              <a:off x="2636648" y="4603631"/>
              <a:ext cx="3654" cy="18270"/>
            </a:xfrm>
            <a:custGeom>
              <a:avLst/>
              <a:gdLst>
                <a:gd name="T0" fmla="*/ 2 w 2"/>
                <a:gd name="T1" fmla="*/ 0 h 7"/>
                <a:gd name="T2" fmla="*/ 0 w 2"/>
                <a:gd name="T3" fmla="*/ 0 h 7"/>
                <a:gd name="T4" fmla="*/ 0 w 2"/>
                <a:gd name="T5" fmla="*/ 6 h 7"/>
                <a:gd name="T6" fmla="*/ 2 w 2"/>
                <a:gd name="T7" fmla="*/ 7 h 7"/>
                <a:gd name="T8" fmla="*/ 2 w 2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7">
                  <a:moveTo>
                    <a:pt x="2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6"/>
                    <a:pt x="1" y="6"/>
                    <a:pt x="2" y="7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0" name="Freeform 152"/>
            <p:cNvSpPr>
              <a:spLocks noEditPoints="1"/>
            </p:cNvSpPr>
            <p:nvPr/>
          </p:nvSpPr>
          <p:spPr bwMode="auto">
            <a:xfrm flipH="1">
              <a:off x="2589147" y="4470262"/>
              <a:ext cx="306932" cy="228373"/>
            </a:xfrm>
            <a:custGeom>
              <a:avLst/>
              <a:gdLst>
                <a:gd name="T0" fmla="*/ 123 w 124"/>
                <a:gd name="T1" fmla="*/ 0 h 92"/>
                <a:gd name="T2" fmla="*/ 112 w 124"/>
                <a:gd name="T3" fmla="*/ 11 h 92"/>
                <a:gd name="T4" fmla="*/ 62 w 124"/>
                <a:gd name="T5" fmla="*/ 63 h 92"/>
                <a:gd name="T6" fmla="*/ 40 w 124"/>
                <a:gd name="T7" fmla="*/ 43 h 92"/>
                <a:gd name="T8" fmla="*/ 0 w 124"/>
                <a:gd name="T9" fmla="*/ 75 h 92"/>
                <a:gd name="T10" fmla="*/ 0 w 124"/>
                <a:gd name="T11" fmla="*/ 82 h 92"/>
                <a:gd name="T12" fmla="*/ 10 w 124"/>
                <a:gd name="T13" fmla="*/ 92 h 92"/>
                <a:gd name="T14" fmla="*/ 115 w 124"/>
                <a:gd name="T15" fmla="*/ 90 h 92"/>
                <a:gd name="T16" fmla="*/ 124 w 124"/>
                <a:gd name="T17" fmla="*/ 79 h 92"/>
                <a:gd name="T18" fmla="*/ 123 w 124"/>
                <a:gd name="T19" fmla="*/ 0 h 92"/>
                <a:gd name="T20" fmla="*/ 112 w 124"/>
                <a:gd name="T21" fmla="*/ 72 h 92"/>
                <a:gd name="T22" fmla="*/ 110 w 124"/>
                <a:gd name="T23" fmla="*/ 75 h 92"/>
                <a:gd name="T24" fmla="*/ 108 w 124"/>
                <a:gd name="T25" fmla="*/ 76 h 92"/>
                <a:gd name="T26" fmla="*/ 108 w 124"/>
                <a:gd name="T27" fmla="*/ 80 h 92"/>
                <a:gd name="T28" fmla="*/ 107 w 124"/>
                <a:gd name="T29" fmla="*/ 82 h 92"/>
                <a:gd name="T30" fmla="*/ 106 w 124"/>
                <a:gd name="T31" fmla="*/ 80 h 92"/>
                <a:gd name="T32" fmla="*/ 106 w 124"/>
                <a:gd name="T33" fmla="*/ 76 h 92"/>
                <a:gd name="T34" fmla="*/ 103 w 124"/>
                <a:gd name="T35" fmla="*/ 76 h 92"/>
                <a:gd name="T36" fmla="*/ 104 w 124"/>
                <a:gd name="T37" fmla="*/ 80 h 92"/>
                <a:gd name="T38" fmla="*/ 102 w 124"/>
                <a:gd name="T39" fmla="*/ 82 h 92"/>
                <a:gd name="T40" fmla="*/ 101 w 124"/>
                <a:gd name="T41" fmla="*/ 81 h 92"/>
                <a:gd name="T42" fmla="*/ 101 w 124"/>
                <a:gd name="T43" fmla="*/ 76 h 92"/>
                <a:gd name="T44" fmla="*/ 98 w 124"/>
                <a:gd name="T45" fmla="*/ 76 h 92"/>
                <a:gd name="T46" fmla="*/ 95 w 124"/>
                <a:gd name="T47" fmla="*/ 75 h 92"/>
                <a:gd name="T48" fmla="*/ 95 w 124"/>
                <a:gd name="T49" fmla="*/ 74 h 92"/>
                <a:gd name="T50" fmla="*/ 95 w 124"/>
                <a:gd name="T51" fmla="*/ 73 h 92"/>
                <a:gd name="T52" fmla="*/ 96 w 124"/>
                <a:gd name="T53" fmla="*/ 72 h 92"/>
                <a:gd name="T54" fmla="*/ 96 w 124"/>
                <a:gd name="T55" fmla="*/ 71 h 92"/>
                <a:gd name="T56" fmla="*/ 99 w 124"/>
                <a:gd name="T57" fmla="*/ 72 h 92"/>
                <a:gd name="T58" fmla="*/ 101 w 124"/>
                <a:gd name="T59" fmla="*/ 72 h 92"/>
                <a:gd name="T60" fmla="*/ 101 w 124"/>
                <a:gd name="T61" fmla="*/ 64 h 92"/>
                <a:gd name="T62" fmla="*/ 100 w 124"/>
                <a:gd name="T63" fmla="*/ 64 h 92"/>
                <a:gd name="T64" fmla="*/ 98 w 124"/>
                <a:gd name="T65" fmla="*/ 62 h 92"/>
                <a:gd name="T66" fmla="*/ 96 w 124"/>
                <a:gd name="T67" fmla="*/ 60 h 92"/>
                <a:gd name="T68" fmla="*/ 96 w 124"/>
                <a:gd name="T69" fmla="*/ 57 h 92"/>
                <a:gd name="T70" fmla="*/ 96 w 124"/>
                <a:gd name="T71" fmla="*/ 54 h 92"/>
                <a:gd name="T72" fmla="*/ 98 w 124"/>
                <a:gd name="T73" fmla="*/ 52 h 92"/>
                <a:gd name="T74" fmla="*/ 101 w 124"/>
                <a:gd name="T75" fmla="*/ 51 h 92"/>
                <a:gd name="T76" fmla="*/ 100 w 124"/>
                <a:gd name="T77" fmla="*/ 47 h 92"/>
                <a:gd name="T78" fmla="*/ 102 w 124"/>
                <a:gd name="T79" fmla="*/ 46 h 92"/>
                <a:gd name="T80" fmla="*/ 103 w 124"/>
                <a:gd name="T81" fmla="*/ 47 h 92"/>
                <a:gd name="T82" fmla="*/ 103 w 124"/>
                <a:gd name="T83" fmla="*/ 50 h 92"/>
                <a:gd name="T84" fmla="*/ 105 w 124"/>
                <a:gd name="T85" fmla="*/ 50 h 92"/>
                <a:gd name="T86" fmla="*/ 105 w 124"/>
                <a:gd name="T87" fmla="*/ 50 h 92"/>
                <a:gd name="T88" fmla="*/ 105 w 124"/>
                <a:gd name="T89" fmla="*/ 47 h 92"/>
                <a:gd name="T90" fmla="*/ 106 w 124"/>
                <a:gd name="T91" fmla="*/ 46 h 92"/>
                <a:gd name="T92" fmla="*/ 107 w 124"/>
                <a:gd name="T93" fmla="*/ 47 h 92"/>
                <a:gd name="T94" fmla="*/ 108 w 124"/>
                <a:gd name="T95" fmla="*/ 50 h 92"/>
                <a:gd name="T96" fmla="*/ 109 w 124"/>
                <a:gd name="T97" fmla="*/ 50 h 92"/>
                <a:gd name="T98" fmla="*/ 110 w 124"/>
                <a:gd name="T99" fmla="*/ 50 h 92"/>
                <a:gd name="T100" fmla="*/ 111 w 124"/>
                <a:gd name="T101" fmla="*/ 51 h 92"/>
                <a:gd name="T102" fmla="*/ 111 w 124"/>
                <a:gd name="T103" fmla="*/ 51 h 92"/>
                <a:gd name="T104" fmla="*/ 111 w 124"/>
                <a:gd name="T105" fmla="*/ 53 h 92"/>
                <a:gd name="T106" fmla="*/ 111 w 124"/>
                <a:gd name="T107" fmla="*/ 54 h 92"/>
                <a:gd name="T108" fmla="*/ 110 w 124"/>
                <a:gd name="T109" fmla="*/ 55 h 92"/>
                <a:gd name="T110" fmla="*/ 108 w 124"/>
                <a:gd name="T111" fmla="*/ 54 h 92"/>
                <a:gd name="T112" fmla="*/ 108 w 124"/>
                <a:gd name="T113" fmla="*/ 54 h 92"/>
                <a:gd name="T114" fmla="*/ 108 w 124"/>
                <a:gd name="T115" fmla="*/ 62 h 92"/>
                <a:gd name="T116" fmla="*/ 111 w 124"/>
                <a:gd name="T117" fmla="*/ 64 h 92"/>
                <a:gd name="T118" fmla="*/ 113 w 124"/>
                <a:gd name="T119" fmla="*/ 69 h 92"/>
                <a:gd name="T120" fmla="*/ 112 w 124"/>
                <a:gd name="T121" fmla="*/ 7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4" h="92">
                  <a:moveTo>
                    <a:pt x="123" y="0"/>
                  </a:moveTo>
                  <a:cubicBezTo>
                    <a:pt x="112" y="11"/>
                    <a:pt x="112" y="11"/>
                    <a:pt x="112" y="11"/>
                  </a:cubicBezTo>
                  <a:cubicBezTo>
                    <a:pt x="62" y="63"/>
                    <a:pt x="62" y="63"/>
                    <a:pt x="62" y="63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90"/>
                    <a:pt x="10" y="92"/>
                    <a:pt x="10" y="92"/>
                  </a:cubicBezTo>
                  <a:cubicBezTo>
                    <a:pt x="10" y="92"/>
                    <a:pt x="106" y="90"/>
                    <a:pt x="115" y="90"/>
                  </a:cubicBezTo>
                  <a:cubicBezTo>
                    <a:pt x="124" y="89"/>
                    <a:pt x="124" y="79"/>
                    <a:pt x="124" y="79"/>
                  </a:cubicBezTo>
                  <a:lnTo>
                    <a:pt x="123" y="0"/>
                  </a:lnTo>
                  <a:close/>
                  <a:moveTo>
                    <a:pt x="112" y="72"/>
                  </a:moveTo>
                  <a:cubicBezTo>
                    <a:pt x="112" y="73"/>
                    <a:pt x="111" y="74"/>
                    <a:pt x="110" y="75"/>
                  </a:cubicBezTo>
                  <a:cubicBezTo>
                    <a:pt x="109" y="75"/>
                    <a:pt x="109" y="75"/>
                    <a:pt x="108" y="76"/>
                  </a:cubicBezTo>
                  <a:cubicBezTo>
                    <a:pt x="108" y="80"/>
                    <a:pt x="108" y="80"/>
                    <a:pt x="108" y="80"/>
                  </a:cubicBezTo>
                  <a:cubicBezTo>
                    <a:pt x="108" y="81"/>
                    <a:pt x="108" y="82"/>
                    <a:pt x="107" y="82"/>
                  </a:cubicBezTo>
                  <a:cubicBezTo>
                    <a:pt x="106" y="82"/>
                    <a:pt x="106" y="81"/>
                    <a:pt x="106" y="80"/>
                  </a:cubicBezTo>
                  <a:cubicBezTo>
                    <a:pt x="106" y="76"/>
                    <a:pt x="106" y="76"/>
                    <a:pt x="106" y="76"/>
                  </a:cubicBezTo>
                  <a:cubicBezTo>
                    <a:pt x="105" y="76"/>
                    <a:pt x="104" y="76"/>
                    <a:pt x="103" y="76"/>
                  </a:cubicBezTo>
                  <a:cubicBezTo>
                    <a:pt x="104" y="80"/>
                    <a:pt x="104" y="80"/>
                    <a:pt x="104" y="80"/>
                  </a:cubicBezTo>
                  <a:cubicBezTo>
                    <a:pt x="104" y="81"/>
                    <a:pt x="103" y="82"/>
                    <a:pt x="102" y="82"/>
                  </a:cubicBezTo>
                  <a:cubicBezTo>
                    <a:pt x="102" y="82"/>
                    <a:pt x="101" y="81"/>
                    <a:pt x="101" y="81"/>
                  </a:cubicBezTo>
                  <a:cubicBezTo>
                    <a:pt x="101" y="76"/>
                    <a:pt x="101" y="76"/>
                    <a:pt x="101" y="76"/>
                  </a:cubicBezTo>
                  <a:cubicBezTo>
                    <a:pt x="100" y="76"/>
                    <a:pt x="99" y="76"/>
                    <a:pt x="98" y="76"/>
                  </a:cubicBezTo>
                  <a:cubicBezTo>
                    <a:pt x="97" y="76"/>
                    <a:pt x="96" y="75"/>
                    <a:pt x="95" y="75"/>
                  </a:cubicBezTo>
                  <a:cubicBezTo>
                    <a:pt x="95" y="75"/>
                    <a:pt x="95" y="75"/>
                    <a:pt x="95" y="74"/>
                  </a:cubicBezTo>
                  <a:cubicBezTo>
                    <a:pt x="95" y="74"/>
                    <a:pt x="95" y="73"/>
                    <a:pt x="95" y="73"/>
                  </a:cubicBezTo>
                  <a:cubicBezTo>
                    <a:pt x="96" y="72"/>
                    <a:pt x="96" y="72"/>
                    <a:pt x="96" y="72"/>
                  </a:cubicBezTo>
                  <a:cubicBezTo>
                    <a:pt x="96" y="71"/>
                    <a:pt x="96" y="71"/>
                    <a:pt x="96" y="71"/>
                  </a:cubicBezTo>
                  <a:cubicBezTo>
                    <a:pt x="97" y="71"/>
                    <a:pt x="98" y="72"/>
                    <a:pt x="99" y="72"/>
                  </a:cubicBezTo>
                  <a:cubicBezTo>
                    <a:pt x="100" y="72"/>
                    <a:pt x="100" y="72"/>
                    <a:pt x="101" y="72"/>
                  </a:cubicBezTo>
                  <a:cubicBezTo>
                    <a:pt x="101" y="64"/>
                    <a:pt x="101" y="64"/>
                    <a:pt x="101" y="64"/>
                  </a:cubicBezTo>
                  <a:cubicBezTo>
                    <a:pt x="101" y="64"/>
                    <a:pt x="100" y="64"/>
                    <a:pt x="100" y="64"/>
                  </a:cubicBezTo>
                  <a:cubicBezTo>
                    <a:pt x="99" y="63"/>
                    <a:pt x="99" y="63"/>
                    <a:pt x="98" y="62"/>
                  </a:cubicBezTo>
                  <a:cubicBezTo>
                    <a:pt x="97" y="62"/>
                    <a:pt x="97" y="61"/>
                    <a:pt x="96" y="60"/>
                  </a:cubicBezTo>
                  <a:cubicBezTo>
                    <a:pt x="96" y="59"/>
                    <a:pt x="96" y="58"/>
                    <a:pt x="96" y="57"/>
                  </a:cubicBezTo>
                  <a:cubicBezTo>
                    <a:pt x="96" y="56"/>
                    <a:pt x="96" y="55"/>
                    <a:pt x="96" y="54"/>
                  </a:cubicBezTo>
                  <a:cubicBezTo>
                    <a:pt x="97" y="53"/>
                    <a:pt x="97" y="53"/>
                    <a:pt x="98" y="52"/>
                  </a:cubicBezTo>
                  <a:cubicBezTo>
                    <a:pt x="99" y="52"/>
                    <a:pt x="99" y="51"/>
                    <a:pt x="101" y="51"/>
                  </a:cubicBezTo>
                  <a:cubicBezTo>
                    <a:pt x="100" y="47"/>
                    <a:pt x="100" y="47"/>
                    <a:pt x="100" y="47"/>
                  </a:cubicBezTo>
                  <a:cubicBezTo>
                    <a:pt x="100" y="46"/>
                    <a:pt x="101" y="46"/>
                    <a:pt x="102" y="46"/>
                  </a:cubicBezTo>
                  <a:cubicBezTo>
                    <a:pt x="102" y="46"/>
                    <a:pt x="103" y="46"/>
                    <a:pt x="103" y="47"/>
                  </a:cubicBezTo>
                  <a:cubicBezTo>
                    <a:pt x="103" y="50"/>
                    <a:pt x="103" y="50"/>
                    <a:pt x="103" y="50"/>
                  </a:cubicBezTo>
                  <a:cubicBezTo>
                    <a:pt x="103" y="50"/>
                    <a:pt x="104" y="50"/>
                    <a:pt x="105" y="50"/>
                  </a:cubicBezTo>
                  <a:cubicBezTo>
                    <a:pt x="105" y="50"/>
                    <a:pt x="105" y="50"/>
                    <a:pt x="105" y="50"/>
                  </a:cubicBezTo>
                  <a:cubicBezTo>
                    <a:pt x="105" y="47"/>
                    <a:pt x="105" y="47"/>
                    <a:pt x="105" y="47"/>
                  </a:cubicBezTo>
                  <a:cubicBezTo>
                    <a:pt x="105" y="46"/>
                    <a:pt x="106" y="46"/>
                    <a:pt x="106" y="46"/>
                  </a:cubicBezTo>
                  <a:cubicBezTo>
                    <a:pt x="107" y="46"/>
                    <a:pt x="107" y="46"/>
                    <a:pt x="107" y="47"/>
                  </a:cubicBezTo>
                  <a:cubicBezTo>
                    <a:pt x="108" y="50"/>
                    <a:pt x="108" y="50"/>
                    <a:pt x="108" y="50"/>
                  </a:cubicBezTo>
                  <a:cubicBezTo>
                    <a:pt x="108" y="50"/>
                    <a:pt x="109" y="50"/>
                    <a:pt x="109" y="50"/>
                  </a:cubicBezTo>
                  <a:cubicBezTo>
                    <a:pt x="110" y="50"/>
                    <a:pt x="110" y="50"/>
                    <a:pt x="110" y="50"/>
                  </a:cubicBezTo>
                  <a:cubicBezTo>
                    <a:pt x="111" y="50"/>
                    <a:pt x="111" y="51"/>
                    <a:pt x="111" y="51"/>
                  </a:cubicBezTo>
                  <a:cubicBezTo>
                    <a:pt x="111" y="51"/>
                    <a:pt x="111" y="51"/>
                    <a:pt x="111" y="51"/>
                  </a:cubicBezTo>
                  <a:cubicBezTo>
                    <a:pt x="112" y="52"/>
                    <a:pt x="111" y="52"/>
                    <a:pt x="111" y="53"/>
                  </a:cubicBezTo>
                  <a:cubicBezTo>
                    <a:pt x="111" y="53"/>
                    <a:pt x="111" y="54"/>
                    <a:pt x="111" y="54"/>
                  </a:cubicBezTo>
                  <a:cubicBezTo>
                    <a:pt x="111" y="55"/>
                    <a:pt x="110" y="55"/>
                    <a:pt x="110" y="55"/>
                  </a:cubicBezTo>
                  <a:cubicBezTo>
                    <a:pt x="110" y="55"/>
                    <a:pt x="109" y="54"/>
                    <a:pt x="108" y="54"/>
                  </a:cubicBezTo>
                  <a:cubicBezTo>
                    <a:pt x="108" y="54"/>
                    <a:pt x="108" y="54"/>
                    <a:pt x="108" y="54"/>
                  </a:cubicBezTo>
                  <a:cubicBezTo>
                    <a:pt x="108" y="62"/>
                    <a:pt x="108" y="62"/>
                    <a:pt x="108" y="62"/>
                  </a:cubicBezTo>
                  <a:cubicBezTo>
                    <a:pt x="109" y="62"/>
                    <a:pt x="110" y="63"/>
                    <a:pt x="111" y="64"/>
                  </a:cubicBezTo>
                  <a:cubicBezTo>
                    <a:pt x="112" y="65"/>
                    <a:pt x="113" y="67"/>
                    <a:pt x="113" y="69"/>
                  </a:cubicBezTo>
                  <a:cubicBezTo>
                    <a:pt x="113" y="70"/>
                    <a:pt x="113" y="71"/>
                    <a:pt x="112" y="7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1" name="Freeform 153"/>
            <p:cNvSpPr>
              <a:spLocks/>
            </p:cNvSpPr>
            <p:nvPr/>
          </p:nvSpPr>
          <p:spPr bwMode="auto">
            <a:xfrm flipH="1">
              <a:off x="2770017" y="2487990"/>
              <a:ext cx="350780" cy="221065"/>
            </a:xfrm>
            <a:custGeom>
              <a:avLst/>
              <a:gdLst>
                <a:gd name="T0" fmla="*/ 141 w 141"/>
                <a:gd name="T1" fmla="*/ 3 h 89"/>
                <a:gd name="T2" fmla="*/ 72 w 141"/>
                <a:gd name="T3" fmla="*/ 74 h 89"/>
                <a:gd name="T4" fmla="*/ 47 w 141"/>
                <a:gd name="T5" fmla="*/ 51 h 89"/>
                <a:gd name="T6" fmla="*/ 1 w 141"/>
                <a:gd name="T7" fmla="*/ 89 h 89"/>
                <a:gd name="T8" fmla="*/ 0 w 141"/>
                <a:gd name="T9" fmla="*/ 69 h 89"/>
                <a:gd name="T10" fmla="*/ 47 w 141"/>
                <a:gd name="T11" fmla="*/ 32 h 89"/>
                <a:gd name="T12" fmla="*/ 72 w 141"/>
                <a:gd name="T13" fmla="*/ 56 h 89"/>
                <a:gd name="T14" fmla="*/ 139 w 141"/>
                <a:gd name="T15" fmla="*/ 1 h 89"/>
                <a:gd name="T16" fmla="*/ 141 w 141"/>
                <a:gd name="T17" fmla="*/ 3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1" h="89">
                  <a:moveTo>
                    <a:pt x="141" y="3"/>
                  </a:moveTo>
                  <a:cubicBezTo>
                    <a:pt x="72" y="74"/>
                    <a:pt x="72" y="74"/>
                    <a:pt x="72" y="74"/>
                  </a:cubicBezTo>
                  <a:cubicBezTo>
                    <a:pt x="47" y="51"/>
                    <a:pt x="47" y="51"/>
                    <a:pt x="47" y="51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72" y="56"/>
                    <a:pt x="72" y="56"/>
                    <a:pt x="72" y="56"/>
                  </a:cubicBezTo>
                  <a:cubicBezTo>
                    <a:pt x="139" y="1"/>
                    <a:pt x="139" y="1"/>
                    <a:pt x="139" y="1"/>
                  </a:cubicBezTo>
                  <a:cubicBezTo>
                    <a:pt x="139" y="1"/>
                    <a:pt x="141" y="0"/>
                    <a:pt x="141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2" name="Freeform 154"/>
            <p:cNvSpPr>
              <a:spLocks/>
            </p:cNvSpPr>
            <p:nvPr/>
          </p:nvSpPr>
          <p:spPr bwMode="auto">
            <a:xfrm flipH="1">
              <a:off x="2817518" y="2727325"/>
              <a:ext cx="7308" cy="20097"/>
            </a:xfrm>
            <a:custGeom>
              <a:avLst/>
              <a:gdLst>
                <a:gd name="T0" fmla="*/ 0 w 3"/>
                <a:gd name="T1" fmla="*/ 0 h 8"/>
                <a:gd name="T2" fmla="*/ 0 w 3"/>
                <a:gd name="T3" fmla="*/ 8 h 8"/>
                <a:gd name="T4" fmla="*/ 3 w 3"/>
                <a:gd name="T5" fmla="*/ 8 h 8"/>
                <a:gd name="T6" fmla="*/ 3 w 3"/>
                <a:gd name="T7" fmla="*/ 1 h 8"/>
                <a:gd name="T8" fmla="*/ 0 w 3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8">
                  <a:moveTo>
                    <a:pt x="0" y="0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1" y="8"/>
                    <a:pt x="2" y="8"/>
                    <a:pt x="3" y="8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1" y="0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3" name="Freeform 155"/>
            <p:cNvSpPr>
              <a:spLocks/>
            </p:cNvSpPr>
            <p:nvPr/>
          </p:nvSpPr>
          <p:spPr bwMode="auto">
            <a:xfrm flipH="1">
              <a:off x="2817518" y="2696266"/>
              <a:ext cx="7308" cy="20097"/>
            </a:xfrm>
            <a:custGeom>
              <a:avLst/>
              <a:gdLst>
                <a:gd name="T0" fmla="*/ 3 w 3"/>
                <a:gd name="T1" fmla="*/ 0 h 8"/>
                <a:gd name="T2" fmla="*/ 0 w 3"/>
                <a:gd name="T3" fmla="*/ 1 h 8"/>
                <a:gd name="T4" fmla="*/ 0 w 3"/>
                <a:gd name="T5" fmla="*/ 7 h 8"/>
                <a:gd name="T6" fmla="*/ 3 w 3"/>
                <a:gd name="T7" fmla="*/ 8 h 8"/>
                <a:gd name="T8" fmla="*/ 3 w 3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8">
                  <a:moveTo>
                    <a:pt x="3" y="0"/>
                  </a:moveTo>
                  <a:cubicBezTo>
                    <a:pt x="2" y="0"/>
                    <a:pt x="1" y="1"/>
                    <a:pt x="0" y="1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" y="7"/>
                    <a:pt x="2" y="8"/>
                    <a:pt x="3" y="8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4" name="Freeform 156"/>
            <p:cNvSpPr>
              <a:spLocks noEditPoints="1"/>
            </p:cNvSpPr>
            <p:nvPr/>
          </p:nvSpPr>
          <p:spPr bwMode="auto">
            <a:xfrm flipH="1">
              <a:off x="2764537" y="2542800"/>
              <a:ext cx="354434" cy="263085"/>
            </a:xfrm>
            <a:custGeom>
              <a:avLst/>
              <a:gdLst>
                <a:gd name="T0" fmla="*/ 140 w 142"/>
                <a:gd name="T1" fmla="*/ 0 h 106"/>
                <a:gd name="T2" fmla="*/ 129 w 142"/>
                <a:gd name="T3" fmla="*/ 13 h 106"/>
                <a:gd name="T4" fmla="*/ 71 w 142"/>
                <a:gd name="T5" fmla="*/ 73 h 106"/>
                <a:gd name="T6" fmla="*/ 46 w 142"/>
                <a:gd name="T7" fmla="*/ 50 h 106"/>
                <a:gd name="T8" fmla="*/ 0 w 142"/>
                <a:gd name="T9" fmla="*/ 86 h 106"/>
                <a:gd name="T10" fmla="*/ 0 w 142"/>
                <a:gd name="T11" fmla="*/ 94 h 106"/>
                <a:gd name="T12" fmla="*/ 12 w 142"/>
                <a:gd name="T13" fmla="*/ 106 h 106"/>
                <a:gd name="T14" fmla="*/ 131 w 142"/>
                <a:gd name="T15" fmla="*/ 103 h 106"/>
                <a:gd name="T16" fmla="*/ 142 w 142"/>
                <a:gd name="T17" fmla="*/ 91 h 106"/>
                <a:gd name="T18" fmla="*/ 140 w 142"/>
                <a:gd name="T19" fmla="*/ 0 h 106"/>
                <a:gd name="T20" fmla="*/ 129 w 142"/>
                <a:gd name="T21" fmla="*/ 83 h 106"/>
                <a:gd name="T22" fmla="*/ 126 w 142"/>
                <a:gd name="T23" fmla="*/ 86 h 106"/>
                <a:gd name="T24" fmla="*/ 124 w 142"/>
                <a:gd name="T25" fmla="*/ 87 h 106"/>
                <a:gd name="T26" fmla="*/ 124 w 142"/>
                <a:gd name="T27" fmla="*/ 92 h 106"/>
                <a:gd name="T28" fmla="*/ 123 w 142"/>
                <a:gd name="T29" fmla="*/ 94 h 106"/>
                <a:gd name="T30" fmla="*/ 121 w 142"/>
                <a:gd name="T31" fmla="*/ 93 h 106"/>
                <a:gd name="T32" fmla="*/ 121 w 142"/>
                <a:gd name="T33" fmla="*/ 88 h 106"/>
                <a:gd name="T34" fmla="*/ 118 w 142"/>
                <a:gd name="T35" fmla="*/ 88 h 106"/>
                <a:gd name="T36" fmla="*/ 119 w 142"/>
                <a:gd name="T37" fmla="*/ 93 h 106"/>
                <a:gd name="T38" fmla="*/ 117 w 142"/>
                <a:gd name="T39" fmla="*/ 94 h 106"/>
                <a:gd name="T40" fmla="*/ 116 w 142"/>
                <a:gd name="T41" fmla="*/ 93 h 106"/>
                <a:gd name="T42" fmla="*/ 116 w 142"/>
                <a:gd name="T43" fmla="*/ 88 h 106"/>
                <a:gd name="T44" fmla="*/ 112 w 142"/>
                <a:gd name="T45" fmla="*/ 88 h 106"/>
                <a:gd name="T46" fmla="*/ 109 w 142"/>
                <a:gd name="T47" fmla="*/ 87 h 106"/>
                <a:gd name="T48" fmla="*/ 109 w 142"/>
                <a:gd name="T49" fmla="*/ 86 h 106"/>
                <a:gd name="T50" fmla="*/ 109 w 142"/>
                <a:gd name="T51" fmla="*/ 84 h 106"/>
                <a:gd name="T52" fmla="*/ 110 w 142"/>
                <a:gd name="T53" fmla="*/ 82 h 106"/>
                <a:gd name="T54" fmla="*/ 110 w 142"/>
                <a:gd name="T55" fmla="*/ 82 h 106"/>
                <a:gd name="T56" fmla="*/ 113 w 142"/>
                <a:gd name="T57" fmla="*/ 83 h 106"/>
                <a:gd name="T58" fmla="*/ 116 w 142"/>
                <a:gd name="T59" fmla="*/ 83 h 106"/>
                <a:gd name="T60" fmla="*/ 115 w 142"/>
                <a:gd name="T61" fmla="*/ 74 h 106"/>
                <a:gd name="T62" fmla="*/ 115 w 142"/>
                <a:gd name="T63" fmla="*/ 73 h 106"/>
                <a:gd name="T64" fmla="*/ 112 w 142"/>
                <a:gd name="T65" fmla="*/ 72 h 106"/>
                <a:gd name="T66" fmla="*/ 110 w 142"/>
                <a:gd name="T67" fmla="*/ 69 h 106"/>
                <a:gd name="T68" fmla="*/ 110 w 142"/>
                <a:gd name="T69" fmla="*/ 66 h 106"/>
                <a:gd name="T70" fmla="*/ 110 w 142"/>
                <a:gd name="T71" fmla="*/ 63 h 106"/>
                <a:gd name="T72" fmla="*/ 112 w 142"/>
                <a:gd name="T73" fmla="*/ 60 h 106"/>
                <a:gd name="T74" fmla="*/ 115 w 142"/>
                <a:gd name="T75" fmla="*/ 59 h 106"/>
                <a:gd name="T76" fmla="*/ 115 w 142"/>
                <a:gd name="T77" fmla="*/ 54 h 106"/>
                <a:gd name="T78" fmla="*/ 116 w 142"/>
                <a:gd name="T79" fmla="*/ 53 h 106"/>
                <a:gd name="T80" fmla="*/ 118 w 142"/>
                <a:gd name="T81" fmla="*/ 54 h 106"/>
                <a:gd name="T82" fmla="*/ 118 w 142"/>
                <a:gd name="T83" fmla="*/ 58 h 106"/>
                <a:gd name="T84" fmla="*/ 120 w 142"/>
                <a:gd name="T85" fmla="*/ 58 h 106"/>
                <a:gd name="T86" fmla="*/ 120 w 142"/>
                <a:gd name="T87" fmla="*/ 58 h 106"/>
                <a:gd name="T88" fmla="*/ 120 w 142"/>
                <a:gd name="T89" fmla="*/ 54 h 106"/>
                <a:gd name="T90" fmla="*/ 122 w 142"/>
                <a:gd name="T91" fmla="*/ 53 h 106"/>
                <a:gd name="T92" fmla="*/ 123 w 142"/>
                <a:gd name="T93" fmla="*/ 54 h 106"/>
                <a:gd name="T94" fmla="*/ 123 w 142"/>
                <a:gd name="T95" fmla="*/ 58 h 106"/>
                <a:gd name="T96" fmla="*/ 125 w 142"/>
                <a:gd name="T97" fmla="*/ 58 h 106"/>
                <a:gd name="T98" fmla="*/ 126 w 142"/>
                <a:gd name="T99" fmla="*/ 58 h 106"/>
                <a:gd name="T100" fmla="*/ 127 w 142"/>
                <a:gd name="T101" fmla="*/ 59 h 106"/>
                <a:gd name="T102" fmla="*/ 128 w 142"/>
                <a:gd name="T103" fmla="*/ 59 h 106"/>
                <a:gd name="T104" fmla="*/ 127 w 142"/>
                <a:gd name="T105" fmla="*/ 61 h 106"/>
                <a:gd name="T106" fmla="*/ 127 w 142"/>
                <a:gd name="T107" fmla="*/ 63 h 106"/>
                <a:gd name="T108" fmla="*/ 126 w 142"/>
                <a:gd name="T109" fmla="*/ 63 h 106"/>
                <a:gd name="T110" fmla="*/ 124 w 142"/>
                <a:gd name="T111" fmla="*/ 63 h 106"/>
                <a:gd name="T112" fmla="*/ 123 w 142"/>
                <a:gd name="T113" fmla="*/ 63 h 106"/>
                <a:gd name="T114" fmla="*/ 123 w 142"/>
                <a:gd name="T115" fmla="*/ 71 h 106"/>
                <a:gd name="T116" fmla="*/ 127 w 142"/>
                <a:gd name="T117" fmla="*/ 74 h 106"/>
                <a:gd name="T118" fmla="*/ 129 w 142"/>
                <a:gd name="T119" fmla="*/ 79 h 106"/>
                <a:gd name="T120" fmla="*/ 129 w 142"/>
                <a:gd name="T121" fmla="*/ 8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42" h="106">
                  <a:moveTo>
                    <a:pt x="140" y="0"/>
                  </a:moveTo>
                  <a:cubicBezTo>
                    <a:pt x="129" y="13"/>
                    <a:pt x="129" y="13"/>
                    <a:pt x="129" y="13"/>
                  </a:cubicBezTo>
                  <a:cubicBezTo>
                    <a:pt x="71" y="73"/>
                    <a:pt x="71" y="73"/>
                    <a:pt x="71" y="73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1" y="103"/>
                    <a:pt x="12" y="106"/>
                    <a:pt x="12" y="106"/>
                  </a:cubicBezTo>
                  <a:cubicBezTo>
                    <a:pt x="12" y="106"/>
                    <a:pt x="121" y="103"/>
                    <a:pt x="131" y="103"/>
                  </a:cubicBezTo>
                  <a:cubicBezTo>
                    <a:pt x="142" y="103"/>
                    <a:pt x="142" y="91"/>
                    <a:pt x="142" y="91"/>
                  </a:cubicBezTo>
                  <a:lnTo>
                    <a:pt x="140" y="0"/>
                  </a:lnTo>
                  <a:close/>
                  <a:moveTo>
                    <a:pt x="129" y="83"/>
                  </a:moveTo>
                  <a:cubicBezTo>
                    <a:pt x="128" y="85"/>
                    <a:pt x="127" y="85"/>
                    <a:pt x="126" y="86"/>
                  </a:cubicBezTo>
                  <a:cubicBezTo>
                    <a:pt x="125" y="87"/>
                    <a:pt x="125" y="87"/>
                    <a:pt x="124" y="87"/>
                  </a:cubicBezTo>
                  <a:cubicBezTo>
                    <a:pt x="124" y="92"/>
                    <a:pt x="124" y="92"/>
                    <a:pt x="124" y="92"/>
                  </a:cubicBezTo>
                  <a:cubicBezTo>
                    <a:pt x="124" y="93"/>
                    <a:pt x="123" y="94"/>
                    <a:pt x="123" y="94"/>
                  </a:cubicBezTo>
                  <a:cubicBezTo>
                    <a:pt x="122" y="94"/>
                    <a:pt x="121" y="93"/>
                    <a:pt x="121" y="93"/>
                  </a:cubicBezTo>
                  <a:cubicBezTo>
                    <a:pt x="121" y="88"/>
                    <a:pt x="121" y="88"/>
                    <a:pt x="121" y="88"/>
                  </a:cubicBezTo>
                  <a:cubicBezTo>
                    <a:pt x="120" y="88"/>
                    <a:pt x="119" y="88"/>
                    <a:pt x="118" y="88"/>
                  </a:cubicBezTo>
                  <a:cubicBezTo>
                    <a:pt x="119" y="93"/>
                    <a:pt x="119" y="93"/>
                    <a:pt x="119" y="93"/>
                  </a:cubicBezTo>
                  <a:cubicBezTo>
                    <a:pt x="119" y="93"/>
                    <a:pt x="118" y="94"/>
                    <a:pt x="117" y="94"/>
                  </a:cubicBezTo>
                  <a:cubicBezTo>
                    <a:pt x="117" y="94"/>
                    <a:pt x="116" y="93"/>
                    <a:pt x="116" y="93"/>
                  </a:cubicBezTo>
                  <a:cubicBezTo>
                    <a:pt x="116" y="88"/>
                    <a:pt x="116" y="88"/>
                    <a:pt x="116" y="88"/>
                  </a:cubicBezTo>
                  <a:cubicBezTo>
                    <a:pt x="114" y="88"/>
                    <a:pt x="113" y="88"/>
                    <a:pt x="112" y="88"/>
                  </a:cubicBezTo>
                  <a:cubicBezTo>
                    <a:pt x="111" y="87"/>
                    <a:pt x="110" y="87"/>
                    <a:pt x="109" y="87"/>
                  </a:cubicBezTo>
                  <a:cubicBezTo>
                    <a:pt x="109" y="86"/>
                    <a:pt x="109" y="86"/>
                    <a:pt x="109" y="86"/>
                  </a:cubicBezTo>
                  <a:cubicBezTo>
                    <a:pt x="109" y="85"/>
                    <a:pt x="109" y="84"/>
                    <a:pt x="109" y="84"/>
                  </a:cubicBezTo>
                  <a:cubicBezTo>
                    <a:pt x="109" y="83"/>
                    <a:pt x="110" y="83"/>
                    <a:pt x="110" y="82"/>
                  </a:cubicBezTo>
                  <a:cubicBezTo>
                    <a:pt x="110" y="82"/>
                    <a:pt x="110" y="82"/>
                    <a:pt x="110" y="82"/>
                  </a:cubicBezTo>
                  <a:cubicBezTo>
                    <a:pt x="111" y="82"/>
                    <a:pt x="112" y="82"/>
                    <a:pt x="113" y="83"/>
                  </a:cubicBezTo>
                  <a:cubicBezTo>
                    <a:pt x="114" y="83"/>
                    <a:pt x="115" y="83"/>
                    <a:pt x="116" y="83"/>
                  </a:cubicBezTo>
                  <a:cubicBezTo>
                    <a:pt x="115" y="74"/>
                    <a:pt x="115" y="74"/>
                    <a:pt x="115" y="74"/>
                  </a:cubicBezTo>
                  <a:cubicBezTo>
                    <a:pt x="115" y="74"/>
                    <a:pt x="115" y="74"/>
                    <a:pt x="115" y="73"/>
                  </a:cubicBezTo>
                  <a:cubicBezTo>
                    <a:pt x="114" y="73"/>
                    <a:pt x="113" y="72"/>
                    <a:pt x="112" y="72"/>
                  </a:cubicBezTo>
                  <a:cubicBezTo>
                    <a:pt x="112" y="71"/>
                    <a:pt x="111" y="70"/>
                    <a:pt x="110" y="69"/>
                  </a:cubicBezTo>
                  <a:cubicBezTo>
                    <a:pt x="110" y="68"/>
                    <a:pt x="110" y="67"/>
                    <a:pt x="110" y="66"/>
                  </a:cubicBezTo>
                  <a:cubicBezTo>
                    <a:pt x="110" y="65"/>
                    <a:pt x="110" y="64"/>
                    <a:pt x="110" y="63"/>
                  </a:cubicBezTo>
                  <a:cubicBezTo>
                    <a:pt x="111" y="62"/>
                    <a:pt x="111" y="61"/>
                    <a:pt x="112" y="60"/>
                  </a:cubicBezTo>
                  <a:cubicBezTo>
                    <a:pt x="113" y="60"/>
                    <a:pt x="114" y="59"/>
                    <a:pt x="115" y="59"/>
                  </a:cubicBezTo>
                  <a:cubicBezTo>
                    <a:pt x="115" y="54"/>
                    <a:pt x="115" y="54"/>
                    <a:pt x="115" y="54"/>
                  </a:cubicBezTo>
                  <a:cubicBezTo>
                    <a:pt x="115" y="53"/>
                    <a:pt x="116" y="53"/>
                    <a:pt x="116" y="53"/>
                  </a:cubicBezTo>
                  <a:cubicBezTo>
                    <a:pt x="117" y="53"/>
                    <a:pt x="118" y="53"/>
                    <a:pt x="118" y="54"/>
                  </a:cubicBezTo>
                  <a:cubicBezTo>
                    <a:pt x="118" y="58"/>
                    <a:pt x="118" y="58"/>
                    <a:pt x="118" y="58"/>
                  </a:cubicBezTo>
                  <a:cubicBezTo>
                    <a:pt x="119" y="58"/>
                    <a:pt x="119" y="58"/>
                    <a:pt x="120" y="58"/>
                  </a:cubicBezTo>
                  <a:cubicBezTo>
                    <a:pt x="120" y="58"/>
                    <a:pt x="120" y="58"/>
                    <a:pt x="120" y="58"/>
                  </a:cubicBezTo>
                  <a:cubicBezTo>
                    <a:pt x="120" y="54"/>
                    <a:pt x="120" y="54"/>
                    <a:pt x="120" y="54"/>
                  </a:cubicBezTo>
                  <a:cubicBezTo>
                    <a:pt x="120" y="53"/>
                    <a:pt x="121" y="53"/>
                    <a:pt x="122" y="53"/>
                  </a:cubicBezTo>
                  <a:cubicBezTo>
                    <a:pt x="122" y="53"/>
                    <a:pt x="123" y="53"/>
                    <a:pt x="123" y="54"/>
                  </a:cubicBezTo>
                  <a:cubicBezTo>
                    <a:pt x="123" y="58"/>
                    <a:pt x="123" y="58"/>
                    <a:pt x="123" y="58"/>
                  </a:cubicBezTo>
                  <a:cubicBezTo>
                    <a:pt x="124" y="58"/>
                    <a:pt x="125" y="58"/>
                    <a:pt x="125" y="58"/>
                  </a:cubicBezTo>
                  <a:cubicBezTo>
                    <a:pt x="126" y="58"/>
                    <a:pt x="126" y="58"/>
                    <a:pt x="126" y="58"/>
                  </a:cubicBezTo>
                  <a:cubicBezTo>
                    <a:pt x="127" y="58"/>
                    <a:pt x="127" y="58"/>
                    <a:pt x="127" y="59"/>
                  </a:cubicBezTo>
                  <a:cubicBezTo>
                    <a:pt x="128" y="59"/>
                    <a:pt x="128" y="59"/>
                    <a:pt x="128" y="59"/>
                  </a:cubicBezTo>
                  <a:cubicBezTo>
                    <a:pt x="128" y="60"/>
                    <a:pt x="128" y="61"/>
                    <a:pt x="127" y="61"/>
                  </a:cubicBezTo>
                  <a:cubicBezTo>
                    <a:pt x="127" y="62"/>
                    <a:pt x="127" y="62"/>
                    <a:pt x="127" y="63"/>
                  </a:cubicBezTo>
                  <a:cubicBezTo>
                    <a:pt x="127" y="63"/>
                    <a:pt x="126" y="63"/>
                    <a:pt x="126" y="63"/>
                  </a:cubicBezTo>
                  <a:cubicBezTo>
                    <a:pt x="126" y="63"/>
                    <a:pt x="125" y="63"/>
                    <a:pt x="124" y="63"/>
                  </a:cubicBezTo>
                  <a:cubicBezTo>
                    <a:pt x="124" y="63"/>
                    <a:pt x="123" y="63"/>
                    <a:pt x="123" y="63"/>
                  </a:cubicBezTo>
                  <a:cubicBezTo>
                    <a:pt x="123" y="71"/>
                    <a:pt x="123" y="71"/>
                    <a:pt x="123" y="71"/>
                  </a:cubicBezTo>
                  <a:cubicBezTo>
                    <a:pt x="125" y="72"/>
                    <a:pt x="126" y="73"/>
                    <a:pt x="127" y="74"/>
                  </a:cubicBezTo>
                  <a:cubicBezTo>
                    <a:pt x="129" y="75"/>
                    <a:pt x="129" y="77"/>
                    <a:pt x="129" y="79"/>
                  </a:cubicBezTo>
                  <a:cubicBezTo>
                    <a:pt x="129" y="81"/>
                    <a:pt x="129" y="82"/>
                    <a:pt x="129" y="8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5" name="Freeform 157"/>
            <p:cNvSpPr>
              <a:spLocks noEditPoints="1"/>
            </p:cNvSpPr>
            <p:nvPr/>
          </p:nvSpPr>
          <p:spPr bwMode="auto">
            <a:xfrm flipH="1">
              <a:off x="941213" y="4304007"/>
              <a:ext cx="158946" cy="158948"/>
            </a:xfrm>
            <a:custGeom>
              <a:avLst/>
              <a:gdLst>
                <a:gd name="T0" fmla="*/ 31 w 64"/>
                <a:gd name="T1" fmla="*/ 0 h 64"/>
                <a:gd name="T2" fmla="*/ 0 w 64"/>
                <a:gd name="T3" fmla="*/ 33 h 64"/>
                <a:gd name="T4" fmla="*/ 33 w 64"/>
                <a:gd name="T5" fmla="*/ 64 h 64"/>
                <a:gd name="T6" fmla="*/ 64 w 64"/>
                <a:gd name="T7" fmla="*/ 31 h 64"/>
                <a:gd name="T8" fmla="*/ 31 w 64"/>
                <a:gd name="T9" fmla="*/ 0 h 64"/>
                <a:gd name="T10" fmla="*/ 33 w 64"/>
                <a:gd name="T11" fmla="*/ 57 h 64"/>
                <a:gd name="T12" fmla="*/ 7 w 64"/>
                <a:gd name="T13" fmla="*/ 32 h 64"/>
                <a:gd name="T14" fmla="*/ 32 w 64"/>
                <a:gd name="T15" fmla="*/ 6 h 64"/>
                <a:gd name="T16" fmla="*/ 58 w 64"/>
                <a:gd name="T17" fmla="*/ 31 h 64"/>
                <a:gd name="T18" fmla="*/ 33 w 64"/>
                <a:gd name="T19" fmla="*/ 5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" h="64">
                  <a:moveTo>
                    <a:pt x="31" y="0"/>
                  </a:moveTo>
                  <a:cubicBezTo>
                    <a:pt x="14" y="0"/>
                    <a:pt x="0" y="15"/>
                    <a:pt x="0" y="33"/>
                  </a:cubicBezTo>
                  <a:cubicBezTo>
                    <a:pt x="1" y="50"/>
                    <a:pt x="15" y="64"/>
                    <a:pt x="33" y="64"/>
                  </a:cubicBezTo>
                  <a:cubicBezTo>
                    <a:pt x="50" y="63"/>
                    <a:pt x="64" y="49"/>
                    <a:pt x="64" y="31"/>
                  </a:cubicBezTo>
                  <a:cubicBezTo>
                    <a:pt x="64" y="14"/>
                    <a:pt x="49" y="0"/>
                    <a:pt x="31" y="0"/>
                  </a:cubicBezTo>
                  <a:close/>
                  <a:moveTo>
                    <a:pt x="33" y="57"/>
                  </a:moveTo>
                  <a:cubicBezTo>
                    <a:pt x="19" y="58"/>
                    <a:pt x="7" y="46"/>
                    <a:pt x="7" y="32"/>
                  </a:cubicBezTo>
                  <a:cubicBezTo>
                    <a:pt x="6" y="18"/>
                    <a:pt x="18" y="7"/>
                    <a:pt x="32" y="6"/>
                  </a:cubicBezTo>
                  <a:cubicBezTo>
                    <a:pt x="46" y="6"/>
                    <a:pt x="57" y="17"/>
                    <a:pt x="58" y="31"/>
                  </a:cubicBezTo>
                  <a:cubicBezTo>
                    <a:pt x="58" y="45"/>
                    <a:pt x="47" y="57"/>
                    <a:pt x="33" y="5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6" name="Freeform 158"/>
            <p:cNvSpPr>
              <a:spLocks noEditPoints="1"/>
            </p:cNvSpPr>
            <p:nvPr/>
          </p:nvSpPr>
          <p:spPr bwMode="auto">
            <a:xfrm flipH="1">
              <a:off x="992368" y="4331412"/>
              <a:ext cx="52982" cy="104138"/>
            </a:xfrm>
            <a:custGeom>
              <a:avLst/>
              <a:gdLst>
                <a:gd name="T0" fmla="*/ 15 w 21"/>
                <a:gd name="T1" fmla="*/ 19 h 42"/>
                <a:gd name="T2" fmla="*/ 15 w 21"/>
                <a:gd name="T3" fmla="*/ 10 h 42"/>
                <a:gd name="T4" fmla="*/ 15 w 21"/>
                <a:gd name="T5" fmla="*/ 10 h 42"/>
                <a:gd name="T6" fmla="*/ 18 w 21"/>
                <a:gd name="T7" fmla="*/ 11 h 42"/>
                <a:gd name="T8" fmla="*/ 19 w 21"/>
                <a:gd name="T9" fmla="*/ 10 h 42"/>
                <a:gd name="T10" fmla="*/ 19 w 21"/>
                <a:gd name="T11" fmla="*/ 8 h 42"/>
                <a:gd name="T12" fmla="*/ 19 w 21"/>
                <a:gd name="T13" fmla="*/ 7 h 42"/>
                <a:gd name="T14" fmla="*/ 19 w 21"/>
                <a:gd name="T15" fmla="*/ 6 h 42"/>
                <a:gd name="T16" fmla="*/ 18 w 21"/>
                <a:gd name="T17" fmla="*/ 5 h 42"/>
                <a:gd name="T18" fmla="*/ 17 w 21"/>
                <a:gd name="T19" fmla="*/ 5 h 42"/>
                <a:gd name="T20" fmla="*/ 15 w 21"/>
                <a:gd name="T21" fmla="*/ 5 h 42"/>
                <a:gd name="T22" fmla="*/ 15 w 21"/>
                <a:gd name="T23" fmla="*/ 1 h 42"/>
                <a:gd name="T24" fmla="*/ 13 w 21"/>
                <a:gd name="T25" fmla="*/ 0 h 42"/>
                <a:gd name="T26" fmla="*/ 12 w 21"/>
                <a:gd name="T27" fmla="*/ 1 h 42"/>
                <a:gd name="T28" fmla="*/ 12 w 21"/>
                <a:gd name="T29" fmla="*/ 5 h 42"/>
                <a:gd name="T30" fmla="*/ 12 w 21"/>
                <a:gd name="T31" fmla="*/ 5 h 42"/>
                <a:gd name="T32" fmla="*/ 9 w 21"/>
                <a:gd name="T33" fmla="*/ 5 h 42"/>
                <a:gd name="T34" fmla="*/ 9 w 21"/>
                <a:gd name="T35" fmla="*/ 1 h 42"/>
                <a:gd name="T36" fmla="*/ 8 w 21"/>
                <a:gd name="T37" fmla="*/ 0 h 42"/>
                <a:gd name="T38" fmla="*/ 6 w 21"/>
                <a:gd name="T39" fmla="*/ 1 h 42"/>
                <a:gd name="T40" fmla="*/ 7 w 21"/>
                <a:gd name="T41" fmla="*/ 6 h 42"/>
                <a:gd name="T42" fmla="*/ 3 w 21"/>
                <a:gd name="T43" fmla="*/ 8 h 42"/>
                <a:gd name="T44" fmla="*/ 2 w 21"/>
                <a:gd name="T45" fmla="*/ 10 h 42"/>
                <a:gd name="T46" fmla="*/ 1 w 21"/>
                <a:gd name="T47" fmla="*/ 13 h 42"/>
                <a:gd name="T48" fmla="*/ 2 w 21"/>
                <a:gd name="T49" fmla="*/ 17 h 42"/>
                <a:gd name="T50" fmla="*/ 4 w 21"/>
                <a:gd name="T51" fmla="*/ 19 h 42"/>
                <a:gd name="T52" fmla="*/ 6 w 21"/>
                <a:gd name="T53" fmla="*/ 21 h 42"/>
                <a:gd name="T54" fmla="*/ 7 w 21"/>
                <a:gd name="T55" fmla="*/ 21 h 42"/>
                <a:gd name="T56" fmla="*/ 7 w 21"/>
                <a:gd name="T57" fmla="*/ 31 h 42"/>
                <a:gd name="T58" fmla="*/ 5 w 21"/>
                <a:gd name="T59" fmla="*/ 31 h 42"/>
                <a:gd name="T60" fmla="*/ 2 w 21"/>
                <a:gd name="T61" fmla="*/ 30 h 42"/>
                <a:gd name="T62" fmla="*/ 1 w 21"/>
                <a:gd name="T63" fmla="*/ 30 h 42"/>
                <a:gd name="T64" fmla="*/ 1 w 21"/>
                <a:gd name="T65" fmla="*/ 32 h 42"/>
                <a:gd name="T66" fmla="*/ 0 w 21"/>
                <a:gd name="T67" fmla="*/ 34 h 42"/>
                <a:gd name="T68" fmla="*/ 0 w 21"/>
                <a:gd name="T69" fmla="*/ 35 h 42"/>
                <a:gd name="T70" fmla="*/ 4 w 21"/>
                <a:gd name="T71" fmla="*/ 36 h 42"/>
                <a:gd name="T72" fmla="*/ 7 w 21"/>
                <a:gd name="T73" fmla="*/ 36 h 42"/>
                <a:gd name="T74" fmla="*/ 7 w 21"/>
                <a:gd name="T75" fmla="*/ 41 h 42"/>
                <a:gd name="T76" fmla="*/ 9 w 21"/>
                <a:gd name="T77" fmla="*/ 42 h 42"/>
                <a:gd name="T78" fmla="*/ 10 w 21"/>
                <a:gd name="T79" fmla="*/ 41 h 42"/>
                <a:gd name="T80" fmla="*/ 10 w 21"/>
                <a:gd name="T81" fmla="*/ 36 h 42"/>
                <a:gd name="T82" fmla="*/ 13 w 21"/>
                <a:gd name="T83" fmla="*/ 36 h 42"/>
                <a:gd name="T84" fmla="*/ 13 w 21"/>
                <a:gd name="T85" fmla="*/ 41 h 42"/>
                <a:gd name="T86" fmla="*/ 14 w 21"/>
                <a:gd name="T87" fmla="*/ 42 h 42"/>
                <a:gd name="T88" fmla="*/ 16 w 21"/>
                <a:gd name="T89" fmla="*/ 41 h 42"/>
                <a:gd name="T90" fmla="*/ 15 w 21"/>
                <a:gd name="T91" fmla="*/ 35 h 42"/>
                <a:gd name="T92" fmla="*/ 18 w 21"/>
                <a:gd name="T93" fmla="*/ 34 h 42"/>
                <a:gd name="T94" fmla="*/ 20 w 21"/>
                <a:gd name="T95" fmla="*/ 31 h 42"/>
                <a:gd name="T96" fmla="*/ 21 w 21"/>
                <a:gd name="T97" fmla="*/ 27 h 42"/>
                <a:gd name="T98" fmla="*/ 19 w 21"/>
                <a:gd name="T99" fmla="*/ 21 h 42"/>
                <a:gd name="T100" fmla="*/ 15 w 21"/>
                <a:gd name="T101" fmla="*/ 19 h 42"/>
                <a:gd name="T102" fmla="*/ 13 w 21"/>
                <a:gd name="T103" fmla="*/ 30 h 42"/>
                <a:gd name="T104" fmla="*/ 10 w 21"/>
                <a:gd name="T105" fmla="*/ 31 h 42"/>
                <a:gd name="T106" fmla="*/ 10 w 21"/>
                <a:gd name="T107" fmla="*/ 23 h 42"/>
                <a:gd name="T108" fmla="*/ 12 w 21"/>
                <a:gd name="T109" fmla="*/ 24 h 42"/>
                <a:gd name="T110" fmla="*/ 13 w 21"/>
                <a:gd name="T111" fmla="*/ 30 h 42"/>
                <a:gd name="T112" fmla="*/ 12 w 21"/>
                <a:gd name="T113" fmla="*/ 18 h 42"/>
                <a:gd name="T114" fmla="*/ 10 w 21"/>
                <a:gd name="T115" fmla="*/ 16 h 42"/>
                <a:gd name="T116" fmla="*/ 9 w 21"/>
                <a:gd name="T117" fmla="*/ 10 h 42"/>
                <a:gd name="T118" fmla="*/ 12 w 21"/>
                <a:gd name="T119" fmla="*/ 10 h 42"/>
                <a:gd name="T120" fmla="*/ 12 w 21"/>
                <a:gd name="T121" fmla="*/ 1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1" h="42">
                  <a:moveTo>
                    <a:pt x="15" y="19"/>
                  </a:move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6" y="10"/>
                    <a:pt x="17" y="10"/>
                    <a:pt x="18" y="11"/>
                  </a:cubicBezTo>
                  <a:cubicBezTo>
                    <a:pt x="18" y="11"/>
                    <a:pt x="18" y="10"/>
                    <a:pt x="19" y="10"/>
                  </a:cubicBezTo>
                  <a:cubicBezTo>
                    <a:pt x="19" y="10"/>
                    <a:pt x="19" y="9"/>
                    <a:pt x="19" y="8"/>
                  </a:cubicBezTo>
                  <a:cubicBezTo>
                    <a:pt x="19" y="8"/>
                    <a:pt x="19" y="7"/>
                    <a:pt x="19" y="7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8" y="6"/>
                    <a:pt x="18" y="5"/>
                  </a:cubicBezTo>
                  <a:cubicBezTo>
                    <a:pt x="18" y="5"/>
                    <a:pt x="17" y="5"/>
                    <a:pt x="17" y="5"/>
                  </a:cubicBezTo>
                  <a:cubicBezTo>
                    <a:pt x="16" y="5"/>
                    <a:pt x="16" y="5"/>
                    <a:pt x="15" y="5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0"/>
                    <a:pt x="14" y="0"/>
                    <a:pt x="13" y="0"/>
                  </a:cubicBezTo>
                  <a:cubicBezTo>
                    <a:pt x="13" y="0"/>
                    <a:pt x="12" y="0"/>
                    <a:pt x="12" y="1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1" y="5"/>
                    <a:pt x="10" y="5"/>
                    <a:pt x="9" y="5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ubicBezTo>
                    <a:pt x="7" y="0"/>
                    <a:pt x="6" y="1"/>
                    <a:pt x="6" y="1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5" y="6"/>
                    <a:pt x="4" y="7"/>
                    <a:pt x="3" y="8"/>
                  </a:cubicBezTo>
                  <a:cubicBezTo>
                    <a:pt x="3" y="8"/>
                    <a:pt x="2" y="9"/>
                    <a:pt x="2" y="10"/>
                  </a:cubicBezTo>
                  <a:cubicBezTo>
                    <a:pt x="1" y="11"/>
                    <a:pt x="1" y="12"/>
                    <a:pt x="1" y="13"/>
                  </a:cubicBezTo>
                  <a:cubicBezTo>
                    <a:pt x="1" y="15"/>
                    <a:pt x="1" y="16"/>
                    <a:pt x="2" y="17"/>
                  </a:cubicBezTo>
                  <a:cubicBezTo>
                    <a:pt x="2" y="18"/>
                    <a:pt x="3" y="19"/>
                    <a:pt x="4" y="19"/>
                  </a:cubicBezTo>
                  <a:cubicBezTo>
                    <a:pt x="4" y="20"/>
                    <a:pt x="5" y="21"/>
                    <a:pt x="6" y="21"/>
                  </a:cubicBezTo>
                  <a:cubicBezTo>
                    <a:pt x="6" y="21"/>
                    <a:pt x="7" y="21"/>
                    <a:pt x="7" y="21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6" y="31"/>
                    <a:pt x="5" y="31"/>
                    <a:pt x="5" y="31"/>
                  </a:cubicBezTo>
                  <a:cubicBezTo>
                    <a:pt x="4" y="30"/>
                    <a:pt x="3" y="30"/>
                    <a:pt x="2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1" y="31"/>
                    <a:pt x="1" y="31"/>
                    <a:pt x="1" y="32"/>
                  </a:cubicBezTo>
                  <a:cubicBezTo>
                    <a:pt x="0" y="33"/>
                    <a:pt x="0" y="33"/>
                    <a:pt x="0" y="34"/>
                  </a:cubicBezTo>
                  <a:cubicBezTo>
                    <a:pt x="0" y="34"/>
                    <a:pt x="0" y="34"/>
                    <a:pt x="0" y="35"/>
                  </a:cubicBezTo>
                  <a:cubicBezTo>
                    <a:pt x="1" y="35"/>
                    <a:pt x="2" y="35"/>
                    <a:pt x="4" y="36"/>
                  </a:cubicBezTo>
                  <a:cubicBezTo>
                    <a:pt x="5" y="36"/>
                    <a:pt x="6" y="36"/>
                    <a:pt x="7" y="36"/>
                  </a:cubicBezTo>
                  <a:cubicBezTo>
                    <a:pt x="7" y="41"/>
                    <a:pt x="7" y="41"/>
                    <a:pt x="7" y="41"/>
                  </a:cubicBezTo>
                  <a:cubicBezTo>
                    <a:pt x="7" y="42"/>
                    <a:pt x="8" y="42"/>
                    <a:pt x="9" y="42"/>
                  </a:cubicBezTo>
                  <a:cubicBezTo>
                    <a:pt x="9" y="42"/>
                    <a:pt x="10" y="42"/>
                    <a:pt x="10" y="41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1" y="36"/>
                    <a:pt x="12" y="36"/>
                    <a:pt x="13" y="36"/>
                  </a:cubicBezTo>
                  <a:cubicBezTo>
                    <a:pt x="13" y="41"/>
                    <a:pt x="13" y="41"/>
                    <a:pt x="13" y="41"/>
                  </a:cubicBezTo>
                  <a:cubicBezTo>
                    <a:pt x="13" y="42"/>
                    <a:pt x="13" y="42"/>
                    <a:pt x="14" y="42"/>
                  </a:cubicBezTo>
                  <a:cubicBezTo>
                    <a:pt x="15" y="42"/>
                    <a:pt x="16" y="41"/>
                    <a:pt x="16" y="41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6" y="35"/>
                    <a:pt x="17" y="35"/>
                    <a:pt x="18" y="34"/>
                  </a:cubicBezTo>
                  <a:cubicBezTo>
                    <a:pt x="19" y="33"/>
                    <a:pt x="20" y="33"/>
                    <a:pt x="20" y="31"/>
                  </a:cubicBezTo>
                  <a:cubicBezTo>
                    <a:pt x="21" y="30"/>
                    <a:pt x="21" y="29"/>
                    <a:pt x="21" y="27"/>
                  </a:cubicBezTo>
                  <a:cubicBezTo>
                    <a:pt x="21" y="25"/>
                    <a:pt x="20" y="23"/>
                    <a:pt x="19" y="21"/>
                  </a:cubicBezTo>
                  <a:cubicBezTo>
                    <a:pt x="18" y="20"/>
                    <a:pt x="17" y="20"/>
                    <a:pt x="15" y="19"/>
                  </a:cubicBezTo>
                  <a:close/>
                  <a:moveTo>
                    <a:pt x="13" y="30"/>
                  </a:moveTo>
                  <a:cubicBezTo>
                    <a:pt x="12" y="31"/>
                    <a:pt x="11" y="31"/>
                    <a:pt x="10" y="31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2" y="23"/>
                    <a:pt x="12" y="24"/>
                  </a:cubicBezTo>
                  <a:lnTo>
                    <a:pt x="13" y="30"/>
                  </a:lnTo>
                  <a:close/>
                  <a:moveTo>
                    <a:pt x="12" y="18"/>
                  </a:moveTo>
                  <a:cubicBezTo>
                    <a:pt x="11" y="17"/>
                    <a:pt x="10" y="17"/>
                    <a:pt x="10" y="16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10" y="10"/>
                    <a:pt x="11" y="10"/>
                    <a:pt x="12" y="10"/>
                  </a:cubicBezTo>
                  <a:lnTo>
                    <a:pt x="12" y="1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7" name="Freeform 159"/>
            <p:cNvSpPr>
              <a:spLocks noEditPoints="1"/>
            </p:cNvSpPr>
            <p:nvPr/>
          </p:nvSpPr>
          <p:spPr bwMode="auto">
            <a:xfrm flipH="1">
              <a:off x="2654918" y="3748605"/>
              <a:ext cx="286835" cy="285009"/>
            </a:xfrm>
            <a:custGeom>
              <a:avLst/>
              <a:gdLst>
                <a:gd name="T0" fmla="*/ 57 w 115"/>
                <a:gd name="T1" fmla="*/ 0 h 115"/>
                <a:gd name="T2" fmla="*/ 0 w 115"/>
                <a:gd name="T3" fmla="*/ 57 h 115"/>
                <a:gd name="T4" fmla="*/ 57 w 115"/>
                <a:gd name="T5" fmla="*/ 114 h 115"/>
                <a:gd name="T6" fmla="*/ 115 w 115"/>
                <a:gd name="T7" fmla="*/ 57 h 115"/>
                <a:gd name="T8" fmla="*/ 57 w 115"/>
                <a:gd name="T9" fmla="*/ 0 h 115"/>
                <a:gd name="T10" fmla="*/ 57 w 115"/>
                <a:gd name="T11" fmla="*/ 103 h 115"/>
                <a:gd name="T12" fmla="*/ 11 w 115"/>
                <a:gd name="T13" fmla="*/ 57 h 115"/>
                <a:gd name="T14" fmla="*/ 57 w 115"/>
                <a:gd name="T15" fmla="*/ 11 h 115"/>
                <a:gd name="T16" fmla="*/ 103 w 115"/>
                <a:gd name="T17" fmla="*/ 57 h 115"/>
                <a:gd name="T18" fmla="*/ 57 w 115"/>
                <a:gd name="T19" fmla="*/ 103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5" h="115">
                  <a:moveTo>
                    <a:pt x="57" y="0"/>
                  </a:moveTo>
                  <a:cubicBezTo>
                    <a:pt x="26" y="0"/>
                    <a:pt x="0" y="25"/>
                    <a:pt x="0" y="57"/>
                  </a:cubicBezTo>
                  <a:cubicBezTo>
                    <a:pt x="0" y="88"/>
                    <a:pt x="25" y="114"/>
                    <a:pt x="57" y="114"/>
                  </a:cubicBezTo>
                  <a:cubicBezTo>
                    <a:pt x="89" y="115"/>
                    <a:pt x="114" y="89"/>
                    <a:pt x="115" y="57"/>
                  </a:cubicBezTo>
                  <a:cubicBezTo>
                    <a:pt x="115" y="26"/>
                    <a:pt x="89" y="0"/>
                    <a:pt x="57" y="0"/>
                  </a:cubicBezTo>
                  <a:close/>
                  <a:moveTo>
                    <a:pt x="57" y="103"/>
                  </a:moveTo>
                  <a:cubicBezTo>
                    <a:pt x="32" y="103"/>
                    <a:pt x="11" y="82"/>
                    <a:pt x="11" y="57"/>
                  </a:cubicBezTo>
                  <a:cubicBezTo>
                    <a:pt x="11" y="32"/>
                    <a:pt x="32" y="11"/>
                    <a:pt x="57" y="11"/>
                  </a:cubicBezTo>
                  <a:cubicBezTo>
                    <a:pt x="83" y="11"/>
                    <a:pt x="103" y="32"/>
                    <a:pt x="103" y="57"/>
                  </a:cubicBezTo>
                  <a:cubicBezTo>
                    <a:pt x="103" y="83"/>
                    <a:pt x="82" y="103"/>
                    <a:pt x="57" y="10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8" name="Freeform 160"/>
            <p:cNvSpPr>
              <a:spLocks noEditPoints="1"/>
            </p:cNvSpPr>
            <p:nvPr/>
          </p:nvSpPr>
          <p:spPr bwMode="auto">
            <a:xfrm flipH="1">
              <a:off x="2749921" y="3796107"/>
              <a:ext cx="95003" cy="190006"/>
            </a:xfrm>
            <a:custGeom>
              <a:avLst/>
              <a:gdLst>
                <a:gd name="T0" fmla="*/ 27 w 38"/>
                <a:gd name="T1" fmla="*/ 35 h 77"/>
                <a:gd name="T2" fmla="*/ 27 w 38"/>
                <a:gd name="T3" fmla="*/ 19 h 77"/>
                <a:gd name="T4" fmla="*/ 28 w 38"/>
                <a:gd name="T5" fmla="*/ 19 h 77"/>
                <a:gd name="T6" fmla="*/ 33 w 38"/>
                <a:gd name="T7" fmla="*/ 20 h 77"/>
                <a:gd name="T8" fmla="*/ 34 w 38"/>
                <a:gd name="T9" fmla="*/ 19 h 77"/>
                <a:gd name="T10" fmla="*/ 35 w 38"/>
                <a:gd name="T11" fmla="*/ 16 h 77"/>
                <a:gd name="T12" fmla="*/ 36 w 38"/>
                <a:gd name="T13" fmla="*/ 13 h 77"/>
                <a:gd name="T14" fmla="*/ 35 w 38"/>
                <a:gd name="T15" fmla="*/ 11 h 77"/>
                <a:gd name="T16" fmla="*/ 33 w 38"/>
                <a:gd name="T17" fmla="*/ 11 h 77"/>
                <a:gd name="T18" fmla="*/ 31 w 38"/>
                <a:gd name="T19" fmla="*/ 10 h 77"/>
                <a:gd name="T20" fmla="*/ 27 w 38"/>
                <a:gd name="T21" fmla="*/ 10 h 77"/>
                <a:gd name="T22" fmla="*/ 27 w 38"/>
                <a:gd name="T23" fmla="*/ 3 h 77"/>
                <a:gd name="T24" fmla="*/ 25 w 38"/>
                <a:gd name="T25" fmla="*/ 0 h 77"/>
                <a:gd name="T26" fmla="*/ 22 w 38"/>
                <a:gd name="T27" fmla="*/ 3 h 77"/>
                <a:gd name="T28" fmla="*/ 22 w 38"/>
                <a:gd name="T29" fmla="*/ 10 h 77"/>
                <a:gd name="T30" fmla="*/ 22 w 38"/>
                <a:gd name="T31" fmla="*/ 10 h 77"/>
                <a:gd name="T32" fmla="*/ 17 w 38"/>
                <a:gd name="T33" fmla="*/ 10 h 77"/>
                <a:gd name="T34" fmla="*/ 17 w 38"/>
                <a:gd name="T35" fmla="*/ 3 h 77"/>
                <a:gd name="T36" fmla="*/ 15 w 38"/>
                <a:gd name="T37" fmla="*/ 0 h 77"/>
                <a:gd name="T38" fmla="*/ 12 w 38"/>
                <a:gd name="T39" fmla="*/ 3 h 77"/>
                <a:gd name="T40" fmla="*/ 12 w 38"/>
                <a:gd name="T41" fmla="*/ 11 h 77"/>
                <a:gd name="T42" fmla="*/ 7 w 38"/>
                <a:gd name="T43" fmla="*/ 14 h 77"/>
                <a:gd name="T44" fmla="*/ 3 w 38"/>
                <a:gd name="T45" fmla="*/ 18 h 77"/>
                <a:gd name="T46" fmla="*/ 2 w 38"/>
                <a:gd name="T47" fmla="*/ 24 h 77"/>
                <a:gd name="T48" fmla="*/ 3 w 38"/>
                <a:gd name="T49" fmla="*/ 30 h 77"/>
                <a:gd name="T50" fmla="*/ 6 w 38"/>
                <a:gd name="T51" fmla="*/ 35 h 77"/>
                <a:gd name="T52" fmla="*/ 11 w 38"/>
                <a:gd name="T53" fmla="*/ 38 h 77"/>
                <a:gd name="T54" fmla="*/ 12 w 38"/>
                <a:gd name="T55" fmla="*/ 39 h 77"/>
                <a:gd name="T56" fmla="*/ 12 w 38"/>
                <a:gd name="T57" fmla="*/ 56 h 77"/>
                <a:gd name="T58" fmla="*/ 8 w 38"/>
                <a:gd name="T59" fmla="*/ 56 h 77"/>
                <a:gd name="T60" fmla="*/ 2 w 38"/>
                <a:gd name="T61" fmla="*/ 54 h 77"/>
                <a:gd name="T62" fmla="*/ 1 w 38"/>
                <a:gd name="T63" fmla="*/ 55 h 77"/>
                <a:gd name="T64" fmla="*/ 0 w 38"/>
                <a:gd name="T65" fmla="*/ 58 h 77"/>
                <a:gd name="T66" fmla="*/ 0 w 38"/>
                <a:gd name="T67" fmla="*/ 61 h 77"/>
                <a:gd name="T68" fmla="*/ 0 w 38"/>
                <a:gd name="T69" fmla="*/ 62 h 77"/>
                <a:gd name="T70" fmla="*/ 6 w 38"/>
                <a:gd name="T71" fmla="*/ 65 h 77"/>
                <a:gd name="T72" fmla="*/ 12 w 38"/>
                <a:gd name="T73" fmla="*/ 65 h 77"/>
                <a:gd name="T74" fmla="*/ 12 w 38"/>
                <a:gd name="T75" fmla="*/ 74 h 77"/>
                <a:gd name="T76" fmla="*/ 15 w 38"/>
                <a:gd name="T77" fmla="*/ 77 h 77"/>
                <a:gd name="T78" fmla="*/ 17 w 38"/>
                <a:gd name="T79" fmla="*/ 74 h 77"/>
                <a:gd name="T80" fmla="*/ 17 w 38"/>
                <a:gd name="T81" fmla="*/ 66 h 77"/>
                <a:gd name="T82" fmla="*/ 22 w 38"/>
                <a:gd name="T83" fmla="*/ 65 h 77"/>
                <a:gd name="T84" fmla="*/ 22 w 38"/>
                <a:gd name="T85" fmla="*/ 74 h 77"/>
                <a:gd name="T86" fmla="*/ 24 w 38"/>
                <a:gd name="T87" fmla="*/ 77 h 77"/>
                <a:gd name="T88" fmla="*/ 27 w 38"/>
                <a:gd name="T89" fmla="*/ 74 h 77"/>
                <a:gd name="T90" fmla="*/ 27 w 38"/>
                <a:gd name="T91" fmla="*/ 64 h 77"/>
                <a:gd name="T92" fmla="*/ 31 w 38"/>
                <a:gd name="T93" fmla="*/ 62 h 77"/>
                <a:gd name="T94" fmla="*/ 36 w 38"/>
                <a:gd name="T95" fmla="*/ 58 h 77"/>
                <a:gd name="T96" fmla="*/ 38 w 38"/>
                <a:gd name="T97" fmla="*/ 50 h 77"/>
                <a:gd name="T98" fmla="*/ 34 w 38"/>
                <a:gd name="T99" fmla="*/ 40 h 77"/>
                <a:gd name="T100" fmla="*/ 27 w 38"/>
                <a:gd name="T101" fmla="*/ 35 h 77"/>
                <a:gd name="T102" fmla="*/ 22 w 38"/>
                <a:gd name="T103" fmla="*/ 56 h 77"/>
                <a:gd name="T104" fmla="*/ 17 w 38"/>
                <a:gd name="T105" fmla="*/ 56 h 77"/>
                <a:gd name="T106" fmla="*/ 17 w 38"/>
                <a:gd name="T107" fmla="*/ 41 h 77"/>
                <a:gd name="T108" fmla="*/ 22 w 38"/>
                <a:gd name="T109" fmla="*/ 43 h 77"/>
                <a:gd name="T110" fmla="*/ 22 w 38"/>
                <a:gd name="T111" fmla="*/ 56 h 77"/>
                <a:gd name="T112" fmla="*/ 22 w 38"/>
                <a:gd name="T113" fmla="*/ 32 h 77"/>
                <a:gd name="T114" fmla="*/ 17 w 38"/>
                <a:gd name="T115" fmla="*/ 30 h 77"/>
                <a:gd name="T116" fmla="*/ 17 w 38"/>
                <a:gd name="T117" fmla="*/ 19 h 77"/>
                <a:gd name="T118" fmla="*/ 22 w 38"/>
                <a:gd name="T119" fmla="*/ 18 h 77"/>
                <a:gd name="T120" fmla="*/ 22 w 38"/>
                <a:gd name="T121" fmla="*/ 3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8" h="77">
                  <a:moveTo>
                    <a:pt x="27" y="35"/>
                  </a:moveTo>
                  <a:cubicBezTo>
                    <a:pt x="27" y="19"/>
                    <a:pt x="27" y="19"/>
                    <a:pt x="27" y="19"/>
                  </a:cubicBezTo>
                  <a:cubicBezTo>
                    <a:pt x="27" y="19"/>
                    <a:pt x="28" y="19"/>
                    <a:pt x="28" y="19"/>
                  </a:cubicBezTo>
                  <a:cubicBezTo>
                    <a:pt x="30" y="19"/>
                    <a:pt x="32" y="20"/>
                    <a:pt x="33" y="20"/>
                  </a:cubicBezTo>
                  <a:cubicBezTo>
                    <a:pt x="33" y="20"/>
                    <a:pt x="34" y="20"/>
                    <a:pt x="34" y="19"/>
                  </a:cubicBezTo>
                  <a:cubicBezTo>
                    <a:pt x="35" y="18"/>
                    <a:pt x="35" y="17"/>
                    <a:pt x="35" y="16"/>
                  </a:cubicBezTo>
                  <a:cubicBezTo>
                    <a:pt x="35" y="15"/>
                    <a:pt x="36" y="14"/>
                    <a:pt x="36" y="13"/>
                  </a:cubicBezTo>
                  <a:cubicBezTo>
                    <a:pt x="36" y="12"/>
                    <a:pt x="35" y="12"/>
                    <a:pt x="35" y="11"/>
                  </a:cubicBezTo>
                  <a:cubicBezTo>
                    <a:pt x="34" y="11"/>
                    <a:pt x="34" y="11"/>
                    <a:pt x="33" y="11"/>
                  </a:cubicBezTo>
                  <a:cubicBezTo>
                    <a:pt x="33" y="11"/>
                    <a:pt x="32" y="11"/>
                    <a:pt x="31" y="10"/>
                  </a:cubicBezTo>
                  <a:cubicBezTo>
                    <a:pt x="30" y="10"/>
                    <a:pt x="29" y="10"/>
                    <a:pt x="27" y="10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1"/>
                    <a:pt x="26" y="0"/>
                    <a:pt x="25" y="0"/>
                  </a:cubicBezTo>
                  <a:cubicBezTo>
                    <a:pt x="23" y="0"/>
                    <a:pt x="22" y="1"/>
                    <a:pt x="22" y="3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0" y="10"/>
                    <a:pt x="19" y="10"/>
                    <a:pt x="17" y="10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1"/>
                    <a:pt x="16" y="0"/>
                    <a:pt x="15" y="0"/>
                  </a:cubicBezTo>
                  <a:cubicBezTo>
                    <a:pt x="14" y="0"/>
                    <a:pt x="12" y="1"/>
                    <a:pt x="12" y="3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0" y="12"/>
                    <a:pt x="8" y="13"/>
                    <a:pt x="7" y="14"/>
                  </a:cubicBezTo>
                  <a:cubicBezTo>
                    <a:pt x="5" y="15"/>
                    <a:pt x="4" y="17"/>
                    <a:pt x="3" y="18"/>
                  </a:cubicBezTo>
                  <a:cubicBezTo>
                    <a:pt x="2" y="20"/>
                    <a:pt x="2" y="22"/>
                    <a:pt x="2" y="24"/>
                  </a:cubicBezTo>
                  <a:cubicBezTo>
                    <a:pt x="2" y="27"/>
                    <a:pt x="2" y="29"/>
                    <a:pt x="3" y="30"/>
                  </a:cubicBezTo>
                  <a:cubicBezTo>
                    <a:pt x="4" y="32"/>
                    <a:pt x="5" y="34"/>
                    <a:pt x="6" y="35"/>
                  </a:cubicBezTo>
                  <a:cubicBezTo>
                    <a:pt x="8" y="36"/>
                    <a:pt x="9" y="37"/>
                    <a:pt x="11" y="38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11" y="56"/>
                    <a:pt x="9" y="56"/>
                    <a:pt x="8" y="56"/>
                  </a:cubicBezTo>
                  <a:cubicBezTo>
                    <a:pt x="6" y="55"/>
                    <a:pt x="4" y="54"/>
                    <a:pt x="2" y="54"/>
                  </a:cubicBezTo>
                  <a:cubicBezTo>
                    <a:pt x="2" y="54"/>
                    <a:pt x="2" y="54"/>
                    <a:pt x="1" y="55"/>
                  </a:cubicBezTo>
                  <a:cubicBezTo>
                    <a:pt x="1" y="56"/>
                    <a:pt x="1" y="57"/>
                    <a:pt x="0" y="58"/>
                  </a:cubicBezTo>
                  <a:cubicBezTo>
                    <a:pt x="0" y="59"/>
                    <a:pt x="0" y="60"/>
                    <a:pt x="0" y="61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1" y="63"/>
                    <a:pt x="3" y="64"/>
                    <a:pt x="6" y="65"/>
                  </a:cubicBezTo>
                  <a:cubicBezTo>
                    <a:pt x="8" y="65"/>
                    <a:pt x="10" y="65"/>
                    <a:pt x="12" y="65"/>
                  </a:cubicBezTo>
                  <a:cubicBezTo>
                    <a:pt x="12" y="74"/>
                    <a:pt x="12" y="74"/>
                    <a:pt x="12" y="74"/>
                  </a:cubicBezTo>
                  <a:cubicBezTo>
                    <a:pt x="12" y="75"/>
                    <a:pt x="13" y="77"/>
                    <a:pt x="15" y="77"/>
                  </a:cubicBezTo>
                  <a:cubicBezTo>
                    <a:pt x="16" y="77"/>
                    <a:pt x="17" y="76"/>
                    <a:pt x="17" y="74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9" y="66"/>
                    <a:pt x="20" y="66"/>
                    <a:pt x="22" y="65"/>
                  </a:cubicBezTo>
                  <a:cubicBezTo>
                    <a:pt x="22" y="74"/>
                    <a:pt x="22" y="74"/>
                    <a:pt x="22" y="74"/>
                  </a:cubicBezTo>
                  <a:cubicBezTo>
                    <a:pt x="22" y="76"/>
                    <a:pt x="23" y="77"/>
                    <a:pt x="24" y="77"/>
                  </a:cubicBezTo>
                  <a:cubicBezTo>
                    <a:pt x="26" y="77"/>
                    <a:pt x="27" y="76"/>
                    <a:pt x="27" y="7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9" y="64"/>
                    <a:pt x="30" y="63"/>
                    <a:pt x="31" y="62"/>
                  </a:cubicBezTo>
                  <a:cubicBezTo>
                    <a:pt x="33" y="61"/>
                    <a:pt x="35" y="60"/>
                    <a:pt x="36" y="58"/>
                  </a:cubicBezTo>
                  <a:cubicBezTo>
                    <a:pt x="37" y="56"/>
                    <a:pt x="38" y="53"/>
                    <a:pt x="38" y="50"/>
                  </a:cubicBezTo>
                  <a:cubicBezTo>
                    <a:pt x="38" y="46"/>
                    <a:pt x="37" y="42"/>
                    <a:pt x="34" y="40"/>
                  </a:cubicBezTo>
                  <a:cubicBezTo>
                    <a:pt x="32" y="38"/>
                    <a:pt x="30" y="36"/>
                    <a:pt x="27" y="35"/>
                  </a:cubicBezTo>
                  <a:close/>
                  <a:moveTo>
                    <a:pt x="22" y="56"/>
                  </a:moveTo>
                  <a:cubicBezTo>
                    <a:pt x="21" y="56"/>
                    <a:pt x="19" y="56"/>
                    <a:pt x="17" y="56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19" y="42"/>
                    <a:pt x="21" y="43"/>
                    <a:pt x="22" y="43"/>
                  </a:cubicBezTo>
                  <a:lnTo>
                    <a:pt x="22" y="56"/>
                  </a:lnTo>
                  <a:close/>
                  <a:moveTo>
                    <a:pt x="22" y="32"/>
                  </a:moveTo>
                  <a:cubicBezTo>
                    <a:pt x="20" y="32"/>
                    <a:pt x="19" y="31"/>
                    <a:pt x="17" y="30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9" y="19"/>
                    <a:pt x="20" y="18"/>
                    <a:pt x="22" y="18"/>
                  </a:cubicBezTo>
                  <a:lnTo>
                    <a:pt x="22" y="3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9" name="Freeform 161"/>
            <p:cNvSpPr>
              <a:spLocks noEditPoints="1"/>
            </p:cNvSpPr>
            <p:nvPr/>
          </p:nvSpPr>
          <p:spPr bwMode="auto">
            <a:xfrm flipH="1">
              <a:off x="1935089" y="2531838"/>
              <a:ext cx="250295" cy="253951"/>
            </a:xfrm>
            <a:custGeom>
              <a:avLst/>
              <a:gdLst>
                <a:gd name="T0" fmla="*/ 49 w 101"/>
                <a:gd name="T1" fmla="*/ 1 h 102"/>
                <a:gd name="T2" fmla="*/ 0 w 101"/>
                <a:gd name="T3" fmla="*/ 52 h 102"/>
                <a:gd name="T4" fmla="*/ 51 w 101"/>
                <a:gd name="T5" fmla="*/ 101 h 102"/>
                <a:gd name="T6" fmla="*/ 100 w 101"/>
                <a:gd name="T7" fmla="*/ 50 h 102"/>
                <a:gd name="T8" fmla="*/ 49 w 101"/>
                <a:gd name="T9" fmla="*/ 1 h 102"/>
                <a:gd name="T10" fmla="*/ 51 w 101"/>
                <a:gd name="T11" fmla="*/ 91 h 102"/>
                <a:gd name="T12" fmla="*/ 10 w 101"/>
                <a:gd name="T13" fmla="*/ 52 h 102"/>
                <a:gd name="T14" fmla="*/ 50 w 101"/>
                <a:gd name="T15" fmla="*/ 11 h 102"/>
                <a:gd name="T16" fmla="*/ 91 w 101"/>
                <a:gd name="T17" fmla="*/ 50 h 102"/>
                <a:gd name="T18" fmla="*/ 51 w 101"/>
                <a:gd name="T19" fmla="*/ 91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1" h="102">
                  <a:moveTo>
                    <a:pt x="49" y="1"/>
                  </a:moveTo>
                  <a:cubicBezTo>
                    <a:pt x="22" y="2"/>
                    <a:pt x="0" y="25"/>
                    <a:pt x="0" y="52"/>
                  </a:cubicBezTo>
                  <a:cubicBezTo>
                    <a:pt x="1" y="80"/>
                    <a:pt x="24" y="102"/>
                    <a:pt x="51" y="101"/>
                  </a:cubicBezTo>
                  <a:cubicBezTo>
                    <a:pt x="79" y="101"/>
                    <a:pt x="101" y="78"/>
                    <a:pt x="100" y="50"/>
                  </a:cubicBezTo>
                  <a:cubicBezTo>
                    <a:pt x="100" y="22"/>
                    <a:pt x="77" y="0"/>
                    <a:pt x="49" y="1"/>
                  </a:cubicBezTo>
                  <a:close/>
                  <a:moveTo>
                    <a:pt x="51" y="91"/>
                  </a:moveTo>
                  <a:cubicBezTo>
                    <a:pt x="29" y="92"/>
                    <a:pt x="11" y="74"/>
                    <a:pt x="10" y="52"/>
                  </a:cubicBezTo>
                  <a:cubicBezTo>
                    <a:pt x="10" y="30"/>
                    <a:pt x="27" y="11"/>
                    <a:pt x="50" y="11"/>
                  </a:cubicBezTo>
                  <a:cubicBezTo>
                    <a:pt x="72" y="11"/>
                    <a:pt x="90" y="28"/>
                    <a:pt x="91" y="50"/>
                  </a:cubicBezTo>
                  <a:cubicBezTo>
                    <a:pt x="91" y="72"/>
                    <a:pt x="73" y="91"/>
                    <a:pt x="51" y="9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0" name="Freeform 162"/>
            <p:cNvSpPr>
              <a:spLocks noEditPoints="1"/>
            </p:cNvSpPr>
            <p:nvPr/>
          </p:nvSpPr>
          <p:spPr bwMode="auto">
            <a:xfrm flipH="1">
              <a:off x="2017303" y="2577513"/>
              <a:ext cx="82213" cy="166256"/>
            </a:xfrm>
            <a:custGeom>
              <a:avLst/>
              <a:gdLst>
                <a:gd name="T0" fmla="*/ 23 w 33"/>
                <a:gd name="T1" fmla="*/ 30 h 67"/>
                <a:gd name="T2" fmla="*/ 23 w 33"/>
                <a:gd name="T3" fmla="*/ 16 h 67"/>
                <a:gd name="T4" fmla="*/ 24 w 33"/>
                <a:gd name="T5" fmla="*/ 16 h 67"/>
                <a:gd name="T6" fmla="*/ 28 w 33"/>
                <a:gd name="T7" fmla="*/ 17 h 67"/>
                <a:gd name="T8" fmla="*/ 29 w 33"/>
                <a:gd name="T9" fmla="*/ 16 h 67"/>
                <a:gd name="T10" fmla="*/ 30 w 33"/>
                <a:gd name="T11" fmla="*/ 14 h 67"/>
                <a:gd name="T12" fmla="*/ 30 w 33"/>
                <a:gd name="T13" fmla="*/ 11 h 67"/>
                <a:gd name="T14" fmla="*/ 29 w 33"/>
                <a:gd name="T15" fmla="*/ 9 h 67"/>
                <a:gd name="T16" fmla="*/ 28 w 33"/>
                <a:gd name="T17" fmla="*/ 9 h 67"/>
                <a:gd name="T18" fmla="*/ 26 w 33"/>
                <a:gd name="T19" fmla="*/ 9 h 67"/>
                <a:gd name="T20" fmla="*/ 23 w 33"/>
                <a:gd name="T21" fmla="*/ 8 h 67"/>
                <a:gd name="T22" fmla="*/ 22 w 33"/>
                <a:gd name="T23" fmla="*/ 2 h 67"/>
                <a:gd name="T24" fmla="*/ 20 w 33"/>
                <a:gd name="T25" fmla="*/ 0 h 67"/>
                <a:gd name="T26" fmla="*/ 18 w 33"/>
                <a:gd name="T27" fmla="*/ 2 h 67"/>
                <a:gd name="T28" fmla="*/ 18 w 33"/>
                <a:gd name="T29" fmla="*/ 8 h 67"/>
                <a:gd name="T30" fmla="*/ 18 w 33"/>
                <a:gd name="T31" fmla="*/ 8 h 67"/>
                <a:gd name="T32" fmla="*/ 14 w 33"/>
                <a:gd name="T33" fmla="*/ 9 h 67"/>
                <a:gd name="T34" fmla="*/ 14 w 33"/>
                <a:gd name="T35" fmla="*/ 2 h 67"/>
                <a:gd name="T36" fmla="*/ 12 w 33"/>
                <a:gd name="T37" fmla="*/ 0 h 67"/>
                <a:gd name="T38" fmla="*/ 10 w 33"/>
                <a:gd name="T39" fmla="*/ 2 h 67"/>
                <a:gd name="T40" fmla="*/ 10 w 33"/>
                <a:gd name="T41" fmla="*/ 10 h 67"/>
                <a:gd name="T42" fmla="*/ 5 w 33"/>
                <a:gd name="T43" fmla="*/ 12 h 67"/>
                <a:gd name="T44" fmla="*/ 2 w 33"/>
                <a:gd name="T45" fmla="*/ 16 h 67"/>
                <a:gd name="T46" fmla="*/ 1 w 33"/>
                <a:gd name="T47" fmla="*/ 21 h 67"/>
                <a:gd name="T48" fmla="*/ 2 w 33"/>
                <a:gd name="T49" fmla="*/ 27 h 67"/>
                <a:gd name="T50" fmla="*/ 5 w 33"/>
                <a:gd name="T51" fmla="*/ 31 h 67"/>
                <a:gd name="T52" fmla="*/ 9 w 33"/>
                <a:gd name="T53" fmla="*/ 34 h 67"/>
                <a:gd name="T54" fmla="*/ 10 w 33"/>
                <a:gd name="T55" fmla="*/ 34 h 67"/>
                <a:gd name="T56" fmla="*/ 11 w 33"/>
                <a:gd name="T57" fmla="*/ 49 h 67"/>
                <a:gd name="T58" fmla="*/ 7 w 33"/>
                <a:gd name="T59" fmla="*/ 49 h 67"/>
                <a:gd name="T60" fmla="*/ 2 w 33"/>
                <a:gd name="T61" fmla="*/ 47 h 67"/>
                <a:gd name="T62" fmla="*/ 1 w 33"/>
                <a:gd name="T63" fmla="*/ 48 h 67"/>
                <a:gd name="T64" fmla="*/ 0 w 33"/>
                <a:gd name="T65" fmla="*/ 51 h 67"/>
                <a:gd name="T66" fmla="*/ 0 w 33"/>
                <a:gd name="T67" fmla="*/ 53 h 67"/>
                <a:gd name="T68" fmla="*/ 0 w 33"/>
                <a:gd name="T69" fmla="*/ 55 h 67"/>
                <a:gd name="T70" fmla="*/ 5 w 33"/>
                <a:gd name="T71" fmla="*/ 57 h 67"/>
                <a:gd name="T72" fmla="*/ 11 w 33"/>
                <a:gd name="T73" fmla="*/ 57 h 67"/>
                <a:gd name="T74" fmla="*/ 11 w 33"/>
                <a:gd name="T75" fmla="*/ 65 h 67"/>
                <a:gd name="T76" fmla="*/ 13 w 33"/>
                <a:gd name="T77" fmla="*/ 67 h 67"/>
                <a:gd name="T78" fmla="*/ 15 w 33"/>
                <a:gd name="T79" fmla="*/ 65 h 67"/>
                <a:gd name="T80" fmla="*/ 15 w 33"/>
                <a:gd name="T81" fmla="*/ 57 h 67"/>
                <a:gd name="T82" fmla="*/ 19 w 33"/>
                <a:gd name="T83" fmla="*/ 57 h 67"/>
                <a:gd name="T84" fmla="*/ 20 w 33"/>
                <a:gd name="T85" fmla="*/ 65 h 67"/>
                <a:gd name="T86" fmla="*/ 22 w 33"/>
                <a:gd name="T87" fmla="*/ 67 h 67"/>
                <a:gd name="T88" fmla="*/ 24 w 33"/>
                <a:gd name="T89" fmla="*/ 65 h 67"/>
                <a:gd name="T90" fmla="*/ 24 w 33"/>
                <a:gd name="T91" fmla="*/ 56 h 67"/>
                <a:gd name="T92" fmla="*/ 27 w 33"/>
                <a:gd name="T93" fmla="*/ 54 h 67"/>
                <a:gd name="T94" fmla="*/ 31 w 33"/>
                <a:gd name="T95" fmla="*/ 50 h 67"/>
                <a:gd name="T96" fmla="*/ 33 w 33"/>
                <a:gd name="T97" fmla="*/ 43 h 67"/>
                <a:gd name="T98" fmla="*/ 29 w 33"/>
                <a:gd name="T99" fmla="*/ 34 h 67"/>
                <a:gd name="T100" fmla="*/ 23 w 33"/>
                <a:gd name="T101" fmla="*/ 30 h 67"/>
                <a:gd name="T102" fmla="*/ 19 w 33"/>
                <a:gd name="T103" fmla="*/ 48 h 67"/>
                <a:gd name="T104" fmla="*/ 15 w 33"/>
                <a:gd name="T105" fmla="*/ 49 h 67"/>
                <a:gd name="T106" fmla="*/ 15 w 33"/>
                <a:gd name="T107" fmla="*/ 36 h 67"/>
                <a:gd name="T108" fmla="*/ 19 w 33"/>
                <a:gd name="T109" fmla="*/ 38 h 67"/>
                <a:gd name="T110" fmla="*/ 19 w 33"/>
                <a:gd name="T111" fmla="*/ 48 h 67"/>
                <a:gd name="T112" fmla="*/ 19 w 33"/>
                <a:gd name="T113" fmla="*/ 28 h 67"/>
                <a:gd name="T114" fmla="*/ 14 w 33"/>
                <a:gd name="T115" fmla="*/ 26 h 67"/>
                <a:gd name="T116" fmla="*/ 14 w 33"/>
                <a:gd name="T117" fmla="*/ 16 h 67"/>
                <a:gd name="T118" fmla="*/ 18 w 33"/>
                <a:gd name="T119" fmla="*/ 16 h 67"/>
                <a:gd name="T120" fmla="*/ 19 w 33"/>
                <a:gd name="T121" fmla="*/ 28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3" h="67">
                  <a:moveTo>
                    <a:pt x="23" y="30"/>
                  </a:moveTo>
                  <a:cubicBezTo>
                    <a:pt x="23" y="16"/>
                    <a:pt x="23" y="16"/>
                    <a:pt x="23" y="16"/>
                  </a:cubicBezTo>
                  <a:cubicBezTo>
                    <a:pt x="23" y="16"/>
                    <a:pt x="23" y="16"/>
                    <a:pt x="24" y="16"/>
                  </a:cubicBezTo>
                  <a:cubicBezTo>
                    <a:pt x="25" y="17"/>
                    <a:pt x="27" y="17"/>
                    <a:pt x="28" y="17"/>
                  </a:cubicBezTo>
                  <a:cubicBezTo>
                    <a:pt x="28" y="17"/>
                    <a:pt x="28" y="17"/>
                    <a:pt x="29" y="16"/>
                  </a:cubicBezTo>
                  <a:cubicBezTo>
                    <a:pt x="29" y="15"/>
                    <a:pt x="29" y="15"/>
                    <a:pt x="30" y="14"/>
                  </a:cubicBezTo>
                  <a:cubicBezTo>
                    <a:pt x="30" y="13"/>
                    <a:pt x="30" y="12"/>
                    <a:pt x="30" y="11"/>
                  </a:cubicBezTo>
                  <a:cubicBezTo>
                    <a:pt x="30" y="10"/>
                    <a:pt x="30" y="10"/>
                    <a:pt x="29" y="9"/>
                  </a:cubicBezTo>
                  <a:cubicBezTo>
                    <a:pt x="29" y="9"/>
                    <a:pt x="28" y="9"/>
                    <a:pt x="28" y="9"/>
                  </a:cubicBezTo>
                  <a:cubicBezTo>
                    <a:pt x="27" y="9"/>
                    <a:pt x="27" y="9"/>
                    <a:pt x="26" y="9"/>
                  </a:cubicBezTo>
                  <a:cubicBezTo>
                    <a:pt x="25" y="8"/>
                    <a:pt x="24" y="8"/>
                    <a:pt x="23" y="8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1"/>
                    <a:pt x="21" y="0"/>
                    <a:pt x="20" y="0"/>
                  </a:cubicBezTo>
                  <a:cubicBezTo>
                    <a:pt x="19" y="0"/>
                    <a:pt x="18" y="1"/>
                    <a:pt x="18" y="2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6" y="8"/>
                    <a:pt x="15" y="8"/>
                    <a:pt x="14" y="9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1"/>
                    <a:pt x="13" y="0"/>
                    <a:pt x="12" y="0"/>
                  </a:cubicBezTo>
                  <a:cubicBezTo>
                    <a:pt x="10" y="0"/>
                    <a:pt x="9" y="1"/>
                    <a:pt x="10" y="2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8" y="10"/>
                    <a:pt x="6" y="11"/>
                    <a:pt x="5" y="12"/>
                  </a:cubicBezTo>
                  <a:cubicBezTo>
                    <a:pt x="3" y="13"/>
                    <a:pt x="2" y="15"/>
                    <a:pt x="2" y="16"/>
                  </a:cubicBezTo>
                  <a:cubicBezTo>
                    <a:pt x="1" y="18"/>
                    <a:pt x="1" y="20"/>
                    <a:pt x="1" y="21"/>
                  </a:cubicBezTo>
                  <a:cubicBezTo>
                    <a:pt x="1" y="23"/>
                    <a:pt x="1" y="25"/>
                    <a:pt x="2" y="27"/>
                  </a:cubicBezTo>
                  <a:cubicBezTo>
                    <a:pt x="3" y="28"/>
                    <a:pt x="4" y="30"/>
                    <a:pt x="5" y="31"/>
                  </a:cubicBezTo>
                  <a:cubicBezTo>
                    <a:pt x="6" y="32"/>
                    <a:pt x="8" y="33"/>
                    <a:pt x="9" y="34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9" y="49"/>
                    <a:pt x="8" y="49"/>
                    <a:pt x="7" y="49"/>
                  </a:cubicBezTo>
                  <a:cubicBezTo>
                    <a:pt x="5" y="48"/>
                    <a:pt x="3" y="48"/>
                    <a:pt x="2" y="47"/>
                  </a:cubicBezTo>
                  <a:cubicBezTo>
                    <a:pt x="2" y="47"/>
                    <a:pt x="1" y="48"/>
                    <a:pt x="1" y="48"/>
                  </a:cubicBezTo>
                  <a:cubicBezTo>
                    <a:pt x="1" y="49"/>
                    <a:pt x="0" y="50"/>
                    <a:pt x="0" y="51"/>
                  </a:cubicBezTo>
                  <a:cubicBezTo>
                    <a:pt x="0" y="52"/>
                    <a:pt x="0" y="52"/>
                    <a:pt x="0" y="53"/>
                  </a:cubicBezTo>
                  <a:cubicBezTo>
                    <a:pt x="0" y="54"/>
                    <a:pt x="0" y="55"/>
                    <a:pt x="0" y="55"/>
                  </a:cubicBezTo>
                  <a:cubicBezTo>
                    <a:pt x="1" y="55"/>
                    <a:pt x="3" y="56"/>
                    <a:pt x="5" y="57"/>
                  </a:cubicBezTo>
                  <a:cubicBezTo>
                    <a:pt x="7" y="57"/>
                    <a:pt x="9" y="57"/>
                    <a:pt x="11" y="57"/>
                  </a:cubicBezTo>
                  <a:cubicBezTo>
                    <a:pt x="11" y="65"/>
                    <a:pt x="11" y="65"/>
                    <a:pt x="11" y="65"/>
                  </a:cubicBezTo>
                  <a:cubicBezTo>
                    <a:pt x="11" y="66"/>
                    <a:pt x="12" y="67"/>
                    <a:pt x="13" y="67"/>
                  </a:cubicBezTo>
                  <a:cubicBezTo>
                    <a:pt x="14" y="67"/>
                    <a:pt x="15" y="66"/>
                    <a:pt x="15" y="6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6" y="57"/>
                    <a:pt x="18" y="57"/>
                    <a:pt x="19" y="57"/>
                  </a:cubicBezTo>
                  <a:cubicBezTo>
                    <a:pt x="20" y="65"/>
                    <a:pt x="20" y="65"/>
                    <a:pt x="20" y="65"/>
                  </a:cubicBezTo>
                  <a:cubicBezTo>
                    <a:pt x="20" y="66"/>
                    <a:pt x="21" y="67"/>
                    <a:pt x="22" y="67"/>
                  </a:cubicBezTo>
                  <a:cubicBezTo>
                    <a:pt x="23" y="67"/>
                    <a:pt x="24" y="66"/>
                    <a:pt x="24" y="65"/>
                  </a:cubicBezTo>
                  <a:cubicBezTo>
                    <a:pt x="24" y="56"/>
                    <a:pt x="24" y="56"/>
                    <a:pt x="24" y="56"/>
                  </a:cubicBezTo>
                  <a:cubicBezTo>
                    <a:pt x="25" y="55"/>
                    <a:pt x="26" y="55"/>
                    <a:pt x="27" y="54"/>
                  </a:cubicBezTo>
                  <a:cubicBezTo>
                    <a:pt x="29" y="53"/>
                    <a:pt x="30" y="52"/>
                    <a:pt x="31" y="50"/>
                  </a:cubicBezTo>
                  <a:cubicBezTo>
                    <a:pt x="32" y="48"/>
                    <a:pt x="33" y="46"/>
                    <a:pt x="33" y="43"/>
                  </a:cubicBezTo>
                  <a:cubicBezTo>
                    <a:pt x="33" y="39"/>
                    <a:pt x="32" y="36"/>
                    <a:pt x="29" y="34"/>
                  </a:cubicBezTo>
                  <a:cubicBezTo>
                    <a:pt x="28" y="33"/>
                    <a:pt x="26" y="31"/>
                    <a:pt x="23" y="30"/>
                  </a:cubicBezTo>
                  <a:close/>
                  <a:moveTo>
                    <a:pt x="19" y="48"/>
                  </a:moveTo>
                  <a:cubicBezTo>
                    <a:pt x="18" y="49"/>
                    <a:pt x="16" y="49"/>
                    <a:pt x="15" y="49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6" y="36"/>
                    <a:pt x="18" y="37"/>
                    <a:pt x="19" y="38"/>
                  </a:cubicBezTo>
                  <a:lnTo>
                    <a:pt x="19" y="48"/>
                  </a:lnTo>
                  <a:close/>
                  <a:moveTo>
                    <a:pt x="19" y="28"/>
                  </a:moveTo>
                  <a:cubicBezTo>
                    <a:pt x="17" y="27"/>
                    <a:pt x="16" y="27"/>
                    <a:pt x="14" y="2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5" y="16"/>
                    <a:pt x="17" y="16"/>
                    <a:pt x="18" y="16"/>
                  </a:cubicBezTo>
                  <a:lnTo>
                    <a:pt x="19" y="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1" name="Freeform 163"/>
            <p:cNvSpPr>
              <a:spLocks noEditPoints="1"/>
            </p:cNvSpPr>
            <p:nvPr/>
          </p:nvSpPr>
          <p:spPr bwMode="auto">
            <a:xfrm flipH="1">
              <a:off x="2466740" y="553221"/>
              <a:ext cx="158946" cy="158948"/>
            </a:xfrm>
            <a:custGeom>
              <a:avLst/>
              <a:gdLst>
                <a:gd name="T0" fmla="*/ 32 w 64"/>
                <a:gd name="T1" fmla="*/ 0 h 64"/>
                <a:gd name="T2" fmla="*/ 1 w 64"/>
                <a:gd name="T3" fmla="*/ 32 h 64"/>
                <a:gd name="T4" fmla="*/ 33 w 64"/>
                <a:gd name="T5" fmla="*/ 63 h 64"/>
                <a:gd name="T6" fmla="*/ 64 w 64"/>
                <a:gd name="T7" fmla="*/ 31 h 64"/>
                <a:gd name="T8" fmla="*/ 32 w 64"/>
                <a:gd name="T9" fmla="*/ 0 h 64"/>
                <a:gd name="T10" fmla="*/ 33 w 64"/>
                <a:gd name="T11" fmla="*/ 57 h 64"/>
                <a:gd name="T12" fmla="*/ 7 w 64"/>
                <a:gd name="T13" fmla="*/ 32 h 64"/>
                <a:gd name="T14" fmla="*/ 32 w 64"/>
                <a:gd name="T15" fmla="*/ 6 h 64"/>
                <a:gd name="T16" fmla="*/ 58 w 64"/>
                <a:gd name="T17" fmla="*/ 31 h 64"/>
                <a:gd name="T18" fmla="*/ 33 w 64"/>
                <a:gd name="T19" fmla="*/ 5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" h="64">
                  <a:moveTo>
                    <a:pt x="32" y="0"/>
                  </a:moveTo>
                  <a:cubicBezTo>
                    <a:pt x="14" y="0"/>
                    <a:pt x="0" y="15"/>
                    <a:pt x="1" y="32"/>
                  </a:cubicBezTo>
                  <a:cubicBezTo>
                    <a:pt x="1" y="50"/>
                    <a:pt x="16" y="64"/>
                    <a:pt x="33" y="63"/>
                  </a:cubicBezTo>
                  <a:cubicBezTo>
                    <a:pt x="51" y="63"/>
                    <a:pt x="64" y="48"/>
                    <a:pt x="64" y="31"/>
                  </a:cubicBezTo>
                  <a:cubicBezTo>
                    <a:pt x="64" y="13"/>
                    <a:pt x="49" y="0"/>
                    <a:pt x="32" y="0"/>
                  </a:cubicBezTo>
                  <a:close/>
                  <a:moveTo>
                    <a:pt x="33" y="57"/>
                  </a:moveTo>
                  <a:cubicBezTo>
                    <a:pt x="19" y="57"/>
                    <a:pt x="7" y="46"/>
                    <a:pt x="7" y="32"/>
                  </a:cubicBezTo>
                  <a:cubicBezTo>
                    <a:pt x="7" y="18"/>
                    <a:pt x="18" y="7"/>
                    <a:pt x="32" y="6"/>
                  </a:cubicBezTo>
                  <a:cubicBezTo>
                    <a:pt x="46" y="6"/>
                    <a:pt x="57" y="17"/>
                    <a:pt x="58" y="31"/>
                  </a:cubicBezTo>
                  <a:cubicBezTo>
                    <a:pt x="58" y="45"/>
                    <a:pt x="47" y="57"/>
                    <a:pt x="33" y="5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2" name="Freeform 164"/>
            <p:cNvSpPr>
              <a:spLocks noEditPoints="1"/>
            </p:cNvSpPr>
            <p:nvPr/>
          </p:nvSpPr>
          <p:spPr bwMode="auto">
            <a:xfrm flipH="1">
              <a:off x="2519722" y="580625"/>
              <a:ext cx="49328" cy="104138"/>
            </a:xfrm>
            <a:custGeom>
              <a:avLst/>
              <a:gdLst>
                <a:gd name="T0" fmla="*/ 14 w 20"/>
                <a:gd name="T1" fmla="*/ 19 h 42"/>
                <a:gd name="T2" fmla="*/ 14 w 20"/>
                <a:gd name="T3" fmla="*/ 10 h 42"/>
                <a:gd name="T4" fmla="*/ 15 w 20"/>
                <a:gd name="T5" fmla="*/ 10 h 42"/>
                <a:gd name="T6" fmla="*/ 17 w 20"/>
                <a:gd name="T7" fmla="*/ 10 h 42"/>
                <a:gd name="T8" fmla="*/ 18 w 20"/>
                <a:gd name="T9" fmla="*/ 10 h 42"/>
                <a:gd name="T10" fmla="*/ 18 w 20"/>
                <a:gd name="T11" fmla="*/ 8 h 42"/>
                <a:gd name="T12" fmla="*/ 19 w 20"/>
                <a:gd name="T13" fmla="*/ 7 h 42"/>
                <a:gd name="T14" fmla="*/ 18 w 20"/>
                <a:gd name="T15" fmla="*/ 6 h 42"/>
                <a:gd name="T16" fmla="*/ 17 w 20"/>
                <a:gd name="T17" fmla="*/ 5 h 42"/>
                <a:gd name="T18" fmla="*/ 16 w 20"/>
                <a:gd name="T19" fmla="*/ 5 h 42"/>
                <a:gd name="T20" fmla="*/ 14 w 20"/>
                <a:gd name="T21" fmla="*/ 5 h 42"/>
                <a:gd name="T22" fmla="*/ 14 w 20"/>
                <a:gd name="T23" fmla="*/ 1 h 42"/>
                <a:gd name="T24" fmla="*/ 12 w 20"/>
                <a:gd name="T25" fmla="*/ 0 h 42"/>
                <a:gd name="T26" fmla="*/ 11 w 20"/>
                <a:gd name="T27" fmla="*/ 1 h 42"/>
                <a:gd name="T28" fmla="*/ 11 w 20"/>
                <a:gd name="T29" fmla="*/ 5 h 42"/>
                <a:gd name="T30" fmla="*/ 11 w 20"/>
                <a:gd name="T31" fmla="*/ 5 h 42"/>
                <a:gd name="T32" fmla="*/ 8 w 20"/>
                <a:gd name="T33" fmla="*/ 5 h 42"/>
                <a:gd name="T34" fmla="*/ 8 w 20"/>
                <a:gd name="T35" fmla="*/ 1 h 42"/>
                <a:gd name="T36" fmla="*/ 7 w 20"/>
                <a:gd name="T37" fmla="*/ 0 h 42"/>
                <a:gd name="T38" fmla="*/ 6 w 20"/>
                <a:gd name="T39" fmla="*/ 1 h 42"/>
                <a:gd name="T40" fmla="*/ 6 w 20"/>
                <a:gd name="T41" fmla="*/ 6 h 42"/>
                <a:gd name="T42" fmla="*/ 3 w 20"/>
                <a:gd name="T43" fmla="*/ 7 h 42"/>
                <a:gd name="T44" fmla="*/ 1 w 20"/>
                <a:gd name="T45" fmla="*/ 10 h 42"/>
                <a:gd name="T46" fmla="*/ 0 w 20"/>
                <a:gd name="T47" fmla="*/ 13 h 42"/>
                <a:gd name="T48" fmla="*/ 1 w 20"/>
                <a:gd name="T49" fmla="*/ 17 h 42"/>
                <a:gd name="T50" fmla="*/ 3 w 20"/>
                <a:gd name="T51" fmla="*/ 19 h 42"/>
                <a:gd name="T52" fmla="*/ 5 w 20"/>
                <a:gd name="T53" fmla="*/ 21 h 42"/>
                <a:gd name="T54" fmla="*/ 6 w 20"/>
                <a:gd name="T55" fmla="*/ 21 h 42"/>
                <a:gd name="T56" fmla="*/ 6 w 20"/>
                <a:gd name="T57" fmla="*/ 31 h 42"/>
                <a:gd name="T58" fmla="*/ 4 w 20"/>
                <a:gd name="T59" fmla="*/ 30 h 42"/>
                <a:gd name="T60" fmla="*/ 1 w 20"/>
                <a:gd name="T61" fmla="*/ 30 h 42"/>
                <a:gd name="T62" fmla="*/ 0 w 20"/>
                <a:gd name="T63" fmla="*/ 30 h 42"/>
                <a:gd name="T64" fmla="*/ 0 w 20"/>
                <a:gd name="T65" fmla="*/ 32 h 42"/>
                <a:gd name="T66" fmla="*/ 0 w 20"/>
                <a:gd name="T67" fmla="*/ 33 h 42"/>
                <a:gd name="T68" fmla="*/ 0 w 20"/>
                <a:gd name="T69" fmla="*/ 34 h 42"/>
                <a:gd name="T70" fmla="*/ 3 w 20"/>
                <a:gd name="T71" fmla="*/ 35 h 42"/>
                <a:gd name="T72" fmla="*/ 6 w 20"/>
                <a:gd name="T73" fmla="*/ 36 h 42"/>
                <a:gd name="T74" fmla="*/ 7 w 20"/>
                <a:gd name="T75" fmla="*/ 41 h 42"/>
                <a:gd name="T76" fmla="*/ 8 w 20"/>
                <a:gd name="T77" fmla="*/ 42 h 42"/>
                <a:gd name="T78" fmla="*/ 9 w 20"/>
                <a:gd name="T79" fmla="*/ 41 h 42"/>
                <a:gd name="T80" fmla="*/ 9 w 20"/>
                <a:gd name="T81" fmla="*/ 36 h 42"/>
                <a:gd name="T82" fmla="*/ 12 w 20"/>
                <a:gd name="T83" fmla="*/ 36 h 42"/>
                <a:gd name="T84" fmla="*/ 12 w 20"/>
                <a:gd name="T85" fmla="*/ 40 h 42"/>
                <a:gd name="T86" fmla="*/ 13 w 20"/>
                <a:gd name="T87" fmla="*/ 42 h 42"/>
                <a:gd name="T88" fmla="*/ 15 w 20"/>
                <a:gd name="T89" fmla="*/ 40 h 42"/>
                <a:gd name="T90" fmla="*/ 15 w 20"/>
                <a:gd name="T91" fmla="*/ 35 h 42"/>
                <a:gd name="T92" fmla="*/ 17 w 20"/>
                <a:gd name="T93" fmla="*/ 34 h 42"/>
                <a:gd name="T94" fmla="*/ 19 w 20"/>
                <a:gd name="T95" fmla="*/ 31 h 42"/>
                <a:gd name="T96" fmla="*/ 20 w 20"/>
                <a:gd name="T97" fmla="*/ 27 h 42"/>
                <a:gd name="T98" fmla="*/ 18 w 20"/>
                <a:gd name="T99" fmla="*/ 21 h 42"/>
                <a:gd name="T100" fmla="*/ 14 w 20"/>
                <a:gd name="T101" fmla="*/ 19 h 42"/>
                <a:gd name="T102" fmla="*/ 12 w 20"/>
                <a:gd name="T103" fmla="*/ 30 h 42"/>
                <a:gd name="T104" fmla="*/ 9 w 20"/>
                <a:gd name="T105" fmla="*/ 31 h 42"/>
                <a:gd name="T106" fmla="*/ 9 w 20"/>
                <a:gd name="T107" fmla="*/ 22 h 42"/>
                <a:gd name="T108" fmla="*/ 12 w 20"/>
                <a:gd name="T109" fmla="*/ 24 h 42"/>
                <a:gd name="T110" fmla="*/ 12 w 20"/>
                <a:gd name="T111" fmla="*/ 30 h 42"/>
                <a:gd name="T112" fmla="*/ 11 w 20"/>
                <a:gd name="T113" fmla="*/ 17 h 42"/>
                <a:gd name="T114" fmla="*/ 9 w 20"/>
                <a:gd name="T115" fmla="*/ 16 h 42"/>
                <a:gd name="T116" fmla="*/ 9 w 20"/>
                <a:gd name="T117" fmla="*/ 10 h 42"/>
                <a:gd name="T118" fmla="*/ 11 w 20"/>
                <a:gd name="T119" fmla="*/ 10 h 42"/>
                <a:gd name="T120" fmla="*/ 11 w 20"/>
                <a:gd name="T121" fmla="*/ 17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0" h="42">
                  <a:moveTo>
                    <a:pt x="14" y="19"/>
                  </a:move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5" y="10"/>
                  </a:cubicBezTo>
                  <a:cubicBezTo>
                    <a:pt x="16" y="10"/>
                    <a:pt x="16" y="10"/>
                    <a:pt x="17" y="10"/>
                  </a:cubicBezTo>
                  <a:cubicBezTo>
                    <a:pt x="17" y="11"/>
                    <a:pt x="18" y="10"/>
                    <a:pt x="18" y="10"/>
                  </a:cubicBezTo>
                  <a:cubicBezTo>
                    <a:pt x="18" y="9"/>
                    <a:pt x="18" y="9"/>
                    <a:pt x="18" y="8"/>
                  </a:cubicBezTo>
                  <a:cubicBezTo>
                    <a:pt x="19" y="8"/>
                    <a:pt x="19" y="7"/>
                    <a:pt x="19" y="7"/>
                  </a:cubicBezTo>
                  <a:cubicBezTo>
                    <a:pt x="19" y="6"/>
                    <a:pt x="18" y="6"/>
                    <a:pt x="18" y="6"/>
                  </a:cubicBezTo>
                  <a:cubicBezTo>
                    <a:pt x="18" y="6"/>
                    <a:pt x="18" y="5"/>
                    <a:pt x="17" y="5"/>
                  </a:cubicBezTo>
                  <a:cubicBezTo>
                    <a:pt x="17" y="5"/>
                    <a:pt x="16" y="5"/>
                    <a:pt x="16" y="5"/>
                  </a:cubicBezTo>
                  <a:cubicBezTo>
                    <a:pt x="15" y="5"/>
                    <a:pt x="15" y="5"/>
                    <a:pt x="14" y="5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0"/>
                    <a:pt x="13" y="0"/>
                    <a:pt x="12" y="0"/>
                  </a:cubicBezTo>
                  <a:cubicBezTo>
                    <a:pt x="12" y="0"/>
                    <a:pt x="11" y="0"/>
                    <a:pt x="11" y="1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0" y="5"/>
                    <a:pt x="9" y="5"/>
                    <a:pt x="8" y="5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0"/>
                    <a:pt x="8" y="0"/>
                    <a:pt x="7" y="0"/>
                  </a:cubicBezTo>
                  <a:cubicBezTo>
                    <a:pt x="6" y="0"/>
                    <a:pt x="6" y="0"/>
                    <a:pt x="6" y="1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5" y="6"/>
                    <a:pt x="3" y="7"/>
                    <a:pt x="3" y="7"/>
                  </a:cubicBezTo>
                  <a:cubicBezTo>
                    <a:pt x="2" y="8"/>
                    <a:pt x="1" y="9"/>
                    <a:pt x="1" y="10"/>
                  </a:cubicBezTo>
                  <a:cubicBezTo>
                    <a:pt x="0" y="11"/>
                    <a:pt x="0" y="12"/>
                    <a:pt x="0" y="13"/>
                  </a:cubicBezTo>
                  <a:cubicBezTo>
                    <a:pt x="0" y="14"/>
                    <a:pt x="0" y="16"/>
                    <a:pt x="1" y="17"/>
                  </a:cubicBezTo>
                  <a:cubicBezTo>
                    <a:pt x="1" y="18"/>
                    <a:pt x="2" y="18"/>
                    <a:pt x="3" y="19"/>
                  </a:cubicBezTo>
                  <a:cubicBezTo>
                    <a:pt x="4" y="20"/>
                    <a:pt x="4" y="20"/>
                    <a:pt x="5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5" y="31"/>
                    <a:pt x="5" y="31"/>
                    <a:pt x="4" y="30"/>
                  </a:cubicBezTo>
                  <a:cubicBezTo>
                    <a:pt x="3" y="30"/>
                    <a:pt x="2" y="30"/>
                    <a:pt x="1" y="30"/>
                  </a:cubicBezTo>
                  <a:cubicBezTo>
                    <a:pt x="1" y="30"/>
                    <a:pt x="0" y="30"/>
                    <a:pt x="0" y="30"/>
                  </a:cubicBezTo>
                  <a:cubicBezTo>
                    <a:pt x="0" y="31"/>
                    <a:pt x="0" y="31"/>
                    <a:pt x="0" y="32"/>
                  </a:cubicBezTo>
                  <a:cubicBezTo>
                    <a:pt x="0" y="32"/>
                    <a:pt x="0" y="33"/>
                    <a:pt x="0" y="33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5"/>
                    <a:pt x="1" y="35"/>
                    <a:pt x="3" y="35"/>
                  </a:cubicBezTo>
                  <a:cubicBezTo>
                    <a:pt x="4" y="36"/>
                    <a:pt x="5" y="36"/>
                    <a:pt x="6" y="36"/>
                  </a:cubicBezTo>
                  <a:cubicBezTo>
                    <a:pt x="7" y="41"/>
                    <a:pt x="7" y="41"/>
                    <a:pt x="7" y="41"/>
                  </a:cubicBezTo>
                  <a:cubicBezTo>
                    <a:pt x="7" y="41"/>
                    <a:pt x="7" y="42"/>
                    <a:pt x="8" y="42"/>
                  </a:cubicBezTo>
                  <a:cubicBezTo>
                    <a:pt x="9" y="42"/>
                    <a:pt x="9" y="41"/>
                    <a:pt x="9" y="41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10" y="36"/>
                    <a:pt x="11" y="36"/>
                    <a:pt x="12" y="36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2" y="41"/>
                    <a:pt x="13" y="42"/>
                    <a:pt x="13" y="42"/>
                  </a:cubicBezTo>
                  <a:cubicBezTo>
                    <a:pt x="14" y="42"/>
                    <a:pt x="15" y="41"/>
                    <a:pt x="15" y="40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5"/>
                    <a:pt x="16" y="34"/>
                    <a:pt x="17" y="34"/>
                  </a:cubicBezTo>
                  <a:cubicBezTo>
                    <a:pt x="18" y="33"/>
                    <a:pt x="19" y="32"/>
                    <a:pt x="19" y="31"/>
                  </a:cubicBezTo>
                  <a:cubicBezTo>
                    <a:pt x="20" y="30"/>
                    <a:pt x="20" y="29"/>
                    <a:pt x="20" y="27"/>
                  </a:cubicBezTo>
                  <a:cubicBezTo>
                    <a:pt x="20" y="25"/>
                    <a:pt x="20" y="23"/>
                    <a:pt x="18" y="21"/>
                  </a:cubicBezTo>
                  <a:cubicBezTo>
                    <a:pt x="17" y="20"/>
                    <a:pt x="16" y="19"/>
                    <a:pt x="14" y="19"/>
                  </a:cubicBezTo>
                  <a:close/>
                  <a:moveTo>
                    <a:pt x="12" y="30"/>
                  </a:moveTo>
                  <a:cubicBezTo>
                    <a:pt x="11" y="31"/>
                    <a:pt x="10" y="31"/>
                    <a:pt x="9" y="31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10" y="23"/>
                    <a:pt x="11" y="23"/>
                    <a:pt x="12" y="24"/>
                  </a:cubicBezTo>
                  <a:lnTo>
                    <a:pt x="12" y="30"/>
                  </a:lnTo>
                  <a:close/>
                  <a:moveTo>
                    <a:pt x="11" y="17"/>
                  </a:moveTo>
                  <a:cubicBezTo>
                    <a:pt x="10" y="17"/>
                    <a:pt x="9" y="17"/>
                    <a:pt x="9" y="16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10" y="10"/>
                    <a:pt x="11" y="10"/>
                  </a:cubicBezTo>
                  <a:lnTo>
                    <a:pt x="11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3" name="Freeform 165"/>
            <p:cNvSpPr>
              <a:spLocks noEditPoints="1"/>
            </p:cNvSpPr>
            <p:nvPr/>
          </p:nvSpPr>
          <p:spPr bwMode="auto">
            <a:xfrm flipH="1">
              <a:off x="736591" y="1978264"/>
              <a:ext cx="211929" cy="211929"/>
            </a:xfrm>
            <a:custGeom>
              <a:avLst/>
              <a:gdLst>
                <a:gd name="T0" fmla="*/ 81 w 85"/>
                <a:gd name="T1" fmla="*/ 48 h 86"/>
                <a:gd name="T2" fmla="*/ 75 w 85"/>
                <a:gd name="T3" fmla="*/ 45 h 86"/>
                <a:gd name="T4" fmla="*/ 75 w 85"/>
                <a:gd name="T5" fmla="*/ 39 h 86"/>
                <a:gd name="T6" fmla="*/ 81 w 85"/>
                <a:gd name="T7" fmla="*/ 37 h 86"/>
                <a:gd name="T8" fmla="*/ 84 w 85"/>
                <a:gd name="T9" fmla="*/ 29 h 86"/>
                <a:gd name="T10" fmla="*/ 81 w 85"/>
                <a:gd name="T11" fmla="*/ 22 h 86"/>
                <a:gd name="T12" fmla="*/ 73 w 85"/>
                <a:gd name="T13" fmla="*/ 19 h 86"/>
                <a:gd name="T14" fmla="*/ 67 w 85"/>
                <a:gd name="T15" fmla="*/ 22 h 86"/>
                <a:gd name="T16" fmla="*/ 63 w 85"/>
                <a:gd name="T17" fmla="*/ 18 h 86"/>
                <a:gd name="T18" fmla="*/ 65 w 85"/>
                <a:gd name="T19" fmla="*/ 12 h 86"/>
                <a:gd name="T20" fmla="*/ 62 w 85"/>
                <a:gd name="T21" fmla="*/ 4 h 86"/>
                <a:gd name="T22" fmla="*/ 55 w 85"/>
                <a:gd name="T23" fmla="*/ 1 h 86"/>
                <a:gd name="T24" fmla="*/ 47 w 85"/>
                <a:gd name="T25" fmla="*/ 5 h 86"/>
                <a:gd name="T26" fmla="*/ 45 w 85"/>
                <a:gd name="T27" fmla="*/ 10 h 86"/>
                <a:gd name="T28" fmla="*/ 39 w 85"/>
                <a:gd name="T29" fmla="*/ 10 h 86"/>
                <a:gd name="T30" fmla="*/ 36 w 85"/>
                <a:gd name="T31" fmla="*/ 5 h 86"/>
                <a:gd name="T32" fmla="*/ 28 w 85"/>
                <a:gd name="T33" fmla="*/ 2 h 86"/>
                <a:gd name="T34" fmla="*/ 22 w 85"/>
                <a:gd name="T35" fmla="*/ 4 h 86"/>
                <a:gd name="T36" fmla="*/ 19 w 85"/>
                <a:gd name="T37" fmla="*/ 13 h 86"/>
                <a:gd name="T38" fmla="*/ 21 w 85"/>
                <a:gd name="T39" fmla="*/ 18 h 86"/>
                <a:gd name="T40" fmla="*/ 16 w 85"/>
                <a:gd name="T41" fmla="*/ 22 h 86"/>
                <a:gd name="T42" fmla="*/ 11 w 85"/>
                <a:gd name="T43" fmla="*/ 20 h 86"/>
                <a:gd name="T44" fmla="*/ 3 w 85"/>
                <a:gd name="T45" fmla="*/ 24 h 86"/>
                <a:gd name="T46" fmla="*/ 1 w 85"/>
                <a:gd name="T47" fmla="*/ 30 h 86"/>
                <a:gd name="T48" fmla="*/ 4 w 85"/>
                <a:gd name="T49" fmla="*/ 38 h 86"/>
                <a:gd name="T50" fmla="*/ 9 w 85"/>
                <a:gd name="T51" fmla="*/ 40 h 86"/>
                <a:gd name="T52" fmla="*/ 9 w 85"/>
                <a:gd name="T53" fmla="*/ 47 h 86"/>
                <a:gd name="T54" fmla="*/ 4 w 85"/>
                <a:gd name="T55" fmla="*/ 49 h 86"/>
                <a:gd name="T56" fmla="*/ 1 w 85"/>
                <a:gd name="T57" fmla="*/ 57 h 86"/>
                <a:gd name="T58" fmla="*/ 4 w 85"/>
                <a:gd name="T59" fmla="*/ 63 h 86"/>
                <a:gd name="T60" fmla="*/ 12 w 85"/>
                <a:gd name="T61" fmla="*/ 67 h 86"/>
                <a:gd name="T62" fmla="*/ 17 w 85"/>
                <a:gd name="T63" fmla="*/ 65 h 86"/>
                <a:gd name="T64" fmla="*/ 22 w 85"/>
                <a:gd name="T65" fmla="*/ 69 h 86"/>
                <a:gd name="T66" fmla="*/ 20 w 85"/>
                <a:gd name="T67" fmla="*/ 74 h 86"/>
                <a:gd name="T68" fmla="*/ 23 w 85"/>
                <a:gd name="T69" fmla="*/ 82 h 86"/>
                <a:gd name="T70" fmla="*/ 30 w 85"/>
                <a:gd name="T71" fmla="*/ 85 h 86"/>
                <a:gd name="T72" fmla="*/ 38 w 85"/>
                <a:gd name="T73" fmla="*/ 81 h 86"/>
                <a:gd name="T74" fmla="*/ 40 w 85"/>
                <a:gd name="T75" fmla="*/ 76 h 86"/>
                <a:gd name="T76" fmla="*/ 46 w 85"/>
                <a:gd name="T77" fmla="*/ 76 h 86"/>
                <a:gd name="T78" fmla="*/ 49 w 85"/>
                <a:gd name="T79" fmla="*/ 81 h 86"/>
                <a:gd name="T80" fmla="*/ 57 w 85"/>
                <a:gd name="T81" fmla="*/ 84 h 86"/>
                <a:gd name="T82" fmla="*/ 63 w 85"/>
                <a:gd name="T83" fmla="*/ 81 h 86"/>
                <a:gd name="T84" fmla="*/ 66 w 85"/>
                <a:gd name="T85" fmla="*/ 73 h 86"/>
                <a:gd name="T86" fmla="*/ 64 w 85"/>
                <a:gd name="T87" fmla="*/ 68 h 86"/>
                <a:gd name="T88" fmla="*/ 68 w 85"/>
                <a:gd name="T89" fmla="*/ 63 h 86"/>
                <a:gd name="T90" fmla="*/ 74 w 85"/>
                <a:gd name="T91" fmla="*/ 65 h 86"/>
                <a:gd name="T92" fmla="*/ 82 w 85"/>
                <a:gd name="T93" fmla="*/ 62 h 86"/>
                <a:gd name="T94" fmla="*/ 84 w 85"/>
                <a:gd name="T95" fmla="*/ 56 h 86"/>
                <a:gd name="T96" fmla="*/ 81 w 85"/>
                <a:gd name="T97" fmla="*/ 48 h 86"/>
                <a:gd name="T98" fmla="*/ 48 w 85"/>
                <a:gd name="T99" fmla="*/ 58 h 86"/>
                <a:gd name="T100" fmla="*/ 27 w 85"/>
                <a:gd name="T101" fmla="*/ 50 h 86"/>
                <a:gd name="T102" fmla="*/ 35 w 85"/>
                <a:gd name="T103" fmla="*/ 28 h 86"/>
                <a:gd name="T104" fmla="*/ 57 w 85"/>
                <a:gd name="T105" fmla="*/ 37 h 86"/>
                <a:gd name="T106" fmla="*/ 48 w 85"/>
                <a:gd name="T107" fmla="*/ 5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5" h="86">
                  <a:moveTo>
                    <a:pt x="81" y="48"/>
                  </a:moveTo>
                  <a:cubicBezTo>
                    <a:pt x="75" y="45"/>
                    <a:pt x="75" y="45"/>
                    <a:pt x="75" y="45"/>
                  </a:cubicBezTo>
                  <a:cubicBezTo>
                    <a:pt x="75" y="43"/>
                    <a:pt x="75" y="41"/>
                    <a:pt x="75" y="39"/>
                  </a:cubicBezTo>
                  <a:cubicBezTo>
                    <a:pt x="81" y="37"/>
                    <a:pt x="81" y="37"/>
                    <a:pt x="81" y="37"/>
                  </a:cubicBezTo>
                  <a:cubicBezTo>
                    <a:pt x="84" y="35"/>
                    <a:pt x="85" y="32"/>
                    <a:pt x="84" y="29"/>
                  </a:cubicBezTo>
                  <a:cubicBezTo>
                    <a:pt x="81" y="22"/>
                    <a:pt x="81" y="22"/>
                    <a:pt x="81" y="22"/>
                  </a:cubicBezTo>
                  <a:cubicBezTo>
                    <a:pt x="80" y="19"/>
                    <a:pt x="76" y="18"/>
                    <a:pt x="73" y="19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6" y="20"/>
                    <a:pt x="64" y="19"/>
                    <a:pt x="63" y="18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6" y="8"/>
                    <a:pt x="65" y="5"/>
                    <a:pt x="62" y="4"/>
                  </a:cubicBezTo>
                  <a:cubicBezTo>
                    <a:pt x="55" y="1"/>
                    <a:pt x="55" y="1"/>
                    <a:pt x="55" y="1"/>
                  </a:cubicBezTo>
                  <a:cubicBezTo>
                    <a:pt x="52" y="0"/>
                    <a:pt x="48" y="2"/>
                    <a:pt x="47" y="5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3" y="10"/>
                    <a:pt x="41" y="10"/>
                    <a:pt x="39" y="10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5" y="2"/>
                    <a:pt x="31" y="0"/>
                    <a:pt x="28" y="2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19" y="6"/>
                    <a:pt x="17" y="9"/>
                    <a:pt x="19" y="13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19" y="19"/>
                    <a:pt x="18" y="21"/>
                    <a:pt x="16" y="22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8" y="19"/>
                    <a:pt x="5" y="21"/>
                    <a:pt x="3" y="24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0" y="33"/>
                    <a:pt x="1" y="37"/>
                    <a:pt x="4" y="38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9" y="42"/>
                    <a:pt x="9" y="45"/>
                    <a:pt x="9" y="47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1" y="50"/>
                    <a:pt x="0" y="54"/>
                    <a:pt x="1" y="57"/>
                  </a:cubicBezTo>
                  <a:cubicBezTo>
                    <a:pt x="4" y="63"/>
                    <a:pt x="4" y="63"/>
                    <a:pt x="4" y="63"/>
                  </a:cubicBezTo>
                  <a:cubicBezTo>
                    <a:pt x="5" y="67"/>
                    <a:pt x="9" y="68"/>
                    <a:pt x="12" y="67"/>
                  </a:cubicBezTo>
                  <a:cubicBezTo>
                    <a:pt x="17" y="65"/>
                    <a:pt x="17" y="65"/>
                    <a:pt x="17" y="65"/>
                  </a:cubicBezTo>
                  <a:cubicBezTo>
                    <a:pt x="18" y="66"/>
                    <a:pt x="20" y="68"/>
                    <a:pt x="22" y="69"/>
                  </a:cubicBezTo>
                  <a:cubicBezTo>
                    <a:pt x="20" y="74"/>
                    <a:pt x="20" y="74"/>
                    <a:pt x="20" y="74"/>
                  </a:cubicBezTo>
                  <a:cubicBezTo>
                    <a:pt x="19" y="77"/>
                    <a:pt x="20" y="81"/>
                    <a:pt x="23" y="82"/>
                  </a:cubicBezTo>
                  <a:cubicBezTo>
                    <a:pt x="30" y="85"/>
                    <a:pt x="30" y="85"/>
                    <a:pt x="30" y="85"/>
                  </a:cubicBezTo>
                  <a:cubicBezTo>
                    <a:pt x="33" y="86"/>
                    <a:pt x="37" y="84"/>
                    <a:pt x="38" y="81"/>
                  </a:cubicBezTo>
                  <a:cubicBezTo>
                    <a:pt x="40" y="76"/>
                    <a:pt x="40" y="76"/>
                    <a:pt x="40" y="76"/>
                  </a:cubicBezTo>
                  <a:cubicBezTo>
                    <a:pt x="42" y="76"/>
                    <a:pt x="44" y="76"/>
                    <a:pt x="46" y="76"/>
                  </a:cubicBezTo>
                  <a:cubicBezTo>
                    <a:pt x="49" y="81"/>
                    <a:pt x="49" y="81"/>
                    <a:pt x="49" y="81"/>
                  </a:cubicBezTo>
                  <a:cubicBezTo>
                    <a:pt x="50" y="84"/>
                    <a:pt x="54" y="85"/>
                    <a:pt x="57" y="84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6" y="80"/>
                    <a:pt x="68" y="76"/>
                    <a:pt x="66" y="73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65" y="66"/>
                    <a:pt x="67" y="65"/>
                    <a:pt x="68" y="63"/>
                  </a:cubicBezTo>
                  <a:cubicBezTo>
                    <a:pt x="74" y="65"/>
                    <a:pt x="74" y="65"/>
                    <a:pt x="74" y="65"/>
                  </a:cubicBezTo>
                  <a:cubicBezTo>
                    <a:pt x="77" y="67"/>
                    <a:pt x="80" y="65"/>
                    <a:pt x="82" y="62"/>
                  </a:cubicBezTo>
                  <a:cubicBezTo>
                    <a:pt x="84" y="56"/>
                    <a:pt x="84" y="56"/>
                    <a:pt x="84" y="56"/>
                  </a:cubicBezTo>
                  <a:cubicBezTo>
                    <a:pt x="85" y="52"/>
                    <a:pt x="84" y="49"/>
                    <a:pt x="81" y="48"/>
                  </a:cubicBezTo>
                  <a:close/>
                  <a:moveTo>
                    <a:pt x="48" y="58"/>
                  </a:moveTo>
                  <a:cubicBezTo>
                    <a:pt x="40" y="62"/>
                    <a:pt x="30" y="58"/>
                    <a:pt x="27" y="50"/>
                  </a:cubicBezTo>
                  <a:cubicBezTo>
                    <a:pt x="23" y="41"/>
                    <a:pt x="27" y="32"/>
                    <a:pt x="35" y="28"/>
                  </a:cubicBezTo>
                  <a:cubicBezTo>
                    <a:pt x="44" y="25"/>
                    <a:pt x="53" y="28"/>
                    <a:pt x="57" y="37"/>
                  </a:cubicBezTo>
                  <a:cubicBezTo>
                    <a:pt x="61" y="45"/>
                    <a:pt x="57" y="55"/>
                    <a:pt x="48" y="5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4" name="Freeform 166"/>
            <p:cNvSpPr>
              <a:spLocks noEditPoints="1"/>
            </p:cNvSpPr>
            <p:nvPr/>
          </p:nvSpPr>
          <p:spPr bwMode="auto">
            <a:xfrm flipH="1">
              <a:off x="400427" y="1744411"/>
              <a:ext cx="100483" cy="98657"/>
            </a:xfrm>
            <a:custGeom>
              <a:avLst/>
              <a:gdLst>
                <a:gd name="T0" fmla="*/ 37 w 40"/>
                <a:gd name="T1" fmla="*/ 22 h 40"/>
                <a:gd name="T2" fmla="*/ 35 w 40"/>
                <a:gd name="T3" fmla="*/ 21 h 40"/>
                <a:gd name="T4" fmla="*/ 35 w 40"/>
                <a:gd name="T5" fmla="*/ 18 h 40"/>
                <a:gd name="T6" fmla="*/ 37 w 40"/>
                <a:gd name="T7" fmla="*/ 17 h 40"/>
                <a:gd name="T8" fmla="*/ 39 w 40"/>
                <a:gd name="T9" fmla="*/ 13 h 40"/>
                <a:gd name="T10" fmla="*/ 37 w 40"/>
                <a:gd name="T11" fmla="*/ 10 h 40"/>
                <a:gd name="T12" fmla="*/ 34 w 40"/>
                <a:gd name="T13" fmla="*/ 9 h 40"/>
                <a:gd name="T14" fmla="*/ 31 w 40"/>
                <a:gd name="T15" fmla="*/ 10 h 40"/>
                <a:gd name="T16" fmla="*/ 29 w 40"/>
                <a:gd name="T17" fmla="*/ 8 h 40"/>
                <a:gd name="T18" fmla="*/ 30 w 40"/>
                <a:gd name="T19" fmla="*/ 5 h 40"/>
                <a:gd name="T20" fmla="*/ 29 w 40"/>
                <a:gd name="T21" fmla="*/ 2 h 40"/>
                <a:gd name="T22" fmla="*/ 26 w 40"/>
                <a:gd name="T23" fmla="*/ 1 h 40"/>
                <a:gd name="T24" fmla="*/ 22 w 40"/>
                <a:gd name="T25" fmla="*/ 2 h 40"/>
                <a:gd name="T26" fmla="*/ 21 w 40"/>
                <a:gd name="T27" fmla="*/ 5 h 40"/>
                <a:gd name="T28" fmla="*/ 18 w 40"/>
                <a:gd name="T29" fmla="*/ 5 h 40"/>
                <a:gd name="T30" fmla="*/ 17 w 40"/>
                <a:gd name="T31" fmla="*/ 2 h 40"/>
                <a:gd name="T32" fmla="*/ 13 w 40"/>
                <a:gd name="T33" fmla="*/ 1 h 40"/>
                <a:gd name="T34" fmla="*/ 10 w 40"/>
                <a:gd name="T35" fmla="*/ 2 h 40"/>
                <a:gd name="T36" fmla="*/ 9 w 40"/>
                <a:gd name="T37" fmla="*/ 6 h 40"/>
                <a:gd name="T38" fmla="*/ 10 w 40"/>
                <a:gd name="T39" fmla="*/ 8 h 40"/>
                <a:gd name="T40" fmla="*/ 8 w 40"/>
                <a:gd name="T41" fmla="*/ 10 h 40"/>
                <a:gd name="T42" fmla="*/ 5 w 40"/>
                <a:gd name="T43" fmla="*/ 9 h 40"/>
                <a:gd name="T44" fmla="*/ 2 w 40"/>
                <a:gd name="T45" fmla="*/ 11 h 40"/>
                <a:gd name="T46" fmla="*/ 0 w 40"/>
                <a:gd name="T47" fmla="*/ 14 h 40"/>
                <a:gd name="T48" fmla="*/ 2 w 40"/>
                <a:gd name="T49" fmla="*/ 18 h 40"/>
                <a:gd name="T50" fmla="*/ 4 w 40"/>
                <a:gd name="T51" fmla="*/ 19 h 40"/>
                <a:gd name="T52" fmla="*/ 4 w 40"/>
                <a:gd name="T53" fmla="*/ 22 h 40"/>
                <a:gd name="T54" fmla="*/ 2 w 40"/>
                <a:gd name="T55" fmla="*/ 23 h 40"/>
                <a:gd name="T56" fmla="*/ 1 w 40"/>
                <a:gd name="T57" fmla="*/ 26 h 40"/>
                <a:gd name="T58" fmla="*/ 2 w 40"/>
                <a:gd name="T59" fmla="*/ 29 h 40"/>
                <a:gd name="T60" fmla="*/ 6 w 40"/>
                <a:gd name="T61" fmla="*/ 31 h 40"/>
                <a:gd name="T62" fmla="*/ 8 w 40"/>
                <a:gd name="T63" fmla="*/ 30 h 40"/>
                <a:gd name="T64" fmla="*/ 10 w 40"/>
                <a:gd name="T65" fmla="*/ 32 h 40"/>
                <a:gd name="T66" fmla="*/ 9 w 40"/>
                <a:gd name="T67" fmla="*/ 34 h 40"/>
                <a:gd name="T68" fmla="*/ 11 w 40"/>
                <a:gd name="T69" fmla="*/ 38 h 40"/>
                <a:gd name="T70" fmla="*/ 14 w 40"/>
                <a:gd name="T71" fmla="*/ 39 h 40"/>
                <a:gd name="T72" fmla="*/ 18 w 40"/>
                <a:gd name="T73" fmla="*/ 38 h 40"/>
                <a:gd name="T74" fmla="*/ 18 w 40"/>
                <a:gd name="T75" fmla="*/ 35 h 40"/>
                <a:gd name="T76" fmla="*/ 22 w 40"/>
                <a:gd name="T77" fmla="*/ 35 h 40"/>
                <a:gd name="T78" fmla="*/ 23 w 40"/>
                <a:gd name="T79" fmla="*/ 37 h 40"/>
                <a:gd name="T80" fmla="*/ 26 w 40"/>
                <a:gd name="T81" fmla="*/ 39 h 40"/>
                <a:gd name="T82" fmla="*/ 29 w 40"/>
                <a:gd name="T83" fmla="*/ 38 h 40"/>
                <a:gd name="T84" fmla="*/ 31 w 40"/>
                <a:gd name="T85" fmla="*/ 34 h 40"/>
                <a:gd name="T86" fmla="*/ 30 w 40"/>
                <a:gd name="T87" fmla="*/ 31 h 40"/>
                <a:gd name="T88" fmla="*/ 32 w 40"/>
                <a:gd name="T89" fmla="*/ 29 h 40"/>
                <a:gd name="T90" fmla="*/ 34 w 40"/>
                <a:gd name="T91" fmla="*/ 30 h 40"/>
                <a:gd name="T92" fmla="*/ 38 w 40"/>
                <a:gd name="T93" fmla="*/ 29 h 40"/>
                <a:gd name="T94" fmla="*/ 39 w 40"/>
                <a:gd name="T95" fmla="*/ 26 h 40"/>
                <a:gd name="T96" fmla="*/ 37 w 40"/>
                <a:gd name="T97" fmla="*/ 22 h 40"/>
                <a:gd name="T98" fmla="*/ 22 w 40"/>
                <a:gd name="T99" fmla="*/ 27 h 40"/>
                <a:gd name="T100" fmla="*/ 12 w 40"/>
                <a:gd name="T101" fmla="*/ 23 h 40"/>
                <a:gd name="T102" fmla="*/ 16 w 40"/>
                <a:gd name="T103" fmla="*/ 13 h 40"/>
                <a:gd name="T104" fmla="*/ 26 w 40"/>
                <a:gd name="T105" fmla="*/ 17 h 40"/>
                <a:gd name="T106" fmla="*/ 22 w 40"/>
                <a:gd name="T107" fmla="*/ 2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0" h="40">
                  <a:moveTo>
                    <a:pt x="37" y="22"/>
                  </a:moveTo>
                  <a:cubicBezTo>
                    <a:pt x="35" y="21"/>
                    <a:pt x="35" y="21"/>
                    <a:pt x="35" y="21"/>
                  </a:cubicBezTo>
                  <a:cubicBezTo>
                    <a:pt x="35" y="20"/>
                    <a:pt x="35" y="19"/>
                    <a:pt x="35" y="18"/>
                  </a:cubicBezTo>
                  <a:cubicBezTo>
                    <a:pt x="37" y="17"/>
                    <a:pt x="37" y="17"/>
                    <a:pt x="37" y="17"/>
                  </a:cubicBezTo>
                  <a:cubicBezTo>
                    <a:pt x="39" y="16"/>
                    <a:pt x="39" y="15"/>
                    <a:pt x="39" y="13"/>
                  </a:cubicBezTo>
                  <a:cubicBezTo>
                    <a:pt x="37" y="10"/>
                    <a:pt x="37" y="10"/>
                    <a:pt x="37" y="10"/>
                  </a:cubicBezTo>
                  <a:cubicBezTo>
                    <a:pt x="37" y="9"/>
                    <a:pt x="35" y="8"/>
                    <a:pt x="34" y="9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0" y="9"/>
                    <a:pt x="30" y="9"/>
                    <a:pt x="29" y="8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1" y="4"/>
                    <a:pt x="30" y="2"/>
                    <a:pt x="29" y="2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4" y="0"/>
                    <a:pt x="22" y="1"/>
                    <a:pt x="22" y="2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0" y="5"/>
                    <a:pt x="19" y="5"/>
                    <a:pt x="18" y="5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6" y="1"/>
                    <a:pt x="15" y="0"/>
                    <a:pt x="13" y="1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3"/>
                    <a:pt x="8" y="4"/>
                    <a:pt x="9" y="6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9" y="9"/>
                    <a:pt x="8" y="10"/>
                    <a:pt x="8" y="10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4" y="9"/>
                    <a:pt x="2" y="10"/>
                    <a:pt x="2" y="11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5"/>
                    <a:pt x="1" y="17"/>
                    <a:pt x="2" y="18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20"/>
                    <a:pt x="4" y="21"/>
                    <a:pt x="4" y="22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1" y="23"/>
                    <a:pt x="0" y="25"/>
                    <a:pt x="1" y="26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3" y="31"/>
                    <a:pt x="4" y="31"/>
                    <a:pt x="6" y="31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9" y="31"/>
                    <a:pt x="9" y="31"/>
                    <a:pt x="10" y="32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9" y="36"/>
                    <a:pt x="9" y="37"/>
                    <a:pt x="11" y="38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5" y="40"/>
                    <a:pt x="17" y="39"/>
                    <a:pt x="18" y="38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9" y="35"/>
                    <a:pt x="21" y="35"/>
                    <a:pt x="22" y="35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3" y="39"/>
                    <a:pt x="25" y="40"/>
                    <a:pt x="26" y="39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31" y="37"/>
                    <a:pt x="31" y="35"/>
                    <a:pt x="31" y="34"/>
                  </a:cubicBezTo>
                  <a:cubicBezTo>
                    <a:pt x="30" y="31"/>
                    <a:pt x="30" y="31"/>
                    <a:pt x="30" y="31"/>
                  </a:cubicBezTo>
                  <a:cubicBezTo>
                    <a:pt x="30" y="31"/>
                    <a:pt x="31" y="30"/>
                    <a:pt x="32" y="29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6" y="31"/>
                    <a:pt x="37" y="30"/>
                    <a:pt x="38" y="29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0" y="24"/>
                    <a:pt x="39" y="23"/>
                    <a:pt x="37" y="22"/>
                  </a:cubicBezTo>
                  <a:close/>
                  <a:moveTo>
                    <a:pt x="22" y="27"/>
                  </a:moveTo>
                  <a:cubicBezTo>
                    <a:pt x="19" y="29"/>
                    <a:pt x="14" y="27"/>
                    <a:pt x="12" y="23"/>
                  </a:cubicBezTo>
                  <a:cubicBezTo>
                    <a:pt x="11" y="19"/>
                    <a:pt x="13" y="15"/>
                    <a:pt x="16" y="13"/>
                  </a:cubicBezTo>
                  <a:cubicBezTo>
                    <a:pt x="20" y="11"/>
                    <a:pt x="25" y="13"/>
                    <a:pt x="26" y="17"/>
                  </a:cubicBezTo>
                  <a:cubicBezTo>
                    <a:pt x="28" y="21"/>
                    <a:pt x="26" y="25"/>
                    <a:pt x="22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5" name="Freeform 167"/>
            <p:cNvSpPr>
              <a:spLocks noEditPoints="1"/>
            </p:cNvSpPr>
            <p:nvPr/>
          </p:nvSpPr>
          <p:spPr bwMode="auto">
            <a:xfrm flipH="1">
              <a:off x="765823" y="3015988"/>
              <a:ext cx="98657" cy="98657"/>
            </a:xfrm>
            <a:custGeom>
              <a:avLst/>
              <a:gdLst>
                <a:gd name="T0" fmla="*/ 37 w 39"/>
                <a:gd name="T1" fmla="*/ 22 h 40"/>
                <a:gd name="T2" fmla="*/ 34 w 39"/>
                <a:gd name="T3" fmla="*/ 21 h 40"/>
                <a:gd name="T4" fmla="*/ 34 w 39"/>
                <a:gd name="T5" fmla="*/ 18 h 40"/>
                <a:gd name="T6" fmla="*/ 37 w 39"/>
                <a:gd name="T7" fmla="*/ 17 h 40"/>
                <a:gd name="T8" fmla="*/ 39 w 39"/>
                <a:gd name="T9" fmla="*/ 13 h 40"/>
                <a:gd name="T10" fmla="*/ 37 w 39"/>
                <a:gd name="T11" fmla="*/ 10 h 40"/>
                <a:gd name="T12" fmla="*/ 34 w 39"/>
                <a:gd name="T13" fmla="*/ 9 h 40"/>
                <a:gd name="T14" fmla="*/ 31 w 39"/>
                <a:gd name="T15" fmla="*/ 10 h 40"/>
                <a:gd name="T16" fmla="*/ 29 w 39"/>
                <a:gd name="T17" fmla="*/ 8 h 40"/>
                <a:gd name="T18" fmla="*/ 30 w 39"/>
                <a:gd name="T19" fmla="*/ 5 h 40"/>
                <a:gd name="T20" fmla="*/ 28 w 39"/>
                <a:gd name="T21" fmla="*/ 2 h 40"/>
                <a:gd name="T22" fmla="*/ 25 w 39"/>
                <a:gd name="T23" fmla="*/ 0 h 40"/>
                <a:gd name="T24" fmla="*/ 22 w 39"/>
                <a:gd name="T25" fmla="*/ 2 h 40"/>
                <a:gd name="T26" fmla="*/ 21 w 39"/>
                <a:gd name="T27" fmla="*/ 5 h 40"/>
                <a:gd name="T28" fmla="*/ 18 w 39"/>
                <a:gd name="T29" fmla="*/ 5 h 40"/>
                <a:gd name="T30" fmla="*/ 17 w 39"/>
                <a:gd name="T31" fmla="*/ 2 h 40"/>
                <a:gd name="T32" fmla="*/ 13 w 39"/>
                <a:gd name="T33" fmla="*/ 1 h 40"/>
                <a:gd name="T34" fmla="*/ 10 w 39"/>
                <a:gd name="T35" fmla="*/ 2 h 40"/>
                <a:gd name="T36" fmla="*/ 9 w 39"/>
                <a:gd name="T37" fmla="*/ 6 h 40"/>
                <a:gd name="T38" fmla="*/ 10 w 39"/>
                <a:gd name="T39" fmla="*/ 8 h 40"/>
                <a:gd name="T40" fmla="*/ 7 w 39"/>
                <a:gd name="T41" fmla="*/ 10 h 40"/>
                <a:gd name="T42" fmla="*/ 5 w 39"/>
                <a:gd name="T43" fmla="*/ 9 h 40"/>
                <a:gd name="T44" fmla="*/ 1 w 39"/>
                <a:gd name="T45" fmla="*/ 11 h 40"/>
                <a:gd name="T46" fmla="*/ 0 w 39"/>
                <a:gd name="T47" fmla="*/ 14 h 40"/>
                <a:gd name="T48" fmla="*/ 2 w 39"/>
                <a:gd name="T49" fmla="*/ 17 h 40"/>
                <a:gd name="T50" fmla="*/ 4 w 39"/>
                <a:gd name="T51" fmla="*/ 18 h 40"/>
                <a:gd name="T52" fmla="*/ 4 w 39"/>
                <a:gd name="T53" fmla="*/ 22 h 40"/>
                <a:gd name="T54" fmla="*/ 2 w 39"/>
                <a:gd name="T55" fmla="*/ 23 h 40"/>
                <a:gd name="T56" fmla="*/ 1 w 39"/>
                <a:gd name="T57" fmla="*/ 26 h 40"/>
                <a:gd name="T58" fmla="*/ 2 w 39"/>
                <a:gd name="T59" fmla="*/ 29 h 40"/>
                <a:gd name="T60" fmla="*/ 6 w 39"/>
                <a:gd name="T61" fmla="*/ 31 h 40"/>
                <a:gd name="T62" fmla="*/ 8 w 39"/>
                <a:gd name="T63" fmla="*/ 30 h 40"/>
                <a:gd name="T64" fmla="*/ 10 w 39"/>
                <a:gd name="T65" fmla="*/ 32 h 40"/>
                <a:gd name="T66" fmla="*/ 9 w 39"/>
                <a:gd name="T67" fmla="*/ 34 h 40"/>
                <a:gd name="T68" fmla="*/ 11 w 39"/>
                <a:gd name="T69" fmla="*/ 38 h 40"/>
                <a:gd name="T70" fmla="*/ 14 w 39"/>
                <a:gd name="T71" fmla="*/ 39 h 40"/>
                <a:gd name="T72" fmla="*/ 17 w 39"/>
                <a:gd name="T73" fmla="*/ 37 h 40"/>
                <a:gd name="T74" fmla="*/ 18 w 39"/>
                <a:gd name="T75" fmla="*/ 35 h 40"/>
                <a:gd name="T76" fmla="*/ 21 w 39"/>
                <a:gd name="T77" fmla="*/ 35 h 40"/>
                <a:gd name="T78" fmla="*/ 22 w 39"/>
                <a:gd name="T79" fmla="*/ 37 h 40"/>
                <a:gd name="T80" fmla="*/ 26 w 39"/>
                <a:gd name="T81" fmla="*/ 39 h 40"/>
                <a:gd name="T82" fmla="*/ 29 w 39"/>
                <a:gd name="T83" fmla="*/ 37 h 40"/>
                <a:gd name="T84" fmla="*/ 31 w 39"/>
                <a:gd name="T85" fmla="*/ 34 h 40"/>
                <a:gd name="T86" fmla="*/ 29 w 39"/>
                <a:gd name="T87" fmla="*/ 31 h 40"/>
                <a:gd name="T88" fmla="*/ 31 w 39"/>
                <a:gd name="T89" fmla="*/ 29 h 40"/>
                <a:gd name="T90" fmla="*/ 34 w 39"/>
                <a:gd name="T91" fmla="*/ 30 h 40"/>
                <a:gd name="T92" fmla="*/ 38 w 39"/>
                <a:gd name="T93" fmla="*/ 28 h 40"/>
                <a:gd name="T94" fmla="*/ 39 w 39"/>
                <a:gd name="T95" fmla="*/ 26 h 40"/>
                <a:gd name="T96" fmla="*/ 37 w 39"/>
                <a:gd name="T97" fmla="*/ 22 h 40"/>
                <a:gd name="T98" fmla="*/ 22 w 39"/>
                <a:gd name="T99" fmla="*/ 27 h 40"/>
                <a:gd name="T100" fmla="*/ 12 w 39"/>
                <a:gd name="T101" fmla="*/ 23 h 40"/>
                <a:gd name="T102" fmla="*/ 16 w 39"/>
                <a:gd name="T103" fmla="*/ 13 h 40"/>
                <a:gd name="T104" fmla="*/ 26 w 39"/>
                <a:gd name="T105" fmla="*/ 17 h 40"/>
                <a:gd name="T106" fmla="*/ 22 w 39"/>
                <a:gd name="T107" fmla="*/ 2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9" h="40">
                  <a:moveTo>
                    <a:pt x="37" y="22"/>
                  </a:moveTo>
                  <a:cubicBezTo>
                    <a:pt x="34" y="21"/>
                    <a:pt x="34" y="21"/>
                    <a:pt x="34" y="21"/>
                  </a:cubicBezTo>
                  <a:cubicBezTo>
                    <a:pt x="35" y="20"/>
                    <a:pt x="35" y="19"/>
                    <a:pt x="34" y="18"/>
                  </a:cubicBezTo>
                  <a:cubicBezTo>
                    <a:pt x="37" y="17"/>
                    <a:pt x="37" y="17"/>
                    <a:pt x="37" y="17"/>
                  </a:cubicBezTo>
                  <a:cubicBezTo>
                    <a:pt x="39" y="16"/>
                    <a:pt x="39" y="15"/>
                    <a:pt x="39" y="13"/>
                  </a:cubicBezTo>
                  <a:cubicBezTo>
                    <a:pt x="37" y="10"/>
                    <a:pt x="37" y="10"/>
                    <a:pt x="37" y="10"/>
                  </a:cubicBezTo>
                  <a:cubicBezTo>
                    <a:pt x="37" y="9"/>
                    <a:pt x="35" y="8"/>
                    <a:pt x="34" y="9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0" y="9"/>
                    <a:pt x="30" y="9"/>
                    <a:pt x="29" y="8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1" y="4"/>
                    <a:pt x="30" y="2"/>
                    <a:pt x="28" y="2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4" y="0"/>
                    <a:pt x="22" y="1"/>
                    <a:pt x="22" y="2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0" y="5"/>
                    <a:pt x="19" y="5"/>
                    <a:pt x="18" y="5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6" y="1"/>
                    <a:pt x="14" y="0"/>
                    <a:pt x="13" y="1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3"/>
                    <a:pt x="8" y="4"/>
                    <a:pt x="9" y="6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9" y="9"/>
                    <a:pt x="8" y="9"/>
                    <a:pt x="7" y="10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4" y="9"/>
                    <a:pt x="2" y="9"/>
                    <a:pt x="1" y="11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5"/>
                    <a:pt x="0" y="17"/>
                    <a:pt x="2" y="17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9"/>
                    <a:pt x="4" y="21"/>
                    <a:pt x="4" y="22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1" y="23"/>
                    <a:pt x="0" y="25"/>
                    <a:pt x="1" y="26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2" y="31"/>
                    <a:pt x="4" y="31"/>
                    <a:pt x="6" y="31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8" y="31"/>
                    <a:pt x="9" y="31"/>
                    <a:pt x="10" y="32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9" y="36"/>
                    <a:pt x="9" y="37"/>
                    <a:pt x="11" y="38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5" y="40"/>
                    <a:pt x="17" y="39"/>
                    <a:pt x="17" y="37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9" y="35"/>
                    <a:pt x="20" y="35"/>
                    <a:pt x="21" y="35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3" y="39"/>
                    <a:pt x="25" y="39"/>
                    <a:pt x="26" y="39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30" y="37"/>
                    <a:pt x="31" y="35"/>
                    <a:pt x="31" y="34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30" y="31"/>
                    <a:pt x="31" y="30"/>
                    <a:pt x="31" y="29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5" y="31"/>
                    <a:pt x="37" y="30"/>
                    <a:pt x="38" y="28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39" y="24"/>
                    <a:pt x="39" y="22"/>
                    <a:pt x="37" y="22"/>
                  </a:cubicBezTo>
                  <a:close/>
                  <a:moveTo>
                    <a:pt x="22" y="27"/>
                  </a:moveTo>
                  <a:cubicBezTo>
                    <a:pt x="18" y="28"/>
                    <a:pt x="14" y="27"/>
                    <a:pt x="12" y="23"/>
                  </a:cubicBezTo>
                  <a:cubicBezTo>
                    <a:pt x="11" y="19"/>
                    <a:pt x="12" y="15"/>
                    <a:pt x="16" y="13"/>
                  </a:cubicBezTo>
                  <a:cubicBezTo>
                    <a:pt x="20" y="11"/>
                    <a:pt x="25" y="13"/>
                    <a:pt x="26" y="17"/>
                  </a:cubicBezTo>
                  <a:cubicBezTo>
                    <a:pt x="28" y="21"/>
                    <a:pt x="26" y="25"/>
                    <a:pt x="22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6" name="Freeform 168"/>
            <p:cNvSpPr>
              <a:spLocks noEditPoints="1"/>
            </p:cNvSpPr>
            <p:nvPr/>
          </p:nvSpPr>
          <p:spPr bwMode="auto">
            <a:xfrm flipH="1">
              <a:off x="1038043" y="1139680"/>
              <a:ext cx="96829" cy="98657"/>
            </a:xfrm>
            <a:custGeom>
              <a:avLst/>
              <a:gdLst>
                <a:gd name="T0" fmla="*/ 37 w 39"/>
                <a:gd name="T1" fmla="*/ 22 h 40"/>
                <a:gd name="T2" fmla="*/ 35 w 39"/>
                <a:gd name="T3" fmla="*/ 21 h 40"/>
                <a:gd name="T4" fmla="*/ 34 w 39"/>
                <a:gd name="T5" fmla="*/ 18 h 40"/>
                <a:gd name="T6" fmla="*/ 37 w 39"/>
                <a:gd name="T7" fmla="*/ 17 h 40"/>
                <a:gd name="T8" fmla="*/ 39 w 39"/>
                <a:gd name="T9" fmla="*/ 13 h 40"/>
                <a:gd name="T10" fmla="*/ 37 w 39"/>
                <a:gd name="T11" fmla="*/ 11 h 40"/>
                <a:gd name="T12" fmla="*/ 34 w 39"/>
                <a:gd name="T13" fmla="*/ 9 h 40"/>
                <a:gd name="T14" fmla="*/ 31 w 39"/>
                <a:gd name="T15" fmla="*/ 10 h 40"/>
                <a:gd name="T16" fmla="*/ 29 w 39"/>
                <a:gd name="T17" fmla="*/ 8 h 40"/>
                <a:gd name="T18" fmla="*/ 30 w 39"/>
                <a:gd name="T19" fmla="*/ 6 h 40"/>
                <a:gd name="T20" fmla="*/ 28 w 39"/>
                <a:gd name="T21" fmla="*/ 2 h 40"/>
                <a:gd name="T22" fmla="*/ 25 w 39"/>
                <a:gd name="T23" fmla="*/ 1 h 40"/>
                <a:gd name="T24" fmla="*/ 22 w 39"/>
                <a:gd name="T25" fmla="*/ 2 h 40"/>
                <a:gd name="T26" fmla="*/ 21 w 39"/>
                <a:gd name="T27" fmla="*/ 5 h 40"/>
                <a:gd name="T28" fmla="*/ 18 w 39"/>
                <a:gd name="T29" fmla="*/ 5 h 40"/>
                <a:gd name="T30" fmla="*/ 17 w 39"/>
                <a:gd name="T31" fmla="*/ 2 h 40"/>
                <a:gd name="T32" fmla="*/ 13 w 39"/>
                <a:gd name="T33" fmla="*/ 1 h 40"/>
                <a:gd name="T34" fmla="*/ 10 w 39"/>
                <a:gd name="T35" fmla="*/ 2 h 40"/>
                <a:gd name="T36" fmla="*/ 9 w 39"/>
                <a:gd name="T37" fmla="*/ 6 h 40"/>
                <a:gd name="T38" fmla="*/ 10 w 39"/>
                <a:gd name="T39" fmla="*/ 8 h 40"/>
                <a:gd name="T40" fmla="*/ 7 w 39"/>
                <a:gd name="T41" fmla="*/ 11 h 40"/>
                <a:gd name="T42" fmla="*/ 5 w 39"/>
                <a:gd name="T43" fmla="*/ 10 h 40"/>
                <a:gd name="T44" fmla="*/ 1 w 39"/>
                <a:gd name="T45" fmla="*/ 11 h 40"/>
                <a:gd name="T46" fmla="*/ 0 w 39"/>
                <a:gd name="T47" fmla="*/ 14 h 40"/>
                <a:gd name="T48" fmla="*/ 2 w 39"/>
                <a:gd name="T49" fmla="*/ 18 h 40"/>
                <a:gd name="T50" fmla="*/ 4 w 39"/>
                <a:gd name="T51" fmla="*/ 19 h 40"/>
                <a:gd name="T52" fmla="*/ 4 w 39"/>
                <a:gd name="T53" fmla="*/ 22 h 40"/>
                <a:gd name="T54" fmla="*/ 2 w 39"/>
                <a:gd name="T55" fmla="*/ 23 h 40"/>
                <a:gd name="T56" fmla="*/ 1 w 39"/>
                <a:gd name="T57" fmla="*/ 27 h 40"/>
                <a:gd name="T58" fmla="*/ 2 w 39"/>
                <a:gd name="T59" fmla="*/ 30 h 40"/>
                <a:gd name="T60" fmla="*/ 6 w 39"/>
                <a:gd name="T61" fmla="*/ 31 h 40"/>
                <a:gd name="T62" fmla="*/ 8 w 39"/>
                <a:gd name="T63" fmla="*/ 30 h 40"/>
                <a:gd name="T64" fmla="*/ 10 w 39"/>
                <a:gd name="T65" fmla="*/ 32 h 40"/>
                <a:gd name="T66" fmla="*/ 9 w 39"/>
                <a:gd name="T67" fmla="*/ 35 h 40"/>
                <a:gd name="T68" fmla="*/ 11 w 39"/>
                <a:gd name="T69" fmla="*/ 38 h 40"/>
                <a:gd name="T70" fmla="*/ 14 w 39"/>
                <a:gd name="T71" fmla="*/ 39 h 40"/>
                <a:gd name="T72" fmla="*/ 17 w 39"/>
                <a:gd name="T73" fmla="*/ 38 h 40"/>
                <a:gd name="T74" fmla="*/ 18 w 39"/>
                <a:gd name="T75" fmla="*/ 35 h 40"/>
                <a:gd name="T76" fmla="*/ 21 w 39"/>
                <a:gd name="T77" fmla="*/ 35 h 40"/>
                <a:gd name="T78" fmla="*/ 22 w 39"/>
                <a:gd name="T79" fmla="*/ 38 h 40"/>
                <a:gd name="T80" fmla="*/ 26 w 39"/>
                <a:gd name="T81" fmla="*/ 39 h 40"/>
                <a:gd name="T82" fmla="*/ 29 w 39"/>
                <a:gd name="T83" fmla="*/ 38 h 40"/>
                <a:gd name="T84" fmla="*/ 31 w 39"/>
                <a:gd name="T85" fmla="*/ 34 h 40"/>
                <a:gd name="T86" fmla="*/ 29 w 39"/>
                <a:gd name="T87" fmla="*/ 32 h 40"/>
                <a:gd name="T88" fmla="*/ 31 w 39"/>
                <a:gd name="T89" fmla="*/ 29 h 40"/>
                <a:gd name="T90" fmla="*/ 34 w 39"/>
                <a:gd name="T91" fmla="*/ 30 h 40"/>
                <a:gd name="T92" fmla="*/ 38 w 39"/>
                <a:gd name="T93" fmla="*/ 29 h 40"/>
                <a:gd name="T94" fmla="*/ 39 w 39"/>
                <a:gd name="T95" fmla="*/ 26 h 40"/>
                <a:gd name="T96" fmla="*/ 37 w 39"/>
                <a:gd name="T97" fmla="*/ 22 h 40"/>
                <a:gd name="T98" fmla="*/ 22 w 39"/>
                <a:gd name="T99" fmla="*/ 27 h 40"/>
                <a:gd name="T100" fmla="*/ 12 w 39"/>
                <a:gd name="T101" fmla="*/ 23 h 40"/>
                <a:gd name="T102" fmla="*/ 16 w 39"/>
                <a:gd name="T103" fmla="*/ 13 h 40"/>
                <a:gd name="T104" fmla="*/ 26 w 39"/>
                <a:gd name="T105" fmla="*/ 17 h 40"/>
                <a:gd name="T106" fmla="*/ 22 w 39"/>
                <a:gd name="T107" fmla="*/ 2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9" h="40">
                  <a:moveTo>
                    <a:pt x="37" y="22"/>
                  </a:moveTo>
                  <a:cubicBezTo>
                    <a:pt x="35" y="21"/>
                    <a:pt x="35" y="21"/>
                    <a:pt x="35" y="21"/>
                  </a:cubicBezTo>
                  <a:cubicBezTo>
                    <a:pt x="35" y="20"/>
                    <a:pt x="35" y="19"/>
                    <a:pt x="34" y="18"/>
                  </a:cubicBezTo>
                  <a:cubicBezTo>
                    <a:pt x="37" y="17"/>
                    <a:pt x="37" y="17"/>
                    <a:pt x="37" y="17"/>
                  </a:cubicBezTo>
                  <a:cubicBezTo>
                    <a:pt x="39" y="17"/>
                    <a:pt x="39" y="15"/>
                    <a:pt x="39" y="13"/>
                  </a:cubicBezTo>
                  <a:cubicBezTo>
                    <a:pt x="37" y="11"/>
                    <a:pt x="37" y="11"/>
                    <a:pt x="37" y="11"/>
                  </a:cubicBezTo>
                  <a:cubicBezTo>
                    <a:pt x="37" y="9"/>
                    <a:pt x="35" y="8"/>
                    <a:pt x="34" y="9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0" y="10"/>
                    <a:pt x="30" y="9"/>
                    <a:pt x="29" y="8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4"/>
                    <a:pt x="30" y="3"/>
                    <a:pt x="28" y="2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4" y="0"/>
                    <a:pt x="22" y="1"/>
                    <a:pt x="22" y="2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0" y="5"/>
                    <a:pt x="19" y="5"/>
                    <a:pt x="18" y="5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6" y="1"/>
                    <a:pt x="14" y="0"/>
                    <a:pt x="13" y="1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3"/>
                    <a:pt x="8" y="5"/>
                    <a:pt x="9" y="6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9" y="9"/>
                    <a:pt x="8" y="10"/>
                    <a:pt x="7" y="11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9"/>
                    <a:pt x="2" y="10"/>
                    <a:pt x="1" y="11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6"/>
                    <a:pt x="0" y="17"/>
                    <a:pt x="2" y="18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20"/>
                    <a:pt x="4" y="21"/>
                    <a:pt x="4" y="22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1" y="24"/>
                    <a:pt x="0" y="25"/>
                    <a:pt x="1" y="27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2" y="31"/>
                    <a:pt x="4" y="32"/>
                    <a:pt x="6" y="31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8" y="31"/>
                    <a:pt x="9" y="32"/>
                    <a:pt x="10" y="32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9" y="36"/>
                    <a:pt x="9" y="38"/>
                    <a:pt x="11" y="38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5" y="40"/>
                    <a:pt x="17" y="39"/>
                    <a:pt x="17" y="38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9" y="35"/>
                    <a:pt x="20" y="35"/>
                    <a:pt x="21" y="35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3" y="39"/>
                    <a:pt x="25" y="40"/>
                    <a:pt x="26" y="39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31" y="37"/>
                    <a:pt x="31" y="36"/>
                    <a:pt x="31" y="34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30" y="31"/>
                    <a:pt x="31" y="30"/>
                    <a:pt x="31" y="29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6" y="31"/>
                    <a:pt x="37" y="30"/>
                    <a:pt x="38" y="29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39" y="24"/>
                    <a:pt x="39" y="23"/>
                    <a:pt x="37" y="22"/>
                  </a:cubicBezTo>
                  <a:close/>
                  <a:moveTo>
                    <a:pt x="22" y="27"/>
                  </a:moveTo>
                  <a:cubicBezTo>
                    <a:pt x="19" y="29"/>
                    <a:pt x="14" y="27"/>
                    <a:pt x="12" y="23"/>
                  </a:cubicBezTo>
                  <a:cubicBezTo>
                    <a:pt x="11" y="19"/>
                    <a:pt x="12" y="15"/>
                    <a:pt x="16" y="13"/>
                  </a:cubicBezTo>
                  <a:cubicBezTo>
                    <a:pt x="20" y="12"/>
                    <a:pt x="25" y="13"/>
                    <a:pt x="26" y="17"/>
                  </a:cubicBezTo>
                  <a:cubicBezTo>
                    <a:pt x="28" y="21"/>
                    <a:pt x="26" y="25"/>
                    <a:pt x="22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7" name="Freeform 169"/>
            <p:cNvSpPr>
              <a:spLocks noEditPoints="1"/>
            </p:cNvSpPr>
            <p:nvPr/>
          </p:nvSpPr>
          <p:spPr bwMode="auto">
            <a:xfrm flipH="1">
              <a:off x="2364429" y="527643"/>
              <a:ext cx="100483" cy="98657"/>
            </a:xfrm>
            <a:custGeom>
              <a:avLst/>
              <a:gdLst>
                <a:gd name="T0" fmla="*/ 38 w 40"/>
                <a:gd name="T1" fmla="*/ 22 h 40"/>
                <a:gd name="T2" fmla="*/ 35 w 40"/>
                <a:gd name="T3" fmla="*/ 21 h 40"/>
                <a:gd name="T4" fmla="*/ 35 w 40"/>
                <a:gd name="T5" fmla="*/ 18 h 40"/>
                <a:gd name="T6" fmla="*/ 38 w 40"/>
                <a:gd name="T7" fmla="*/ 17 h 40"/>
                <a:gd name="T8" fmla="*/ 39 w 40"/>
                <a:gd name="T9" fmla="*/ 14 h 40"/>
                <a:gd name="T10" fmla="*/ 38 w 40"/>
                <a:gd name="T11" fmla="*/ 11 h 40"/>
                <a:gd name="T12" fmla="*/ 34 w 40"/>
                <a:gd name="T13" fmla="*/ 9 h 40"/>
                <a:gd name="T14" fmla="*/ 32 w 40"/>
                <a:gd name="T15" fmla="*/ 10 h 40"/>
                <a:gd name="T16" fmla="*/ 30 w 40"/>
                <a:gd name="T17" fmla="*/ 8 h 40"/>
                <a:gd name="T18" fmla="*/ 31 w 40"/>
                <a:gd name="T19" fmla="*/ 6 h 40"/>
                <a:gd name="T20" fmla="*/ 29 w 40"/>
                <a:gd name="T21" fmla="*/ 2 h 40"/>
                <a:gd name="T22" fmla="*/ 26 w 40"/>
                <a:gd name="T23" fmla="*/ 1 h 40"/>
                <a:gd name="T24" fmla="*/ 23 w 40"/>
                <a:gd name="T25" fmla="*/ 2 h 40"/>
                <a:gd name="T26" fmla="*/ 21 w 40"/>
                <a:gd name="T27" fmla="*/ 5 h 40"/>
                <a:gd name="T28" fmla="*/ 19 w 40"/>
                <a:gd name="T29" fmla="*/ 5 h 40"/>
                <a:gd name="T30" fmla="*/ 17 w 40"/>
                <a:gd name="T31" fmla="*/ 3 h 40"/>
                <a:gd name="T32" fmla="*/ 14 w 40"/>
                <a:gd name="T33" fmla="*/ 1 h 40"/>
                <a:gd name="T34" fmla="*/ 11 w 40"/>
                <a:gd name="T35" fmla="*/ 2 h 40"/>
                <a:gd name="T36" fmla="*/ 9 w 40"/>
                <a:gd name="T37" fmla="*/ 6 h 40"/>
                <a:gd name="T38" fmla="*/ 10 w 40"/>
                <a:gd name="T39" fmla="*/ 8 h 40"/>
                <a:gd name="T40" fmla="*/ 8 w 40"/>
                <a:gd name="T41" fmla="*/ 11 h 40"/>
                <a:gd name="T42" fmla="*/ 6 w 40"/>
                <a:gd name="T43" fmla="*/ 10 h 40"/>
                <a:gd name="T44" fmla="*/ 2 w 40"/>
                <a:gd name="T45" fmla="*/ 11 h 40"/>
                <a:gd name="T46" fmla="*/ 1 w 40"/>
                <a:gd name="T47" fmla="*/ 14 h 40"/>
                <a:gd name="T48" fmla="*/ 3 w 40"/>
                <a:gd name="T49" fmla="*/ 18 h 40"/>
                <a:gd name="T50" fmla="*/ 5 w 40"/>
                <a:gd name="T51" fmla="*/ 19 h 40"/>
                <a:gd name="T52" fmla="*/ 5 w 40"/>
                <a:gd name="T53" fmla="*/ 22 h 40"/>
                <a:gd name="T54" fmla="*/ 3 w 40"/>
                <a:gd name="T55" fmla="*/ 23 h 40"/>
                <a:gd name="T56" fmla="*/ 1 w 40"/>
                <a:gd name="T57" fmla="*/ 27 h 40"/>
                <a:gd name="T58" fmla="*/ 3 w 40"/>
                <a:gd name="T59" fmla="*/ 30 h 40"/>
                <a:gd name="T60" fmla="*/ 6 w 40"/>
                <a:gd name="T61" fmla="*/ 31 h 40"/>
                <a:gd name="T62" fmla="*/ 8 w 40"/>
                <a:gd name="T63" fmla="*/ 30 h 40"/>
                <a:gd name="T64" fmla="*/ 11 w 40"/>
                <a:gd name="T65" fmla="*/ 32 h 40"/>
                <a:gd name="T66" fmla="*/ 10 w 40"/>
                <a:gd name="T67" fmla="*/ 35 h 40"/>
                <a:gd name="T68" fmla="*/ 12 w 40"/>
                <a:gd name="T69" fmla="*/ 38 h 40"/>
                <a:gd name="T70" fmla="*/ 14 w 40"/>
                <a:gd name="T71" fmla="*/ 39 h 40"/>
                <a:gd name="T72" fmla="*/ 18 w 40"/>
                <a:gd name="T73" fmla="*/ 38 h 40"/>
                <a:gd name="T74" fmla="*/ 19 w 40"/>
                <a:gd name="T75" fmla="*/ 35 h 40"/>
                <a:gd name="T76" fmla="*/ 22 w 40"/>
                <a:gd name="T77" fmla="*/ 35 h 40"/>
                <a:gd name="T78" fmla="*/ 23 w 40"/>
                <a:gd name="T79" fmla="*/ 38 h 40"/>
                <a:gd name="T80" fmla="*/ 27 w 40"/>
                <a:gd name="T81" fmla="*/ 39 h 40"/>
                <a:gd name="T82" fmla="*/ 30 w 40"/>
                <a:gd name="T83" fmla="*/ 38 h 40"/>
                <a:gd name="T84" fmla="*/ 31 w 40"/>
                <a:gd name="T85" fmla="*/ 34 h 40"/>
                <a:gd name="T86" fmla="*/ 30 w 40"/>
                <a:gd name="T87" fmla="*/ 32 h 40"/>
                <a:gd name="T88" fmla="*/ 32 w 40"/>
                <a:gd name="T89" fmla="*/ 30 h 40"/>
                <a:gd name="T90" fmla="*/ 35 w 40"/>
                <a:gd name="T91" fmla="*/ 31 h 40"/>
                <a:gd name="T92" fmla="*/ 38 w 40"/>
                <a:gd name="T93" fmla="*/ 29 h 40"/>
                <a:gd name="T94" fmla="*/ 40 w 40"/>
                <a:gd name="T95" fmla="*/ 26 h 40"/>
                <a:gd name="T96" fmla="*/ 38 w 40"/>
                <a:gd name="T97" fmla="*/ 22 h 40"/>
                <a:gd name="T98" fmla="*/ 23 w 40"/>
                <a:gd name="T99" fmla="*/ 27 h 40"/>
                <a:gd name="T100" fmla="*/ 13 w 40"/>
                <a:gd name="T101" fmla="*/ 23 h 40"/>
                <a:gd name="T102" fmla="*/ 17 w 40"/>
                <a:gd name="T103" fmla="*/ 13 h 40"/>
                <a:gd name="T104" fmla="*/ 27 w 40"/>
                <a:gd name="T105" fmla="*/ 17 h 40"/>
                <a:gd name="T106" fmla="*/ 23 w 40"/>
                <a:gd name="T107" fmla="*/ 2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0" h="40">
                  <a:moveTo>
                    <a:pt x="38" y="22"/>
                  </a:moveTo>
                  <a:cubicBezTo>
                    <a:pt x="35" y="21"/>
                    <a:pt x="35" y="21"/>
                    <a:pt x="35" y="21"/>
                  </a:cubicBezTo>
                  <a:cubicBezTo>
                    <a:pt x="35" y="20"/>
                    <a:pt x="35" y="19"/>
                    <a:pt x="35" y="18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39" y="17"/>
                    <a:pt x="40" y="15"/>
                    <a:pt x="39" y="14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7" y="9"/>
                    <a:pt x="36" y="9"/>
                    <a:pt x="34" y="9"/>
                  </a:cubicBezTo>
                  <a:cubicBezTo>
                    <a:pt x="32" y="10"/>
                    <a:pt x="32" y="10"/>
                    <a:pt x="32" y="10"/>
                  </a:cubicBezTo>
                  <a:cubicBezTo>
                    <a:pt x="31" y="10"/>
                    <a:pt x="30" y="9"/>
                    <a:pt x="30" y="8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1" y="4"/>
                    <a:pt x="31" y="3"/>
                    <a:pt x="29" y="2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5" y="0"/>
                    <a:pt x="23" y="1"/>
                    <a:pt x="23" y="2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0" y="5"/>
                    <a:pt x="19" y="5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1"/>
                    <a:pt x="15" y="1"/>
                    <a:pt x="14" y="1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9" y="3"/>
                    <a:pt x="9" y="5"/>
                    <a:pt x="9" y="6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9"/>
                    <a:pt x="9" y="10"/>
                    <a:pt x="8" y="11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4" y="9"/>
                    <a:pt x="3" y="10"/>
                    <a:pt x="2" y="11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6"/>
                    <a:pt x="1" y="17"/>
                    <a:pt x="3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20"/>
                    <a:pt x="5" y="21"/>
                    <a:pt x="5" y="22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1" y="24"/>
                    <a:pt x="1" y="25"/>
                    <a:pt x="1" y="27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3" y="31"/>
                    <a:pt x="5" y="32"/>
                    <a:pt x="6" y="31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9" y="31"/>
                    <a:pt x="10" y="32"/>
                    <a:pt x="11" y="32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9" y="36"/>
                    <a:pt x="10" y="38"/>
                    <a:pt x="12" y="38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6" y="40"/>
                    <a:pt x="18" y="39"/>
                    <a:pt x="18" y="38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20" y="36"/>
                    <a:pt x="21" y="36"/>
                    <a:pt x="22" y="35"/>
                  </a:cubicBezTo>
                  <a:cubicBezTo>
                    <a:pt x="23" y="38"/>
                    <a:pt x="23" y="38"/>
                    <a:pt x="23" y="38"/>
                  </a:cubicBezTo>
                  <a:cubicBezTo>
                    <a:pt x="24" y="39"/>
                    <a:pt x="25" y="40"/>
                    <a:pt x="27" y="39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31" y="37"/>
                    <a:pt x="32" y="36"/>
                    <a:pt x="31" y="34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1" y="31"/>
                    <a:pt x="32" y="30"/>
                    <a:pt x="32" y="30"/>
                  </a:cubicBezTo>
                  <a:cubicBezTo>
                    <a:pt x="35" y="31"/>
                    <a:pt x="35" y="31"/>
                    <a:pt x="35" y="31"/>
                  </a:cubicBezTo>
                  <a:cubicBezTo>
                    <a:pt x="36" y="31"/>
                    <a:pt x="38" y="30"/>
                    <a:pt x="38" y="29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40" y="25"/>
                    <a:pt x="39" y="23"/>
                    <a:pt x="38" y="22"/>
                  </a:cubicBezTo>
                  <a:close/>
                  <a:moveTo>
                    <a:pt x="23" y="27"/>
                  </a:moveTo>
                  <a:cubicBezTo>
                    <a:pt x="19" y="29"/>
                    <a:pt x="15" y="27"/>
                    <a:pt x="13" y="23"/>
                  </a:cubicBezTo>
                  <a:cubicBezTo>
                    <a:pt x="11" y="19"/>
                    <a:pt x="13" y="15"/>
                    <a:pt x="17" y="13"/>
                  </a:cubicBezTo>
                  <a:cubicBezTo>
                    <a:pt x="21" y="12"/>
                    <a:pt x="25" y="13"/>
                    <a:pt x="27" y="17"/>
                  </a:cubicBezTo>
                  <a:cubicBezTo>
                    <a:pt x="29" y="21"/>
                    <a:pt x="27" y="26"/>
                    <a:pt x="23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8" name="Freeform 170"/>
            <p:cNvSpPr>
              <a:spLocks noEditPoints="1"/>
            </p:cNvSpPr>
            <p:nvPr/>
          </p:nvSpPr>
          <p:spPr bwMode="auto">
            <a:xfrm flipH="1">
              <a:off x="1796238" y="2794923"/>
              <a:ext cx="365396" cy="363569"/>
            </a:xfrm>
            <a:custGeom>
              <a:avLst/>
              <a:gdLst>
                <a:gd name="T0" fmla="*/ 139 w 147"/>
                <a:gd name="T1" fmla="*/ 81 h 147"/>
                <a:gd name="T2" fmla="*/ 128 w 147"/>
                <a:gd name="T3" fmla="*/ 77 h 147"/>
                <a:gd name="T4" fmla="*/ 128 w 147"/>
                <a:gd name="T5" fmla="*/ 67 h 147"/>
                <a:gd name="T6" fmla="*/ 138 w 147"/>
                <a:gd name="T7" fmla="*/ 63 h 147"/>
                <a:gd name="T8" fmla="*/ 144 w 147"/>
                <a:gd name="T9" fmla="*/ 49 h 147"/>
                <a:gd name="T10" fmla="*/ 139 w 147"/>
                <a:gd name="T11" fmla="*/ 38 h 147"/>
                <a:gd name="T12" fmla="*/ 125 w 147"/>
                <a:gd name="T13" fmla="*/ 33 h 147"/>
                <a:gd name="T14" fmla="*/ 115 w 147"/>
                <a:gd name="T15" fmla="*/ 37 h 147"/>
                <a:gd name="T16" fmla="*/ 108 w 147"/>
                <a:gd name="T17" fmla="*/ 30 h 147"/>
                <a:gd name="T18" fmla="*/ 112 w 147"/>
                <a:gd name="T19" fmla="*/ 20 h 147"/>
                <a:gd name="T20" fmla="*/ 106 w 147"/>
                <a:gd name="T21" fmla="*/ 6 h 147"/>
                <a:gd name="T22" fmla="*/ 95 w 147"/>
                <a:gd name="T23" fmla="*/ 2 h 147"/>
                <a:gd name="T24" fmla="*/ 81 w 147"/>
                <a:gd name="T25" fmla="*/ 8 h 147"/>
                <a:gd name="T26" fmla="*/ 77 w 147"/>
                <a:gd name="T27" fmla="*/ 18 h 147"/>
                <a:gd name="T28" fmla="*/ 67 w 147"/>
                <a:gd name="T29" fmla="*/ 18 h 147"/>
                <a:gd name="T30" fmla="*/ 62 w 147"/>
                <a:gd name="T31" fmla="*/ 8 h 147"/>
                <a:gd name="T32" fmla="*/ 49 w 147"/>
                <a:gd name="T33" fmla="*/ 3 h 147"/>
                <a:gd name="T34" fmla="*/ 38 w 147"/>
                <a:gd name="T35" fmla="*/ 7 h 147"/>
                <a:gd name="T36" fmla="*/ 33 w 147"/>
                <a:gd name="T37" fmla="*/ 21 h 147"/>
                <a:gd name="T38" fmla="*/ 36 w 147"/>
                <a:gd name="T39" fmla="*/ 30 h 147"/>
                <a:gd name="T40" fmla="*/ 28 w 147"/>
                <a:gd name="T41" fmla="*/ 38 h 147"/>
                <a:gd name="T42" fmla="*/ 19 w 147"/>
                <a:gd name="T43" fmla="*/ 35 h 147"/>
                <a:gd name="T44" fmla="*/ 6 w 147"/>
                <a:gd name="T45" fmla="*/ 41 h 147"/>
                <a:gd name="T46" fmla="*/ 2 w 147"/>
                <a:gd name="T47" fmla="*/ 52 h 147"/>
                <a:gd name="T48" fmla="*/ 8 w 147"/>
                <a:gd name="T49" fmla="*/ 65 h 147"/>
                <a:gd name="T50" fmla="*/ 16 w 147"/>
                <a:gd name="T51" fmla="*/ 68 h 147"/>
                <a:gd name="T52" fmla="*/ 16 w 147"/>
                <a:gd name="T53" fmla="*/ 81 h 147"/>
                <a:gd name="T54" fmla="*/ 8 w 147"/>
                <a:gd name="T55" fmla="*/ 84 h 147"/>
                <a:gd name="T56" fmla="*/ 3 w 147"/>
                <a:gd name="T57" fmla="*/ 98 h 147"/>
                <a:gd name="T58" fmla="*/ 7 w 147"/>
                <a:gd name="T59" fmla="*/ 109 h 147"/>
                <a:gd name="T60" fmla="*/ 21 w 147"/>
                <a:gd name="T61" fmla="*/ 114 h 147"/>
                <a:gd name="T62" fmla="*/ 29 w 147"/>
                <a:gd name="T63" fmla="*/ 110 h 147"/>
                <a:gd name="T64" fmla="*/ 38 w 147"/>
                <a:gd name="T65" fmla="*/ 119 h 147"/>
                <a:gd name="T66" fmla="*/ 35 w 147"/>
                <a:gd name="T67" fmla="*/ 127 h 147"/>
                <a:gd name="T68" fmla="*/ 40 w 147"/>
                <a:gd name="T69" fmla="*/ 140 h 147"/>
                <a:gd name="T70" fmla="*/ 51 w 147"/>
                <a:gd name="T71" fmla="*/ 145 h 147"/>
                <a:gd name="T72" fmla="*/ 65 w 147"/>
                <a:gd name="T73" fmla="*/ 139 h 147"/>
                <a:gd name="T74" fmla="*/ 68 w 147"/>
                <a:gd name="T75" fmla="*/ 130 h 147"/>
                <a:gd name="T76" fmla="*/ 80 w 147"/>
                <a:gd name="T77" fmla="*/ 130 h 147"/>
                <a:gd name="T78" fmla="*/ 84 w 147"/>
                <a:gd name="T79" fmla="*/ 138 h 147"/>
                <a:gd name="T80" fmla="*/ 98 w 147"/>
                <a:gd name="T81" fmla="*/ 144 h 147"/>
                <a:gd name="T82" fmla="*/ 108 w 147"/>
                <a:gd name="T83" fmla="*/ 139 h 147"/>
                <a:gd name="T84" fmla="*/ 114 w 147"/>
                <a:gd name="T85" fmla="*/ 125 h 147"/>
                <a:gd name="T86" fmla="*/ 110 w 147"/>
                <a:gd name="T87" fmla="*/ 116 h 147"/>
                <a:gd name="T88" fmla="*/ 117 w 147"/>
                <a:gd name="T89" fmla="*/ 108 h 147"/>
                <a:gd name="T90" fmla="*/ 127 w 147"/>
                <a:gd name="T91" fmla="*/ 112 h 147"/>
                <a:gd name="T92" fmla="*/ 140 w 147"/>
                <a:gd name="T93" fmla="*/ 106 h 147"/>
                <a:gd name="T94" fmla="*/ 145 w 147"/>
                <a:gd name="T95" fmla="*/ 95 h 147"/>
                <a:gd name="T96" fmla="*/ 139 w 147"/>
                <a:gd name="T97" fmla="*/ 81 h 147"/>
                <a:gd name="T98" fmla="*/ 83 w 147"/>
                <a:gd name="T99" fmla="*/ 100 h 147"/>
                <a:gd name="T100" fmla="*/ 46 w 147"/>
                <a:gd name="T101" fmla="*/ 85 h 147"/>
                <a:gd name="T102" fmla="*/ 61 w 147"/>
                <a:gd name="T103" fmla="*/ 48 h 147"/>
                <a:gd name="T104" fmla="*/ 98 w 147"/>
                <a:gd name="T105" fmla="*/ 63 h 147"/>
                <a:gd name="T106" fmla="*/ 83 w 147"/>
                <a:gd name="T107" fmla="*/ 100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7" h="147">
                  <a:moveTo>
                    <a:pt x="139" y="81"/>
                  </a:moveTo>
                  <a:cubicBezTo>
                    <a:pt x="128" y="77"/>
                    <a:pt x="128" y="77"/>
                    <a:pt x="128" y="77"/>
                  </a:cubicBezTo>
                  <a:cubicBezTo>
                    <a:pt x="129" y="74"/>
                    <a:pt x="129" y="71"/>
                    <a:pt x="128" y="67"/>
                  </a:cubicBezTo>
                  <a:cubicBezTo>
                    <a:pt x="138" y="63"/>
                    <a:pt x="138" y="63"/>
                    <a:pt x="138" y="63"/>
                  </a:cubicBezTo>
                  <a:cubicBezTo>
                    <a:pt x="144" y="60"/>
                    <a:pt x="146" y="54"/>
                    <a:pt x="144" y="49"/>
                  </a:cubicBezTo>
                  <a:cubicBezTo>
                    <a:pt x="139" y="38"/>
                    <a:pt x="139" y="38"/>
                    <a:pt x="139" y="38"/>
                  </a:cubicBezTo>
                  <a:cubicBezTo>
                    <a:pt x="137" y="33"/>
                    <a:pt x="130" y="30"/>
                    <a:pt x="125" y="33"/>
                  </a:cubicBezTo>
                  <a:cubicBezTo>
                    <a:pt x="115" y="37"/>
                    <a:pt x="115" y="37"/>
                    <a:pt x="115" y="37"/>
                  </a:cubicBezTo>
                  <a:cubicBezTo>
                    <a:pt x="113" y="34"/>
                    <a:pt x="110" y="32"/>
                    <a:pt x="108" y="30"/>
                  </a:cubicBezTo>
                  <a:cubicBezTo>
                    <a:pt x="112" y="20"/>
                    <a:pt x="112" y="20"/>
                    <a:pt x="112" y="20"/>
                  </a:cubicBezTo>
                  <a:cubicBezTo>
                    <a:pt x="114" y="14"/>
                    <a:pt x="111" y="8"/>
                    <a:pt x="106" y="6"/>
                  </a:cubicBezTo>
                  <a:cubicBezTo>
                    <a:pt x="95" y="2"/>
                    <a:pt x="95" y="2"/>
                    <a:pt x="95" y="2"/>
                  </a:cubicBezTo>
                  <a:cubicBezTo>
                    <a:pt x="89" y="0"/>
                    <a:pt x="83" y="2"/>
                    <a:pt x="81" y="8"/>
                  </a:cubicBezTo>
                  <a:cubicBezTo>
                    <a:pt x="77" y="18"/>
                    <a:pt x="77" y="18"/>
                    <a:pt x="77" y="18"/>
                  </a:cubicBezTo>
                  <a:cubicBezTo>
                    <a:pt x="74" y="17"/>
                    <a:pt x="70" y="17"/>
                    <a:pt x="67" y="18"/>
                  </a:cubicBezTo>
                  <a:cubicBezTo>
                    <a:pt x="62" y="8"/>
                    <a:pt x="62" y="8"/>
                    <a:pt x="62" y="8"/>
                  </a:cubicBezTo>
                  <a:cubicBezTo>
                    <a:pt x="60" y="3"/>
                    <a:pt x="54" y="0"/>
                    <a:pt x="49" y="3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3" y="10"/>
                    <a:pt x="30" y="16"/>
                    <a:pt x="33" y="2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3" y="32"/>
                    <a:pt x="31" y="35"/>
                    <a:pt x="28" y="38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14" y="33"/>
                    <a:pt x="8" y="35"/>
                    <a:pt x="6" y="41"/>
                  </a:cubicBezTo>
                  <a:cubicBezTo>
                    <a:pt x="2" y="52"/>
                    <a:pt x="2" y="52"/>
                    <a:pt x="2" y="52"/>
                  </a:cubicBezTo>
                  <a:cubicBezTo>
                    <a:pt x="0" y="57"/>
                    <a:pt x="2" y="63"/>
                    <a:pt x="8" y="65"/>
                  </a:cubicBezTo>
                  <a:cubicBezTo>
                    <a:pt x="16" y="68"/>
                    <a:pt x="16" y="68"/>
                    <a:pt x="16" y="68"/>
                  </a:cubicBezTo>
                  <a:cubicBezTo>
                    <a:pt x="15" y="72"/>
                    <a:pt x="15" y="76"/>
                    <a:pt x="16" y="81"/>
                  </a:cubicBezTo>
                  <a:cubicBezTo>
                    <a:pt x="8" y="84"/>
                    <a:pt x="8" y="84"/>
                    <a:pt x="8" y="84"/>
                  </a:cubicBezTo>
                  <a:cubicBezTo>
                    <a:pt x="3" y="86"/>
                    <a:pt x="0" y="92"/>
                    <a:pt x="3" y="98"/>
                  </a:cubicBezTo>
                  <a:cubicBezTo>
                    <a:pt x="7" y="109"/>
                    <a:pt x="7" y="109"/>
                    <a:pt x="7" y="109"/>
                  </a:cubicBezTo>
                  <a:cubicBezTo>
                    <a:pt x="10" y="114"/>
                    <a:pt x="16" y="116"/>
                    <a:pt x="21" y="114"/>
                  </a:cubicBezTo>
                  <a:cubicBezTo>
                    <a:pt x="29" y="110"/>
                    <a:pt x="29" y="110"/>
                    <a:pt x="29" y="110"/>
                  </a:cubicBezTo>
                  <a:cubicBezTo>
                    <a:pt x="32" y="114"/>
                    <a:pt x="35" y="116"/>
                    <a:pt x="38" y="119"/>
                  </a:cubicBezTo>
                  <a:cubicBezTo>
                    <a:pt x="35" y="127"/>
                    <a:pt x="35" y="127"/>
                    <a:pt x="35" y="127"/>
                  </a:cubicBezTo>
                  <a:cubicBezTo>
                    <a:pt x="32" y="132"/>
                    <a:pt x="35" y="138"/>
                    <a:pt x="40" y="140"/>
                  </a:cubicBezTo>
                  <a:cubicBezTo>
                    <a:pt x="51" y="145"/>
                    <a:pt x="51" y="145"/>
                    <a:pt x="51" y="145"/>
                  </a:cubicBezTo>
                  <a:cubicBezTo>
                    <a:pt x="57" y="147"/>
                    <a:pt x="63" y="144"/>
                    <a:pt x="65" y="139"/>
                  </a:cubicBezTo>
                  <a:cubicBezTo>
                    <a:pt x="68" y="130"/>
                    <a:pt x="68" y="130"/>
                    <a:pt x="68" y="130"/>
                  </a:cubicBezTo>
                  <a:cubicBezTo>
                    <a:pt x="72" y="130"/>
                    <a:pt x="76" y="130"/>
                    <a:pt x="80" y="130"/>
                  </a:cubicBezTo>
                  <a:cubicBezTo>
                    <a:pt x="84" y="138"/>
                    <a:pt x="84" y="138"/>
                    <a:pt x="84" y="138"/>
                  </a:cubicBezTo>
                  <a:cubicBezTo>
                    <a:pt x="86" y="144"/>
                    <a:pt x="92" y="146"/>
                    <a:pt x="98" y="144"/>
                  </a:cubicBezTo>
                  <a:cubicBezTo>
                    <a:pt x="108" y="139"/>
                    <a:pt x="108" y="139"/>
                    <a:pt x="108" y="139"/>
                  </a:cubicBezTo>
                  <a:cubicBezTo>
                    <a:pt x="114" y="137"/>
                    <a:pt x="116" y="131"/>
                    <a:pt x="114" y="125"/>
                  </a:cubicBezTo>
                  <a:cubicBezTo>
                    <a:pt x="110" y="116"/>
                    <a:pt x="110" y="116"/>
                    <a:pt x="110" y="116"/>
                  </a:cubicBezTo>
                  <a:cubicBezTo>
                    <a:pt x="112" y="114"/>
                    <a:pt x="115" y="111"/>
                    <a:pt x="117" y="108"/>
                  </a:cubicBezTo>
                  <a:cubicBezTo>
                    <a:pt x="127" y="112"/>
                    <a:pt x="127" y="112"/>
                    <a:pt x="127" y="112"/>
                  </a:cubicBezTo>
                  <a:cubicBezTo>
                    <a:pt x="132" y="114"/>
                    <a:pt x="138" y="111"/>
                    <a:pt x="140" y="106"/>
                  </a:cubicBezTo>
                  <a:cubicBezTo>
                    <a:pt x="145" y="95"/>
                    <a:pt x="145" y="95"/>
                    <a:pt x="145" y="95"/>
                  </a:cubicBezTo>
                  <a:cubicBezTo>
                    <a:pt x="147" y="90"/>
                    <a:pt x="144" y="84"/>
                    <a:pt x="139" y="81"/>
                  </a:cubicBezTo>
                  <a:close/>
                  <a:moveTo>
                    <a:pt x="83" y="100"/>
                  </a:moveTo>
                  <a:cubicBezTo>
                    <a:pt x="69" y="106"/>
                    <a:pt x="52" y="99"/>
                    <a:pt x="46" y="85"/>
                  </a:cubicBezTo>
                  <a:cubicBezTo>
                    <a:pt x="40" y="71"/>
                    <a:pt x="46" y="54"/>
                    <a:pt x="61" y="48"/>
                  </a:cubicBezTo>
                  <a:cubicBezTo>
                    <a:pt x="75" y="42"/>
                    <a:pt x="92" y="48"/>
                    <a:pt x="98" y="63"/>
                  </a:cubicBezTo>
                  <a:cubicBezTo>
                    <a:pt x="104" y="77"/>
                    <a:pt x="98" y="93"/>
                    <a:pt x="83" y="10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9" name="Freeform 171"/>
            <p:cNvSpPr>
              <a:spLocks noEditPoints="1"/>
            </p:cNvSpPr>
            <p:nvPr/>
          </p:nvSpPr>
          <p:spPr bwMode="auto">
            <a:xfrm flipH="1">
              <a:off x="1672004" y="2334524"/>
              <a:ext cx="168082" cy="168082"/>
            </a:xfrm>
            <a:custGeom>
              <a:avLst/>
              <a:gdLst>
                <a:gd name="T0" fmla="*/ 64 w 68"/>
                <a:gd name="T1" fmla="*/ 38 h 68"/>
                <a:gd name="T2" fmla="*/ 60 w 68"/>
                <a:gd name="T3" fmla="*/ 36 h 68"/>
                <a:gd name="T4" fmla="*/ 60 w 68"/>
                <a:gd name="T5" fmla="*/ 31 h 68"/>
                <a:gd name="T6" fmla="*/ 64 w 68"/>
                <a:gd name="T7" fmla="*/ 29 h 68"/>
                <a:gd name="T8" fmla="*/ 67 w 68"/>
                <a:gd name="T9" fmla="*/ 23 h 68"/>
                <a:gd name="T10" fmla="*/ 65 w 68"/>
                <a:gd name="T11" fmla="*/ 18 h 68"/>
                <a:gd name="T12" fmla="*/ 58 w 68"/>
                <a:gd name="T13" fmla="*/ 15 h 68"/>
                <a:gd name="T14" fmla="*/ 54 w 68"/>
                <a:gd name="T15" fmla="*/ 17 h 68"/>
                <a:gd name="T16" fmla="*/ 50 w 68"/>
                <a:gd name="T17" fmla="*/ 14 h 68"/>
                <a:gd name="T18" fmla="*/ 52 w 68"/>
                <a:gd name="T19" fmla="*/ 9 h 68"/>
                <a:gd name="T20" fmla="*/ 49 w 68"/>
                <a:gd name="T21" fmla="*/ 3 h 68"/>
                <a:gd name="T22" fmla="*/ 44 w 68"/>
                <a:gd name="T23" fmla="*/ 1 h 68"/>
                <a:gd name="T24" fmla="*/ 38 w 68"/>
                <a:gd name="T25" fmla="*/ 4 h 68"/>
                <a:gd name="T26" fmla="*/ 36 w 68"/>
                <a:gd name="T27" fmla="*/ 8 h 68"/>
                <a:gd name="T28" fmla="*/ 31 w 68"/>
                <a:gd name="T29" fmla="*/ 8 h 68"/>
                <a:gd name="T30" fmla="*/ 29 w 68"/>
                <a:gd name="T31" fmla="*/ 4 h 68"/>
                <a:gd name="T32" fmla="*/ 23 w 68"/>
                <a:gd name="T33" fmla="*/ 1 h 68"/>
                <a:gd name="T34" fmla="*/ 18 w 68"/>
                <a:gd name="T35" fmla="*/ 4 h 68"/>
                <a:gd name="T36" fmla="*/ 15 w 68"/>
                <a:gd name="T37" fmla="*/ 10 h 68"/>
                <a:gd name="T38" fmla="*/ 17 w 68"/>
                <a:gd name="T39" fmla="*/ 14 h 68"/>
                <a:gd name="T40" fmla="*/ 13 w 68"/>
                <a:gd name="T41" fmla="*/ 18 h 68"/>
                <a:gd name="T42" fmla="*/ 9 w 68"/>
                <a:gd name="T43" fmla="*/ 16 h 68"/>
                <a:gd name="T44" fmla="*/ 3 w 68"/>
                <a:gd name="T45" fmla="*/ 19 h 68"/>
                <a:gd name="T46" fmla="*/ 1 w 68"/>
                <a:gd name="T47" fmla="*/ 24 h 68"/>
                <a:gd name="T48" fmla="*/ 4 w 68"/>
                <a:gd name="T49" fmla="*/ 30 h 68"/>
                <a:gd name="T50" fmla="*/ 7 w 68"/>
                <a:gd name="T51" fmla="*/ 32 h 68"/>
                <a:gd name="T52" fmla="*/ 8 w 68"/>
                <a:gd name="T53" fmla="*/ 37 h 68"/>
                <a:gd name="T54" fmla="*/ 4 w 68"/>
                <a:gd name="T55" fmla="*/ 39 h 68"/>
                <a:gd name="T56" fmla="*/ 1 w 68"/>
                <a:gd name="T57" fmla="*/ 45 h 68"/>
                <a:gd name="T58" fmla="*/ 4 w 68"/>
                <a:gd name="T59" fmla="*/ 50 h 68"/>
                <a:gd name="T60" fmla="*/ 10 w 68"/>
                <a:gd name="T61" fmla="*/ 53 h 68"/>
                <a:gd name="T62" fmla="*/ 14 w 68"/>
                <a:gd name="T63" fmla="*/ 51 h 68"/>
                <a:gd name="T64" fmla="*/ 18 w 68"/>
                <a:gd name="T65" fmla="*/ 55 h 68"/>
                <a:gd name="T66" fmla="*/ 16 w 68"/>
                <a:gd name="T67" fmla="*/ 59 h 68"/>
                <a:gd name="T68" fmla="*/ 19 w 68"/>
                <a:gd name="T69" fmla="*/ 65 h 68"/>
                <a:gd name="T70" fmla="*/ 24 w 68"/>
                <a:gd name="T71" fmla="*/ 67 h 68"/>
                <a:gd name="T72" fmla="*/ 30 w 68"/>
                <a:gd name="T73" fmla="*/ 64 h 68"/>
                <a:gd name="T74" fmla="*/ 32 w 68"/>
                <a:gd name="T75" fmla="*/ 60 h 68"/>
                <a:gd name="T76" fmla="*/ 37 w 68"/>
                <a:gd name="T77" fmla="*/ 60 h 68"/>
                <a:gd name="T78" fmla="*/ 39 w 68"/>
                <a:gd name="T79" fmla="*/ 64 h 68"/>
                <a:gd name="T80" fmla="*/ 45 w 68"/>
                <a:gd name="T81" fmla="*/ 67 h 68"/>
                <a:gd name="T82" fmla="*/ 50 w 68"/>
                <a:gd name="T83" fmla="*/ 65 h 68"/>
                <a:gd name="T84" fmla="*/ 53 w 68"/>
                <a:gd name="T85" fmla="*/ 58 h 68"/>
                <a:gd name="T86" fmla="*/ 51 w 68"/>
                <a:gd name="T87" fmla="*/ 54 h 68"/>
                <a:gd name="T88" fmla="*/ 54 w 68"/>
                <a:gd name="T89" fmla="*/ 50 h 68"/>
                <a:gd name="T90" fmla="*/ 59 w 68"/>
                <a:gd name="T91" fmla="*/ 52 h 68"/>
                <a:gd name="T92" fmla="*/ 65 w 68"/>
                <a:gd name="T93" fmla="*/ 49 h 68"/>
                <a:gd name="T94" fmla="*/ 67 w 68"/>
                <a:gd name="T95" fmla="*/ 44 h 68"/>
                <a:gd name="T96" fmla="*/ 64 w 68"/>
                <a:gd name="T97" fmla="*/ 38 h 68"/>
                <a:gd name="T98" fmla="*/ 39 w 68"/>
                <a:gd name="T99" fmla="*/ 46 h 68"/>
                <a:gd name="T100" fmla="*/ 22 w 68"/>
                <a:gd name="T101" fmla="*/ 40 h 68"/>
                <a:gd name="T102" fmla="*/ 28 w 68"/>
                <a:gd name="T103" fmla="*/ 22 h 68"/>
                <a:gd name="T104" fmla="*/ 46 w 68"/>
                <a:gd name="T105" fmla="*/ 29 h 68"/>
                <a:gd name="T106" fmla="*/ 39 w 68"/>
                <a:gd name="T107" fmla="*/ 46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8" h="68">
                  <a:moveTo>
                    <a:pt x="64" y="38"/>
                  </a:moveTo>
                  <a:cubicBezTo>
                    <a:pt x="60" y="36"/>
                    <a:pt x="60" y="36"/>
                    <a:pt x="60" y="36"/>
                  </a:cubicBezTo>
                  <a:cubicBezTo>
                    <a:pt x="60" y="34"/>
                    <a:pt x="60" y="33"/>
                    <a:pt x="60" y="31"/>
                  </a:cubicBezTo>
                  <a:cubicBezTo>
                    <a:pt x="64" y="29"/>
                    <a:pt x="64" y="29"/>
                    <a:pt x="64" y="29"/>
                  </a:cubicBezTo>
                  <a:cubicBezTo>
                    <a:pt x="67" y="28"/>
                    <a:pt x="68" y="25"/>
                    <a:pt x="67" y="23"/>
                  </a:cubicBezTo>
                  <a:cubicBezTo>
                    <a:pt x="65" y="18"/>
                    <a:pt x="65" y="18"/>
                    <a:pt x="65" y="18"/>
                  </a:cubicBezTo>
                  <a:cubicBezTo>
                    <a:pt x="64" y="15"/>
                    <a:pt x="61" y="14"/>
                    <a:pt x="58" y="15"/>
                  </a:cubicBezTo>
                  <a:cubicBezTo>
                    <a:pt x="54" y="17"/>
                    <a:pt x="54" y="17"/>
                    <a:pt x="54" y="17"/>
                  </a:cubicBezTo>
                  <a:cubicBezTo>
                    <a:pt x="53" y="16"/>
                    <a:pt x="51" y="15"/>
                    <a:pt x="50" y="14"/>
                  </a:cubicBezTo>
                  <a:cubicBezTo>
                    <a:pt x="52" y="9"/>
                    <a:pt x="52" y="9"/>
                    <a:pt x="52" y="9"/>
                  </a:cubicBezTo>
                  <a:cubicBezTo>
                    <a:pt x="53" y="7"/>
                    <a:pt x="52" y="4"/>
                    <a:pt x="49" y="3"/>
                  </a:cubicBezTo>
                  <a:cubicBezTo>
                    <a:pt x="44" y="1"/>
                    <a:pt x="44" y="1"/>
                    <a:pt x="44" y="1"/>
                  </a:cubicBezTo>
                  <a:cubicBezTo>
                    <a:pt x="42" y="0"/>
                    <a:pt x="39" y="1"/>
                    <a:pt x="38" y="4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4" y="8"/>
                    <a:pt x="33" y="8"/>
                    <a:pt x="31" y="8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28" y="1"/>
                    <a:pt x="25" y="0"/>
                    <a:pt x="23" y="1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5" y="5"/>
                    <a:pt x="14" y="7"/>
                    <a:pt x="15" y="10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6" y="15"/>
                    <a:pt x="14" y="16"/>
                    <a:pt x="13" y="18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7" y="15"/>
                    <a:pt x="4" y="16"/>
                    <a:pt x="3" y="19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0" y="26"/>
                    <a:pt x="1" y="29"/>
                    <a:pt x="4" y="30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7" y="34"/>
                    <a:pt x="7" y="36"/>
                    <a:pt x="8" y="37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1" y="40"/>
                    <a:pt x="0" y="43"/>
                    <a:pt x="1" y="45"/>
                  </a:cubicBezTo>
                  <a:cubicBezTo>
                    <a:pt x="4" y="50"/>
                    <a:pt x="4" y="50"/>
                    <a:pt x="4" y="50"/>
                  </a:cubicBezTo>
                  <a:cubicBezTo>
                    <a:pt x="5" y="53"/>
                    <a:pt x="8" y="54"/>
                    <a:pt x="10" y="53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5" y="53"/>
                    <a:pt x="16" y="54"/>
                    <a:pt x="18" y="55"/>
                  </a:cubicBezTo>
                  <a:cubicBezTo>
                    <a:pt x="16" y="59"/>
                    <a:pt x="16" y="59"/>
                    <a:pt x="16" y="59"/>
                  </a:cubicBezTo>
                  <a:cubicBezTo>
                    <a:pt x="15" y="61"/>
                    <a:pt x="16" y="64"/>
                    <a:pt x="19" y="65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7" y="68"/>
                    <a:pt x="29" y="67"/>
                    <a:pt x="30" y="64"/>
                  </a:cubicBezTo>
                  <a:cubicBezTo>
                    <a:pt x="32" y="60"/>
                    <a:pt x="32" y="60"/>
                    <a:pt x="32" y="60"/>
                  </a:cubicBezTo>
                  <a:cubicBezTo>
                    <a:pt x="34" y="61"/>
                    <a:pt x="35" y="60"/>
                    <a:pt x="37" y="60"/>
                  </a:cubicBezTo>
                  <a:cubicBezTo>
                    <a:pt x="39" y="64"/>
                    <a:pt x="39" y="64"/>
                    <a:pt x="39" y="64"/>
                  </a:cubicBezTo>
                  <a:cubicBezTo>
                    <a:pt x="40" y="67"/>
                    <a:pt x="43" y="68"/>
                    <a:pt x="45" y="67"/>
                  </a:cubicBezTo>
                  <a:cubicBezTo>
                    <a:pt x="50" y="65"/>
                    <a:pt x="50" y="65"/>
                    <a:pt x="50" y="65"/>
                  </a:cubicBezTo>
                  <a:cubicBezTo>
                    <a:pt x="53" y="64"/>
                    <a:pt x="54" y="61"/>
                    <a:pt x="53" y="58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52" y="53"/>
                    <a:pt x="53" y="51"/>
                    <a:pt x="54" y="50"/>
                  </a:cubicBezTo>
                  <a:cubicBezTo>
                    <a:pt x="59" y="52"/>
                    <a:pt x="59" y="52"/>
                    <a:pt x="59" y="52"/>
                  </a:cubicBezTo>
                  <a:cubicBezTo>
                    <a:pt x="61" y="53"/>
                    <a:pt x="64" y="52"/>
                    <a:pt x="65" y="49"/>
                  </a:cubicBezTo>
                  <a:cubicBezTo>
                    <a:pt x="67" y="44"/>
                    <a:pt x="67" y="44"/>
                    <a:pt x="67" y="44"/>
                  </a:cubicBezTo>
                  <a:cubicBezTo>
                    <a:pt x="68" y="42"/>
                    <a:pt x="67" y="39"/>
                    <a:pt x="64" y="38"/>
                  </a:cubicBezTo>
                  <a:close/>
                  <a:moveTo>
                    <a:pt x="39" y="46"/>
                  </a:moveTo>
                  <a:cubicBezTo>
                    <a:pt x="32" y="49"/>
                    <a:pt x="25" y="46"/>
                    <a:pt x="22" y="40"/>
                  </a:cubicBezTo>
                  <a:cubicBezTo>
                    <a:pt x="19" y="33"/>
                    <a:pt x="22" y="25"/>
                    <a:pt x="28" y="22"/>
                  </a:cubicBezTo>
                  <a:cubicBezTo>
                    <a:pt x="35" y="19"/>
                    <a:pt x="43" y="22"/>
                    <a:pt x="46" y="29"/>
                  </a:cubicBezTo>
                  <a:cubicBezTo>
                    <a:pt x="48" y="36"/>
                    <a:pt x="45" y="43"/>
                    <a:pt x="39" y="4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0" name="Freeform 172"/>
            <p:cNvSpPr>
              <a:spLocks noEditPoints="1"/>
            </p:cNvSpPr>
            <p:nvPr/>
          </p:nvSpPr>
          <p:spPr bwMode="auto">
            <a:xfrm flipH="1">
              <a:off x="858999" y="3037911"/>
              <a:ext cx="180870" cy="182698"/>
            </a:xfrm>
            <a:custGeom>
              <a:avLst/>
              <a:gdLst>
                <a:gd name="T0" fmla="*/ 69 w 73"/>
                <a:gd name="T1" fmla="*/ 41 h 74"/>
                <a:gd name="T2" fmla="*/ 64 w 73"/>
                <a:gd name="T3" fmla="*/ 39 h 74"/>
                <a:gd name="T4" fmla="*/ 64 w 73"/>
                <a:gd name="T5" fmla="*/ 34 h 74"/>
                <a:gd name="T6" fmla="*/ 69 w 73"/>
                <a:gd name="T7" fmla="*/ 32 h 74"/>
                <a:gd name="T8" fmla="*/ 71 w 73"/>
                <a:gd name="T9" fmla="*/ 25 h 74"/>
                <a:gd name="T10" fmla="*/ 69 w 73"/>
                <a:gd name="T11" fmla="*/ 19 h 74"/>
                <a:gd name="T12" fmla="*/ 62 w 73"/>
                <a:gd name="T13" fmla="*/ 17 h 74"/>
                <a:gd name="T14" fmla="*/ 57 w 73"/>
                <a:gd name="T15" fmla="*/ 19 h 74"/>
                <a:gd name="T16" fmla="*/ 54 w 73"/>
                <a:gd name="T17" fmla="*/ 15 h 74"/>
                <a:gd name="T18" fmla="*/ 55 w 73"/>
                <a:gd name="T19" fmla="*/ 10 h 74"/>
                <a:gd name="T20" fmla="*/ 53 w 73"/>
                <a:gd name="T21" fmla="*/ 4 h 74"/>
                <a:gd name="T22" fmla="*/ 47 w 73"/>
                <a:gd name="T23" fmla="*/ 1 h 74"/>
                <a:gd name="T24" fmla="*/ 40 w 73"/>
                <a:gd name="T25" fmla="*/ 4 h 74"/>
                <a:gd name="T26" fmla="*/ 38 w 73"/>
                <a:gd name="T27" fmla="*/ 9 h 74"/>
                <a:gd name="T28" fmla="*/ 33 w 73"/>
                <a:gd name="T29" fmla="*/ 9 h 74"/>
                <a:gd name="T30" fmla="*/ 31 w 73"/>
                <a:gd name="T31" fmla="*/ 5 h 74"/>
                <a:gd name="T32" fmla="*/ 24 w 73"/>
                <a:gd name="T33" fmla="*/ 2 h 74"/>
                <a:gd name="T34" fmla="*/ 19 w 73"/>
                <a:gd name="T35" fmla="*/ 4 h 74"/>
                <a:gd name="T36" fmla="*/ 16 w 73"/>
                <a:gd name="T37" fmla="*/ 11 h 74"/>
                <a:gd name="T38" fmla="*/ 18 w 73"/>
                <a:gd name="T39" fmla="*/ 15 h 74"/>
                <a:gd name="T40" fmla="*/ 14 w 73"/>
                <a:gd name="T41" fmla="*/ 20 h 74"/>
                <a:gd name="T42" fmla="*/ 9 w 73"/>
                <a:gd name="T43" fmla="*/ 18 h 74"/>
                <a:gd name="T44" fmla="*/ 3 w 73"/>
                <a:gd name="T45" fmla="*/ 21 h 74"/>
                <a:gd name="T46" fmla="*/ 1 w 73"/>
                <a:gd name="T47" fmla="*/ 26 h 74"/>
                <a:gd name="T48" fmla="*/ 4 w 73"/>
                <a:gd name="T49" fmla="*/ 33 h 74"/>
                <a:gd name="T50" fmla="*/ 8 w 73"/>
                <a:gd name="T51" fmla="*/ 35 h 74"/>
                <a:gd name="T52" fmla="*/ 8 w 73"/>
                <a:gd name="T53" fmla="*/ 41 h 74"/>
                <a:gd name="T54" fmla="*/ 4 w 73"/>
                <a:gd name="T55" fmla="*/ 42 h 74"/>
                <a:gd name="T56" fmla="*/ 1 w 73"/>
                <a:gd name="T57" fmla="*/ 49 h 74"/>
                <a:gd name="T58" fmla="*/ 3 w 73"/>
                <a:gd name="T59" fmla="*/ 55 h 74"/>
                <a:gd name="T60" fmla="*/ 10 w 73"/>
                <a:gd name="T61" fmla="*/ 57 h 74"/>
                <a:gd name="T62" fmla="*/ 14 w 73"/>
                <a:gd name="T63" fmla="*/ 56 h 74"/>
                <a:gd name="T64" fmla="*/ 19 w 73"/>
                <a:gd name="T65" fmla="*/ 60 h 74"/>
                <a:gd name="T66" fmla="*/ 17 w 73"/>
                <a:gd name="T67" fmla="*/ 64 h 74"/>
                <a:gd name="T68" fmla="*/ 20 w 73"/>
                <a:gd name="T69" fmla="*/ 71 h 74"/>
                <a:gd name="T70" fmla="*/ 25 w 73"/>
                <a:gd name="T71" fmla="*/ 73 h 74"/>
                <a:gd name="T72" fmla="*/ 32 w 73"/>
                <a:gd name="T73" fmla="*/ 70 h 74"/>
                <a:gd name="T74" fmla="*/ 34 w 73"/>
                <a:gd name="T75" fmla="*/ 65 h 74"/>
                <a:gd name="T76" fmla="*/ 40 w 73"/>
                <a:gd name="T77" fmla="*/ 65 h 74"/>
                <a:gd name="T78" fmla="*/ 42 w 73"/>
                <a:gd name="T79" fmla="*/ 70 h 74"/>
                <a:gd name="T80" fmla="*/ 48 w 73"/>
                <a:gd name="T81" fmla="*/ 72 h 74"/>
                <a:gd name="T82" fmla="*/ 54 w 73"/>
                <a:gd name="T83" fmla="*/ 70 h 74"/>
                <a:gd name="T84" fmla="*/ 57 w 73"/>
                <a:gd name="T85" fmla="*/ 63 h 74"/>
                <a:gd name="T86" fmla="*/ 54 w 73"/>
                <a:gd name="T87" fmla="*/ 58 h 74"/>
                <a:gd name="T88" fmla="*/ 58 w 73"/>
                <a:gd name="T89" fmla="*/ 54 h 74"/>
                <a:gd name="T90" fmla="*/ 63 w 73"/>
                <a:gd name="T91" fmla="*/ 56 h 74"/>
                <a:gd name="T92" fmla="*/ 70 w 73"/>
                <a:gd name="T93" fmla="*/ 53 h 74"/>
                <a:gd name="T94" fmla="*/ 72 w 73"/>
                <a:gd name="T95" fmla="*/ 48 h 74"/>
                <a:gd name="T96" fmla="*/ 69 w 73"/>
                <a:gd name="T97" fmla="*/ 41 h 74"/>
                <a:gd name="T98" fmla="*/ 41 w 73"/>
                <a:gd name="T99" fmla="*/ 50 h 74"/>
                <a:gd name="T100" fmla="*/ 23 w 73"/>
                <a:gd name="T101" fmla="*/ 43 h 74"/>
                <a:gd name="T102" fmla="*/ 30 w 73"/>
                <a:gd name="T103" fmla="*/ 24 h 74"/>
                <a:gd name="T104" fmla="*/ 49 w 73"/>
                <a:gd name="T105" fmla="*/ 32 h 74"/>
                <a:gd name="T106" fmla="*/ 41 w 73"/>
                <a:gd name="T107" fmla="*/ 5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73" h="74">
                  <a:moveTo>
                    <a:pt x="69" y="41"/>
                  </a:moveTo>
                  <a:cubicBezTo>
                    <a:pt x="64" y="39"/>
                    <a:pt x="64" y="39"/>
                    <a:pt x="64" y="39"/>
                  </a:cubicBezTo>
                  <a:cubicBezTo>
                    <a:pt x="64" y="37"/>
                    <a:pt x="64" y="36"/>
                    <a:pt x="64" y="34"/>
                  </a:cubicBezTo>
                  <a:cubicBezTo>
                    <a:pt x="69" y="32"/>
                    <a:pt x="69" y="32"/>
                    <a:pt x="69" y="32"/>
                  </a:cubicBezTo>
                  <a:cubicBezTo>
                    <a:pt x="71" y="31"/>
                    <a:pt x="73" y="28"/>
                    <a:pt x="71" y="25"/>
                  </a:cubicBezTo>
                  <a:cubicBezTo>
                    <a:pt x="69" y="19"/>
                    <a:pt x="69" y="19"/>
                    <a:pt x="69" y="19"/>
                  </a:cubicBezTo>
                  <a:cubicBezTo>
                    <a:pt x="68" y="17"/>
                    <a:pt x="65" y="16"/>
                    <a:pt x="62" y="17"/>
                  </a:cubicBezTo>
                  <a:cubicBezTo>
                    <a:pt x="57" y="19"/>
                    <a:pt x="57" y="19"/>
                    <a:pt x="57" y="19"/>
                  </a:cubicBezTo>
                  <a:cubicBezTo>
                    <a:pt x="56" y="18"/>
                    <a:pt x="55" y="16"/>
                    <a:pt x="54" y="15"/>
                  </a:cubicBezTo>
                  <a:cubicBezTo>
                    <a:pt x="55" y="10"/>
                    <a:pt x="55" y="10"/>
                    <a:pt x="55" y="10"/>
                  </a:cubicBezTo>
                  <a:cubicBezTo>
                    <a:pt x="57" y="8"/>
                    <a:pt x="55" y="5"/>
                    <a:pt x="53" y="4"/>
                  </a:cubicBezTo>
                  <a:cubicBezTo>
                    <a:pt x="47" y="1"/>
                    <a:pt x="47" y="1"/>
                    <a:pt x="47" y="1"/>
                  </a:cubicBezTo>
                  <a:cubicBezTo>
                    <a:pt x="44" y="0"/>
                    <a:pt x="41" y="2"/>
                    <a:pt x="40" y="4"/>
                  </a:cubicBezTo>
                  <a:cubicBezTo>
                    <a:pt x="38" y="9"/>
                    <a:pt x="38" y="9"/>
                    <a:pt x="38" y="9"/>
                  </a:cubicBezTo>
                  <a:cubicBezTo>
                    <a:pt x="37" y="9"/>
                    <a:pt x="35" y="9"/>
                    <a:pt x="33" y="9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0" y="2"/>
                    <a:pt x="27" y="1"/>
                    <a:pt x="24" y="2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6" y="5"/>
                    <a:pt x="15" y="8"/>
                    <a:pt x="16" y="11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6" y="17"/>
                    <a:pt x="15" y="18"/>
                    <a:pt x="14" y="20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7" y="17"/>
                    <a:pt x="4" y="18"/>
                    <a:pt x="3" y="21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0" y="29"/>
                    <a:pt x="1" y="32"/>
                    <a:pt x="4" y="33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7" y="37"/>
                    <a:pt x="7" y="39"/>
                    <a:pt x="8" y="41"/>
                  </a:cubicBezTo>
                  <a:cubicBezTo>
                    <a:pt x="4" y="42"/>
                    <a:pt x="4" y="42"/>
                    <a:pt x="4" y="42"/>
                  </a:cubicBezTo>
                  <a:cubicBezTo>
                    <a:pt x="1" y="44"/>
                    <a:pt x="0" y="47"/>
                    <a:pt x="1" y="49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5" y="57"/>
                    <a:pt x="8" y="58"/>
                    <a:pt x="10" y="57"/>
                  </a:cubicBezTo>
                  <a:cubicBezTo>
                    <a:pt x="14" y="56"/>
                    <a:pt x="14" y="56"/>
                    <a:pt x="14" y="56"/>
                  </a:cubicBezTo>
                  <a:cubicBezTo>
                    <a:pt x="16" y="57"/>
                    <a:pt x="17" y="59"/>
                    <a:pt x="19" y="60"/>
                  </a:cubicBezTo>
                  <a:cubicBezTo>
                    <a:pt x="17" y="64"/>
                    <a:pt x="17" y="64"/>
                    <a:pt x="17" y="64"/>
                  </a:cubicBezTo>
                  <a:cubicBezTo>
                    <a:pt x="16" y="67"/>
                    <a:pt x="17" y="70"/>
                    <a:pt x="20" y="71"/>
                  </a:cubicBezTo>
                  <a:cubicBezTo>
                    <a:pt x="25" y="73"/>
                    <a:pt x="25" y="73"/>
                    <a:pt x="25" y="73"/>
                  </a:cubicBezTo>
                  <a:cubicBezTo>
                    <a:pt x="28" y="74"/>
                    <a:pt x="31" y="72"/>
                    <a:pt x="32" y="70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6" y="66"/>
                    <a:pt x="38" y="66"/>
                    <a:pt x="40" y="65"/>
                  </a:cubicBezTo>
                  <a:cubicBezTo>
                    <a:pt x="42" y="70"/>
                    <a:pt x="42" y="70"/>
                    <a:pt x="42" y="70"/>
                  </a:cubicBezTo>
                  <a:cubicBezTo>
                    <a:pt x="43" y="72"/>
                    <a:pt x="46" y="73"/>
                    <a:pt x="48" y="72"/>
                  </a:cubicBezTo>
                  <a:cubicBezTo>
                    <a:pt x="54" y="70"/>
                    <a:pt x="54" y="70"/>
                    <a:pt x="54" y="70"/>
                  </a:cubicBezTo>
                  <a:cubicBezTo>
                    <a:pt x="56" y="69"/>
                    <a:pt x="58" y="66"/>
                    <a:pt x="57" y="63"/>
                  </a:cubicBezTo>
                  <a:cubicBezTo>
                    <a:pt x="54" y="58"/>
                    <a:pt x="54" y="58"/>
                    <a:pt x="54" y="58"/>
                  </a:cubicBezTo>
                  <a:cubicBezTo>
                    <a:pt x="56" y="57"/>
                    <a:pt x="57" y="56"/>
                    <a:pt x="58" y="54"/>
                  </a:cubicBezTo>
                  <a:cubicBezTo>
                    <a:pt x="63" y="56"/>
                    <a:pt x="63" y="56"/>
                    <a:pt x="63" y="56"/>
                  </a:cubicBezTo>
                  <a:cubicBezTo>
                    <a:pt x="66" y="57"/>
                    <a:pt x="69" y="56"/>
                    <a:pt x="70" y="53"/>
                  </a:cubicBezTo>
                  <a:cubicBezTo>
                    <a:pt x="72" y="48"/>
                    <a:pt x="72" y="48"/>
                    <a:pt x="72" y="48"/>
                  </a:cubicBezTo>
                  <a:cubicBezTo>
                    <a:pt x="73" y="45"/>
                    <a:pt x="72" y="42"/>
                    <a:pt x="69" y="41"/>
                  </a:cubicBezTo>
                  <a:close/>
                  <a:moveTo>
                    <a:pt x="41" y="50"/>
                  </a:moveTo>
                  <a:cubicBezTo>
                    <a:pt x="34" y="53"/>
                    <a:pt x="26" y="50"/>
                    <a:pt x="23" y="43"/>
                  </a:cubicBezTo>
                  <a:cubicBezTo>
                    <a:pt x="20" y="36"/>
                    <a:pt x="23" y="28"/>
                    <a:pt x="30" y="24"/>
                  </a:cubicBezTo>
                  <a:cubicBezTo>
                    <a:pt x="37" y="21"/>
                    <a:pt x="45" y="25"/>
                    <a:pt x="49" y="32"/>
                  </a:cubicBezTo>
                  <a:cubicBezTo>
                    <a:pt x="52" y="39"/>
                    <a:pt x="48" y="47"/>
                    <a:pt x="41" y="5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1" name="Freeform 173"/>
            <p:cNvSpPr>
              <a:spLocks noEditPoints="1"/>
            </p:cNvSpPr>
            <p:nvPr/>
          </p:nvSpPr>
          <p:spPr bwMode="auto">
            <a:xfrm flipH="1">
              <a:off x="3285225" y="3571389"/>
              <a:ext cx="365396" cy="363569"/>
            </a:xfrm>
            <a:custGeom>
              <a:avLst/>
              <a:gdLst>
                <a:gd name="T0" fmla="*/ 139 w 147"/>
                <a:gd name="T1" fmla="*/ 81 h 147"/>
                <a:gd name="T2" fmla="*/ 128 w 147"/>
                <a:gd name="T3" fmla="*/ 77 h 147"/>
                <a:gd name="T4" fmla="*/ 128 w 147"/>
                <a:gd name="T5" fmla="*/ 67 h 147"/>
                <a:gd name="T6" fmla="*/ 138 w 147"/>
                <a:gd name="T7" fmla="*/ 62 h 147"/>
                <a:gd name="T8" fmla="*/ 144 w 147"/>
                <a:gd name="T9" fmla="*/ 49 h 147"/>
                <a:gd name="T10" fmla="*/ 139 w 147"/>
                <a:gd name="T11" fmla="*/ 38 h 147"/>
                <a:gd name="T12" fmla="*/ 125 w 147"/>
                <a:gd name="T13" fmla="*/ 32 h 147"/>
                <a:gd name="T14" fmla="*/ 115 w 147"/>
                <a:gd name="T15" fmla="*/ 37 h 147"/>
                <a:gd name="T16" fmla="*/ 108 w 147"/>
                <a:gd name="T17" fmla="*/ 30 h 147"/>
                <a:gd name="T18" fmla="*/ 112 w 147"/>
                <a:gd name="T19" fmla="*/ 19 h 147"/>
                <a:gd name="T20" fmla="*/ 106 w 147"/>
                <a:gd name="T21" fmla="*/ 6 h 147"/>
                <a:gd name="T22" fmla="*/ 95 w 147"/>
                <a:gd name="T23" fmla="*/ 2 h 147"/>
                <a:gd name="T24" fmla="*/ 81 w 147"/>
                <a:gd name="T25" fmla="*/ 8 h 147"/>
                <a:gd name="T26" fmla="*/ 77 w 147"/>
                <a:gd name="T27" fmla="*/ 17 h 147"/>
                <a:gd name="T28" fmla="*/ 67 w 147"/>
                <a:gd name="T29" fmla="*/ 17 h 147"/>
                <a:gd name="T30" fmla="*/ 62 w 147"/>
                <a:gd name="T31" fmla="*/ 8 h 147"/>
                <a:gd name="T32" fmla="*/ 49 w 147"/>
                <a:gd name="T33" fmla="*/ 3 h 147"/>
                <a:gd name="T34" fmla="*/ 38 w 147"/>
                <a:gd name="T35" fmla="*/ 7 h 147"/>
                <a:gd name="T36" fmla="*/ 33 w 147"/>
                <a:gd name="T37" fmla="*/ 21 h 147"/>
                <a:gd name="T38" fmla="*/ 36 w 147"/>
                <a:gd name="T39" fmla="*/ 30 h 147"/>
                <a:gd name="T40" fmla="*/ 28 w 147"/>
                <a:gd name="T41" fmla="*/ 38 h 147"/>
                <a:gd name="T42" fmla="*/ 20 w 147"/>
                <a:gd name="T43" fmla="*/ 35 h 147"/>
                <a:gd name="T44" fmla="*/ 6 w 147"/>
                <a:gd name="T45" fmla="*/ 40 h 147"/>
                <a:gd name="T46" fmla="*/ 2 w 147"/>
                <a:gd name="T47" fmla="*/ 51 h 147"/>
                <a:gd name="T48" fmla="*/ 8 w 147"/>
                <a:gd name="T49" fmla="*/ 65 h 147"/>
                <a:gd name="T50" fmla="*/ 16 w 147"/>
                <a:gd name="T51" fmla="*/ 68 h 147"/>
                <a:gd name="T52" fmla="*/ 16 w 147"/>
                <a:gd name="T53" fmla="*/ 80 h 147"/>
                <a:gd name="T54" fmla="*/ 8 w 147"/>
                <a:gd name="T55" fmla="*/ 84 h 147"/>
                <a:gd name="T56" fmla="*/ 3 w 147"/>
                <a:gd name="T57" fmla="*/ 98 h 147"/>
                <a:gd name="T58" fmla="*/ 7 w 147"/>
                <a:gd name="T59" fmla="*/ 108 h 147"/>
                <a:gd name="T60" fmla="*/ 21 w 147"/>
                <a:gd name="T61" fmla="*/ 114 h 147"/>
                <a:gd name="T62" fmla="*/ 29 w 147"/>
                <a:gd name="T63" fmla="*/ 110 h 147"/>
                <a:gd name="T64" fmla="*/ 38 w 147"/>
                <a:gd name="T65" fmla="*/ 119 h 147"/>
                <a:gd name="T66" fmla="*/ 35 w 147"/>
                <a:gd name="T67" fmla="*/ 127 h 147"/>
                <a:gd name="T68" fmla="*/ 41 w 147"/>
                <a:gd name="T69" fmla="*/ 140 h 147"/>
                <a:gd name="T70" fmla="*/ 52 w 147"/>
                <a:gd name="T71" fmla="*/ 145 h 147"/>
                <a:gd name="T72" fmla="*/ 65 w 147"/>
                <a:gd name="T73" fmla="*/ 139 h 147"/>
                <a:gd name="T74" fmla="*/ 68 w 147"/>
                <a:gd name="T75" fmla="*/ 130 h 147"/>
                <a:gd name="T76" fmla="*/ 80 w 147"/>
                <a:gd name="T77" fmla="*/ 130 h 147"/>
                <a:gd name="T78" fmla="*/ 84 w 147"/>
                <a:gd name="T79" fmla="*/ 138 h 147"/>
                <a:gd name="T80" fmla="*/ 98 w 147"/>
                <a:gd name="T81" fmla="*/ 144 h 147"/>
                <a:gd name="T82" fmla="*/ 108 w 147"/>
                <a:gd name="T83" fmla="*/ 139 h 147"/>
                <a:gd name="T84" fmla="*/ 114 w 147"/>
                <a:gd name="T85" fmla="*/ 125 h 147"/>
                <a:gd name="T86" fmla="*/ 110 w 147"/>
                <a:gd name="T87" fmla="*/ 116 h 147"/>
                <a:gd name="T88" fmla="*/ 117 w 147"/>
                <a:gd name="T89" fmla="*/ 108 h 147"/>
                <a:gd name="T90" fmla="*/ 127 w 147"/>
                <a:gd name="T91" fmla="*/ 112 h 147"/>
                <a:gd name="T92" fmla="*/ 140 w 147"/>
                <a:gd name="T93" fmla="*/ 106 h 147"/>
                <a:gd name="T94" fmla="*/ 145 w 147"/>
                <a:gd name="T95" fmla="*/ 95 h 147"/>
                <a:gd name="T96" fmla="*/ 139 w 147"/>
                <a:gd name="T97" fmla="*/ 81 h 147"/>
                <a:gd name="T98" fmla="*/ 83 w 147"/>
                <a:gd name="T99" fmla="*/ 99 h 147"/>
                <a:gd name="T100" fmla="*/ 46 w 147"/>
                <a:gd name="T101" fmla="*/ 85 h 147"/>
                <a:gd name="T102" fmla="*/ 61 w 147"/>
                <a:gd name="T103" fmla="*/ 48 h 147"/>
                <a:gd name="T104" fmla="*/ 98 w 147"/>
                <a:gd name="T105" fmla="*/ 62 h 147"/>
                <a:gd name="T106" fmla="*/ 83 w 147"/>
                <a:gd name="T107" fmla="*/ 99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7" h="147">
                  <a:moveTo>
                    <a:pt x="139" y="81"/>
                  </a:moveTo>
                  <a:cubicBezTo>
                    <a:pt x="128" y="77"/>
                    <a:pt x="128" y="77"/>
                    <a:pt x="128" y="77"/>
                  </a:cubicBezTo>
                  <a:cubicBezTo>
                    <a:pt x="129" y="74"/>
                    <a:pt x="129" y="70"/>
                    <a:pt x="128" y="67"/>
                  </a:cubicBezTo>
                  <a:cubicBezTo>
                    <a:pt x="138" y="62"/>
                    <a:pt x="138" y="62"/>
                    <a:pt x="138" y="62"/>
                  </a:cubicBezTo>
                  <a:cubicBezTo>
                    <a:pt x="144" y="60"/>
                    <a:pt x="146" y="54"/>
                    <a:pt x="144" y="49"/>
                  </a:cubicBezTo>
                  <a:cubicBezTo>
                    <a:pt x="139" y="38"/>
                    <a:pt x="139" y="38"/>
                    <a:pt x="139" y="38"/>
                  </a:cubicBezTo>
                  <a:cubicBezTo>
                    <a:pt x="137" y="33"/>
                    <a:pt x="131" y="30"/>
                    <a:pt x="125" y="32"/>
                  </a:cubicBezTo>
                  <a:cubicBezTo>
                    <a:pt x="115" y="37"/>
                    <a:pt x="115" y="37"/>
                    <a:pt x="115" y="37"/>
                  </a:cubicBezTo>
                  <a:cubicBezTo>
                    <a:pt x="113" y="34"/>
                    <a:pt x="110" y="32"/>
                    <a:pt x="108" y="30"/>
                  </a:cubicBezTo>
                  <a:cubicBezTo>
                    <a:pt x="112" y="19"/>
                    <a:pt x="112" y="19"/>
                    <a:pt x="112" y="19"/>
                  </a:cubicBezTo>
                  <a:cubicBezTo>
                    <a:pt x="114" y="14"/>
                    <a:pt x="111" y="8"/>
                    <a:pt x="106" y="6"/>
                  </a:cubicBezTo>
                  <a:cubicBezTo>
                    <a:pt x="95" y="2"/>
                    <a:pt x="95" y="2"/>
                    <a:pt x="95" y="2"/>
                  </a:cubicBezTo>
                  <a:cubicBezTo>
                    <a:pt x="89" y="0"/>
                    <a:pt x="83" y="2"/>
                    <a:pt x="81" y="8"/>
                  </a:cubicBezTo>
                  <a:cubicBezTo>
                    <a:pt x="77" y="17"/>
                    <a:pt x="77" y="17"/>
                    <a:pt x="77" y="17"/>
                  </a:cubicBezTo>
                  <a:cubicBezTo>
                    <a:pt x="74" y="17"/>
                    <a:pt x="70" y="17"/>
                    <a:pt x="67" y="17"/>
                  </a:cubicBezTo>
                  <a:cubicBezTo>
                    <a:pt x="62" y="8"/>
                    <a:pt x="62" y="8"/>
                    <a:pt x="62" y="8"/>
                  </a:cubicBezTo>
                  <a:cubicBezTo>
                    <a:pt x="60" y="3"/>
                    <a:pt x="54" y="0"/>
                    <a:pt x="49" y="3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3" y="10"/>
                    <a:pt x="30" y="16"/>
                    <a:pt x="33" y="2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3" y="32"/>
                    <a:pt x="31" y="35"/>
                    <a:pt x="28" y="38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14" y="32"/>
                    <a:pt x="8" y="35"/>
                    <a:pt x="6" y="40"/>
                  </a:cubicBezTo>
                  <a:cubicBezTo>
                    <a:pt x="2" y="51"/>
                    <a:pt x="2" y="51"/>
                    <a:pt x="2" y="51"/>
                  </a:cubicBezTo>
                  <a:cubicBezTo>
                    <a:pt x="0" y="57"/>
                    <a:pt x="2" y="63"/>
                    <a:pt x="8" y="65"/>
                  </a:cubicBezTo>
                  <a:cubicBezTo>
                    <a:pt x="16" y="68"/>
                    <a:pt x="16" y="68"/>
                    <a:pt x="16" y="68"/>
                  </a:cubicBezTo>
                  <a:cubicBezTo>
                    <a:pt x="15" y="72"/>
                    <a:pt x="15" y="76"/>
                    <a:pt x="16" y="80"/>
                  </a:cubicBezTo>
                  <a:cubicBezTo>
                    <a:pt x="8" y="84"/>
                    <a:pt x="8" y="84"/>
                    <a:pt x="8" y="84"/>
                  </a:cubicBezTo>
                  <a:cubicBezTo>
                    <a:pt x="3" y="86"/>
                    <a:pt x="0" y="92"/>
                    <a:pt x="3" y="98"/>
                  </a:cubicBezTo>
                  <a:cubicBezTo>
                    <a:pt x="7" y="108"/>
                    <a:pt x="7" y="108"/>
                    <a:pt x="7" y="108"/>
                  </a:cubicBezTo>
                  <a:cubicBezTo>
                    <a:pt x="10" y="114"/>
                    <a:pt x="16" y="116"/>
                    <a:pt x="21" y="114"/>
                  </a:cubicBezTo>
                  <a:cubicBezTo>
                    <a:pt x="29" y="110"/>
                    <a:pt x="29" y="110"/>
                    <a:pt x="29" y="110"/>
                  </a:cubicBezTo>
                  <a:cubicBezTo>
                    <a:pt x="32" y="113"/>
                    <a:pt x="35" y="116"/>
                    <a:pt x="38" y="119"/>
                  </a:cubicBezTo>
                  <a:cubicBezTo>
                    <a:pt x="35" y="127"/>
                    <a:pt x="35" y="127"/>
                    <a:pt x="35" y="127"/>
                  </a:cubicBezTo>
                  <a:cubicBezTo>
                    <a:pt x="33" y="132"/>
                    <a:pt x="35" y="138"/>
                    <a:pt x="41" y="140"/>
                  </a:cubicBezTo>
                  <a:cubicBezTo>
                    <a:pt x="52" y="145"/>
                    <a:pt x="52" y="145"/>
                    <a:pt x="52" y="145"/>
                  </a:cubicBezTo>
                  <a:cubicBezTo>
                    <a:pt x="57" y="147"/>
                    <a:pt x="63" y="144"/>
                    <a:pt x="65" y="139"/>
                  </a:cubicBezTo>
                  <a:cubicBezTo>
                    <a:pt x="68" y="130"/>
                    <a:pt x="68" y="130"/>
                    <a:pt x="68" y="130"/>
                  </a:cubicBezTo>
                  <a:cubicBezTo>
                    <a:pt x="72" y="130"/>
                    <a:pt x="76" y="130"/>
                    <a:pt x="80" y="130"/>
                  </a:cubicBezTo>
                  <a:cubicBezTo>
                    <a:pt x="84" y="138"/>
                    <a:pt x="84" y="138"/>
                    <a:pt x="84" y="138"/>
                  </a:cubicBezTo>
                  <a:cubicBezTo>
                    <a:pt x="86" y="144"/>
                    <a:pt x="92" y="146"/>
                    <a:pt x="98" y="144"/>
                  </a:cubicBezTo>
                  <a:cubicBezTo>
                    <a:pt x="108" y="139"/>
                    <a:pt x="108" y="139"/>
                    <a:pt x="108" y="139"/>
                  </a:cubicBezTo>
                  <a:cubicBezTo>
                    <a:pt x="114" y="137"/>
                    <a:pt x="116" y="130"/>
                    <a:pt x="114" y="125"/>
                  </a:cubicBezTo>
                  <a:cubicBezTo>
                    <a:pt x="110" y="116"/>
                    <a:pt x="110" y="116"/>
                    <a:pt x="110" y="116"/>
                  </a:cubicBezTo>
                  <a:cubicBezTo>
                    <a:pt x="112" y="113"/>
                    <a:pt x="115" y="111"/>
                    <a:pt x="117" y="108"/>
                  </a:cubicBezTo>
                  <a:cubicBezTo>
                    <a:pt x="127" y="112"/>
                    <a:pt x="127" y="112"/>
                    <a:pt x="127" y="112"/>
                  </a:cubicBezTo>
                  <a:cubicBezTo>
                    <a:pt x="132" y="114"/>
                    <a:pt x="138" y="111"/>
                    <a:pt x="140" y="106"/>
                  </a:cubicBezTo>
                  <a:cubicBezTo>
                    <a:pt x="145" y="95"/>
                    <a:pt x="145" y="95"/>
                    <a:pt x="145" y="95"/>
                  </a:cubicBezTo>
                  <a:cubicBezTo>
                    <a:pt x="147" y="89"/>
                    <a:pt x="144" y="83"/>
                    <a:pt x="139" y="81"/>
                  </a:cubicBezTo>
                  <a:close/>
                  <a:moveTo>
                    <a:pt x="83" y="99"/>
                  </a:moveTo>
                  <a:cubicBezTo>
                    <a:pt x="69" y="106"/>
                    <a:pt x="52" y="99"/>
                    <a:pt x="46" y="85"/>
                  </a:cubicBezTo>
                  <a:cubicBezTo>
                    <a:pt x="40" y="71"/>
                    <a:pt x="47" y="54"/>
                    <a:pt x="61" y="48"/>
                  </a:cubicBezTo>
                  <a:cubicBezTo>
                    <a:pt x="75" y="42"/>
                    <a:pt x="92" y="48"/>
                    <a:pt x="98" y="62"/>
                  </a:cubicBezTo>
                  <a:cubicBezTo>
                    <a:pt x="104" y="77"/>
                    <a:pt x="98" y="93"/>
                    <a:pt x="83" y="9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2" name="Freeform 174"/>
            <p:cNvSpPr>
              <a:spLocks noEditPoints="1"/>
            </p:cNvSpPr>
            <p:nvPr/>
          </p:nvSpPr>
          <p:spPr bwMode="auto">
            <a:xfrm flipH="1">
              <a:off x="3095219" y="2042208"/>
              <a:ext cx="299624" cy="297798"/>
            </a:xfrm>
            <a:custGeom>
              <a:avLst/>
              <a:gdLst>
                <a:gd name="T0" fmla="*/ 113 w 120"/>
                <a:gd name="T1" fmla="*/ 66 h 120"/>
                <a:gd name="T2" fmla="*/ 105 w 120"/>
                <a:gd name="T3" fmla="*/ 63 h 120"/>
                <a:gd name="T4" fmla="*/ 105 w 120"/>
                <a:gd name="T5" fmla="*/ 55 h 120"/>
                <a:gd name="T6" fmla="*/ 113 w 120"/>
                <a:gd name="T7" fmla="*/ 51 h 120"/>
                <a:gd name="T8" fmla="*/ 117 w 120"/>
                <a:gd name="T9" fmla="*/ 40 h 120"/>
                <a:gd name="T10" fmla="*/ 114 w 120"/>
                <a:gd name="T11" fmla="*/ 31 h 120"/>
                <a:gd name="T12" fmla="*/ 102 w 120"/>
                <a:gd name="T13" fmla="*/ 27 h 120"/>
                <a:gd name="T14" fmla="*/ 94 w 120"/>
                <a:gd name="T15" fmla="*/ 30 h 120"/>
                <a:gd name="T16" fmla="*/ 88 w 120"/>
                <a:gd name="T17" fmla="*/ 24 h 120"/>
                <a:gd name="T18" fmla="*/ 91 w 120"/>
                <a:gd name="T19" fmla="*/ 16 h 120"/>
                <a:gd name="T20" fmla="*/ 86 w 120"/>
                <a:gd name="T21" fmla="*/ 5 h 120"/>
                <a:gd name="T22" fmla="*/ 77 w 120"/>
                <a:gd name="T23" fmla="*/ 1 h 120"/>
                <a:gd name="T24" fmla="*/ 66 w 120"/>
                <a:gd name="T25" fmla="*/ 6 h 120"/>
                <a:gd name="T26" fmla="*/ 63 w 120"/>
                <a:gd name="T27" fmla="*/ 14 h 120"/>
                <a:gd name="T28" fmla="*/ 54 w 120"/>
                <a:gd name="T29" fmla="*/ 14 h 120"/>
                <a:gd name="T30" fmla="*/ 51 w 120"/>
                <a:gd name="T31" fmla="*/ 6 h 120"/>
                <a:gd name="T32" fmla="*/ 40 w 120"/>
                <a:gd name="T33" fmla="*/ 2 h 120"/>
                <a:gd name="T34" fmla="*/ 31 w 120"/>
                <a:gd name="T35" fmla="*/ 6 h 120"/>
                <a:gd name="T36" fmla="*/ 27 w 120"/>
                <a:gd name="T37" fmla="*/ 17 h 120"/>
                <a:gd name="T38" fmla="*/ 30 w 120"/>
                <a:gd name="T39" fmla="*/ 24 h 120"/>
                <a:gd name="T40" fmla="*/ 23 w 120"/>
                <a:gd name="T41" fmla="*/ 31 h 120"/>
                <a:gd name="T42" fmla="*/ 16 w 120"/>
                <a:gd name="T43" fmla="*/ 28 h 120"/>
                <a:gd name="T44" fmla="*/ 5 w 120"/>
                <a:gd name="T45" fmla="*/ 33 h 120"/>
                <a:gd name="T46" fmla="*/ 1 w 120"/>
                <a:gd name="T47" fmla="*/ 42 h 120"/>
                <a:gd name="T48" fmla="*/ 6 w 120"/>
                <a:gd name="T49" fmla="*/ 53 h 120"/>
                <a:gd name="T50" fmla="*/ 13 w 120"/>
                <a:gd name="T51" fmla="*/ 56 h 120"/>
                <a:gd name="T52" fmla="*/ 13 w 120"/>
                <a:gd name="T53" fmla="*/ 66 h 120"/>
                <a:gd name="T54" fmla="*/ 6 w 120"/>
                <a:gd name="T55" fmla="*/ 68 h 120"/>
                <a:gd name="T56" fmla="*/ 2 w 120"/>
                <a:gd name="T57" fmla="*/ 80 h 120"/>
                <a:gd name="T58" fmla="*/ 6 w 120"/>
                <a:gd name="T59" fmla="*/ 88 h 120"/>
                <a:gd name="T60" fmla="*/ 17 w 120"/>
                <a:gd name="T61" fmla="*/ 93 h 120"/>
                <a:gd name="T62" fmla="*/ 24 w 120"/>
                <a:gd name="T63" fmla="*/ 90 h 120"/>
                <a:gd name="T64" fmla="*/ 31 w 120"/>
                <a:gd name="T65" fmla="*/ 97 h 120"/>
                <a:gd name="T66" fmla="*/ 28 w 120"/>
                <a:gd name="T67" fmla="*/ 104 h 120"/>
                <a:gd name="T68" fmla="*/ 33 w 120"/>
                <a:gd name="T69" fmla="*/ 115 h 120"/>
                <a:gd name="T70" fmla="*/ 42 w 120"/>
                <a:gd name="T71" fmla="*/ 118 h 120"/>
                <a:gd name="T72" fmla="*/ 53 w 120"/>
                <a:gd name="T73" fmla="*/ 113 h 120"/>
                <a:gd name="T74" fmla="*/ 56 w 120"/>
                <a:gd name="T75" fmla="*/ 106 h 120"/>
                <a:gd name="T76" fmla="*/ 65 w 120"/>
                <a:gd name="T77" fmla="*/ 106 h 120"/>
                <a:gd name="T78" fmla="*/ 68 w 120"/>
                <a:gd name="T79" fmla="*/ 113 h 120"/>
                <a:gd name="T80" fmla="*/ 80 w 120"/>
                <a:gd name="T81" fmla="*/ 117 h 120"/>
                <a:gd name="T82" fmla="*/ 88 w 120"/>
                <a:gd name="T83" fmla="*/ 113 h 120"/>
                <a:gd name="T84" fmla="*/ 93 w 120"/>
                <a:gd name="T85" fmla="*/ 102 h 120"/>
                <a:gd name="T86" fmla="*/ 89 w 120"/>
                <a:gd name="T87" fmla="*/ 95 h 120"/>
                <a:gd name="T88" fmla="*/ 96 w 120"/>
                <a:gd name="T89" fmla="*/ 88 h 120"/>
                <a:gd name="T90" fmla="*/ 103 w 120"/>
                <a:gd name="T91" fmla="*/ 91 h 120"/>
                <a:gd name="T92" fmla="*/ 115 w 120"/>
                <a:gd name="T93" fmla="*/ 86 h 120"/>
                <a:gd name="T94" fmla="*/ 118 w 120"/>
                <a:gd name="T95" fmla="*/ 77 h 120"/>
                <a:gd name="T96" fmla="*/ 113 w 120"/>
                <a:gd name="T97" fmla="*/ 66 h 120"/>
                <a:gd name="T98" fmla="*/ 68 w 120"/>
                <a:gd name="T99" fmla="*/ 81 h 120"/>
                <a:gd name="T100" fmla="*/ 38 w 120"/>
                <a:gd name="T101" fmla="*/ 69 h 120"/>
                <a:gd name="T102" fmla="*/ 50 w 120"/>
                <a:gd name="T103" fmla="*/ 39 h 120"/>
                <a:gd name="T104" fmla="*/ 80 w 120"/>
                <a:gd name="T105" fmla="*/ 51 h 120"/>
                <a:gd name="T106" fmla="*/ 68 w 120"/>
                <a:gd name="T107" fmla="*/ 8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0" h="120">
                  <a:moveTo>
                    <a:pt x="113" y="66"/>
                  </a:moveTo>
                  <a:cubicBezTo>
                    <a:pt x="105" y="63"/>
                    <a:pt x="105" y="63"/>
                    <a:pt x="105" y="63"/>
                  </a:cubicBezTo>
                  <a:cubicBezTo>
                    <a:pt x="105" y="60"/>
                    <a:pt x="105" y="57"/>
                    <a:pt x="105" y="55"/>
                  </a:cubicBezTo>
                  <a:cubicBezTo>
                    <a:pt x="113" y="51"/>
                    <a:pt x="113" y="51"/>
                    <a:pt x="113" y="51"/>
                  </a:cubicBezTo>
                  <a:cubicBezTo>
                    <a:pt x="117" y="49"/>
                    <a:pt x="119" y="44"/>
                    <a:pt x="117" y="40"/>
                  </a:cubicBezTo>
                  <a:cubicBezTo>
                    <a:pt x="114" y="31"/>
                    <a:pt x="114" y="31"/>
                    <a:pt x="114" y="31"/>
                  </a:cubicBezTo>
                  <a:cubicBezTo>
                    <a:pt x="112" y="27"/>
                    <a:pt x="107" y="25"/>
                    <a:pt x="102" y="27"/>
                  </a:cubicBezTo>
                  <a:cubicBezTo>
                    <a:pt x="94" y="30"/>
                    <a:pt x="94" y="30"/>
                    <a:pt x="94" y="30"/>
                  </a:cubicBezTo>
                  <a:cubicBezTo>
                    <a:pt x="92" y="28"/>
                    <a:pt x="90" y="26"/>
                    <a:pt x="88" y="24"/>
                  </a:cubicBezTo>
                  <a:cubicBezTo>
                    <a:pt x="91" y="16"/>
                    <a:pt x="91" y="16"/>
                    <a:pt x="91" y="16"/>
                  </a:cubicBezTo>
                  <a:cubicBezTo>
                    <a:pt x="93" y="11"/>
                    <a:pt x="91" y="7"/>
                    <a:pt x="86" y="5"/>
                  </a:cubicBezTo>
                  <a:cubicBezTo>
                    <a:pt x="77" y="1"/>
                    <a:pt x="77" y="1"/>
                    <a:pt x="77" y="1"/>
                  </a:cubicBezTo>
                  <a:cubicBezTo>
                    <a:pt x="73" y="0"/>
                    <a:pt x="68" y="2"/>
                    <a:pt x="66" y="6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60" y="14"/>
                    <a:pt x="57" y="14"/>
                    <a:pt x="54" y="14"/>
                  </a:cubicBezTo>
                  <a:cubicBezTo>
                    <a:pt x="51" y="6"/>
                    <a:pt x="51" y="6"/>
                    <a:pt x="51" y="6"/>
                  </a:cubicBezTo>
                  <a:cubicBezTo>
                    <a:pt x="49" y="2"/>
                    <a:pt x="44" y="0"/>
                    <a:pt x="40" y="2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27" y="8"/>
                    <a:pt x="25" y="13"/>
                    <a:pt x="27" y="17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27" y="26"/>
                    <a:pt x="25" y="29"/>
                    <a:pt x="23" y="31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1" y="26"/>
                    <a:pt x="7" y="29"/>
                    <a:pt x="5" y="33"/>
                  </a:cubicBezTo>
                  <a:cubicBezTo>
                    <a:pt x="1" y="42"/>
                    <a:pt x="1" y="42"/>
                    <a:pt x="1" y="42"/>
                  </a:cubicBezTo>
                  <a:cubicBezTo>
                    <a:pt x="0" y="46"/>
                    <a:pt x="2" y="51"/>
                    <a:pt x="6" y="53"/>
                  </a:cubicBezTo>
                  <a:cubicBezTo>
                    <a:pt x="13" y="56"/>
                    <a:pt x="13" y="56"/>
                    <a:pt x="13" y="56"/>
                  </a:cubicBezTo>
                  <a:cubicBezTo>
                    <a:pt x="12" y="59"/>
                    <a:pt x="13" y="62"/>
                    <a:pt x="13" y="66"/>
                  </a:cubicBezTo>
                  <a:cubicBezTo>
                    <a:pt x="6" y="68"/>
                    <a:pt x="6" y="68"/>
                    <a:pt x="6" y="68"/>
                  </a:cubicBezTo>
                  <a:cubicBezTo>
                    <a:pt x="2" y="70"/>
                    <a:pt x="0" y="75"/>
                    <a:pt x="2" y="80"/>
                  </a:cubicBezTo>
                  <a:cubicBezTo>
                    <a:pt x="6" y="88"/>
                    <a:pt x="6" y="88"/>
                    <a:pt x="6" y="88"/>
                  </a:cubicBezTo>
                  <a:cubicBezTo>
                    <a:pt x="8" y="93"/>
                    <a:pt x="13" y="95"/>
                    <a:pt x="17" y="93"/>
                  </a:cubicBezTo>
                  <a:cubicBezTo>
                    <a:pt x="24" y="90"/>
                    <a:pt x="24" y="90"/>
                    <a:pt x="24" y="90"/>
                  </a:cubicBezTo>
                  <a:cubicBezTo>
                    <a:pt x="26" y="93"/>
                    <a:pt x="28" y="95"/>
                    <a:pt x="31" y="97"/>
                  </a:cubicBezTo>
                  <a:cubicBezTo>
                    <a:pt x="28" y="104"/>
                    <a:pt x="28" y="104"/>
                    <a:pt x="28" y="104"/>
                  </a:cubicBezTo>
                  <a:cubicBezTo>
                    <a:pt x="26" y="108"/>
                    <a:pt x="29" y="113"/>
                    <a:pt x="33" y="115"/>
                  </a:cubicBezTo>
                  <a:cubicBezTo>
                    <a:pt x="42" y="118"/>
                    <a:pt x="42" y="118"/>
                    <a:pt x="42" y="118"/>
                  </a:cubicBezTo>
                  <a:cubicBezTo>
                    <a:pt x="46" y="120"/>
                    <a:pt x="51" y="118"/>
                    <a:pt x="53" y="113"/>
                  </a:cubicBezTo>
                  <a:cubicBezTo>
                    <a:pt x="56" y="106"/>
                    <a:pt x="56" y="106"/>
                    <a:pt x="56" y="106"/>
                  </a:cubicBezTo>
                  <a:cubicBezTo>
                    <a:pt x="59" y="106"/>
                    <a:pt x="62" y="106"/>
                    <a:pt x="65" y="106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70" y="117"/>
                    <a:pt x="75" y="119"/>
                    <a:pt x="80" y="117"/>
                  </a:cubicBezTo>
                  <a:cubicBezTo>
                    <a:pt x="88" y="113"/>
                    <a:pt x="88" y="113"/>
                    <a:pt x="88" y="113"/>
                  </a:cubicBezTo>
                  <a:cubicBezTo>
                    <a:pt x="93" y="112"/>
                    <a:pt x="95" y="107"/>
                    <a:pt x="93" y="102"/>
                  </a:cubicBezTo>
                  <a:cubicBezTo>
                    <a:pt x="89" y="95"/>
                    <a:pt x="89" y="95"/>
                    <a:pt x="89" y="95"/>
                  </a:cubicBezTo>
                  <a:cubicBezTo>
                    <a:pt x="92" y="93"/>
                    <a:pt x="94" y="90"/>
                    <a:pt x="96" y="88"/>
                  </a:cubicBezTo>
                  <a:cubicBezTo>
                    <a:pt x="103" y="91"/>
                    <a:pt x="103" y="91"/>
                    <a:pt x="103" y="91"/>
                  </a:cubicBezTo>
                  <a:cubicBezTo>
                    <a:pt x="108" y="93"/>
                    <a:pt x="113" y="91"/>
                    <a:pt x="115" y="86"/>
                  </a:cubicBezTo>
                  <a:cubicBezTo>
                    <a:pt x="118" y="77"/>
                    <a:pt x="118" y="77"/>
                    <a:pt x="118" y="77"/>
                  </a:cubicBezTo>
                  <a:cubicBezTo>
                    <a:pt x="120" y="73"/>
                    <a:pt x="118" y="68"/>
                    <a:pt x="113" y="66"/>
                  </a:cubicBezTo>
                  <a:close/>
                  <a:moveTo>
                    <a:pt x="68" y="81"/>
                  </a:moveTo>
                  <a:cubicBezTo>
                    <a:pt x="56" y="86"/>
                    <a:pt x="43" y="81"/>
                    <a:pt x="38" y="69"/>
                  </a:cubicBezTo>
                  <a:cubicBezTo>
                    <a:pt x="33" y="58"/>
                    <a:pt x="38" y="44"/>
                    <a:pt x="50" y="39"/>
                  </a:cubicBezTo>
                  <a:cubicBezTo>
                    <a:pt x="61" y="34"/>
                    <a:pt x="75" y="39"/>
                    <a:pt x="80" y="51"/>
                  </a:cubicBezTo>
                  <a:cubicBezTo>
                    <a:pt x="85" y="62"/>
                    <a:pt x="80" y="76"/>
                    <a:pt x="68" y="8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3" name="Freeform 175"/>
            <p:cNvSpPr>
              <a:spLocks noEditPoints="1"/>
            </p:cNvSpPr>
            <p:nvPr/>
          </p:nvSpPr>
          <p:spPr bwMode="auto">
            <a:xfrm flipH="1">
              <a:off x="2685976" y="4278429"/>
              <a:ext cx="160774" cy="162602"/>
            </a:xfrm>
            <a:custGeom>
              <a:avLst/>
              <a:gdLst>
                <a:gd name="T0" fmla="*/ 61 w 65"/>
                <a:gd name="T1" fmla="*/ 37 h 65"/>
                <a:gd name="T2" fmla="*/ 57 w 65"/>
                <a:gd name="T3" fmla="*/ 35 h 65"/>
                <a:gd name="T4" fmla="*/ 57 w 65"/>
                <a:gd name="T5" fmla="*/ 30 h 65"/>
                <a:gd name="T6" fmla="*/ 61 w 65"/>
                <a:gd name="T7" fmla="*/ 28 h 65"/>
                <a:gd name="T8" fmla="*/ 64 w 65"/>
                <a:gd name="T9" fmla="*/ 22 h 65"/>
                <a:gd name="T10" fmla="*/ 62 w 65"/>
                <a:gd name="T11" fmla="*/ 17 h 65"/>
                <a:gd name="T12" fmla="*/ 55 w 65"/>
                <a:gd name="T13" fmla="*/ 15 h 65"/>
                <a:gd name="T14" fmla="*/ 51 w 65"/>
                <a:gd name="T15" fmla="*/ 17 h 65"/>
                <a:gd name="T16" fmla="*/ 48 w 65"/>
                <a:gd name="T17" fmla="*/ 14 h 65"/>
                <a:gd name="T18" fmla="*/ 49 w 65"/>
                <a:gd name="T19" fmla="*/ 9 h 65"/>
                <a:gd name="T20" fmla="*/ 47 w 65"/>
                <a:gd name="T21" fmla="*/ 3 h 65"/>
                <a:gd name="T22" fmla="*/ 42 w 65"/>
                <a:gd name="T23" fmla="*/ 1 h 65"/>
                <a:gd name="T24" fmla="*/ 36 w 65"/>
                <a:gd name="T25" fmla="*/ 4 h 65"/>
                <a:gd name="T26" fmla="*/ 34 w 65"/>
                <a:gd name="T27" fmla="*/ 8 h 65"/>
                <a:gd name="T28" fmla="*/ 30 w 65"/>
                <a:gd name="T29" fmla="*/ 8 h 65"/>
                <a:gd name="T30" fmla="*/ 28 w 65"/>
                <a:gd name="T31" fmla="*/ 4 h 65"/>
                <a:gd name="T32" fmla="*/ 22 w 65"/>
                <a:gd name="T33" fmla="*/ 2 h 65"/>
                <a:gd name="T34" fmla="*/ 17 w 65"/>
                <a:gd name="T35" fmla="*/ 4 h 65"/>
                <a:gd name="T36" fmla="*/ 15 w 65"/>
                <a:gd name="T37" fmla="*/ 10 h 65"/>
                <a:gd name="T38" fmla="*/ 16 w 65"/>
                <a:gd name="T39" fmla="*/ 14 h 65"/>
                <a:gd name="T40" fmla="*/ 13 w 65"/>
                <a:gd name="T41" fmla="*/ 17 h 65"/>
                <a:gd name="T42" fmla="*/ 9 w 65"/>
                <a:gd name="T43" fmla="*/ 16 h 65"/>
                <a:gd name="T44" fmla="*/ 3 w 65"/>
                <a:gd name="T45" fmla="*/ 19 h 65"/>
                <a:gd name="T46" fmla="*/ 1 w 65"/>
                <a:gd name="T47" fmla="*/ 23 h 65"/>
                <a:gd name="T48" fmla="*/ 3 w 65"/>
                <a:gd name="T49" fmla="*/ 29 h 65"/>
                <a:gd name="T50" fmla="*/ 7 w 65"/>
                <a:gd name="T51" fmla="*/ 31 h 65"/>
                <a:gd name="T52" fmla="*/ 7 w 65"/>
                <a:gd name="T53" fmla="*/ 36 h 65"/>
                <a:gd name="T54" fmla="*/ 4 w 65"/>
                <a:gd name="T55" fmla="*/ 38 h 65"/>
                <a:gd name="T56" fmla="*/ 1 w 65"/>
                <a:gd name="T57" fmla="*/ 44 h 65"/>
                <a:gd name="T58" fmla="*/ 3 w 65"/>
                <a:gd name="T59" fmla="*/ 49 h 65"/>
                <a:gd name="T60" fmla="*/ 9 w 65"/>
                <a:gd name="T61" fmla="*/ 51 h 65"/>
                <a:gd name="T62" fmla="*/ 13 w 65"/>
                <a:gd name="T63" fmla="*/ 49 h 65"/>
                <a:gd name="T64" fmla="*/ 17 w 65"/>
                <a:gd name="T65" fmla="*/ 53 h 65"/>
                <a:gd name="T66" fmla="*/ 15 w 65"/>
                <a:gd name="T67" fmla="*/ 57 h 65"/>
                <a:gd name="T68" fmla="*/ 18 w 65"/>
                <a:gd name="T69" fmla="*/ 63 h 65"/>
                <a:gd name="T70" fmla="*/ 23 w 65"/>
                <a:gd name="T71" fmla="*/ 65 h 65"/>
                <a:gd name="T72" fmla="*/ 29 w 65"/>
                <a:gd name="T73" fmla="*/ 62 h 65"/>
                <a:gd name="T74" fmla="*/ 30 w 65"/>
                <a:gd name="T75" fmla="*/ 58 h 65"/>
                <a:gd name="T76" fmla="*/ 35 w 65"/>
                <a:gd name="T77" fmla="*/ 58 h 65"/>
                <a:gd name="T78" fmla="*/ 37 w 65"/>
                <a:gd name="T79" fmla="*/ 62 h 65"/>
                <a:gd name="T80" fmla="*/ 43 w 65"/>
                <a:gd name="T81" fmla="*/ 64 h 65"/>
                <a:gd name="T82" fmla="*/ 48 w 65"/>
                <a:gd name="T83" fmla="*/ 62 h 65"/>
                <a:gd name="T84" fmla="*/ 50 w 65"/>
                <a:gd name="T85" fmla="*/ 56 h 65"/>
                <a:gd name="T86" fmla="*/ 49 w 65"/>
                <a:gd name="T87" fmla="*/ 52 h 65"/>
                <a:gd name="T88" fmla="*/ 52 w 65"/>
                <a:gd name="T89" fmla="*/ 48 h 65"/>
                <a:gd name="T90" fmla="*/ 56 w 65"/>
                <a:gd name="T91" fmla="*/ 50 h 65"/>
                <a:gd name="T92" fmla="*/ 62 w 65"/>
                <a:gd name="T93" fmla="*/ 47 h 65"/>
                <a:gd name="T94" fmla="*/ 64 w 65"/>
                <a:gd name="T95" fmla="*/ 43 h 65"/>
                <a:gd name="T96" fmla="*/ 61 w 65"/>
                <a:gd name="T97" fmla="*/ 37 h 65"/>
                <a:gd name="T98" fmla="*/ 37 w 65"/>
                <a:gd name="T99" fmla="*/ 45 h 65"/>
                <a:gd name="T100" fmla="*/ 21 w 65"/>
                <a:gd name="T101" fmla="*/ 38 h 65"/>
                <a:gd name="T102" fmla="*/ 27 w 65"/>
                <a:gd name="T103" fmla="*/ 22 h 65"/>
                <a:gd name="T104" fmla="*/ 43 w 65"/>
                <a:gd name="T105" fmla="*/ 28 h 65"/>
                <a:gd name="T106" fmla="*/ 37 w 65"/>
                <a:gd name="T107" fmla="*/ 4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5" h="65">
                  <a:moveTo>
                    <a:pt x="61" y="37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33"/>
                    <a:pt x="57" y="32"/>
                    <a:pt x="57" y="30"/>
                  </a:cubicBezTo>
                  <a:cubicBezTo>
                    <a:pt x="61" y="28"/>
                    <a:pt x="61" y="28"/>
                    <a:pt x="61" y="28"/>
                  </a:cubicBezTo>
                  <a:cubicBezTo>
                    <a:pt x="64" y="27"/>
                    <a:pt x="65" y="25"/>
                    <a:pt x="64" y="22"/>
                  </a:cubicBezTo>
                  <a:cubicBezTo>
                    <a:pt x="62" y="17"/>
                    <a:pt x="62" y="17"/>
                    <a:pt x="62" y="17"/>
                  </a:cubicBezTo>
                  <a:cubicBezTo>
                    <a:pt x="60" y="15"/>
                    <a:pt x="58" y="14"/>
                    <a:pt x="55" y="15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50" y="16"/>
                    <a:pt x="49" y="15"/>
                    <a:pt x="48" y="14"/>
                  </a:cubicBezTo>
                  <a:cubicBezTo>
                    <a:pt x="49" y="9"/>
                    <a:pt x="49" y="9"/>
                    <a:pt x="49" y="9"/>
                  </a:cubicBezTo>
                  <a:cubicBezTo>
                    <a:pt x="50" y="7"/>
                    <a:pt x="49" y="4"/>
                    <a:pt x="47" y="3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0" y="0"/>
                    <a:pt x="37" y="2"/>
                    <a:pt x="36" y="4"/>
                  </a:cubicBezTo>
                  <a:cubicBezTo>
                    <a:pt x="34" y="8"/>
                    <a:pt x="34" y="8"/>
                    <a:pt x="34" y="8"/>
                  </a:cubicBezTo>
                  <a:cubicBezTo>
                    <a:pt x="33" y="8"/>
                    <a:pt x="31" y="8"/>
                    <a:pt x="30" y="8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7" y="2"/>
                    <a:pt x="24" y="1"/>
                    <a:pt x="22" y="2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5" y="5"/>
                    <a:pt x="13" y="8"/>
                    <a:pt x="15" y="10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5" y="15"/>
                    <a:pt x="14" y="16"/>
                    <a:pt x="13" y="17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6" y="15"/>
                    <a:pt x="4" y="16"/>
                    <a:pt x="3" y="19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0" y="26"/>
                    <a:pt x="1" y="28"/>
                    <a:pt x="3" y="29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7" y="33"/>
                    <a:pt x="7" y="34"/>
                    <a:pt x="7" y="36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1" y="39"/>
                    <a:pt x="0" y="41"/>
                    <a:pt x="1" y="44"/>
                  </a:cubicBezTo>
                  <a:cubicBezTo>
                    <a:pt x="3" y="49"/>
                    <a:pt x="3" y="49"/>
                    <a:pt x="3" y="49"/>
                  </a:cubicBezTo>
                  <a:cubicBezTo>
                    <a:pt x="4" y="51"/>
                    <a:pt x="7" y="52"/>
                    <a:pt x="9" y="51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4" y="51"/>
                    <a:pt x="15" y="52"/>
                    <a:pt x="17" y="53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9"/>
                    <a:pt x="16" y="62"/>
                    <a:pt x="18" y="63"/>
                  </a:cubicBezTo>
                  <a:cubicBezTo>
                    <a:pt x="23" y="65"/>
                    <a:pt x="23" y="65"/>
                    <a:pt x="23" y="65"/>
                  </a:cubicBezTo>
                  <a:cubicBezTo>
                    <a:pt x="25" y="65"/>
                    <a:pt x="28" y="64"/>
                    <a:pt x="29" y="62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8"/>
                    <a:pt x="34" y="58"/>
                    <a:pt x="35" y="58"/>
                  </a:cubicBezTo>
                  <a:cubicBezTo>
                    <a:pt x="37" y="62"/>
                    <a:pt x="37" y="62"/>
                    <a:pt x="37" y="62"/>
                  </a:cubicBezTo>
                  <a:cubicBezTo>
                    <a:pt x="38" y="64"/>
                    <a:pt x="41" y="65"/>
                    <a:pt x="43" y="64"/>
                  </a:cubicBezTo>
                  <a:cubicBezTo>
                    <a:pt x="48" y="62"/>
                    <a:pt x="48" y="62"/>
                    <a:pt x="48" y="62"/>
                  </a:cubicBezTo>
                  <a:cubicBezTo>
                    <a:pt x="50" y="61"/>
                    <a:pt x="51" y="58"/>
                    <a:pt x="50" y="56"/>
                  </a:cubicBezTo>
                  <a:cubicBezTo>
                    <a:pt x="49" y="52"/>
                    <a:pt x="49" y="52"/>
                    <a:pt x="49" y="52"/>
                  </a:cubicBezTo>
                  <a:cubicBezTo>
                    <a:pt x="50" y="51"/>
                    <a:pt x="51" y="50"/>
                    <a:pt x="52" y="48"/>
                  </a:cubicBezTo>
                  <a:cubicBezTo>
                    <a:pt x="56" y="50"/>
                    <a:pt x="56" y="50"/>
                    <a:pt x="56" y="50"/>
                  </a:cubicBezTo>
                  <a:cubicBezTo>
                    <a:pt x="58" y="51"/>
                    <a:pt x="61" y="50"/>
                    <a:pt x="62" y="47"/>
                  </a:cubicBezTo>
                  <a:cubicBezTo>
                    <a:pt x="64" y="43"/>
                    <a:pt x="64" y="43"/>
                    <a:pt x="64" y="43"/>
                  </a:cubicBezTo>
                  <a:cubicBezTo>
                    <a:pt x="65" y="40"/>
                    <a:pt x="64" y="37"/>
                    <a:pt x="61" y="37"/>
                  </a:cubicBezTo>
                  <a:close/>
                  <a:moveTo>
                    <a:pt x="37" y="45"/>
                  </a:moveTo>
                  <a:cubicBezTo>
                    <a:pt x="31" y="47"/>
                    <a:pt x="23" y="44"/>
                    <a:pt x="21" y="38"/>
                  </a:cubicBezTo>
                  <a:cubicBezTo>
                    <a:pt x="18" y="32"/>
                    <a:pt x="21" y="25"/>
                    <a:pt x="27" y="22"/>
                  </a:cubicBezTo>
                  <a:cubicBezTo>
                    <a:pt x="33" y="19"/>
                    <a:pt x="41" y="22"/>
                    <a:pt x="43" y="28"/>
                  </a:cubicBezTo>
                  <a:cubicBezTo>
                    <a:pt x="46" y="34"/>
                    <a:pt x="43" y="42"/>
                    <a:pt x="37" y="4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4" name="Freeform 176"/>
            <p:cNvSpPr>
              <a:spLocks noEditPoints="1"/>
            </p:cNvSpPr>
            <p:nvPr/>
          </p:nvSpPr>
          <p:spPr bwMode="auto">
            <a:xfrm flipH="1">
              <a:off x="1220741" y="4271121"/>
              <a:ext cx="162600" cy="162602"/>
            </a:xfrm>
            <a:custGeom>
              <a:avLst/>
              <a:gdLst>
                <a:gd name="T0" fmla="*/ 61 w 65"/>
                <a:gd name="T1" fmla="*/ 36 h 65"/>
                <a:gd name="T2" fmla="*/ 57 w 65"/>
                <a:gd name="T3" fmla="*/ 35 h 65"/>
                <a:gd name="T4" fmla="*/ 57 w 65"/>
                <a:gd name="T5" fmla="*/ 30 h 65"/>
                <a:gd name="T6" fmla="*/ 61 w 65"/>
                <a:gd name="T7" fmla="*/ 28 h 65"/>
                <a:gd name="T8" fmla="*/ 64 w 65"/>
                <a:gd name="T9" fmla="*/ 22 h 65"/>
                <a:gd name="T10" fmla="*/ 62 w 65"/>
                <a:gd name="T11" fmla="*/ 17 h 65"/>
                <a:gd name="T12" fmla="*/ 55 w 65"/>
                <a:gd name="T13" fmla="*/ 15 h 65"/>
                <a:gd name="T14" fmla="*/ 51 w 65"/>
                <a:gd name="T15" fmla="*/ 17 h 65"/>
                <a:gd name="T16" fmla="*/ 48 w 65"/>
                <a:gd name="T17" fmla="*/ 14 h 65"/>
                <a:gd name="T18" fmla="*/ 49 w 65"/>
                <a:gd name="T19" fmla="*/ 9 h 65"/>
                <a:gd name="T20" fmla="*/ 47 w 65"/>
                <a:gd name="T21" fmla="*/ 3 h 65"/>
                <a:gd name="T22" fmla="*/ 42 w 65"/>
                <a:gd name="T23" fmla="*/ 1 h 65"/>
                <a:gd name="T24" fmla="*/ 36 w 65"/>
                <a:gd name="T25" fmla="*/ 4 h 65"/>
                <a:gd name="T26" fmla="*/ 34 w 65"/>
                <a:gd name="T27" fmla="*/ 8 h 65"/>
                <a:gd name="T28" fmla="*/ 30 w 65"/>
                <a:gd name="T29" fmla="*/ 8 h 65"/>
                <a:gd name="T30" fmla="*/ 28 w 65"/>
                <a:gd name="T31" fmla="*/ 4 h 65"/>
                <a:gd name="T32" fmla="*/ 22 w 65"/>
                <a:gd name="T33" fmla="*/ 2 h 65"/>
                <a:gd name="T34" fmla="*/ 17 w 65"/>
                <a:gd name="T35" fmla="*/ 4 h 65"/>
                <a:gd name="T36" fmla="*/ 15 w 65"/>
                <a:gd name="T37" fmla="*/ 10 h 65"/>
                <a:gd name="T38" fmla="*/ 16 w 65"/>
                <a:gd name="T39" fmla="*/ 14 h 65"/>
                <a:gd name="T40" fmla="*/ 13 w 65"/>
                <a:gd name="T41" fmla="*/ 17 h 65"/>
                <a:gd name="T42" fmla="*/ 9 w 65"/>
                <a:gd name="T43" fmla="*/ 16 h 65"/>
                <a:gd name="T44" fmla="*/ 3 w 65"/>
                <a:gd name="T45" fmla="*/ 18 h 65"/>
                <a:gd name="T46" fmla="*/ 1 w 65"/>
                <a:gd name="T47" fmla="*/ 23 h 65"/>
                <a:gd name="T48" fmla="*/ 3 w 65"/>
                <a:gd name="T49" fmla="*/ 29 h 65"/>
                <a:gd name="T50" fmla="*/ 7 w 65"/>
                <a:gd name="T51" fmla="*/ 31 h 65"/>
                <a:gd name="T52" fmla="*/ 7 w 65"/>
                <a:gd name="T53" fmla="*/ 36 h 65"/>
                <a:gd name="T54" fmla="*/ 4 w 65"/>
                <a:gd name="T55" fmla="*/ 38 h 65"/>
                <a:gd name="T56" fmla="*/ 1 w 65"/>
                <a:gd name="T57" fmla="*/ 44 h 65"/>
                <a:gd name="T58" fmla="*/ 3 w 65"/>
                <a:gd name="T59" fmla="*/ 48 h 65"/>
                <a:gd name="T60" fmla="*/ 9 w 65"/>
                <a:gd name="T61" fmla="*/ 51 h 65"/>
                <a:gd name="T62" fmla="*/ 13 w 65"/>
                <a:gd name="T63" fmla="*/ 49 h 65"/>
                <a:gd name="T64" fmla="*/ 17 w 65"/>
                <a:gd name="T65" fmla="*/ 53 h 65"/>
                <a:gd name="T66" fmla="*/ 15 w 65"/>
                <a:gd name="T67" fmla="*/ 57 h 65"/>
                <a:gd name="T68" fmla="*/ 18 w 65"/>
                <a:gd name="T69" fmla="*/ 62 h 65"/>
                <a:gd name="T70" fmla="*/ 23 w 65"/>
                <a:gd name="T71" fmla="*/ 64 h 65"/>
                <a:gd name="T72" fmla="*/ 29 w 65"/>
                <a:gd name="T73" fmla="*/ 62 h 65"/>
                <a:gd name="T74" fmla="*/ 30 w 65"/>
                <a:gd name="T75" fmla="*/ 58 h 65"/>
                <a:gd name="T76" fmla="*/ 35 w 65"/>
                <a:gd name="T77" fmla="*/ 58 h 65"/>
                <a:gd name="T78" fmla="*/ 37 w 65"/>
                <a:gd name="T79" fmla="*/ 62 h 65"/>
                <a:gd name="T80" fmla="*/ 43 w 65"/>
                <a:gd name="T81" fmla="*/ 64 h 65"/>
                <a:gd name="T82" fmla="*/ 48 w 65"/>
                <a:gd name="T83" fmla="*/ 62 h 65"/>
                <a:gd name="T84" fmla="*/ 50 w 65"/>
                <a:gd name="T85" fmla="*/ 56 h 65"/>
                <a:gd name="T86" fmla="*/ 49 w 65"/>
                <a:gd name="T87" fmla="*/ 52 h 65"/>
                <a:gd name="T88" fmla="*/ 52 w 65"/>
                <a:gd name="T89" fmla="*/ 48 h 65"/>
                <a:gd name="T90" fmla="*/ 56 w 65"/>
                <a:gd name="T91" fmla="*/ 50 h 65"/>
                <a:gd name="T92" fmla="*/ 62 w 65"/>
                <a:gd name="T93" fmla="*/ 47 h 65"/>
                <a:gd name="T94" fmla="*/ 64 w 65"/>
                <a:gd name="T95" fmla="*/ 42 h 65"/>
                <a:gd name="T96" fmla="*/ 61 w 65"/>
                <a:gd name="T97" fmla="*/ 36 h 65"/>
                <a:gd name="T98" fmla="*/ 37 w 65"/>
                <a:gd name="T99" fmla="*/ 44 h 65"/>
                <a:gd name="T100" fmla="*/ 21 w 65"/>
                <a:gd name="T101" fmla="*/ 38 h 65"/>
                <a:gd name="T102" fmla="*/ 27 w 65"/>
                <a:gd name="T103" fmla="*/ 22 h 65"/>
                <a:gd name="T104" fmla="*/ 43 w 65"/>
                <a:gd name="T105" fmla="*/ 28 h 65"/>
                <a:gd name="T106" fmla="*/ 37 w 65"/>
                <a:gd name="T107" fmla="*/ 44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5" h="65">
                  <a:moveTo>
                    <a:pt x="61" y="36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33"/>
                    <a:pt x="57" y="32"/>
                    <a:pt x="57" y="30"/>
                  </a:cubicBezTo>
                  <a:cubicBezTo>
                    <a:pt x="61" y="28"/>
                    <a:pt x="61" y="28"/>
                    <a:pt x="61" y="28"/>
                  </a:cubicBezTo>
                  <a:cubicBezTo>
                    <a:pt x="64" y="27"/>
                    <a:pt x="65" y="24"/>
                    <a:pt x="64" y="22"/>
                  </a:cubicBezTo>
                  <a:cubicBezTo>
                    <a:pt x="62" y="17"/>
                    <a:pt x="62" y="17"/>
                    <a:pt x="62" y="17"/>
                  </a:cubicBezTo>
                  <a:cubicBezTo>
                    <a:pt x="60" y="15"/>
                    <a:pt x="58" y="14"/>
                    <a:pt x="55" y="15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50" y="16"/>
                    <a:pt x="49" y="15"/>
                    <a:pt x="48" y="14"/>
                  </a:cubicBezTo>
                  <a:cubicBezTo>
                    <a:pt x="49" y="9"/>
                    <a:pt x="49" y="9"/>
                    <a:pt x="49" y="9"/>
                  </a:cubicBezTo>
                  <a:cubicBezTo>
                    <a:pt x="50" y="7"/>
                    <a:pt x="49" y="4"/>
                    <a:pt x="47" y="3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0" y="0"/>
                    <a:pt x="37" y="2"/>
                    <a:pt x="36" y="4"/>
                  </a:cubicBezTo>
                  <a:cubicBezTo>
                    <a:pt x="34" y="8"/>
                    <a:pt x="34" y="8"/>
                    <a:pt x="34" y="8"/>
                  </a:cubicBezTo>
                  <a:cubicBezTo>
                    <a:pt x="33" y="8"/>
                    <a:pt x="31" y="8"/>
                    <a:pt x="30" y="8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7" y="2"/>
                    <a:pt x="24" y="1"/>
                    <a:pt x="22" y="2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5" y="5"/>
                    <a:pt x="13" y="7"/>
                    <a:pt x="15" y="10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5" y="15"/>
                    <a:pt x="14" y="16"/>
                    <a:pt x="13" y="17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6" y="15"/>
                    <a:pt x="4" y="16"/>
                    <a:pt x="3" y="18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0" y="26"/>
                    <a:pt x="1" y="28"/>
                    <a:pt x="3" y="29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7" y="32"/>
                    <a:pt x="7" y="34"/>
                    <a:pt x="7" y="36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1" y="39"/>
                    <a:pt x="0" y="41"/>
                    <a:pt x="1" y="44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4" y="51"/>
                    <a:pt x="7" y="52"/>
                    <a:pt x="9" y="51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4" y="51"/>
                    <a:pt x="15" y="52"/>
                    <a:pt x="17" y="53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9"/>
                    <a:pt x="16" y="62"/>
                    <a:pt x="18" y="62"/>
                  </a:cubicBezTo>
                  <a:cubicBezTo>
                    <a:pt x="23" y="64"/>
                    <a:pt x="23" y="64"/>
                    <a:pt x="23" y="64"/>
                  </a:cubicBezTo>
                  <a:cubicBezTo>
                    <a:pt x="25" y="65"/>
                    <a:pt x="28" y="64"/>
                    <a:pt x="29" y="62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8"/>
                    <a:pt x="34" y="58"/>
                    <a:pt x="35" y="58"/>
                  </a:cubicBezTo>
                  <a:cubicBezTo>
                    <a:pt x="37" y="62"/>
                    <a:pt x="37" y="62"/>
                    <a:pt x="37" y="62"/>
                  </a:cubicBezTo>
                  <a:cubicBezTo>
                    <a:pt x="38" y="64"/>
                    <a:pt x="41" y="65"/>
                    <a:pt x="43" y="64"/>
                  </a:cubicBezTo>
                  <a:cubicBezTo>
                    <a:pt x="48" y="62"/>
                    <a:pt x="48" y="62"/>
                    <a:pt x="48" y="62"/>
                  </a:cubicBezTo>
                  <a:cubicBezTo>
                    <a:pt x="50" y="61"/>
                    <a:pt x="51" y="58"/>
                    <a:pt x="50" y="56"/>
                  </a:cubicBezTo>
                  <a:cubicBezTo>
                    <a:pt x="49" y="52"/>
                    <a:pt x="49" y="52"/>
                    <a:pt x="49" y="52"/>
                  </a:cubicBezTo>
                  <a:cubicBezTo>
                    <a:pt x="50" y="51"/>
                    <a:pt x="51" y="49"/>
                    <a:pt x="52" y="48"/>
                  </a:cubicBezTo>
                  <a:cubicBezTo>
                    <a:pt x="56" y="50"/>
                    <a:pt x="56" y="50"/>
                    <a:pt x="56" y="50"/>
                  </a:cubicBezTo>
                  <a:cubicBezTo>
                    <a:pt x="58" y="51"/>
                    <a:pt x="61" y="50"/>
                    <a:pt x="62" y="47"/>
                  </a:cubicBezTo>
                  <a:cubicBezTo>
                    <a:pt x="64" y="42"/>
                    <a:pt x="64" y="42"/>
                    <a:pt x="64" y="42"/>
                  </a:cubicBezTo>
                  <a:cubicBezTo>
                    <a:pt x="65" y="40"/>
                    <a:pt x="64" y="37"/>
                    <a:pt x="61" y="36"/>
                  </a:cubicBezTo>
                  <a:close/>
                  <a:moveTo>
                    <a:pt x="37" y="44"/>
                  </a:moveTo>
                  <a:cubicBezTo>
                    <a:pt x="31" y="47"/>
                    <a:pt x="23" y="44"/>
                    <a:pt x="21" y="38"/>
                  </a:cubicBezTo>
                  <a:cubicBezTo>
                    <a:pt x="18" y="32"/>
                    <a:pt x="21" y="24"/>
                    <a:pt x="27" y="22"/>
                  </a:cubicBezTo>
                  <a:cubicBezTo>
                    <a:pt x="33" y="19"/>
                    <a:pt x="41" y="22"/>
                    <a:pt x="43" y="28"/>
                  </a:cubicBezTo>
                  <a:cubicBezTo>
                    <a:pt x="46" y="34"/>
                    <a:pt x="43" y="42"/>
                    <a:pt x="37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5" name="Freeform 177"/>
            <p:cNvSpPr>
              <a:spLocks noEditPoints="1"/>
            </p:cNvSpPr>
            <p:nvPr/>
          </p:nvSpPr>
          <p:spPr bwMode="auto">
            <a:xfrm flipH="1">
              <a:off x="1244491" y="4068327"/>
              <a:ext cx="158946" cy="160774"/>
            </a:xfrm>
            <a:custGeom>
              <a:avLst/>
              <a:gdLst>
                <a:gd name="T0" fmla="*/ 61 w 64"/>
                <a:gd name="T1" fmla="*/ 36 h 65"/>
                <a:gd name="T2" fmla="*/ 56 w 64"/>
                <a:gd name="T3" fmla="*/ 34 h 65"/>
                <a:gd name="T4" fmla="*/ 56 w 64"/>
                <a:gd name="T5" fmla="*/ 29 h 65"/>
                <a:gd name="T6" fmla="*/ 61 w 64"/>
                <a:gd name="T7" fmla="*/ 27 h 65"/>
                <a:gd name="T8" fmla="*/ 63 w 64"/>
                <a:gd name="T9" fmla="*/ 21 h 65"/>
                <a:gd name="T10" fmla="*/ 61 w 64"/>
                <a:gd name="T11" fmla="*/ 17 h 65"/>
                <a:gd name="T12" fmla="*/ 55 w 64"/>
                <a:gd name="T13" fmla="*/ 14 h 65"/>
                <a:gd name="T14" fmla="*/ 51 w 64"/>
                <a:gd name="T15" fmla="*/ 16 h 65"/>
                <a:gd name="T16" fmla="*/ 47 w 64"/>
                <a:gd name="T17" fmla="*/ 13 h 65"/>
                <a:gd name="T18" fmla="*/ 49 w 64"/>
                <a:gd name="T19" fmla="*/ 8 h 65"/>
                <a:gd name="T20" fmla="*/ 46 w 64"/>
                <a:gd name="T21" fmla="*/ 2 h 65"/>
                <a:gd name="T22" fmla="*/ 42 w 64"/>
                <a:gd name="T23" fmla="*/ 0 h 65"/>
                <a:gd name="T24" fmla="*/ 36 w 64"/>
                <a:gd name="T25" fmla="*/ 3 h 65"/>
                <a:gd name="T26" fmla="*/ 34 w 64"/>
                <a:gd name="T27" fmla="*/ 7 h 65"/>
                <a:gd name="T28" fmla="*/ 29 w 64"/>
                <a:gd name="T29" fmla="*/ 7 h 65"/>
                <a:gd name="T30" fmla="*/ 27 w 64"/>
                <a:gd name="T31" fmla="*/ 3 h 65"/>
                <a:gd name="T32" fmla="*/ 21 w 64"/>
                <a:gd name="T33" fmla="*/ 1 h 65"/>
                <a:gd name="T34" fmla="*/ 16 w 64"/>
                <a:gd name="T35" fmla="*/ 3 h 65"/>
                <a:gd name="T36" fmla="*/ 14 w 64"/>
                <a:gd name="T37" fmla="*/ 9 h 65"/>
                <a:gd name="T38" fmla="*/ 16 w 64"/>
                <a:gd name="T39" fmla="*/ 13 h 65"/>
                <a:gd name="T40" fmla="*/ 12 w 64"/>
                <a:gd name="T41" fmla="*/ 17 h 65"/>
                <a:gd name="T42" fmla="*/ 8 w 64"/>
                <a:gd name="T43" fmla="*/ 15 h 65"/>
                <a:gd name="T44" fmla="*/ 2 w 64"/>
                <a:gd name="T45" fmla="*/ 18 h 65"/>
                <a:gd name="T46" fmla="*/ 0 w 64"/>
                <a:gd name="T47" fmla="*/ 22 h 65"/>
                <a:gd name="T48" fmla="*/ 3 w 64"/>
                <a:gd name="T49" fmla="*/ 28 h 65"/>
                <a:gd name="T50" fmla="*/ 7 w 64"/>
                <a:gd name="T51" fmla="*/ 30 h 65"/>
                <a:gd name="T52" fmla="*/ 7 w 64"/>
                <a:gd name="T53" fmla="*/ 35 h 65"/>
                <a:gd name="T54" fmla="*/ 3 w 64"/>
                <a:gd name="T55" fmla="*/ 37 h 65"/>
                <a:gd name="T56" fmla="*/ 1 w 64"/>
                <a:gd name="T57" fmla="*/ 43 h 65"/>
                <a:gd name="T58" fmla="*/ 3 w 64"/>
                <a:gd name="T59" fmla="*/ 48 h 65"/>
                <a:gd name="T60" fmla="*/ 9 w 64"/>
                <a:gd name="T61" fmla="*/ 50 h 65"/>
                <a:gd name="T62" fmla="*/ 13 w 64"/>
                <a:gd name="T63" fmla="*/ 48 h 65"/>
                <a:gd name="T64" fmla="*/ 16 w 64"/>
                <a:gd name="T65" fmla="*/ 52 h 65"/>
                <a:gd name="T66" fmla="*/ 15 w 64"/>
                <a:gd name="T67" fmla="*/ 56 h 65"/>
                <a:gd name="T68" fmla="*/ 18 w 64"/>
                <a:gd name="T69" fmla="*/ 62 h 65"/>
                <a:gd name="T70" fmla="*/ 22 w 64"/>
                <a:gd name="T71" fmla="*/ 64 h 65"/>
                <a:gd name="T72" fmla="*/ 28 w 64"/>
                <a:gd name="T73" fmla="*/ 61 h 65"/>
                <a:gd name="T74" fmla="*/ 30 w 64"/>
                <a:gd name="T75" fmla="*/ 57 h 65"/>
                <a:gd name="T76" fmla="*/ 35 w 64"/>
                <a:gd name="T77" fmla="*/ 57 h 65"/>
                <a:gd name="T78" fmla="*/ 37 w 64"/>
                <a:gd name="T79" fmla="*/ 61 h 65"/>
                <a:gd name="T80" fmla="*/ 43 w 64"/>
                <a:gd name="T81" fmla="*/ 63 h 65"/>
                <a:gd name="T82" fmla="*/ 48 w 64"/>
                <a:gd name="T83" fmla="*/ 61 h 65"/>
                <a:gd name="T84" fmla="*/ 50 w 64"/>
                <a:gd name="T85" fmla="*/ 55 h 65"/>
                <a:gd name="T86" fmla="*/ 48 w 64"/>
                <a:gd name="T87" fmla="*/ 51 h 65"/>
                <a:gd name="T88" fmla="*/ 51 w 64"/>
                <a:gd name="T89" fmla="*/ 47 h 65"/>
                <a:gd name="T90" fmla="*/ 56 w 64"/>
                <a:gd name="T91" fmla="*/ 49 h 65"/>
                <a:gd name="T92" fmla="*/ 62 w 64"/>
                <a:gd name="T93" fmla="*/ 46 h 65"/>
                <a:gd name="T94" fmla="*/ 64 w 64"/>
                <a:gd name="T95" fmla="*/ 42 h 65"/>
                <a:gd name="T96" fmla="*/ 61 w 64"/>
                <a:gd name="T97" fmla="*/ 36 h 65"/>
                <a:gd name="T98" fmla="*/ 37 w 64"/>
                <a:gd name="T99" fmla="*/ 44 h 65"/>
                <a:gd name="T100" fmla="*/ 20 w 64"/>
                <a:gd name="T101" fmla="*/ 37 h 65"/>
                <a:gd name="T102" fmla="*/ 27 w 64"/>
                <a:gd name="T103" fmla="*/ 21 h 65"/>
                <a:gd name="T104" fmla="*/ 43 w 64"/>
                <a:gd name="T105" fmla="*/ 27 h 65"/>
                <a:gd name="T106" fmla="*/ 37 w 64"/>
                <a:gd name="T107" fmla="*/ 44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4" h="65">
                  <a:moveTo>
                    <a:pt x="61" y="36"/>
                  </a:moveTo>
                  <a:cubicBezTo>
                    <a:pt x="56" y="34"/>
                    <a:pt x="56" y="34"/>
                    <a:pt x="56" y="34"/>
                  </a:cubicBezTo>
                  <a:cubicBezTo>
                    <a:pt x="57" y="32"/>
                    <a:pt x="56" y="31"/>
                    <a:pt x="56" y="29"/>
                  </a:cubicBezTo>
                  <a:cubicBezTo>
                    <a:pt x="61" y="27"/>
                    <a:pt x="61" y="27"/>
                    <a:pt x="61" y="27"/>
                  </a:cubicBezTo>
                  <a:cubicBezTo>
                    <a:pt x="63" y="26"/>
                    <a:pt x="64" y="24"/>
                    <a:pt x="63" y="21"/>
                  </a:cubicBezTo>
                  <a:cubicBezTo>
                    <a:pt x="61" y="17"/>
                    <a:pt x="61" y="17"/>
                    <a:pt x="61" y="17"/>
                  </a:cubicBezTo>
                  <a:cubicBezTo>
                    <a:pt x="60" y="14"/>
                    <a:pt x="57" y="13"/>
                    <a:pt x="55" y="14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0" y="15"/>
                    <a:pt x="48" y="14"/>
                    <a:pt x="47" y="13"/>
                  </a:cubicBezTo>
                  <a:cubicBezTo>
                    <a:pt x="49" y="8"/>
                    <a:pt x="49" y="8"/>
                    <a:pt x="49" y="8"/>
                  </a:cubicBezTo>
                  <a:cubicBezTo>
                    <a:pt x="50" y="6"/>
                    <a:pt x="49" y="3"/>
                    <a:pt x="46" y="2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39" y="0"/>
                    <a:pt x="37" y="1"/>
                    <a:pt x="36" y="3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2" y="7"/>
                    <a:pt x="31" y="7"/>
                    <a:pt x="29" y="7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6" y="1"/>
                    <a:pt x="24" y="0"/>
                    <a:pt x="21" y="1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4" y="4"/>
                    <a:pt x="13" y="7"/>
                    <a:pt x="14" y="9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4" y="14"/>
                    <a:pt x="13" y="15"/>
                    <a:pt x="12" y="17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6" y="14"/>
                    <a:pt x="3" y="15"/>
                    <a:pt x="2" y="18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1" y="28"/>
                    <a:pt x="3" y="28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32"/>
                    <a:pt x="7" y="33"/>
                    <a:pt x="7" y="35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1" y="38"/>
                    <a:pt x="0" y="40"/>
                    <a:pt x="1" y="43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4" y="50"/>
                    <a:pt x="7" y="51"/>
                    <a:pt x="9" y="50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4" y="50"/>
                    <a:pt x="15" y="51"/>
                    <a:pt x="16" y="52"/>
                  </a:cubicBezTo>
                  <a:cubicBezTo>
                    <a:pt x="15" y="56"/>
                    <a:pt x="15" y="56"/>
                    <a:pt x="15" y="56"/>
                  </a:cubicBezTo>
                  <a:cubicBezTo>
                    <a:pt x="14" y="58"/>
                    <a:pt x="15" y="61"/>
                    <a:pt x="18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5" y="65"/>
                    <a:pt x="27" y="63"/>
                    <a:pt x="28" y="61"/>
                  </a:cubicBezTo>
                  <a:cubicBezTo>
                    <a:pt x="30" y="57"/>
                    <a:pt x="30" y="57"/>
                    <a:pt x="30" y="57"/>
                  </a:cubicBezTo>
                  <a:cubicBezTo>
                    <a:pt x="32" y="57"/>
                    <a:pt x="33" y="57"/>
                    <a:pt x="35" y="57"/>
                  </a:cubicBezTo>
                  <a:cubicBezTo>
                    <a:pt x="37" y="61"/>
                    <a:pt x="37" y="61"/>
                    <a:pt x="37" y="61"/>
                  </a:cubicBezTo>
                  <a:cubicBezTo>
                    <a:pt x="38" y="63"/>
                    <a:pt x="40" y="64"/>
                    <a:pt x="43" y="63"/>
                  </a:cubicBezTo>
                  <a:cubicBezTo>
                    <a:pt x="48" y="61"/>
                    <a:pt x="48" y="61"/>
                    <a:pt x="48" y="61"/>
                  </a:cubicBezTo>
                  <a:cubicBezTo>
                    <a:pt x="50" y="60"/>
                    <a:pt x="51" y="57"/>
                    <a:pt x="50" y="55"/>
                  </a:cubicBezTo>
                  <a:cubicBezTo>
                    <a:pt x="48" y="51"/>
                    <a:pt x="48" y="51"/>
                    <a:pt x="48" y="51"/>
                  </a:cubicBezTo>
                  <a:cubicBezTo>
                    <a:pt x="49" y="50"/>
                    <a:pt x="50" y="49"/>
                    <a:pt x="51" y="47"/>
                  </a:cubicBezTo>
                  <a:cubicBezTo>
                    <a:pt x="56" y="49"/>
                    <a:pt x="56" y="49"/>
                    <a:pt x="56" y="49"/>
                  </a:cubicBezTo>
                  <a:cubicBezTo>
                    <a:pt x="58" y="50"/>
                    <a:pt x="61" y="49"/>
                    <a:pt x="62" y="46"/>
                  </a:cubicBezTo>
                  <a:cubicBezTo>
                    <a:pt x="64" y="42"/>
                    <a:pt x="64" y="42"/>
                    <a:pt x="64" y="42"/>
                  </a:cubicBezTo>
                  <a:cubicBezTo>
                    <a:pt x="64" y="39"/>
                    <a:pt x="63" y="37"/>
                    <a:pt x="61" y="36"/>
                  </a:cubicBezTo>
                  <a:close/>
                  <a:moveTo>
                    <a:pt x="37" y="44"/>
                  </a:moveTo>
                  <a:cubicBezTo>
                    <a:pt x="30" y="46"/>
                    <a:pt x="23" y="44"/>
                    <a:pt x="20" y="37"/>
                  </a:cubicBezTo>
                  <a:cubicBezTo>
                    <a:pt x="17" y="31"/>
                    <a:pt x="20" y="24"/>
                    <a:pt x="27" y="21"/>
                  </a:cubicBezTo>
                  <a:cubicBezTo>
                    <a:pt x="33" y="18"/>
                    <a:pt x="40" y="21"/>
                    <a:pt x="43" y="27"/>
                  </a:cubicBezTo>
                  <a:cubicBezTo>
                    <a:pt x="46" y="34"/>
                    <a:pt x="43" y="41"/>
                    <a:pt x="37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6" name="Freeform 178"/>
            <p:cNvSpPr>
              <a:spLocks/>
            </p:cNvSpPr>
            <p:nvPr/>
          </p:nvSpPr>
          <p:spPr bwMode="auto">
            <a:xfrm flipH="1">
              <a:off x="2053842" y="4428241"/>
              <a:ext cx="87695" cy="84041"/>
            </a:xfrm>
            <a:custGeom>
              <a:avLst/>
              <a:gdLst>
                <a:gd name="T0" fmla="*/ 34 w 48"/>
                <a:gd name="T1" fmla="*/ 46 h 46"/>
                <a:gd name="T2" fmla="*/ 48 w 48"/>
                <a:gd name="T3" fmla="*/ 32 h 46"/>
                <a:gd name="T4" fmla="*/ 48 w 48"/>
                <a:gd name="T5" fmla="*/ 13 h 46"/>
                <a:gd name="T6" fmla="*/ 33 w 48"/>
                <a:gd name="T7" fmla="*/ 0 h 46"/>
                <a:gd name="T8" fmla="*/ 14 w 48"/>
                <a:gd name="T9" fmla="*/ 0 h 46"/>
                <a:gd name="T10" fmla="*/ 0 w 48"/>
                <a:gd name="T11" fmla="*/ 13 h 46"/>
                <a:gd name="T12" fmla="*/ 0 w 48"/>
                <a:gd name="T13" fmla="*/ 32 h 46"/>
                <a:gd name="T14" fmla="*/ 14 w 48"/>
                <a:gd name="T15" fmla="*/ 46 h 46"/>
                <a:gd name="T16" fmla="*/ 34 w 48"/>
                <a:gd name="T17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46">
                  <a:moveTo>
                    <a:pt x="34" y="46"/>
                  </a:moveTo>
                  <a:lnTo>
                    <a:pt x="48" y="32"/>
                  </a:lnTo>
                  <a:lnTo>
                    <a:pt x="48" y="13"/>
                  </a:lnTo>
                  <a:lnTo>
                    <a:pt x="33" y="0"/>
                  </a:lnTo>
                  <a:lnTo>
                    <a:pt x="14" y="0"/>
                  </a:lnTo>
                  <a:lnTo>
                    <a:pt x="0" y="13"/>
                  </a:lnTo>
                  <a:lnTo>
                    <a:pt x="0" y="32"/>
                  </a:lnTo>
                  <a:lnTo>
                    <a:pt x="14" y="46"/>
                  </a:lnTo>
                  <a:lnTo>
                    <a:pt x="34" y="4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7" name="Freeform 179"/>
            <p:cNvSpPr>
              <a:spLocks/>
            </p:cNvSpPr>
            <p:nvPr/>
          </p:nvSpPr>
          <p:spPr bwMode="auto">
            <a:xfrm flipH="1">
              <a:off x="1977109" y="4441030"/>
              <a:ext cx="241161" cy="259431"/>
            </a:xfrm>
            <a:custGeom>
              <a:avLst/>
              <a:gdLst>
                <a:gd name="T0" fmla="*/ 86 w 97"/>
                <a:gd name="T1" fmla="*/ 22 h 105"/>
                <a:gd name="T2" fmla="*/ 75 w 97"/>
                <a:gd name="T3" fmla="*/ 0 h 105"/>
                <a:gd name="T4" fmla="*/ 73 w 97"/>
                <a:gd name="T5" fmla="*/ 0 h 105"/>
                <a:gd name="T6" fmla="*/ 73 w 97"/>
                <a:gd name="T7" fmla="*/ 22 h 105"/>
                <a:gd name="T8" fmla="*/ 58 w 97"/>
                <a:gd name="T9" fmla="*/ 37 h 105"/>
                <a:gd name="T10" fmla="*/ 51 w 97"/>
                <a:gd name="T11" fmla="*/ 37 h 105"/>
                <a:gd name="T12" fmla="*/ 46 w 97"/>
                <a:gd name="T13" fmla="*/ 37 h 105"/>
                <a:gd name="T14" fmla="*/ 39 w 97"/>
                <a:gd name="T15" fmla="*/ 37 h 105"/>
                <a:gd name="T16" fmla="*/ 24 w 97"/>
                <a:gd name="T17" fmla="*/ 22 h 105"/>
                <a:gd name="T18" fmla="*/ 24 w 97"/>
                <a:gd name="T19" fmla="*/ 1 h 105"/>
                <a:gd name="T20" fmla="*/ 21 w 97"/>
                <a:gd name="T21" fmla="*/ 1 h 105"/>
                <a:gd name="T22" fmla="*/ 11 w 97"/>
                <a:gd name="T23" fmla="*/ 23 h 105"/>
                <a:gd name="T24" fmla="*/ 34 w 97"/>
                <a:gd name="T25" fmla="*/ 67 h 105"/>
                <a:gd name="T26" fmla="*/ 34 w 97"/>
                <a:gd name="T27" fmla="*/ 99 h 105"/>
                <a:gd name="T28" fmla="*/ 41 w 97"/>
                <a:gd name="T29" fmla="*/ 105 h 105"/>
                <a:gd name="T30" fmla="*/ 57 w 97"/>
                <a:gd name="T31" fmla="*/ 105 h 105"/>
                <a:gd name="T32" fmla="*/ 64 w 97"/>
                <a:gd name="T33" fmla="*/ 98 h 105"/>
                <a:gd name="T34" fmla="*/ 63 w 97"/>
                <a:gd name="T35" fmla="*/ 67 h 105"/>
                <a:gd name="T36" fmla="*/ 86 w 97"/>
                <a:gd name="T37" fmla="*/ 22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7" h="105">
                  <a:moveTo>
                    <a:pt x="86" y="22"/>
                  </a:move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58" y="37"/>
                    <a:pt x="58" y="37"/>
                    <a:pt x="58" y="37"/>
                  </a:cubicBezTo>
                  <a:cubicBezTo>
                    <a:pt x="51" y="37"/>
                    <a:pt x="51" y="37"/>
                    <a:pt x="51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0" y="53"/>
                    <a:pt x="34" y="67"/>
                  </a:cubicBezTo>
                  <a:cubicBezTo>
                    <a:pt x="34" y="99"/>
                    <a:pt x="34" y="99"/>
                    <a:pt x="34" y="99"/>
                  </a:cubicBezTo>
                  <a:cubicBezTo>
                    <a:pt x="34" y="102"/>
                    <a:pt x="37" y="105"/>
                    <a:pt x="41" y="105"/>
                  </a:cubicBezTo>
                  <a:cubicBezTo>
                    <a:pt x="57" y="105"/>
                    <a:pt x="57" y="105"/>
                    <a:pt x="57" y="105"/>
                  </a:cubicBezTo>
                  <a:cubicBezTo>
                    <a:pt x="61" y="105"/>
                    <a:pt x="64" y="102"/>
                    <a:pt x="64" y="98"/>
                  </a:cubicBezTo>
                  <a:cubicBezTo>
                    <a:pt x="63" y="67"/>
                    <a:pt x="63" y="67"/>
                    <a:pt x="63" y="67"/>
                  </a:cubicBezTo>
                  <a:cubicBezTo>
                    <a:pt x="97" y="52"/>
                    <a:pt x="86" y="22"/>
                    <a:pt x="86" y="2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8" name="Freeform 180"/>
            <p:cNvSpPr>
              <a:spLocks/>
            </p:cNvSpPr>
            <p:nvPr/>
          </p:nvSpPr>
          <p:spPr bwMode="auto">
            <a:xfrm flipH="1">
              <a:off x="592261" y="1245645"/>
              <a:ext cx="96829" cy="96830"/>
            </a:xfrm>
            <a:custGeom>
              <a:avLst/>
              <a:gdLst>
                <a:gd name="T0" fmla="*/ 0 w 53"/>
                <a:gd name="T1" fmla="*/ 37 h 53"/>
                <a:gd name="T2" fmla="*/ 15 w 53"/>
                <a:gd name="T3" fmla="*/ 53 h 53"/>
                <a:gd name="T4" fmla="*/ 36 w 53"/>
                <a:gd name="T5" fmla="*/ 53 h 53"/>
                <a:gd name="T6" fmla="*/ 53 w 53"/>
                <a:gd name="T7" fmla="*/ 37 h 53"/>
                <a:gd name="T8" fmla="*/ 53 w 53"/>
                <a:gd name="T9" fmla="*/ 15 h 53"/>
                <a:gd name="T10" fmla="*/ 36 w 53"/>
                <a:gd name="T11" fmla="*/ 0 h 53"/>
                <a:gd name="T12" fmla="*/ 15 w 53"/>
                <a:gd name="T13" fmla="*/ 0 h 53"/>
                <a:gd name="T14" fmla="*/ 0 w 53"/>
                <a:gd name="T15" fmla="*/ 15 h 53"/>
                <a:gd name="T16" fmla="*/ 0 w 53"/>
                <a:gd name="T17" fmla="*/ 37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" h="53">
                  <a:moveTo>
                    <a:pt x="0" y="37"/>
                  </a:moveTo>
                  <a:lnTo>
                    <a:pt x="15" y="53"/>
                  </a:lnTo>
                  <a:lnTo>
                    <a:pt x="36" y="53"/>
                  </a:lnTo>
                  <a:lnTo>
                    <a:pt x="53" y="37"/>
                  </a:lnTo>
                  <a:lnTo>
                    <a:pt x="53" y="15"/>
                  </a:lnTo>
                  <a:lnTo>
                    <a:pt x="36" y="0"/>
                  </a:lnTo>
                  <a:lnTo>
                    <a:pt x="15" y="0"/>
                  </a:lnTo>
                  <a:lnTo>
                    <a:pt x="0" y="15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9" name="Freeform 181"/>
            <p:cNvSpPr>
              <a:spLocks/>
            </p:cNvSpPr>
            <p:nvPr/>
          </p:nvSpPr>
          <p:spPr bwMode="auto">
            <a:xfrm flipH="1">
              <a:off x="610530" y="1159778"/>
              <a:ext cx="290489" cy="266739"/>
            </a:xfrm>
            <a:custGeom>
              <a:avLst/>
              <a:gdLst>
                <a:gd name="T0" fmla="*/ 92 w 117"/>
                <a:gd name="T1" fmla="*/ 96 h 108"/>
                <a:gd name="T2" fmla="*/ 117 w 117"/>
                <a:gd name="T3" fmla="*/ 85 h 108"/>
                <a:gd name="T4" fmla="*/ 117 w 117"/>
                <a:gd name="T5" fmla="*/ 81 h 108"/>
                <a:gd name="T6" fmla="*/ 93 w 117"/>
                <a:gd name="T7" fmla="*/ 81 h 108"/>
                <a:gd name="T8" fmla="*/ 76 w 117"/>
                <a:gd name="T9" fmla="*/ 65 h 108"/>
                <a:gd name="T10" fmla="*/ 76 w 117"/>
                <a:gd name="T11" fmla="*/ 57 h 108"/>
                <a:gd name="T12" fmla="*/ 76 w 117"/>
                <a:gd name="T13" fmla="*/ 51 h 108"/>
                <a:gd name="T14" fmla="*/ 77 w 117"/>
                <a:gd name="T15" fmla="*/ 43 h 108"/>
                <a:gd name="T16" fmla="*/ 93 w 117"/>
                <a:gd name="T17" fmla="*/ 27 h 108"/>
                <a:gd name="T18" fmla="*/ 117 w 117"/>
                <a:gd name="T19" fmla="*/ 27 h 108"/>
                <a:gd name="T20" fmla="*/ 117 w 117"/>
                <a:gd name="T21" fmla="*/ 24 h 108"/>
                <a:gd name="T22" fmla="*/ 92 w 117"/>
                <a:gd name="T23" fmla="*/ 12 h 108"/>
                <a:gd name="T24" fmla="*/ 43 w 117"/>
                <a:gd name="T25" fmla="*/ 38 h 108"/>
                <a:gd name="T26" fmla="*/ 8 w 117"/>
                <a:gd name="T27" fmla="*/ 38 h 108"/>
                <a:gd name="T28" fmla="*/ 0 w 117"/>
                <a:gd name="T29" fmla="*/ 45 h 108"/>
                <a:gd name="T30" fmla="*/ 0 w 117"/>
                <a:gd name="T31" fmla="*/ 63 h 108"/>
                <a:gd name="T32" fmla="*/ 8 w 117"/>
                <a:gd name="T33" fmla="*/ 71 h 108"/>
                <a:gd name="T34" fmla="*/ 43 w 117"/>
                <a:gd name="T35" fmla="*/ 71 h 108"/>
                <a:gd name="T36" fmla="*/ 92 w 117"/>
                <a:gd name="T37" fmla="*/ 9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7" h="108">
                  <a:moveTo>
                    <a:pt x="92" y="96"/>
                  </a:moveTo>
                  <a:cubicBezTo>
                    <a:pt x="117" y="85"/>
                    <a:pt x="117" y="85"/>
                    <a:pt x="117" y="85"/>
                  </a:cubicBezTo>
                  <a:cubicBezTo>
                    <a:pt x="117" y="81"/>
                    <a:pt x="117" y="81"/>
                    <a:pt x="117" y="81"/>
                  </a:cubicBezTo>
                  <a:cubicBezTo>
                    <a:pt x="93" y="81"/>
                    <a:pt x="93" y="81"/>
                    <a:pt x="93" y="81"/>
                  </a:cubicBezTo>
                  <a:cubicBezTo>
                    <a:pt x="76" y="65"/>
                    <a:pt x="76" y="65"/>
                    <a:pt x="76" y="65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76" y="51"/>
                    <a:pt x="76" y="51"/>
                    <a:pt x="76" y="51"/>
                  </a:cubicBezTo>
                  <a:cubicBezTo>
                    <a:pt x="77" y="43"/>
                    <a:pt x="77" y="43"/>
                    <a:pt x="77" y="43"/>
                  </a:cubicBezTo>
                  <a:cubicBezTo>
                    <a:pt x="93" y="27"/>
                    <a:pt x="93" y="27"/>
                    <a:pt x="93" y="27"/>
                  </a:cubicBezTo>
                  <a:cubicBezTo>
                    <a:pt x="117" y="27"/>
                    <a:pt x="117" y="27"/>
                    <a:pt x="117" y="27"/>
                  </a:cubicBezTo>
                  <a:cubicBezTo>
                    <a:pt x="117" y="24"/>
                    <a:pt x="117" y="24"/>
                    <a:pt x="117" y="24"/>
                  </a:cubicBezTo>
                  <a:cubicBezTo>
                    <a:pt x="92" y="12"/>
                    <a:pt x="92" y="12"/>
                    <a:pt x="92" y="12"/>
                  </a:cubicBezTo>
                  <a:cubicBezTo>
                    <a:pt x="92" y="12"/>
                    <a:pt x="59" y="0"/>
                    <a:pt x="43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4" y="38"/>
                    <a:pt x="0" y="41"/>
                    <a:pt x="0" y="45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7"/>
                    <a:pt x="4" y="71"/>
                    <a:pt x="8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59" y="108"/>
                    <a:pt x="92" y="96"/>
                    <a:pt x="92" y="9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0" name="Freeform 182"/>
            <p:cNvSpPr>
              <a:spLocks noEditPoints="1"/>
            </p:cNvSpPr>
            <p:nvPr/>
          </p:nvSpPr>
          <p:spPr bwMode="auto">
            <a:xfrm flipH="1">
              <a:off x="988714" y="1967302"/>
              <a:ext cx="345298" cy="345299"/>
            </a:xfrm>
            <a:custGeom>
              <a:avLst/>
              <a:gdLst>
                <a:gd name="T0" fmla="*/ 1 w 139"/>
                <a:gd name="T1" fmla="*/ 71 h 139"/>
                <a:gd name="T2" fmla="*/ 138 w 139"/>
                <a:gd name="T3" fmla="*/ 68 h 139"/>
                <a:gd name="T4" fmla="*/ 115 w 139"/>
                <a:gd name="T5" fmla="*/ 106 h 139"/>
                <a:gd name="T6" fmla="*/ 102 w 139"/>
                <a:gd name="T7" fmla="*/ 101 h 139"/>
                <a:gd name="T8" fmla="*/ 108 w 139"/>
                <a:gd name="T9" fmla="*/ 113 h 139"/>
                <a:gd name="T10" fmla="*/ 93 w 139"/>
                <a:gd name="T11" fmla="*/ 115 h 139"/>
                <a:gd name="T12" fmla="*/ 87 w 139"/>
                <a:gd name="T13" fmla="*/ 118 h 139"/>
                <a:gd name="T14" fmla="*/ 75 w 139"/>
                <a:gd name="T15" fmla="*/ 128 h 139"/>
                <a:gd name="T16" fmla="*/ 70 w 139"/>
                <a:gd name="T17" fmla="*/ 114 h 139"/>
                <a:gd name="T18" fmla="*/ 66 w 139"/>
                <a:gd name="T19" fmla="*/ 128 h 139"/>
                <a:gd name="T20" fmla="*/ 54 w 139"/>
                <a:gd name="T21" fmla="*/ 118 h 139"/>
                <a:gd name="T22" fmla="*/ 48 w 139"/>
                <a:gd name="T23" fmla="*/ 116 h 139"/>
                <a:gd name="T24" fmla="*/ 33 w 139"/>
                <a:gd name="T25" fmla="*/ 115 h 139"/>
                <a:gd name="T26" fmla="*/ 38 w 139"/>
                <a:gd name="T27" fmla="*/ 102 h 139"/>
                <a:gd name="T28" fmla="*/ 26 w 139"/>
                <a:gd name="T29" fmla="*/ 108 h 139"/>
                <a:gd name="T30" fmla="*/ 24 w 139"/>
                <a:gd name="T31" fmla="*/ 93 h 139"/>
                <a:gd name="T32" fmla="*/ 21 w 139"/>
                <a:gd name="T33" fmla="*/ 87 h 139"/>
                <a:gd name="T34" fmla="*/ 11 w 139"/>
                <a:gd name="T35" fmla="*/ 75 h 139"/>
                <a:gd name="T36" fmla="*/ 24 w 139"/>
                <a:gd name="T37" fmla="*/ 70 h 139"/>
                <a:gd name="T38" fmla="*/ 11 w 139"/>
                <a:gd name="T39" fmla="*/ 66 h 139"/>
                <a:gd name="T40" fmla="*/ 21 w 139"/>
                <a:gd name="T41" fmla="*/ 55 h 139"/>
                <a:gd name="T42" fmla="*/ 23 w 139"/>
                <a:gd name="T43" fmla="*/ 49 h 139"/>
                <a:gd name="T44" fmla="*/ 24 w 139"/>
                <a:gd name="T45" fmla="*/ 32 h 139"/>
                <a:gd name="T46" fmla="*/ 37 w 139"/>
                <a:gd name="T47" fmla="*/ 38 h 139"/>
                <a:gd name="T48" fmla="*/ 31 w 139"/>
                <a:gd name="T49" fmla="*/ 26 h 139"/>
                <a:gd name="T50" fmla="*/ 46 w 139"/>
                <a:gd name="T51" fmla="*/ 24 h 139"/>
                <a:gd name="T52" fmla="*/ 52 w 139"/>
                <a:gd name="T53" fmla="*/ 22 h 139"/>
                <a:gd name="T54" fmla="*/ 64 w 139"/>
                <a:gd name="T55" fmla="*/ 11 h 139"/>
                <a:gd name="T56" fmla="*/ 68 w 139"/>
                <a:gd name="T57" fmla="*/ 24 h 139"/>
                <a:gd name="T58" fmla="*/ 73 w 139"/>
                <a:gd name="T59" fmla="*/ 11 h 139"/>
                <a:gd name="T60" fmla="*/ 85 w 139"/>
                <a:gd name="T61" fmla="*/ 21 h 139"/>
                <a:gd name="T62" fmla="*/ 91 w 139"/>
                <a:gd name="T63" fmla="*/ 23 h 139"/>
                <a:gd name="T64" fmla="*/ 106 w 139"/>
                <a:gd name="T65" fmla="*/ 24 h 139"/>
                <a:gd name="T66" fmla="*/ 101 w 139"/>
                <a:gd name="T67" fmla="*/ 37 h 139"/>
                <a:gd name="T68" fmla="*/ 113 w 139"/>
                <a:gd name="T69" fmla="*/ 31 h 139"/>
                <a:gd name="T70" fmla="*/ 115 w 139"/>
                <a:gd name="T71" fmla="*/ 47 h 139"/>
                <a:gd name="T72" fmla="*/ 118 w 139"/>
                <a:gd name="T73" fmla="*/ 52 h 139"/>
                <a:gd name="T74" fmla="*/ 128 w 139"/>
                <a:gd name="T75" fmla="*/ 64 h 139"/>
                <a:gd name="T76" fmla="*/ 115 w 139"/>
                <a:gd name="T77" fmla="*/ 68 h 139"/>
                <a:gd name="T78" fmla="*/ 128 w 139"/>
                <a:gd name="T79" fmla="*/ 73 h 139"/>
                <a:gd name="T80" fmla="*/ 118 w 139"/>
                <a:gd name="T81" fmla="*/ 85 h 139"/>
                <a:gd name="T82" fmla="*/ 116 w 139"/>
                <a:gd name="T83" fmla="*/ 91 h 139"/>
                <a:gd name="T84" fmla="*/ 115 w 139"/>
                <a:gd name="T85" fmla="*/ 106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9" h="139">
                  <a:moveTo>
                    <a:pt x="68" y="1"/>
                  </a:moveTo>
                  <a:cubicBezTo>
                    <a:pt x="30" y="1"/>
                    <a:pt x="0" y="33"/>
                    <a:pt x="1" y="71"/>
                  </a:cubicBezTo>
                  <a:cubicBezTo>
                    <a:pt x="1" y="109"/>
                    <a:pt x="33" y="139"/>
                    <a:pt x="71" y="138"/>
                  </a:cubicBezTo>
                  <a:cubicBezTo>
                    <a:pt x="109" y="137"/>
                    <a:pt x="139" y="106"/>
                    <a:pt x="138" y="68"/>
                  </a:cubicBezTo>
                  <a:cubicBezTo>
                    <a:pt x="137" y="30"/>
                    <a:pt x="106" y="0"/>
                    <a:pt x="68" y="1"/>
                  </a:cubicBezTo>
                  <a:close/>
                  <a:moveTo>
                    <a:pt x="115" y="106"/>
                  </a:moveTo>
                  <a:cubicBezTo>
                    <a:pt x="109" y="100"/>
                    <a:pt x="109" y="100"/>
                    <a:pt x="109" y="100"/>
                  </a:cubicBezTo>
                  <a:cubicBezTo>
                    <a:pt x="107" y="99"/>
                    <a:pt x="104" y="99"/>
                    <a:pt x="102" y="101"/>
                  </a:cubicBezTo>
                  <a:cubicBezTo>
                    <a:pt x="100" y="102"/>
                    <a:pt x="100" y="105"/>
                    <a:pt x="102" y="107"/>
                  </a:cubicBezTo>
                  <a:cubicBezTo>
                    <a:pt x="108" y="113"/>
                    <a:pt x="108" y="113"/>
                    <a:pt x="108" y="113"/>
                  </a:cubicBezTo>
                  <a:cubicBezTo>
                    <a:pt x="105" y="116"/>
                    <a:pt x="100" y="119"/>
                    <a:pt x="96" y="122"/>
                  </a:cubicBezTo>
                  <a:cubicBezTo>
                    <a:pt x="93" y="115"/>
                    <a:pt x="93" y="115"/>
                    <a:pt x="93" y="115"/>
                  </a:cubicBezTo>
                  <a:cubicBezTo>
                    <a:pt x="92" y="114"/>
                    <a:pt x="90" y="113"/>
                    <a:pt x="89" y="114"/>
                  </a:cubicBezTo>
                  <a:cubicBezTo>
                    <a:pt x="87" y="114"/>
                    <a:pt x="86" y="116"/>
                    <a:pt x="87" y="118"/>
                  </a:cubicBezTo>
                  <a:cubicBezTo>
                    <a:pt x="90" y="124"/>
                    <a:pt x="90" y="124"/>
                    <a:pt x="90" y="124"/>
                  </a:cubicBezTo>
                  <a:cubicBezTo>
                    <a:pt x="85" y="126"/>
                    <a:pt x="80" y="127"/>
                    <a:pt x="75" y="128"/>
                  </a:cubicBezTo>
                  <a:cubicBezTo>
                    <a:pt x="75" y="119"/>
                    <a:pt x="75" y="119"/>
                    <a:pt x="75" y="119"/>
                  </a:cubicBezTo>
                  <a:cubicBezTo>
                    <a:pt x="75" y="116"/>
                    <a:pt x="73" y="114"/>
                    <a:pt x="70" y="114"/>
                  </a:cubicBezTo>
                  <a:cubicBezTo>
                    <a:pt x="68" y="115"/>
                    <a:pt x="66" y="117"/>
                    <a:pt x="66" y="119"/>
                  </a:cubicBezTo>
                  <a:cubicBezTo>
                    <a:pt x="66" y="128"/>
                    <a:pt x="66" y="128"/>
                    <a:pt x="66" y="128"/>
                  </a:cubicBezTo>
                  <a:cubicBezTo>
                    <a:pt x="61" y="127"/>
                    <a:pt x="56" y="127"/>
                    <a:pt x="51" y="125"/>
                  </a:cubicBezTo>
                  <a:cubicBezTo>
                    <a:pt x="54" y="118"/>
                    <a:pt x="54" y="118"/>
                    <a:pt x="54" y="118"/>
                  </a:cubicBezTo>
                  <a:cubicBezTo>
                    <a:pt x="55" y="117"/>
                    <a:pt x="54" y="115"/>
                    <a:pt x="52" y="114"/>
                  </a:cubicBezTo>
                  <a:cubicBezTo>
                    <a:pt x="50" y="114"/>
                    <a:pt x="49" y="115"/>
                    <a:pt x="48" y="116"/>
                  </a:cubicBezTo>
                  <a:cubicBezTo>
                    <a:pt x="45" y="123"/>
                    <a:pt x="45" y="123"/>
                    <a:pt x="45" y="123"/>
                  </a:cubicBezTo>
                  <a:cubicBezTo>
                    <a:pt x="41" y="121"/>
                    <a:pt x="36" y="118"/>
                    <a:pt x="33" y="115"/>
                  </a:cubicBezTo>
                  <a:cubicBezTo>
                    <a:pt x="38" y="109"/>
                    <a:pt x="38" y="109"/>
                    <a:pt x="38" y="109"/>
                  </a:cubicBezTo>
                  <a:cubicBezTo>
                    <a:pt x="40" y="107"/>
                    <a:pt x="40" y="104"/>
                    <a:pt x="38" y="102"/>
                  </a:cubicBezTo>
                  <a:cubicBezTo>
                    <a:pt x="36" y="100"/>
                    <a:pt x="33" y="100"/>
                    <a:pt x="32" y="102"/>
                  </a:cubicBezTo>
                  <a:cubicBezTo>
                    <a:pt x="26" y="108"/>
                    <a:pt x="26" y="108"/>
                    <a:pt x="26" y="108"/>
                  </a:cubicBezTo>
                  <a:cubicBezTo>
                    <a:pt x="22" y="104"/>
                    <a:pt x="20" y="100"/>
                    <a:pt x="17" y="96"/>
                  </a:cubicBezTo>
                  <a:cubicBezTo>
                    <a:pt x="24" y="93"/>
                    <a:pt x="24" y="93"/>
                    <a:pt x="24" y="93"/>
                  </a:cubicBezTo>
                  <a:cubicBezTo>
                    <a:pt x="25" y="92"/>
                    <a:pt x="26" y="90"/>
                    <a:pt x="26" y="89"/>
                  </a:cubicBezTo>
                  <a:cubicBezTo>
                    <a:pt x="25" y="87"/>
                    <a:pt x="23" y="86"/>
                    <a:pt x="21" y="87"/>
                  </a:cubicBezTo>
                  <a:cubicBezTo>
                    <a:pt x="15" y="90"/>
                    <a:pt x="15" y="90"/>
                    <a:pt x="15" y="90"/>
                  </a:cubicBezTo>
                  <a:cubicBezTo>
                    <a:pt x="13" y="85"/>
                    <a:pt x="12" y="80"/>
                    <a:pt x="11" y="75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22" y="75"/>
                    <a:pt x="24" y="73"/>
                    <a:pt x="24" y="70"/>
                  </a:cubicBezTo>
                  <a:cubicBezTo>
                    <a:pt x="24" y="68"/>
                    <a:pt x="22" y="66"/>
                    <a:pt x="20" y="66"/>
                  </a:cubicBezTo>
                  <a:cubicBezTo>
                    <a:pt x="11" y="66"/>
                    <a:pt x="11" y="66"/>
                    <a:pt x="11" y="66"/>
                  </a:cubicBezTo>
                  <a:cubicBezTo>
                    <a:pt x="11" y="61"/>
                    <a:pt x="12" y="56"/>
                    <a:pt x="14" y="52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4" y="54"/>
                    <a:pt x="25" y="53"/>
                  </a:cubicBezTo>
                  <a:cubicBezTo>
                    <a:pt x="25" y="51"/>
                    <a:pt x="25" y="49"/>
                    <a:pt x="23" y="49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8" y="41"/>
                    <a:pt x="21" y="37"/>
                    <a:pt x="24" y="32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32" y="40"/>
                    <a:pt x="35" y="40"/>
                    <a:pt x="37" y="38"/>
                  </a:cubicBezTo>
                  <a:cubicBezTo>
                    <a:pt x="39" y="36"/>
                    <a:pt x="39" y="33"/>
                    <a:pt x="37" y="32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4" y="22"/>
                    <a:pt x="38" y="20"/>
                    <a:pt x="43" y="17"/>
                  </a:cubicBezTo>
                  <a:cubicBezTo>
                    <a:pt x="46" y="24"/>
                    <a:pt x="46" y="24"/>
                    <a:pt x="46" y="24"/>
                  </a:cubicBezTo>
                  <a:cubicBezTo>
                    <a:pt x="47" y="26"/>
                    <a:pt x="49" y="27"/>
                    <a:pt x="50" y="26"/>
                  </a:cubicBezTo>
                  <a:cubicBezTo>
                    <a:pt x="52" y="25"/>
                    <a:pt x="52" y="23"/>
                    <a:pt x="52" y="22"/>
                  </a:cubicBezTo>
                  <a:cubicBezTo>
                    <a:pt x="49" y="15"/>
                    <a:pt x="49" y="15"/>
                    <a:pt x="49" y="15"/>
                  </a:cubicBezTo>
                  <a:cubicBezTo>
                    <a:pt x="53" y="13"/>
                    <a:pt x="58" y="12"/>
                    <a:pt x="64" y="11"/>
                  </a:cubicBezTo>
                  <a:cubicBezTo>
                    <a:pt x="64" y="20"/>
                    <a:pt x="64" y="20"/>
                    <a:pt x="64" y="20"/>
                  </a:cubicBezTo>
                  <a:cubicBezTo>
                    <a:pt x="64" y="22"/>
                    <a:pt x="66" y="24"/>
                    <a:pt x="68" y="24"/>
                  </a:cubicBezTo>
                  <a:cubicBezTo>
                    <a:pt x="71" y="24"/>
                    <a:pt x="73" y="22"/>
                    <a:pt x="73" y="20"/>
                  </a:cubicBezTo>
                  <a:cubicBezTo>
                    <a:pt x="73" y="11"/>
                    <a:pt x="73" y="11"/>
                    <a:pt x="73" y="11"/>
                  </a:cubicBezTo>
                  <a:cubicBezTo>
                    <a:pt x="78" y="11"/>
                    <a:pt x="83" y="12"/>
                    <a:pt x="88" y="14"/>
                  </a:cubicBezTo>
                  <a:cubicBezTo>
                    <a:pt x="85" y="21"/>
                    <a:pt x="85" y="21"/>
                    <a:pt x="85" y="21"/>
                  </a:cubicBezTo>
                  <a:cubicBezTo>
                    <a:pt x="84" y="23"/>
                    <a:pt x="85" y="24"/>
                    <a:pt x="87" y="25"/>
                  </a:cubicBezTo>
                  <a:cubicBezTo>
                    <a:pt x="88" y="26"/>
                    <a:pt x="90" y="25"/>
                    <a:pt x="91" y="23"/>
                  </a:cubicBezTo>
                  <a:cubicBezTo>
                    <a:pt x="94" y="16"/>
                    <a:pt x="94" y="16"/>
                    <a:pt x="94" y="16"/>
                  </a:cubicBezTo>
                  <a:cubicBezTo>
                    <a:pt x="98" y="18"/>
                    <a:pt x="103" y="21"/>
                    <a:pt x="106" y="24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99" y="32"/>
                    <a:pt x="99" y="35"/>
                    <a:pt x="101" y="37"/>
                  </a:cubicBezTo>
                  <a:cubicBezTo>
                    <a:pt x="102" y="39"/>
                    <a:pt x="105" y="39"/>
                    <a:pt x="107" y="37"/>
                  </a:cubicBezTo>
                  <a:cubicBezTo>
                    <a:pt x="113" y="31"/>
                    <a:pt x="113" y="31"/>
                    <a:pt x="113" y="31"/>
                  </a:cubicBezTo>
                  <a:cubicBezTo>
                    <a:pt x="117" y="34"/>
                    <a:pt x="120" y="39"/>
                    <a:pt x="122" y="44"/>
                  </a:cubicBezTo>
                  <a:cubicBezTo>
                    <a:pt x="115" y="47"/>
                    <a:pt x="115" y="47"/>
                    <a:pt x="115" y="47"/>
                  </a:cubicBezTo>
                  <a:cubicBezTo>
                    <a:pt x="113" y="47"/>
                    <a:pt x="113" y="49"/>
                    <a:pt x="113" y="51"/>
                  </a:cubicBezTo>
                  <a:cubicBezTo>
                    <a:pt x="114" y="52"/>
                    <a:pt x="116" y="53"/>
                    <a:pt x="118" y="52"/>
                  </a:cubicBezTo>
                  <a:cubicBezTo>
                    <a:pt x="124" y="49"/>
                    <a:pt x="124" y="49"/>
                    <a:pt x="124" y="49"/>
                  </a:cubicBezTo>
                  <a:cubicBezTo>
                    <a:pt x="126" y="54"/>
                    <a:pt x="127" y="59"/>
                    <a:pt x="128" y="64"/>
                  </a:cubicBezTo>
                  <a:cubicBezTo>
                    <a:pt x="119" y="64"/>
                    <a:pt x="119" y="64"/>
                    <a:pt x="119" y="64"/>
                  </a:cubicBezTo>
                  <a:cubicBezTo>
                    <a:pt x="117" y="64"/>
                    <a:pt x="114" y="66"/>
                    <a:pt x="115" y="68"/>
                  </a:cubicBezTo>
                  <a:cubicBezTo>
                    <a:pt x="115" y="71"/>
                    <a:pt x="117" y="73"/>
                    <a:pt x="119" y="73"/>
                  </a:cubicBezTo>
                  <a:cubicBezTo>
                    <a:pt x="128" y="73"/>
                    <a:pt x="128" y="73"/>
                    <a:pt x="128" y="73"/>
                  </a:cubicBezTo>
                  <a:cubicBezTo>
                    <a:pt x="128" y="78"/>
                    <a:pt x="127" y="83"/>
                    <a:pt x="125" y="87"/>
                  </a:cubicBezTo>
                  <a:cubicBezTo>
                    <a:pt x="118" y="85"/>
                    <a:pt x="118" y="85"/>
                    <a:pt x="118" y="85"/>
                  </a:cubicBezTo>
                  <a:cubicBezTo>
                    <a:pt x="117" y="84"/>
                    <a:pt x="115" y="85"/>
                    <a:pt x="114" y="87"/>
                  </a:cubicBezTo>
                  <a:cubicBezTo>
                    <a:pt x="114" y="88"/>
                    <a:pt x="114" y="90"/>
                    <a:pt x="116" y="91"/>
                  </a:cubicBezTo>
                  <a:cubicBezTo>
                    <a:pt x="123" y="93"/>
                    <a:pt x="123" y="93"/>
                    <a:pt x="123" y="93"/>
                  </a:cubicBezTo>
                  <a:cubicBezTo>
                    <a:pt x="121" y="98"/>
                    <a:pt x="118" y="102"/>
                    <a:pt x="115" y="10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1" name="Freeform 183"/>
            <p:cNvSpPr>
              <a:spLocks/>
            </p:cNvSpPr>
            <p:nvPr/>
          </p:nvSpPr>
          <p:spPr bwMode="auto">
            <a:xfrm flipH="1">
              <a:off x="1134872" y="2038554"/>
              <a:ext cx="51155" cy="124235"/>
            </a:xfrm>
            <a:custGeom>
              <a:avLst/>
              <a:gdLst>
                <a:gd name="T0" fmla="*/ 14 w 21"/>
                <a:gd name="T1" fmla="*/ 30 h 50"/>
                <a:gd name="T2" fmla="*/ 13 w 21"/>
                <a:gd name="T3" fmla="*/ 3 h 50"/>
                <a:gd name="T4" fmla="*/ 10 w 21"/>
                <a:gd name="T5" fmla="*/ 0 h 50"/>
                <a:gd name="T6" fmla="*/ 6 w 21"/>
                <a:gd name="T7" fmla="*/ 3 h 50"/>
                <a:gd name="T8" fmla="*/ 7 w 21"/>
                <a:gd name="T9" fmla="*/ 30 h 50"/>
                <a:gd name="T10" fmla="*/ 0 w 21"/>
                <a:gd name="T11" fmla="*/ 40 h 50"/>
                <a:gd name="T12" fmla="*/ 11 w 21"/>
                <a:gd name="T13" fmla="*/ 50 h 50"/>
                <a:gd name="T14" fmla="*/ 20 w 21"/>
                <a:gd name="T15" fmla="*/ 40 h 50"/>
                <a:gd name="T16" fmla="*/ 14 w 21"/>
                <a:gd name="T17" fmla="*/ 3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50">
                  <a:moveTo>
                    <a:pt x="14" y="30"/>
                  </a:moveTo>
                  <a:cubicBezTo>
                    <a:pt x="13" y="3"/>
                    <a:pt x="13" y="3"/>
                    <a:pt x="13" y="3"/>
                  </a:cubicBezTo>
                  <a:cubicBezTo>
                    <a:pt x="13" y="1"/>
                    <a:pt x="11" y="0"/>
                    <a:pt x="10" y="0"/>
                  </a:cubicBezTo>
                  <a:cubicBezTo>
                    <a:pt x="8" y="0"/>
                    <a:pt x="6" y="1"/>
                    <a:pt x="6" y="3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3" y="32"/>
                    <a:pt x="0" y="36"/>
                    <a:pt x="0" y="40"/>
                  </a:cubicBezTo>
                  <a:cubicBezTo>
                    <a:pt x="1" y="45"/>
                    <a:pt x="5" y="50"/>
                    <a:pt x="11" y="50"/>
                  </a:cubicBezTo>
                  <a:cubicBezTo>
                    <a:pt x="16" y="50"/>
                    <a:pt x="21" y="45"/>
                    <a:pt x="20" y="40"/>
                  </a:cubicBezTo>
                  <a:cubicBezTo>
                    <a:pt x="20" y="35"/>
                    <a:pt x="18" y="32"/>
                    <a:pt x="14" y="3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2" name="Freeform 184"/>
            <p:cNvSpPr>
              <a:spLocks/>
            </p:cNvSpPr>
            <p:nvPr/>
          </p:nvSpPr>
          <p:spPr bwMode="auto">
            <a:xfrm flipH="1">
              <a:off x="1144008" y="2170096"/>
              <a:ext cx="31058" cy="62117"/>
            </a:xfrm>
            <a:custGeom>
              <a:avLst/>
              <a:gdLst>
                <a:gd name="T0" fmla="*/ 0 w 12"/>
                <a:gd name="T1" fmla="*/ 0 h 25"/>
                <a:gd name="T2" fmla="*/ 1 w 12"/>
                <a:gd name="T3" fmla="*/ 20 h 25"/>
                <a:gd name="T4" fmla="*/ 6 w 12"/>
                <a:gd name="T5" fmla="*/ 25 h 25"/>
                <a:gd name="T6" fmla="*/ 12 w 12"/>
                <a:gd name="T7" fmla="*/ 20 h 25"/>
                <a:gd name="T8" fmla="*/ 11 w 12"/>
                <a:gd name="T9" fmla="*/ 0 h 25"/>
                <a:gd name="T10" fmla="*/ 6 w 12"/>
                <a:gd name="T11" fmla="*/ 1 h 25"/>
                <a:gd name="T12" fmla="*/ 0 w 12"/>
                <a:gd name="T13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25">
                  <a:moveTo>
                    <a:pt x="0" y="0"/>
                  </a:moveTo>
                  <a:cubicBezTo>
                    <a:pt x="1" y="20"/>
                    <a:pt x="1" y="20"/>
                    <a:pt x="1" y="20"/>
                  </a:cubicBezTo>
                  <a:cubicBezTo>
                    <a:pt x="1" y="23"/>
                    <a:pt x="3" y="25"/>
                    <a:pt x="6" y="25"/>
                  </a:cubicBezTo>
                  <a:cubicBezTo>
                    <a:pt x="9" y="25"/>
                    <a:pt x="12" y="23"/>
                    <a:pt x="12" y="2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0"/>
                    <a:pt x="8" y="1"/>
                    <a:pt x="6" y="1"/>
                  </a:cubicBezTo>
                  <a:cubicBezTo>
                    <a:pt x="4" y="1"/>
                    <a:pt x="2" y="1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3" name="Freeform 185"/>
            <p:cNvSpPr>
              <a:spLocks noEditPoints="1"/>
            </p:cNvSpPr>
            <p:nvPr/>
          </p:nvSpPr>
          <p:spPr bwMode="auto">
            <a:xfrm flipH="1">
              <a:off x="1703062" y="518508"/>
              <a:ext cx="314240" cy="312414"/>
            </a:xfrm>
            <a:custGeom>
              <a:avLst/>
              <a:gdLst>
                <a:gd name="T0" fmla="*/ 1 w 126"/>
                <a:gd name="T1" fmla="*/ 64 h 126"/>
                <a:gd name="T2" fmla="*/ 125 w 126"/>
                <a:gd name="T3" fmla="*/ 62 h 126"/>
                <a:gd name="T4" fmla="*/ 104 w 126"/>
                <a:gd name="T5" fmla="*/ 96 h 126"/>
                <a:gd name="T6" fmla="*/ 92 w 126"/>
                <a:gd name="T7" fmla="*/ 91 h 126"/>
                <a:gd name="T8" fmla="*/ 98 w 126"/>
                <a:gd name="T9" fmla="*/ 102 h 126"/>
                <a:gd name="T10" fmla="*/ 84 w 126"/>
                <a:gd name="T11" fmla="*/ 104 h 126"/>
                <a:gd name="T12" fmla="*/ 79 w 126"/>
                <a:gd name="T13" fmla="*/ 107 h 126"/>
                <a:gd name="T14" fmla="*/ 68 w 126"/>
                <a:gd name="T15" fmla="*/ 116 h 126"/>
                <a:gd name="T16" fmla="*/ 64 w 126"/>
                <a:gd name="T17" fmla="*/ 104 h 126"/>
                <a:gd name="T18" fmla="*/ 60 w 126"/>
                <a:gd name="T19" fmla="*/ 116 h 126"/>
                <a:gd name="T20" fmla="*/ 49 w 126"/>
                <a:gd name="T21" fmla="*/ 107 h 126"/>
                <a:gd name="T22" fmla="*/ 44 w 126"/>
                <a:gd name="T23" fmla="*/ 105 h 126"/>
                <a:gd name="T24" fmla="*/ 30 w 126"/>
                <a:gd name="T25" fmla="*/ 104 h 126"/>
                <a:gd name="T26" fmla="*/ 35 w 126"/>
                <a:gd name="T27" fmla="*/ 92 h 126"/>
                <a:gd name="T28" fmla="*/ 23 w 126"/>
                <a:gd name="T29" fmla="*/ 98 h 126"/>
                <a:gd name="T30" fmla="*/ 22 w 126"/>
                <a:gd name="T31" fmla="*/ 84 h 126"/>
                <a:gd name="T32" fmla="*/ 19 w 126"/>
                <a:gd name="T33" fmla="*/ 79 h 126"/>
                <a:gd name="T34" fmla="*/ 10 w 126"/>
                <a:gd name="T35" fmla="*/ 68 h 126"/>
                <a:gd name="T36" fmla="*/ 22 w 126"/>
                <a:gd name="T37" fmla="*/ 64 h 126"/>
                <a:gd name="T38" fmla="*/ 10 w 126"/>
                <a:gd name="T39" fmla="*/ 60 h 126"/>
                <a:gd name="T40" fmla="*/ 19 w 126"/>
                <a:gd name="T41" fmla="*/ 49 h 126"/>
                <a:gd name="T42" fmla="*/ 21 w 126"/>
                <a:gd name="T43" fmla="*/ 44 h 126"/>
                <a:gd name="T44" fmla="*/ 22 w 126"/>
                <a:gd name="T45" fmla="*/ 29 h 126"/>
                <a:gd name="T46" fmla="*/ 34 w 126"/>
                <a:gd name="T47" fmla="*/ 35 h 126"/>
                <a:gd name="T48" fmla="*/ 28 w 126"/>
                <a:gd name="T49" fmla="*/ 23 h 126"/>
                <a:gd name="T50" fmla="*/ 42 w 126"/>
                <a:gd name="T51" fmla="*/ 22 h 126"/>
                <a:gd name="T52" fmla="*/ 47 w 126"/>
                <a:gd name="T53" fmla="*/ 20 h 126"/>
                <a:gd name="T54" fmla="*/ 58 w 126"/>
                <a:gd name="T55" fmla="*/ 10 h 126"/>
                <a:gd name="T56" fmla="*/ 62 w 126"/>
                <a:gd name="T57" fmla="*/ 22 h 126"/>
                <a:gd name="T58" fmla="*/ 66 w 126"/>
                <a:gd name="T59" fmla="*/ 10 h 126"/>
                <a:gd name="T60" fmla="*/ 77 w 126"/>
                <a:gd name="T61" fmla="*/ 19 h 126"/>
                <a:gd name="T62" fmla="*/ 82 w 126"/>
                <a:gd name="T63" fmla="*/ 21 h 126"/>
                <a:gd name="T64" fmla="*/ 96 w 126"/>
                <a:gd name="T65" fmla="*/ 22 h 126"/>
                <a:gd name="T66" fmla="*/ 91 w 126"/>
                <a:gd name="T67" fmla="*/ 33 h 126"/>
                <a:gd name="T68" fmla="*/ 102 w 126"/>
                <a:gd name="T69" fmla="*/ 28 h 126"/>
                <a:gd name="T70" fmla="*/ 104 w 126"/>
                <a:gd name="T71" fmla="*/ 42 h 126"/>
                <a:gd name="T72" fmla="*/ 107 w 126"/>
                <a:gd name="T73" fmla="*/ 47 h 126"/>
                <a:gd name="T74" fmla="*/ 116 w 126"/>
                <a:gd name="T75" fmla="*/ 58 h 126"/>
                <a:gd name="T76" fmla="*/ 104 w 126"/>
                <a:gd name="T77" fmla="*/ 62 h 126"/>
                <a:gd name="T78" fmla="*/ 116 w 126"/>
                <a:gd name="T79" fmla="*/ 66 h 126"/>
                <a:gd name="T80" fmla="*/ 107 w 126"/>
                <a:gd name="T81" fmla="*/ 77 h 126"/>
                <a:gd name="T82" fmla="*/ 105 w 126"/>
                <a:gd name="T83" fmla="*/ 82 h 126"/>
                <a:gd name="T84" fmla="*/ 104 w 126"/>
                <a:gd name="T85" fmla="*/ 9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26" h="126">
                  <a:moveTo>
                    <a:pt x="62" y="1"/>
                  </a:moveTo>
                  <a:cubicBezTo>
                    <a:pt x="27" y="1"/>
                    <a:pt x="0" y="30"/>
                    <a:pt x="1" y="64"/>
                  </a:cubicBezTo>
                  <a:cubicBezTo>
                    <a:pt x="1" y="99"/>
                    <a:pt x="30" y="126"/>
                    <a:pt x="64" y="125"/>
                  </a:cubicBezTo>
                  <a:cubicBezTo>
                    <a:pt x="99" y="124"/>
                    <a:pt x="126" y="96"/>
                    <a:pt x="125" y="62"/>
                  </a:cubicBezTo>
                  <a:cubicBezTo>
                    <a:pt x="124" y="27"/>
                    <a:pt x="96" y="0"/>
                    <a:pt x="62" y="1"/>
                  </a:cubicBezTo>
                  <a:close/>
                  <a:moveTo>
                    <a:pt x="104" y="96"/>
                  </a:moveTo>
                  <a:cubicBezTo>
                    <a:pt x="98" y="91"/>
                    <a:pt x="98" y="91"/>
                    <a:pt x="98" y="91"/>
                  </a:cubicBezTo>
                  <a:cubicBezTo>
                    <a:pt x="97" y="89"/>
                    <a:pt x="94" y="89"/>
                    <a:pt x="92" y="91"/>
                  </a:cubicBezTo>
                  <a:cubicBezTo>
                    <a:pt x="91" y="93"/>
                    <a:pt x="91" y="95"/>
                    <a:pt x="93" y="97"/>
                  </a:cubicBezTo>
                  <a:cubicBezTo>
                    <a:pt x="98" y="102"/>
                    <a:pt x="98" y="102"/>
                    <a:pt x="98" y="102"/>
                  </a:cubicBezTo>
                  <a:cubicBezTo>
                    <a:pt x="95" y="105"/>
                    <a:pt x="91" y="108"/>
                    <a:pt x="87" y="110"/>
                  </a:cubicBezTo>
                  <a:cubicBezTo>
                    <a:pt x="84" y="104"/>
                    <a:pt x="84" y="104"/>
                    <a:pt x="84" y="104"/>
                  </a:cubicBezTo>
                  <a:cubicBezTo>
                    <a:pt x="84" y="103"/>
                    <a:pt x="82" y="102"/>
                    <a:pt x="80" y="103"/>
                  </a:cubicBezTo>
                  <a:cubicBezTo>
                    <a:pt x="79" y="103"/>
                    <a:pt x="78" y="105"/>
                    <a:pt x="79" y="107"/>
                  </a:cubicBezTo>
                  <a:cubicBezTo>
                    <a:pt x="82" y="112"/>
                    <a:pt x="82" y="112"/>
                    <a:pt x="82" y="112"/>
                  </a:cubicBezTo>
                  <a:cubicBezTo>
                    <a:pt x="77" y="114"/>
                    <a:pt x="73" y="115"/>
                    <a:pt x="68" y="116"/>
                  </a:cubicBezTo>
                  <a:cubicBezTo>
                    <a:pt x="68" y="108"/>
                    <a:pt x="68" y="108"/>
                    <a:pt x="68" y="108"/>
                  </a:cubicBezTo>
                  <a:cubicBezTo>
                    <a:pt x="68" y="105"/>
                    <a:pt x="66" y="104"/>
                    <a:pt x="64" y="104"/>
                  </a:cubicBezTo>
                  <a:cubicBezTo>
                    <a:pt x="62" y="104"/>
                    <a:pt x="60" y="106"/>
                    <a:pt x="60" y="108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55" y="115"/>
                    <a:pt x="51" y="115"/>
                    <a:pt x="47" y="113"/>
                  </a:cubicBezTo>
                  <a:cubicBezTo>
                    <a:pt x="49" y="107"/>
                    <a:pt x="49" y="107"/>
                    <a:pt x="49" y="107"/>
                  </a:cubicBezTo>
                  <a:cubicBezTo>
                    <a:pt x="49" y="106"/>
                    <a:pt x="49" y="104"/>
                    <a:pt x="47" y="104"/>
                  </a:cubicBezTo>
                  <a:cubicBezTo>
                    <a:pt x="46" y="103"/>
                    <a:pt x="44" y="104"/>
                    <a:pt x="44" y="105"/>
                  </a:cubicBezTo>
                  <a:cubicBezTo>
                    <a:pt x="41" y="111"/>
                    <a:pt x="41" y="111"/>
                    <a:pt x="41" y="111"/>
                  </a:cubicBezTo>
                  <a:cubicBezTo>
                    <a:pt x="37" y="109"/>
                    <a:pt x="33" y="107"/>
                    <a:pt x="30" y="104"/>
                  </a:cubicBezTo>
                  <a:cubicBezTo>
                    <a:pt x="35" y="98"/>
                    <a:pt x="35" y="98"/>
                    <a:pt x="35" y="98"/>
                  </a:cubicBezTo>
                  <a:cubicBezTo>
                    <a:pt x="37" y="97"/>
                    <a:pt x="36" y="94"/>
                    <a:pt x="35" y="92"/>
                  </a:cubicBezTo>
                  <a:cubicBezTo>
                    <a:pt x="33" y="91"/>
                    <a:pt x="30" y="91"/>
                    <a:pt x="29" y="93"/>
                  </a:cubicBezTo>
                  <a:cubicBezTo>
                    <a:pt x="23" y="98"/>
                    <a:pt x="23" y="98"/>
                    <a:pt x="23" y="98"/>
                  </a:cubicBezTo>
                  <a:cubicBezTo>
                    <a:pt x="20" y="95"/>
                    <a:pt x="18" y="91"/>
                    <a:pt x="16" y="87"/>
                  </a:cubicBezTo>
                  <a:cubicBezTo>
                    <a:pt x="22" y="84"/>
                    <a:pt x="22" y="84"/>
                    <a:pt x="22" y="84"/>
                  </a:cubicBezTo>
                  <a:cubicBezTo>
                    <a:pt x="23" y="84"/>
                    <a:pt x="24" y="82"/>
                    <a:pt x="23" y="80"/>
                  </a:cubicBezTo>
                  <a:cubicBezTo>
                    <a:pt x="23" y="79"/>
                    <a:pt x="21" y="78"/>
                    <a:pt x="19" y="79"/>
                  </a:cubicBezTo>
                  <a:cubicBezTo>
                    <a:pt x="13" y="81"/>
                    <a:pt x="13" y="81"/>
                    <a:pt x="13" y="81"/>
                  </a:cubicBezTo>
                  <a:cubicBezTo>
                    <a:pt x="12" y="77"/>
                    <a:pt x="11" y="73"/>
                    <a:pt x="10" y="68"/>
                  </a:cubicBezTo>
                  <a:cubicBezTo>
                    <a:pt x="18" y="68"/>
                    <a:pt x="18" y="68"/>
                    <a:pt x="18" y="68"/>
                  </a:cubicBezTo>
                  <a:cubicBezTo>
                    <a:pt x="20" y="68"/>
                    <a:pt x="22" y="66"/>
                    <a:pt x="22" y="64"/>
                  </a:cubicBezTo>
                  <a:cubicBezTo>
                    <a:pt x="22" y="61"/>
                    <a:pt x="20" y="60"/>
                    <a:pt x="18" y="60"/>
                  </a:cubicBezTo>
                  <a:cubicBezTo>
                    <a:pt x="10" y="60"/>
                    <a:pt x="10" y="60"/>
                    <a:pt x="10" y="60"/>
                  </a:cubicBezTo>
                  <a:cubicBezTo>
                    <a:pt x="10" y="55"/>
                    <a:pt x="11" y="51"/>
                    <a:pt x="12" y="47"/>
                  </a:cubicBezTo>
                  <a:cubicBezTo>
                    <a:pt x="19" y="49"/>
                    <a:pt x="19" y="49"/>
                    <a:pt x="19" y="49"/>
                  </a:cubicBezTo>
                  <a:cubicBezTo>
                    <a:pt x="20" y="50"/>
                    <a:pt x="22" y="49"/>
                    <a:pt x="22" y="48"/>
                  </a:cubicBezTo>
                  <a:cubicBezTo>
                    <a:pt x="23" y="46"/>
                    <a:pt x="22" y="45"/>
                    <a:pt x="21" y="44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6" y="37"/>
                    <a:pt x="19" y="33"/>
                    <a:pt x="22" y="29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29" y="36"/>
                    <a:pt x="32" y="36"/>
                    <a:pt x="34" y="35"/>
                  </a:cubicBezTo>
                  <a:cubicBezTo>
                    <a:pt x="35" y="33"/>
                    <a:pt x="35" y="30"/>
                    <a:pt x="33" y="29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31" y="20"/>
                    <a:pt x="35" y="18"/>
                    <a:pt x="39" y="16"/>
                  </a:cubicBezTo>
                  <a:cubicBezTo>
                    <a:pt x="42" y="22"/>
                    <a:pt x="42" y="22"/>
                    <a:pt x="42" y="22"/>
                  </a:cubicBezTo>
                  <a:cubicBezTo>
                    <a:pt x="42" y="24"/>
                    <a:pt x="44" y="24"/>
                    <a:pt x="46" y="24"/>
                  </a:cubicBezTo>
                  <a:cubicBezTo>
                    <a:pt x="47" y="23"/>
                    <a:pt x="48" y="21"/>
                    <a:pt x="47" y="20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8" y="12"/>
                    <a:pt x="53" y="11"/>
                    <a:pt x="58" y="10"/>
                  </a:cubicBezTo>
                  <a:cubicBezTo>
                    <a:pt x="58" y="18"/>
                    <a:pt x="58" y="18"/>
                    <a:pt x="58" y="18"/>
                  </a:cubicBezTo>
                  <a:cubicBezTo>
                    <a:pt x="58" y="20"/>
                    <a:pt x="60" y="22"/>
                    <a:pt x="62" y="22"/>
                  </a:cubicBezTo>
                  <a:cubicBezTo>
                    <a:pt x="64" y="22"/>
                    <a:pt x="66" y="20"/>
                    <a:pt x="66" y="18"/>
                  </a:cubicBezTo>
                  <a:cubicBezTo>
                    <a:pt x="66" y="10"/>
                    <a:pt x="66" y="10"/>
                    <a:pt x="66" y="10"/>
                  </a:cubicBezTo>
                  <a:cubicBezTo>
                    <a:pt x="71" y="10"/>
                    <a:pt x="75" y="11"/>
                    <a:pt x="80" y="13"/>
                  </a:cubicBezTo>
                  <a:cubicBezTo>
                    <a:pt x="77" y="19"/>
                    <a:pt x="77" y="19"/>
                    <a:pt x="77" y="19"/>
                  </a:cubicBezTo>
                  <a:cubicBezTo>
                    <a:pt x="76" y="21"/>
                    <a:pt x="77" y="22"/>
                    <a:pt x="79" y="23"/>
                  </a:cubicBezTo>
                  <a:cubicBezTo>
                    <a:pt x="80" y="23"/>
                    <a:pt x="82" y="23"/>
                    <a:pt x="82" y="21"/>
                  </a:cubicBezTo>
                  <a:cubicBezTo>
                    <a:pt x="85" y="15"/>
                    <a:pt x="85" y="15"/>
                    <a:pt x="85" y="15"/>
                  </a:cubicBezTo>
                  <a:cubicBezTo>
                    <a:pt x="89" y="17"/>
                    <a:pt x="93" y="19"/>
                    <a:pt x="96" y="22"/>
                  </a:cubicBezTo>
                  <a:cubicBezTo>
                    <a:pt x="91" y="27"/>
                    <a:pt x="91" y="27"/>
                    <a:pt x="91" y="27"/>
                  </a:cubicBezTo>
                  <a:cubicBezTo>
                    <a:pt x="89" y="29"/>
                    <a:pt x="90" y="32"/>
                    <a:pt x="91" y="33"/>
                  </a:cubicBezTo>
                  <a:cubicBezTo>
                    <a:pt x="93" y="35"/>
                    <a:pt x="96" y="35"/>
                    <a:pt x="97" y="33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6" y="31"/>
                    <a:pt x="108" y="35"/>
                    <a:pt x="110" y="40"/>
                  </a:cubicBezTo>
                  <a:cubicBezTo>
                    <a:pt x="104" y="42"/>
                    <a:pt x="104" y="42"/>
                    <a:pt x="104" y="42"/>
                  </a:cubicBezTo>
                  <a:cubicBezTo>
                    <a:pt x="103" y="43"/>
                    <a:pt x="102" y="45"/>
                    <a:pt x="103" y="46"/>
                  </a:cubicBezTo>
                  <a:cubicBezTo>
                    <a:pt x="103" y="47"/>
                    <a:pt x="105" y="48"/>
                    <a:pt x="107" y="47"/>
                  </a:cubicBezTo>
                  <a:cubicBezTo>
                    <a:pt x="113" y="45"/>
                    <a:pt x="113" y="45"/>
                    <a:pt x="113" y="45"/>
                  </a:cubicBezTo>
                  <a:cubicBezTo>
                    <a:pt x="114" y="49"/>
                    <a:pt x="115" y="53"/>
                    <a:pt x="116" y="58"/>
                  </a:cubicBezTo>
                  <a:cubicBezTo>
                    <a:pt x="108" y="58"/>
                    <a:pt x="108" y="58"/>
                    <a:pt x="108" y="58"/>
                  </a:cubicBezTo>
                  <a:cubicBezTo>
                    <a:pt x="106" y="58"/>
                    <a:pt x="104" y="60"/>
                    <a:pt x="104" y="62"/>
                  </a:cubicBezTo>
                  <a:cubicBezTo>
                    <a:pt x="104" y="64"/>
                    <a:pt x="106" y="66"/>
                    <a:pt x="108" y="66"/>
                  </a:cubicBezTo>
                  <a:cubicBezTo>
                    <a:pt x="116" y="66"/>
                    <a:pt x="116" y="66"/>
                    <a:pt x="116" y="66"/>
                  </a:cubicBezTo>
                  <a:cubicBezTo>
                    <a:pt x="116" y="71"/>
                    <a:pt x="115" y="75"/>
                    <a:pt x="113" y="79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106" y="76"/>
                    <a:pt x="104" y="77"/>
                    <a:pt x="103" y="79"/>
                  </a:cubicBezTo>
                  <a:cubicBezTo>
                    <a:pt x="103" y="80"/>
                    <a:pt x="104" y="82"/>
                    <a:pt x="105" y="82"/>
                  </a:cubicBezTo>
                  <a:cubicBezTo>
                    <a:pt x="111" y="85"/>
                    <a:pt x="111" y="85"/>
                    <a:pt x="111" y="85"/>
                  </a:cubicBezTo>
                  <a:cubicBezTo>
                    <a:pt x="109" y="89"/>
                    <a:pt x="107" y="93"/>
                    <a:pt x="104" y="9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4" name="Freeform 186"/>
            <p:cNvSpPr>
              <a:spLocks/>
            </p:cNvSpPr>
            <p:nvPr/>
          </p:nvSpPr>
          <p:spPr bwMode="auto">
            <a:xfrm flipH="1">
              <a:off x="1838258" y="582453"/>
              <a:ext cx="43847" cy="111446"/>
            </a:xfrm>
            <a:custGeom>
              <a:avLst/>
              <a:gdLst>
                <a:gd name="T0" fmla="*/ 12 w 18"/>
                <a:gd name="T1" fmla="*/ 28 h 45"/>
                <a:gd name="T2" fmla="*/ 11 w 18"/>
                <a:gd name="T3" fmla="*/ 3 h 45"/>
                <a:gd name="T4" fmla="*/ 8 w 18"/>
                <a:gd name="T5" fmla="*/ 0 h 45"/>
                <a:gd name="T6" fmla="*/ 5 w 18"/>
                <a:gd name="T7" fmla="*/ 3 h 45"/>
                <a:gd name="T8" fmla="*/ 6 w 18"/>
                <a:gd name="T9" fmla="*/ 28 h 45"/>
                <a:gd name="T10" fmla="*/ 0 w 18"/>
                <a:gd name="T11" fmla="*/ 36 h 45"/>
                <a:gd name="T12" fmla="*/ 9 w 18"/>
                <a:gd name="T13" fmla="*/ 45 h 45"/>
                <a:gd name="T14" fmla="*/ 18 w 18"/>
                <a:gd name="T15" fmla="*/ 36 h 45"/>
                <a:gd name="T16" fmla="*/ 12 w 18"/>
                <a:gd name="T17" fmla="*/ 28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45">
                  <a:moveTo>
                    <a:pt x="12" y="28"/>
                  </a:moveTo>
                  <a:cubicBezTo>
                    <a:pt x="11" y="3"/>
                    <a:pt x="11" y="3"/>
                    <a:pt x="11" y="3"/>
                  </a:cubicBezTo>
                  <a:cubicBezTo>
                    <a:pt x="11" y="1"/>
                    <a:pt x="10" y="0"/>
                    <a:pt x="8" y="0"/>
                  </a:cubicBezTo>
                  <a:cubicBezTo>
                    <a:pt x="6" y="0"/>
                    <a:pt x="5" y="1"/>
                    <a:pt x="5" y="3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2" y="29"/>
                    <a:pt x="0" y="33"/>
                    <a:pt x="0" y="36"/>
                  </a:cubicBezTo>
                  <a:cubicBezTo>
                    <a:pt x="0" y="41"/>
                    <a:pt x="4" y="45"/>
                    <a:pt x="9" y="45"/>
                  </a:cubicBezTo>
                  <a:cubicBezTo>
                    <a:pt x="14" y="45"/>
                    <a:pt x="18" y="41"/>
                    <a:pt x="18" y="36"/>
                  </a:cubicBezTo>
                  <a:cubicBezTo>
                    <a:pt x="18" y="32"/>
                    <a:pt x="15" y="29"/>
                    <a:pt x="12" y="2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5" name="Freeform 187"/>
            <p:cNvSpPr>
              <a:spLocks/>
            </p:cNvSpPr>
            <p:nvPr/>
          </p:nvSpPr>
          <p:spPr bwMode="auto">
            <a:xfrm flipH="1">
              <a:off x="1845567" y="701206"/>
              <a:ext cx="27404" cy="56637"/>
            </a:xfrm>
            <a:custGeom>
              <a:avLst/>
              <a:gdLst>
                <a:gd name="T0" fmla="*/ 0 w 11"/>
                <a:gd name="T1" fmla="*/ 0 h 23"/>
                <a:gd name="T2" fmla="*/ 1 w 11"/>
                <a:gd name="T3" fmla="*/ 18 h 23"/>
                <a:gd name="T4" fmla="*/ 6 w 11"/>
                <a:gd name="T5" fmla="*/ 23 h 23"/>
                <a:gd name="T6" fmla="*/ 11 w 11"/>
                <a:gd name="T7" fmla="*/ 18 h 23"/>
                <a:gd name="T8" fmla="*/ 10 w 11"/>
                <a:gd name="T9" fmla="*/ 0 h 23"/>
                <a:gd name="T10" fmla="*/ 5 w 11"/>
                <a:gd name="T11" fmla="*/ 1 h 23"/>
                <a:gd name="T12" fmla="*/ 0 w 11"/>
                <a:gd name="T1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23">
                  <a:moveTo>
                    <a:pt x="0" y="0"/>
                  </a:moveTo>
                  <a:cubicBezTo>
                    <a:pt x="1" y="18"/>
                    <a:pt x="1" y="18"/>
                    <a:pt x="1" y="18"/>
                  </a:cubicBezTo>
                  <a:cubicBezTo>
                    <a:pt x="1" y="21"/>
                    <a:pt x="3" y="23"/>
                    <a:pt x="6" y="23"/>
                  </a:cubicBezTo>
                  <a:cubicBezTo>
                    <a:pt x="8" y="23"/>
                    <a:pt x="11" y="21"/>
                    <a:pt x="11" y="18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9" y="1"/>
                    <a:pt x="7" y="1"/>
                    <a:pt x="5" y="1"/>
                  </a:cubicBezTo>
                  <a:cubicBezTo>
                    <a:pt x="3" y="1"/>
                    <a:pt x="2" y="1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6" name="Freeform 188"/>
            <p:cNvSpPr>
              <a:spLocks noEditPoints="1"/>
            </p:cNvSpPr>
            <p:nvPr/>
          </p:nvSpPr>
          <p:spPr bwMode="auto">
            <a:xfrm flipH="1">
              <a:off x="2777326" y="2844252"/>
              <a:ext cx="345298" cy="345299"/>
            </a:xfrm>
            <a:custGeom>
              <a:avLst/>
              <a:gdLst>
                <a:gd name="T0" fmla="*/ 1 w 139"/>
                <a:gd name="T1" fmla="*/ 71 h 139"/>
                <a:gd name="T2" fmla="*/ 139 w 139"/>
                <a:gd name="T3" fmla="*/ 68 h 139"/>
                <a:gd name="T4" fmla="*/ 115 w 139"/>
                <a:gd name="T5" fmla="*/ 106 h 139"/>
                <a:gd name="T6" fmla="*/ 102 w 139"/>
                <a:gd name="T7" fmla="*/ 101 h 139"/>
                <a:gd name="T8" fmla="*/ 109 w 139"/>
                <a:gd name="T9" fmla="*/ 113 h 139"/>
                <a:gd name="T10" fmla="*/ 93 w 139"/>
                <a:gd name="T11" fmla="*/ 115 h 139"/>
                <a:gd name="T12" fmla="*/ 87 w 139"/>
                <a:gd name="T13" fmla="*/ 118 h 139"/>
                <a:gd name="T14" fmla="*/ 76 w 139"/>
                <a:gd name="T15" fmla="*/ 128 h 139"/>
                <a:gd name="T16" fmla="*/ 71 w 139"/>
                <a:gd name="T17" fmla="*/ 114 h 139"/>
                <a:gd name="T18" fmla="*/ 66 w 139"/>
                <a:gd name="T19" fmla="*/ 128 h 139"/>
                <a:gd name="T20" fmla="*/ 54 w 139"/>
                <a:gd name="T21" fmla="*/ 118 h 139"/>
                <a:gd name="T22" fmla="*/ 48 w 139"/>
                <a:gd name="T23" fmla="*/ 116 h 139"/>
                <a:gd name="T24" fmla="*/ 33 w 139"/>
                <a:gd name="T25" fmla="*/ 115 h 139"/>
                <a:gd name="T26" fmla="*/ 39 w 139"/>
                <a:gd name="T27" fmla="*/ 102 h 139"/>
                <a:gd name="T28" fmla="*/ 26 w 139"/>
                <a:gd name="T29" fmla="*/ 108 h 139"/>
                <a:gd name="T30" fmla="*/ 24 w 139"/>
                <a:gd name="T31" fmla="*/ 93 h 139"/>
                <a:gd name="T32" fmla="*/ 22 w 139"/>
                <a:gd name="T33" fmla="*/ 87 h 139"/>
                <a:gd name="T34" fmla="*/ 11 w 139"/>
                <a:gd name="T35" fmla="*/ 75 h 139"/>
                <a:gd name="T36" fmla="*/ 25 w 139"/>
                <a:gd name="T37" fmla="*/ 70 h 139"/>
                <a:gd name="T38" fmla="*/ 11 w 139"/>
                <a:gd name="T39" fmla="*/ 66 h 139"/>
                <a:gd name="T40" fmla="*/ 21 w 139"/>
                <a:gd name="T41" fmla="*/ 54 h 139"/>
                <a:gd name="T42" fmla="*/ 23 w 139"/>
                <a:gd name="T43" fmla="*/ 49 h 139"/>
                <a:gd name="T44" fmla="*/ 24 w 139"/>
                <a:gd name="T45" fmla="*/ 32 h 139"/>
                <a:gd name="T46" fmla="*/ 37 w 139"/>
                <a:gd name="T47" fmla="*/ 38 h 139"/>
                <a:gd name="T48" fmla="*/ 31 w 139"/>
                <a:gd name="T49" fmla="*/ 26 h 139"/>
                <a:gd name="T50" fmla="*/ 46 w 139"/>
                <a:gd name="T51" fmla="*/ 24 h 139"/>
                <a:gd name="T52" fmla="*/ 52 w 139"/>
                <a:gd name="T53" fmla="*/ 22 h 139"/>
                <a:gd name="T54" fmla="*/ 64 w 139"/>
                <a:gd name="T55" fmla="*/ 11 h 139"/>
                <a:gd name="T56" fmla="*/ 69 w 139"/>
                <a:gd name="T57" fmla="*/ 24 h 139"/>
                <a:gd name="T58" fmla="*/ 73 w 139"/>
                <a:gd name="T59" fmla="*/ 11 h 139"/>
                <a:gd name="T60" fmla="*/ 85 w 139"/>
                <a:gd name="T61" fmla="*/ 21 h 139"/>
                <a:gd name="T62" fmla="*/ 91 w 139"/>
                <a:gd name="T63" fmla="*/ 23 h 139"/>
                <a:gd name="T64" fmla="*/ 107 w 139"/>
                <a:gd name="T65" fmla="*/ 24 h 139"/>
                <a:gd name="T66" fmla="*/ 101 w 139"/>
                <a:gd name="T67" fmla="*/ 37 h 139"/>
                <a:gd name="T68" fmla="*/ 113 w 139"/>
                <a:gd name="T69" fmla="*/ 31 h 139"/>
                <a:gd name="T70" fmla="*/ 115 w 139"/>
                <a:gd name="T71" fmla="*/ 47 h 139"/>
                <a:gd name="T72" fmla="*/ 118 w 139"/>
                <a:gd name="T73" fmla="*/ 52 h 139"/>
                <a:gd name="T74" fmla="*/ 128 w 139"/>
                <a:gd name="T75" fmla="*/ 64 h 139"/>
                <a:gd name="T76" fmla="*/ 115 w 139"/>
                <a:gd name="T77" fmla="*/ 68 h 139"/>
                <a:gd name="T78" fmla="*/ 128 w 139"/>
                <a:gd name="T79" fmla="*/ 73 h 139"/>
                <a:gd name="T80" fmla="*/ 119 w 139"/>
                <a:gd name="T81" fmla="*/ 85 h 139"/>
                <a:gd name="T82" fmla="*/ 116 w 139"/>
                <a:gd name="T83" fmla="*/ 91 h 139"/>
                <a:gd name="T84" fmla="*/ 115 w 139"/>
                <a:gd name="T85" fmla="*/ 106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9" h="139">
                  <a:moveTo>
                    <a:pt x="68" y="1"/>
                  </a:moveTo>
                  <a:cubicBezTo>
                    <a:pt x="30" y="1"/>
                    <a:pt x="0" y="33"/>
                    <a:pt x="1" y="71"/>
                  </a:cubicBezTo>
                  <a:cubicBezTo>
                    <a:pt x="2" y="109"/>
                    <a:pt x="33" y="139"/>
                    <a:pt x="71" y="138"/>
                  </a:cubicBezTo>
                  <a:cubicBezTo>
                    <a:pt x="109" y="137"/>
                    <a:pt x="139" y="106"/>
                    <a:pt x="139" y="68"/>
                  </a:cubicBezTo>
                  <a:cubicBezTo>
                    <a:pt x="138" y="30"/>
                    <a:pt x="106" y="0"/>
                    <a:pt x="68" y="1"/>
                  </a:cubicBezTo>
                  <a:close/>
                  <a:moveTo>
                    <a:pt x="115" y="106"/>
                  </a:moveTo>
                  <a:cubicBezTo>
                    <a:pt x="109" y="100"/>
                    <a:pt x="109" y="100"/>
                    <a:pt x="109" y="100"/>
                  </a:cubicBezTo>
                  <a:cubicBezTo>
                    <a:pt x="107" y="99"/>
                    <a:pt x="104" y="99"/>
                    <a:pt x="102" y="101"/>
                  </a:cubicBezTo>
                  <a:cubicBezTo>
                    <a:pt x="100" y="102"/>
                    <a:pt x="101" y="105"/>
                    <a:pt x="102" y="107"/>
                  </a:cubicBezTo>
                  <a:cubicBezTo>
                    <a:pt x="109" y="113"/>
                    <a:pt x="109" y="113"/>
                    <a:pt x="109" y="113"/>
                  </a:cubicBezTo>
                  <a:cubicBezTo>
                    <a:pt x="105" y="116"/>
                    <a:pt x="101" y="119"/>
                    <a:pt x="96" y="122"/>
                  </a:cubicBezTo>
                  <a:cubicBezTo>
                    <a:pt x="93" y="115"/>
                    <a:pt x="93" y="115"/>
                    <a:pt x="93" y="115"/>
                  </a:cubicBezTo>
                  <a:cubicBezTo>
                    <a:pt x="92" y="114"/>
                    <a:pt x="91" y="113"/>
                    <a:pt x="89" y="114"/>
                  </a:cubicBezTo>
                  <a:cubicBezTo>
                    <a:pt x="87" y="114"/>
                    <a:pt x="87" y="116"/>
                    <a:pt x="87" y="118"/>
                  </a:cubicBezTo>
                  <a:cubicBezTo>
                    <a:pt x="90" y="124"/>
                    <a:pt x="90" y="124"/>
                    <a:pt x="90" y="124"/>
                  </a:cubicBezTo>
                  <a:cubicBezTo>
                    <a:pt x="86" y="126"/>
                    <a:pt x="81" y="127"/>
                    <a:pt x="76" y="128"/>
                  </a:cubicBezTo>
                  <a:cubicBezTo>
                    <a:pt x="75" y="119"/>
                    <a:pt x="75" y="119"/>
                    <a:pt x="75" y="119"/>
                  </a:cubicBezTo>
                  <a:cubicBezTo>
                    <a:pt x="75" y="116"/>
                    <a:pt x="73" y="114"/>
                    <a:pt x="71" y="114"/>
                  </a:cubicBezTo>
                  <a:cubicBezTo>
                    <a:pt x="68" y="115"/>
                    <a:pt x="66" y="117"/>
                    <a:pt x="66" y="119"/>
                  </a:cubicBezTo>
                  <a:cubicBezTo>
                    <a:pt x="66" y="128"/>
                    <a:pt x="66" y="128"/>
                    <a:pt x="66" y="128"/>
                  </a:cubicBezTo>
                  <a:cubicBezTo>
                    <a:pt x="61" y="127"/>
                    <a:pt x="56" y="127"/>
                    <a:pt x="52" y="125"/>
                  </a:cubicBezTo>
                  <a:cubicBezTo>
                    <a:pt x="54" y="118"/>
                    <a:pt x="54" y="118"/>
                    <a:pt x="54" y="118"/>
                  </a:cubicBezTo>
                  <a:cubicBezTo>
                    <a:pt x="55" y="117"/>
                    <a:pt x="54" y="115"/>
                    <a:pt x="52" y="114"/>
                  </a:cubicBezTo>
                  <a:cubicBezTo>
                    <a:pt x="51" y="114"/>
                    <a:pt x="49" y="114"/>
                    <a:pt x="48" y="116"/>
                  </a:cubicBezTo>
                  <a:cubicBezTo>
                    <a:pt x="46" y="123"/>
                    <a:pt x="46" y="123"/>
                    <a:pt x="46" y="123"/>
                  </a:cubicBezTo>
                  <a:cubicBezTo>
                    <a:pt x="41" y="121"/>
                    <a:pt x="37" y="118"/>
                    <a:pt x="33" y="115"/>
                  </a:cubicBezTo>
                  <a:cubicBezTo>
                    <a:pt x="39" y="109"/>
                    <a:pt x="39" y="109"/>
                    <a:pt x="39" y="109"/>
                  </a:cubicBezTo>
                  <a:cubicBezTo>
                    <a:pt x="40" y="107"/>
                    <a:pt x="40" y="104"/>
                    <a:pt x="39" y="102"/>
                  </a:cubicBezTo>
                  <a:cubicBezTo>
                    <a:pt x="37" y="100"/>
                    <a:pt x="34" y="100"/>
                    <a:pt x="32" y="102"/>
                  </a:cubicBezTo>
                  <a:cubicBezTo>
                    <a:pt x="26" y="108"/>
                    <a:pt x="26" y="108"/>
                    <a:pt x="26" y="108"/>
                  </a:cubicBezTo>
                  <a:cubicBezTo>
                    <a:pt x="23" y="104"/>
                    <a:pt x="20" y="100"/>
                    <a:pt x="17" y="96"/>
                  </a:cubicBezTo>
                  <a:cubicBezTo>
                    <a:pt x="24" y="93"/>
                    <a:pt x="24" y="93"/>
                    <a:pt x="24" y="93"/>
                  </a:cubicBezTo>
                  <a:cubicBezTo>
                    <a:pt x="26" y="92"/>
                    <a:pt x="26" y="90"/>
                    <a:pt x="26" y="89"/>
                  </a:cubicBezTo>
                  <a:cubicBezTo>
                    <a:pt x="25" y="87"/>
                    <a:pt x="23" y="86"/>
                    <a:pt x="22" y="87"/>
                  </a:cubicBezTo>
                  <a:cubicBezTo>
                    <a:pt x="15" y="90"/>
                    <a:pt x="15" y="90"/>
                    <a:pt x="15" y="90"/>
                  </a:cubicBezTo>
                  <a:cubicBezTo>
                    <a:pt x="13" y="85"/>
                    <a:pt x="12" y="80"/>
                    <a:pt x="11" y="75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23" y="75"/>
                    <a:pt x="25" y="73"/>
                    <a:pt x="25" y="70"/>
                  </a:cubicBezTo>
                  <a:cubicBezTo>
                    <a:pt x="25" y="68"/>
                    <a:pt x="22" y="66"/>
                    <a:pt x="20" y="66"/>
                  </a:cubicBezTo>
                  <a:cubicBezTo>
                    <a:pt x="11" y="66"/>
                    <a:pt x="11" y="66"/>
                    <a:pt x="11" y="66"/>
                  </a:cubicBezTo>
                  <a:cubicBezTo>
                    <a:pt x="12" y="61"/>
                    <a:pt x="12" y="56"/>
                    <a:pt x="14" y="52"/>
                  </a:cubicBezTo>
                  <a:cubicBezTo>
                    <a:pt x="21" y="54"/>
                    <a:pt x="21" y="54"/>
                    <a:pt x="21" y="54"/>
                  </a:cubicBezTo>
                  <a:cubicBezTo>
                    <a:pt x="22" y="55"/>
                    <a:pt x="24" y="54"/>
                    <a:pt x="25" y="53"/>
                  </a:cubicBezTo>
                  <a:cubicBezTo>
                    <a:pt x="26" y="51"/>
                    <a:pt x="25" y="49"/>
                    <a:pt x="23" y="49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8" y="41"/>
                    <a:pt x="21" y="37"/>
                    <a:pt x="24" y="32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2" y="40"/>
                    <a:pt x="35" y="40"/>
                    <a:pt x="37" y="38"/>
                  </a:cubicBezTo>
                  <a:cubicBezTo>
                    <a:pt x="39" y="36"/>
                    <a:pt x="39" y="33"/>
                    <a:pt x="37" y="32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5" y="22"/>
                    <a:pt x="39" y="20"/>
                    <a:pt x="43" y="17"/>
                  </a:cubicBezTo>
                  <a:cubicBezTo>
                    <a:pt x="46" y="24"/>
                    <a:pt x="46" y="24"/>
                    <a:pt x="46" y="24"/>
                  </a:cubicBezTo>
                  <a:cubicBezTo>
                    <a:pt x="47" y="26"/>
                    <a:pt x="49" y="27"/>
                    <a:pt x="50" y="26"/>
                  </a:cubicBezTo>
                  <a:cubicBezTo>
                    <a:pt x="52" y="25"/>
                    <a:pt x="53" y="23"/>
                    <a:pt x="52" y="22"/>
                  </a:cubicBezTo>
                  <a:cubicBezTo>
                    <a:pt x="49" y="15"/>
                    <a:pt x="49" y="15"/>
                    <a:pt x="49" y="15"/>
                  </a:cubicBezTo>
                  <a:cubicBezTo>
                    <a:pt x="54" y="13"/>
                    <a:pt x="59" y="12"/>
                    <a:pt x="64" y="11"/>
                  </a:cubicBezTo>
                  <a:cubicBezTo>
                    <a:pt x="64" y="20"/>
                    <a:pt x="64" y="20"/>
                    <a:pt x="64" y="20"/>
                  </a:cubicBezTo>
                  <a:cubicBezTo>
                    <a:pt x="64" y="22"/>
                    <a:pt x="66" y="24"/>
                    <a:pt x="69" y="24"/>
                  </a:cubicBezTo>
                  <a:cubicBezTo>
                    <a:pt x="71" y="24"/>
                    <a:pt x="73" y="22"/>
                    <a:pt x="73" y="20"/>
                  </a:cubicBezTo>
                  <a:cubicBezTo>
                    <a:pt x="73" y="11"/>
                    <a:pt x="73" y="11"/>
                    <a:pt x="73" y="11"/>
                  </a:cubicBezTo>
                  <a:cubicBezTo>
                    <a:pt x="78" y="11"/>
                    <a:pt x="83" y="12"/>
                    <a:pt x="88" y="14"/>
                  </a:cubicBezTo>
                  <a:cubicBezTo>
                    <a:pt x="85" y="21"/>
                    <a:pt x="85" y="21"/>
                    <a:pt x="85" y="21"/>
                  </a:cubicBezTo>
                  <a:cubicBezTo>
                    <a:pt x="85" y="23"/>
                    <a:pt x="85" y="24"/>
                    <a:pt x="87" y="25"/>
                  </a:cubicBezTo>
                  <a:cubicBezTo>
                    <a:pt x="89" y="26"/>
                    <a:pt x="91" y="25"/>
                    <a:pt x="91" y="23"/>
                  </a:cubicBezTo>
                  <a:cubicBezTo>
                    <a:pt x="94" y="16"/>
                    <a:pt x="94" y="16"/>
                    <a:pt x="94" y="16"/>
                  </a:cubicBezTo>
                  <a:cubicBezTo>
                    <a:pt x="99" y="18"/>
                    <a:pt x="103" y="21"/>
                    <a:pt x="107" y="24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99" y="32"/>
                    <a:pt x="99" y="35"/>
                    <a:pt x="101" y="37"/>
                  </a:cubicBezTo>
                  <a:cubicBezTo>
                    <a:pt x="103" y="39"/>
                    <a:pt x="106" y="39"/>
                    <a:pt x="107" y="37"/>
                  </a:cubicBezTo>
                  <a:cubicBezTo>
                    <a:pt x="113" y="31"/>
                    <a:pt x="113" y="31"/>
                    <a:pt x="113" y="31"/>
                  </a:cubicBezTo>
                  <a:cubicBezTo>
                    <a:pt x="117" y="34"/>
                    <a:pt x="120" y="39"/>
                    <a:pt x="122" y="44"/>
                  </a:cubicBezTo>
                  <a:cubicBezTo>
                    <a:pt x="115" y="47"/>
                    <a:pt x="115" y="47"/>
                    <a:pt x="115" y="47"/>
                  </a:cubicBezTo>
                  <a:cubicBezTo>
                    <a:pt x="114" y="47"/>
                    <a:pt x="113" y="49"/>
                    <a:pt x="114" y="51"/>
                  </a:cubicBezTo>
                  <a:cubicBezTo>
                    <a:pt x="114" y="52"/>
                    <a:pt x="116" y="53"/>
                    <a:pt x="118" y="52"/>
                  </a:cubicBezTo>
                  <a:cubicBezTo>
                    <a:pt x="125" y="49"/>
                    <a:pt x="125" y="49"/>
                    <a:pt x="125" y="49"/>
                  </a:cubicBezTo>
                  <a:cubicBezTo>
                    <a:pt x="126" y="54"/>
                    <a:pt x="127" y="59"/>
                    <a:pt x="128" y="64"/>
                  </a:cubicBezTo>
                  <a:cubicBezTo>
                    <a:pt x="119" y="64"/>
                    <a:pt x="119" y="64"/>
                    <a:pt x="119" y="64"/>
                  </a:cubicBezTo>
                  <a:cubicBezTo>
                    <a:pt x="117" y="64"/>
                    <a:pt x="115" y="66"/>
                    <a:pt x="115" y="68"/>
                  </a:cubicBezTo>
                  <a:cubicBezTo>
                    <a:pt x="115" y="71"/>
                    <a:pt x="117" y="73"/>
                    <a:pt x="120" y="73"/>
                  </a:cubicBezTo>
                  <a:cubicBezTo>
                    <a:pt x="128" y="73"/>
                    <a:pt x="128" y="73"/>
                    <a:pt x="128" y="73"/>
                  </a:cubicBezTo>
                  <a:cubicBezTo>
                    <a:pt x="128" y="78"/>
                    <a:pt x="127" y="83"/>
                    <a:pt x="125" y="87"/>
                  </a:cubicBezTo>
                  <a:cubicBezTo>
                    <a:pt x="119" y="85"/>
                    <a:pt x="119" y="85"/>
                    <a:pt x="119" y="85"/>
                  </a:cubicBezTo>
                  <a:cubicBezTo>
                    <a:pt x="117" y="84"/>
                    <a:pt x="115" y="85"/>
                    <a:pt x="114" y="87"/>
                  </a:cubicBezTo>
                  <a:cubicBezTo>
                    <a:pt x="114" y="88"/>
                    <a:pt x="115" y="90"/>
                    <a:pt x="116" y="91"/>
                  </a:cubicBezTo>
                  <a:cubicBezTo>
                    <a:pt x="123" y="93"/>
                    <a:pt x="123" y="93"/>
                    <a:pt x="123" y="93"/>
                  </a:cubicBezTo>
                  <a:cubicBezTo>
                    <a:pt x="121" y="98"/>
                    <a:pt x="118" y="102"/>
                    <a:pt x="115" y="10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7" name="Freeform 189"/>
            <p:cNvSpPr>
              <a:spLocks/>
            </p:cNvSpPr>
            <p:nvPr/>
          </p:nvSpPr>
          <p:spPr bwMode="auto">
            <a:xfrm flipH="1">
              <a:off x="2923483" y="2917331"/>
              <a:ext cx="51155" cy="122408"/>
            </a:xfrm>
            <a:custGeom>
              <a:avLst/>
              <a:gdLst>
                <a:gd name="T0" fmla="*/ 13 w 20"/>
                <a:gd name="T1" fmla="*/ 30 h 50"/>
                <a:gd name="T2" fmla="*/ 12 w 20"/>
                <a:gd name="T3" fmla="*/ 3 h 50"/>
                <a:gd name="T4" fmla="*/ 9 w 20"/>
                <a:gd name="T5" fmla="*/ 0 h 50"/>
                <a:gd name="T6" fmla="*/ 5 w 20"/>
                <a:gd name="T7" fmla="*/ 3 h 50"/>
                <a:gd name="T8" fmla="*/ 6 w 20"/>
                <a:gd name="T9" fmla="*/ 30 h 50"/>
                <a:gd name="T10" fmla="*/ 0 w 20"/>
                <a:gd name="T11" fmla="*/ 40 h 50"/>
                <a:gd name="T12" fmla="*/ 10 w 20"/>
                <a:gd name="T13" fmla="*/ 50 h 50"/>
                <a:gd name="T14" fmla="*/ 20 w 20"/>
                <a:gd name="T15" fmla="*/ 40 h 50"/>
                <a:gd name="T16" fmla="*/ 13 w 20"/>
                <a:gd name="T17" fmla="*/ 3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50">
                  <a:moveTo>
                    <a:pt x="13" y="30"/>
                  </a:moveTo>
                  <a:cubicBezTo>
                    <a:pt x="12" y="3"/>
                    <a:pt x="12" y="3"/>
                    <a:pt x="12" y="3"/>
                  </a:cubicBezTo>
                  <a:cubicBezTo>
                    <a:pt x="12" y="1"/>
                    <a:pt x="11" y="0"/>
                    <a:pt x="9" y="0"/>
                  </a:cubicBezTo>
                  <a:cubicBezTo>
                    <a:pt x="7" y="0"/>
                    <a:pt x="5" y="1"/>
                    <a:pt x="5" y="3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2" y="32"/>
                    <a:pt x="0" y="36"/>
                    <a:pt x="0" y="40"/>
                  </a:cubicBezTo>
                  <a:cubicBezTo>
                    <a:pt x="0" y="45"/>
                    <a:pt x="4" y="50"/>
                    <a:pt x="10" y="50"/>
                  </a:cubicBezTo>
                  <a:cubicBezTo>
                    <a:pt x="15" y="50"/>
                    <a:pt x="20" y="45"/>
                    <a:pt x="20" y="40"/>
                  </a:cubicBezTo>
                  <a:cubicBezTo>
                    <a:pt x="20" y="35"/>
                    <a:pt x="17" y="32"/>
                    <a:pt x="13" y="3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8" name="Freeform 190"/>
            <p:cNvSpPr>
              <a:spLocks/>
            </p:cNvSpPr>
            <p:nvPr/>
          </p:nvSpPr>
          <p:spPr bwMode="auto">
            <a:xfrm flipH="1">
              <a:off x="2934445" y="3047046"/>
              <a:ext cx="29232" cy="62117"/>
            </a:xfrm>
            <a:custGeom>
              <a:avLst/>
              <a:gdLst>
                <a:gd name="T0" fmla="*/ 0 w 12"/>
                <a:gd name="T1" fmla="*/ 0 h 25"/>
                <a:gd name="T2" fmla="*/ 1 w 12"/>
                <a:gd name="T3" fmla="*/ 20 h 25"/>
                <a:gd name="T4" fmla="*/ 7 w 12"/>
                <a:gd name="T5" fmla="*/ 25 h 25"/>
                <a:gd name="T6" fmla="*/ 12 w 12"/>
                <a:gd name="T7" fmla="*/ 20 h 25"/>
                <a:gd name="T8" fmla="*/ 11 w 12"/>
                <a:gd name="T9" fmla="*/ 0 h 25"/>
                <a:gd name="T10" fmla="*/ 6 w 12"/>
                <a:gd name="T11" fmla="*/ 1 h 25"/>
                <a:gd name="T12" fmla="*/ 0 w 12"/>
                <a:gd name="T13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25">
                  <a:moveTo>
                    <a:pt x="0" y="0"/>
                  </a:moveTo>
                  <a:cubicBezTo>
                    <a:pt x="1" y="20"/>
                    <a:pt x="1" y="20"/>
                    <a:pt x="1" y="20"/>
                  </a:cubicBezTo>
                  <a:cubicBezTo>
                    <a:pt x="1" y="23"/>
                    <a:pt x="3" y="25"/>
                    <a:pt x="7" y="25"/>
                  </a:cubicBezTo>
                  <a:cubicBezTo>
                    <a:pt x="10" y="25"/>
                    <a:pt x="12" y="23"/>
                    <a:pt x="12" y="2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0"/>
                    <a:pt x="8" y="1"/>
                    <a:pt x="6" y="1"/>
                  </a:cubicBezTo>
                  <a:cubicBezTo>
                    <a:pt x="4" y="1"/>
                    <a:pt x="2" y="1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9" name="Freeform 191"/>
            <p:cNvSpPr>
              <a:spLocks noEditPoints="1"/>
            </p:cNvSpPr>
            <p:nvPr/>
          </p:nvSpPr>
          <p:spPr bwMode="auto">
            <a:xfrm flipH="1">
              <a:off x="2174423" y="2842424"/>
              <a:ext cx="155293" cy="319722"/>
            </a:xfrm>
            <a:custGeom>
              <a:avLst/>
              <a:gdLst>
                <a:gd name="T0" fmla="*/ 45 w 63"/>
                <a:gd name="T1" fmla="*/ 58 h 129"/>
                <a:gd name="T2" fmla="*/ 44 w 63"/>
                <a:gd name="T3" fmla="*/ 31 h 129"/>
                <a:gd name="T4" fmla="*/ 46 w 63"/>
                <a:gd name="T5" fmla="*/ 32 h 129"/>
                <a:gd name="T6" fmla="*/ 53 w 63"/>
                <a:gd name="T7" fmla="*/ 33 h 129"/>
                <a:gd name="T8" fmla="*/ 56 w 63"/>
                <a:gd name="T9" fmla="*/ 31 h 129"/>
                <a:gd name="T10" fmla="*/ 57 w 63"/>
                <a:gd name="T11" fmla="*/ 27 h 129"/>
                <a:gd name="T12" fmla="*/ 58 w 63"/>
                <a:gd name="T13" fmla="*/ 21 h 129"/>
                <a:gd name="T14" fmla="*/ 57 w 63"/>
                <a:gd name="T15" fmla="*/ 19 h 129"/>
                <a:gd name="T16" fmla="*/ 54 w 63"/>
                <a:gd name="T17" fmla="*/ 18 h 129"/>
                <a:gd name="T18" fmla="*/ 50 w 63"/>
                <a:gd name="T19" fmla="*/ 17 h 129"/>
                <a:gd name="T20" fmla="*/ 44 w 63"/>
                <a:gd name="T21" fmla="*/ 16 h 129"/>
                <a:gd name="T22" fmla="*/ 44 w 63"/>
                <a:gd name="T23" fmla="*/ 5 h 129"/>
                <a:gd name="T24" fmla="*/ 39 w 63"/>
                <a:gd name="T25" fmla="*/ 1 h 129"/>
                <a:gd name="T26" fmla="*/ 35 w 63"/>
                <a:gd name="T27" fmla="*/ 5 h 129"/>
                <a:gd name="T28" fmla="*/ 36 w 63"/>
                <a:gd name="T29" fmla="*/ 16 h 129"/>
                <a:gd name="T30" fmla="*/ 35 w 63"/>
                <a:gd name="T31" fmla="*/ 16 h 129"/>
                <a:gd name="T32" fmla="*/ 27 w 63"/>
                <a:gd name="T33" fmla="*/ 17 h 129"/>
                <a:gd name="T34" fmla="*/ 27 w 63"/>
                <a:gd name="T35" fmla="*/ 5 h 129"/>
                <a:gd name="T36" fmla="*/ 23 w 63"/>
                <a:gd name="T37" fmla="*/ 1 h 129"/>
                <a:gd name="T38" fmla="*/ 19 w 63"/>
                <a:gd name="T39" fmla="*/ 5 h 129"/>
                <a:gd name="T40" fmla="*/ 19 w 63"/>
                <a:gd name="T41" fmla="*/ 19 h 129"/>
                <a:gd name="T42" fmla="*/ 10 w 63"/>
                <a:gd name="T43" fmla="*/ 24 h 129"/>
                <a:gd name="T44" fmla="*/ 4 w 63"/>
                <a:gd name="T45" fmla="*/ 32 h 129"/>
                <a:gd name="T46" fmla="*/ 2 w 63"/>
                <a:gd name="T47" fmla="*/ 41 h 129"/>
                <a:gd name="T48" fmla="*/ 4 w 63"/>
                <a:gd name="T49" fmla="*/ 52 h 129"/>
                <a:gd name="T50" fmla="*/ 10 w 63"/>
                <a:gd name="T51" fmla="*/ 59 h 129"/>
                <a:gd name="T52" fmla="*/ 18 w 63"/>
                <a:gd name="T53" fmla="*/ 65 h 129"/>
                <a:gd name="T54" fmla="*/ 20 w 63"/>
                <a:gd name="T55" fmla="*/ 66 h 129"/>
                <a:gd name="T56" fmla="*/ 21 w 63"/>
                <a:gd name="T57" fmla="*/ 95 h 129"/>
                <a:gd name="T58" fmla="*/ 13 w 63"/>
                <a:gd name="T59" fmla="*/ 94 h 129"/>
                <a:gd name="T60" fmla="*/ 4 w 63"/>
                <a:gd name="T61" fmla="*/ 91 h 129"/>
                <a:gd name="T62" fmla="*/ 2 w 63"/>
                <a:gd name="T63" fmla="*/ 93 h 129"/>
                <a:gd name="T64" fmla="*/ 1 w 63"/>
                <a:gd name="T65" fmla="*/ 98 h 129"/>
                <a:gd name="T66" fmla="*/ 0 w 63"/>
                <a:gd name="T67" fmla="*/ 103 h 129"/>
                <a:gd name="T68" fmla="*/ 1 w 63"/>
                <a:gd name="T69" fmla="*/ 106 h 129"/>
                <a:gd name="T70" fmla="*/ 11 w 63"/>
                <a:gd name="T71" fmla="*/ 109 h 129"/>
                <a:gd name="T72" fmla="*/ 21 w 63"/>
                <a:gd name="T73" fmla="*/ 110 h 129"/>
                <a:gd name="T74" fmla="*/ 21 w 63"/>
                <a:gd name="T75" fmla="*/ 125 h 129"/>
                <a:gd name="T76" fmla="*/ 26 w 63"/>
                <a:gd name="T77" fmla="*/ 129 h 129"/>
                <a:gd name="T78" fmla="*/ 30 w 63"/>
                <a:gd name="T79" fmla="*/ 125 h 129"/>
                <a:gd name="T80" fmla="*/ 29 w 63"/>
                <a:gd name="T81" fmla="*/ 110 h 129"/>
                <a:gd name="T82" fmla="*/ 38 w 63"/>
                <a:gd name="T83" fmla="*/ 110 h 129"/>
                <a:gd name="T84" fmla="*/ 38 w 63"/>
                <a:gd name="T85" fmla="*/ 124 h 129"/>
                <a:gd name="T86" fmla="*/ 42 w 63"/>
                <a:gd name="T87" fmla="*/ 128 h 129"/>
                <a:gd name="T88" fmla="*/ 46 w 63"/>
                <a:gd name="T89" fmla="*/ 124 h 129"/>
                <a:gd name="T90" fmla="*/ 46 w 63"/>
                <a:gd name="T91" fmla="*/ 108 h 129"/>
                <a:gd name="T92" fmla="*/ 53 w 63"/>
                <a:gd name="T93" fmla="*/ 104 h 129"/>
                <a:gd name="T94" fmla="*/ 61 w 63"/>
                <a:gd name="T95" fmla="*/ 96 h 129"/>
                <a:gd name="T96" fmla="*/ 63 w 63"/>
                <a:gd name="T97" fmla="*/ 83 h 129"/>
                <a:gd name="T98" fmla="*/ 57 w 63"/>
                <a:gd name="T99" fmla="*/ 66 h 129"/>
                <a:gd name="T100" fmla="*/ 45 w 63"/>
                <a:gd name="T101" fmla="*/ 58 h 129"/>
                <a:gd name="T102" fmla="*/ 37 w 63"/>
                <a:gd name="T103" fmla="*/ 93 h 129"/>
                <a:gd name="T104" fmla="*/ 29 w 63"/>
                <a:gd name="T105" fmla="*/ 95 h 129"/>
                <a:gd name="T106" fmla="*/ 28 w 63"/>
                <a:gd name="T107" fmla="*/ 69 h 129"/>
                <a:gd name="T108" fmla="*/ 37 w 63"/>
                <a:gd name="T109" fmla="*/ 73 h 129"/>
                <a:gd name="T110" fmla="*/ 37 w 63"/>
                <a:gd name="T111" fmla="*/ 93 h 129"/>
                <a:gd name="T112" fmla="*/ 36 w 63"/>
                <a:gd name="T113" fmla="*/ 54 h 129"/>
                <a:gd name="T114" fmla="*/ 28 w 63"/>
                <a:gd name="T115" fmla="*/ 51 h 129"/>
                <a:gd name="T116" fmla="*/ 28 w 63"/>
                <a:gd name="T117" fmla="*/ 32 h 129"/>
                <a:gd name="T118" fmla="*/ 36 w 63"/>
                <a:gd name="T119" fmla="*/ 31 h 129"/>
                <a:gd name="T120" fmla="*/ 36 w 63"/>
                <a:gd name="T121" fmla="*/ 54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3" h="129">
                  <a:moveTo>
                    <a:pt x="45" y="58"/>
                  </a:moveTo>
                  <a:cubicBezTo>
                    <a:pt x="44" y="31"/>
                    <a:pt x="44" y="31"/>
                    <a:pt x="44" y="31"/>
                  </a:cubicBezTo>
                  <a:cubicBezTo>
                    <a:pt x="45" y="31"/>
                    <a:pt x="45" y="31"/>
                    <a:pt x="46" y="32"/>
                  </a:cubicBezTo>
                  <a:cubicBezTo>
                    <a:pt x="49" y="32"/>
                    <a:pt x="52" y="33"/>
                    <a:pt x="53" y="33"/>
                  </a:cubicBezTo>
                  <a:cubicBezTo>
                    <a:pt x="54" y="33"/>
                    <a:pt x="55" y="33"/>
                    <a:pt x="56" y="31"/>
                  </a:cubicBezTo>
                  <a:cubicBezTo>
                    <a:pt x="56" y="30"/>
                    <a:pt x="57" y="28"/>
                    <a:pt x="57" y="27"/>
                  </a:cubicBezTo>
                  <a:cubicBezTo>
                    <a:pt x="58" y="25"/>
                    <a:pt x="58" y="23"/>
                    <a:pt x="58" y="21"/>
                  </a:cubicBezTo>
                  <a:cubicBezTo>
                    <a:pt x="58" y="20"/>
                    <a:pt x="58" y="19"/>
                    <a:pt x="57" y="19"/>
                  </a:cubicBezTo>
                  <a:cubicBezTo>
                    <a:pt x="56" y="18"/>
                    <a:pt x="55" y="18"/>
                    <a:pt x="54" y="18"/>
                  </a:cubicBezTo>
                  <a:cubicBezTo>
                    <a:pt x="53" y="17"/>
                    <a:pt x="52" y="17"/>
                    <a:pt x="50" y="17"/>
                  </a:cubicBezTo>
                  <a:cubicBezTo>
                    <a:pt x="48" y="17"/>
                    <a:pt x="46" y="17"/>
                    <a:pt x="44" y="16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4" y="2"/>
                    <a:pt x="42" y="0"/>
                    <a:pt x="39" y="1"/>
                  </a:cubicBezTo>
                  <a:cubicBezTo>
                    <a:pt x="37" y="1"/>
                    <a:pt x="35" y="2"/>
                    <a:pt x="35" y="5"/>
                  </a:cubicBezTo>
                  <a:cubicBezTo>
                    <a:pt x="36" y="16"/>
                    <a:pt x="36" y="16"/>
                    <a:pt x="36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2" y="16"/>
                    <a:pt x="30" y="17"/>
                    <a:pt x="27" y="17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7" y="3"/>
                    <a:pt x="25" y="1"/>
                    <a:pt x="23" y="1"/>
                  </a:cubicBezTo>
                  <a:cubicBezTo>
                    <a:pt x="21" y="1"/>
                    <a:pt x="19" y="3"/>
                    <a:pt x="19" y="5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5" y="20"/>
                    <a:pt x="12" y="22"/>
                    <a:pt x="10" y="24"/>
                  </a:cubicBezTo>
                  <a:cubicBezTo>
                    <a:pt x="7" y="26"/>
                    <a:pt x="5" y="29"/>
                    <a:pt x="4" y="32"/>
                  </a:cubicBezTo>
                  <a:cubicBezTo>
                    <a:pt x="3" y="35"/>
                    <a:pt x="2" y="38"/>
                    <a:pt x="2" y="41"/>
                  </a:cubicBezTo>
                  <a:cubicBezTo>
                    <a:pt x="2" y="45"/>
                    <a:pt x="3" y="49"/>
                    <a:pt x="4" y="52"/>
                  </a:cubicBezTo>
                  <a:cubicBezTo>
                    <a:pt x="6" y="55"/>
                    <a:pt x="8" y="57"/>
                    <a:pt x="10" y="59"/>
                  </a:cubicBezTo>
                  <a:cubicBezTo>
                    <a:pt x="12" y="62"/>
                    <a:pt x="15" y="63"/>
                    <a:pt x="18" y="65"/>
                  </a:cubicBezTo>
                  <a:cubicBezTo>
                    <a:pt x="19" y="65"/>
                    <a:pt x="19" y="65"/>
                    <a:pt x="20" y="66"/>
                  </a:cubicBezTo>
                  <a:cubicBezTo>
                    <a:pt x="21" y="95"/>
                    <a:pt x="21" y="95"/>
                    <a:pt x="21" y="95"/>
                  </a:cubicBezTo>
                  <a:cubicBezTo>
                    <a:pt x="18" y="95"/>
                    <a:pt x="16" y="94"/>
                    <a:pt x="13" y="94"/>
                  </a:cubicBezTo>
                  <a:cubicBezTo>
                    <a:pt x="10" y="93"/>
                    <a:pt x="7" y="92"/>
                    <a:pt x="4" y="91"/>
                  </a:cubicBezTo>
                  <a:cubicBezTo>
                    <a:pt x="3" y="91"/>
                    <a:pt x="3" y="92"/>
                    <a:pt x="2" y="93"/>
                  </a:cubicBezTo>
                  <a:cubicBezTo>
                    <a:pt x="2" y="94"/>
                    <a:pt x="1" y="96"/>
                    <a:pt x="1" y="98"/>
                  </a:cubicBezTo>
                  <a:cubicBezTo>
                    <a:pt x="1" y="99"/>
                    <a:pt x="0" y="101"/>
                    <a:pt x="0" y="103"/>
                  </a:cubicBezTo>
                  <a:cubicBezTo>
                    <a:pt x="0" y="104"/>
                    <a:pt x="0" y="105"/>
                    <a:pt x="1" y="106"/>
                  </a:cubicBezTo>
                  <a:cubicBezTo>
                    <a:pt x="3" y="107"/>
                    <a:pt x="6" y="108"/>
                    <a:pt x="11" y="109"/>
                  </a:cubicBezTo>
                  <a:cubicBezTo>
                    <a:pt x="13" y="110"/>
                    <a:pt x="17" y="110"/>
                    <a:pt x="21" y="110"/>
                  </a:cubicBezTo>
                  <a:cubicBezTo>
                    <a:pt x="21" y="125"/>
                    <a:pt x="21" y="125"/>
                    <a:pt x="21" y="125"/>
                  </a:cubicBezTo>
                  <a:cubicBezTo>
                    <a:pt x="21" y="127"/>
                    <a:pt x="23" y="129"/>
                    <a:pt x="26" y="129"/>
                  </a:cubicBezTo>
                  <a:cubicBezTo>
                    <a:pt x="28" y="129"/>
                    <a:pt x="30" y="127"/>
                    <a:pt x="30" y="125"/>
                  </a:cubicBezTo>
                  <a:cubicBezTo>
                    <a:pt x="29" y="110"/>
                    <a:pt x="29" y="110"/>
                    <a:pt x="29" y="110"/>
                  </a:cubicBezTo>
                  <a:cubicBezTo>
                    <a:pt x="32" y="110"/>
                    <a:pt x="35" y="110"/>
                    <a:pt x="38" y="110"/>
                  </a:cubicBezTo>
                  <a:cubicBezTo>
                    <a:pt x="38" y="124"/>
                    <a:pt x="38" y="124"/>
                    <a:pt x="38" y="124"/>
                  </a:cubicBezTo>
                  <a:cubicBezTo>
                    <a:pt x="38" y="127"/>
                    <a:pt x="40" y="128"/>
                    <a:pt x="42" y="128"/>
                  </a:cubicBezTo>
                  <a:cubicBezTo>
                    <a:pt x="44" y="128"/>
                    <a:pt x="46" y="126"/>
                    <a:pt x="46" y="124"/>
                  </a:cubicBezTo>
                  <a:cubicBezTo>
                    <a:pt x="46" y="108"/>
                    <a:pt x="46" y="108"/>
                    <a:pt x="46" y="108"/>
                  </a:cubicBezTo>
                  <a:cubicBezTo>
                    <a:pt x="48" y="107"/>
                    <a:pt x="51" y="106"/>
                    <a:pt x="53" y="104"/>
                  </a:cubicBezTo>
                  <a:cubicBezTo>
                    <a:pt x="56" y="102"/>
                    <a:pt x="59" y="99"/>
                    <a:pt x="61" y="96"/>
                  </a:cubicBezTo>
                  <a:cubicBezTo>
                    <a:pt x="63" y="93"/>
                    <a:pt x="63" y="88"/>
                    <a:pt x="63" y="83"/>
                  </a:cubicBezTo>
                  <a:cubicBezTo>
                    <a:pt x="63" y="76"/>
                    <a:pt x="61" y="70"/>
                    <a:pt x="57" y="66"/>
                  </a:cubicBezTo>
                  <a:cubicBezTo>
                    <a:pt x="54" y="63"/>
                    <a:pt x="50" y="60"/>
                    <a:pt x="45" y="58"/>
                  </a:cubicBezTo>
                  <a:close/>
                  <a:moveTo>
                    <a:pt x="37" y="93"/>
                  </a:moveTo>
                  <a:cubicBezTo>
                    <a:pt x="35" y="94"/>
                    <a:pt x="32" y="95"/>
                    <a:pt x="29" y="95"/>
                  </a:cubicBezTo>
                  <a:cubicBezTo>
                    <a:pt x="28" y="69"/>
                    <a:pt x="28" y="69"/>
                    <a:pt x="28" y="69"/>
                  </a:cubicBezTo>
                  <a:cubicBezTo>
                    <a:pt x="32" y="70"/>
                    <a:pt x="35" y="72"/>
                    <a:pt x="37" y="73"/>
                  </a:cubicBezTo>
                  <a:lnTo>
                    <a:pt x="37" y="93"/>
                  </a:lnTo>
                  <a:close/>
                  <a:moveTo>
                    <a:pt x="36" y="54"/>
                  </a:moveTo>
                  <a:cubicBezTo>
                    <a:pt x="33" y="53"/>
                    <a:pt x="30" y="52"/>
                    <a:pt x="28" y="51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30" y="31"/>
                    <a:pt x="33" y="31"/>
                    <a:pt x="36" y="31"/>
                  </a:cubicBezTo>
                  <a:lnTo>
                    <a:pt x="36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0" name="Freeform 192"/>
            <p:cNvSpPr>
              <a:spLocks noEditPoints="1"/>
            </p:cNvSpPr>
            <p:nvPr/>
          </p:nvSpPr>
          <p:spPr bwMode="auto">
            <a:xfrm flipH="1">
              <a:off x="3266955" y="991696"/>
              <a:ext cx="157120" cy="319722"/>
            </a:xfrm>
            <a:custGeom>
              <a:avLst/>
              <a:gdLst>
                <a:gd name="T0" fmla="*/ 44 w 63"/>
                <a:gd name="T1" fmla="*/ 57 h 129"/>
                <a:gd name="T2" fmla="*/ 44 w 63"/>
                <a:gd name="T3" fmla="*/ 31 h 129"/>
                <a:gd name="T4" fmla="*/ 45 w 63"/>
                <a:gd name="T5" fmla="*/ 31 h 129"/>
                <a:gd name="T6" fmla="*/ 53 w 63"/>
                <a:gd name="T7" fmla="*/ 33 h 129"/>
                <a:gd name="T8" fmla="*/ 55 w 63"/>
                <a:gd name="T9" fmla="*/ 31 h 129"/>
                <a:gd name="T10" fmla="*/ 57 w 63"/>
                <a:gd name="T11" fmla="*/ 26 h 129"/>
                <a:gd name="T12" fmla="*/ 58 w 63"/>
                <a:gd name="T13" fmla="*/ 21 h 129"/>
                <a:gd name="T14" fmla="*/ 56 w 63"/>
                <a:gd name="T15" fmla="*/ 18 h 129"/>
                <a:gd name="T16" fmla="*/ 54 w 63"/>
                <a:gd name="T17" fmla="*/ 18 h 129"/>
                <a:gd name="T18" fmla="*/ 50 w 63"/>
                <a:gd name="T19" fmla="*/ 17 h 129"/>
                <a:gd name="T20" fmla="*/ 43 w 63"/>
                <a:gd name="T21" fmla="*/ 16 h 129"/>
                <a:gd name="T22" fmla="*/ 43 w 63"/>
                <a:gd name="T23" fmla="*/ 4 h 129"/>
                <a:gd name="T24" fmla="*/ 39 w 63"/>
                <a:gd name="T25" fmla="*/ 0 h 129"/>
                <a:gd name="T26" fmla="*/ 35 w 63"/>
                <a:gd name="T27" fmla="*/ 5 h 129"/>
                <a:gd name="T28" fmla="*/ 35 w 63"/>
                <a:gd name="T29" fmla="*/ 16 h 129"/>
                <a:gd name="T30" fmla="*/ 34 w 63"/>
                <a:gd name="T31" fmla="*/ 16 h 129"/>
                <a:gd name="T32" fmla="*/ 27 w 63"/>
                <a:gd name="T33" fmla="*/ 17 h 129"/>
                <a:gd name="T34" fmla="*/ 27 w 63"/>
                <a:gd name="T35" fmla="*/ 5 h 129"/>
                <a:gd name="T36" fmla="*/ 22 w 63"/>
                <a:gd name="T37" fmla="*/ 1 h 129"/>
                <a:gd name="T38" fmla="*/ 18 w 63"/>
                <a:gd name="T39" fmla="*/ 5 h 129"/>
                <a:gd name="T40" fmla="*/ 19 w 63"/>
                <a:gd name="T41" fmla="*/ 19 h 129"/>
                <a:gd name="T42" fmla="*/ 9 w 63"/>
                <a:gd name="T43" fmla="*/ 24 h 129"/>
                <a:gd name="T44" fmla="*/ 4 w 63"/>
                <a:gd name="T45" fmla="*/ 32 h 129"/>
                <a:gd name="T46" fmla="*/ 2 w 63"/>
                <a:gd name="T47" fmla="*/ 41 h 129"/>
                <a:gd name="T48" fmla="*/ 4 w 63"/>
                <a:gd name="T49" fmla="*/ 52 h 129"/>
                <a:gd name="T50" fmla="*/ 10 w 63"/>
                <a:gd name="T51" fmla="*/ 59 h 129"/>
                <a:gd name="T52" fmla="*/ 18 w 63"/>
                <a:gd name="T53" fmla="*/ 65 h 129"/>
                <a:gd name="T54" fmla="*/ 20 w 63"/>
                <a:gd name="T55" fmla="*/ 66 h 129"/>
                <a:gd name="T56" fmla="*/ 20 w 63"/>
                <a:gd name="T57" fmla="*/ 95 h 129"/>
                <a:gd name="T58" fmla="*/ 13 w 63"/>
                <a:gd name="T59" fmla="*/ 94 h 129"/>
                <a:gd name="T60" fmla="*/ 4 w 63"/>
                <a:gd name="T61" fmla="*/ 91 h 129"/>
                <a:gd name="T62" fmla="*/ 2 w 63"/>
                <a:gd name="T63" fmla="*/ 93 h 129"/>
                <a:gd name="T64" fmla="*/ 1 w 63"/>
                <a:gd name="T65" fmla="*/ 97 h 129"/>
                <a:gd name="T66" fmla="*/ 0 w 63"/>
                <a:gd name="T67" fmla="*/ 102 h 129"/>
                <a:gd name="T68" fmla="*/ 0 w 63"/>
                <a:gd name="T69" fmla="*/ 105 h 129"/>
                <a:gd name="T70" fmla="*/ 10 w 63"/>
                <a:gd name="T71" fmla="*/ 109 h 129"/>
                <a:gd name="T72" fmla="*/ 21 w 63"/>
                <a:gd name="T73" fmla="*/ 110 h 129"/>
                <a:gd name="T74" fmla="*/ 21 w 63"/>
                <a:gd name="T75" fmla="*/ 124 h 129"/>
                <a:gd name="T76" fmla="*/ 25 w 63"/>
                <a:gd name="T77" fmla="*/ 129 h 129"/>
                <a:gd name="T78" fmla="*/ 29 w 63"/>
                <a:gd name="T79" fmla="*/ 124 h 129"/>
                <a:gd name="T80" fmla="*/ 29 w 63"/>
                <a:gd name="T81" fmla="*/ 110 h 129"/>
                <a:gd name="T82" fmla="*/ 37 w 63"/>
                <a:gd name="T83" fmla="*/ 109 h 129"/>
                <a:gd name="T84" fmla="*/ 38 w 63"/>
                <a:gd name="T85" fmla="*/ 124 h 129"/>
                <a:gd name="T86" fmla="*/ 42 w 63"/>
                <a:gd name="T87" fmla="*/ 128 h 129"/>
                <a:gd name="T88" fmla="*/ 46 w 63"/>
                <a:gd name="T89" fmla="*/ 124 h 129"/>
                <a:gd name="T90" fmla="*/ 45 w 63"/>
                <a:gd name="T91" fmla="*/ 107 h 129"/>
                <a:gd name="T92" fmla="*/ 52 w 63"/>
                <a:gd name="T93" fmla="*/ 104 h 129"/>
                <a:gd name="T94" fmla="*/ 60 w 63"/>
                <a:gd name="T95" fmla="*/ 96 h 129"/>
                <a:gd name="T96" fmla="*/ 63 w 63"/>
                <a:gd name="T97" fmla="*/ 83 h 129"/>
                <a:gd name="T98" fmla="*/ 56 w 63"/>
                <a:gd name="T99" fmla="*/ 66 h 129"/>
                <a:gd name="T100" fmla="*/ 44 w 63"/>
                <a:gd name="T101" fmla="*/ 57 h 129"/>
                <a:gd name="T102" fmla="*/ 37 w 63"/>
                <a:gd name="T103" fmla="*/ 93 h 129"/>
                <a:gd name="T104" fmla="*/ 29 w 63"/>
                <a:gd name="T105" fmla="*/ 95 h 129"/>
                <a:gd name="T106" fmla="*/ 28 w 63"/>
                <a:gd name="T107" fmla="*/ 69 h 129"/>
                <a:gd name="T108" fmla="*/ 36 w 63"/>
                <a:gd name="T109" fmla="*/ 73 h 129"/>
                <a:gd name="T110" fmla="*/ 37 w 63"/>
                <a:gd name="T111" fmla="*/ 93 h 129"/>
                <a:gd name="T112" fmla="*/ 36 w 63"/>
                <a:gd name="T113" fmla="*/ 54 h 129"/>
                <a:gd name="T114" fmla="*/ 28 w 63"/>
                <a:gd name="T115" fmla="*/ 51 h 129"/>
                <a:gd name="T116" fmla="*/ 27 w 63"/>
                <a:gd name="T117" fmla="*/ 32 h 129"/>
                <a:gd name="T118" fmla="*/ 36 w 63"/>
                <a:gd name="T119" fmla="*/ 31 h 129"/>
                <a:gd name="T120" fmla="*/ 36 w 63"/>
                <a:gd name="T121" fmla="*/ 54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3" h="129">
                  <a:moveTo>
                    <a:pt x="44" y="57"/>
                  </a:moveTo>
                  <a:cubicBezTo>
                    <a:pt x="44" y="31"/>
                    <a:pt x="44" y="31"/>
                    <a:pt x="44" y="31"/>
                  </a:cubicBezTo>
                  <a:cubicBezTo>
                    <a:pt x="44" y="31"/>
                    <a:pt x="45" y="31"/>
                    <a:pt x="45" y="31"/>
                  </a:cubicBezTo>
                  <a:cubicBezTo>
                    <a:pt x="49" y="32"/>
                    <a:pt x="51" y="32"/>
                    <a:pt x="53" y="33"/>
                  </a:cubicBezTo>
                  <a:cubicBezTo>
                    <a:pt x="54" y="33"/>
                    <a:pt x="55" y="33"/>
                    <a:pt x="55" y="31"/>
                  </a:cubicBezTo>
                  <a:cubicBezTo>
                    <a:pt x="56" y="30"/>
                    <a:pt x="57" y="28"/>
                    <a:pt x="57" y="26"/>
                  </a:cubicBezTo>
                  <a:cubicBezTo>
                    <a:pt x="57" y="25"/>
                    <a:pt x="58" y="23"/>
                    <a:pt x="58" y="21"/>
                  </a:cubicBezTo>
                  <a:cubicBezTo>
                    <a:pt x="58" y="20"/>
                    <a:pt x="57" y="19"/>
                    <a:pt x="56" y="18"/>
                  </a:cubicBezTo>
                  <a:cubicBezTo>
                    <a:pt x="55" y="18"/>
                    <a:pt x="55" y="18"/>
                    <a:pt x="54" y="18"/>
                  </a:cubicBezTo>
                  <a:cubicBezTo>
                    <a:pt x="53" y="17"/>
                    <a:pt x="51" y="17"/>
                    <a:pt x="50" y="17"/>
                  </a:cubicBezTo>
                  <a:cubicBezTo>
                    <a:pt x="48" y="17"/>
                    <a:pt x="46" y="16"/>
                    <a:pt x="43" y="16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3" y="2"/>
                    <a:pt x="41" y="0"/>
                    <a:pt x="39" y="0"/>
                  </a:cubicBezTo>
                  <a:cubicBezTo>
                    <a:pt x="37" y="0"/>
                    <a:pt x="35" y="2"/>
                    <a:pt x="35" y="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4" y="16"/>
                  </a:cubicBezTo>
                  <a:cubicBezTo>
                    <a:pt x="32" y="16"/>
                    <a:pt x="29" y="16"/>
                    <a:pt x="27" y="17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7" y="2"/>
                    <a:pt x="25" y="1"/>
                    <a:pt x="22" y="1"/>
                  </a:cubicBezTo>
                  <a:cubicBezTo>
                    <a:pt x="20" y="1"/>
                    <a:pt x="18" y="3"/>
                    <a:pt x="18" y="5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5" y="20"/>
                    <a:pt x="12" y="22"/>
                    <a:pt x="9" y="24"/>
                  </a:cubicBezTo>
                  <a:cubicBezTo>
                    <a:pt x="7" y="26"/>
                    <a:pt x="5" y="29"/>
                    <a:pt x="4" y="32"/>
                  </a:cubicBezTo>
                  <a:cubicBezTo>
                    <a:pt x="2" y="35"/>
                    <a:pt x="2" y="38"/>
                    <a:pt x="2" y="41"/>
                  </a:cubicBezTo>
                  <a:cubicBezTo>
                    <a:pt x="2" y="45"/>
                    <a:pt x="3" y="49"/>
                    <a:pt x="4" y="52"/>
                  </a:cubicBezTo>
                  <a:cubicBezTo>
                    <a:pt x="5" y="55"/>
                    <a:pt x="7" y="57"/>
                    <a:pt x="10" y="59"/>
                  </a:cubicBezTo>
                  <a:cubicBezTo>
                    <a:pt x="12" y="61"/>
                    <a:pt x="15" y="63"/>
                    <a:pt x="18" y="65"/>
                  </a:cubicBezTo>
                  <a:cubicBezTo>
                    <a:pt x="18" y="65"/>
                    <a:pt x="19" y="65"/>
                    <a:pt x="20" y="66"/>
                  </a:cubicBezTo>
                  <a:cubicBezTo>
                    <a:pt x="20" y="95"/>
                    <a:pt x="20" y="95"/>
                    <a:pt x="20" y="95"/>
                  </a:cubicBezTo>
                  <a:cubicBezTo>
                    <a:pt x="18" y="94"/>
                    <a:pt x="15" y="94"/>
                    <a:pt x="13" y="94"/>
                  </a:cubicBezTo>
                  <a:cubicBezTo>
                    <a:pt x="10" y="93"/>
                    <a:pt x="6" y="92"/>
                    <a:pt x="4" y="91"/>
                  </a:cubicBezTo>
                  <a:cubicBezTo>
                    <a:pt x="3" y="91"/>
                    <a:pt x="2" y="91"/>
                    <a:pt x="2" y="93"/>
                  </a:cubicBezTo>
                  <a:cubicBezTo>
                    <a:pt x="1" y="94"/>
                    <a:pt x="1" y="96"/>
                    <a:pt x="1" y="97"/>
                  </a:cubicBezTo>
                  <a:cubicBezTo>
                    <a:pt x="0" y="99"/>
                    <a:pt x="0" y="101"/>
                    <a:pt x="0" y="102"/>
                  </a:cubicBezTo>
                  <a:cubicBezTo>
                    <a:pt x="0" y="104"/>
                    <a:pt x="0" y="105"/>
                    <a:pt x="0" y="105"/>
                  </a:cubicBezTo>
                  <a:cubicBezTo>
                    <a:pt x="2" y="107"/>
                    <a:pt x="5" y="108"/>
                    <a:pt x="10" y="109"/>
                  </a:cubicBezTo>
                  <a:cubicBezTo>
                    <a:pt x="13" y="109"/>
                    <a:pt x="17" y="110"/>
                    <a:pt x="21" y="110"/>
                  </a:cubicBezTo>
                  <a:cubicBezTo>
                    <a:pt x="21" y="124"/>
                    <a:pt x="21" y="124"/>
                    <a:pt x="21" y="124"/>
                  </a:cubicBezTo>
                  <a:cubicBezTo>
                    <a:pt x="21" y="127"/>
                    <a:pt x="23" y="129"/>
                    <a:pt x="25" y="129"/>
                  </a:cubicBezTo>
                  <a:cubicBezTo>
                    <a:pt x="27" y="128"/>
                    <a:pt x="29" y="127"/>
                    <a:pt x="29" y="124"/>
                  </a:cubicBezTo>
                  <a:cubicBezTo>
                    <a:pt x="29" y="110"/>
                    <a:pt x="29" y="110"/>
                    <a:pt x="29" y="110"/>
                  </a:cubicBezTo>
                  <a:cubicBezTo>
                    <a:pt x="32" y="110"/>
                    <a:pt x="35" y="110"/>
                    <a:pt x="37" y="109"/>
                  </a:cubicBezTo>
                  <a:cubicBezTo>
                    <a:pt x="38" y="124"/>
                    <a:pt x="38" y="124"/>
                    <a:pt x="38" y="124"/>
                  </a:cubicBezTo>
                  <a:cubicBezTo>
                    <a:pt x="38" y="126"/>
                    <a:pt x="40" y="128"/>
                    <a:pt x="42" y="128"/>
                  </a:cubicBezTo>
                  <a:cubicBezTo>
                    <a:pt x="44" y="128"/>
                    <a:pt x="46" y="126"/>
                    <a:pt x="46" y="124"/>
                  </a:cubicBezTo>
                  <a:cubicBezTo>
                    <a:pt x="45" y="107"/>
                    <a:pt x="45" y="107"/>
                    <a:pt x="45" y="107"/>
                  </a:cubicBezTo>
                  <a:cubicBezTo>
                    <a:pt x="48" y="106"/>
                    <a:pt x="50" y="105"/>
                    <a:pt x="52" y="104"/>
                  </a:cubicBezTo>
                  <a:cubicBezTo>
                    <a:pt x="56" y="102"/>
                    <a:pt x="58" y="99"/>
                    <a:pt x="60" y="96"/>
                  </a:cubicBezTo>
                  <a:cubicBezTo>
                    <a:pt x="62" y="92"/>
                    <a:pt x="63" y="88"/>
                    <a:pt x="63" y="83"/>
                  </a:cubicBezTo>
                  <a:cubicBezTo>
                    <a:pt x="63" y="76"/>
                    <a:pt x="61" y="70"/>
                    <a:pt x="56" y="66"/>
                  </a:cubicBezTo>
                  <a:cubicBezTo>
                    <a:pt x="53" y="63"/>
                    <a:pt x="49" y="60"/>
                    <a:pt x="44" y="57"/>
                  </a:cubicBezTo>
                  <a:close/>
                  <a:moveTo>
                    <a:pt x="37" y="93"/>
                  </a:moveTo>
                  <a:cubicBezTo>
                    <a:pt x="34" y="94"/>
                    <a:pt x="32" y="94"/>
                    <a:pt x="29" y="95"/>
                  </a:cubicBezTo>
                  <a:cubicBezTo>
                    <a:pt x="28" y="69"/>
                    <a:pt x="28" y="69"/>
                    <a:pt x="28" y="69"/>
                  </a:cubicBezTo>
                  <a:cubicBezTo>
                    <a:pt x="31" y="70"/>
                    <a:pt x="34" y="71"/>
                    <a:pt x="36" y="73"/>
                  </a:cubicBezTo>
                  <a:lnTo>
                    <a:pt x="37" y="93"/>
                  </a:lnTo>
                  <a:close/>
                  <a:moveTo>
                    <a:pt x="36" y="54"/>
                  </a:moveTo>
                  <a:cubicBezTo>
                    <a:pt x="33" y="53"/>
                    <a:pt x="30" y="52"/>
                    <a:pt x="28" y="51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9" y="31"/>
                    <a:pt x="32" y="31"/>
                    <a:pt x="36" y="31"/>
                  </a:cubicBezTo>
                  <a:lnTo>
                    <a:pt x="36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1" name="Freeform 193"/>
            <p:cNvSpPr>
              <a:spLocks noEditPoints="1"/>
            </p:cNvSpPr>
            <p:nvPr/>
          </p:nvSpPr>
          <p:spPr bwMode="auto">
            <a:xfrm flipH="1">
              <a:off x="1302954" y="589761"/>
              <a:ext cx="157120" cy="317894"/>
            </a:xfrm>
            <a:custGeom>
              <a:avLst/>
              <a:gdLst>
                <a:gd name="T0" fmla="*/ 44 w 63"/>
                <a:gd name="T1" fmla="*/ 57 h 128"/>
                <a:gd name="T2" fmla="*/ 44 w 63"/>
                <a:gd name="T3" fmla="*/ 31 h 128"/>
                <a:gd name="T4" fmla="*/ 45 w 63"/>
                <a:gd name="T5" fmla="*/ 31 h 128"/>
                <a:gd name="T6" fmla="*/ 53 w 63"/>
                <a:gd name="T7" fmla="*/ 33 h 128"/>
                <a:gd name="T8" fmla="*/ 55 w 63"/>
                <a:gd name="T9" fmla="*/ 31 h 128"/>
                <a:gd name="T10" fmla="*/ 57 w 63"/>
                <a:gd name="T11" fmla="*/ 26 h 128"/>
                <a:gd name="T12" fmla="*/ 58 w 63"/>
                <a:gd name="T13" fmla="*/ 21 h 128"/>
                <a:gd name="T14" fmla="*/ 56 w 63"/>
                <a:gd name="T15" fmla="*/ 18 h 128"/>
                <a:gd name="T16" fmla="*/ 54 w 63"/>
                <a:gd name="T17" fmla="*/ 17 h 128"/>
                <a:gd name="T18" fmla="*/ 50 w 63"/>
                <a:gd name="T19" fmla="*/ 16 h 128"/>
                <a:gd name="T20" fmla="*/ 44 w 63"/>
                <a:gd name="T21" fmla="*/ 16 h 128"/>
                <a:gd name="T22" fmla="*/ 43 w 63"/>
                <a:gd name="T23" fmla="*/ 4 h 128"/>
                <a:gd name="T24" fmla="*/ 39 w 63"/>
                <a:gd name="T25" fmla="*/ 0 h 128"/>
                <a:gd name="T26" fmla="*/ 35 w 63"/>
                <a:gd name="T27" fmla="*/ 4 h 128"/>
                <a:gd name="T28" fmla="*/ 35 w 63"/>
                <a:gd name="T29" fmla="*/ 16 h 128"/>
                <a:gd name="T30" fmla="*/ 34 w 63"/>
                <a:gd name="T31" fmla="*/ 16 h 128"/>
                <a:gd name="T32" fmla="*/ 27 w 63"/>
                <a:gd name="T33" fmla="*/ 16 h 128"/>
                <a:gd name="T34" fmla="*/ 27 w 63"/>
                <a:gd name="T35" fmla="*/ 4 h 128"/>
                <a:gd name="T36" fmla="*/ 22 w 63"/>
                <a:gd name="T37" fmla="*/ 0 h 128"/>
                <a:gd name="T38" fmla="*/ 18 w 63"/>
                <a:gd name="T39" fmla="*/ 4 h 128"/>
                <a:gd name="T40" fmla="*/ 19 w 63"/>
                <a:gd name="T41" fmla="*/ 18 h 128"/>
                <a:gd name="T42" fmla="*/ 9 w 63"/>
                <a:gd name="T43" fmla="*/ 23 h 128"/>
                <a:gd name="T44" fmla="*/ 4 w 63"/>
                <a:gd name="T45" fmla="*/ 31 h 128"/>
                <a:gd name="T46" fmla="*/ 2 w 63"/>
                <a:gd name="T47" fmla="*/ 41 h 128"/>
                <a:gd name="T48" fmla="*/ 4 w 63"/>
                <a:gd name="T49" fmla="*/ 51 h 128"/>
                <a:gd name="T50" fmla="*/ 10 w 63"/>
                <a:gd name="T51" fmla="*/ 59 h 128"/>
                <a:gd name="T52" fmla="*/ 18 w 63"/>
                <a:gd name="T53" fmla="*/ 64 h 128"/>
                <a:gd name="T54" fmla="*/ 20 w 63"/>
                <a:gd name="T55" fmla="*/ 65 h 128"/>
                <a:gd name="T56" fmla="*/ 20 w 63"/>
                <a:gd name="T57" fmla="*/ 94 h 128"/>
                <a:gd name="T58" fmla="*/ 13 w 63"/>
                <a:gd name="T59" fmla="*/ 93 h 128"/>
                <a:gd name="T60" fmla="*/ 4 w 63"/>
                <a:gd name="T61" fmla="*/ 90 h 128"/>
                <a:gd name="T62" fmla="*/ 2 w 63"/>
                <a:gd name="T63" fmla="*/ 92 h 128"/>
                <a:gd name="T64" fmla="*/ 1 w 63"/>
                <a:gd name="T65" fmla="*/ 97 h 128"/>
                <a:gd name="T66" fmla="*/ 0 w 63"/>
                <a:gd name="T67" fmla="*/ 102 h 128"/>
                <a:gd name="T68" fmla="*/ 0 w 63"/>
                <a:gd name="T69" fmla="*/ 105 h 128"/>
                <a:gd name="T70" fmla="*/ 10 w 63"/>
                <a:gd name="T71" fmla="*/ 108 h 128"/>
                <a:gd name="T72" fmla="*/ 21 w 63"/>
                <a:gd name="T73" fmla="*/ 110 h 128"/>
                <a:gd name="T74" fmla="*/ 21 w 63"/>
                <a:gd name="T75" fmla="*/ 124 h 128"/>
                <a:gd name="T76" fmla="*/ 25 w 63"/>
                <a:gd name="T77" fmla="*/ 128 h 128"/>
                <a:gd name="T78" fmla="*/ 29 w 63"/>
                <a:gd name="T79" fmla="*/ 124 h 128"/>
                <a:gd name="T80" fmla="*/ 29 w 63"/>
                <a:gd name="T81" fmla="*/ 110 h 128"/>
                <a:gd name="T82" fmla="*/ 37 w 63"/>
                <a:gd name="T83" fmla="*/ 109 h 128"/>
                <a:gd name="T84" fmla="*/ 38 w 63"/>
                <a:gd name="T85" fmla="*/ 124 h 128"/>
                <a:gd name="T86" fmla="*/ 42 w 63"/>
                <a:gd name="T87" fmla="*/ 128 h 128"/>
                <a:gd name="T88" fmla="*/ 46 w 63"/>
                <a:gd name="T89" fmla="*/ 123 h 128"/>
                <a:gd name="T90" fmla="*/ 46 w 63"/>
                <a:gd name="T91" fmla="*/ 107 h 128"/>
                <a:gd name="T92" fmla="*/ 52 w 63"/>
                <a:gd name="T93" fmla="*/ 104 h 128"/>
                <a:gd name="T94" fmla="*/ 60 w 63"/>
                <a:gd name="T95" fmla="*/ 95 h 128"/>
                <a:gd name="T96" fmla="*/ 63 w 63"/>
                <a:gd name="T97" fmla="*/ 82 h 128"/>
                <a:gd name="T98" fmla="*/ 56 w 63"/>
                <a:gd name="T99" fmla="*/ 65 h 128"/>
                <a:gd name="T100" fmla="*/ 44 w 63"/>
                <a:gd name="T101" fmla="*/ 57 h 128"/>
                <a:gd name="T102" fmla="*/ 37 w 63"/>
                <a:gd name="T103" fmla="*/ 93 h 128"/>
                <a:gd name="T104" fmla="*/ 29 w 63"/>
                <a:gd name="T105" fmla="*/ 94 h 128"/>
                <a:gd name="T106" fmla="*/ 28 w 63"/>
                <a:gd name="T107" fmla="*/ 68 h 128"/>
                <a:gd name="T108" fmla="*/ 36 w 63"/>
                <a:gd name="T109" fmla="*/ 72 h 128"/>
                <a:gd name="T110" fmla="*/ 37 w 63"/>
                <a:gd name="T111" fmla="*/ 93 h 128"/>
                <a:gd name="T112" fmla="*/ 36 w 63"/>
                <a:gd name="T113" fmla="*/ 53 h 128"/>
                <a:gd name="T114" fmla="*/ 28 w 63"/>
                <a:gd name="T115" fmla="*/ 50 h 128"/>
                <a:gd name="T116" fmla="*/ 27 w 63"/>
                <a:gd name="T117" fmla="*/ 31 h 128"/>
                <a:gd name="T118" fmla="*/ 36 w 63"/>
                <a:gd name="T119" fmla="*/ 30 h 128"/>
                <a:gd name="T120" fmla="*/ 36 w 63"/>
                <a:gd name="T121" fmla="*/ 53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3" h="128">
                  <a:moveTo>
                    <a:pt x="44" y="57"/>
                  </a:moveTo>
                  <a:cubicBezTo>
                    <a:pt x="44" y="31"/>
                    <a:pt x="44" y="31"/>
                    <a:pt x="44" y="31"/>
                  </a:cubicBezTo>
                  <a:cubicBezTo>
                    <a:pt x="44" y="31"/>
                    <a:pt x="45" y="31"/>
                    <a:pt x="45" y="31"/>
                  </a:cubicBezTo>
                  <a:cubicBezTo>
                    <a:pt x="49" y="31"/>
                    <a:pt x="51" y="32"/>
                    <a:pt x="53" y="33"/>
                  </a:cubicBezTo>
                  <a:cubicBezTo>
                    <a:pt x="54" y="33"/>
                    <a:pt x="55" y="32"/>
                    <a:pt x="55" y="31"/>
                  </a:cubicBezTo>
                  <a:cubicBezTo>
                    <a:pt x="56" y="29"/>
                    <a:pt x="57" y="28"/>
                    <a:pt x="57" y="26"/>
                  </a:cubicBezTo>
                  <a:cubicBezTo>
                    <a:pt x="57" y="24"/>
                    <a:pt x="58" y="22"/>
                    <a:pt x="58" y="21"/>
                  </a:cubicBezTo>
                  <a:cubicBezTo>
                    <a:pt x="58" y="19"/>
                    <a:pt x="57" y="18"/>
                    <a:pt x="56" y="18"/>
                  </a:cubicBezTo>
                  <a:cubicBezTo>
                    <a:pt x="56" y="18"/>
                    <a:pt x="55" y="17"/>
                    <a:pt x="54" y="17"/>
                  </a:cubicBezTo>
                  <a:cubicBezTo>
                    <a:pt x="53" y="17"/>
                    <a:pt x="51" y="17"/>
                    <a:pt x="50" y="16"/>
                  </a:cubicBezTo>
                  <a:cubicBezTo>
                    <a:pt x="48" y="16"/>
                    <a:pt x="46" y="16"/>
                    <a:pt x="44" y="16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3" y="2"/>
                    <a:pt x="41" y="0"/>
                    <a:pt x="39" y="0"/>
                  </a:cubicBezTo>
                  <a:cubicBezTo>
                    <a:pt x="37" y="0"/>
                    <a:pt x="35" y="2"/>
                    <a:pt x="35" y="4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4" y="16"/>
                  </a:cubicBezTo>
                  <a:cubicBezTo>
                    <a:pt x="32" y="16"/>
                    <a:pt x="29" y="16"/>
                    <a:pt x="27" y="16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2"/>
                    <a:pt x="25" y="0"/>
                    <a:pt x="22" y="0"/>
                  </a:cubicBezTo>
                  <a:cubicBezTo>
                    <a:pt x="20" y="0"/>
                    <a:pt x="18" y="2"/>
                    <a:pt x="18" y="4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5" y="19"/>
                    <a:pt x="12" y="21"/>
                    <a:pt x="9" y="23"/>
                  </a:cubicBezTo>
                  <a:cubicBezTo>
                    <a:pt x="7" y="25"/>
                    <a:pt x="5" y="28"/>
                    <a:pt x="4" y="31"/>
                  </a:cubicBezTo>
                  <a:cubicBezTo>
                    <a:pt x="2" y="34"/>
                    <a:pt x="2" y="37"/>
                    <a:pt x="2" y="41"/>
                  </a:cubicBezTo>
                  <a:cubicBezTo>
                    <a:pt x="2" y="45"/>
                    <a:pt x="3" y="48"/>
                    <a:pt x="4" y="51"/>
                  </a:cubicBezTo>
                  <a:cubicBezTo>
                    <a:pt x="6" y="54"/>
                    <a:pt x="7" y="57"/>
                    <a:pt x="10" y="59"/>
                  </a:cubicBezTo>
                  <a:cubicBezTo>
                    <a:pt x="12" y="61"/>
                    <a:pt x="15" y="63"/>
                    <a:pt x="18" y="64"/>
                  </a:cubicBezTo>
                  <a:cubicBezTo>
                    <a:pt x="18" y="64"/>
                    <a:pt x="19" y="65"/>
                    <a:pt x="20" y="65"/>
                  </a:cubicBezTo>
                  <a:cubicBezTo>
                    <a:pt x="20" y="94"/>
                    <a:pt x="20" y="94"/>
                    <a:pt x="20" y="94"/>
                  </a:cubicBezTo>
                  <a:cubicBezTo>
                    <a:pt x="18" y="94"/>
                    <a:pt x="15" y="94"/>
                    <a:pt x="13" y="93"/>
                  </a:cubicBezTo>
                  <a:cubicBezTo>
                    <a:pt x="10" y="92"/>
                    <a:pt x="7" y="91"/>
                    <a:pt x="4" y="90"/>
                  </a:cubicBezTo>
                  <a:cubicBezTo>
                    <a:pt x="3" y="90"/>
                    <a:pt x="3" y="91"/>
                    <a:pt x="2" y="92"/>
                  </a:cubicBezTo>
                  <a:cubicBezTo>
                    <a:pt x="1" y="94"/>
                    <a:pt x="1" y="95"/>
                    <a:pt x="1" y="97"/>
                  </a:cubicBezTo>
                  <a:cubicBezTo>
                    <a:pt x="0" y="99"/>
                    <a:pt x="0" y="100"/>
                    <a:pt x="0" y="102"/>
                  </a:cubicBezTo>
                  <a:cubicBezTo>
                    <a:pt x="0" y="103"/>
                    <a:pt x="0" y="104"/>
                    <a:pt x="0" y="105"/>
                  </a:cubicBezTo>
                  <a:cubicBezTo>
                    <a:pt x="2" y="106"/>
                    <a:pt x="5" y="107"/>
                    <a:pt x="10" y="108"/>
                  </a:cubicBezTo>
                  <a:cubicBezTo>
                    <a:pt x="13" y="109"/>
                    <a:pt x="17" y="109"/>
                    <a:pt x="21" y="110"/>
                  </a:cubicBezTo>
                  <a:cubicBezTo>
                    <a:pt x="21" y="124"/>
                    <a:pt x="21" y="124"/>
                    <a:pt x="21" y="124"/>
                  </a:cubicBezTo>
                  <a:cubicBezTo>
                    <a:pt x="21" y="126"/>
                    <a:pt x="23" y="128"/>
                    <a:pt x="25" y="128"/>
                  </a:cubicBezTo>
                  <a:cubicBezTo>
                    <a:pt x="28" y="128"/>
                    <a:pt x="29" y="126"/>
                    <a:pt x="29" y="124"/>
                  </a:cubicBezTo>
                  <a:cubicBezTo>
                    <a:pt x="29" y="110"/>
                    <a:pt x="29" y="110"/>
                    <a:pt x="29" y="110"/>
                  </a:cubicBezTo>
                  <a:cubicBezTo>
                    <a:pt x="32" y="110"/>
                    <a:pt x="35" y="109"/>
                    <a:pt x="37" y="109"/>
                  </a:cubicBezTo>
                  <a:cubicBezTo>
                    <a:pt x="38" y="124"/>
                    <a:pt x="38" y="124"/>
                    <a:pt x="38" y="124"/>
                  </a:cubicBezTo>
                  <a:cubicBezTo>
                    <a:pt x="38" y="126"/>
                    <a:pt x="40" y="128"/>
                    <a:pt x="42" y="128"/>
                  </a:cubicBezTo>
                  <a:cubicBezTo>
                    <a:pt x="44" y="128"/>
                    <a:pt x="46" y="126"/>
                    <a:pt x="46" y="123"/>
                  </a:cubicBezTo>
                  <a:cubicBezTo>
                    <a:pt x="46" y="107"/>
                    <a:pt x="46" y="107"/>
                    <a:pt x="46" y="107"/>
                  </a:cubicBezTo>
                  <a:cubicBezTo>
                    <a:pt x="48" y="106"/>
                    <a:pt x="50" y="105"/>
                    <a:pt x="52" y="104"/>
                  </a:cubicBezTo>
                  <a:cubicBezTo>
                    <a:pt x="56" y="102"/>
                    <a:pt x="58" y="99"/>
                    <a:pt x="60" y="95"/>
                  </a:cubicBezTo>
                  <a:cubicBezTo>
                    <a:pt x="62" y="92"/>
                    <a:pt x="63" y="88"/>
                    <a:pt x="63" y="82"/>
                  </a:cubicBezTo>
                  <a:cubicBezTo>
                    <a:pt x="63" y="75"/>
                    <a:pt x="61" y="70"/>
                    <a:pt x="56" y="65"/>
                  </a:cubicBezTo>
                  <a:cubicBezTo>
                    <a:pt x="53" y="62"/>
                    <a:pt x="49" y="59"/>
                    <a:pt x="44" y="57"/>
                  </a:cubicBezTo>
                  <a:close/>
                  <a:moveTo>
                    <a:pt x="37" y="93"/>
                  </a:moveTo>
                  <a:cubicBezTo>
                    <a:pt x="34" y="93"/>
                    <a:pt x="32" y="94"/>
                    <a:pt x="29" y="94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31" y="70"/>
                    <a:pt x="34" y="71"/>
                    <a:pt x="36" y="72"/>
                  </a:cubicBezTo>
                  <a:lnTo>
                    <a:pt x="37" y="93"/>
                  </a:lnTo>
                  <a:close/>
                  <a:moveTo>
                    <a:pt x="36" y="53"/>
                  </a:moveTo>
                  <a:cubicBezTo>
                    <a:pt x="33" y="52"/>
                    <a:pt x="30" y="51"/>
                    <a:pt x="28" y="50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9" y="30"/>
                    <a:pt x="32" y="30"/>
                    <a:pt x="36" y="30"/>
                  </a:cubicBezTo>
                  <a:lnTo>
                    <a:pt x="36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2" name="Freeform 194"/>
            <p:cNvSpPr>
              <a:spLocks/>
            </p:cNvSpPr>
            <p:nvPr/>
          </p:nvSpPr>
          <p:spPr bwMode="auto">
            <a:xfrm flipH="1">
              <a:off x="3374747" y="1665850"/>
              <a:ext cx="38366" cy="91349"/>
            </a:xfrm>
            <a:custGeom>
              <a:avLst/>
              <a:gdLst>
                <a:gd name="T0" fmla="*/ 0 w 16"/>
                <a:gd name="T1" fmla="*/ 32 h 37"/>
                <a:gd name="T2" fmla="*/ 6 w 16"/>
                <a:gd name="T3" fmla="*/ 37 h 37"/>
                <a:gd name="T4" fmla="*/ 11 w 16"/>
                <a:gd name="T5" fmla="*/ 37 h 37"/>
                <a:gd name="T6" fmla="*/ 16 w 16"/>
                <a:gd name="T7" fmla="*/ 32 h 37"/>
                <a:gd name="T8" fmla="*/ 16 w 16"/>
                <a:gd name="T9" fmla="*/ 5 h 37"/>
                <a:gd name="T10" fmla="*/ 11 w 16"/>
                <a:gd name="T11" fmla="*/ 0 h 37"/>
                <a:gd name="T12" fmla="*/ 6 w 16"/>
                <a:gd name="T13" fmla="*/ 0 h 37"/>
                <a:gd name="T14" fmla="*/ 0 w 16"/>
                <a:gd name="T15" fmla="*/ 5 h 37"/>
                <a:gd name="T16" fmla="*/ 0 w 16"/>
                <a:gd name="T17" fmla="*/ 3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37">
                  <a:moveTo>
                    <a:pt x="0" y="32"/>
                  </a:moveTo>
                  <a:cubicBezTo>
                    <a:pt x="0" y="34"/>
                    <a:pt x="3" y="37"/>
                    <a:pt x="6" y="3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4" y="37"/>
                    <a:pt x="16" y="34"/>
                    <a:pt x="16" y="32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2"/>
                    <a:pt x="14" y="0"/>
                    <a:pt x="11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2"/>
                    <a:pt x="0" y="5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3" name="Freeform 195"/>
            <p:cNvSpPr>
              <a:spLocks/>
            </p:cNvSpPr>
            <p:nvPr/>
          </p:nvSpPr>
          <p:spPr bwMode="auto">
            <a:xfrm flipH="1">
              <a:off x="3429557" y="1638446"/>
              <a:ext cx="38366" cy="118754"/>
            </a:xfrm>
            <a:custGeom>
              <a:avLst/>
              <a:gdLst>
                <a:gd name="T0" fmla="*/ 0 w 16"/>
                <a:gd name="T1" fmla="*/ 43 h 48"/>
                <a:gd name="T2" fmla="*/ 5 w 16"/>
                <a:gd name="T3" fmla="*/ 48 h 48"/>
                <a:gd name="T4" fmla="*/ 11 w 16"/>
                <a:gd name="T5" fmla="*/ 48 h 48"/>
                <a:gd name="T6" fmla="*/ 16 w 16"/>
                <a:gd name="T7" fmla="*/ 43 h 48"/>
                <a:gd name="T8" fmla="*/ 16 w 16"/>
                <a:gd name="T9" fmla="*/ 6 h 48"/>
                <a:gd name="T10" fmla="*/ 11 w 16"/>
                <a:gd name="T11" fmla="*/ 0 h 48"/>
                <a:gd name="T12" fmla="*/ 5 w 16"/>
                <a:gd name="T13" fmla="*/ 0 h 48"/>
                <a:gd name="T14" fmla="*/ 0 w 16"/>
                <a:gd name="T15" fmla="*/ 6 h 48"/>
                <a:gd name="T16" fmla="*/ 0 w 16"/>
                <a:gd name="T17" fmla="*/ 43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48">
                  <a:moveTo>
                    <a:pt x="0" y="43"/>
                  </a:moveTo>
                  <a:cubicBezTo>
                    <a:pt x="0" y="45"/>
                    <a:pt x="2" y="48"/>
                    <a:pt x="5" y="48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4" y="48"/>
                    <a:pt x="16" y="45"/>
                    <a:pt x="16" y="43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3"/>
                    <a:pt x="14" y="0"/>
                    <a:pt x="11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4" name="Freeform 196"/>
            <p:cNvSpPr>
              <a:spLocks/>
            </p:cNvSpPr>
            <p:nvPr/>
          </p:nvSpPr>
          <p:spPr bwMode="auto">
            <a:xfrm flipH="1">
              <a:off x="3486192" y="1605560"/>
              <a:ext cx="40194" cy="151640"/>
            </a:xfrm>
            <a:custGeom>
              <a:avLst/>
              <a:gdLst>
                <a:gd name="T0" fmla="*/ 0 w 16"/>
                <a:gd name="T1" fmla="*/ 56 h 61"/>
                <a:gd name="T2" fmla="*/ 5 w 16"/>
                <a:gd name="T3" fmla="*/ 61 h 61"/>
                <a:gd name="T4" fmla="*/ 11 w 16"/>
                <a:gd name="T5" fmla="*/ 61 h 61"/>
                <a:gd name="T6" fmla="*/ 16 w 16"/>
                <a:gd name="T7" fmla="*/ 56 h 61"/>
                <a:gd name="T8" fmla="*/ 16 w 16"/>
                <a:gd name="T9" fmla="*/ 5 h 61"/>
                <a:gd name="T10" fmla="*/ 11 w 16"/>
                <a:gd name="T11" fmla="*/ 0 h 61"/>
                <a:gd name="T12" fmla="*/ 5 w 16"/>
                <a:gd name="T13" fmla="*/ 0 h 61"/>
                <a:gd name="T14" fmla="*/ 0 w 16"/>
                <a:gd name="T15" fmla="*/ 5 h 61"/>
                <a:gd name="T16" fmla="*/ 0 w 16"/>
                <a:gd name="T17" fmla="*/ 56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61">
                  <a:moveTo>
                    <a:pt x="0" y="56"/>
                  </a:moveTo>
                  <a:cubicBezTo>
                    <a:pt x="0" y="59"/>
                    <a:pt x="2" y="61"/>
                    <a:pt x="5" y="61"/>
                  </a:cubicBezTo>
                  <a:cubicBezTo>
                    <a:pt x="11" y="61"/>
                    <a:pt x="11" y="61"/>
                    <a:pt x="11" y="61"/>
                  </a:cubicBezTo>
                  <a:cubicBezTo>
                    <a:pt x="14" y="61"/>
                    <a:pt x="16" y="59"/>
                    <a:pt x="16" y="56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2"/>
                    <a:pt x="14" y="0"/>
                    <a:pt x="11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lnTo>
                    <a:pt x="0" y="5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5" name="Freeform 197"/>
            <p:cNvSpPr>
              <a:spLocks/>
            </p:cNvSpPr>
            <p:nvPr/>
          </p:nvSpPr>
          <p:spPr bwMode="auto">
            <a:xfrm flipH="1">
              <a:off x="763996" y="4568919"/>
              <a:ext cx="60290" cy="137024"/>
            </a:xfrm>
            <a:custGeom>
              <a:avLst/>
              <a:gdLst>
                <a:gd name="T0" fmla="*/ 0 w 24"/>
                <a:gd name="T1" fmla="*/ 48 h 55"/>
                <a:gd name="T2" fmla="*/ 8 w 24"/>
                <a:gd name="T3" fmla="*/ 55 h 55"/>
                <a:gd name="T4" fmla="*/ 16 w 24"/>
                <a:gd name="T5" fmla="*/ 55 h 55"/>
                <a:gd name="T6" fmla="*/ 24 w 24"/>
                <a:gd name="T7" fmla="*/ 47 h 55"/>
                <a:gd name="T8" fmla="*/ 24 w 24"/>
                <a:gd name="T9" fmla="*/ 8 h 55"/>
                <a:gd name="T10" fmla="*/ 16 w 24"/>
                <a:gd name="T11" fmla="*/ 0 h 55"/>
                <a:gd name="T12" fmla="*/ 8 w 24"/>
                <a:gd name="T13" fmla="*/ 0 h 55"/>
                <a:gd name="T14" fmla="*/ 0 w 24"/>
                <a:gd name="T15" fmla="*/ 8 h 55"/>
                <a:gd name="T16" fmla="*/ 0 w 24"/>
                <a:gd name="T17" fmla="*/ 48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55">
                  <a:moveTo>
                    <a:pt x="0" y="48"/>
                  </a:moveTo>
                  <a:cubicBezTo>
                    <a:pt x="0" y="52"/>
                    <a:pt x="3" y="55"/>
                    <a:pt x="8" y="55"/>
                  </a:cubicBezTo>
                  <a:cubicBezTo>
                    <a:pt x="16" y="55"/>
                    <a:pt x="16" y="55"/>
                    <a:pt x="16" y="55"/>
                  </a:cubicBezTo>
                  <a:cubicBezTo>
                    <a:pt x="20" y="55"/>
                    <a:pt x="24" y="52"/>
                    <a:pt x="24" y="47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3"/>
                    <a:pt x="20" y="0"/>
                    <a:pt x="16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3"/>
                    <a:pt x="0" y="8"/>
                  </a:cubicBezTo>
                  <a:lnTo>
                    <a:pt x="0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6" name="Freeform 198"/>
            <p:cNvSpPr>
              <a:spLocks/>
            </p:cNvSpPr>
            <p:nvPr/>
          </p:nvSpPr>
          <p:spPr bwMode="auto">
            <a:xfrm flipH="1">
              <a:off x="848037" y="4532379"/>
              <a:ext cx="60290" cy="173563"/>
            </a:xfrm>
            <a:custGeom>
              <a:avLst/>
              <a:gdLst>
                <a:gd name="T0" fmla="*/ 0 w 24"/>
                <a:gd name="T1" fmla="*/ 63 h 70"/>
                <a:gd name="T2" fmla="*/ 8 w 24"/>
                <a:gd name="T3" fmla="*/ 70 h 70"/>
                <a:gd name="T4" fmla="*/ 17 w 24"/>
                <a:gd name="T5" fmla="*/ 70 h 70"/>
                <a:gd name="T6" fmla="*/ 24 w 24"/>
                <a:gd name="T7" fmla="*/ 63 h 70"/>
                <a:gd name="T8" fmla="*/ 24 w 24"/>
                <a:gd name="T9" fmla="*/ 7 h 70"/>
                <a:gd name="T10" fmla="*/ 16 w 24"/>
                <a:gd name="T11" fmla="*/ 0 h 70"/>
                <a:gd name="T12" fmla="*/ 8 w 24"/>
                <a:gd name="T13" fmla="*/ 0 h 70"/>
                <a:gd name="T14" fmla="*/ 0 w 24"/>
                <a:gd name="T15" fmla="*/ 7 h 70"/>
                <a:gd name="T16" fmla="*/ 0 w 24"/>
                <a:gd name="T17" fmla="*/ 63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70">
                  <a:moveTo>
                    <a:pt x="0" y="63"/>
                  </a:moveTo>
                  <a:cubicBezTo>
                    <a:pt x="0" y="67"/>
                    <a:pt x="4" y="70"/>
                    <a:pt x="8" y="70"/>
                  </a:cubicBezTo>
                  <a:cubicBezTo>
                    <a:pt x="17" y="70"/>
                    <a:pt x="17" y="70"/>
                    <a:pt x="17" y="70"/>
                  </a:cubicBezTo>
                  <a:cubicBezTo>
                    <a:pt x="21" y="70"/>
                    <a:pt x="24" y="67"/>
                    <a:pt x="24" y="63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3"/>
                    <a:pt x="21" y="0"/>
                    <a:pt x="16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3"/>
                    <a:pt x="0" y="7"/>
                  </a:cubicBezTo>
                  <a:lnTo>
                    <a:pt x="0" y="6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7" name="Freeform 199"/>
            <p:cNvSpPr>
              <a:spLocks/>
            </p:cNvSpPr>
            <p:nvPr/>
          </p:nvSpPr>
          <p:spPr bwMode="auto">
            <a:xfrm flipH="1">
              <a:off x="933905" y="4483050"/>
              <a:ext cx="58463" cy="222891"/>
            </a:xfrm>
            <a:custGeom>
              <a:avLst/>
              <a:gdLst>
                <a:gd name="T0" fmla="*/ 0 w 24"/>
                <a:gd name="T1" fmla="*/ 83 h 90"/>
                <a:gd name="T2" fmla="*/ 8 w 24"/>
                <a:gd name="T3" fmla="*/ 90 h 90"/>
                <a:gd name="T4" fmla="*/ 16 w 24"/>
                <a:gd name="T5" fmla="*/ 90 h 90"/>
                <a:gd name="T6" fmla="*/ 24 w 24"/>
                <a:gd name="T7" fmla="*/ 83 h 90"/>
                <a:gd name="T8" fmla="*/ 24 w 24"/>
                <a:gd name="T9" fmla="*/ 7 h 90"/>
                <a:gd name="T10" fmla="*/ 16 w 24"/>
                <a:gd name="T11" fmla="*/ 0 h 90"/>
                <a:gd name="T12" fmla="*/ 8 w 24"/>
                <a:gd name="T13" fmla="*/ 0 h 90"/>
                <a:gd name="T14" fmla="*/ 0 w 24"/>
                <a:gd name="T15" fmla="*/ 8 h 90"/>
                <a:gd name="T16" fmla="*/ 0 w 24"/>
                <a:gd name="T17" fmla="*/ 8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90">
                  <a:moveTo>
                    <a:pt x="0" y="83"/>
                  </a:moveTo>
                  <a:cubicBezTo>
                    <a:pt x="0" y="87"/>
                    <a:pt x="4" y="90"/>
                    <a:pt x="8" y="90"/>
                  </a:cubicBezTo>
                  <a:cubicBezTo>
                    <a:pt x="16" y="90"/>
                    <a:pt x="16" y="90"/>
                    <a:pt x="16" y="90"/>
                  </a:cubicBezTo>
                  <a:cubicBezTo>
                    <a:pt x="21" y="90"/>
                    <a:pt x="24" y="87"/>
                    <a:pt x="24" y="83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3"/>
                    <a:pt x="21" y="0"/>
                    <a:pt x="16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lnTo>
                    <a:pt x="0" y="8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8" name="Freeform 200"/>
            <p:cNvSpPr>
              <a:spLocks/>
            </p:cNvSpPr>
            <p:nvPr/>
          </p:nvSpPr>
          <p:spPr bwMode="auto">
            <a:xfrm flipH="1">
              <a:off x="3774855" y="2462413"/>
              <a:ext cx="58463" cy="137024"/>
            </a:xfrm>
            <a:custGeom>
              <a:avLst/>
              <a:gdLst>
                <a:gd name="T0" fmla="*/ 24 w 24"/>
                <a:gd name="T1" fmla="*/ 47 h 55"/>
                <a:gd name="T2" fmla="*/ 16 w 24"/>
                <a:gd name="T3" fmla="*/ 55 h 55"/>
                <a:gd name="T4" fmla="*/ 8 w 24"/>
                <a:gd name="T5" fmla="*/ 55 h 55"/>
                <a:gd name="T6" fmla="*/ 0 w 24"/>
                <a:gd name="T7" fmla="*/ 47 h 55"/>
                <a:gd name="T8" fmla="*/ 0 w 24"/>
                <a:gd name="T9" fmla="*/ 7 h 55"/>
                <a:gd name="T10" fmla="*/ 8 w 24"/>
                <a:gd name="T11" fmla="*/ 0 h 55"/>
                <a:gd name="T12" fmla="*/ 16 w 24"/>
                <a:gd name="T13" fmla="*/ 0 h 55"/>
                <a:gd name="T14" fmla="*/ 24 w 24"/>
                <a:gd name="T15" fmla="*/ 7 h 55"/>
                <a:gd name="T16" fmla="*/ 24 w 24"/>
                <a:gd name="T17" fmla="*/ 4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55">
                  <a:moveTo>
                    <a:pt x="24" y="47"/>
                  </a:moveTo>
                  <a:cubicBezTo>
                    <a:pt x="24" y="51"/>
                    <a:pt x="20" y="55"/>
                    <a:pt x="16" y="55"/>
                  </a:cubicBezTo>
                  <a:cubicBezTo>
                    <a:pt x="8" y="55"/>
                    <a:pt x="8" y="55"/>
                    <a:pt x="8" y="55"/>
                  </a:cubicBezTo>
                  <a:cubicBezTo>
                    <a:pt x="3" y="55"/>
                    <a:pt x="0" y="51"/>
                    <a:pt x="0" y="4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8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20" y="0"/>
                    <a:pt x="24" y="3"/>
                    <a:pt x="24" y="7"/>
                  </a:cubicBezTo>
                  <a:lnTo>
                    <a:pt x="24" y="4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9" name="Freeform 201"/>
            <p:cNvSpPr>
              <a:spLocks/>
            </p:cNvSpPr>
            <p:nvPr/>
          </p:nvSpPr>
          <p:spPr bwMode="auto">
            <a:xfrm flipH="1">
              <a:off x="3692641" y="2385680"/>
              <a:ext cx="58463" cy="213757"/>
            </a:xfrm>
            <a:custGeom>
              <a:avLst/>
              <a:gdLst>
                <a:gd name="T0" fmla="*/ 24 w 24"/>
                <a:gd name="T1" fmla="*/ 78 h 86"/>
                <a:gd name="T2" fmla="*/ 16 w 24"/>
                <a:gd name="T3" fmla="*/ 86 h 86"/>
                <a:gd name="T4" fmla="*/ 8 w 24"/>
                <a:gd name="T5" fmla="*/ 86 h 86"/>
                <a:gd name="T6" fmla="*/ 0 w 24"/>
                <a:gd name="T7" fmla="*/ 78 h 86"/>
                <a:gd name="T8" fmla="*/ 0 w 24"/>
                <a:gd name="T9" fmla="*/ 7 h 86"/>
                <a:gd name="T10" fmla="*/ 8 w 24"/>
                <a:gd name="T11" fmla="*/ 0 h 86"/>
                <a:gd name="T12" fmla="*/ 17 w 24"/>
                <a:gd name="T13" fmla="*/ 0 h 86"/>
                <a:gd name="T14" fmla="*/ 24 w 24"/>
                <a:gd name="T15" fmla="*/ 7 h 86"/>
                <a:gd name="T16" fmla="*/ 24 w 24"/>
                <a:gd name="T17" fmla="*/ 7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86">
                  <a:moveTo>
                    <a:pt x="24" y="78"/>
                  </a:moveTo>
                  <a:cubicBezTo>
                    <a:pt x="24" y="82"/>
                    <a:pt x="21" y="86"/>
                    <a:pt x="16" y="86"/>
                  </a:cubicBezTo>
                  <a:cubicBezTo>
                    <a:pt x="8" y="86"/>
                    <a:pt x="8" y="86"/>
                    <a:pt x="8" y="86"/>
                  </a:cubicBezTo>
                  <a:cubicBezTo>
                    <a:pt x="4" y="86"/>
                    <a:pt x="0" y="82"/>
                    <a:pt x="0" y="78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1" y="0"/>
                    <a:pt x="24" y="3"/>
                    <a:pt x="24" y="7"/>
                  </a:cubicBezTo>
                  <a:lnTo>
                    <a:pt x="24" y="7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0" name="Freeform 202"/>
            <p:cNvSpPr>
              <a:spLocks/>
            </p:cNvSpPr>
            <p:nvPr/>
          </p:nvSpPr>
          <p:spPr bwMode="auto">
            <a:xfrm flipH="1">
              <a:off x="3608600" y="2294331"/>
              <a:ext cx="56636" cy="305106"/>
            </a:xfrm>
            <a:custGeom>
              <a:avLst/>
              <a:gdLst>
                <a:gd name="T0" fmla="*/ 23 w 23"/>
                <a:gd name="T1" fmla="*/ 115 h 123"/>
                <a:gd name="T2" fmla="*/ 16 w 23"/>
                <a:gd name="T3" fmla="*/ 123 h 123"/>
                <a:gd name="T4" fmla="*/ 7 w 23"/>
                <a:gd name="T5" fmla="*/ 123 h 123"/>
                <a:gd name="T6" fmla="*/ 0 w 23"/>
                <a:gd name="T7" fmla="*/ 115 h 123"/>
                <a:gd name="T8" fmla="*/ 0 w 23"/>
                <a:gd name="T9" fmla="*/ 8 h 123"/>
                <a:gd name="T10" fmla="*/ 7 w 23"/>
                <a:gd name="T11" fmla="*/ 0 h 123"/>
                <a:gd name="T12" fmla="*/ 16 w 23"/>
                <a:gd name="T13" fmla="*/ 0 h 123"/>
                <a:gd name="T14" fmla="*/ 23 w 23"/>
                <a:gd name="T15" fmla="*/ 8 h 123"/>
                <a:gd name="T16" fmla="*/ 23 w 23"/>
                <a:gd name="T17" fmla="*/ 115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123">
                  <a:moveTo>
                    <a:pt x="23" y="115"/>
                  </a:moveTo>
                  <a:cubicBezTo>
                    <a:pt x="23" y="119"/>
                    <a:pt x="20" y="123"/>
                    <a:pt x="16" y="123"/>
                  </a:cubicBezTo>
                  <a:cubicBezTo>
                    <a:pt x="7" y="123"/>
                    <a:pt x="7" y="123"/>
                    <a:pt x="7" y="123"/>
                  </a:cubicBezTo>
                  <a:cubicBezTo>
                    <a:pt x="3" y="123"/>
                    <a:pt x="0" y="119"/>
                    <a:pt x="0" y="115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20" y="0"/>
                    <a:pt x="23" y="3"/>
                    <a:pt x="23" y="8"/>
                  </a:cubicBezTo>
                  <a:lnTo>
                    <a:pt x="23" y="11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1" name="Freeform 203"/>
            <p:cNvSpPr>
              <a:spLocks/>
            </p:cNvSpPr>
            <p:nvPr/>
          </p:nvSpPr>
          <p:spPr bwMode="auto">
            <a:xfrm flipH="1">
              <a:off x="2658572" y="4130444"/>
              <a:ext cx="49328" cy="111446"/>
            </a:xfrm>
            <a:custGeom>
              <a:avLst/>
              <a:gdLst>
                <a:gd name="T0" fmla="*/ 0 w 20"/>
                <a:gd name="T1" fmla="*/ 39 h 45"/>
                <a:gd name="T2" fmla="*/ 7 w 20"/>
                <a:gd name="T3" fmla="*/ 45 h 45"/>
                <a:gd name="T4" fmla="*/ 14 w 20"/>
                <a:gd name="T5" fmla="*/ 45 h 45"/>
                <a:gd name="T6" fmla="*/ 20 w 20"/>
                <a:gd name="T7" fmla="*/ 39 h 45"/>
                <a:gd name="T8" fmla="*/ 20 w 20"/>
                <a:gd name="T9" fmla="*/ 6 h 45"/>
                <a:gd name="T10" fmla="*/ 14 w 20"/>
                <a:gd name="T11" fmla="*/ 0 h 45"/>
                <a:gd name="T12" fmla="*/ 7 w 20"/>
                <a:gd name="T13" fmla="*/ 0 h 45"/>
                <a:gd name="T14" fmla="*/ 0 w 20"/>
                <a:gd name="T15" fmla="*/ 6 h 45"/>
                <a:gd name="T16" fmla="*/ 0 w 20"/>
                <a:gd name="T17" fmla="*/ 39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45">
                  <a:moveTo>
                    <a:pt x="0" y="39"/>
                  </a:moveTo>
                  <a:cubicBezTo>
                    <a:pt x="0" y="42"/>
                    <a:pt x="3" y="45"/>
                    <a:pt x="7" y="45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7" y="45"/>
                    <a:pt x="20" y="42"/>
                    <a:pt x="20" y="39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3"/>
                    <a:pt x="17" y="0"/>
                    <a:pt x="14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6"/>
                  </a:cubicBezTo>
                  <a:lnTo>
                    <a:pt x="0" y="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2" name="Freeform 204"/>
            <p:cNvSpPr>
              <a:spLocks/>
            </p:cNvSpPr>
            <p:nvPr/>
          </p:nvSpPr>
          <p:spPr bwMode="auto">
            <a:xfrm flipH="1">
              <a:off x="2726171" y="4097559"/>
              <a:ext cx="49328" cy="144332"/>
            </a:xfrm>
            <a:custGeom>
              <a:avLst/>
              <a:gdLst>
                <a:gd name="T0" fmla="*/ 0 w 20"/>
                <a:gd name="T1" fmla="*/ 52 h 58"/>
                <a:gd name="T2" fmla="*/ 6 w 20"/>
                <a:gd name="T3" fmla="*/ 58 h 58"/>
                <a:gd name="T4" fmla="*/ 13 w 20"/>
                <a:gd name="T5" fmla="*/ 58 h 58"/>
                <a:gd name="T6" fmla="*/ 20 w 20"/>
                <a:gd name="T7" fmla="*/ 52 h 58"/>
                <a:gd name="T8" fmla="*/ 19 w 20"/>
                <a:gd name="T9" fmla="*/ 7 h 58"/>
                <a:gd name="T10" fmla="*/ 13 w 20"/>
                <a:gd name="T11" fmla="*/ 0 h 58"/>
                <a:gd name="T12" fmla="*/ 6 w 20"/>
                <a:gd name="T13" fmla="*/ 0 h 58"/>
                <a:gd name="T14" fmla="*/ 0 w 20"/>
                <a:gd name="T15" fmla="*/ 7 h 58"/>
                <a:gd name="T16" fmla="*/ 0 w 20"/>
                <a:gd name="T17" fmla="*/ 52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58">
                  <a:moveTo>
                    <a:pt x="0" y="52"/>
                  </a:moveTo>
                  <a:cubicBezTo>
                    <a:pt x="0" y="55"/>
                    <a:pt x="3" y="58"/>
                    <a:pt x="6" y="58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17" y="58"/>
                    <a:pt x="20" y="55"/>
                    <a:pt x="20" y="52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3"/>
                    <a:pt x="17" y="0"/>
                    <a:pt x="13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7"/>
                  </a:cubicBezTo>
                  <a:lnTo>
                    <a:pt x="0" y="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3" name="Freeform 206"/>
            <p:cNvSpPr>
              <a:spLocks/>
            </p:cNvSpPr>
            <p:nvPr/>
          </p:nvSpPr>
          <p:spPr bwMode="auto">
            <a:xfrm flipH="1">
              <a:off x="2795594" y="4059191"/>
              <a:ext cx="49329" cy="182698"/>
            </a:xfrm>
            <a:custGeom>
              <a:avLst/>
              <a:gdLst>
                <a:gd name="T0" fmla="*/ 0 w 20"/>
                <a:gd name="T1" fmla="*/ 68 h 74"/>
                <a:gd name="T2" fmla="*/ 7 w 20"/>
                <a:gd name="T3" fmla="*/ 74 h 74"/>
                <a:gd name="T4" fmla="*/ 13 w 20"/>
                <a:gd name="T5" fmla="*/ 74 h 74"/>
                <a:gd name="T6" fmla="*/ 20 w 20"/>
                <a:gd name="T7" fmla="*/ 68 h 74"/>
                <a:gd name="T8" fmla="*/ 20 w 20"/>
                <a:gd name="T9" fmla="*/ 6 h 74"/>
                <a:gd name="T10" fmla="*/ 13 w 20"/>
                <a:gd name="T11" fmla="*/ 0 h 74"/>
                <a:gd name="T12" fmla="*/ 6 w 20"/>
                <a:gd name="T13" fmla="*/ 0 h 74"/>
                <a:gd name="T14" fmla="*/ 0 w 20"/>
                <a:gd name="T15" fmla="*/ 6 h 74"/>
                <a:gd name="T16" fmla="*/ 0 w 20"/>
                <a:gd name="T17" fmla="*/ 68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74">
                  <a:moveTo>
                    <a:pt x="0" y="68"/>
                  </a:moveTo>
                  <a:cubicBezTo>
                    <a:pt x="0" y="71"/>
                    <a:pt x="3" y="74"/>
                    <a:pt x="7" y="74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7" y="74"/>
                    <a:pt x="20" y="71"/>
                    <a:pt x="20" y="68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3"/>
                    <a:pt x="17" y="0"/>
                    <a:pt x="13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lnTo>
                    <a:pt x="0" y="6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4" name="Freeform 207"/>
            <p:cNvSpPr>
              <a:spLocks noEditPoints="1"/>
            </p:cNvSpPr>
            <p:nvPr/>
          </p:nvSpPr>
          <p:spPr bwMode="auto">
            <a:xfrm flipH="1">
              <a:off x="2203654" y="2566551"/>
              <a:ext cx="237507" cy="239335"/>
            </a:xfrm>
            <a:custGeom>
              <a:avLst/>
              <a:gdLst>
                <a:gd name="T0" fmla="*/ 47 w 96"/>
                <a:gd name="T1" fmla="*/ 1 h 96"/>
                <a:gd name="T2" fmla="*/ 1 w 96"/>
                <a:gd name="T3" fmla="*/ 49 h 96"/>
                <a:gd name="T4" fmla="*/ 49 w 96"/>
                <a:gd name="T5" fmla="*/ 96 h 96"/>
                <a:gd name="T6" fmla="*/ 96 w 96"/>
                <a:gd name="T7" fmla="*/ 47 h 96"/>
                <a:gd name="T8" fmla="*/ 47 w 96"/>
                <a:gd name="T9" fmla="*/ 1 h 96"/>
                <a:gd name="T10" fmla="*/ 49 w 96"/>
                <a:gd name="T11" fmla="*/ 86 h 96"/>
                <a:gd name="T12" fmla="*/ 10 w 96"/>
                <a:gd name="T13" fmla="*/ 49 h 96"/>
                <a:gd name="T14" fmla="*/ 47 w 96"/>
                <a:gd name="T15" fmla="*/ 10 h 96"/>
                <a:gd name="T16" fmla="*/ 86 w 96"/>
                <a:gd name="T17" fmla="*/ 48 h 96"/>
                <a:gd name="T18" fmla="*/ 49 w 96"/>
                <a:gd name="T19" fmla="*/ 8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6" h="96">
                  <a:moveTo>
                    <a:pt x="47" y="1"/>
                  </a:moveTo>
                  <a:cubicBezTo>
                    <a:pt x="21" y="2"/>
                    <a:pt x="0" y="23"/>
                    <a:pt x="1" y="49"/>
                  </a:cubicBezTo>
                  <a:cubicBezTo>
                    <a:pt x="1" y="76"/>
                    <a:pt x="23" y="96"/>
                    <a:pt x="49" y="96"/>
                  </a:cubicBezTo>
                  <a:cubicBezTo>
                    <a:pt x="76" y="95"/>
                    <a:pt x="96" y="74"/>
                    <a:pt x="96" y="47"/>
                  </a:cubicBezTo>
                  <a:cubicBezTo>
                    <a:pt x="95" y="21"/>
                    <a:pt x="73" y="0"/>
                    <a:pt x="47" y="1"/>
                  </a:cubicBezTo>
                  <a:close/>
                  <a:moveTo>
                    <a:pt x="49" y="86"/>
                  </a:moveTo>
                  <a:cubicBezTo>
                    <a:pt x="28" y="87"/>
                    <a:pt x="11" y="70"/>
                    <a:pt x="10" y="49"/>
                  </a:cubicBezTo>
                  <a:cubicBezTo>
                    <a:pt x="10" y="28"/>
                    <a:pt x="26" y="11"/>
                    <a:pt x="47" y="10"/>
                  </a:cubicBezTo>
                  <a:cubicBezTo>
                    <a:pt x="68" y="10"/>
                    <a:pt x="86" y="27"/>
                    <a:pt x="86" y="48"/>
                  </a:cubicBezTo>
                  <a:cubicBezTo>
                    <a:pt x="87" y="69"/>
                    <a:pt x="70" y="86"/>
                    <a:pt x="49" y="8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5" name="Freeform 208"/>
            <p:cNvSpPr>
              <a:spLocks/>
            </p:cNvSpPr>
            <p:nvPr/>
          </p:nvSpPr>
          <p:spPr bwMode="auto">
            <a:xfrm flipH="1">
              <a:off x="2258462" y="2628668"/>
              <a:ext cx="126062" cy="115100"/>
            </a:xfrm>
            <a:custGeom>
              <a:avLst/>
              <a:gdLst>
                <a:gd name="T0" fmla="*/ 32 w 51"/>
                <a:gd name="T1" fmla="*/ 39 h 46"/>
                <a:gd name="T2" fmla="*/ 19 w 51"/>
                <a:gd name="T3" fmla="*/ 32 h 46"/>
                <a:gd name="T4" fmla="*/ 30 w 51"/>
                <a:gd name="T5" fmla="*/ 32 h 46"/>
                <a:gd name="T6" fmla="*/ 33 w 51"/>
                <a:gd name="T7" fmla="*/ 29 h 46"/>
                <a:gd name="T8" fmla="*/ 30 w 51"/>
                <a:gd name="T9" fmla="*/ 26 h 46"/>
                <a:gd name="T10" fmla="*/ 17 w 51"/>
                <a:gd name="T11" fmla="*/ 26 h 46"/>
                <a:gd name="T12" fmla="*/ 17 w 51"/>
                <a:gd name="T13" fmla="*/ 24 h 46"/>
                <a:gd name="T14" fmla="*/ 17 w 51"/>
                <a:gd name="T15" fmla="*/ 21 h 46"/>
                <a:gd name="T16" fmla="*/ 29 w 51"/>
                <a:gd name="T17" fmla="*/ 21 h 46"/>
                <a:gd name="T18" fmla="*/ 32 w 51"/>
                <a:gd name="T19" fmla="*/ 18 h 46"/>
                <a:gd name="T20" fmla="*/ 29 w 51"/>
                <a:gd name="T21" fmla="*/ 15 h 46"/>
                <a:gd name="T22" fmla="*/ 19 w 51"/>
                <a:gd name="T23" fmla="*/ 15 h 46"/>
                <a:gd name="T24" fmla="*/ 31 w 51"/>
                <a:gd name="T25" fmla="*/ 8 h 46"/>
                <a:gd name="T26" fmla="*/ 41 w 51"/>
                <a:gd name="T27" fmla="*/ 11 h 46"/>
                <a:gd name="T28" fmla="*/ 50 w 51"/>
                <a:gd name="T29" fmla="*/ 11 h 46"/>
                <a:gd name="T30" fmla="*/ 31 w 51"/>
                <a:gd name="T31" fmla="*/ 0 h 46"/>
                <a:gd name="T32" fmla="*/ 11 w 51"/>
                <a:gd name="T33" fmla="*/ 15 h 46"/>
                <a:gd name="T34" fmla="*/ 3 w 51"/>
                <a:gd name="T35" fmla="*/ 16 h 46"/>
                <a:gd name="T36" fmla="*/ 0 w 51"/>
                <a:gd name="T37" fmla="*/ 19 h 46"/>
                <a:gd name="T38" fmla="*/ 3 w 51"/>
                <a:gd name="T39" fmla="*/ 22 h 46"/>
                <a:gd name="T40" fmla="*/ 9 w 51"/>
                <a:gd name="T41" fmla="*/ 22 h 46"/>
                <a:gd name="T42" fmla="*/ 9 w 51"/>
                <a:gd name="T43" fmla="*/ 24 h 46"/>
                <a:gd name="T44" fmla="*/ 9 w 51"/>
                <a:gd name="T45" fmla="*/ 26 h 46"/>
                <a:gd name="T46" fmla="*/ 3 w 51"/>
                <a:gd name="T47" fmla="*/ 26 h 46"/>
                <a:gd name="T48" fmla="*/ 0 w 51"/>
                <a:gd name="T49" fmla="*/ 29 h 46"/>
                <a:gd name="T50" fmla="*/ 3 w 51"/>
                <a:gd name="T51" fmla="*/ 32 h 46"/>
                <a:gd name="T52" fmla="*/ 11 w 51"/>
                <a:gd name="T53" fmla="*/ 32 h 46"/>
                <a:gd name="T54" fmla="*/ 32 w 51"/>
                <a:gd name="T55" fmla="*/ 46 h 46"/>
                <a:gd name="T56" fmla="*/ 51 w 51"/>
                <a:gd name="T57" fmla="*/ 35 h 46"/>
                <a:gd name="T58" fmla="*/ 41 w 51"/>
                <a:gd name="T59" fmla="*/ 35 h 46"/>
                <a:gd name="T60" fmla="*/ 32 w 51"/>
                <a:gd name="T61" fmla="*/ 39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1" h="46">
                  <a:moveTo>
                    <a:pt x="32" y="39"/>
                  </a:moveTo>
                  <a:cubicBezTo>
                    <a:pt x="27" y="39"/>
                    <a:pt x="22" y="36"/>
                    <a:pt x="19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1" y="32"/>
                    <a:pt x="33" y="30"/>
                    <a:pt x="33" y="29"/>
                  </a:cubicBezTo>
                  <a:cubicBezTo>
                    <a:pt x="33" y="27"/>
                    <a:pt x="31" y="26"/>
                    <a:pt x="30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5"/>
                    <a:pt x="17" y="24"/>
                    <a:pt x="17" y="24"/>
                  </a:cubicBezTo>
                  <a:cubicBezTo>
                    <a:pt x="17" y="23"/>
                    <a:pt x="17" y="22"/>
                    <a:pt x="17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31" y="21"/>
                    <a:pt x="33" y="20"/>
                    <a:pt x="32" y="18"/>
                  </a:cubicBezTo>
                  <a:cubicBezTo>
                    <a:pt x="32" y="16"/>
                    <a:pt x="31" y="15"/>
                    <a:pt x="2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21" y="11"/>
                    <a:pt x="26" y="8"/>
                    <a:pt x="31" y="8"/>
                  </a:cubicBezTo>
                  <a:cubicBezTo>
                    <a:pt x="35" y="8"/>
                    <a:pt x="38" y="9"/>
                    <a:pt x="41" y="11"/>
                  </a:cubicBezTo>
                  <a:cubicBezTo>
                    <a:pt x="50" y="11"/>
                    <a:pt x="50" y="11"/>
                    <a:pt x="50" y="11"/>
                  </a:cubicBezTo>
                  <a:cubicBezTo>
                    <a:pt x="46" y="4"/>
                    <a:pt x="39" y="0"/>
                    <a:pt x="31" y="0"/>
                  </a:cubicBezTo>
                  <a:cubicBezTo>
                    <a:pt x="22" y="1"/>
                    <a:pt x="14" y="7"/>
                    <a:pt x="11" y="15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1" y="16"/>
                    <a:pt x="0" y="17"/>
                    <a:pt x="0" y="19"/>
                  </a:cubicBezTo>
                  <a:cubicBezTo>
                    <a:pt x="0" y="20"/>
                    <a:pt x="1" y="22"/>
                    <a:pt x="3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3"/>
                    <a:pt x="9" y="24"/>
                  </a:cubicBezTo>
                  <a:cubicBezTo>
                    <a:pt x="9" y="25"/>
                    <a:pt x="9" y="25"/>
                    <a:pt x="9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2" y="26"/>
                    <a:pt x="0" y="28"/>
                    <a:pt x="0" y="29"/>
                  </a:cubicBezTo>
                  <a:cubicBezTo>
                    <a:pt x="0" y="31"/>
                    <a:pt x="2" y="32"/>
                    <a:pt x="3" y="32"/>
                  </a:cubicBezTo>
                  <a:cubicBezTo>
                    <a:pt x="11" y="32"/>
                    <a:pt x="11" y="32"/>
                    <a:pt x="11" y="32"/>
                  </a:cubicBezTo>
                  <a:cubicBezTo>
                    <a:pt x="15" y="41"/>
                    <a:pt x="23" y="46"/>
                    <a:pt x="32" y="46"/>
                  </a:cubicBezTo>
                  <a:cubicBezTo>
                    <a:pt x="40" y="46"/>
                    <a:pt x="47" y="41"/>
                    <a:pt x="51" y="35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39" y="37"/>
                    <a:pt x="36" y="39"/>
                    <a:pt x="32" y="3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6" name="Freeform 209"/>
            <p:cNvSpPr>
              <a:spLocks noEditPoints="1"/>
            </p:cNvSpPr>
            <p:nvPr/>
          </p:nvSpPr>
          <p:spPr bwMode="auto">
            <a:xfrm flipH="1">
              <a:off x="2768189" y="3240705"/>
              <a:ext cx="230199" cy="230199"/>
            </a:xfrm>
            <a:custGeom>
              <a:avLst/>
              <a:gdLst>
                <a:gd name="T0" fmla="*/ 46 w 93"/>
                <a:gd name="T1" fmla="*/ 1 h 93"/>
                <a:gd name="T2" fmla="*/ 1 w 93"/>
                <a:gd name="T3" fmla="*/ 48 h 93"/>
                <a:gd name="T4" fmla="*/ 48 w 93"/>
                <a:gd name="T5" fmla="*/ 93 h 93"/>
                <a:gd name="T6" fmla="*/ 93 w 93"/>
                <a:gd name="T7" fmla="*/ 46 h 93"/>
                <a:gd name="T8" fmla="*/ 46 w 93"/>
                <a:gd name="T9" fmla="*/ 1 h 93"/>
                <a:gd name="T10" fmla="*/ 47 w 93"/>
                <a:gd name="T11" fmla="*/ 83 h 93"/>
                <a:gd name="T12" fmla="*/ 10 w 93"/>
                <a:gd name="T13" fmla="*/ 47 h 93"/>
                <a:gd name="T14" fmla="*/ 46 w 93"/>
                <a:gd name="T15" fmla="*/ 10 h 93"/>
                <a:gd name="T16" fmla="*/ 83 w 93"/>
                <a:gd name="T17" fmla="*/ 46 h 93"/>
                <a:gd name="T18" fmla="*/ 47 w 93"/>
                <a:gd name="T19" fmla="*/ 8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3" h="93">
                  <a:moveTo>
                    <a:pt x="46" y="1"/>
                  </a:moveTo>
                  <a:cubicBezTo>
                    <a:pt x="20" y="1"/>
                    <a:pt x="0" y="22"/>
                    <a:pt x="1" y="48"/>
                  </a:cubicBezTo>
                  <a:cubicBezTo>
                    <a:pt x="1" y="73"/>
                    <a:pt x="22" y="93"/>
                    <a:pt x="48" y="93"/>
                  </a:cubicBezTo>
                  <a:cubicBezTo>
                    <a:pt x="73" y="92"/>
                    <a:pt x="93" y="71"/>
                    <a:pt x="93" y="46"/>
                  </a:cubicBezTo>
                  <a:cubicBezTo>
                    <a:pt x="92" y="20"/>
                    <a:pt x="71" y="0"/>
                    <a:pt x="46" y="1"/>
                  </a:cubicBezTo>
                  <a:close/>
                  <a:moveTo>
                    <a:pt x="47" y="83"/>
                  </a:moveTo>
                  <a:cubicBezTo>
                    <a:pt x="27" y="84"/>
                    <a:pt x="10" y="68"/>
                    <a:pt x="10" y="47"/>
                  </a:cubicBezTo>
                  <a:cubicBezTo>
                    <a:pt x="9" y="27"/>
                    <a:pt x="25" y="10"/>
                    <a:pt x="46" y="10"/>
                  </a:cubicBezTo>
                  <a:cubicBezTo>
                    <a:pt x="66" y="9"/>
                    <a:pt x="83" y="25"/>
                    <a:pt x="83" y="46"/>
                  </a:cubicBezTo>
                  <a:cubicBezTo>
                    <a:pt x="84" y="66"/>
                    <a:pt x="68" y="83"/>
                    <a:pt x="47" y="8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7" name="Freeform 210"/>
            <p:cNvSpPr>
              <a:spLocks/>
            </p:cNvSpPr>
            <p:nvPr/>
          </p:nvSpPr>
          <p:spPr bwMode="auto">
            <a:xfrm flipH="1">
              <a:off x="2822999" y="3300996"/>
              <a:ext cx="120581" cy="111446"/>
            </a:xfrm>
            <a:custGeom>
              <a:avLst/>
              <a:gdLst>
                <a:gd name="T0" fmla="*/ 31 w 49"/>
                <a:gd name="T1" fmla="*/ 38 h 45"/>
                <a:gd name="T2" fmla="*/ 19 w 49"/>
                <a:gd name="T3" fmla="*/ 31 h 45"/>
                <a:gd name="T4" fmla="*/ 29 w 49"/>
                <a:gd name="T5" fmla="*/ 31 h 45"/>
                <a:gd name="T6" fmla="*/ 32 w 49"/>
                <a:gd name="T7" fmla="*/ 28 h 45"/>
                <a:gd name="T8" fmla="*/ 29 w 49"/>
                <a:gd name="T9" fmla="*/ 25 h 45"/>
                <a:gd name="T10" fmla="*/ 16 w 49"/>
                <a:gd name="T11" fmla="*/ 25 h 45"/>
                <a:gd name="T12" fmla="*/ 16 w 49"/>
                <a:gd name="T13" fmla="*/ 23 h 45"/>
                <a:gd name="T14" fmla="*/ 16 w 49"/>
                <a:gd name="T15" fmla="*/ 21 h 45"/>
                <a:gd name="T16" fmla="*/ 29 w 49"/>
                <a:gd name="T17" fmla="*/ 20 h 45"/>
                <a:gd name="T18" fmla="*/ 32 w 49"/>
                <a:gd name="T19" fmla="*/ 17 h 45"/>
                <a:gd name="T20" fmla="*/ 28 w 49"/>
                <a:gd name="T21" fmla="*/ 14 h 45"/>
                <a:gd name="T22" fmla="*/ 18 w 49"/>
                <a:gd name="T23" fmla="*/ 15 h 45"/>
                <a:gd name="T24" fmla="*/ 30 w 49"/>
                <a:gd name="T25" fmla="*/ 7 h 45"/>
                <a:gd name="T26" fmla="*/ 40 w 49"/>
                <a:gd name="T27" fmla="*/ 11 h 45"/>
                <a:gd name="T28" fmla="*/ 49 w 49"/>
                <a:gd name="T29" fmla="*/ 10 h 45"/>
                <a:gd name="T30" fmla="*/ 30 w 49"/>
                <a:gd name="T31" fmla="*/ 0 h 45"/>
                <a:gd name="T32" fmla="*/ 10 w 49"/>
                <a:gd name="T33" fmla="*/ 15 h 45"/>
                <a:gd name="T34" fmla="*/ 3 w 49"/>
                <a:gd name="T35" fmla="*/ 15 h 45"/>
                <a:gd name="T36" fmla="*/ 0 w 49"/>
                <a:gd name="T37" fmla="*/ 18 h 45"/>
                <a:gd name="T38" fmla="*/ 3 w 49"/>
                <a:gd name="T39" fmla="*/ 21 h 45"/>
                <a:gd name="T40" fmla="*/ 9 w 49"/>
                <a:gd name="T41" fmla="*/ 21 h 45"/>
                <a:gd name="T42" fmla="*/ 9 w 49"/>
                <a:gd name="T43" fmla="*/ 23 h 45"/>
                <a:gd name="T44" fmla="*/ 9 w 49"/>
                <a:gd name="T45" fmla="*/ 25 h 45"/>
                <a:gd name="T46" fmla="*/ 3 w 49"/>
                <a:gd name="T47" fmla="*/ 25 h 45"/>
                <a:gd name="T48" fmla="*/ 0 w 49"/>
                <a:gd name="T49" fmla="*/ 28 h 45"/>
                <a:gd name="T50" fmla="*/ 3 w 49"/>
                <a:gd name="T51" fmla="*/ 31 h 45"/>
                <a:gd name="T52" fmla="*/ 11 w 49"/>
                <a:gd name="T53" fmla="*/ 31 h 45"/>
                <a:gd name="T54" fmla="*/ 31 w 49"/>
                <a:gd name="T55" fmla="*/ 45 h 45"/>
                <a:gd name="T56" fmla="*/ 49 w 49"/>
                <a:gd name="T57" fmla="*/ 34 h 45"/>
                <a:gd name="T58" fmla="*/ 40 w 49"/>
                <a:gd name="T59" fmla="*/ 34 h 45"/>
                <a:gd name="T60" fmla="*/ 31 w 49"/>
                <a:gd name="T61" fmla="*/ 38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9" h="45">
                  <a:moveTo>
                    <a:pt x="31" y="38"/>
                  </a:moveTo>
                  <a:cubicBezTo>
                    <a:pt x="26" y="38"/>
                    <a:pt x="21" y="35"/>
                    <a:pt x="19" y="31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30" y="31"/>
                    <a:pt x="32" y="29"/>
                    <a:pt x="32" y="28"/>
                  </a:cubicBezTo>
                  <a:cubicBezTo>
                    <a:pt x="32" y="26"/>
                    <a:pt x="30" y="25"/>
                    <a:pt x="29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6" y="24"/>
                    <a:pt x="16" y="23"/>
                    <a:pt x="16" y="23"/>
                  </a:cubicBezTo>
                  <a:cubicBezTo>
                    <a:pt x="16" y="22"/>
                    <a:pt x="16" y="21"/>
                    <a:pt x="16" y="21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30" y="20"/>
                    <a:pt x="32" y="19"/>
                    <a:pt x="32" y="17"/>
                  </a:cubicBezTo>
                  <a:cubicBezTo>
                    <a:pt x="31" y="16"/>
                    <a:pt x="30" y="14"/>
                    <a:pt x="28" y="14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21" y="10"/>
                    <a:pt x="25" y="7"/>
                    <a:pt x="30" y="7"/>
                  </a:cubicBezTo>
                  <a:cubicBezTo>
                    <a:pt x="34" y="7"/>
                    <a:pt x="37" y="8"/>
                    <a:pt x="40" y="11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45" y="4"/>
                    <a:pt x="38" y="0"/>
                    <a:pt x="30" y="0"/>
                  </a:cubicBezTo>
                  <a:cubicBezTo>
                    <a:pt x="21" y="0"/>
                    <a:pt x="13" y="6"/>
                    <a:pt x="10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1" y="15"/>
                    <a:pt x="0" y="16"/>
                    <a:pt x="0" y="18"/>
                  </a:cubicBezTo>
                  <a:cubicBezTo>
                    <a:pt x="0" y="20"/>
                    <a:pt x="1" y="21"/>
                    <a:pt x="3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2"/>
                    <a:pt x="9" y="23"/>
                  </a:cubicBezTo>
                  <a:cubicBezTo>
                    <a:pt x="9" y="24"/>
                    <a:pt x="9" y="24"/>
                    <a:pt x="9" y="25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2" y="25"/>
                    <a:pt x="0" y="27"/>
                    <a:pt x="0" y="28"/>
                  </a:cubicBezTo>
                  <a:cubicBezTo>
                    <a:pt x="0" y="30"/>
                    <a:pt x="2" y="31"/>
                    <a:pt x="3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4" y="39"/>
                    <a:pt x="22" y="45"/>
                    <a:pt x="31" y="45"/>
                  </a:cubicBezTo>
                  <a:cubicBezTo>
                    <a:pt x="39" y="44"/>
                    <a:pt x="46" y="40"/>
                    <a:pt x="49" y="34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38" y="36"/>
                    <a:pt x="35" y="37"/>
                    <a:pt x="31" y="3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8" name="Freeform 211"/>
            <p:cNvSpPr>
              <a:spLocks noEditPoints="1"/>
            </p:cNvSpPr>
            <p:nvPr/>
          </p:nvSpPr>
          <p:spPr bwMode="auto">
            <a:xfrm flipH="1">
              <a:off x="3577540" y="2632322"/>
              <a:ext cx="232027" cy="230199"/>
            </a:xfrm>
            <a:custGeom>
              <a:avLst/>
              <a:gdLst>
                <a:gd name="T0" fmla="*/ 45 w 93"/>
                <a:gd name="T1" fmla="*/ 0 h 93"/>
                <a:gd name="T2" fmla="*/ 1 w 93"/>
                <a:gd name="T3" fmla="*/ 47 h 93"/>
                <a:gd name="T4" fmla="*/ 47 w 93"/>
                <a:gd name="T5" fmla="*/ 92 h 93"/>
                <a:gd name="T6" fmla="*/ 92 w 93"/>
                <a:gd name="T7" fmla="*/ 45 h 93"/>
                <a:gd name="T8" fmla="*/ 45 w 93"/>
                <a:gd name="T9" fmla="*/ 0 h 93"/>
                <a:gd name="T10" fmla="*/ 47 w 93"/>
                <a:gd name="T11" fmla="*/ 83 h 93"/>
                <a:gd name="T12" fmla="*/ 10 w 93"/>
                <a:gd name="T13" fmla="*/ 47 h 93"/>
                <a:gd name="T14" fmla="*/ 46 w 93"/>
                <a:gd name="T15" fmla="*/ 10 h 93"/>
                <a:gd name="T16" fmla="*/ 83 w 93"/>
                <a:gd name="T17" fmla="*/ 46 h 93"/>
                <a:gd name="T18" fmla="*/ 47 w 93"/>
                <a:gd name="T19" fmla="*/ 8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3" h="93">
                  <a:moveTo>
                    <a:pt x="45" y="0"/>
                  </a:moveTo>
                  <a:cubicBezTo>
                    <a:pt x="20" y="1"/>
                    <a:pt x="0" y="22"/>
                    <a:pt x="1" y="47"/>
                  </a:cubicBezTo>
                  <a:cubicBezTo>
                    <a:pt x="1" y="73"/>
                    <a:pt x="22" y="93"/>
                    <a:pt x="47" y="92"/>
                  </a:cubicBezTo>
                  <a:cubicBezTo>
                    <a:pt x="73" y="92"/>
                    <a:pt x="93" y="71"/>
                    <a:pt x="92" y="45"/>
                  </a:cubicBezTo>
                  <a:cubicBezTo>
                    <a:pt x="92" y="20"/>
                    <a:pt x="71" y="0"/>
                    <a:pt x="45" y="0"/>
                  </a:cubicBezTo>
                  <a:close/>
                  <a:moveTo>
                    <a:pt x="47" y="83"/>
                  </a:moveTo>
                  <a:cubicBezTo>
                    <a:pt x="27" y="84"/>
                    <a:pt x="10" y="67"/>
                    <a:pt x="10" y="47"/>
                  </a:cubicBezTo>
                  <a:cubicBezTo>
                    <a:pt x="9" y="27"/>
                    <a:pt x="25" y="10"/>
                    <a:pt x="46" y="10"/>
                  </a:cubicBezTo>
                  <a:cubicBezTo>
                    <a:pt x="66" y="9"/>
                    <a:pt x="83" y="25"/>
                    <a:pt x="83" y="46"/>
                  </a:cubicBezTo>
                  <a:cubicBezTo>
                    <a:pt x="84" y="66"/>
                    <a:pt x="68" y="83"/>
                    <a:pt x="47" y="8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9" name="Freeform 212"/>
            <p:cNvSpPr>
              <a:spLocks/>
            </p:cNvSpPr>
            <p:nvPr/>
          </p:nvSpPr>
          <p:spPr bwMode="auto">
            <a:xfrm flipH="1">
              <a:off x="3632349" y="2690785"/>
              <a:ext cx="122408" cy="111446"/>
            </a:xfrm>
            <a:custGeom>
              <a:avLst/>
              <a:gdLst>
                <a:gd name="T0" fmla="*/ 31 w 49"/>
                <a:gd name="T1" fmla="*/ 37 h 45"/>
                <a:gd name="T2" fmla="*/ 19 w 49"/>
                <a:gd name="T3" fmla="*/ 31 h 45"/>
                <a:gd name="T4" fmla="*/ 29 w 49"/>
                <a:gd name="T5" fmla="*/ 30 h 45"/>
                <a:gd name="T6" fmla="*/ 32 w 49"/>
                <a:gd name="T7" fmla="*/ 27 h 45"/>
                <a:gd name="T8" fmla="*/ 29 w 49"/>
                <a:gd name="T9" fmla="*/ 24 h 45"/>
                <a:gd name="T10" fmla="*/ 16 w 49"/>
                <a:gd name="T11" fmla="*/ 25 h 45"/>
                <a:gd name="T12" fmla="*/ 16 w 49"/>
                <a:gd name="T13" fmla="*/ 23 h 45"/>
                <a:gd name="T14" fmla="*/ 16 w 49"/>
                <a:gd name="T15" fmla="*/ 20 h 45"/>
                <a:gd name="T16" fmla="*/ 29 w 49"/>
                <a:gd name="T17" fmla="*/ 20 h 45"/>
                <a:gd name="T18" fmla="*/ 31 w 49"/>
                <a:gd name="T19" fmla="*/ 17 h 45"/>
                <a:gd name="T20" fmla="*/ 28 w 49"/>
                <a:gd name="T21" fmla="*/ 14 h 45"/>
                <a:gd name="T22" fmla="*/ 18 w 49"/>
                <a:gd name="T23" fmla="*/ 14 h 45"/>
                <a:gd name="T24" fmla="*/ 30 w 49"/>
                <a:gd name="T25" fmla="*/ 7 h 45"/>
                <a:gd name="T26" fmla="*/ 40 w 49"/>
                <a:gd name="T27" fmla="*/ 10 h 45"/>
                <a:gd name="T28" fmla="*/ 49 w 49"/>
                <a:gd name="T29" fmla="*/ 10 h 45"/>
                <a:gd name="T30" fmla="*/ 30 w 49"/>
                <a:gd name="T31" fmla="*/ 0 h 45"/>
                <a:gd name="T32" fmla="*/ 10 w 49"/>
                <a:gd name="T33" fmla="*/ 15 h 45"/>
                <a:gd name="T34" fmla="*/ 3 w 49"/>
                <a:gd name="T35" fmla="*/ 15 h 45"/>
                <a:gd name="T36" fmla="*/ 0 w 49"/>
                <a:gd name="T37" fmla="*/ 18 h 45"/>
                <a:gd name="T38" fmla="*/ 3 w 49"/>
                <a:gd name="T39" fmla="*/ 21 h 45"/>
                <a:gd name="T40" fmla="*/ 9 w 49"/>
                <a:gd name="T41" fmla="*/ 21 h 45"/>
                <a:gd name="T42" fmla="*/ 9 w 49"/>
                <a:gd name="T43" fmla="*/ 23 h 45"/>
                <a:gd name="T44" fmla="*/ 9 w 49"/>
                <a:gd name="T45" fmla="*/ 25 h 45"/>
                <a:gd name="T46" fmla="*/ 3 w 49"/>
                <a:gd name="T47" fmla="*/ 25 h 45"/>
                <a:gd name="T48" fmla="*/ 0 w 49"/>
                <a:gd name="T49" fmla="*/ 28 h 45"/>
                <a:gd name="T50" fmla="*/ 3 w 49"/>
                <a:gd name="T51" fmla="*/ 31 h 45"/>
                <a:gd name="T52" fmla="*/ 11 w 49"/>
                <a:gd name="T53" fmla="*/ 31 h 45"/>
                <a:gd name="T54" fmla="*/ 31 w 49"/>
                <a:gd name="T55" fmla="*/ 44 h 45"/>
                <a:gd name="T56" fmla="*/ 49 w 49"/>
                <a:gd name="T57" fmla="*/ 33 h 45"/>
                <a:gd name="T58" fmla="*/ 40 w 49"/>
                <a:gd name="T59" fmla="*/ 34 h 45"/>
                <a:gd name="T60" fmla="*/ 31 w 49"/>
                <a:gd name="T61" fmla="*/ 37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9" h="45">
                  <a:moveTo>
                    <a:pt x="31" y="37"/>
                  </a:moveTo>
                  <a:cubicBezTo>
                    <a:pt x="26" y="37"/>
                    <a:pt x="21" y="35"/>
                    <a:pt x="19" y="31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30" y="30"/>
                    <a:pt x="32" y="29"/>
                    <a:pt x="32" y="27"/>
                  </a:cubicBezTo>
                  <a:cubicBezTo>
                    <a:pt x="32" y="26"/>
                    <a:pt x="30" y="24"/>
                    <a:pt x="29" y="24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6" y="24"/>
                    <a:pt x="16" y="23"/>
                    <a:pt x="16" y="23"/>
                  </a:cubicBezTo>
                  <a:cubicBezTo>
                    <a:pt x="16" y="22"/>
                    <a:pt x="16" y="21"/>
                    <a:pt x="16" y="20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30" y="20"/>
                    <a:pt x="31" y="19"/>
                    <a:pt x="31" y="17"/>
                  </a:cubicBezTo>
                  <a:cubicBezTo>
                    <a:pt x="31" y="15"/>
                    <a:pt x="30" y="14"/>
                    <a:pt x="2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21" y="10"/>
                    <a:pt x="25" y="7"/>
                    <a:pt x="30" y="7"/>
                  </a:cubicBezTo>
                  <a:cubicBezTo>
                    <a:pt x="34" y="7"/>
                    <a:pt x="37" y="8"/>
                    <a:pt x="40" y="10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45" y="4"/>
                    <a:pt x="38" y="0"/>
                    <a:pt x="30" y="0"/>
                  </a:cubicBezTo>
                  <a:cubicBezTo>
                    <a:pt x="21" y="0"/>
                    <a:pt x="13" y="6"/>
                    <a:pt x="10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1" y="15"/>
                    <a:pt x="0" y="16"/>
                    <a:pt x="0" y="18"/>
                  </a:cubicBezTo>
                  <a:cubicBezTo>
                    <a:pt x="0" y="19"/>
                    <a:pt x="1" y="21"/>
                    <a:pt x="3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2"/>
                    <a:pt x="9" y="23"/>
                  </a:cubicBezTo>
                  <a:cubicBezTo>
                    <a:pt x="9" y="23"/>
                    <a:pt x="9" y="24"/>
                    <a:pt x="9" y="25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2" y="25"/>
                    <a:pt x="0" y="26"/>
                    <a:pt x="0" y="28"/>
                  </a:cubicBezTo>
                  <a:cubicBezTo>
                    <a:pt x="0" y="30"/>
                    <a:pt x="2" y="31"/>
                    <a:pt x="3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4" y="39"/>
                    <a:pt x="22" y="45"/>
                    <a:pt x="31" y="44"/>
                  </a:cubicBezTo>
                  <a:cubicBezTo>
                    <a:pt x="39" y="44"/>
                    <a:pt x="45" y="40"/>
                    <a:pt x="49" y="33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38" y="36"/>
                    <a:pt x="34" y="37"/>
                    <a:pt x="31" y="3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0" name="Freeform 213"/>
            <p:cNvSpPr>
              <a:spLocks noEditPoints="1"/>
            </p:cNvSpPr>
            <p:nvPr/>
          </p:nvSpPr>
          <p:spPr bwMode="auto">
            <a:xfrm flipH="1">
              <a:off x="564854" y="2648764"/>
              <a:ext cx="116927" cy="202795"/>
            </a:xfrm>
            <a:custGeom>
              <a:avLst/>
              <a:gdLst>
                <a:gd name="T0" fmla="*/ 23 w 47"/>
                <a:gd name="T1" fmla="*/ 0 h 82"/>
                <a:gd name="T2" fmla="*/ 1 w 47"/>
                <a:gd name="T3" fmla="*/ 59 h 82"/>
                <a:gd name="T4" fmla="*/ 24 w 47"/>
                <a:gd name="T5" fmla="*/ 82 h 82"/>
                <a:gd name="T6" fmla="*/ 47 w 47"/>
                <a:gd name="T7" fmla="*/ 58 h 82"/>
                <a:gd name="T8" fmla="*/ 23 w 47"/>
                <a:gd name="T9" fmla="*/ 0 h 82"/>
                <a:gd name="T10" fmla="*/ 24 w 47"/>
                <a:gd name="T11" fmla="*/ 72 h 82"/>
                <a:gd name="T12" fmla="*/ 38 w 47"/>
                <a:gd name="T13" fmla="*/ 53 h 82"/>
                <a:gd name="T14" fmla="*/ 24 w 47"/>
                <a:gd name="T15" fmla="*/ 7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82">
                  <a:moveTo>
                    <a:pt x="23" y="0"/>
                  </a:moveTo>
                  <a:cubicBezTo>
                    <a:pt x="23" y="0"/>
                    <a:pt x="0" y="35"/>
                    <a:pt x="1" y="59"/>
                  </a:cubicBezTo>
                  <a:cubicBezTo>
                    <a:pt x="1" y="72"/>
                    <a:pt x="11" y="82"/>
                    <a:pt x="24" y="82"/>
                  </a:cubicBezTo>
                  <a:cubicBezTo>
                    <a:pt x="37" y="81"/>
                    <a:pt x="47" y="71"/>
                    <a:pt x="47" y="58"/>
                  </a:cubicBezTo>
                  <a:cubicBezTo>
                    <a:pt x="47" y="34"/>
                    <a:pt x="23" y="0"/>
                    <a:pt x="23" y="0"/>
                  </a:cubicBezTo>
                  <a:close/>
                  <a:moveTo>
                    <a:pt x="24" y="72"/>
                  </a:moveTo>
                  <a:cubicBezTo>
                    <a:pt x="38" y="53"/>
                    <a:pt x="38" y="53"/>
                    <a:pt x="38" y="53"/>
                  </a:cubicBezTo>
                  <a:cubicBezTo>
                    <a:pt x="38" y="53"/>
                    <a:pt x="40" y="72"/>
                    <a:pt x="24" y="7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1" name="Freeform 214"/>
            <p:cNvSpPr>
              <a:spLocks noEditPoints="1"/>
            </p:cNvSpPr>
            <p:nvPr/>
          </p:nvSpPr>
          <p:spPr bwMode="auto">
            <a:xfrm flipH="1">
              <a:off x="1030733" y="728611"/>
              <a:ext cx="78561" cy="133370"/>
            </a:xfrm>
            <a:custGeom>
              <a:avLst/>
              <a:gdLst>
                <a:gd name="T0" fmla="*/ 15 w 32"/>
                <a:gd name="T1" fmla="*/ 0 h 54"/>
                <a:gd name="T2" fmla="*/ 1 w 32"/>
                <a:gd name="T3" fmla="*/ 39 h 54"/>
                <a:gd name="T4" fmla="*/ 16 w 32"/>
                <a:gd name="T5" fmla="*/ 54 h 54"/>
                <a:gd name="T6" fmla="*/ 32 w 32"/>
                <a:gd name="T7" fmla="*/ 38 h 54"/>
                <a:gd name="T8" fmla="*/ 15 w 32"/>
                <a:gd name="T9" fmla="*/ 0 h 54"/>
                <a:gd name="T10" fmla="*/ 16 w 32"/>
                <a:gd name="T11" fmla="*/ 48 h 54"/>
                <a:gd name="T12" fmla="*/ 26 w 32"/>
                <a:gd name="T13" fmla="*/ 35 h 54"/>
                <a:gd name="T14" fmla="*/ 16 w 32"/>
                <a:gd name="T15" fmla="*/ 48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" h="54">
                  <a:moveTo>
                    <a:pt x="15" y="0"/>
                  </a:moveTo>
                  <a:cubicBezTo>
                    <a:pt x="15" y="0"/>
                    <a:pt x="0" y="23"/>
                    <a:pt x="1" y="39"/>
                  </a:cubicBezTo>
                  <a:cubicBezTo>
                    <a:pt x="1" y="48"/>
                    <a:pt x="8" y="54"/>
                    <a:pt x="16" y="54"/>
                  </a:cubicBezTo>
                  <a:cubicBezTo>
                    <a:pt x="25" y="54"/>
                    <a:pt x="32" y="47"/>
                    <a:pt x="32" y="38"/>
                  </a:cubicBezTo>
                  <a:cubicBezTo>
                    <a:pt x="31" y="22"/>
                    <a:pt x="15" y="0"/>
                    <a:pt x="15" y="0"/>
                  </a:cubicBezTo>
                  <a:close/>
                  <a:moveTo>
                    <a:pt x="16" y="48"/>
                  </a:move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7" y="48"/>
                    <a:pt x="16" y="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2" name="Freeform 215"/>
            <p:cNvSpPr>
              <a:spLocks noEditPoints="1"/>
            </p:cNvSpPr>
            <p:nvPr/>
          </p:nvSpPr>
          <p:spPr bwMode="auto">
            <a:xfrm flipH="1">
              <a:off x="1081888" y="4055538"/>
              <a:ext cx="162602" cy="281355"/>
            </a:xfrm>
            <a:custGeom>
              <a:avLst/>
              <a:gdLst>
                <a:gd name="T0" fmla="*/ 31 w 65"/>
                <a:gd name="T1" fmla="*/ 0 h 113"/>
                <a:gd name="T2" fmla="*/ 0 w 65"/>
                <a:gd name="T3" fmla="*/ 81 h 113"/>
                <a:gd name="T4" fmla="*/ 33 w 65"/>
                <a:gd name="T5" fmla="*/ 112 h 113"/>
                <a:gd name="T6" fmla="*/ 64 w 65"/>
                <a:gd name="T7" fmla="*/ 80 h 113"/>
                <a:gd name="T8" fmla="*/ 31 w 65"/>
                <a:gd name="T9" fmla="*/ 0 h 113"/>
                <a:gd name="T10" fmla="*/ 32 w 65"/>
                <a:gd name="T11" fmla="*/ 100 h 113"/>
                <a:gd name="T12" fmla="*/ 52 w 65"/>
                <a:gd name="T13" fmla="*/ 73 h 113"/>
                <a:gd name="T14" fmla="*/ 32 w 65"/>
                <a:gd name="T15" fmla="*/ 10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5" h="113">
                  <a:moveTo>
                    <a:pt x="31" y="0"/>
                  </a:moveTo>
                  <a:cubicBezTo>
                    <a:pt x="31" y="0"/>
                    <a:pt x="0" y="48"/>
                    <a:pt x="0" y="81"/>
                  </a:cubicBezTo>
                  <a:cubicBezTo>
                    <a:pt x="1" y="99"/>
                    <a:pt x="15" y="113"/>
                    <a:pt x="33" y="112"/>
                  </a:cubicBezTo>
                  <a:cubicBezTo>
                    <a:pt x="51" y="112"/>
                    <a:pt x="65" y="97"/>
                    <a:pt x="64" y="80"/>
                  </a:cubicBezTo>
                  <a:cubicBezTo>
                    <a:pt x="64" y="46"/>
                    <a:pt x="31" y="0"/>
                    <a:pt x="31" y="0"/>
                  </a:cubicBezTo>
                  <a:close/>
                  <a:moveTo>
                    <a:pt x="32" y="100"/>
                  </a:moveTo>
                  <a:cubicBezTo>
                    <a:pt x="52" y="73"/>
                    <a:pt x="52" y="73"/>
                    <a:pt x="52" y="73"/>
                  </a:cubicBezTo>
                  <a:cubicBezTo>
                    <a:pt x="52" y="73"/>
                    <a:pt x="55" y="99"/>
                    <a:pt x="32" y="10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3" name="Freeform 216"/>
            <p:cNvSpPr>
              <a:spLocks noEditPoints="1"/>
            </p:cNvSpPr>
            <p:nvPr/>
          </p:nvSpPr>
          <p:spPr bwMode="auto">
            <a:xfrm flipH="1">
              <a:off x="3840626" y="2551935"/>
              <a:ext cx="87695" cy="149812"/>
            </a:xfrm>
            <a:custGeom>
              <a:avLst/>
              <a:gdLst>
                <a:gd name="T0" fmla="*/ 17 w 35"/>
                <a:gd name="T1" fmla="*/ 0 h 60"/>
                <a:gd name="T2" fmla="*/ 0 w 35"/>
                <a:gd name="T3" fmla="*/ 43 h 60"/>
                <a:gd name="T4" fmla="*/ 18 w 35"/>
                <a:gd name="T5" fmla="*/ 60 h 60"/>
                <a:gd name="T6" fmla="*/ 35 w 35"/>
                <a:gd name="T7" fmla="*/ 42 h 60"/>
                <a:gd name="T8" fmla="*/ 17 w 35"/>
                <a:gd name="T9" fmla="*/ 0 h 60"/>
                <a:gd name="T10" fmla="*/ 18 w 35"/>
                <a:gd name="T11" fmla="*/ 53 h 60"/>
                <a:gd name="T12" fmla="*/ 28 w 35"/>
                <a:gd name="T13" fmla="*/ 39 h 60"/>
                <a:gd name="T14" fmla="*/ 18 w 35"/>
                <a:gd name="T15" fmla="*/ 53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" h="60">
                  <a:moveTo>
                    <a:pt x="17" y="0"/>
                  </a:moveTo>
                  <a:cubicBezTo>
                    <a:pt x="17" y="0"/>
                    <a:pt x="0" y="25"/>
                    <a:pt x="0" y="43"/>
                  </a:cubicBezTo>
                  <a:cubicBezTo>
                    <a:pt x="1" y="53"/>
                    <a:pt x="9" y="60"/>
                    <a:pt x="18" y="60"/>
                  </a:cubicBezTo>
                  <a:cubicBezTo>
                    <a:pt x="28" y="60"/>
                    <a:pt x="35" y="52"/>
                    <a:pt x="35" y="42"/>
                  </a:cubicBezTo>
                  <a:cubicBezTo>
                    <a:pt x="35" y="25"/>
                    <a:pt x="17" y="0"/>
                    <a:pt x="17" y="0"/>
                  </a:cubicBezTo>
                  <a:close/>
                  <a:moveTo>
                    <a:pt x="18" y="53"/>
                  </a:moveTo>
                  <a:cubicBezTo>
                    <a:pt x="28" y="39"/>
                    <a:pt x="28" y="39"/>
                    <a:pt x="28" y="39"/>
                  </a:cubicBezTo>
                  <a:cubicBezTo>
                    <a:pt x="28" y="39"/>
                    <a:pt x="30" y="53"/>
                    <a:pt x="18" y="5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4" name="Freeform 217"/>
            <p:cNvSpPr>
              <a:spLocks/>
            </p:cNvSpPr>
            <p:nvPr/>
          </p:nvSpPr>
          <p:spPr bwMode="auto">
            <a:xfrm flipH="1">
              <a:off x="1127563" y="743227"/>
              <a:ext cx="155294" cy="317894"/>
            </a:xfrm>
            <a:custGeom>
              <a:avLst/>
              <a:gdLst>
                <a:gd name="T0" fmla="*/ 62 w 63"/>
                <a:gd name="T1" fmla="*/ 15 h 128"/>
                <a:gd name="T2" fmla="*/ 61 w 63"/>
                <a:gd name="T3" fmla="*/ 14 h 128"/>
                <a:gd name="T4" fmla="*/ 61 w 63"/>
                <a:gd name="T5" fmla="*/ 14 h 128"/>
                <a:gd name="T6" fmla="*/ 38 w 63"/>
                <a:gd name="T7" fmla="*/ 1 h 128"/>
                <a:gd name="T8" fmla="*/ 37 w 63"/>
                <a:gd name="T9" fmla="*/ 1 h 128"/>
                <a:gd name="T10" fmla="*/ 27 w 63"/>
                <a:gd name="T11" fmla="*/ 1 h 128"/>
                <a:gd name="T12" fmla="*/ 1 w 63"/>
                <a:gd name="T13" fmla="*/ 17 h 128"/>
                <a:gd name="T14" fmla="*/ 2 w 63"/>
                <a:gd name="T15" fmla="*/ 56 h 128"/>
                <a:gd name="T16" fmla="*/ 8 w 63"/>
                <a:gd name="T17" fmla="*/ 62 h 128"/>
                <a:gd name="T18" fmla="*/ 14 w 63"/>
                <a:gd name="T19" fmla="*/ 56 h 128"/>
                <a:gd name="T20" fmla="*/ 13 w 63"/>
                <a:gd name="T21" fmla="*/ 25 h 128"/>
                <a:gd name="T22" fmla="*/ 16 w 63"/>
                <a:gd name="T23" fmla="*/ 25 h 128"/>
                <a:gd name="T24" fmla="*/ 16 w 63"/>
                <a:gd name="T25" fmla="*/ 44 h 128"/>
                <a:gd name="T26" fmla="*/ 17 w 63"/>
                <a:gd name="T27" fmla="*/ 60 h 128"/>
                <a:gd name="T28" fmla="*/ 18 w 63"/>
                <a:gd name="T29" fmla="*/ 121 h 128"/>
                <a:gd name="T30" fmla="*/ 25 w 63"/>
                <a:gd name="T31" fmla="*/ 128 h 128"/>
                <a:gd name="T32" fmla="*/ 32 w 63"/>
                <a:gd name="T33" fmla="*/ 121 h 128"/>
                <a:gd name="T34" fmla="*/ 31 w 63"/>
                <a:gd name="T35" fmla="*/ 65 h 128"/>
                <a:gd name="T36" fmla="*/ 34 w 63"/>
                <a:gd name="T37" fmla="*/ 65 h 128"/>
                <a:gd name="T38" fmla="*/ 35 w 63"/>
                <a:gd name="T39" fmla="*/ 121 h 128"/>
                <a:gd name="T40" fmla="*/ 42 w 63"/>
                <a:gd name="T41" fmla="*/ 128 h 128"/>
                <a:gd name="T42" fmla="*/ 49 w 63"/>
                <a:gd name="T43" fmla="*/ 120 h 128"/>
                <a:gd name="T44" fmla="*/ 48 w 63"/>
                <a:gd name="T45" fmla="*/ 59 h 128"/>
                <a:gd name="T46" fmla="*/ 48 w 63"/>
                <a:gd name="T47" fmla="*/ 43 h 128"/>
                <a:gd name="T48" fmla="*/ 47 w 63"/>
                <a:gd name="T49" fmla="*/ 25 h 128"/>
                <a:gd name="T50" fmla="*/ 49 w 63"/>
                <a:gd name="T51" fmla="*/ 25 h 128"/>
                <a:gd name="T52" fmla="*/ 50 w 63"/>
                <a:gd name="T53" fmla="*/ 55 h 128"/>
                <a:gd name="T54" fmla="*/ 56 w 63"/>
                <a:gd name="T55" fmla="*/ 61 h 128"/>
                <a:gd name="T56" fmla="*/ 62 w 63"/>
                <a:gd name="T57" fmla="*/ 54 h 128"/>
                <a:gd name="T58" fmla="*/ 62 w 63"/>
                <a:gd name="T59" fmla="*/ 15 h 128"/>
                <a:gd name="T60" fmla="*/ 62 w 63"/>
                <a:gd name="T61" fmla="*/ 15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3" h="128">
                  <a:moveTo>
                    <a:pt x="62" y="15"/>
                  </a:moveTo>
                  <a:cubicBezTo>
                    <a:pt x="61" y="14"/>
                    <a:pt x="61" y="14"/>
                    <a:pt x="61" y="14"/>
                  </a:cubicBezTo>
                  <a:cubicBezTo>
                    <a:pt x="61" y="14"/>
                    <a:pt x="61" y="14"/>
                    <a:pt x="61" y="14"/>
                  </a:cubicBezTo>
                  <a:cubicBezTo>
                    <a:pt x="60" y="3"/>
                    <a:pt x="45" y="1"/>
                    <a:pt x="38" y="1"/>
                  </a:cubicBezTo>
                  <a:cubicBezTo>
                    <a:pt x="37" y="1"/>
                    <a:pt x="37" y="1"/>
                    <a:pt x="37" y="1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7" y="1"/>
                    <a:pt x="0" y="0"/>
                    <a:pt x="1" y="17"/>
                  </a:cubicBezTo>
                  <a:cubicBezTo>
                    <a:pt x="2" y="56"/>
                    <a:pt x="2" y="56"/>
                    <a:pt x="2" y="56"/>
                  </a:cubicBezTo>
                  <a:cubicBezTo>
                    <a:pt x="2" y="60"/>
                    <a:pt x="5" y="62"/>
                    <a:pt x="8" y="62"/>
                  </a:cubicBezTo>
                  <a:cubicBezTo>
                    <a:pt x="11" y="62"/>
                    <a:pt x="14" y="59"/>
                    <a:pt x="14" y="56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18" y="121"/>
                    <a:pt x="18" y="121"/>
                    <a:pt x="18" y="121"/>
                  </a:cubicBezTo>
                  <a:cubicBezTo>
                    <a:pt x="18" y="125"/>
                    <a:pt x="21" y="128"/>
                    <a:pt x="25" y="128"/>
                  </a:cubicBezTo>
                  <a:cubicBezTo>
                    <a:pt x="29" y="128"/>
                    <a:pt x="32" y="125"/>
                    <a:pt x="32" y="121"/>
                  </a:cubicBezTo>
                  <a:cubicBezTo>
                    <a:pt x="31" y="65"/>
                    <a:pt x="31" y="65"/>
                    <a:pt x="31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5" y="121"/>
                    <a:pt x="35" y="121"/>
                    <a:pt x="35" y="121"/>
                  </a:cubicBezTo>
                  <a:cubicBezTo>
                    <a:pt x="35" y="125"/>
                    <a:pt x="38" y="128"/>
                    <a:pt x="42" y="128"/>
                  </a:cubicBezTo>
                  <a:cubicBezTo>
                    <a:pt x="46" y="128"/>
                    <a:pt x="49" y="124"/>
                    <a:pt x="49" y="120"/>
                  </a:cubicBezTo>
                  <a:cubicBezTo>
                    <a:pt x="48" y="59"/>
                    <a:pt x="48" y="59"/>
                    <a:pt x="48" y="59"/>
                  </a:cubicBezTo>
                  <a:cubicBezTo>
                    <a:pt x="48" y="43"/>
                    <a:pt x="48" y="43"/>
                    <a:pt x="48" y="43"/>
                  </a:cubicBezTo>
                  <a:cubicBezTo>
                    <a:pt x="47" y="25"/>
                    <a:pt x="47" y="25"/>
                    <a:pt x="47" y="25"/>
                  </a:cubicBezTo>
                  <a:cubicBezTo>
                    <a:pt x="49" y="25"/>
                    <a:pt x="49" y="25"/>
                    <a:pt x="49" y="25"/>
                  </a:cubicBezTo>
                  <a:cubicBezTo>
                    <a:pt x="50" y="55"/>
                    <a:pt x="50" y="55"/>
                    <a:pt x="50" y="55"/>
                  </a:cubicBezTo>
                  <a:cubicBezTo>
                    <a:pt x="50" y="58"/>
                    <a:pt x="53" y="61"/>
                    <a:pt x="56" y="61"/>
                  </a:cubicBezTo>
                  <a:cubicBezTo>
                    <a:pt x="60" y="61"/>
                    <a:pt x="63" y="58"/>
                    <a:pt x="62" y="54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62" y="15"/>
                    <a:pt x="62" y="15"/>
                    <a:pt x="62" y="1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5" name="Freeform 218"/>
            <p:cNvSpPr>
              <a:spLocks/>
            </p:cNvSpPr>
            <p:nvPr/>
          </p:nvSpPr>
          <p:spPr bwMode="auto">
            <a:xfrm flipH="1">
              <a:off x="1171411" y="671974"/>
              <a:ext cx="69425" cy="69425"/>
            </a:xfrm>
            <a:custGeom>
              <a:avLst/>
              <a:gdLst>
                <a:gd name="T0" fmla="*/ 14 w 28"/>
                <a:gd name="T1" fmla="*/ 28 h 28"/>
                <a:gd name="T2" fmla="*/ 27 w 28"/>
                <a:gd name="T3" fmla="*/ 14 h 28"/>
                <a:gd name="T4" fmla="*/ 13 w 28"/>
                <a:gd name="T5" fmla="*/ 1 h 28"/>
                <a:gd name="T6" fmla="*/ 0 w 28"/>
                <a:gd name="T7" fmla="*/ 15 h 28"/>
                <a:gd name="T8" fmla="*/ 14 w 28"/>
                <a:gd name="T9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14" y="28"/>
                  </a:moveTo>
                  <a:cubicBezTo>
                    <a:pt x="22" y="28"/>
                    <a:pt x="28" y="21"/>
                    <a:pt x="27" y="14"/>
                  </a:cubicBezTo>
                  <a:cubicBezTo>
                    <a:pt x="27" y="6"/>
                    <a:pt x="21" y="0"/>
                    <a:pt x="13" y="1"/>
                  </a:cubicBezTo>
                  <a:cubicBezTo>
                    <a:pt x="6" y="1"/>
                    <a:pt x="0" y="7"/>
                    <a:pt x="0" y="15"/>
                  </a:cubicBezTo>
                  <a:cubicBezTo>
                    <a:pt x="0" y="22"/>
                    <a:pt x="6" y="28"/>
                    <a:pt x="14" y="2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6" name="Freeform 219"/>
            <p:cNvSpPr>
              <a:spLocks/>
            </p:cNvSpPr>
            <p:nvPr/>
          </p:nvSpPr>
          <p:spPr bwMode="auto">
            <a:xfrm flipH="1">
              <a:off x="1790756" y="3262629"/>
              <a:ext cx="195487" cy="191833"/>
            </a:xfrm>
            <a:custGeom>
              <a:avLst/>
              <a:gdLst>
                <a:gd name="T0" fmla="*/ 61 w 79"/>
                <a:gd name="T1" fmla="*/ 76 h 77"/>
                <a:gd name="T2" fmla="*/ 60 w 79"/>
                <a:gd name="T3" fmla="*/ 55 h 77"/>
                <a:gd name="T4" fmla="*/ 60 w 79"/>
                <a:gd name="T5" fmla="*/ 31 h 77"/>
                <a:gd name="T6" fmla="*/ 62 w 79"/>
                <a:gd name="T7" fmla="*/ 31 h 77"/>
                <a:gd name="T8" fmla="*/ 63 w 79"/>
                <a:gd name="T9" fmla="*/ 67 h 77"/>
                <a:gd name="T10" fmla="*/ 71 w 79"/>
                <a:gd name="T11" fmla="*/ 74 h 77"/>
                <a:gd name="T12" fmla="*/ 79 w 79"/>
                <a:gd name="T13" fmla="*/ 66 h 77"/>
                <a:gd name="T14" fmla="*/ 78 w 79"/>
                <a:gd name="T15" fmla="*/ 19 h 77"/>
                <a:gd name="T16" fmla="*/ 78 w 79"/>
                <a:gd name="T17" fmla="*/ 19 h 77"/>
                <a:gd name="T18" fmla="*/ 78 w 79"/>
                <a:gd name="T19" fmla="*/ 18 h 77"/>
                <a:gd name="T20" fmla="*/ 78 w 79"/>
                <a:gd name="T21" fmla="*/ 18 h 77"/>
                <a:gd name="T22" fmla="*/ 48 w 79"/>
                <a:gd name="T23" fmla="*/ 1 h 77"/>
                <a:gd name="T24" fmla="*/ 46 w 79"/>
                <a:gd name="T25" fmla="*/ 1 h 77"/>
                <a:gd name="T26" fmla="*/ 34 w 79"/>
                <a:gd name="T27" fmla="*/ 1 h 77"/>
                <a:gd name="T28" fmla="*/ 0 w 79"/>
                <a:gd name="T29" fmla="*/ 22 h 77"/>
                <a:gd name="T30" fmla="*/ 2 w 79"/>
                <a:gd name="T31" fmla="*/ 69 h 77"/>
                <a:gd name="T32" fmla="*/ 10 w 79"/>
                <a:gd name="T33" fmla="*/ 76 h 77"/>
                <a:gd name="T34" fmla="*/ 17 w 79"/>
                <a:gd name="T35" fmla="*/ 68 h 77"/>
                <a:gd name="T36" fmla="*/ 17 w 79"/>
                <a:gd name="T37" fmla="*/ 32 h 77"/>
                <a:gd name="T38" fmla="*/ 20 w 79"/>
                <a:gd name="T39" fmla="*/ 32 h 77"/>
                <a:gd name="T40" fmla="*/ 20 w 79"/>
                <a:gd name="T41" fmla="*/ 56 h 77"/>
                <a:gd name="T42" fmla="*/ 20 w 79"/>
                <a:gd name="T43" fmla="*/ 76 h 77"/>
                <a:gd name="T44" fmla="*/ 61 w 79"/>
                <a:gd name="T45" fmla="*/ 76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9" h="77">
                  <a:moveTo>
                    <a:pt x="61" y="76"/>
                  </a:moveTo>
                  <a:cubicBezTo>
                    <a:pt x="60" y="55"/>
                    <a:pt x="60" y="55"/>
                    <a:pt x="60" y="55"/>
                  </a:cubicBezTo>
                  <a:cubicBezTo>
                    <a:pt x="60" y="31"/>
                    <a:pt x="60" y="31"/>
                    <a:pt x="60" y="31"/>
                  </a:cubicBezTo>
                  <a:cubicBezTo>
                    <a:pt x="62" y="31"/>
                    <a:pt x="62" y="31"/>
                    <a:pt x="62" y="31"/>
                  </a:cubicBezTo>
                  <a:cubicBezTo>
                    <a:pt x="63" y="67"/>
                    <a:pt x="63" y="67"/>
                    <a:pt x="63" y="67"/>
                  </a:cubicBezTo>
                  <a:cubicBezTo>
                    <a:pt x="63" y="71"/>
                    <a:pt x="67" y="75"/>
                    <a:pt x="71" y="74"/>
                  </a:cubicBezTo>
                  <a:cubicBezTo>
                    <a:pt x="76" y="74"/>
                    <a:pt x="79" y="71"/>
                    <a:pt x="79" y="66"/>
                  </a:cubicBezTo>
                  <a:cubicBezTo>
                    <a:pt x="78" y="19"/>
                    <a:pt x="78" y="19"/>
                    <a:pt x="78" y="19"/>
                  </a:cubicBezTo>
                  <a:cubicBezTo>
                    <a:pt x="78" y="19"/>
                    <a:pt x="78" y="19"/>
                    <a:pt x="78" y="19"/>
                  </a:cubicBezTo>
                  <a:cubicBezTo>
                    <a:pt x="78" y="18"/>
                    <a:pt x="78" y="18"/>
                    <a:pt x="78" y="18"/>
                  </a:cubicBezTo>
                  <a:cubicBezTo>
                    <a:pt x="78" y="18"/>
                    <a:pt x="78" y="18"/>
                    <a:pt x="78" y="18"/>
                  </a:cubicBezTo>
                  <a:cubicBezTo>
                    <a:pt x="75" y="4"/>
                    <a:pt x="57" y="2"/>
                    <a:pt x="48" y="1"/>
                  </a:cubicBezTo>
                  <a:cubicBezTo>
                    <a:pt x="47" y="1"/>
                    <a:pt x="47" y="1"/>
                    <a:pt x="46" y="1"/>
                  </a:cubicBezTo>
                  <a:cubicBezTo>
                    <a:pt x="34" y="1"/>
                    <a:pt x="34" y="1"/>
                    <a:pt x="34" y="1"/>
                  </a:cubicBezTo>
                  <a:cubicBezTo>
                    <a:pt x="34" y="1"/>
                    <a:pt x="0" y="0"/>
                    <a:pt x="0" y="22"/>
                  </a:cubicBezTo>
                  <a:cubicBezTo>
                    <a:pt x="2" y="69"/>
                    <a:pt x="2" y="69"/>
                    <a:pt x="2" y="69"/>
                  </a:cubicBezTo>
                  <a:cubicBezTo>
                    <a:pt x="2" y="73"/>
                    <a:pt x="5" y="77"/>
                    <a:pt x="10" y="76"/>
                  </a:cubicBezTo>
                  <a:cubicBezTo>
                    <a:pt x="14" y="76"/>
                    <a:pt x="18" y="73"/>
                    <a:pt x="17" y="68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0" y="56"/>
                    <a:pt x="20" y="56"/>
                    <a:pt x="20" y="56"/>
                  </a:cubicBezTo>
                  <a:cubicBezTo>
                    <a:pt x="20" y="76"/>
                    <a:pt x="20" y="76"/>
                    <a:pt x="20" y="76"/>
                  </a:cubicBezTo>
                  <a:lnTo>
                    <a:pt x="61" y="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7" name="Freeform 220"/>
            <p:cNvSpPr>
              <a:spLocks/>
            </p:cNvSpPr>
            <p:nvPr/>
          </p:nvSpPr>
          <p:spPr bwMode="auto">
            <a:xfrm flipH="1">
              <a:off x="1847393" y="3174934"/>
              <a:ext cx="87695" cy="85869"/>
            </a:xfrm>
            <a:custGeom>
              <a:avLst/>
              <a:gdLst>
                <a:gd name="T0" fmla="*/ 18 w 35"/>
                <a:gd name="T1" fmla="*/ 35 h 35"/>
                <a:gd name="T2" fmla="*/ 35 w 35"/>
                <a:gd name="T3" fmla="*/ 17 h 35"/>
                <a:gd name="T4" fmla="*/ 17 w 35"/>
                <a:gd name="T5" fmla="*/ 0 h 35"/>
                <a:gd name="T6" fmla="*/ 0 w 35"/>
                <a:gd name="T7" fmla="*/ 18 h 35"/>
                <a:gd name="T8" fmla="*/ 18 w 35"/>
                <a:gd name="T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5">
                  <a:moveTo>
                    <a:pt x="18" y="35"/>
                  </a:moveTo>
                  <a:cubicBezTo>
                    <a:pt x="28" y="34"/>
                    <a:pt x="35" y="26"/>
                    <a:pt x="35" y="17"/>
                  </a:cubicBezTo>
                  <a:cubicBezTo>
                    <a:pt x="35" y="7"/>
                    <a:pt x="27" y="0"/>
                    <a:pt x="17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27"/>
                    <a:pt x="8" y="35"/>
                    <a:pt x="18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8" name="Freeform 221"/>
            <p:cNvSpPr>
              <a:spLocks/>
            </p:cNvSpPr>
            <p:nvPr/>
          </p:nvSpPr>
          <p:spPr bwMode="auto">
            <a:xfrm flipH="1">
              <a:off x="1038041" y="4506802"/>
              <a:ext cx="195487" cy="191833"/>
            </a:xfrm>
            <a:custGeom>
              <a:avLst/>
              <a:gdLst>
                <a:gd name="T0" fmla="*/ 60 w 79"/>
                <a:gd name="T1" fmla="*/ 76 h 77"/>
                <a:gd name="T2" fmla="*/ 60 w 79"/>
                <a:gd name="T3" fmla="*/ 56 h 77"/>
                <a:gd name="T4" fmla="*/ 59 w 79"/>
                <a:gd name="T5" fmla="*/ 32 h 77"/>
                <a:gd name="T6" fmla="*/ 62 w 79"/>
                <a:gd name="T7" fmla="*/ 32 h 77"/>
                <a:gd name="T8" fmla="*/ 63 w 79"/>
                <a:gd name="T9" fmla="*/ 67 h 77"/>
                <a:gd name="T10" fmla="*/ 71 w 79"/>
                <a:gd name="T11" fmla="*/ 75 h 77"/>
                <a:gd name="T12" fmla="*/ 79 w 79"/>
                <a:gd name="T13" fmla="*/ 67 h 77"/>
                <a:gd name="T14" fmla="*/ 78 w 79"/>
                <a:gd name="T15" fmla="*/ 20 h 77"/>
                <a:gd name="T16" fmla="*/ 78 w 79"/>
                <a:gd name="T17" fmla="*/ 19 h 77"/>
                <a:gd name="T18" fmla="*/ 78 w 79"/>
                <a:gd name="T19" fmla="*/ 18 h 77"/>
                <a:gd name="T20" fmla="*/ 77 w 79"/>
                <a:gd name="T21" fmla="*/ 18 h 77"/>
                <a:gd name="T22" fmla="*/ 48 w 79"/>
                <a:gd name="T23" fmla="*/ 2 h 77"/>
                <a:gd name="T24" fmla="*/ 46 w 79"/>
                <a:gd name="T25" fmla="*/ 1 h 77"/>
                <a:gd name="T26" fmla="*/ 34 w 79"/>
                <a:gd name="T27" fmla="*/ 2 h 77"/>
                <a:gd name="T28" fmla="*/ 0 w 79"/>
                <a:gd name="T29" fmla="*/ 22 h 77"/>
                <a:gd name="T30" fmla="*/ 1 w 79"/>
                <a:gd name="T31" fmla="*/ 69 h 77"/>
                <a:gd name="T32" fmla="*/ 9 w 79"/>
                <a:gd name="T33" fmla="*/ 77 h 77"/>
                <a:gd name="T34" fmla="*/ 17 w 79"/>
                <a:gd name="T35" fmla="*/ 69 h 77"/>
                <a:gd name="T36" fmla="*/ 16 w 79"/>
                <a:gd name="T37" fmla="*/ 33 h 77"/>
                <a:gd name="T38" fmla="*/ 19 w 79"/>
                <a:gd name="T39" fmla="*/ 33 h 77"/>
                <a:gd name="T40" fmla="*/ 20 w 79"/>
                <a:gd name="T41" fmla="*/ 57 h 77"/>
                <a:gd name="T42" fmla="*/ 20 w 79"/>
                <a:gd name="T43" fmla="*/ 77 h 77"/>
                <a:gd name="T44" fmla="*/ 60 w 79"/>
                <a:gd name="T45" fmla="*/ 76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9" h="77">
                  <a:moveTo>
                    <a:pt x="60" y="76"/>
                  </a:moveTo>
                  <a:cubicBezTo>
                    <a:pt x="60" y="56"/>
                    <a:pt x="60" y="56"/>
                    <a:pt x="60" y="56"/>
                  </a:cubicBezTo>
                  <a:cubicBezTo>
                    <a:pt x="59" y="32"/>
                    <a:pt x="59" y="32"/>
                    <a:pt x="59" y="32"/>
                  </a:cubicBezTo>
                  <a:cubicBezTo>
                    <a:pt x="62" y="32"/>
                    <a:pt x="62" y="32"/>
                    <a:pt x="62" y="32"/>
                  </a:cubicBezTo>
                  <a:cubicBezTo>
                    <a:pt x="63" y="67"/>
                    <a:pt x="63" y="67"/>
                    <a:pt x="63" y="67"/>
                  </a:cubicBezTo>
                  <a:cubicBezTo>
                    <a:pt x="63" y="71"/>
                    <a:pt x="67" y="75"/>
                    <a:pt x="71" y="75"/>
                  </a:cubicBezTo>
                  <a:cubicBezTo>
                    <a:pt x="75" y="75"/>
                    <a:pt x="79" y="71"/>
                    <a:pt x="79" y="67"/>
                  </a:cubicBezTo>
                  <a:cubicBezTo>
                    <a:pt x="78" y="20"/>
                    <a:pt x="78" y="20"/>
                    <a:pt x="78" y="20"/>
                  </a:cubicBezTo>
                  <a:cubicBezTo>
                    <a:pt x="78" y="20"/>
                    <a:pt x="78" y="19"/>
                    <a:pt x="78" y="19"/>
                  </a:cubicBezTo>
                  <a:cubicBezTo>
                    <a:pt x="78" y="19"/>
                    <a:pt x="78" y="19"/>
                    <a:pt x="78" y="18"/>
                  </a:cubicBezTo>
                  <a:cubicBezTo>
                    <a:pt x="78" y="18"/>
                    <a:pt x="78" y="18"/>
                    <a:pt x="77" y="18"/>
                  </a:cubicBezTo>
                  <a:cubicBezTo>
                    <a:pt x="75" y="5"/>
                    <a:pt x="56" y="2"/>
                    <a:pt x="48" y="2"/>
                  </a:cubicBezTo>
                  <a:cubicBezTo>
                    <a:pt x="47" y="2"/>
                    <a:pt x="46" y="1"/>
                    <a:pt x="46" y="1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34" y="2"/>
                    <a:pt x="0" y="0"/>
                    <a:pt x="0" y="22"/>
                  </a:cubicBezTo>
                  <a:cubicBezTo>
                    <a:pt x="1" y="69"/>
                    <a:pt x="1" y="69"/>
                    <a:pt x="1" y="69"/>
                  </a:cubicBezTo>
                  <a:cubicBezTo>
                    <a:pt x="1" y="73"/>
                    <a:pt x="5" y="77"/>
                    <a:pt x="9" y="77"/>
                  </a:cubicBezTo>
                  <a:cubicBezTo>
                    <a:pt x="14" y="77"/>
                    <a:pt x="17" y="73"/>
                    <a:pt x="17" y="69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20" y="57"/>
                    <a:pt x="20" y="57"/>
                    <a:pt x="20" y="57"/>
                  </a:cubicBezTo>
                  <a:cubicBezTo>
                    <a:pt x="20" y="77"/>
                    <a:pt x="20" y="77"/>
                    <a:pt x="20" y="77"/>
                  </a:cubicBezTo>
                  <a:lnTo>
                    <a:pt x="60" y="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9" name="Freeform 222"/>
            <p:cNvSpPr>
              <a:spLocks/>
            </p:cNvSpPr>
            <p:nvPr/>
          </p:nvSpPr>
          <p:spPr bwMode="auto">
            <a:xfrm flipH="1">
              <a:off x="1094678" y="4417279"/>
              <a:ext cx="87695" cy="87695"/>
            </a:xfrm>
            <a:custGeom>
              <a:avLst/>
              <a:gdLst>
                <a:gd name="T0" fmla="*/ 18 w 35"/>
                <a:gd name="T1" fmla="*/ 35 h 35"/>
                <a:gd name="T2" fmla="*/ 35 w 35"/>
                <a:gd name="T3" fmla="*/ 17 h 35"/>
                <a:gd name="T4" fmla="*/ 17 w 35"/>
                <a:gd name="T5" fmla="*/ 0 h 35"/>
                <a:gd name="T6" fmla="*/ 0 w 35"/>
                <a:gd name="T7" fmla="*/ 18 h 35"/>
                <a:gd name="T8" fmla="*/ 18 w 35"/>
                <a:gd name="T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5">
                  <a:moveTo>
                    <a:pt x="18" y="35"/>
                  </a:moveTo>
                  <a:cubicBezTo>
                    <a:pt x="27" y="35"/>
                    <a:pt x="35" y="27"/>
                    <a:pt x="35" y="17"/>
                  </a:cubicBezTo>
                  <a:cubicBezTo>
                    <a:pt x="35" y="8"/>
                    <a:pt x="27" y="0"/>
                    <a:pt x="17" y="0"/>
                  </a:cubicBezTo>
                  <a:cubicBezTo>
                    <a:pt x="7" y="0"/>
                    <a:pt x="0" y="8"/>
                    <a:pt x="0" y="18"/>
                  </a:cubicBezTo>
                  <a:cubicBezTo>
                    <a:pt x="0" y="28"/>
                    <a:pt x="8" y="35"/>
                    <a:pt x="18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0" name="Freeform 223"/>
            <p:cNvSpPr>
              <a:spLocks noEditPoints="1"/>
            </p:cNvSpPr>
            <p:nvPr/>
          </p:nvSpPr>
          <p:spPr bwMode="auto">
            <a:xfrm flipH="1">
              <a:off x="3418594" y="3101855"/>
              <a:ext cx="275874" cy="427513"/>
            </a:xfrm>
            <a:custGeom>
              <a:avLst/>
              <a:gdLst>
                <a:gd name="T0" fmla="*/ 79 w 111"/>
                <a:gd name="T1" fmla="*/ 14 h 172"/>
                <a:gd name="T2" fmla="*/ 66 w 111"/>
                <a:gd name="T3" fmla="*/ 0 h 172"/>
                <a:gd name="T4" fmla="*/ 52 w 111"/>
                <a:gd name="T5" fmla="*/ 13 h 172"/>
                <a:gd name="T6" fmla="*/ 65 w 111"/>
                <a:gd name="T7" fmla="*/ 27 h 172"/>
                <a:gd name="T8" fmla="*/ 79 w 111"/>
                <a:gd name="T9" fmla="*/ 14 h 172"/>
                <a:gd name="T10" fmla="*/ 36 w 111"/>
                <a:gd name="T11" fmla="*/ 50 h 172"/>
                <a:gd name="T12" fmla="*/ 39 w 111"/>
                <a:gd name="T13" fmla="*/ 48 h 172"/>
                <a:gd name="T14" fmla="*/ 35 w 111"/>
                <a:gd name="T15" fmla="*/ 77 h 172"/>
                <a:gd name="T16" fmla="*/ 36 w 111"/>
                <a:gd name="T17" fmla="*/ 86 h 172"/>
                <a:gd name="T18" fmla="*/ 18 w 111"/>
                <a:gd name="T19" fmla="*/ 160 h 172"/>
                <a:gd name="T20" fmla="*/ 25 w 111"/>
                <a:gd name="T21" fmla="*/ 170 h 172"/>
                <a:gd name="T22" fmla="*/ 35 w 111"/>
                <a:gd name="T23" fmla="*/ 164 h 172"/>
                <a:gd name="T24" fmla="*/ 50 w 111"/>
                <a:gd name="T25" fmla="*/ 109 h 172"/>
                <a:gd name="T26" fmla="*/ 63 w 111"/>
                <a:gd name="T27" fmla="*/ 129 h 172"/>
                <a:gd name="T28" fmla="*/ 68 w 111"/>
                <a:gd name="T29" fmla="*/ 163 h 172"/>
                <a:gd name="T30" fmla="*/ 77 w 111"/>
                <a:gd name="T31" fmla="*/ 172 h 172"/>
                <a:gd name="T32" fmla="*/ 85 w 111"/>
                <a:gd name="T33" fmla="*/ 164 h 172"/>
                <a:gd name="T34" fmla="*/ 80 w 111"/>
                <a:gd name="T35" fmla="*/ 126 h 172"/>
                <a:gd name="T36" fmla="*/ 79 w 111"/>
                <a:gd name="T37" fmla="*/ 121 h 172"/>
                <a:gd name="T38" fmla="*/ 78 w 111"/>
                <a:gd name="T39" fmla="*/ 121 h 172"/>
                <a:gd name="T40" fmla="*/ 78 w 111"/>
                <a:gd name="T41" fmla="*/ 121 h 172"/>
                <a:gd name="T42" fmla="*/ 65 w 111"/>
                <a:gd name="T43" fmla="*/ 90 h 172"/>
                <a:gd name="T44" fmla="*/ 68 w 111"/>
                <a:gd name="T45" fmla="*/ 84 h 172"/>
                <a:gd name="T46" fmla="*/ 71 w 111"/>
                <a:gd name="T47" fmla="*/ 63 h 172"/>
                <a:gd name="T48" fmla="*/ 74 w 111"/>
                <a:gd name="T49" fmla="*/ 67 h 172"/>
                <a:gd name="T50" fmla="*/ 76 w 111"/>
                <a:gd name="T51" fmla="*/ 70 h 172"/>
                <a:gd name="T52" fmla="*/ 78 w 111"/>
                <a:gd name="T53" fmla="*/ 71 h 172"/>
                <a:gd name="T54" fmla="*/ 99 w 111"/>
                <a:gd name="T55" fmla="*/ 90 h 172"/>
                <a:gd name="T56" fmla="*/ 108 w 111"/>
                <a:gd name="T57" fmla="*/ 89 h 172"/>
                <a:gd name="T58" fmla="*/ 108 w 111"/>
                <a:gd name="T59" fmla="*/ 79 h 172"/>
                <a:gd name="T60" fmla="*/ 86 w 111"/>
                <a:gd name="T61" fmla="*/ 61 h 172"/>
                <a:gd name="T62" fmla="*/ 86 w 111"/>
                <a:gd name="T63" fmla="*/ 60 h 172"/>
                <a:gd name="T64" fmla="*/ 72 w 111"/>
                <a:gd name="T65" fmla="*/ 36 h 172"/>
                <a:gd name="T66" fmla="*/ 71 w 111"/>
                <a:gd name="T67" fmla="*/ 35 h 172"/>
                <a:gd name="T68" fmla="*/ 71 w 111"/>
                <a:gd name="T69" fmla="*/ 35 h 172"/>
                <a:gd name="T70" fmla="*/ 71 w 111"/>
                <a:gd name="T71" fmla="*/ 35 h 172"/>
                <a:gd name="T72" fmla="*/ 60 w 111"/>
                <a:gd name="T73" fmla="*/ 28 h 172"/>
                <a:gd name="T74" fmla="*/ 47 w 111"/>
                <a:gd name="T75" fmla="*/ 31 h 172"/>
                <a:gd name="T76" fmla="*/ 29 w 111"/>
                <a:gd name="T77" fmla="*/ 38 h 172"/>
                <a:gd name="T78" fmla="*/ 23 w 111"/>
                <a:gd name="T79" fmla="*/ 43 h 172"/>
                <a:gd name="T80" fmla="*/ 0 w 111"/>
                <a:gd name="T81" fmla="*/ 64 h 172"/>
                <a:gd name="T82" fmla="*/ 4 w 111"/>
                <a:gd name="T83" fmla="*/ 74 h 172"/>
                <a:gd name="T84" fmla="*/ 16 w 111"/>
                <a:gd name="T85" fmla="*/ 71 h 172"/>
                <a:gd name="T86" fmla="*/ 36 w 111"/>
                <a:gd name="T87" fmla="*/ 5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11" h="172">
                  <a:moveTo>
                    <a:pt x="79" y="14"/>
                  </a:moveTo>
                  <a:cubicBezTo>
                    <a:pt x="79" y="7"/>
                    <a:pt x="73" y="1"/>
                    <a:pt x="66" y="0"/>
                  </a:cubicBezTo>
                  <a:cubicBezTo>
                    <a:pt x="59" y="0"/>
                    <a:pt x="53" y="6"/>
                    <a:pt x="52" y="13"/>
                  </a:cubicBezTo>
                  <a:cubicBezTo>
                    <a:pt x="52" y="21"/>
                    <a:pt x="58" y="27"/>
                    <a:pt x="65" y="27"/>
                  </a:cubicBezTo>
                  <a:cubicBezTo>
                    <a:pt x="73" y="27"/>
                    <a:pt x="79" y="21"/>
                    <a:pt x="79" y="14"/>
                  </a:cubicBezTo>
                  <a:close/>
                  <a:moveTo>
                    <a:pt x="36" y="50"/>
                  </a:moveTo>
                  <a:cubicBezTo>
                    <a:pt x="39" y="48"/>
                    <a:pt x="39" y="48"/>
                    <a:pt x="39" y="4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4" y="80"/>
                    <a:pt x="35" y="84"/>
                    <a:pt x="36" y="86"/>
                  </a:cubicBezTo>
                  <a:cubicBezTo>
                    <a:pt x="18" y="160"/>
                    <a:pt x="18" y="160"/>
                    <a:pt x="18" y="160"/>
                  </a:cubicBezTo>
                  <a:cubicBezTo>
                    <a:pt x="17" y="164"/>
                    <a:pt x="20" y="169"/>
                    <a:pt x="25" y="170"/>
                  </a:cubicBezTo>
                  <a:cubicBezTo>
                    <a:pt x="29" y="171"/>
                    <a:pt x="34" y="168"/>
                    <a:pt x="35" y="164"/>
                  </a:cubicBezTo>
                  <a:cubicBezTo>
                    <a:pt x="50" y="109"/>
                    <a:pt x="50" y="109"/>
                    <a:pt x="50" y="109"/>
                  </a:cubicBezTo>
                  <a:cubicBezTo>
                    <a:pt x="63" y="129"/>
                    <a:pt x="63" y="129"/>
                    <a:pt x="63" y="129"/>
                  </a:cubicBezTo>
                  <a:cubicBezTo>
                    <a:pt x="68" y="163"/>
                    <a:pt x="68" y="163"/>
                    <a:pt x="68" y="163"/>
                  </a:cubicBezTo>
                  <a:cubicBezTo>
                    <a:pt x="68" y="168"/>
                    <a:pt x="72" y="172"/>
                    <a:pt x="77" y="172"/>
                  </a:cubicBezTo>
                  <a:cubicBezTo>
                    <a:pt x="81" y="172"/>
                    <a:pt x="85" y="168"/>
                    <a:pt x="85" y="164"/>
                  </a:cubicBezTo>
                  <a:cubicBezTo>
                    <a:pt x="80" y="126"/>
                    <a:pt x="80" y="126"/>
                    <a:pt x="80" y="126"/>
                  </a:cubicBezTo>
                  <a:cubicBezTo>
                    <a:pt x="80" y="124"/>
                    <a:pt x="79" y="123"/>
                    <a:pt x="79" y="121"/>
                  </a:cubicBezTo>
                  <a:cubicBezTo>
                    <a:pt x="79" y="121"/>
                    <a:pt x="78" y="121"/>
                    <a:pt x="78" y="121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65" y="90"/>
                    <a:pt x="65" y="90"/>
                    <a:pt x="65" y="90"/>
                  </a:cubicBezTo>
                  <a:cubicBezTo>
                    <a:pt x="67" y="88"/>
                    <a:pt x="68" y="86"/>
                    <a:pt x="68" y="84"/>
                  </a:cubicBezTo>
                  <a:cubicBezTo>
                    <a:pt x="71" y="63"/>
                    <a:pt x="71" y="63"/>
                    <a:pt x="71" y="63"/>
                  </a:cubicBezTo>
                  <a:cubicBezTo>
                    <a:pt x="74" y="67"/>
                    <a:pt x="74" y="67"/>
                    <a:pt x="74" y="67"/>
                  </a:cubicBezTo>
                  <a:cubicBezTo>
                    <a:pt x="75" y="68"/>
                    <a:pt x="76" y="69"/>
                    <a:pt x="76" y="70"/>
                  </a:cubicBezTo>
                  <a:cubicBezTo>
                    <a:pt x="77" y="70"/>
                    <a:pt x="77" y="71"/>
                    <a:pt x="78" y="71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102" y="92"/>
                    <a:pt x="106" y="92"/>
                    <a:pt x="108" y="89"/>
                  </a:cubicBezTo>
                  <a:cubicBezTo>
                    <a:pt x="111" y="86"/>
                    <a:pt x="111" y="82"/>
                    <a:pt x="108" y="79"/>
                  </a:cubicBezTo>
                  <a:cubicBezTo>
                    <a:pt x="86" y="61"/>
                    <a:pt x="86" y="61"/>
                    <a:pt x="86" y="61"/>
                  </a:cubicBezTo>
                  <a:cubicBezTo>
                    <a:pt x="86" y="61"/>
                    <a:pt x="86" y="60"/>
                    <a:pt x="86" y="60"/>
                  </a:cubicBezTo>
                  <a:cubicBezTo>
                    <a:pt x="72" y="36"/>
                    <a:pt x="72" y="36"/>
                    <a:pt x="72" y="36"/>
                  </a:cubicBezTo>
                  <a:cubicBezTo>
                    <a:pt x="72" y="36"/>
                    <a:pt x="72" y="36"/>
                    <a:pt x="71" y="35"/>
                  </a:cubicBezTo>
                  <a:cubicBezTo>
                    <a:pt x="71" y="35"/>
                    <a:pt x="71" y="35"/>
                    <a:pt x="71" y="35"/>
                  </a:cubicBezTo>
                  <a:cubicBezTo>
                    <a:pt x="71" y="35"/>
                    <a:pt x="71" y="35"/>
                    <a:pt x="71" y="35"/>
                  </a:cubicBezTo>
                  <a:cubicBezTo>
                    <a:pt x="69" y="32"/>
                    <a:pt x="65" y="29"/>
                    <a:pt x="60" y="28"/>
                  </a:cubicBezTo>
                  <a:cubicBezTo>
                    <a:pt x="55" y="27"/>
                    <a:pt x="51" y="29"/>
                    <a:pt x="47" y="31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27" y="39"/>
                    <a:pt x="26" y="40"/>
                    <a:pt x="23" y="43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68"/>
                    <a:pt x="1" y="73"/>
                    <a:pt x="4" y="74"/>
                  </a:cubicBezTo>
                  <a:cubicBezTo>
                    <a:pt x="8" y="75"/>
                    <a:pt x="9" y="77"/>
                    <a:pt x="16" y="71"/>
                  </a:cubicBezTo>
                  <a:lnTo>
                    <a:pt x="36" y="5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1" name="Freeform 224"/>
            <p:cNvSpPr>
              <a:spLocks noEditPoints="1"/>
            </p:cNvSpPr>
            <p:nvPr/>
          </p:nvSpPr>
          <p:spPr bwMode="auto">
            <a:xfrm flipH="1">
              <a:off x="365713" y="1861337"/>
              <a:ext cx="202795" cy="369050"/>
            </a:xfrm>
            <a:custGeom>
              <a:avLst/>
              <a:gdLst>
                <a:gd name="T0" fmla="*/ 46 w 81"/>
                <a:gd name="T1" fmla="*/ 11 h 149"/>
                <a:gd name="T2" fmla="*/ 34 w 81"/>
                <a:gd name="T3" fmla="*/ 0 h 149"/>
                <a:gd name="T4" fmla="*/ 24 w 81"/>
                <a:gd name="T5" fmla="*/ 13 h 149"/>
                <a:gd name="T6" fmla="*/ 36 w 81"/>
                <a:gd name="T7" fmla="*/ 23 h 149"/>
                <a:gd name="T8" fmla="*/ 46 w 81"/>
                <a:gd name="T9" fmla="*/ 11 h 149"/>
                <a:gd name="T10" fmla="*/ 14 w 81"/>
                <a:gd name="T11" fmla="*/ 46 h 149"/>
                <a:gd name="T12" fmla="*/ 17 w 81"/>
                <a:gd name="T13" fmla="*/ 44 h 149"/>
                <a:gd name="T14" fmla="*/ 16 w 81"/>
                <a:gd name="T15" fmla="*/ 69 h 149"/>
                <a:gd name="T16" fmla="*/ 18 w 81"/>
                <a:gd name="T17" fmla="*/ 76 h 149"/>
                <a:gd name="T18" fmla="*/ 11 w 81"/>
                <a:gd name="T19" fmla="*/ 140 h 149"/>
                <a:gd name="T20" fmla="*/ 18 w 81"/>
                <a:gd name="T21" fmla="*/ 148 h 149"/>
                <a:gd name="T22" fmla="*/ 26 w 81"/>
                <a:gd name="T23" fmla="*/ 142 h 149"/>
                <a:gd name="T24" fmla="*/ 32 w 81"/>
                <a:gd name="T25" fmla="*/ 94 h 149"/>
                <a:gd name="T26" fmla="*/ 45 w 81"/>
                <a:gd name="T27" fmla="*/ 109 h 149"/>
                <a:gd name="T28" fmla="*/ 54 w 81"/>
                <a:gd name="T29" fmla="*/ 138 h 149"/>
                <a:gd name="T30" fmla="*/ 62 w 81"/>
                <a:gd name="T31" fmla="*/ 144 h 149"/>
                <a:gd name="T32" fmla="*/ 68 w 81"/>
                <a:gd name="T33" fmla="*/ 136 h 149"/>
                <a:gd name="T34" fmla="*/ 59 w 81"/>
                <a:gd name="T35" fmla="*/ 105 h 149"/>
                <a:gd name="T36" fmla="*/ 58 w 81"/>
                <a:gd name="T37" fmla="*/ 101 h 149"/>
                <a:gd name="T38" fmla="*/ 58 w 81"/>
                <a:gd name="T39" fmla="*/ 101 h 149"/>
                <a:gd name="T40" fmla="*/ 58 w 81"/>
                <a:gd name="T41" fmla="*/ 101 h 149"/>
                <a:gd name="T42" fmla="*/ 43 w 81"/>
                <a:gd name="T43" fmla="*/ 76 h 149"/>
                <a:gd name="T44" fmla="*/ 45 w 81"/>
                <a:gd name="T45" fmla="*/ 71 h 149"/>
                <a:gd name="T46" fmla="*/ 45 w 81"/>
                <a:gd name="T47" fmla="*/ 52 h 149"/>
                <a:gd name="T48" fmla="*/ 48 w 81"/>
                <a:gd name="T49" fmla="*/ 56 h 149"/>
                <a:gd name="T50" fmla="*/ 50 w 81"/>
                <a:gd name="T51" fmla="*/ 58 h 149"/>
                <a:gd name="T52" fmla="*/ 51 w 81"/>
                <a:gd name="T53" fmla="*/ 59 h 149"/>
                <a:gd name="T54" fmla="*/ 71 w 81"/>
                <a:gd name="T55" fmla="*/ 72 h 149"/>
                <a:gd name="T56" fmla="*/ 80 w 81"/>
                <a:gd name="T57" fmla="*/ 71 h 149"/>
                <a:gd name="T58" fmla="*/ 78 w 81"/>
                <a:gd name="T59" fmla="*/ 63 h 149"/>
                <a:gd name="T60" fmla="*/ 58 w 81"/>
                <a:gd name="T61" fmla="*/ 49 h 149"/>
                <a:gd name="T62" fmla="*/ 57 w 81"/>
                <a:gd name="T63" fmla="*/ 49 h 149"/>
                <a:gd name="T64" fmla="*/ 43 w 81"/>
                <a:gd name="T65" fmla="*/ 30 h 149"/>
                <a:gd name="T66" fmla="*/ 42 w 81"/>
                <a:gd name="T67" fmla="*/ 29 h 149"/>
                <a:gd name="T68" fmla="*/ 42 w 81"/>
                <a:gd name="T69" fmla="*/ 29 h 149"/>
                <a:gd name="T70" fmla="*/ 42 w 81"/>
                <a:gd name="T71" fmla="*/ 29 h 149"/>
                <a:gd name="T72" fmla="*/ 32 w 81"/>
                <a:gd name="T73" fmla="*/ 25 h 149"/>
                <a:gd name="T74" fmla="*/ 21 w 81"/>
                <a:gd name="T75" fmla="*/ 29 h 149"/>
                <a:gd name="T76" fmla="*/ 7 w 81"/>
                <a:gd name="T77" fmla="*/ 36 h 149"/>
                <a:gd name="T78" fmla="*/ 3 w 81"/>
                <a:gd name="T79" fmla="*/ 41 h 149"/>
                <a:gd name="T80" fmla="*/ 0 w 81"/>
                <a:gd name="T81" fmla="*/ 65 h 149"/>
                <a:gd name="T82" fmla="*/ 5 w 81"/>
                <a:gd name="T83" fmla="*/ 71 h 149"/>
                <a:gd name="T84" fmla="*/ 12 w 81"/>
                <a:gd name="T85" fmla="*/ 66 h 149"/>
                <a:gd name="T86" fmla="*/ 14 w 81"/>
                <a:gd name="T87" fmla="*/ 46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81" h="149">
                  <a:moveTo>
                    <a:pt x="46" y="11"/>
                  </a:moveTo>
                  <a:cubicBezTo>
                    <a:pt x="46" y="4"/>
                    <a:pt x="40" y="0"/>
                    <a:pt x="34" y="0"/>
                  </a:cubicBezTo>
                  <a:cubicBezTo>
                    <a:pt x="28" y="1"/>
                    <a:pt x="23" y="7"/>
                    <a:pt x="24" y="13"/>
                  </a:cubicBezTo>
                  <a:cubicBezTo>
                    <a:pt x="25" y="19"/>
                    <a:pt x="30" y="24"/>
                    <a:pt x="36" y="23"/>
                  </a:cubicBezTo>
                  <a:cubicBezTo>
                    <a:pt x="43" y="22"/>
                    <a:pt x="47" y="17"/>
                    <a:pt x="46" y="11"/>
                  </a:cubicBezTo>
                  <a:close/>
                  <a:moveTo>
                    <a:pt x="14" y="46"/>
                  </a:moveTo>
                  <a:cubicBezTo>
                    <a:pt x="17" y="44"/>
                    <a:pt x="17" y="44"/>
                    <a:pt x="17" y="44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72"/>
                    <a:pt x="17" y="74"/>
                    <a:pt x="18" y="76"/>
                  </a:cubicBezTo>
                  <a:cubicBezTo>
                    <a:pt x="11" y="140"/>
                    <a:pt x="11" y="140"/>
                    <a:pt x="11" y="140"/>
                  </a:cubicBezTo>
                  <a:cubicBezTo>
                    <a:pt x="11" y="144"/>
                    <a:pt x="14" y="148"/>
                    <a:pt x="18" y="148"/>
                  </a:cubicBezTo>
                  <a:cubicBezTo>
                    <a:pt x="22" y="149"/>
                    <a:pt x="26" y="146"/>
                    <a:pt x="26" y="142"/>
                  </a:cubicBezTo>
                  <a:cubicBezTo>
                    <a:pt x="32" y="94"/>
                    <a:pt x="32" y="94"/>
                    <a:pt x="32" y="94"/>
                  </a:cubicBezTo>
                  <a:cubicBezTo>
                    <a:pt x="45" y="109"/>
                    <a:pt x="45" y="109"/>
                    <a:pt x="45" y="109"/>
                  </a:cubicBezTo>
                  <a:cubicBezTo>
                    <a:pt x="54" y="138"/>
                    <a:pt x="54" y="138"/>
                    <a:pt x="54" y="138"/>
                  </a:cubicBezTo>
                  <a:cubicBezTo>
                    <a:pt x="54" y="142"/>
                    <a:pt x="58" y="145"/>
                    <a:pt x="62" y="144"/>
                  </a:cubicBezTo>
                  <a:cubicBezTo>
                    <a:pt x="66" y="144"/>
                    <a:pt x="69" y="140"/>
                    <a:pt x="68" y="136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4"/>
                    <a:pt x="59" y="102"/>
                    <a:pt x="58" y="101"/>
                  </a:cubicBezTo>
                  <a:cubicBezTo>
                    <a:pt x="58" y="101"/>
                    <a:pt x="58" y="101"/>
                    <a:pt x="58" y="101"/>
                  </a:cubicBezTo>
                  <a:cubicBezTo>
                    <a:pt x="58" y="101"/>
                    <a:pt x="58" y="101"/>
                    <a:pt x="58" y="101"/>
                  </a:cubicBezTo>
                  <a:cubicBezTo>
                    <a:pt x="43" y="76"/>
                    <a:pt x="43" y="76"/>
                    <a:pt x="43" y="76"/>
                  </a:cubicBezTo>
                  <a:cubicBezTo>
                    <a:pt x="44" y="75"/>
                    <a:pt x="45" y="73"/>
                    <a:pt x="45" y="71"/>
                  </a:cubicBezTo>
                  <a:cubicBezTo>
                    <a:pt x="45" y="52"/>
                    <a:pt x="45" y="52"/>
                    <a:pt x="45" y="52"/>
                  </a:cubicBezTo>
                  <a:cubicBezTo>
                    <a:pt x="48" y="56"/>
                    <a:pt x="48" y="56"/>
                    <a:pt x="48" y="56"/>
                  </a:cubicBezTo>
                  <a:cubicBezTo>
                    <a:pt x="49" y="57"/>
                    <a:pt x="50" y="57"/>
                    <a:pt x="50" y="58"/>
                  </a:cubicBezTo>
                  <a:cubicBezTo>
                    <a:pt x="51" y="58"/>
                    <a:pt x="51" y="59"/>
                    <a:pt x="51" y="59"/>
                  </a:cubicBezTo>
                  <a:cubicBezTo>
                    <a:pt x="71" y="72"/>
                    <a:pt x="71" y="72"/>
                    <a:pt x="71" y="72"/>
                  </a:cubicBezTo>
                  <a:cubicBezTo>
                    <a:pt x="74" y="74"/>
                    <a:pt x="78" y="73"/>
                    <a:pt x="80" y="71"/>
                  </a:cubicBezTo>
                  <a:cubicBezTo>
                    <a:pt x="81" y="68"/>
                    <a:pt x="81" y="64"/>
                    <a:pt x="78" y="63"/>
                  </a:cubicBezTo>
                  <a:cubicBezTo>
                    <a:pt x="58" y="49"/>
                    <a:pt x="58" y="49"/>
                    <a:pt x="58" y="49"/>
                  </a:cubicBezTo>
                  <a:cubicBezTo>
                    <a:pt x="58" y="49"/>
                    <a:pt x="58" y="49"/>
                    <a:pt x="57" y="4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0" y="27"/>
                    <a:pt x="36" y="25"/>
                    <a:pt x="32" y="25"/>
                  </a:cubicBezTo>
                  <a:cubicBezTo>
                    <a:pt x="28" y="24"/>
                    <a:pt x="24" y="26"/>
                    <a:pt x="21" y="29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5" y="36"/>
                    <a:pt x="3" y="38"/>
                    <a:pt x="3" y="41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68"/>
                    <a:pt x="2" y="71"/>
                    <a:pt x="5" y="71"/>
                  </a:cubicBezTo>
                  <a:cubicBezTo>
                    <a:pt x="8" y="72"/>
                    <a:pt x="11" y="69"/>
                    <a:pt x="12" y="66"/>
                  </a:cubicBezTo>
                  <a:lnTo>
                    <a:pt x="14" y="4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2" name="Freeform 225"/>
            <p:cNvSpPr>
              <a:spLocks/>
            </p:cNvSpPr>
            <p:nvPr/>
          </p:nvSpPr>
          <p:spPr bwMode="auto">
            <a:xfrm flipH="1">
              <a:off x="2486835" y="3810722"/>
              <a:ext cx="124234" cy="89523"/>
            </a:xfrm>
            <a:custGeom>
              <a:avLst/>
              <a:gdLst>
                <a:gd name="T0" fmla="*/ 29 w 50"/>
                <a:gd name="T1" fmla="*/ 5 h 36"/>
                <a:gd name="T2" fmla="*/ 47 w 50"/>
                <a:gd name="T3" fmla="*/ 26 h 36"/>
                <a:gd name="T4" fmla="*/ 42 w 50"/>
                <a:gd name="T5" fmla="*/ 35 h 36"/>
                <a:gd name="T6" fmla="*/ 8 w 50"/>
                <a:gd name="T7" fmla="*/ 36 h 36"/>
                <a:gd name="T8" fmla="*/ 3 w 50"/>
                <a:gd name="T9" fmla="*/ 27 h 36"/>
                <a:gd name="T10" fmla="*/ 19 w 50"/>
                <a:gd name="T11" fmla="*/ 5 h 36"/>
                <a:gd name="T12" fmla="*/ 29 w 50"/>
                <a:gd name="T13" fmla="*/ 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36">
                  <a:moveTo>
                    <a:pt x="29" y="5"/>
                  </a:moveTo>
                  <a:cubicBezTo>
                    <a:pt x="47" y="26"/>
                    <a:pt x="47" y="26"/>
                    <a:pt x="47" y="26"/>
                  </a:cubicBezTo>
                  <a:cubicBezTo>
                    <a:pt x="50" y="31"/>
                    <a:pt x="47" y="35"/>
                    <a:pt x="42" y="35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3" y="36"/>
                    <a:pt x="0" y="32"/>
                    <a:pt x="3" y="27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22" y="0"/>
                    <a:pt x="26" y="0"/>
                    <a:pt x="29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3" name="Freeform 226"/>
            <p:cNvSpPr>
              <a:spLocks/>
            </p:cNvSpPr>
            <p:nvPr/>
          </p:nvSpPr>
          <p:spPr bwMode="auto">
            <a:xfrm flipH="1">
              <a:off x="2488661" y="3940438"/>
              <a:ext cx="122408" cy="85869"/>
            </a:xfrm>
            <a:custGeom>
              <a:avLst/>
              <a:gdLst>
                <a:gd name="T0" fmla="*/ 21 w 49"/>
                <a:gd name="T1" fmla="*/ 30 h 35"/>
                <a:gd name="T2" fmla="*/ 3 w 49"/>
                <a:gd name="T3" fmla="*/ 9 h 35"/>
                <a:gd name="T4" fmla="*/ 8 w 49"/>
                <a:gd name="T5" fmla="*/ 0 h 35"/>
                <a:gd name="T6" fmla="*/ 42 w 49"/>
                <a:gd name="T7" fmla="*/ 0 h 35"/>
                <a:gd name="T8" fmla="*/ 47 w 49"/>
                <a:gd name="T9" fmla="*/ 8 h 35"/>
                <a:gd name="T10" fmla="*/ 30 w 49"/>
                <a:gd name="T11" fmla="*/ 30 h 35"/>
                <a:gd name="T12" fmla="*/ 21 w 49"/>
                <a:gd name="T13" fmla="*/ 3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35">
                  <a:moveTo>
                    <a:pt x="21" y="30"/>
                  </a:moveTo>
                  <a:cubicBezTo>
                    <a:pt x="3" y="9"/>
                    <a:pt x="3" y="9"/>
                    <a:pt x="3" y="9"/>
                  </a:cubicBezTo>
                  <a:cubicBezTo>
                    <a:pt x="0" y="4"/>
                    <a:pt x="2" y="1"/>
                    <a:pt x="8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7" y="0"/>
                    <a:pt x="49" y="3"/>
                    <a:pt x="47" y="8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28" y="35"/>
                    <a:pt x="23" y="35"/>
                    <a:pt x="21" y="3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4" name="Freeform 227"/>
            <p:cNvSpPr>
              <a:spLocks/>
            </p:cNvSpPr>
            <p:nvPr/>
          </p:nvSpPr>
          <p:spPr bwMode="auto">
            <a:xfrm flipH="1">
              <a:off x="2886944" y="692071"/>
              <a:ext cx="138850" cy="98657"/>
            </a:xfrm>
            <a:custGeom>
              <a:avLst/>
              <a:gdLst>
                <a:gd name="T0" fmla="*/ 33 w 56"/>
                <a:gd name="T1" fmla="*/ 5 h 40"/>
                <a:gd name="T2" fmla="*/ 52 w 56"/>
                <a:gd name="T3" fmla="*/ 29 h 40"/>
                <a:gd name="T4" fmla="*/ 47 w 56"/>
                <a:gd name="T5" fmla="*/ 39 h 40"/>
                <a:gd name="T6" fmla="*/ 9 w 56"/>
                <a:gd name="T7" fmla="*/ 40 h 40"/>
                <a:gd name="T8" fmla="*/ 3 w 56"/>
                <a:gd name="T9" fmla="*/ 30 h 40"/>
                <a:gd name="T10" fmla="*/ 22 w 56"/>
                <a:gd name="T11" fmla="*/ 5 h 40"/>
                <a:gd name="T12" fmla="*/ 33 w 56"/>
                <a:gd name="T13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40">
                  <a:moveTo>
                    <a:pt x="33" y="5"/>
                  </a:moveTo>
                  <a:cubicBezTo>
                    <a:pt x="52" y="29"/>
                    <a:pt x="52" y="29"/>
                    <a:pt x="52" y="29"/>
                  </a:cubicBezTo>
                  <a:cubicBezTo>
                    <a:pt x="56" y="34"/>
                    <a:pt x="53" y="39"/>
                    <a:pt x="47" y="39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3" y="40"/>
                    <a:pt x="0" y="36"/>
                    <a:pt x="3" y="30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5" y="0"/>
                    <a:pt x="30" y="0"/>
                    <a:pt x="33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1" name="Freeform 228"/>
            <p:cNvSpPr>
              <a:spLocks/>
            </p:cNvSpPr>
            <p:nvPr/>
          </p:nvSpPr>
          <p:spPr bwMode="auto">
            <a:xfrm flipH="1">
              <a:off x="2886944" y="834576"/>
              <a:ext cx="138850" cy="100484"/>
            </a:xfrm>
            <a:custGeom>
              <a:avLst/>
              <a:gdLst>
                <a:gd name="T0" fmla="*/ 23 w 56"/>
                <a:gd name="T1" fmla="*/ 34 h 40"/>
                <a:gd name="T2" fmla="*/ 3 w 56"/>
                <a:gd name="T3" fmla="*/ 10 h 40"/>
                <a:gd name="T4" fmla="*/ 9 w 56"/>
                <a:gd name="T5" fmla="*/ 1 h 40"/>
                <a:gd name="T6" fmla="*/ 47 w 56"/>
                <a:gd name="T7" fmla="*/ 0 h 40"/>
                <a:gd name="T8" fmla="*/ 53 w 56"/>
                <a:gd name="T9" fmla="*/ 9 h 40"/>
                <a:gd name="T10" fmla="*/ 34 w 56"/>
                <a:gd name="T11" fmla="*/ 34 h 40"/>
                <a:gd name="T12" fmla="*/ 23 w 56"/>
                <a:gd name="T13" fmla="*/ 3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40">
                  <a:moveTo>
                    <a:pt x="23" y="34"/>
                  </a:moveTo>
                  <a:cubicBezTo>
                    <a:pt x="3" y="10"/>
                    <a:pt x="3" y="10"/>
                    <a:pt x="3" y="10"/>
                  </a:cubicBezTo>
                  <a:cubicBezTo>
                    <a:pt x="0" y="5"/>
                    <a:pt x="3" y="1"/>
                    <a:pt x="9" y="1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3" y="0"/>
                    <a:pt x="56" y="4"/>
                    <a:pt x="53" y="9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1" y="39"/>
                    <a:pt x="26" y="40"/>
                    <a:pt x="23" y="3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9" name="Freeform 229"/>
            <p:cNvSpPr>
              <a:spLocks/>
            </p:cNvSpPr>
            <p:nvPr/>
          </p:nvSpPr>
          <p:spPr bwMode="auto">
            <a:xfrm flipH="1">
              <a:off x="3336380" y="3355805"/>
              <a:ext cx="131542" cy="188179"/>
            </a:xfrm>
            <a:custGeom>
              <a:avLst/>
              <a:gdLst>
                <a:gd name="T0" fmla="*/ 46 w 53"/>
                <a:gd name="T1" fmla="*/ 0 h 76"/>
                <a:gd name="T2" fmla="*/ 7 w 53"/>
                <a:gd name="T3" fmla="*/ 0 h 76"/>
                <a:gd name="T4" fmla="*/ 0 w 53"/>
                <a:gd name="T5" fmla="*/ 6 h 76"/>
                <a:gd name="T6" fmla="*/ 0 w 53"/>
                <a:gd name="T7" fmla="*/ 19 h 76"/>
                <a:gd name="T8" fmla="*/ 7 w 53"/>
                <a:gd name="T9" fmla="*/ 25 h 76"/>
                <a:gd name="T10" fmla="*/ 21 w 53"/>
                <a:gd name="T11" fmla="*/ 25 h 76"/>
                <a:gd name="T12" fmla="*/ 20 w 53"/>
                <a:gd name="T13" fmla="*/ 71 h 76"/>
                <a:gd name="T14" fmla="*/ 25 w 53"/>
                <a:gd name="T15" fmla="*/ 76 h 76"/>
                <a:gd name="T16" fmla="*/ 27 w 53"/>
                <a:gd name="T17" fmla="*/ 76 h 76"/>
                <a:gd name="T18" fmla="*/ 32 w 53"/>
                <a:gd name="T19" fmla="*/ 71 h 76"/>
                <a:gd name="T20" fmla="*/ 32 w 53"/>
                <a:gd name="T21" fmla="*/ 26 h 76"/>
                <a:gd name="T22" fmla="*/ 46 w 53"/>
                <a:gd name="T23" fmla="*/ 26 h 76"/>
                <a:gd name="T24" fmla="*/ 53 w 53"/>
                <a:gd name="T25" fmla="*/ 19 h 76"/>
                <a:gd name="T26" fmla="*/ 53 w 53"/>
                <a:gd name="T27" fmla="*/ 6 h 76"/>
                <a:gd name="T28" fmla="*/ 46 w 53"/>
                <a:gd name="T2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3" h="76">
                  <a:moveTo>
                    <a:pt x="46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2"/>
                    <a:pt x="0" y="6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22"/>
                    <a:pt x="3" y="25"/>
                    <a:pt x="7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0" y="74"/>
                    <a:pt x="23" y="76"/>
                    <a:pt x="25" y="76"/>
                  </a:cubicBezTo>
                  <a:cubicBezTo>
                    <a:pt x="27" y="76"/>
                    <a:pt x="27" y="76"/>
                    <a:pt x="27" y="76"/>
                  </a:cubicBezTo>
                  <a:cubicBezTo>
                    <a:pt x="30" y="76"/>
                    <a:pt x="32" y="74"/>
                    <a:pt x="32" y="71"/>
                  </a:cubicBezTo>
                  <a:cubicBezTo>
                    <a:pt x="32" y="26"/>
                    <a:pt x="32" y="26"/>
                    <a:pt x="32" y="26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50" y="26"/>
                    <a:pt x="53" y="23"/>
                    <a:pt x="53" y="19"/>
                  </a:cubicBezTo>
                  <a:cubicBezTo>
                    <a:pt x="53" y="6"/>
                    <a:pt x="53" y="6"/>
                    <a:pt x="53" y="6"/>
                  </a:cubicBezTo>
                  <a:cubicBezTo>
                    <a:pt x="53" y="3"/>
                    <a:pt x="50" y="0"/>
                    <a:pt x="4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0" name="Freeform 230"/>
            <p:cNvSpPr>
              <a:spLocks/>
            </p:cNvSpPr>
            <p:nvPr/>
          </p:nvSpPr>
          <p:spPr bwMode="auto">
            <a:xfrm flipH="1">
              <a:off x="535623" y="1762681"/>
              <a:ext cx="184525" cy="264912"/>
            </a:xfrm>
            <a:custGeom>
              <a:avLst/>
              <a:gdLst>
                <a:gd name="T0" fmla="*/ 64 w 74"/>
                <a:gd name="T1" fmla="*/ 0 h 107"/>
                <a:gd name="T2" fmla="*/ 9 w 74"/>
                <a:gd name="T3" fmla="*/ 0 h 107"/>
                <a:gd name="T4" fmla="*/ 0 w 74"/>
                <a:gd name="T5" fmla="*/ 9 h 107"/>
                <a:gd name="T6" fmla="*/ 0 w 74"/>
                <a:gd name="T7" fmla="*/ 27 h 107"/>
                <a:gd name="T8" fmla="*/ 9 w 74"/>
                <a:gd name="T9" fmla="*/ 36 h 107"/>
                <a:gd name="T10" fmla="*/ 28 w 74"/>
                <a:gd name="T11" fmla="*/ 36 h 107"/>
                <a:gd name="T12" fmla="*/ 28 w 74"/>
                <a:gd name="T13" fmla="*/ 100 h 107"/>
                <a:gd name="T14" fmla="*/ 35 w 74"/>
                <a:gd name="T15" fmla="*/ 107 h 107"/>
                <a:gd name="T16" fmla="*/ 38 w 74"/>
                <a:gd name="T17" fmla="*/ 107 h 107"/>
                <a:gd name="T18" fmla="*/ 44 w 74"/>
                <a:gd name="T19" fmla="*/ 100 h 107"/>
                <a:gd name="T20" fmla="*/ 45 w 74"/>
                <a:gd name="T21" fmla="*/ 36 h 107"/>
                <a:gd name="T22" fmla="*/ 64 w 74"/>
                <a:gd name="T23" fmla="*/ 36 h 107"/>
                <a:gd name="T24" fmla="*/ 73 w 74"/>
                <a:gd name="T25" fmla="*/ 27 h 107"/>
                <a:gd name="T26" fmla="*/ 74 w 74"/>
                <a:gd name="T27" fmla="*/ 10 h 107"/>
                <a:gd name="T28" fmla="*/ 64 w 74"/>
                <a:gd name="T29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4" h="107">
                  <a:moveTo>
                    <a:pt x="64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32"/>
                    <a:pt x="4" y="36"/>
                    <a:pt x="9" y="36"/>
                  </a:cubicBezTo>
                  <a:cubicBezTo>
                    <a:pt x="28" y="36"/>
                    <a:pt x="28" y="36"/>
                    <a:pt x="28" y="36"/>
                  </a:cubicBezTo>
                  <a:cubicBezTo>
                    <a:pt x="28" y="100"/>
                    <a:pt x="28" y="100"/>
                    <a:pt x="28" y="100"/>
                  </a:cubicBezTo>
                  <a:cubicBezTo>
                    <a:pt x="28" y="104"/>
                    <a:pt x="31" y="107"/>
                    <a:pt x="35" y="107"/>
                  </a:cubicBezTo>
                  <a:cubicBezTo>
                    <a:pt x="38" y="107"/>
                    <a:pt x="38" y="107"/>
                    <a:pt x="38" y="107"/>
                  </a:cubicBezTo>
                  <a:cubicBezTo>
                    <a:pt x="41" y="107"/>
                    <a:pt x="44" y="104"/>
                    <a:pt x="44" y="100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64" y="36"/>
                    <a:pt x="64" y="36"/>
                    <a:pt x="64" y="36"/>
                  </a:cubicBezTo>
                  <a:cubicBezTo>
                    <a:pt x="69" y="37"/>
                    <a:pt x="73" y="32"/>
                    <a:pt x="73" y="27"/>
                  </a:cubicBezTo>
                  <a:cubicBezTo>
                    <a:pt x="74" y="10"/>
                    <a:pt x="74" y="10"/>
                    <a:pt x="74" y="10"/>
                  </a:cubicBezTo>
                  <a:cubicBezTo>
                    <a:pt x="74" y="4"/>
                    <a:pt x="69" y="0"/>
                    <a:pt x="6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1" name="Freeform 231"/>
            <p:cNvSpPr>
              <a:spLocks/>
            </p:cNvSpPr>
            <p:nvPr/>
          </p:nvSpPr>
          <p:spPr bwMode="auto">
            <a:xfrm flipH="1">
              <a:off x="2665879" y="642742"/>
              <a:ext cx="206449" cy="295970"/>
            </a:xfrm>
            <a:custGeom>
              <a:avLst/>
              <a:gdLst>
                <a:gd name="T0" fmla="*/ 72 w 83"/>
                <a:gd name="T1" fmla="*/ 1 h 120"/>
                <a:gd name="T2" fmla="*/ 11 w 83"/>
                <a:gd name="T3" fmla="*/ 1 h 120"/>
                <a:gd name="T4" fmla="*/ 0 w 83"/>
                <a:gd name="T5" fmla="*/ 11 h 120"/>
                <a:gd name="T6" fmla="*/ 0 w 83"/>
                <a:gd name="T7" fmla="*/ 31 h 120"/>
                <a:gd name="T8" fmla="*/ 11 w 83"/>
                <a:gd name="T9" fmla="*/ 41 h 120"/>
                <a:gd name="T10" fmla="*/ 32 w 83"/>
                <a:gd name="T11" fmla="*/ 41 h 120"/>
                <a:gd name="T12" fmla="*/ 32 w 83"/>
                <a:gd name="T13" fmla="*/ 112 h 120"/>
                <a:gd name="T14" fmla="*/ 39 w 83"/>
                <a:gd name="T15" fmla="*/ 120 h 120"/>
                <a:gd name="T16" fmla="*/ 42 w 83"/>
                <a:gd name="T17" fmla="*/ 120 h 120"/>
                <a:gd name="T18" fmla="*/ 50 w 83"/>
                <a:gd name="T19" fmla="*/ 113 h 120"/>
                <a:gd name="T20" fmla="*/ 51 w 83"/>
                <a:gd name="T21" fmla="*/ 41 h 120"/>
                <a:gd name="T22" fmla="*/ 72 w 83"/>
                <a:gd name="T23" fmla="*/ 41 h 120"/>
                <a:gd name="T24" fmla="*/ 83 w 83"/>
                <a:gd name="T25" fmla="*/ 31 h 120"/>
                <a:gd name="T26" fmla="*/ 83 w 83"/>
                <a:gd name="T27" fmla="*/ 11 h 120"/>
                <a:gd name="T28" fmla="*/ 72 w 83"/>
                <a:gd name="T29" fmla="*/ 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3" h="120">
                  <a:moveTo>
                    <a:pt x="72" y="1"/>
                  </a:moveTo>
                  <a:cubicBezTo>
                    <a:pt x="11" y="1"/>
                    <a:pt x="11" y="1"/>
                    <a:pt x="11" y="1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6"/>
                    <a:pt x="5" y="41"/>
                    <a:pt x="11" y="41"/>
                  </a:cubicBezTo>
                  <a:cubicBezTo>
                    <a:pt x="32" y="41"/>
                    <a:pt x="32" y="41"/>
                    <a:pt x="32" y="41"/>
                  </a:cubicBezTo>
                  <a:cubicBezTo>
                    <a:pt x="32" y="112"/>
                    <a:pt x="32" y="112"/>
                    <a:pt x="32" y="112"/>
                  </a:cubicBezTo>
                  <a:cubicBezTo>
                    <a:pt x="32" y="117"/>
                    <a:pt x="35" y="120"/>
                    <a:pt x="39" y="120"/>
                  </a:cubicBezTo>
                  <a:cubicBezTo>
                    <a:pt x="42" y="120"/>
                    <a:pt x="42" y="120"/>
                    <a:pt x="42" y="120"/>
                  </a:cubicBezTo>
                  <a:cubicBezTo>
                    <a:pt x="47" y="120"/>
                    <a:pt x="50" y="117"/>
                    <a:pt x="50" y="113"/>
                  </a:cubicBezTo>
                  <a:cubicBezTo>
                    <a:pt x="51" y="41"/>
                    <a:pt x="51" y="41"/>
                    <a:pt x="51" y="41"/>
                  </a:cubicBezTo>
                  <a:cubicBezTo>
                    <a:pt x="72" y="41"/>
                    <a:pt x="72" y="41"/>
                    <a:pt x="72" y="41"/>
                  </a:cubicBezTo>
                  <a:cubicBezTo>
                    <a:pt x="78" y="41"/>
                    <a:pt x="83" y="37"/>
                    <a:pt x="83" y="31"/>
                  </a:cubicBezTo>
                  <a:cubicBezTo>
                    <a:pt x="83" y="11"/>
                    <a:pt x="83" y="11"/>
                    <a:pt x="83" y="11"/>
                  </a:cubicBezTo>
                  <a:cubicBezTo>
                    <a:pt x="83" y="6"/>
                    <a:pt x="78" y="1"/>
                    <a:pt x="72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3" name="Freeform 232"/>
            <p:cNvSpPr>
              <a:spLocks noEditPoints="1"/>
            </p:cNvSpPr>
            <p:nvPr/>
          </p:nvSpPr>
          <p:spPr bwMode="auto">
            <a:xfrm flipH="1">
              <a:off x="689089" y="2212117"/>
              <a:ext cx="416551" cy="396455"/>
            </a:xfrm>
            <a:custGeom>
              <a:avLst/>
              <a:gdLst>
                <a:gd name="T0" fmla="*/ 159 w 167"/>
                <a:gd name="T1" fmla="*/ 65 h 160"/>
                <a:gd name="T2" fmla="*/ 155 w 167"/>
                <a:gd name="T3" fmla="*/ 61 h 160"/>
                <a:gd name="T4" fmla="*/ 155 w 167"/>
                <a:gd name="T5" fmla="*/ 10 h 160"/>
                <a:gd name="T6" fmla="*/ 146 w 167"/>
                <a:gd name="T7" fmla="*/ 1 h 160"/>
                <a:gd name="T8" fmla="*/ 120 w 167"/>
                <a:gd name="T9" fmla="*/ 1 h 160"/>
                <a:gd name="T10" fmla="*/ 112 w 167"/>
                <a:gd name="T11" fmla="*/ 10 h 160"/>
                <a:gd name="T12" fmla="*/ 112 w 167"/>
                <a:gd name="T13" fmla="*/ 20 h 160"/>
                <a:gd name="T14" fmla="*/ 99 w 167"/>
                <a:gd name="T15" fmla="*/ 8 h 160"/>
                <a:gd name="T16" fmla="*/ 69 w 167"/>
                <a:gd name="T17" fmla="*/ 8 h 160"/>
                <a:gd name="T18" fmla="*/ 8 w 167"/>
                <a:gd name="T19" fmla="*/ 65 h 160"/>
                <a:gd name="T20" fmla="*/ 13 w 167"/>
                <a:gd name="T21" fmla="*/ 80 h 160"/>
                <a:gd name="T22" fmla="*/ 13 w 167"/>
                <a:gd name="T23" fmla="*/ 153 h 160"/>
                <a:gd name="T24" fmla="*/ 20 w 167"/>
                <a:gd name="T25" fmla="*/ 160 h 160"/>
                <a:gd name="T26" fmla="*/ 148 w 167"/>
                <a:gd name="T27" fmla="*/ 160 h 160"/>
                <a:gd name="T28" fmla="*/ 155 w 167"/>
                <a:gd name="T29" fmla="*/ 153 h 160"/>
                <a:gd name="T30" fmla="*/ 155 w 167"/>
                <a:gd name="T31" fmla="*/ 80 h 160"/>
                <a:gd name="T32" fmla="*/ 159 w 167"/>
                <a:gd name="T33" fmla="*/ 65 h 160"/>
                <a:gd name="T34" fmla="*/ 72 w 167"/>
                <a:gd name="T35" fmla="*/ 148 h 160"/>
                <a:gd name="T36" fmla="*/ 30 w 167"/>
                <a:gd name="T37" fmla="*/ 148 h 160"/>
                <a:gd name="T38" fmla="*/ 30 w 167"/>
                <a:gd name="T39" fmla="*/ 100 h 160"/>
                <a:gd name="T40" fmla="*/ 38 w 167"/>
                <a:gd name="T41" fmla="*/ 92 h 160"/>
                <a:gd name="T42" fmla="*/ 64 w 167"/>
                <a:gd name="T43" fmla="*/ 92 h 160"/>
                <a:gd name="T44" fmla="*/ 72 w 167"/>
                <a:gd name="T45" fmla="*/ 100 h 160"/>
                <a:gd name="T46" fmla="*/ 72 w 167"/>
                <a:gd name="T47" fmla="*/ 148 h 160"/>
                <a:gd name="T48" fmla="*/ 112 w 167"/>
                <a:gd name="T49" fmla="*/ 132 h 160"/>
                <a:gd name="T50" fmla="*/ 103 w 167"/>
                <a:gd name="T51" fmla="*/ 132 h 160"/>
                <a:gd name="T52" fmla="*/ 94 w 167"/>
                <a:gd name="T53" fmla="*/ 124 h 160"/>
                <a:gd name="T54" fmla="*/ 94 w 167"/>
                <a:gd name="T55" fmla="*/ 116 h 160"/>
                <a:gd name="T56" fmla="*/ 112 w 167"/>
                <a:gd name="T57" fmla="*/ 116 h 160"/>
                <a:gd name="T58" fmla="*/ 112 w 167"/>
                <a:gd name="T59" fmla="*/ 132 h 160"/>
                <a:gd name="T60" fmla="*/ 112 w 167"/>
                <a:gd name="T61" fmla="*/ 108 h 160"/>
                <a:gd name="T62" fmla="*/ 94 w 167"/>
                <a:gd name="T63" fmla="*/ 108 h 160"/>
                <a:gd name="T64" fmla="*/ 94 w 167"/>
                <a:gd name="T65" fmla="*/ 100 h 160"/>
                <a:gd name="T66" fmla="*/ 103 w 167"/>
                <a:gd name="T67" fmla="*/ 92 h 160"/>
                <a:gd name="T68" fmla="*/ 112 w 167"/>
                <a:gd name="T69" fmla="*/ 92 h 160"/>
                <a:gd name="T70" fmla="*/ 112 w 167"/>
                <a:gd name="T71" fmla="*/ 108 h 160"/>
                <a:gd name="T72" fmla="*/ 137 w 167"/>
                <a:gd name="T73" fmla="*/ 124 h 160"/>
                <a:gd name="T74" fmla="*/ 128 w 167"/>
                <a:gd name="T75" fmla="*/ 132 h 160"/>
                <a:gd name="T76" fmla="*/ 120 w 167"/>
                <a:gd name="T77" fmla="*/ 132 h 160"/>
                <a:gd name="T78" fmla="*/ 120 w 167"/>
                <a:gd name="T79" fmla="*/ 116 h 160"/>
                <a:gd name="T80" fmla="*/ 137 w 167"/>
                <a:gd name="T81" fmla="*/ 116 h 160"/>
                <a:gd name="T82" fmla="*/ 137 w 167"/>
                <a:gd name="T83" fmla="*/ 124 h 160"/>
                <a:gd name="T84" fmla="*/ 137 w 167"/>
                <a:gd name="T85" fmla="*/ 108 h 160"/>
                <a:gd name="T86" fmla="*/ 120 w 167"/>
                <a:gd name="T87" fmla="*/ 108 h 160"/>
                <a:gd name="T88" fmla="*/ 120 w 167"/>
                <a:gd name="T89" fmla="*/ 92 h 160"/>
                <a:gd name="T90" fmla="*/ 128 w 167"/>
                <a:gd name="T91" fmla="*/ 92 h 160"/>
                <a:gd name="T92" fmla="*/ 137 w 167"/>
                <a:gd name="T93" fmla="*/ 100 h 160"/>
                <a:gd name="T94" fmla="*/ 137 w 167"/>
                <a:gd name="T95" fmla="*/ 108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67" h="160">
                  <a:moveTo>
                    <a:pt x="159" y="65"/>
                  </a:moveTo>
                  <a:cubicBezTo>
                    <a:pt x="155" y="61"/>
                    <a:pt x="155" y="61"/>
                    <a:pt x="155" y="61"/>
                  </a:cubicBezTo>
                  <a:cubicBezTo>
                    <a:pt x="155" y="10"/>
                    <a:pt x="155" y="10"/>
                    <a:pt x="155" y="10"/>
                  </a:cubicBezTo>
                  <a:cubicBezTo>
                    <a:pt x="155" y="5"/>
                    <a:pt x="151" y="1"/>
                    <a:pt x="146" y="1"/>
                  </a:cubicBezTo>
                  <a:cubicBezTo>
                    <a:pt x="120" y="1"/>
                    <a:pt x="120" y="1"/>
                    <a:pt x="120" y="1"/>
                  </a:cubicBezTo>
                  <a:cubicBezTo>
                    <a:pt x="116" y="1"/>
                    <a:pt x="112" y="5"/>
                    <a:pt x="112" y="10"/>
                  </a:cubicBezTo>
                  <a:cubicBezTo>
                    <a:pt x="112" y="20"/>
                    <a:pt x="112" y="20"/>
                    <a:pt x="112" y="20"/>
                  </a:cubicBezTo>
                  <a:cubicBezTo>
                    <a:pt x="99" y="8"/>
                    <a:pt x="99" y="8"/>
                    <a:pt x="99" y="8"/>
                  </a:cubicBezTo>
                  <a:cubicBezTo>
                    <a:pt x="91" y="0"/>
                    <a:pt x="77" y="0"/>
                    <a:pt x="69" y="8"/>
                  </a:cubicBezTo>
                  <a:cubicBezTo>
                    <a:pt x="8" y="65"/>
                    <a:pt x="8" y="65"/>
                    <a:pt x="8" y="65"/>
                  </a:cubicBezTo>
                  <a:cubicBezTo>
                    <a:pt x="0" y="73"/>
                    <a:pt x="2" y="79"/>
                    <a:pt x="13" y="80"/>
                  </a:cubicBezTo>
                  <a:cubicBezTo>
                    <a:pt x="13" y="153"/>
                    <a:pt x="13" y="153"/>
                    <a:pt x="13" y="153"/>
                  </a:cubicBezTo>
                  <a:cubicBezTo>
                    <a:pt x="13" y="157"/>
                    <a:pt x="16" y="160"/>
                    <a:pt x="20" y="160"/>
                  </a:cubicBezTo>
                  <a:cubicBezTo>
                    <a:pt x="148" y="160"/>
                    <a:pt x="148" y="160"/>
                    <a:pt x="148" y="160"/>
                  </a:cubicBezTo>
                  <a:cubicBezTo>
                    <a:pt x="152" y="160"/>
                    <a:pt x="155" y="157"/>
                    <a:pt x="155" y="153"/>
                  </a:cubicBezTo>
                  <a:cubicBezTo>
                    <a:pt x="155" y="80"/>
                    <a:pt x="155" y="80"/>
                    <a:pt x="155" y="80"/>
                  </a:cubicBezTo>
                  <a:cubicBezTo>
                    <a:pt x="165" y="79"/>
                    <a:pt x="167" y="73"/>
                    <a:pt x="159" y="65"/>
                  </a:cubicBezTo>
                  <a:close/>
                  <a:moveTo>
                    <a:pt x="72" y="148"/>
                  </a:moveTo>
                  <a:cubicBezTo>
                    <a:pt x="30" y="148"/>
                    <a:pt x="30" y="148"/>
                    <a:pt x="30" y="148"/>
                  </a:cubicBezTo>
                  <a:cubicBezTo>
                    <a:pt x="30" y="100"/>
                    <a:pt x="30" y="100"/>
                    <a:pt x="30" y="100"/>
                  </a:cubicBezTo>
                  <a:cubicBezTo>
                    <a:pt x="30" y="96"/>
                    <a:pt x="33" y="92"/>
                    <a:pt x="38" y="92"/>
                  </a:cubicBezTo>
                  <a:cubicBezTo>
                    <a:pt x="64" y="92"/>
                    <a:pt x="64" y="92"/>
                    <a:pt x="64" y="92"/>
                  </a:cubicBezTo>
                  <a:cubicBezTo>
                    <a:pt x="68" y="92"/>
                    <a:pt x="72" y="96"/>
                    <a:pt x="72" y="100"/>
                  </a:cubicBezTo>
                  <a:lnTo>
                    <a:pt x="72" y="148"/>
                  </a:lnTo>
                  <a:close/>
                  <a:moveTo>
                    <a:pt x="112" y="132"/>
                  </a:moveTo>
                  <a:cubicBezTo>
                    <a:pt x="103" y="132"/>
                    <a:pt x="103" y="132"/>
                    <a:pt x="103" y="132"/>
                  </a:cubicBezTo>
                  <a:cubicBezTo>
                    <a:pt x="98" y="132"/>
                    <a:pt x="94" y="128"/>
                    <a:pt x="94" y="124"/>
                  </a:cubicBezTo>
                  <a:cubicBezTo>
                    <a:pt x="94" y="116"/>
                    <a:pt x="94" y="116"/>
                    <a:pt x="94" y="116"/>
                  </a:cubicBezTo>
                  <a:cubicBezTo>
                    <a:pt x="112" y="116"/>
                    <a:pt x="112" y="116"/>
                    <a:pt x="112" y="116"/>
                  </a:cubicBezTo>
                  <a:lnTo>
                    <a:pt x="112" y="132"/>
                  </a:lnTo>
                  <a:close/>
                  <a:moveTo>
                    <a:pt x="112" y="108"/>
                  </a:moveTo>
                  <a:cubicBezTo>
                    <a:pt x="94" y="108"/>
                    <a:pt x="94" y="108"/>
                    <a:pt x="94" y="108"/>
                  </a:cubicBezTo>
                  <a:cubicBezTo>
                    <a:pt x="94" y="100"/>
                    <a:pt x="94" y="100"/>
                    <a:pt x="94" y="100"/>
                  </a:cubicBezTo>
                  <a:cubicBezTo>
                    <a:pt x="94" y="96"/>
                    <a:pt x="98" y="92"/>
                    <a:pt x="103" y="92"/>
                  </a:cubicBezTo>
                  <a:cubicBezTo>
                    <a:pt x="112" y="92"/>
                    <a:pt x="112" y="92"/>
                    <a:pt x="112" y="92"/>
                  </a:cubicBezTo>
                  <a:lnTo>
                    <a:pt x="112" y="108"/>
                  </a:lnTo>
                  <a:close/>
                  <a:moveTo>
                    <a:pt x="137" y="124"/>
                  </a:moveTo>
                  <a:cubicBezTo>
                    <a:pt x="137" y="128"/>
                    <a:pt x="133" y="132"/>
                    <a:pt x="128" y="132"/>
                  </a:cubicBezTo>
                  <a:cubicBezTo>
                    <a:pt x="120" y="132"/>
                    <a:pt x="120" y="132"/>
                    <a:pt x="120" y="132"/>
                  </a:cubicBezTo>
                  <a:cubicBezTo>
                    <a:pt x="120" y="116"/>
                    <a:pt x="120" y="116"/>
                    <a:pt x="120" y="116"/>
                  </a:cubicBezTo>
                  <a:cubicBezTo>
                    <a:pt x="137" y="116"/>
                    <a:pt x="137" y="116"/>
                    <a:pt x="137" y="116"/>
                  </a:cubicBezTo>
                  <a:lnTo>
                    <a:pt x="137" y="124"/>
                  </a:lnTo>
                  <a:close/>
                  <a:moveTo>
                    <a:pt x="137" y="108"/>
                  </a:moveTo>
                  <a:cubicBezTo>
                    <a:pt x="120" y="108"/>
                    <a:pt x="120" y="108"/>
                    <a:pt x="120" y="108"/>
                  </a:cubicBezTo>
                  <a:cubicBezTo>
                    <a:pt x="120" y="92"/>
                    <a:pt x="120" y="92"/>
                    <a:pt x="120" y="92"/>
                  </a:cubicBezTo>
                  <a:cubicBezTo>
                    <a:pt x="128" y="92"/>
                    <a:pt x="128" y="92"/>
                    <a:pt x="128" y="92"/>
                  </a:cubicBezTo>
                  <a:cubicBezTo>
                    <a:pt x="133" y="92"/>
                    <a:pt x="137" y="96"/>
                    <a:pt x="137" y="100"/>
                  </a:cubicBezTo>
                  <a:lnTo>
                    <a:pt x="137" y="10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4" name="Freeform 233"/>
            <p:cNvSpPr>
              <a:spLocks noEditPoints="1"/>
            </p:cNvSpPr>
            <p:nvPr/>
          </p:nvSpPr>
          <p:spPr bwMode="auto">
            <a:xfrm flipH="1">
              <a:off x="2024609" y="511200"/>
              <a:ext cx="414725" cy="398281"/>
            </a:xfrm>
            <a:custGeom>
              <a:avLst/>
              <a:gdLst>
                <a:gd name="T0" fmla="*/ 159 w 167"/>
                <a:gd name="T1" fmla="*/ 66 h 161"/>
                <a:gd name="T2" fmla="*/ 154 w 167"/>
                <a:gd name="T3" fmla="*/ 62 h 161"/>
                <a:gd name="T4" fmla="*/ 154 w 167"/>
                <a:gd name="T5" fmla="*/ 11 h 161"/>
                <a:gd name="T6" fmla="*/ 146 w 167"/>
                <a:gd name="T7" fmla="*/ 2 h 161"/>
                <a:gd name="T8" fmla="*/ 120 w 167"/>
                <a:gd name="T9" fmla="*/ 2 h 161"/>
                <a:gd name="T10" fmla="*/ 112 w 167"/>
                <a:gd name="T11" fmla="*/ 11 h 161"/>
                <a:gd name="T12" fmla="*/ 112 w 167"/>
                <a:gd name="T13" fmla="*/ 21 h 161"/>
                <a:gd name="T14" fmla="*/ 98 w 167"/>
                <a:gd name="T15" fmla="*/ 8 h 161"/>
                <a:gd name="T16" fmla="*/ 68 w 167"/>
                <a:gd name="T17" fmla="*/ 8 h 161"/>
                <a:gd name="T18" fmla="*/ 8 w 167"/>
                <a:gd name="T19" fmla="*/ 66 h 161"/>
                <a:gd name="T20" fmla="*/ 12 w 167"/>
                <a:gd name="T21" fmla="*/ 81 h 161"/>
                <a:gd name="T22" fmla="*/ 12 w 167"/>
                <a:gd name="T23" fmla="*/ 154 h 161"/>
                <a:gd name="T24" fmla="*/ 19 w 167"/>
                <a:gd name="T25" fmla="*/ 161 h 161"/>
                <a:gd name="T26" fmla="*/ 147 w 167"/>
                <a:gd name="T27" fmla="*/ 161 h 161"/>
                <a:gd name="T28" fmla="*/ 154 w 167"/>
                <a:gd name="T29" fmla="*/ 154 h 161"/>
                <a:gd name="T30" fmla="*/ 154 w 167"/>
                <a:gd name="T31" fmla="*/ 81 h 161"/>
                <a:gd name="T32" fmla="*/ 159 w 167"/>
                <a:gd name="T33" fmla="*/ 66 h 161"/>
                <a:gd name="T34" fmla="*/ 72 w 167"/>
                <a:gd name="T35" fmla="*/ 149 h 161"/>
                <a:gd name="T36" fmla="*/ 29 w 167"/>
                <a:gd name="T37" fmla="*/ 149 h 161"/>
                <a:gd name="T38" fmla="*/ 29 w 167"/>
                <a:gd name="T39" fmla="*/ 101 h 161"/>
                <a:gd name="T40" fmla="*/ 38 w 167"/>
                <a:gd name="T41" fmla="*/ 93 h 161"/>
                <a:gd name="T42" fmla="*/ 63 w 167"/>
                <a:gd name="T43" fmla="*/ 93 h 161"/>
                <a:gd name="T44" fmla="*/ 72 w 167"/>
                <a:gd name="T45" fmla="*/ 101 h 161"/>
                <a:gd name="T46" fmla="*/ 72 w 167"/>
                <a:gd name="T47" fmla="*/ 149 h 161"/>
                <a:gd name="T48" fmla="*/ 111 w 167"/>
                <a:gd name="T49" fmla="*/ 133 h 161"/>
                <a:gd name="T50" fmla="*/ 102 w 167"/>
                <a:gd name="T51" fmla="*/ 133 h 161"/>
                <a:gd name="T52" fmla="*/ 94 w 167"/>
                <a:gd name="T53" fmla="*/ 124 h 161"/>
                <a:gd name="T54" fmla="*/ 94 w 167"/>
                <a:gd name="T55" fmla="*/ 117 h 161"/>
                <a:gd name="T56" fmla="*/ 111 w 167"/>
                <a:gd name="T57" fmla="*/ 117 h 161"/>
                <a:gd name="T58" fmla="*/ 111 w 167"/>
                <a:gd name="T59" fmla="*/ 133 h 161"/>
                <a:gd name="T60" fmla="*/ 111 w 167"/>
                <a:gd name="T61" fmla="*/ 109 h 161"/>
                <a:gd name="T62" fmla="*/ 94 w 167"/>
                <a:gd name="T63" fmla="*/ 109 h 161"/>
                <a:gd name="T64" fmla="*/ 94 w 167"/>
                <a:gd name="T65" fmla="*/ 101 h 161"/>
                <a:gd name="T66" fmla="*/ 102 w 167"/>
                <a:gd name="T67" fmla="*/ 93 h 161"/>
                <a:gd name="T68" fmla="*/ 111 w 167"/>
                <a:gd name="T69" fmla="*/ 93 h 161"/>
                <a:gd name="T70" fmla="*/ 111 w 167"/>
                <a:gd name="T71" fmla="*/ 109 h 161"/>
                <a:gd name="T72" fmla="*/ 136 w 167"/>
                <a:gd name="T73" fmla="*/ 124 h 161"/>
                <a:gd name="T74" fmla="*/ 128 w 167"/>
                <a:gd name="T75" fmla="*/ 133 h 161"/>
                <a:gd name="T76" fmla="*/ 119 w 167"/>
                <a:gd name="T77" fmla="*/ 133 h 161"/>
                <a:gd name="T78" fmla="*/ 119 w 167"/>
                <a:gd name="T79" fmla="*/ 117 h 161"/>
                <a:gd name="T80" fmla="*/ 136 w 167"/>
                <a:gd name="T81" fmla="*/ 117 h 161"/>
                <a:gd name="T82" fmla="*/ 136 w 167"/>
                <a:gd name="T83" fmla="*/ 124 h 161"/>
                <a:gd name="T84" fmla="*/ 136 w 167"/>
                <a:gd name="T85" fmla="*/ 109 h 161"/>
                <a:gd name="T86" fmla="*/ 119 w 167"/>
                <a:gd name="T87" fmla="*/ 109 h 161"/>
                <a:gd name="T88" fmla="*/ 119 w 167"/>
                <a:gd name="T89" fmla="*/ 93 h 161"/>
                <a:gd name="T90" fmla="*/ 128 w 167"/>
                <a:gd name="T91" fmla="*/ 93 h 161"/>
                <a:gd name="T92" fmla="*/ 136 w 167"/>
                <a:gd name="T93" fmla="*/ 101 h 161"/>
                <a:gd name="T94" fmla="*/ 136 w 167"/>
                <a:gd name="T95" fmla="*/ 109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67" h="161">
                  <a:moveTo>
                    <a:pt x="159" y="66"/>
                  </a:moveTo>
                  <a:cubicBezTo>
                    <a:pt x="154" y="62"/>
                    <a:pt x="154" y="62"/>
                    <a:pt x="154" y="62"/>
                  </a:cubicBezTo>
                  <a:cubicBezTo>
                    <a:pt x="154" y="11"/>
                    <a:pt x="154" y="11"/>
                    <a:pt x="154" y="11"/>
                  </a:cubicBezTo>
                  <a:cubicBezTo>
                    <a:pt x="154" y="6"/>
                    <a:pt x="151" y="2"/>
                    <a:pt x="146" y="2"/>
                  </a:cubicBezTo>
                  <a:cubicBezTo>
                    <a:pt x="120" y="2"/>
                    <a:pt x="120" y="2"/>
                    <a:pt x="120" y="2"/>
                  </a:cubicBezTo>
                  <a:cubicBezTo>
                    <a:pt x="115" y="2"/>
                    <a:pt x="112" y="6"/>
                    <a:pt x="112" y="11"/>
                  </a:cubicBezTo>
                  <a:cubicBezTo>
                    <a:pt x="112" y="21"/>
                    <a:pt x="112" y="21"/>
                    <a:pt x="112" y="21"/>
                  </a:cubicBezTo>
                  <a:cubicBezTo>
                    <a:pt x="98" y="8"/>
                    <a:pt x="98" y="8"/>
                    <a:pt x="98" y="8"/>
                  </a:cubicBezTo>
                  <a:cubicBezTo>
                    <a:pt x="90" y="0"/>
                    <a:pt x="76" y="0"/>
                    <a:pt x="68" y="8"/>
                  </a:cubicBezTo>
                  <a:cubicBezTo>
                    <a:pt x="8" y="66"/>
                    <a:pt x="8" y="66"/>
                    <a:pt x="8" y="66"/>
                  </a:cubicBezTo>
                  <a:cubicBezTo>
                    <a:pt x="0" y="74"/>
                    <a:pt x="2" y="80"/>
                    <a:pt x="12" y="81"/>
                  </a:cubicBezTo>
                  <a:cubicBezTo>
                    <a:pt x="12" y="154"/>
                    <a:pt x="12" y="154"/>
                    <a:pt x="12" y="154"/>
                  </a:cubicBezTo>
                  <a:cubicBezTo>
                    <a:pt x="12" y="158"/>
                    <a:pt x="15" y="161"/>
                    <a:pt x="19" y="161"/>
                  </a:cubicBezTo>
                  <a:cubicBezTo>
                    <a:pt x="147" y="161"/>
                    <a:pt x="147" y="161"/>
                    <a:pt x="147" y="161"/>
                  </a:cubicBezTo>
                  <a:cubicBezTo>
                    <a:pt x="151" y="161"/>
                    <a:pt x="154" y="158"/>
                    <a:pt x="154" y="154"/>
                  </a:cubicBezTo>
                  <a:cubicBezTo>
                    <a:pt x="154" y="81"/>
                    <a:pt x="154" y="81"/>
                    <a:pt x="154" y="81"/>
                  </a:cubicBezTo>
                  <a:cubicBezTo>
                    <a:pt x="165" y="80"/>
                    <a:pt x="167" y="74"/>
                    <a:pt x="159" y="66"/>
                  </a:cubicBezTo>
                  <a:close/>
                  <a:moveTo>
                    <a:pt x="72" y="149"/>
                  </a:moveTo>
                  <a:cubicBezTo>
                    <a:pt x="29" y="149"/>
                    <a:pt x="29" y="149"/>
                    <a:pt x="29" y="149"/>
                  </a:cubicBezTo>
                  <a:cubicBezTo>
                    <a:pt x="29" y="101"/>
                    <a:pt x="29" y="101"/>
                    <a:pt x="29" y="101"/>
                  </a:cubicBezTo>
                  <a:cubicBezTo>
                    <a:pt x="29" y="96"/>
                    <a:pt x="33" y="93"/>
                    <a:pt x="38" y="93"/>
                  </a:cubicBezTo>
                  <a:cubicBezTo>
                    <a:pt x="63" y="93"/>
                    <a:pt x="63" y="93"/>
                    <a:pt x="63" y="93"/>
                  </a:cubicBezTo>
                  <a:cubicBezTo>
                    <a:pt x="68" y="93"/>
                    <a:pt x="72" y="96"/>
                    <a:pt x="72" y="101"/>
                  </a:cubicBezTo>
                  <a:lnTo>
                    <a:pt x="72" y="149"/>
                  </a:lnTo>
                  <a:close/>
                  <a:moveTo>
                    <a:pt x="111" y="133"/>
                  </a:moveTo>
                  <a:cubicBezTo>
                    <a:pt x="102" y="133"/>
                    <a:pt x="102" y="133"/>
                    <a:pt x="102" y="133"/>
                  </a:cubicBezTo>
                  <a:cubicBezTo>
                    <a:pt x="98" y="133"/>
                    <a:pt x="94" y="129"/>
                    <a:pt x="94" y="124"/>
                  </a:cubicBezTo>
                  <a:cubicBezTo>
                    <a:pt x="94" y="117"/>
                    <a:pt x="94" y="117"/>
                    <a:pt x="94" y="117"/>
                  </a:cubicBezTo>
                  <a:cubicBezTo>
                    <a:pt x="111" y="117"/>
                    <a:pt x="111" y="117"/>
                    <a:pt x="111" y="117"/>
                  </a:cubicBezTo>
                  <a:lnTo>
                    <a:pt x="111" y="133"/>
                  </a:lnTo>
                  <a:close/>
                  <a:moveTo>
                    <a:pt x="111" y="109"/>
                  </a:moveTo>
                  <a:cubicBezTo>
                    <a:pt x="94" y="109"/>
                    <a:pt x="94" y="109"/>
                    <a:pt x="94" y="109"/>
                  </a:cubicBezTo>
                  <a:cubicBezTo>
                    <a:pt x="94" y="101"/>
                    <a:pt x="94" y="101"/>
                    <a:pt x="94" y="101"/>
                  </a:cubicBezTo>
                  <a:cubicBezTo>
                    <a:pt x="94" y="96"/>
                    <a:pt x="98" y="93"/>
                    <a:pt x="102" y="93"/>
                  </a:cubicBezTo>
                  <a:cubicBezTo>
                    <a:pt x="111" y="93"/>
                    <a:pt x="111" y="93"/>
                    <a:pt x="111" y="93"/>
                  </a:cubicBezTo>
                  <a:lnTo>
                    <a:pt x="111" y="109"/>
                  </a:lnTo>
                  <a:close/>
                  <a:moveTo>
                    <a:pt x="136" y="124"/>
                  </a:moveTo>
                  <a:cubicBezTo>
                    <a:pt x="136" y="129"/>
                    <a:pt x="133" y="133"/>
                    <a:pt x="128" y="133"/>
                  </a:cubicBezTo>
                  <a:cubicBezTo>
                    <a:pt x="119" y="133"/>
                    <a:pt x="119" y="133"/>
                    <a:pt x="119" y="133"/>
                  </a:cubicBezTo>
                  <a:cubicBezTo>
                    <a:pt x="119" y="117"/>
                    <a:pt x="119" y="117"/>
                    <a:pt x="119" y="117"/>
                  </a:cubicBezTo>
                  <a:cubicBezTo>
                    <a:pt x="136" y="117"/>
                    <a:pt x="136" y="117"/>
                    <a:pt x="136" y="117"/>
                  </a:cubicBezTo>
                  <a:lnTo>
                    <a:pt x="136" y="124"/>
                  </a:lnTo>
                  <a:close/>
                  <a:moveTo>
                    <a:pt x="136" y="109"/>
                  </a:moveTo>
                  <a:cubicBezTo>
                    <a:pt x="119" y="109"/>
                    <a:pt x="119" y="109"/>
                    <a:pt x="119" y="109"/>
                  </a:cubicBezTo>
                  <a:cubicBezTo>
                    <a:pt x="119" y="93"/>
                    <a:pt x="119" y="93"/>
                    <a:pt x="119" y="93"/>
                  </a:cubicBezTo>
                  <a:cubicBezTo>
                    <a:pt x="128" y="93"/>
                    <a:pt x="128" y="93"/>
                    <a:pt x="128" y="93"/>
                  </a:cubicBezTo>
                  <a:cubicBezTo>
                    <a:pt x="133" y="93"/>
                    <a:pt x="136" y="96"/>
                    <a:pt x="136" y="101"/>
                  </a:cubicBezTo>
                  <a:lnTo>
                    <a:pt x="136" y="10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5" name="Freeform 234"/>
            <p:cNvSpPr>
              <a:spLocks noEditPoints="1"/>
            </p:cNvSpPr>
            <p:nvPr/>
          </p:nvSpPr>
          <p:spPr bwMode="auto">
            <a:xfrm flipH="1">
              <a:off x="3506289" y="2858867"/>
              <a:ext cx="202795" cy="195487"/>
            </a:xfrm>
            <a:custGeom>
              <a:avLst/>
              <a:gdLst>
                <a:gd name="T0" fmla="*/ 78 w 82"/>
                <a:gd name="T1" fmla="*/ 32 h 79"/>
                <a:gd name="T2" fmla="*/ 76 w 82"/>
                <a:gd name="T3" fmla="*/ 30 h 79"/>
                <a:gd name="T4" fmla="*/ 76 w 82"/>
                <a:gd name="T5" fmla="*/ 5 h 79"/>
                <a:gd name="T6" fmla="*/ 72 w 82"/>
                <a:gd name="T7" fmla="*/ 1 h 79"/>
                <a:gd name="T8" fmla="*/ 59 w 82"/>
                <a:gd name="T9" fmla="*/ 1 h 79"/>
                <a:gd name="T10" fmla="*/ 55 w 82"/>
                <a:gd name="T11" fmla="*/ 5 h 79"/>
                <a:gd name="T12" fmla="*/ 55 w 82"/>
                <a:gd name="T13" fmla="*/ 10 h 79"/>
                <a:gd name="T14" fmla="*/ 49 w 82"/>
                <a:gd name="T15" fmla="*/ 4 h 79"/>
                <a:gd name="T16" fmla="*/ 34 w 82"/>
                <a:gd name="T17" fmla="*/ 4 h 79"/>
                <a:gd name="T18" fmla="*/ 4 w 82"/>
                <a:gd name="T19" fmla="*/ 32 h 79"/>
                <a:gd name="T20" fmla="*/ 6 w 82"/>
                <a:gd name="T21" fmla="*/ 39 h 79"/>
                <a:gd name="T22" fmla="*/ 6 w 82"/>
                <a:gd name="T23" fmla="*/ 75 h 79"/>
                <a:gd name="T24" fmla="*/ 10 w 82"/>
                <a:gd name="T25" fmla="*/ 79 h 79"/>
                <a:gd name="T26" fmla="*/ 73 w 82"/>
                <a:gd name="T27" fmla="*/ 79 h 79"/>
                <a:gd name="T28" fmla="*/ 76 w 82"/>
                <a:gd name="T29" fmla="*/ 75 h 79"/>
                <a:gd name="T30" fmla="*/ 76 w 82"/>
                <a:gd name="T31" fmla="*/ 39 h 79"/>
                <a:gd name="T32" fmla="*/ 78 w 82"/>
                <a:gd name="T33" fmla="*/ 32 h 79"/>
                <a:gd name="T34" fmla="*/ 35 w 82"/>
                <a:gd name="T35" fmla="*/ 73 h 79"/>
                <a:gd name="T36" fmla="*/ 15 w 82"/>
                <a:gd name="T37" fmla="*/ 73 h 79"/>
                <a:gd name="T38" fmla="*/ 15 w 82"/>
                <a:gd name="T39" fmla="*/ 49 h 79"/>
                <a:gd name="T40" fmla="*/ 19 w 82"/>
                <a:gd name="T41" fmla="*/ 45 h 79"/>
                <a:gd name="T42" fmla="*/ 31 w 82"/>
                <a:gd name="T43" fmla="*/ 45 h 79"/>
                <a:gd name="T44" fmla="*/ 35 w 82"/>
                <a:gd name="T45" fmla="*/ 49 h 79"/>
                <a:gd name="T46" fmla="*/ 35 w 82"/>
                <a:gd name="T47" fmla="*/ 73 h 79"/>
                <a:gd name="T48" fmla="*/ 55 w 82"/>
                <a:gd name="T49" fmla="*/ 65 h 79"/>
                <a:gd name="T50" fmla="*/ 51 w 82"/>
                <a:gd name="T51" fmla="*/ 65 h 79"/>
                <a:gd name="T52" fmla="*/ 46 w 82"/>
                <a:gd name="T53" fmla="*/ 61 h 79"/>
                <a:gd name="T54" fmla="*/ 46 w 82"/>
                <a:gd name="T55" fmla="*/ 57 h 79"/>
                <a:gd name="T56" fmla="*/ 55 w 82"/>
                <a:gd name="T57" fmla="*/ 57 h 79"/>
                <a:gd name="T58" fmla="*/ 55 w 82"/>
                <a:gd name="T59" fmla="*/ 65 h 79"/>
                <a:gd name="T60" fmla="*/ 55 w 82"/>
                <a:gd name="T61" fmla="*/ 53 h 79"/>
                <a:gd name="T62" fmla="*/ 46 w 82"/>
                <a:gd name="T63" fmla="*/ 53 h 79"/>
                <a:gd name="T64" fmla="*/ 46 w 82"/>
                <a:gd name="T65" fmla="*/ 49 h 79"/>
                <a:gd name="T66" fmla="*/ 51 w 82"/>
                <a:gd name="T67" fmla="*/ 45 h 79"/>
                <a:gd name="T68" fmla="*/ 55 w 82"/>
                <a:gd name="T69" fmla="*/ 45 h 79"/>
                <a:gd name="T70" fmla="*/ 55 w 82"/>
                <a:gd name="T71" fmla="*/ 53 h 79"/>
                <a:gd name="T72" fmla="*/ 67 w 82"/>
                <a:gd name="T73" fmla="*/ 61 h 79"/>
                <a:gd name="T74" fmla="*/ 63 w 82"/>
                <a:gd name="T75" fmla="*/ 65 h 79"/>
                <a:gd name="T76" fmla="*/ 59 w 82"/>
                <a:gd name="T77" fmla="*/ 65 h 79"/>
                <a:gd name="T78" fmla="*/ 59 w 82"/>
                <a:gd name="T79" fmla="*/ 57 h 79"/>
                <a:gd name="T80" fmla="*/ 67 w 82"/>
                <a:gd name="T81" fmla="*/ 57 h 79"/>
                <a:gd name="T82" fmla="*/ 67 w 82"/>
                <a:gd name="T83" fmla="*/ 61 h 79"/>
                <a:gd name="T84" fmla="*/ 67 w 82"/>
                <a:gd name="T85" fmla="*/ 53 h 79"/>
                <a:gd name="T86" fmla="*/ 59 w 82"/>
                <a:gd name="T87" fmla="*/ 53 h 79"/>
                <a:gd name="T88" fmla="*/ 59 w 82"/>
                <a:gd name="T89" fmla="*/ 45 h 79"/>
                <a:gd name="T90" fmla="*/ 63 w 82"/>
                <a:gd name="T91" fmla="*/ 45 h 79"/>
                <a:gd name="T92" fmla="*/ 67 w 82"/>
                <a:gd name="T93" fmla="*/ 49 h 79"/>
                <a:gd name="T94" fmla="*/ 67 w 82"/>
                <a:gd name="T95" fmla="*/ 53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2" h="79">
                  <a:moveTo>
                    <a:pt x="78" y="32"/>
                  </a:moveTo>
                  <a:cubicBezTo>
                    <a:pt x="76" y="30"/>
                    <a:pt x="76" y="30"/>
                    <a:pt x="76" y="30"/>
                  </a:cubicBezTo>
                  <a:cubicBezTo>
                    <a:pt x="76" y="5"/>
                    <a:pt x="76" y="5"/>
                    <a:pt x="76" y="5"/>
                  </a:cubicBezTo>
                  <a:cubicBezTo>
                    <a:pt x="76" y="2"/>
                    <a:pt x="74" y="1"/>
                    <a:pt x="72" y="1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7" y="1"/>
                    <a:pt x="55" y="2"/>
                    <a:pt x="55" y="5"/>
                  </a:cubicBezTo>
                  <a:cubicBezTo>
                    <a:pt x="55" y="10"/>
                    <a:pt x="55" y="10"/>
                    <a:pt x="55" y="10"/>
                  </a:cubicBezTo>
                  <a:cubicBezTo>
                    <a:pt x="49" y="4"/>
                    <a:pt x="49" y="4"/>
                    <a:pt x="49" y="4"/>
                  </a:cubicBezTo>
                  <a:cubicBezTo>
                    <a:pt x="44" y="0"/>
                    <a:pt x="38" y="0"/>
                    <a:pt x="34" y="4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0" y="36"/>
                    <a:pt x="1" y="39"/>
                    <a:pt x="6" y="39"/>
                  </a:cubicBezTo>
                  <a:cubicBezTo>
                    <a:pt x="6" y="75"/>
                    <a:pt x="6" y="75"/>
                    <a:pt x="6" y="75"/>
                  </a:cubicBezTo>
                  <a:cubicBezTo>
                    <a:pt x="6" y="77"/>
                    <a:pt x="8" y="79"/>
                    <a:pt x="10" y="79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5" y="79"/>
                    <a:pt x="76" y="77"/>
                    <a:pt x="76" y="75"/>
                  </a:cubicBezTo>
                  <a:cubicBezTo>
                    <a:pt x="76" y="39"/>
                    <a:pt x="76" y="39"/>
                    <a:pt x="76" y="39"/>
                  </a:cubicBezTo>
                  <a:cubicBezTo>
                    <a:pt x="81" y="39"/>
                    <a:pt x="82" y="36"/>
                    <a:pt x="78" y="32"/>
                  </a:cubicBezTo>
                  <a:close/>
                  <a:moveTo>
                    <a:pt x="35" y="73"/>
                  </a:moveTo>
                  <a:cubicBezTo>
                    <a:pt x="15" y="73"/>
                    <a:pt x="15" y="73"/>
                    <a:pt x="15" y="73"/>
                  </a:cubicBezTo>
                  <a:cubicBezTo>
                    <a:pt x="15" y="49"/>
                    <a:pt x="15" y="49"/>
                    <a:pt x="15" y="49"/>
                  </a:cubicBezTo>
                  <a:cubicBezTo>
                    <a:pt x="15" y="47"/>
                    <a:pt x="16" y="45"/>
                    <a:pt x="19" y="45"/>
                  </a:cubicBezTo>
                  <a:cubicBezTo>
                    <a:pt x="31" y="45"/>
                    <a:pt x="31" y="45"/>
                    <a:pt x="31" y="45"/>
                  </a:cubicBezTo>
                  <a:cubicBezTo>
                    <a:pt x="33" y="45"/>
                    <a:pt x="35" y="47"/>
                    <a:pt x="35" y="49"/>
                  </a:cubicBezTo>
                  <a:lnTo>
                    <a:pt x="35" y="73"/>
                  </a:lnTo>
                  <a:close/>
                  <a:moveTo>
                    <a:pt x="55" y="65"/>
                  </a:moveTo>
                  <a:cubicBezTo>
                    <a:pt x="51" y="65"/>
                    <a:pt x="51" y="65"/>
                    <a:pt x="51" y="65"/>
                  </a:cubicBezTo>
                  <a:cubicBezTo>
                    <a:pt x="48" y="65"/>
                    <a:pt x="46" y="63"/>
                    <a:pt x="46" y="61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5" y="57"/>
                    <a:pt x="55" y="57"/>
                    <a:pt x="55" y="57"/>
                  </a:cubicBezTo>
                  <a:lnTo>
                    <a:pt x="55" y="65"/>
                  </a:lnTo>
                  <a:close/>
                  <a:moveTo>
                    <a:pt x="55" y="53"/>
                  </a:moveTo>
                  <a:cubicBezTo>
                    <a:pt x="46" y="53"/>
                    <a:pt x="46" y="53"/>
                    <a:pt x="46" y="53"/>
                  </a:cubicBezTo>
                  <a:cubicBezTo>
                    <a:pt x="46" y="49"/>
                    <a:pt x="46" y="49"/>
                    <a:pt x="46" y="49"/>
                  </a:cubicBezTo>
                  <a:cubicBezTo>
                    <a:pt x="46" y="47"/>
                    <a:pt x="48" y="45"/>
                    <a:pt x="51" y="45"/>
                  </a:cubicBezTo>
                  <a:cubicBezTo>
                    <a:pt x="55" y="45"/>
                    <a:pt x="55" y="45"/>
                    <a:pt x="55" y="45"/>
                  </a:cubicBezTo>
                  <a:lnTo>
                    <a:pt x="55" y="53"/>
                  </a:lnTo>
                  <a:close/>
                  <a:moveTo>
                    <a:pt x="67" y="61"/>
                  </a:moveTo>
                  <a:cubicBezTo>
                    <a:pt x="67" y="63"/>
                    <a:pt x="65" y="65"/>
                    <a:pt x="63" y="65"/>
                  </a:cubicBezTo>
                  <a:cubicBezTo>
                    <a:pt x="59" y="65"/>
                    <a:pt x="59" y="65"/>
                    <a:pt x="59" y="65"/>
                  </a:cubicBezTo>
                  <a:cubicBezTo>
                    <a:pt x="59" y="57"/>
                    <a:pt x="59" y="57"/>
                    <a:pt x="59" y="57"/>
                  </a:cubicBezTo>
                  <a:cubicBezTo>
                    <a:pt x="67" y="57"/>
                    <a:pt x="67" y="57"/>
                    <a:pt x="67" y="57"/>
                  </a:cubicBezTo>
                  <a:lnTo>
                    <a:pt x="67" y="61"/>
                  </a:lnTo>
                  <a:close/>
                  <a:moveTo>
                    <a:pt x="67" y="53"/>
                  </a:moveTo>
                  <a:cubicBezTo>
                    <a:pt x="59" y="53"/>
                    <a:pt x="59" y="53"/>
                    <a:pt x="59" y="53"/>
                  </a:cubicBezTo>
                  <a:cubicBezTo>
                    <a:pt x="59" y="45"/>
                    <a:pt x="59" y="45"/>
                    <a:pt x="59" y="45"/>
                  </a:cubicBezTo>
                  <a:cubicBezTo>
                    <a:pt x="63" y="45"/>
                    <a:pt x="63" y="45"/>
                    <a:pt x="63" y="45"/>
                  </a:cubicBezTo>
                  <a:cubicBezTo>
                    <a:pt x="65" y="45"/>
                    <a:pt x="67" y="47"/>
                    <a:pt x="67" y="49"/>
                  </a:cubicBezTo>
                  <a:lnTo>
                    <a:pt x="67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6" name="Freeform 235"/>
            <p:cNvSpPr>
              <a:spLocks noEditPoints="1"/>
            </p:cNvSpPr>
            <p:nvPr/>
          </p:nvSpPr>
          <p:spPr bwMode="auto">
            <a:xfrm flipH="1">
              <a:off x="1450939" y="3406961"/>
              <a:ext cx="65771" cy="137024"/>
            </a:xfrm>
            <a:custGeom>
              <a:avLst/>
              <a:gdLst>
                <a:gd name="T0" fmla="*/ 2 w 27"/>
                <a:gd name="T1" fmla="*/ 22 h 55"/>
                <a:gd name="T2" fmla="*/ 5 w 27"/>
                <a:gd name="T3" fmla="*/ 25 h 55"/>
                <a:gd name="T4" fmla="*/ 8 w 27"/>
                <a:gd name="T5" fmla="*/ 27 h 55"/>
                <a:gd name="T6" fmla="*/ 9 w 27"/>
                <a:gd name="T7" fmla="*/ 28 h 55"/>
                <a:gd name="T8" fmla="*/ 9 w 27"/>
                <a:gd name="T9" fmla="*/ 40 h 55"/>
                <a:gd name="T10" fmla="*/ 6 w 27"/>
                <a:gd name="T11" fmla="*/ 40 h 55"/>
                <a:gd name="T12" fmla="*/ 2 w 27"/>
                <a:gd name="T13" fmla="*/ 38 h 55"/>
                <a:gd name="T14" fmla="*/ 1 w 27"/>
                <a:gd name="T15" fmla="*/ 39 h 55"/>
                <a:gd name="T16" fmla="*/ 1 w 27"/>
                <a:gd name="T17" fmla="*/ 41 h 55"/>
                <a:gd name="T18" fmla="*/ 0 w 27"/>
                <a:gd name="T19" fmla="*/ 43 h 55"/>
                <a:gd name="T20" fmla="*/ 1 w 27"/>
                <a:gd name="T21" fmla="*/ 45 h 55"/>
                <a:gd name="T22" fmla="*/ 5 w 27"/>
                <a:gd name="T23" fmla="*/ 46 h 55"/>
                <a:gd name="T24" fmla="*/ 9 w 27"/>
                <a:gd name="T25" fmla="*/ 47 h 55"/>
                <a:gd name="T26" fmla="*/ 9 w 27"/>
                <a:gd name="T27" fmla="*/ 53 h 55"/>
                <a:gd name="T28" fmla="*/ 11 w 27"/>
                <a:gd name="T29" fmla="*/ 55 h 55"/>
                <a:gd name="T30" fmla="*/ 13 w 27"/>
                <a:gd name="T31" fmla="*/ 53 h 55"/>
                <a:gd name="T32" fmla="*/ 13 w 27"/>
                <a:gd name="T33" fmla="*/ 47 h 55"/>
                <a:gd name="T34" fmla="*/ 16 w 27"/>
                <a:gd name="T35" fmla="*/ 46 h 55"/>
                <a:gd name="T36" fmla="*/ 16 w 27"/>
                <a:gd name="T37" fmla="*/ 53 h 55"/>
                <a:gd name="T38" fmla="*/ 18 w 27"/>
                <a:gd name="T39" fmla="*/ 55 h 55"/>
                <a:gd name="T40" fmla="*/ 20 w 27"/>
                <a:gd name="T41" fmla="*/ 53 h 55"/>
                <a:gd name="T42" fmla="*/ 20 w 27"/>
                <a:gd name="T43" fmla="*/ 46 h 55"/>
                <a:gd name="T44" fmla="*/ 23 w 27"/>
                <a:gd name="T45" fmla="*/ 44 h 55"/>
                <a:gd name="T46" fmla="*/ 26 w 27"/>
                <a:gd name="T47" fmla="*/ 41 h 55"/>
                <a:gd name="T48" fmla="*/ 27 w 27"/>
                <a:gd name="T49" fmla="*/ 35 h 55"/>
                <a:gd name="T50" fmla="*/ 24 w 27"/>
                <a:gd name="T51" fmla="*/ 28 h 55"/>
                <a:gd name="T52" fmla="*/ 20 w 27"/>
                <a:gd name="T53" fmla="*/ 24 h 55"/>
                <a:gd name="T54" fmla="*/ 19 w 27"/>
                <a:gd name="T55" fmla="*/ 13 h 55"/>
                <a:gd name="T56" fmla="*/ 20 w 27"/>
                <a:gd name="T57" fmla="*/ 13 h 55"/>
                <a:gd name="T58" fmla="*/ 23 w 27"/>
                <a:gd name="T59" fmla="*/ 14 h 55"/>
                <a:gd name="T60" fmla="*/ 24 w 27"/>
                <a:gd name="T61" fmla="*/ 13 h 55"/>
                <a:gd name="T62" fmla="*/ 25 w 27"/>
                <a:gd name="T63" fmla="*/ 11 h 55"/>
                <a:gd name="T64" fmla="*/ 25 w 27"/>
                <a:gd name="T65" fmla="*/ 9 h 55"/>
                <a:gd name="T66" fmla="*/ 25 w 27"/>
                <a:gd name="T67" fmla="*/ 8 h 55"/>
                <a:gd name="T68" fmla="*/ 24 w 27"/>
                <a:gd name="T69" fmla="*/ 8 h 55"/>
                <a:gd name="T70" fmla="*/ 22 w 27"/>
                <a:gd name="T71" fmla="*/ 7 h 55"/>
                <a:gd name="T72" fmla="*/ 19 w 27"/>
                <a:gd name="T73" fmla="*/ 7 h 55"/>
                <a:gd name="T74" fmla="*/ 19 w 27"/>
                <a:gd name="T75" fmla="*/ 2 h 55"/>
                <a:gd name="T76" fmla="*/ 18 w 27"/>
                <a:gd name="T77" fmla="*/ 0 h 55"/>
                <a:gd name="T78" fmla="*/ 16 w 27"/>
                <a:gd name="T79" fmla="*/ 2 h 55"/>
                <a:gd name="T80" fmla="*/ 16 w 27"/>
                <a:gd name="T81" fmla="*/ 7 h 55"/>
                <a:gd name="T82" fmla="*/ 15 w 27"/>
                <a:gd name="T83" fmla="*/ 7 h 55"/>
                <a:gd name="T84" fmla="*/ 12 w 27"/>
                <a:gd name="T85" fmla="*/ 7 h 55"/>
                <a:gd name="T86" fmla="*/ 12 w 27"/>
                <a:gd name="T87" fmla="*/ 2 h 55"/>
                <a:gd name="T88" fmla="*/ 11 w 27"/>
                <a:gd name="T89" fmla="*/ 0 h 55"/>
                <a:gd name="T90" fmla="*/ 9 w 27"/>
                <a:gd name="T91" fmla="*/ 2 h 55"/>
                <a:gd name="T92" fmla="*/ 9 w 27"/>
                <a:gd name="T93" fmla="*/ 8 h 55"/>
                <a:gd name="T94" fmla="*/ 5 w 27"/>
                <a:gd name="T95" fmla="*/ 10 h 55"/>
                <a:gd name="T96" fmla="*/ 2 w 27"/>
                <a:gd name="T97" fmla="*/ 13 h 55"/>
                <a:gd name="T98" fmla="*/ 2 w 27"/>
                <a:gd name="T99" fmla="*/ 17 h 55"/>
                <a:gd name="T100" fmla="*/ 2 w 27"/>
                <a:gd name="T101" fmla="*/ 22 h 55"/>
                <a:gd name="T102" fmla="*/ 16 w 27"/>
                <a:gd name="T103" fmla="*/ 31 h 55"/>
                <a:gd name="T104" fmla="*/ 16 w 27"/>
                <a:gd name="T105" fmla="*/ 40 h 55"/>
                <a:gd name="T106" fmla="*/ 13 w 27"/>
                <a:gd name="T107" fmla="*/ 40 h 55"/>
                <a:gd name="T108" fmla="*/ 12 w 27"/>
                <a:gd name="T109" fmla="*/ 29 h 55"/>
                <a:gd name="T110" fmla="*/ 16 w 27"/>
                <a:gd name="T111" fmla="*/ 31 h 55"/>
                <a:gd name="T112" fmla="*/ 16 w 27"/>
                <a:gd name="T113" fmla="*/ 13 h 55"/>
                <a:gd name="T114" fmla="*/ 16 w 27"/>
                <a:gd name="T115" fmla="*/ 23 h 55"/>
                <a:gd name="T116" fmla="*/ 12 w 27"/>
                <a:gd name="T117" fmla="*/ 21 h 55"/>
                <a:gd name="T118" fmla="*/ 12 w 27"/>
                <a:gd name="T119" fmla="*/ 13 h 55"/>
                <a:gd name="T120" fmla="*/ 16 w 27"/>
                <a:gd name="T121" fmla="*/ 1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7" h="55">
                  <a:moveTo>
                    <a:pt x="2" y="22"/>
                  </a:moveTo>
                  <a:cubicBezTo>
                    <a:pt x="3" y="23"/>
                    <a:pt x="4" y="24"/>
                    <a:pt x="5" y="25"/>
                  </a:cubicBezTo>
                  <a:cubicBezTo>
                    <a:pt x="6" y="26"/>
                    <a:pt x="7" y="27"/>
                    <a:pt x="8" y="27"/>
                  </a:cubicBezTo>
                  <a:cubicBezTo>
                    <a:pt x="8" y="27"/>
                    <a:pt x="9" y="28"/>
                    <a:pt x="9" y="28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8" y="40"/>
                    <a:pt x="7" y="40"/>
                    <a:pt x="6" y="40"/>
                  </a:cubicBezTo>
                  <a:cubicBezTo>
                    <a:pt x="5" y="39"/>
                    <a:pt x="3" y="39"/>
                    <a:pt x="2" y="38"/>
                  </a:cubicBezTo>
                  <a:cubicBezTo>
                    <a:pt x="2" y="38"/>
                    <a:pt x="1" y="39"/>
                    <a:pt x="1" y="39"/>
                  </a:cubicBezTo>
                  <a:cubicBezTo>
                    <a:pt x="1" y="40"/>
                    <a:pt x="1" y="40"/>
                    <a:pt x="1" y="41"/>
                  </a:cubicBezTo>
                  <a:cubicBezTo>
                    <a:pt x="0" y="42"/>
                    <a:pt x="0" y="43"/>
                    <a:pt x="0" y="43"/>
                  </a:cubicBezTo>
                  <a:cubicBezTo>
                    <a:pt x="0" y="44"/>
                    <a:pt x="0" y="44"/>
                    <a:pt x="1" y="45"/>
                  </a:cubicBezTo>
                  <a:cubicBezTo>
                    <a:pt x="1" y="45"/>
                    <a:pt x="3" y="46"/>
                    <a:pt x="5" y="46"/>
                  </a:cubicBezTo>
                  <a:cubicBezTo>
                    <a:pt x="6" y="46"/>
                    <a:pt x="7" y="47"/>
                    <a:pt x="9" y="47"/>
                  </a:cubicBezTo>
                  <a:cubicBezTo>
                    <a:pt x="9" y="53"/>
                    <a:pt x="9" y="53"/>
                    <a:pt x="9" y="53"/>
                  </a:cubicBezTo>
                  <a:cubicBezTo>
                    <a:pt x="9" y="54"/>
                    <a:pt x="10" y="55"/>
                    <a:pt x="11" y="55"/>
                  </a:cubicBezTo>
                  <a:cubicBezTo>
                    <a:pt x="12" y="55"/>
                    <a:pt x="13" y="54"/>
                    <a:pt x="13" y="53"/>
                  </a:cubicBezTo>
                  <a:cubicBezTo>
                    <a:pt x="13" y="47"/>
                    <a:pt x="13" y="47"/>
                    <a:pt x="13" y="47"/>
                  </a:cubicBezTo>
                  <a:cubicBezTo>
                    <a:pt x="14" y="47"/>
                    <a:pt x="15" y="47"/>
                    <a:pt x="16" y="46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6" y="54"/>
                    <a:pt x="17" y="55"/>
                    <a:pt x="18" y="55"/>
                  </a:cubicBezTo>
                  <a:cubicBezTo>
                    <a:pt x="19" y="54"/>
                    <a:pt x="20" y="54"/>
                    <a:pt x="20" y="53"/>
                  </a:cubicBezTo>
                  <a:cubicBezTo>
                    <a:pt x="20" y="46"/>
                    <a:pt x="20" y="46"/>
                    <a:pt x="20" y="46"/>
                  </a:cubicBezTo>
                  <a:cubicBezTo>
                    <a:pt x="21" y="45"/>
                    <a:pt x="22" y="45"/>
                    <a:pt x="23" y="44"/>
                  </a:cubicBezTo>
                  <a:cubicBezTo>
                    <a:pt x="24" y="43"/>
                    <a:pt x="25" y="42"/>
                    <a:pt x="26" y="41"/>
                  </a:cubicBezTo>
                  <a:cubicBezTo>
                    <a:pt x="27" y="39"/>
                    <a:pt x="27" y="38"/>
                    <a:pt x="27" y="35"/>
                  </a:cubicBezTo>
                  <a:cubicBezTo>
                    <a:pt x="27" y="32"/>
                    <a:pt x="26" y="30"/>
                    <a:pt x="24" y="28"/>
                  </a:cubicBezTo>
                  <a:cubicBezTo>
                    <a:pt x="23" y="27"/>
                    <a:pt x="22" y="26"/>
                    <a:pt x="20" y="24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1" y="14"/>
                    <a:pt x="23" y="14"/>
                    <a:pt x="23" y="14"/>
                  </a:cubicBezTo>
                  <a:cubicBezTo>
                    <a:pt x="24" y="14"/>
                    <a:pt x="24" y="14"/>
                    <a:pt x="24" y="13"/>
                  </a:cubicBezTo>
                  <a:cubicBezTo>
                    <a:pt x="25" y="13"/>
                    <a:pt x="25" y="12"/>
                    <a:pt x="25" y="11"/>
                  </a:cubicBezTo>
                  <a:cubicBezTo>
                    <a:pt x="25" y="11"/>
                    <a:pt x="25" y="10"/>
                    <a:pt x="25" y="9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3" y="7"/>
                    <a:pt x="23" y="7"/>
                    <a:pt x="22" y="7"/>
                  </a:cubicBezTo>
                  <a:cubicBezTo>
                    <a:pt x="21" y="7"/>
                    <a:pt x="20" y="7"/>
                    <a:pt x="19" y="7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1"/>
                    <a:pt x="19" y="0"/>
                    <a:pt x="18" y="0"/>
                  </a:cubicBezTo>
                  <a:cubicBezTo>
                    <a:pt x="17" y="0"/>
                    <a:pt x="16" y="1"/>
                    <a:pt x="16" y="2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5" y="7"/>
                  </a:cubicBezTo>
                  <a:cubicBezTo>
                    <a:pt x="14" y="7"/>
                    <a:pt x="13" y="7"/>
                    <a:pt x="12" y="7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1"/>
                    <a:pt x="11" y="0"/>
                    <a:pt x="11" y="0"/>
                  </a:cubicBezTo>
                  <a:cubicBezTo>
                    <a:pt x="10" y="0"/>
                    <a:pt x="9" y="1"/>
                    <a:pt x="9" y="2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7" y="8"/>
                    <a:pt x="6" y="9"/>
                    <a:pt x="5" y="10"/>
                  </a:cubicBezTo>
                  <a:cubicBezTo>
                    <a:pt x="4" y="11"/>
                    <a:pt x="3" y="12"/>
                    <a:pt x="2" y="13"/>
                  </a:cubicBezTo>
                  <a:cubicBezTo>
                    <a:pt x="2" y="14"/>
                    <a:pt x="2" y="16"/>
                    <a:pt x="2" y="17"/>
                  </a:cubicBezTo>
                  <a:cubicBezTo>
                    <a:pt x="2" y="19"/>
                    <a:pt x="2" y="20"/>
                    <a:pt x="2" y="22"/>
                  </a:cubicBezTo>
                  <a:close/>
                  <a:moveTo>
                    <a:pt x="16" y="31"/>
                  </a:moveTo>
                  <a:cubicBezTo>
                    <a:pt x="16" y="40"/>
                    <a:pt x="16" y="40"/>
                    <a:pt x="16" y="40"/>
                  </a:cubicBezTo>
                  <a:cubicBezTo>
                    <a:pt x="15" y="40"/>
                    <a:pt x="14" y="40"/>
                    <a:pt x="13" y="40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4" y="30"/>
                    <a:pt x="15" y="30"/>
                    <a:pt x="16" y="31"/>
                  </a:cubicBezTo>
                  <a:close/>
                  <a:moveTo>
                    <a:pt x="16" y="13"/>
                  </a:moveTo>
                  <a:cubicBezTo>
                    <a:pt x="16" y="23"/>
                    <a:pt x="16" y="23"/>
                    <a:pt x="16" y="23"/>
                  </a:cubicBezTo>
                  <a:cubicBezTo>
                    <a:pt x="15" y="22"/>
                    <a:pt x="13" y="22"/>
                    <a:pt x="12" y="21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3" y="13"/>
                    <a:pt x="14" y="13"/>
                    <a:pt x="16" y="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7" name="Freeform 236"/>
            <p:cNvSpPr>
              <a:spLocks noEditPoints="1"/>
            </p:cNvSpPr>
            <p:nvPr/>
          </p:nvSpPr>
          <p:spPr bwMode="auto">
            <a:xfrm flipH="1">
              <a:off x="1350455" y="3343016"/>
              <a:ext cx="266739" cy="398281"/>
            </a:xfrm>
            <a:custGeom>
              <a:avLst/>
              <a:gdLst>
                <a:gd name="T0" fmla="*/ 39 w 107"/>
                <a:gd name="T1" fmla="*/ 105 h 161"/>
                <a:gd name="T2" fmla="*/ 40 w 107"/>
                <a:gd name="T3" fmla="*/ 151 h 161"/>
                <a:gd name="T4" fmla="*/ 49 w 107"/>
                <a:gd name="T5" fmla="*/ 161 h 161"/>
                <a:gd name="T6" fmla="*/ 60 w 107"/>
                <a:gd name="T7" fmla="*/ 161 h 161"/>
                <a:gd name="T8" fmla="*/ 69 w 107"/>
                <a:gd name="T9" fmla="*/ 151 h 161"/>
                <a:gd name="T10" fmla="*/ 69 w 107"/>
                <a:gd name="T11" fmla="*/ 105 h 161"/>
                <a:gd name="T12" fmla="*/ 107 w 107"/>
                <a:gd name="T13" fmla="*/ 53 h 161"/>
                <a:gd name="T14" fmla="*/ 53 w 107"/>
                <a:gd name="T15" fmla="*/ 0 h 161"/>
                <a:gd name="T16" fmla="*/ 0 w 107"/>
                <a:gd name="T17" fmla="*/ 54 h 161"/>
                <a:gd name="T18" fmla="*/ 39 w 107"/>
                <a:gd name="T19" fmla="*/ 105 h 161"/>
                <a:gd name="T20" fmla="*/ 53 w 107"/>
                <a:gd name="T21" fmla="*/ 15 h 161"/>
                <a:gd name="T22" fmla="*/ 92 w 107"/>
                <a:gd name="T23" fmla="*/ 53 h 161"/>
                <a:gd name="T24" fmla="*/ 54 w 107"/>
                <a:gd name="T25" fmla="*/ 92 h 161"/>
                <a:gd name="T26" fmla="*/ 15 w 107"/>
                <a:gd name="T27" fmla="*/ 54 h 161"/>
                <a:gd name="T28" fmla="*/ 53 w 107"/>
                <a:gd name="T29" fmla="*/ 15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7" h="161">
                  <a:moveTo>
                    <a:pt x="39" y="105"/>
                  </a:moveTo>
                  <a:cubicBezTo>
                    <a:pt x="40" y="151"/>
                    <a:pt x="40" y="151"/>
                    <a:pt x="40" y="151"/>
                  </a:cubicBezTo>
                  <a:cubicBezTo>
                    <a:pt x="40" y="157"/>
                    <a:pt x="44" y="161"/>
                    <a:pt x="49" y="161"/>
                  </a:cubicBezTo>
                  <a:cubicBezTo>
                    <a:pt x="60" y="161"/>
                    <a:pt x="60" y="161"/>
                    <a:pt x="60" y="161"/>
                  </a:cubicBezTo>
                  <a:cubicBezTo>
                    <a:pt x="65" y="161"/>
                    <a:pt x="69" y="156"/>
                    <a:pt x="69" y="151"/>
                  </a:cubicBezTo>
                  <a:cubicBezTo>
                    <a:pt x="69" y="105"/>
                    <a:pt x="69" y="105"/>
                    <a:pt x="69" y="105"/>
                  </a:cubicBezTo>
                  <a:cubicBezTo>
                    <a:pt x="91" y="98"/>
                    <a:pt x="107" y="78"/>
                    <a:pt x="107" y="53"/>
                  </a:cubicBezTo>
                  <a:cubicBezTo>
                    <a:pt x="107" y="23"/>
                    <a:pt x="83" y="0"/>
                    <a:pt x="53" y="0"/>
                  </a:cubicBezTo>
                  <a:cubicBezTo>
                    <a:pt x="24" y="0"/>
                    <a:pt x="0" y="24"/>
                    <a:pt x="0" y="54"/>
                  </a:cubicBezTo>
                  <a:cubicBezTo>
                    <a:pt x="0" y="78"/>
                    <a:pt x="17" y="99"/>
                    <a:pt x="39" y="105"/>
                  </a:cubicBezTo>
                  <a:close/>
                  <a:moveTo>
                    <a:pt x="53" y="15"/>
                  </a:moveTo>
                  <a:cubicBezTo>
                    <a:pt x="75" y="15"/>
                    <a:pt x="92" y="32"/>
                    <a:pt x="92" y="53"/>
                  </a:cubicBezTo>
                  <a:cubicBezTo>
                    <a:pt x="92" y="74"/>
                    <a:pt x="75" y="92"/>
                    <a:pt x="54" y="92"/>
                  </a:cubicBezTo>
                  <a:cubicBezTo>
                    <a:pt x="33" y="92"/>
                    <a:pt x="16" y="75"/>
                    <a:pt x="15" y="54"/>
                  </a:cubicBezTo>
                  <a:cubicBezTo>
                    <a:pt x="15" y="33"/>
                    <a:pt x="32" y="15"/>
                    <a:pt x="53" y="1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8" name="Freeform 237"/>
            <p:cNvSpPr>
              <a:spLocks noEditPoints="1"/>
            </p:cNvSpPr>
            <p:nvPr/>
          </p:nvSpPr>
          <p:spPr bwMode="auto">
            <a:xfrm flipH="1">
              <a:off x="2896078" y="2168270"/>
              <a:ext cx="73079" cy="144332"/>
            </a:xfrm>
            <a:custGeom>
              <a:avLst/>
              <a:gdLst>
                <a:gd name="T0" fmla="*/ 2 w 29"/>
                <a:gd name="T1" fmla="*/ 23 h 58"/>
                <a:gd name="T2" fmla="*/ 5 w 29"/>
                <a:gd name="T3" fmla="*/ 27 h 58"/>
                <a:gd name="T4" fmla="*/ 8 w 29"/>
                <a:gd name="T5" fmla="*/ 29 h 58"/>
                <a:gd name="T6" fmla="*/ 9 w 29"/>
                <a:gd name="T7" fmla="*/ 30 h 58"/>
                <a:gd name="T8" fmla="*/ 9 w 29"/>
                <a:gd name="T9" fmla="*/ 43 h 58"/>
                <a:gd name="T10" fmla="*/ 6 w 29"/>
                <a:gd name="T11" fmla="*/ 43 h 58"/>
                <a:gd name="T12" fmla="*/ 2 w 29"/>
                <a:gd name="T13" fmla="*/ 41 h 58"/>
                <a:gd name="T14" fmla="*/ 1 w 29"/>
                <a:gd name="T15" fmla="*/ 42 h 58"/>
                <a:gd name="T16" fmla="*/ 0 w 29"/>
                <a:gd name="T17" fmla="*/ 44 h 58"/>
                <a:gd name="T18" fmla="*/ 0 w 29"/>
                <a:gd name="T19" fmla="*/ 46 h 58"/>
                <a:gd name="T20" fmla="*/ 0 w 29"/>
                <a:gd name="T21" fmla="*/ 48 h 58"/>
                <a:gd name="T22" fmla="*/ 5 w 29"/>
                <a:gd name="T23" fmla="*/ 49 h 58"/>
                <a:gd name="T24" fmla="*/ 9 w 29"/>
                <a:gd name="T25" fmla="*/ 50 h 58"/>
                <a:gd name="T26" fmla="*/ 9 w 29"/>
                <a:gd name="T27" fmla="*/ 57 h 58"/>
                <a:gd name="T28" fmla="*/ 11 w 29"/>
                <a:gd name="T29" fmla="*/ 58 h 58"/>
                <a:gd name="T30" fmla="*/ 13 w 29"/>
                <a:gd name="T31" fmla="*/ 57 h 58"/>
                <a:gd name="T32" fmla="*/ 13 w 29"/>
                <a:gd name="T33" fmla="*/ 50 h 58"/>
                <a:gd name="T34" fmla="*/ 17 w 29"/>
                <a:gd name="T35" fmla="*/ 50 h 58"/>
                <a:gd name="T36" fmla="*/ 17 w 29"/>
                <a:gd name="T37" fmla="*/ 57 h 58"/>
                <a:gd name="T38" fmla="*/ 19 w 29"/>
                <a:gd name="T39" fmla="*/ 58 h 58"/>
                <a:gd name="T40" fmla="*/ 21 w 29"/>
                <a:gd name="T41" fmla="*/ 56 h 58"/>
                <a:gd name="T42" fmla="*/ 21 w 29"/>
                <a:gd name="T43" fmla="*/ 49 h 58"/>
                <a:gd name="T44" fmla="*/ 24 w 29"/>
                <a:gd name="T45" fmla="*/ 48 h 58"/>
                <a:gd name="T46" fmla="*/ 27 w 29"/>
                <a:gd name="T47" fmla="*/ 44 h 58"/>
                <a:gd name="T48" fmla="*/ 29 w 29"/>
                <a:gd name="T49" fmla="*/ 38 h 58"/>
                <a:gd name="T50" fmla="*/ 26 w 29"/>
                <a:gd name="T51" fmla="*/ 30 h 58"/>
                <a:gd name="T52" fmla="*/ 20 w 29"/>
                <a:gd name="T53" fmla="*/ 26 h 58"/>
                <a:gd name="T54" fmla="*/ 20 w 29"/>
                <a:gd name="T55" fmla="*/ 14 h 58"/>
                <a:gd name="T56" fmla="*/ 21 w 29"/>
                <a:gd name="T57" fmla="*/ 15 h 58"/>
                <a:gd name="T58" fmla="*/ 25 w 29"/>
                <a:gd name="T59" fmla="*/ 15 h 58"/>
                <a:gd name="T60" fmla="*/ 26 w 29"/>
                <a:gd name="T61" fmla="*/ 15 h 58"/>
                <a:gd name="T62" fmla="*/ 26 w 29"/>
                <a:gd name="T63" fmla="*/ 12 h 58"/>
                <a:gd name="T64" fmla="*/ 27 w 29"/>
                <a:gd name="T65" fmla="*/ 10 h 58"/>
                <a:gd name="T66" fmla="*/ 26 w 29"/>
                <a:gd name="T67" fmla="*/ 9 h 58"/>
                <a:gd name="T68" fmla="*/ 25 w 29"/>
                <a:gd name="T69" fmla="*/ 8 h 58"/>
                <a:gd name="T70" fmla="*/ 23 w 29"/>
                <a:gd name="T71" fmla="*/ 8 h 58"/>
                <a:gd name="T72" fmla="*/ 20 w 29"/>
                <a:gd name="T73" fmla="*/ 8 h 58"/>
                <a:gd name="T74" fmla="*/ 20 w 29"/>
                <a:gd name="T75" fmla="*/ 2 h 58"/>
                <a:gd name="T76" fmla="*/ 18 w 29"/>
                <a:gd name="T77" fmla="*/ 0 h 58"/>
                <a:gd name="T78" fmla="*/ 17 w 29"/>
                <a:gd name="T79" fmla="*/ 2 h 58"/>
                <a:gd name="T80" fmla="*/ 17 w 29"/>
                <a:gd name="T81" fmla="*/ 8 h 58"/>
                <a:gd name="T82" fmla="*/ 16 w 29"/>
                <a:gd name="T83" fmla="*/ 8 h 58"/>
                <a:gd name="T84" fmla="*/ 13 w 29"/>
                <a:gd name="T85" fmla="*/ 8 h 58"/>
                <a:gd name="T86" fmla="*/ 13 w 29"/>
                <a:gd name="T87" fmla="*/ 2 h 58"/>
                <a:gd name="T88" fmla="*/ 11 w 29"/>
                <a:gd name="T89" fmla="*/ 0 h 58"/>
                <a:gd name="T90" fmla="*/ 9 w 29"/>
                <a:gd name="T91" fmla="*/ 2 h 58"/>
                <a:gd name="T92" fmla="*/ 9 w 29"/>
                <a:gd name="T93" fmla="*/ 9 h 58"/>
                <a:gd name="T94" fmla="*/ 5 w 29"/>
                <a:gd name="T95" fmla="*/ 11 h 58"/>
                <a:gd name="T96" fmla="*/ 2 w 29"/>
                <a:gd name="T97" fmla="*/ 14 h 58"/>
                <a:gd name="T98" fmla="*/ 1 w 29"/>
                <a:gd name="T99" fmla="*/ 19 h 58"/>
                <a:gd name="T100" fmla="*/ 2 w 29"/>
                <a:gd name="T101" fmla="*/ 23 h 58"/>
                <a:gd name="T102" fmla="*/ 17 w 29"/>
                <a:gd name="T103" fmla="*/ 33 h 58"/>
                <a:gd name="T104" fmla="*/ 17 w 29"/>
                <a:gd name="T105" fmla="*/ 42 h 58"/>
                <a:gd name="T106" fmla="*/ 13 w 29"/>
                <a:gd name="T107" fmla="*/ 43 h 58"/>
                <a:gd name="T108" fmla="*/ 13 w 29"/>
                <a:gd name="T109" fmla="*/ 31 h 58"/>
                <a:gd name="T110" fmla="*/ 17 w 29"/>
                <a:gd name="T111" fmla="*/ 33 h 58"/>
                <a:gd name="T112" fmla="*/ 17 w 29"/>
                <a:gd name="T113" fmla="*/ 14 h 58"/>
                <a:gd name="T114" fmla="*/ 17 w 29"/>
                <a:gd name="T115" fmla="*/ 25 h 58"/>
                <a:gd name="T116" fmla="*/ 13 w 29"/>
                <a:gd name="T117" fmla="*/ 23 h 58"/>
                <a:gd name="T118" fmla="*/ 13 w 29"/>
                <a:gd name="T119" fmla="*/ 14 h 58"/>
                <a:gd name="T120" fmla="*/ 17 w 29"/>
                <a:gd name="T121" fmla="*/ 1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" h="58">
                  <a:moveTo>
                    <a:pt x="2" y="23"/>
                  </a:moveTo>
                  <a:cubicBezTo>
                    <a:pt x="3" y="25"/>
                    <a:pt x="4" y="26"/>
                    <a:pt x="5" y="27"/>
                  </a:cubicBezTo>
                  <a:cubicBezTo>
                    <a:pt x="6" y="28"/>
                    <a:pt x="7" y="29"/>
                    <a:pt x="8" y="29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43"/>
                    <a:pt x="9" y="43"/>
                    <a:pt x="9" y="43"/>
                  </a:cubicBezTo>
                  <a:cubicBezTo>
                    <a:pt x="8" y="43"/>
                    <a:pt x="7" y="43"/>
                    <a:pt x="6" y="43"/>
                  </a:cubicBezTo>
                  <a:cubicBezTo>
                    <a:pt x="4" y="42"/>
                    <a:pt x="3" y="42"/>
                    <a:pt x="2" y="41"/>
                  </a:cubicBezTo>
                  <a:cubicBezTo>
                    <a:pt x="2" y="41"/>
                    <a:pt x="1" y="41"/>
                    <a:pt x="1" y="42"/>
                  </a:cubicBezTo>
                  <a:cubicBezTo>
                    <a:pt x="1" y="43"/>
                    <a:pt x="1" y="43"/>
                    <a:pt x="0" y="44"/>
                  </a:cubicBezTo>
                  <a:cubicBezTo>
                    <a:pt x="0" y="45"/>
                    <a:pt x="0" y="46"/>
                    <a:pt x="0" y="46"/>
                  </a:cubicBezTo>
                  <a:cubicBezTo>
                    <a:pt x="0" y="47"/>
                    <a:pt x="0" y="48"/>
                    <a:pt x="0" y="48"/>
                  </a:cubicBezTo>
                  <a:cubicBezTo>
                    <a:pt x="1" y="48"/>
                    <a:pt x="3" y="49"/>
                    <a:pt x="5" y="49"/>
                  </a:cubicBezTo>
                  <a:cubicBezTo>
                    <a:pt x="6" y="50"/>
                    <a:pt x="8" y="50"/>
                    <a:pt x="9" y="50"/>
                  </a:cubicBezTo>
                  <a:cubicBezTo>
                    <a:pt x="9" y="57"/>
                    <a:pt x="9" y="57"/>
                    <a:pt x="9" y="57"/>
                  </a:cubicBezTo>
                  <a:cubicBezTo>
                    <a:pt x="9" y="58"/>
                    <a:pt x="10" y="58"/>
                    <a:pt x="11" y="58"/>
                  </a:cubicBezTo>
                  <a:cubicBezTo>
                    <a:pt x="12" y="58"/>
                    <a:pt x="13" y="58"/>
                    <a:pt x="13" y="57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4" y="50"/>
                    <a:pt x="16" y="50"/>
                    <a:pt x="17" y="50"/>
                  </a:cubicBezTo>
                  <a:cubicBezTo>
                    <a:pt x="17" y="57"/>
                    <a:pt x="17" y="57"/>
                    <a:pt x="17" y="57"/>
                  </a:cubicBezTo>
                  <a:cubicBezTo>
                    <a:pt x="17" y="58"/>
                    <a:pt x="18" y="58"/>
                    <a:pt x="19" y="58"/>
                  </a:cubicBezTo>
                  <a:cubicBezTo>
                    <a:pt x="20" y="58"/>
                    <a:pt x="21" y="58"/>
                    <a:pt x="21" y="56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2" y="49"/>
                    <a:pt x="23" y="48"/>
                    <a:pt x="24" y="48"/>
                  </a:cubicBezTo>
                  <a:cubicBezTo>
                    <a:pt x="25" y="47"/>
                    <a:pt x="27" y="45"/>
                    <a:pt x="27" y="44"/>
                  </a:cubicBezTo>
                  <a:cubicBezTo>
                    <a:pt x="28" y="42"/>
                    <a:pt x="29" y="40"/>
                    <a:pt x="29" y="38"/>
                  </a:cubicBezTo>
                  <a:cubicBezTo>
                    <a:pt x="29" y="35"/>
                    <a:pt x="28" y="32"/>
                    <a:pt x="26" y="30"/>
                  </a:cubicBezTo>
                  <a:cubicBezTo>
                    <a:pt x="24" y="29"/>
                    <a:pt x="23" y="28"/>
                    <a:pt x="20" y="26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21" y="14"/>
                    <a:pt x="21" y="14"/>
                    <a:pt x="21" y="15"/>
                  </a:cubicBezTo>
                  <a:cubicBezTo>
                    <a:pt x="23" y="15"/>
                    <a:pt x="24" y="15"/>
                    <a:pt x="25" y="15"/>
                  </a:cubicBezTo>
                  <a:cubicBezTo>
                    <a:pt x="25" y="15"/>
                    <a:pt x="25" y="15"/>
                    <a:pt x="26" y="15"/>
                  </a:cubicBezTo>
                  <a:cubicBezTo>
                    <a:pt x="26" y="14"/>
                    <a:pt x="26" y="13"/>
                    <a:pt x="26" y="12"/>
                  </a:cubicBezTo>
                  <a:cubicBezTo>
                    <a:pt x="27" y="12"/>
                    <a:pt x="27" y="11"/>
                    <a:pt x="27" y="10"/>
                  </a:cubicBezTo>
                  <a:cubicBezTo>
                    <a:pt x="27" y="9"/>
                    <a:pt x="27" y="9"/>
                    <a:pt x="26" y="9"/>
                  </a:cubicBezTo>
                  <a:cubicBezTo>
                    <a:pt x="26" y="9"/>
                    <a:pt x="25" y="8"/>
                    <a:pt x="25" y="8"/>
                  </a:cubicBezTo>
                  <a:cubicBezTo>
                    <a:pt x="24" y="8"/>
                    <a:pt x="24" y="8"/>
                    <a:pt x="23" y="8"/>
                  </a:cubicBezTo>
                  <a:cubicBezTo>
                    <a:pt x="22" y="8"/>
                    <a:pt x="21" y="8"/>
                    <a:pt x="20" y="8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1"/>
                    <a:pt x="19" y="0"/>
                    <a:pt x="18" y="0"/>
                  </a:cubicBezTo>
                  <a:cubicBezTo>
                    <a:pt x="17" y="0"/>
                    <a:pt x="17" y="1"/>
                    <a:pt x="17" y="2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5" y="8"/>
                    <a:pt x="14" y="8"/>
                    <a:pt x="13" y="8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1"/>
                    <a:pt x="12" y="0"/>
                    <a:pt x="11" y="0"/>
                  </a:cubicBezTo>
                  <a:cubicBezTo>
                    <a:pt x="10" y="0"/>
                    <a:pt x="9" y="1"/>
                    <a:pt x="9" y="2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7" y="9"/>
                    <a:pt x="6" y="10"/>
                    <a:pt x="5" y="11"/>
                  </a:cubicBezTo>
                  <a:cubicBezTo>
                    <a:pt x="4" y="12"/>
                    <a:pt x="3" y="13"/>
                    <a:pt x="2" y="14"/>
                  </a:cubicBezTo>
                  <a:cubicBezTo>
                    <a:pt x="2" y="16"/>
                    <a:pt x="1" y="17"/>
                    <a:pt x="1" y="19"/>
                  </a:cubicBezTo>
                  <a:cubicBezTo>
                    <a:pt x="1" y="20"/>
                    <a:pt x="2" y="22"/>
                    <a:pt x="2" y="23"/>
                  </a:cubicBezTo>
                  <a:close/>
                  <a:moveTo>
                    <a:pt x="17" y="33"/>
                  </a:moveTo>
                  <a:cubicBezTo>
                    <a:pt x="17" y="42"/>
                    <a:pt x="17" y="42"/>
                    <a:pt x="17" y="42"/>
                  </a:cubicBezTo>
                  <a:cubicBezTo>
                    <a:pt x="16" y="43"/>
                    <a:pt x="14" y="43"/>
                    <a:pt x="13" y="43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5" y="32"/>
                    <a:pt x="16" y="33"/>
                    <a:pt x="17" y="33"/>
                  </a:cubicBezTo>
                  <a:close/>
                  <a:moveTo>
                    <a:pt x="17" y="14"/>
                  </a:moveTo>
                  <a:cubicBezTo>
                    <a:pt x="17" y="25"/>
                    <a:pt x="17" y="25"/>
                    <a:pt x="17" y="25"/>
                  </a:cubicBezTo>
                  <a:cubicBezTo>
                    <a:pt x="15" y="24"/>
                    <a:pt x="14" y="24"/>
                    <a:pt x="13" y="23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4" y="14"/>
                    <a:pt x="15" y="14"/>
                    <a:pt x="17" y="1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9" name="Freeform 238"/>
            <p:cNvSpPr>
              <a:spLocks noEditPoints="1"/>
            </p:cNvSpPr>
            <p:nvPr/>
          </p:nvSpPr>
          <p:spPr bwMode="auto">
            <a:xfrm flipH="1">
              <a:off x="2790113" y="2098845"/>
              <a:ext cx="285009" cy="425686"/>
            </a:xfrm>
            <a:custGeom>
              <a:avLst/>
              <a:gdLst>
                <a:gd name="T0" fmla="*/ 42 w 115"/>
                <a:gd name="T1" fmla="*/ 113 h 172"/>
                <a:gd name="T2" fmla="*/ 42 w 115"/>
                <a:gd name="T3" fmla="*/ 162 h 172"/>
                <a:gd name="T4" fmla="*/ 53 w 115"/>
                <a:gd name="T5" fmla="*/ 172 h 172"/>
                <a:gd name="T6" fmla="*/ 64 w 115"/>
                <a:gd name="T7" fmla="*/ 172 h 172"/>
                <a:gd name="T8" fmla="*/ 74 w 115"/>
                <a:gd name="T9" fmla="*/ 162 h 172"/>
                <a:gd name="T10" fmla="*/ 73 w 115"/>
                <a:gd name="T11" fmla="*/ 112 h 172"/>
                <a:gd name="T12" fmla="*/ 114 w 115"/>
                <a:gd name="T13" fmla="*/ 57 h 172"/>
                <a:gd name="T14" fmla="*/ 57 w 115"/>
                <a:gd name="T15" fmla="*/ 0 h 172"/>
                <a:gd name="T16" fmla="*/ 0 w 115"/>
                <a:gd name="T17" fmla="*/ 58 h 172"/>
                <a:gd name="T18" fmla="*/ 42 w 115"/>
                <a:gd name="T19" fmla="*/ 113 h 172"/>
                <a:gd name="T20" fmla="*/ 57 w 115"/>
                <a:gd name="T21" fmla="*/ 17 h 172"/>
                <a:gd name="T22" fmla="*/ 98 w 115"/>
                <a:gd name="T23" fmla="*/ 57 h 172"/>
                <a:gd name="T24" fmla="*/ 58 w 115"/>
                <a:gd name="T25" fmla="*/ 98 h 172"/>
                <a:gd name="T26" fmla="*/ 16 w 115"/>
                <a:gd name="T27" fmla="*/ 58 h 172"/>
                <a:gd name="T28" fmla="*/ 57 w 115"/>
                <a:gd name="T29" fmla="*/ 17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5" h="172">
                  <a:moveTo>
                    <a:pt x="42" y="113"/>
                  </a:moveTo>
                  <a:cubicBezTo>
                    <a:pt x="42" y="162"/>
                    <a:pt x="42" y="162"/>
                    <a:pt x="42" y="162"/>
                  </a:cubicBezTo>
                  <a:cubicBezTo>
                    <a:pt x="42" y="168"/>
                    <a:pt x="47" y="172"/>
                    <a:pt x="53" y="172"/>
                  </a:cubicBezTo>
                  <a:cubicBezTo>
                    <a:pt x="64" y="172"/>
                    <a:pt x="64" y="172"/>
                    <a:pt x="64" y="172"/>
                  </a:cubicBezTo>
                  <a:cubicBezTo>
                    <a:pt x="69" y="172"/>
                    <a:pt x="74" y="167"/>
                    <a:pt x="74" y="162"/>
                  </a:cubicBezTo>
                  <a:cubicBezTo>
                    <a:pt x="73" y="112"/>
                    <a:pt x="73" y="112"/>
                    <a:pt x="73" y="112"/>
                  </a:cubicBezTo>
                  <a:cubicBezTo>
                    <a:pt x="97" y="105"/>
                    <a:pt x="115" y="83"/>
                    <a:pt x="114" y="57"/>
                  </a:cubicBezTo>
                  <a:cubicBezTo>
                    <a:pt x="114" y="26"/>
                    <a:pt x="88" y="0"/>
                    <a:pt x="57" y="0"/>
                  </a:cubicBezTo>
                  <a:cubicBezTo>
                    <a:pt x="25" y="1"/>
                    <a:pt x="0" y="26"/>
                    <a:pt x="0" y="58"/>
                  </a:cubicBezTo>
                  <a:cubicBezTo>
                    <a:pt x="0" y="84"/>
                    <a:pt x="18" y="106"/>
                    <a:pt x="42" y="113"/>
                  </a:cubicBezTo>
                  <a:close/>
                  <a:moveTo>
                    <a:pt x="57" y="17"/>
                  </a:moveTo>
                  <a:cubicBezTo>
                    <a:pt x="80" y="17"/>
                    <a:pt x="98" y="35"/>
                    <a:pt x="98" y="57"/>
                  </a:cubicBezTo>
                  <a:cubicBezTo>
                    <a:pt x="98" y="80"/>
                    <a:pt x="80" y="98"/>
                    <a:pt x="58" y="98"/>
                  </a:cubicBezTo>
                  <a:cubicBezTo>
                    <a:pt x="35" y="99"/>
                    <a:pt x="17" y="80"/>
                    <a:pt x="16" y="58"/>
                  </a:cubicBezTo>
                  <a:cubicBezTo>
                    <a:pt x="16" y="35"/>
                    <a:pt x="34" y="17"/>
                    <a:pt x="57" y="1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0" name="Freeform 239"/>
            <p:cNvSpPr>
              <a:spLocks noEditPoints="1"/>
            </p:cNvSpPr>
            <p:nvPr/>
          </p:nvSpPr>
          <p:spPr bwMode="auto">
            <a:xfrm flipH="1">
              <a:off x="943039" y="931405"/>
              <a:ext cx="73079" cy="144332"/>
            </a:xfrm>
            <a:custGeom>
              <a:avLst/>
              <a:gdLst>
                <a:gd name="T0" fmla="*/ 3 w 29"/>
                <a:gd name="T1" fmla="*/ 23 h 58"/>
                <a:gd name="T2" fmla="*/ 5 w 29"/>
                <a:gd name="T3" fmla="*/ 26 h 58"/>
                <a:gd name="T4" fmla="*/ 9 w 29"/>
                <a:gd name="T5" fmla="*/ 29 h 58"/>
                <a:gd name="T6" fmla="*/ 10 w 29"/>
                <a:gd name="T7" fmla="*/ 29 h 58"/>
                <a:gd name="T8" fmla="*/ 10 w 29"/>
                <a:gd name="T9" fmla="*/ 42 h 58"/>
                <a:gd name="T10" fmla="*/ 6 w 29"/>
                <a:gd name="T11" fmla="*/ 42 h 58"/>
                <a:gd name="T12" fmla="*/ 2 w 29"/>
                <a:gd name="T13" fmla="*/ 41 h 58"/>
                <a:gd name="T14" fmla="*/ 1 w 29"/>
                <a:gd name="T15" fmla="*/ 41 h 58"/>
                <a:gd name="T16" fmla="*/ 1 w 29"/>
                <a:gd name="T17" fmla="*/ 43 h 58"/>
                <a:gd name="T18" fmla="*/ 0 w 29"/>
                <a:gd name="T19" fmla="*/ 46 h 58"/>
                <a:gd name="T20" fmla="*/ 1 w 29"/>
                <a:gd name="T21" fmla="*/ 47 h 58"/>
                <a:gd name="T22" fmla="*/ 5 w 29"/>
                <a:gd name="T23" fmla="*/ 49 h 58"/>
                <a:gd name="T24" fmla="*/ 10 w 29"/>
                <a:gd name="T25" fmla="*/ 49 h 58"/>
                <a:gd name="T26" fmla="*/ 10 w 29"/>
                <a:gd name="T27" fmla="*/ 56 h 58"/>
                <a:gd name="T28" fmla="*/ 12 w 29"/>
                <a:gd name="T29" fmla="*/ 58 h 58"/>
                <a:gd name="T30" fmla="*/ 14 w 29"/>
                <a:gd name="T31" fmla="*/ 56 h 58"/>
                <a:gd name="T32" fmla="*/ 13 w 29"/>
                <a:gd name="T33" fmla="*/ 49 h 58"/>
                <a:gd name="T34" fmla="*/ 17 w 29"/>
                <a:gd name="T35" fmla="*/ 49 h 58"/>
                <a:gd name="T36" fmla="*/ 17 w 29"/>
                <a:gd name="T37" fmla="*/ 56 h 58"/>
                <a:gd name="T38" fmla="*/ 19 w 29"/>
                <a:gd name="T39" fmla="*/ 58 h 58"/>
                <a:gd name="T40" fmla="*/ 21 w 29"/>
                <a:gd name="T41" fmla="*/ 56 h 58"/>
                <a:gd name="T42" fmla="*/ 21 w 29"/>
                <a:gd name="T43" fmla="*/ 48 h 58"/>
                <a:gd name="T44" fmla="*/ 24 w 29"/>
                <a:gd name="T45" fmla="*/ 47 h 58"/>
                <a:gd name="T46" fmla="*/ 28 w 29"/>
                <a:gd name="T47" fmla="*/ 43 h 58"/>
                <a:gd name="T48" fmla="*/ 29 w 29"/>
                <a:gd name="T49" fmla="*/ 37 h 58"/>
                <a:gd name="T50" fmla="*/ 26 w 29"/>
                <a:gd name="T51" fmla="*/ 30 h 58"/>
                <a:gd name="T52" fmla="*/ 21 w 29"/>
                <a:gd name="T53" fmla="*/ 26 h 58"/>
                <a:gd name="T54" fmla="*/ 21 w 29"/>
                <a:gd name="T55" fmla="*/ 14 h 58"/>
                <a:gd name="T56" fmla="*/ 21 w 29"/>
                <a:gd name="T57" fmla="*/ 14 h 58"/>
                <a:gd name="T58" fmla="*/ 25 w 29"/>
                <a:gd name="T59" fmla="*/ 15 h 58"/>
                <a:gd name="T60" fmla="*/ 26 w 29"/>
                <a:gd name="T61" fmla="*/ 14 h 58"/>
                <a:gd name="T62" fmla="*/ 27 w 29"/>
                <a:gd name="T63" fmla="*/ 12 h 58"/>
                <a:gd name="T64" fmla="*/ 27 w 29"/>
                <a:gd name="T65" fmla="*/ 10 h 58"/>
                <a:gd name="T66" fmla="*/ 26 w 29"/>
                <a:gd name="T67" fmla="*/ 8 h 58"/>
                <a:gd name="T68" fmla="*/ 25 w 29"/>
                <a:gd name="T69" fmla="*/ 8 h 58"/>
                <a:gd name="T70" fmla="*/ 23 w 29"/>
                <a:gd name="T71" fmla="*/ 8 h 58"/>
                <a:gd name="T72" fmla="*/ 21 w 29"/>
                <a:gd name="T73" fmla="*/ 7 h 58"/>
                <a:gd name="T74" fmla="*/ 21 w 29"/>
                <a:gd name="T75" fmla="*/ 2 h 58"/>
                <a:gd name="T76" fmla="*/ 19 w 29"/>
                <a:gd name="T77" fmla="*/ 0 h 58"/>
                <a:gd name="T78" fmla="*/ 17 w 29"/>
                <a:gd name="T79" fmla="*/ 2 h 58"/>
                <a:gd name="T80" fmla="*/ 17 w 29"/>
                <a:gd name="T81" fmla="*/ 7 h 58"/>
                <a:gd name="T82" fmla="*/ 16 w 29"/>
                <a:gd name="T83" fmla="*/ 7 h 58"/>
                <a:gd name="T84" fmla="*/ 13 w 29"/>
                <a:gd name="T85" fmla="*/ 7 h 58"/>
                <a:gd name="T86" fmla="*/ 13 w 29"/>
                <a:gd name="T87" fmla="*/ 2 h 58"/>
                <a:gd name="T88" fmla="*/ 11 w 29"/>
                <a:gd name="T89" fmla="*/ 0 h 58"/>
                <a:gd name="T90" fmla="*/ 9 w 29"/>
                <a:gd name="T91" fmla="*/ 2 h 58"/>
                <a:gd name="T92" fmla="*/ 9 w 29"/>
                <a:gd name="T93" fmla="*/ 8 h 58"/>
                <a:gd name="T94" fmla="*/ 5 w 29"/>
                <a:gd name="T95" fmla="*/ 10 h 58"/>
                <a:gd name="T96" fmla="*/ 3 w 29"/>
                <a:gd name="T97" fmla="*/ 14 h 58"/>
                <a:gd name="T98" fmla="*/ 2 w 29"/>
                <a:gd name="T99" fmla="*/ 18 h 58"/>
                <a:gd name="T100" fmla="*/ 3 w 29"/>
                <a:gd name="T101" fmla="*/ 23 h 58"/>
                <a:gd name="T102" fmla="*/ 17 w 29"/>
                <a:gd name="T103" fmla="*/ 33 h 58"/>
                <a:gd name="T104" fmla="*/ 17 w 29"/>
                <a:gd name="T105" fmla="*/ 42 h 58"/>
                <a:gd name="T106" fmla="*/ 13 w 29"/>
                <a:gd name="T107" fmla="*/ 42 h 58"/>
                <a:gd name="T108" fmla="*/ 13 w 29"/>
                <a:gd name="T109" fmla="*/ 31 h 58"/>
                <a:gd name="T110" fmla="*/ 17 w 29"/>
                <a:gd name="T111" fmla="*/ 33 h 58"/>
                <a:gd name="T112" fmla="*/ 17 w 29"/>
                <a:gd name="T113" fmla="*/ 14 h 58"/>
                <a:gd name="T114" fmla="*/ 17 w 29"/>
                <a:gd name="T115" fmla="*/ 24 h 58"/>
                <a:gd name="T116" fmla="*/ 13 w 29"/>
                <a:gd name="T117" fmla="*/ 23 h 58"/>
                <a:gd name="T118" fmla="*/ 13 w 29"/>
                <a:gd name="T119" fmla="*/ 14 h 58"/>
                <a:gd name="T120" fmla="*/ 17 w 29"/>
                <a:gd name="T121" fmla="*/ 1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" h="58">
                  <a:moveTo>
                    <a:pt x="3" y="23"/>
                  </a:moveTo>
                  <a:cubicBezTo>
                    <a:pt x="3" y="24"/>
                    <a:pt x="4" y="25"/>
                    <a:pt x="5" y="26"/>
                  </a:cubicBezTo>
                  <a:cubicBezTo>
                    <a:pt x="6" y="27"/>
                    <a:pt x="7" y="28"/>
                    <a:pt x="9" y="29"/>
                  </a:cubicBezTo>
                  <a:cubicBezTo>
                    <a:pt x="9" y="29"/>
                    <a:pt x="9" y="29"/>
                    <a:pt x="10" y="29"/>
                  </a:cubicBezTo>
                  <a:cubicBezTo>
                    <a:pt x="10" y="42"/>
                    <a:pt x="10" y="42"/>
                    <a:pt x="10" y="42"/>
                  </a:cubicBezTo>
                  <a:cubicBezTo>
                    <a:pt x="8" y="42"/>
                    <a:pt x="7" y="42"/>
                    <a:pt x="6" y="42"/>
                  </a:cubicBezTo>
                  <a:cubicBezTo>
                    <a:pt x="5" y="41"/>
                    <a:pt x="4" y="41"/>
                    <a:pt x="2" y="41"/>
                  </a:cubicBezTo>
                  <a:cubicBezTo>
                    <a:pt x="2" y="41"/>
                    <a:pt x="2" y="41"/>
                    <a:pt x="1" y="41"/>
                  </a:cubicBezTo>
                  <a:cubicBezTo>
                    <a:pt x="1" y="42"/>
                    <a:pt x="1" y="43"/>
                    <a:pt x="1" y="43"/>
                  </a:cubicBezTo>
                  <a:cubicBezTo>
                    <a:pt x="1" y="44"/>
                    <a:pt x="1" y="45"/>
                    <a:pt x="0" y="46"/>
                  </a:cubicBezTo>
                  <a:cubicBezTo>
                    <a:pt x="0" y="46"/>
                    <a:pt x="1" y="47"/>
                    <a:pt x="1" y="47"/>
                  </a:cubicBezTo>
                  <a:cubicBezTo>
                    <a:pt x="2" y="48"/>
                    <a:pt x="3" y="48"/>
                    <a:pt x="5" y="49"/>
                  </a:cubicBezTo>
                  <a:cubicBezTo>
                    <a:pt x="6" y="49"/>
                    <a:pt x="8" y="49"/>
                    <a:pt x="10" y="49"/>
                  </a:cubicBezTo>
                  <a:cubicBezTo>
                    <a:pt x="10" y="56"/>
                    <a:pt x="10" y="56"/>
                    <a:pt x="10" y="56"/>
                  </a:cubicBezTo>
                  <a:cubicBezTo>
                    <a:pt x="10" y="57"/>
                    <a:pt x="11" y="58"/>
                    <a:pt x="12" y="58"/>
                  </a:cubicBezTo>
                  <a:cubicBezTo>
                    <a:pt x="13" y="58"/>
                    <a:pt x="14" y="57"/>
                    <a:pt x="14" y="56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5" y="49"/>
                    <a:pt x="16" y="49"/>
                    <a:pt x="17" y="49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17" y="57"/>
                    <a:pt x="18" y="58"/>
                    <a:pt x="19" y="58"/>
                  </a:cubicBezTo>
                  <a:cubicBezTo>
                    <a:pt x="20" y="58"/>
                    <a:pt x="21" y="57"/>
                    <a:pt x="21" y="56"/>
                  </a:cubicBezTo>
                  <a:cubicBezTo>
                    <a:pt x="21" y="48"/>
                    <a:pt x="21" y="48"/>
                    <a:pt x="21" y="48"/>
                  </a:cubicBezTo>
                  <a:cubicBezTo>
                    <a:pt x="22" y="48"/>
                    <a:pt x="23" y="47"/>
                    <a:pt x="24" y="47"/>
                  </a:cubicBezTo>
                  <a:cubicBezTo>
                    <a:pt x="26" y="46"/>
                    <a:pt x="27" y="45"/>
                    <a:pt x="28" y="43"/>
                  </a:cubicBezTo>
                  <a:cubicBezTo>
                    <a:pt x="28" y="42"/>
                    <a:pt x="29" y="40"/>
                    <a:pt x="29" y="37"/>
                  </a:cubicBezTo>
                  <a:cubicBezTo>
                    <a:pt x="29" y="34"/>
                    <a:pt x="28" y="32"/>
                    <a:pt x="26" y="30"/>
                  </a:cubicBezTo>
                  <a:cubicBezTo>
                    <a:pt x="25" y="28"/>
                    <a:pt x="23" y="27"/>
                    <a:pt x="21" y="26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3" y="14"/>
                    <a:pt x="24" y="15"/>
                    <a:pt x="25" y="15"/>
                  </a:cubicBezTo>
                  <a:cubicBezTo>
                    <a:pt x="25" y="15"/>
                    <a:pt x="25" y="15"/>
                    <a:pt x="26" y="14"/>
                  </a:cubicBezTo>
                  <a:cubicBezTo>
                    <a:pt x="26" y="13"/>
                    <a:pt x="26" y="13"/>
                    <a:pt x="27" y="12"/>
                  </a:cubicBezTo>
                  <a:cubicBezTo>
                    <a:pt x="27" y="11"/>
                    <a:pt x="27" y="10"/>
                    <a:pt x="27" y="10"/>
                  </a:cubicBezTo>
                  <a:cubicBezTo>
                    <a:pt x="27" y="9"/>
                    <a:pt x="27" y="8"/>
                    <a:pt x="26" y="8"/>
                  </a:cubicBezTo>
                  <a:cubicBezTo>
                    <a:pt x="26" y="8"/>
                    <a:pt x="26" y="8"/>
                    <a:pt x="25" y="8"/>
                  </a:cubicBezTo>
                  <a:cubicBezTo>
                    <a:pt x="25" y="8"/>
                    <a:pt x="24" y="8"/>
                    <a:pt x="23" y="8"/>
                  </a:cubicBezTo>
                  <a:cubicBezTo>
                    <a:pt x="23" y="7"/>
                    <a:pt x="22" y="7"/>
                    <a:pt x="21" y="7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1"/>
                    <a:pt x="20" y="0"/>
                    <a:pt x="19" y="0"/>
                  </a:cubicBezTo>
                  <a:cubicBezTo>
                    <a:pt x="18" y="0"/>
                    <a:pt x="17" y="1"/>
                    <a:pt x="17" y="2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6" y="7"/>
                  </a:cubicBezTo>
                  <a:cubicBezTo>
                    <a:pt x="15" y="7"/>
                    <a:pt x="14" y="7"/>
                    <a:pt x="13" y="7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1"/>
                    <a:pt x="12" y="0"/>
                    <a:pt x="11" y="0"/>
                  </a:cubicBezTo>
                  <a:cubicBezTo>
                    <a:pt x="10" y="0"/>
                    <a:pt x="9" y="1"/>
                    <a:pt x="9" y="2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8" y="9"/>
                    <a:pt x="6" y="10"/>
                    <a:pt x="5" y="10"/>
                  </a:cubicBezTo>
                  <a:cubicBezTo>
                    <a:pt x="4" y="11"/>
                    <a:pt x="3" y="13"/>
                    <a:pt x="3" y="14"/>
                  </a:cubicBezTo>
                  <a:cubicBezTo>
                    <a:pt x="2" y="15"/>
                    <a:pt x="2" y="17"/>
                    <a:pt x="2" y="18"/>
                  </a:cubicBezTo>
                  <a:cubicBezTo>
                    <a:pt x="2" y="20"/>
                    <a:pt x="2" y="22"/>
                    <a:pt x="3" y="23"/>
                  </a:cubicBezTo>
                  <a:close/>
                  <a:moveTo>
                    <a:pt x="17" y="33"/>
                  </a:moveTo>
                  <a:cubicBezTo>
                    <a:pt x="17" y="42"/>
                    <a:pt x="17" y="42"/>
                    <a:pt x="17" y="42"/>
                  </a:cubicBezTo>
                  <a:cubicBezTo>
                    <a:pt x="16" y="42"/>
                    <a:pt x="15" y="42"/>
                    <a:pt x="13" y="42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5" y="31"/>
                    <a:pt x="16" y="32"/>
                    <a:pt x="17" y="33"/>
                  </a:cubicBezTo>
                  <a:close/>
                  <a:moveTo>
                    <a:pt x="17" y="14"/>
                  </a:moveTo>
                  <a:cubicBezTo>
                    <a:pt x="17" y="24"/>
                    <a:pt x="17" y="24"/>
                    <a:pt x="17" y="24"/>
                  </a:cubicBezTo>
                  <a:cubicBezTo>
                    <a:pt x="16" y="24"/>
                    <a:pt x="14" y="23"/>
                    <a:pt x="13" y="23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4" y="14"/>
                    <a:pt x="15" y="14"/>
                    <a:pt x="17" y="1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1" name="Freeform 240"/>
            <p:cNvSpPr>
              <a:spLocks noEditPoints="1"/>
            </p:cNvSpPr>
            <p:nvPr/>
          </p:nvSpPr>
          <p:spPr bwMode="auto">
            <a:xfrm flipH="1">
              <a:off x="838901" y="861980"/>
              <a:ext cx="281355" cy="422033"/>
            </a:xfrm>
            <a:custGeom>
              <a:avLst/>
              <a:gdLst>
                <a:gd name="T0" fmla="*/ 41 w 113"/>
                <a:gd name="T1" fmla="*/ 111 h 170"/>
                <a:gd name="T2" fmla="*/ 42 w 113"/>
                <a:gd name="T3" fmla="*/ 160 h 170"/>
                <a:gd name="T4" fmla="*/ 52 w 113"/>
                <a:gd name="T5" fmla="*/ 170 h 170"/>
                <a:gd name="T6" fmla="*/ 63 w 113"/>
                <a:gd name="T7" fmla="*/ 170 h 170"/>
                <a:gd name="T8" fmla="*/ 73 w 113"/>
                <a:gd name="T9" fmla="*/ 160 h 170"/>
                <a:gd name="T10" fmla="*/ 73 w 113"/>
                <a:gd name="T11" fmla="*/ 111 h 170"/>
                <a:gd name="T12" fmla="*/ 113 w 113"/>
                <a:gd name="T13" fmla="*/ 57 h 170"/>
                <a:gd name="T14" fmla="*/ 56 w 113"/>
                <a:gd name="T15" fmla="*/ 0 h 170"/>
                <a:gd name="T16" fmla="*/ 0 w 113"/>
                <a:gd name="T17" fmla="*/ 57 h 170"/>
                <a:gd name="T18" fmla="*/ 41 w 113"/>
                <a:gd name="T19" fmla="*/ 111 h 170"/>
                <a:gd name="T20" fmla="*/ 56 w 113"/>
                <a:gd name="T21" fmla="*/ 17 h 170"/>
                <a:gd name="T22" fmla="*/ 97 w 113"/>
                <a:gd name="T23" fmla="*/ 57 h 170"/>
                <a:gd name="T24" fmla="*/ 57 w 113"/>
                <a:gd name="T25" fmla="*/ 97 h 170"/>
                <a:gd name="T26" fmla="*/ 16 w 113"/>
                <a:gd name="T27" fmla="*/ 57 h 170"/>
                <a:gd name="T28" fmla="*/ 56 w 113"/>
                <a:gd name="T29" fmla="*/ 17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3" h="170">
                  <a:moveTo>
                    <a:pt x="41" y="111"/>
                  </a:moveTo>
                  <a:cubicBezTo>
                    <a:pt x="42" y="160"/>
                    <a:pt x="42" y="160"/>
                    <a:pt x="42" y="160"/>
                  </a:cubicBezTo>
                  <a:cubicBezTo>
                    <a:pt x="42" y="166"/>
                    <a:pt x="46" y="170"/>
                    <a:pt x="52" y="170"/>
                  </a:cubicBezTo>
                  <a:cubicBezTo>
                    <a:pt x="63" y="170"/>
                    <a:pt x="63" y="170"/>
                    <a:pt x="63" y="170"/>
                  </a:cubicBezTo>
                  <a:cubicBezTo>
                    <a:pt x="68" y="170"/>
                    <a:pt x="73" y="166"/>
                    <a:pt x="73" y="160"/>
                  </a:cubicBezTo>
                  <a:cubicBezTo>
                    <a:pt x="73" y="111"/>
                    <a:pt x="73" y="111"/>
                    <a:pt x="73" y="111"/>
                  </a:cubicBezTo>
                  <a:cubicBezTo>
                    <a:pt x="96" y="104"/>
                    <a:pt x="113" y="82"/>
                    <a:pt x="113" y="57"/>
                  </a:cubicBezTo>
                  <a:cubicBezTo>
                    <a:pt x="113" y="25"/>
                    <a:pt x="87" y="0"/>
                    <a:pt x="56" y="0"/>
                  </a:cubicBezTo>
                  <a:cubicBezTo>
                    <a:pt x="25" y="1"/>
                    <a:pt x="0" y="26"/>
                    <a:pt x="0" y="57"/>
                  </a:cubicBezTo>
                  <a:cubicBezTo>
                    <a:pt x="0" y="83"/>
                    <a:pt x="18" y="105"/>
                    <a:pt x="41" y="111"/>
                  </a:cubicBezTo>
                  <a:close/>
                  <a:moveTo>
                    <a:pt x="56" y="17"/>
                  </a:moveTo>
                  <a:cubicBezTo>
                    <a:pt x="79" y="16"/>
                    <a:pt x="97" y="34"/>
                    <a:pt x="97" y="57"/>
                  </a:cubicBezTo>
                  <a:cubicBezTo>
                    <a:pt x="97" y="79"/>
                    <a:pt x="79" y="97"/>
                    <a:pt x="57" y="97"/>
                  </a:cubicBezTo>
                  <a:cubicBezTo>
                    <a:pt x="35" y="98"/>
                    <a:pt x="16" y="80"/>
                    <a:pt x="16" y="57"/>
                  </a:cubicBezTo>
                  <a:cubicBezTo>
                    <a:pt x="16" y="35"/>
                    <a:pt x="34" y="17"/>
                    <a:pt x="56" y="1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2" name="Freeform 241"/>
            <p:cNvSpPr>
              <a:spLocks noEditPoints="1"/>
            </p:cNvSpPr>
            <p:nvPr/>
          </p:nvSpPr>
          <p:spPr bwMode="auto">
            <a:xfrm flipH="1">
              <a:off x="1206123" y="2685304"/>
              <a:ext cx="199141" cy="305106"/>
            </a:xfrm>
            <a:custGeom>
              <a:avLst/>
              <a:gdLst>
                <a:gd name="T0" fmla="*/ 61 w 80"/>
                <a:gd name="T1" fmla="*/ 0 h 123"/>
                <a:gd name="T2" fmla="*/ 20 w 80"/>
                <a:gd name="T3" fmla="*/ 0 h 123"/>
                <a:gd name="T4" fmla="*/ 0 w 80"/>
                <a:gd name="T5" fmla="*/ 19 h 123"/>
                <a:gd name="T6" fmla="*/ 0 w 80"/>
                <a:gd name="T7" fmla="*/ 104 h 123"/>
                <a:gd name="T8" fmla="*/ 20 w 80"/>
                <a:gd name="T9" fmla="*/ 123 h 123"/>
                <a:gd name="T10" fmla="*/ 61 w 80"/>
                <a:gd name="T11" fmla="*/ 123 h 123"/>
                <a:gd name="T12" fmla="*/ 80 w 80"/>
                <a:gd name="T13" fmla="*/ 104 h 123"/>
                <a:gd name="T14" fmla="*/ 80 w 80"/>
                <a:gd name="T15" fmla="*/ 19 h 123"/>
                <a:gd name="T16" fmla="*/ 61 w 80"/>
                <a:gd name="T17" fmla="*/ 0 h 123"/>
                <a:gd name="T18" fmla="*/ 72 w 80"/>
                <a:gd name="T19" fmla="*/ 104 h 123"/>
                <a:gd name="T20" fmla="*/ 61 w 80"/>
                <a:gd name="T21" fmla="*/ 115 h 123"/>
                <a:gd name="T22" fmla="*/ 20 w 80"/>
                <a:gd name="T23" fmla="*/ 115 h 123"/>
                <a:gd name="T24" fmla="*/ 9 w 80"/>
                <a:gd name="T25" fmla="*/ 104 h 123"/>
                <a:gd name="T26" fmla="*/ 9 w 80"/>
                <a:gd name="T27" fmla="*/ 19 h 123"/>
                <a:gd name="T28" fmla="*/ 20 w 80"/>
                <a:gd name="T29" fmla="*/ 8 h 123"/>
                <a:gd name="T30" fmla="*/ 61 w 80"/>
                <a:gd name="T31" fmla="*/ 8 h 123"/>
                <a:gd name="T32" fmla="*/ 72 w 80"/>
                <a:gd name="T33" fmla="*/ 19 h 123"/>
                <a:gd name="T34" fmla="*/ 72 w 80"/>
                <a:gd name="T35" fmla="*/ 104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0" h="123">
                  <a:moveTo>
                    <a:pt x="61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8"/>
                    <a:pt x="0" y="19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4"/>
                    <a:pt x="9" y="123"/>
                    <a:pt x="20" y="123"/>
                  </a:cubicBezTo>
                  <a:cubicBezTo>
                    <a:pt x="61" y="123"/>
                    <a:pt x="61" y="123"/>
                    <a:pt x="61" y="123"/>
                  </a:cubicBezTo>
                  <a:cubicBezTo>
                    <a:pt x="71" y="123"/>
                    <a:pt x="80" y="114"/>
                    <a:pt x="80" y="104"/>
                  </a:cubicBezTo>
                  <a:cubicBezTo>
                    <a:pt x="80" y="19"/>
                    <a:pt x="80" y="19"/>
                    <a:pt x="80" y="19"/>
                  </a:cubicBezTo>
                  <a:cubicBezTo>
                    <a:pt x="80" y="8"/>
                    <a:pt x="71" y="0"/>
                    <a:pt x="61" y="0"/>
                  </a:cubicBezTo>
                  <a:close/>
                  <a:moveTo>
                    <a:pt x="72" y="104"/>
                  </a:moveTo>
                  <a:cubicBezTo>
                    <a:pt x="72" y="110"/>
                    <a:pt x="67" y="115"/>
                    <a:pt x="61" y="115"/>
                  </a:cubicBezTo>
                  <a:cubicBezTo>
                    <a:pt x="20" y="115"/>
                    <a:pt x="20" y="115"/>
                    <a:pt x="20" y="115"/>
                  </a:cubicBezTo>
                  <a:cubicBezTo>
                    <a:pt x="14" y="115"/>
                    <a:pt x="9" y="110"/>
                    <a:pt x="9" y="104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3"/>
                    <a:pt x="14" y="8"/>
                    <a:pt x="20" y="8"/>
                  </a:cubicBezTo>
                  <a:cubicBezTo>
                    <a:pt x="61" y="8"/>
                    <a:pt x="61" y="8"/>
                    <a:pt x="61" y="8"/>
                  </a:cubicBezTo>
                  <a:cubicBezTo>
                    <a:pt x="67" y="8"/>
                    <a:pt x="72" y="13"/>
                    <a:pt x="72" y="19"/>
                  </a:cubicBezTo>
                  <a:lnTo>
                    <a:pt x="72" y="10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3" name="Freeform 242"/>
            <p:cNvSpPr>
              <a:spLocks/>
            </p:cNvSpPr>
            <p:nvPr/>
          </p:nvSpPr>
          <p:spPr bwMode="auto">
            <a:xfrm flipH="1">
              <a:off x="1286511" y="2919157"/>
              <a:ext cx="36540" cy="34713"/>
            </a:xfrm>
            <a:custGeom>
              <a:avLst/>
              <a:gdLst>
                <a:gd name="T0" fmla="*/ 11 w 15"/>
                <a:gd name="T1" fmla="*/ 0 h 14"/>
                <a:gd name="T2" fmla="*/ 3 w 15"/>
                <a:gd name="T3" fmla="*/ 0 h 14"/>
                <a:gd name="T4" fmla="*/ 0 w 15"/>
                <a:gd name="T5" fmla="*/ 3 h 14"/>
                <a:gd name="T6" fmla="*/ 0 w 15"/>
                <a:gd name="T7" fmla="*/ 11 h 14"/>
                <a:gd name="T8" fmla="*/ 3 w 15"/>
                <a:gd name="T9" fmla="*/ 14 h 14"/>
                <a:gd name="T10" fmla="*/ 11 w 15"/>
                <a:gd name="T11" fmla="*/ 14 h 14"/>
                <a:gd name="T12" fmla="*/ 15 w 15"/>
                <a:gd name="T13" fmla="*/ 11 h 14"/>
                <a:gd name="T14" fmla="*/ 15 w 15"/>
                <a:gd name="T15" fmla="*/ 3 h 14"/>
                <a:gd name="T16" fmla="*/ 11 w 15"/>
                <a:gd name="T1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4">
                  <a:moveTo>
                    <a:pt x="11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3"/>
                    <a:pt x="1" y="14"/>
                    <a:pt x="3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3" y="14"/>
                    <a:pt x="15" y="13"/>
                    <a:pt x="15" y="11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1"/>
                    <a:pt x="13" y="0"/>
                    <a:pt x="1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4" name="Freeform 243"/>
            <p:cNvSpPr>
              <a:spLocks/>
            </p:cNvSpPr>
            <p:nvPr/>
          </p:nvSpPr>
          <p:spPr bwMode="auto">
            <a:xfrm flipH="1">
              <a:off x="1240836" y="2725497"/>
              <a:ext cx="129716" cy="179044"/>
            </a:xfrm>
            <a:custGeom>
              <a:avLst/>
              <a:gdLst>
                <a:gd name="T0" fmla="*/ 49 w 52"/>
                <a:gd name="T1" fmla="*/ 0 h 72"/>
                <a:gd name="T2" fmla="*/ 3 w 52"/>
                <a:gd name="T3" fmla="*/ 0 h 72"/>
                <a:gd name="T4" fmla="*/ 0 w 52"/>
                <a:gd name="T5" fmla="*/ 3 h 72"/>
                <a:gd name="T6" fmla="*/ 0 w 52"/>
                <a:gd name="T7" fmla="*/ 69 h 72"/>
                <a:gd name="T8" fmla="*/ 3 w 52"/>
                <a:gd name="T9" fmla="*/ 72 h 72"/>
                <a:gd name="T10" fmla="*/ 49 w 52"/>
                <a:gd name="T11" fmla="*/ 72 h 72"/>
                <a:gd name="T12" fmla="*/ 52 w 52"/>
                <a:gd name="T13" fmla="*/ 69 h 72"/>
                <a:gd name="T14" fmla="*/ 52 w 52"/>
                <a:gd name="T15" fmla="*/ 3 h 72"/>
                <a:gd name="T16" fmla="*/ 49 w 52"/>
                <a:gd name="T17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72">
                  <a:moveTo>
                    <a:pt x="49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70"/>
                    <a:pt x="1" y="72"/>
                    <a:pt x="3" y="72"/>
                  </a:cubicBezTo>
                  <a:cubicBezTo>
                    <a:pt x="49" y="72"/>
                    <a:pt x="49" y="72"/>
                    <a:pt x="49" y="72"/>
                  </a:cubicBezTo>
                  <a:cubicBezTo>
                    <a:pt x="51" y="72"/>
                    <a:pt x="52" y="70"/>
                    <a:pt x="52" y="69"/>
                  </a:cubicBezTo>
                  <a:cubicBezTo>
                    <a:pt x="52" y="3"/>
                    <a:pt x="52" y="3"/>
                    <a:pt x="52" y="3"/>
                  </a:cubicBezTo>
                  <a:cubicBezTo>
                    <a:pt x="52" y="1"/>
                    <a:pt x="51" y="0"/>
                    <a:pt x="4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5" name="Freeform 244"/>
            <p:cNvSpPr>
              <a:spLocks noEditPoints="1"/>
            </p:cNvSpPr>
            <p:nvPr/>
          </p:nvSpPr>
          <p:spPr bwMode="auto">
            <a:xfrm flipH="1">
              <a:off x="3424075" y="2340006"/>
              <a:ext cx="138850" cy="215583"/>
            </a:xfrm>
            <a:custGeom>
              <a:avLst/>
              <a:gdLst>
                <a:gd name="T0" fmla="*/ 42 w 56"/>
                <a:gd name="T1" fmla="*/ 0 h 87"/>
                <a:gd name="T2" fmla="*/ 13 w 56"/>
                <a:gd name="T3" fmla="*/ 0 h 87"/>
                <a:gd name="T4" fmla="*/ 0 w 56"/>
                <a:gd name="T5" fmla="*/ 13 h 87"/>
                <a:gd name="T6" fmla="*/ 0 w 56"/>
                <a:gd name="T7" fmla="*/ 73 h 87"/>
                <a:gd name="T8" fmla="*/ 13 w 56"/>
                <a:gd name="T9" fmla="*/ 87 h 87"/>
                <a:gd name="T10" fmla="*/ 42 w 56"/>
                <a:gd name="T11" fmla="*/ 87 h 87"/>
                <a:gd name="T12" fmla="*/ 56 w 56"/>
                <a:gd name="T13" fmla="*/ 73 h 87"/>
                <a:gd name="T14" fmla="*/ 56 w 56"/>
                <a:gd name="T15" fmla="*/ 13 h 87"/>
                <a:gd name="T16" fmla="*/ 42 w 56"/>
                <a:gd name="T17" fmla="*/ 0 h 87"/>
                <a:gd name="T18" fmla="*/ 50 w 56"/>
                <a:gd name="T19" fmla="*/ 73 h 87"/>
                <a:gd name="T20" fmla="*/ 42 w 56"/>
                <a:gd name="T21" fmla="*/ 81 h 87"/>
                <a:gd name="T22" fmla="*/ 13 w 56"/>
                <a:gd name="T23" fmla="*/ 81 h 87"/>
                <a:gd name="T24" fmla="*/ 6 w 56"/>
                <a:gd name="T25" fmla="*/ 73 h 87"/>
                <a:gd name="T26" fmla="*/ 6 w 56"/>
                <a:gd name="T27" fmla="*/ 13 h 87"/>
                <a:gd name="T28" fmla="*/ 13 w 56"/>
                <a:gd name="T29" fmla="*/ 6 h 87"/>
                <a:gd name="T30" fmla="*/ 42 w 56"/>
                <a:gd name="T31" fmla="*/ 6 h 87"/>
                <a:gd name="T32" fmla="*/ 50 w 56"/>
                <a:gd name="T33" fmla="*/ 13 h 87"/>
                <a:gd name="T34" fmla="*/ 50 w 56"/>
                <a:gd name="T35" fmla="*/ 73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6" h="87">
                  <a:moveTo>
                    <a:pt x="42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6" y="0"/>
                    <a:pt x="0" y="6"/>
                    <a:pt x="0" y="1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81"/>
                    <a:pt x="6" y="87"/>
                    <a:pt x="13" y="87"/>
                  </a:cubicBezTo>
                  <a:cubicBezTo>
                    <a:pt x="42" y="87"/>
                    <a:pt x="42" y="87"/>
                    <a:pt x="42" y="87"/>
                  </a:cubicBezTo>
                  <a:cubicBezTo>
                    <a:pt x="50" y="87"/>
                    <a:pt x="56" y="81"/>
                    <a:pt x="56" y="73"/>
                  </a:cubicBezTo>
                  <a:cubicBezTo>
                    <a:pt x="56" y="13"/>
                    <a:pt x="56" y="13"/>
                    <a:pt x="56" y="13"/>
                  </a:cubicBezTo>
                  <a:cubicBezTo>
                    <a:pt x="56" y="6"/>
                    <a:pt x="50" y="0"/>
                    <a:pt x="42" y="0"/>
                  </a:cubicBezTo>
                  <a:close/>
                  <a:moveTo>
                    <a:pt x="50" y="73"/>
                  </a:moveTo>
                  <a:cubicBezTo>
                    <a:pt x="50" y="77"/>
                    <a:pt x="47" y="81"/>
                    <a:pt x="42" y="81"/>
                  </a:cubicBezTo>
                  <a:cubicBezTo>
                    <a:pt x="13" y="81"/>
                    <a:pt x="13" y="81"/>
                    <a:pt x="13" y="81"/>
                  </a:cubicBezTo>
                  <a:cubicBezTo>
                    <a:pt x="9" y="81"/>
                    <a:pt x="6" y="77"/>
                    <a:pt x="6" y="7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9"/>
                    <a:pt x="9" y="6"/>
                    <a:pt x="13" y="6"/>
                  </a:cubicBezTo>
                  <a:cubicBezTo>
                    <a:pt x="42" y="6"/>
                    <a:pt x="42" y="6"/>
                    <a:pt x="42" y="6"/>
                  </a:cubicBezTo>
                  <a:cubicBezTo>
                    <a:pt x="47" y="6"/>
                    <a:pt x="50" y="9"/>
                    <a:pt x="50" y="13"/>
                  </a:cubicBezTo>
                  <a:lnTo>
                    <a:pt x="50" y="7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6" name="Freeform 245"/>
            <p:cNvSpPr>
              <a:spLocks/>
            </p:cNvSpPr>
            <p:nvPr/>
          </p:nvSpPr>
          <p:spPr bwMode="auto">
            <a:xfrm flipH="1">
              <a:off x="3480711" y="2502606"/>
              <a:ext cx="25578" cy="25578"/>
            </a:xfrm>
            <a:custGeom>
              <a:avLst/>
              <a:gdLst>
                <a:gd name="T0" fmla="*/ 8 w 10"/>
                <a:gd name="T1" fmla="*/ 0 h 10"/>
                <a:gd name="T2" fmla="*/ 2 w 10"/>
                <a:gd name="T3" fmla="*/ 0 h 10"/>
                <a:gd name="T4" fmla="*/ 0 w 10"/>
                <a:gd name="T5" fmla="*/ 2 h 10"/>
                <a:gd name="T6" fmla="*/ 0 w 10"/>
                <a:gd name="T7" fmla="*/ 8 h 10"/>
                <a:gd name="T8" fmla="*/ 2 w 10"/>
                <a:gd name="T9" fmla="*/ 10 h 10"/>
                <a:gd name="T10" fmla="*/ 8 w 10"/>
                <a:gd name="T11" fmla="*/ 10 h 10"/>
                <a:gd name="T12" fmla="*/ 10 w 10"/>
                <a:gd name="T13" fmla="*/ 8 h 10"/>
                <a:gd name="T14" fmla="*/ 10 w 10"/>
                <a:gd name="T15" fmla="*/ 2 h 10"/>
                <a:gd name="T16" fmla="*/ 8 w 10"/>
                <a:gd name="T1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10">
                  <a:moveTo>
                    <a:pt x="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9"/>
                    <a:pt x="1" y="10"/>
                    <a:pt x="2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9" y="10"/>
                    <a:pt x="10" y="9"/>
                    <a:pt x="10" y="8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1"/>
                    <a:pt x="9" y="0"/>
                    <a:pt x="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7" name="Freeform 246"/>
            <p:cNvSpPr>
              <a:spLocks/>
            </p:cNvSpPr>
            <p:nvPr/>
          </p:nvSpPr>
          <p:spPr bwMode="auto">
            <a:xfrm flipH="1">
              <a:off x="3445999" y="2365583"/>
              <a:ext cx="95003" cy="127888"/>
            </a:xfrm>
            <a:custGeom>
              <a:avLst/>
              <a:gdLst>
                <a:gd name="T0" fmla="*/ 35 w 38"/>
                <a:gd name="T1" fmla="*/ 0 h 51"/>
                <a:gd name="T2" fmla="*/ 3 w 38"/>
                <a:gd name="T3" fmla="*/ 0 h 51"/>
                <a:gd name="T4" fmla="*/ 0 w 38"/>
                <a:gd name="T5" fmla="*/ 2 h 51"/>
                <a:gd name="T6" fmla="*/ 0 w 38"/>
                <a:gd name="T7" fmla="*/ 49 h 51"/>
                <a:gd name="T8" fmla="*/ 3 w 38"/>
                <a:gd name="T9" fmla="*/ 51 h 51"/>
                <a:gd name="T10" fmla="*/ 35 w 38"/>
                <a:gd name="T11" fmla="*/ 51 h 51"/>
                <a:gd name="T12" fmla="*/ 38 w 38"/>
                <a:gd name="T13" fmla="*/ 49 h 51"/>
                <a:gd name="T14" fmla="*/ 38 w 38"/>
                <a:gd name="T15" fmla="*/ 2 h 51"/>
                <a:gd name="T16" fmla="*/ 35 w 38"/>
                <a:gd name="T17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51">
                  <a:moveTo>
                    <a:pt x="35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0"/>
                    <a:pt x="1" y="51"/>
                    <a:pt x="3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7" y="51"/>
                    <a:pt x="38" y="50"/>
                    <a:pt x="38" y="49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8" y="1"/>
                    <a:pt x="37" y="0"/>
                    <a:pt x="3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8" name="Freeform 247"/>
            <p:cNvSpPr>
              <a:spLocks noEditPoints="1"/>
            </p:cNvSpPr>
            <p:nvPr/>
          </p:nvSpPr>
          <p:spPr bwMode="auto">
            <a:xfrm flipH="1">
              <a:off x="1439977" y="2886272"/>
              <a:ext cx="321548" cy="407417"/>
            </a:xfrm>
            <a:custGeom>
              <a:avLst/>
              <a:gdLst>
                <a:gd name="T0" fmla="*/ 93 w 129"/>
                <a:gd name="T1" fmla="*/ 1 h 164"/>
                <a:gd name="T2" fmla="*/ 0 w 129"/>
                <a:gd name="T3" fmla="*/ 35 h 164"/>
                <a:gd name="T4" fmla="*/ 35 w 129"/>
                <a:gd name="T5" fmla="*/ 163 h 164"/>
                <a:gd name="T6" fmla="*/ 128 w 129"/>
                <a:gd name="T7" fmla="*/ 128 h 164"/>
                <a:gd name="T8" fmla="*/ 12 w 129"/>
                <a:gd name="T9" fmla="*/ 35 h 164"/>
                <a:gd name="T10" fmla="*/ 93 w 129"/>
                <a:gd name="T11" fmla="*/ 13 h 164"/>
                <a:gd name="T12" fmla="*/ 114 w 129"/>
                <a:gd name="T13" fmla="*/ 41 h 164"/>
                <a:gd name="T14" fmla="*/ 33 w 129"/>
                <a:gd name="T15" fmla="*/ 63 h 164"/>
                <a:gd name="T16" fmla="*/ 12 w 129"/>
                <a:gd name="T17" fmla="*/ 35 h 164"/>
                <a:gd name="T18" fmla="*/ 16 w 129"/>
                <a:gd name="T19" fmla="*/ 73 h 164"/>
                <a:gd name="T20" fmla="*/ 34 w 129"/>
                <a:gd name="T21" fmla="*/ 76 h 164"/>
                <a:gd name="T22" fmla="*/ 31 w 129"/>
                <a:gd name="T23" fmla="*/ 89 h 164"/>
                <a:gd name="T24" fmla="*/ 13 w 129"/>
                <a:gd name="T25" fmla="*/ 86 h 164"/>
                <a:gd name="T26" fmla="*/ 14 w 129"/>
                <a:gd name="T27" fmla="*/ 103 h 164"/>
                <a:gd name="T28" fmla="*/ 31 w 129"/>
                <a:gd name="T29" fmla="*/ 99 h 164"/>
                <a:gd name="T30" fmla="*/ 35 w 129"/>
                <a:gd name="T31" fmla="*/ 112 h 164"/>
                <a:gd name="T32" fmla="*/ 17 w 129"/>
                <a:gd name="T33" fmla="*/ 116 h 164"/>
                <a:gd name="T34" fmla="*/ 14 w 129"/>
                <a:gd name="T35" fmla="*/ 103 h 164"/>
                <a:gd name="T36" fmla="*/ 18 w 129"/>
                <a:gd name="T37" fmla="*/ 142 h 164"/>
                <a:gd name="T38" fmla="*/ 14 w 129"/>
                <a:gd name="T39" fmla="*/ 129 h 164"/>
                <a:gd name="T40" fmla="*/ 32 w 129"/>
                <a:gd name="T41" fmla="*/ 126 h 164"/>
                <a:gd name="T42" fmla="*/ 35 w 129"/>
                <a:gd name="T43" fmla="*/ 138 h 164"/>
                <a:gd name="T44" fmla="*/ 40 w 129"/>
                <a:gd name="T45" fmla="*/ 76 h 164"/>
                <a:gd name="T46" fmla="*/ 58 w 129"/>
                <a:gd name="T47" fmla="*/ 72 h 164"/>
                <a:gd name="T48" fmla="*/ 61 w 129"/>
                <a:gd name="T49" fmla="*/ 85 h 164"/>
                <a:gd name="T50" fmla="*/ 44 w 129"/>
                <a:gd name="T51" fmla="*/ 89 h 164"/>
                <a:gd name="T52" fmla="*/ 40 w 129"/>
                <a:gd name="T53" fmla="*/ 76 h 164"/>
                <a:gd name="T54" fmla="*/ 44 w 129"/>
                <a:gd name="T55" fmla="*/ 99 h 164"/>
                <a:gd name="T56" fmla="*/ 62 w 129"/>
                <a:gd name="T57" fmla="*/ 102 h 164"/>
                <a:gd name="T58" fmla="*/ 59 w 129"/>
                <a:gd name="T59" fmla="*/ 115 h 164"/>
                <a:gd name="T60" fmla="*/ 41 w 129"/>
                <a:gd name="T61" fmla="*/ 112 h 164"/>
                <a:gd name="T62" fmla="*/ 59 w 129"/>
                <a:gd name="T63" fmla="*/ 141 h 164"/>
                <a:gd name="T64" fmla="*/ 41 w 129"/>
                <a:gd name="T65" fmla="*/ 138 h 164"/>
                <a:gd name="T66" fmla="*/ 44 w 129"/>
                <a:gd name="T67" fmla="*/ 125 h 164"/>
                <a:gd name="T68" fmla="*/ 62 w 129"/>
                <a:gd name="T69" fmla="*/ 128 h 164"/>
                <a:gd name="T70" fmla="*/ 59 w 129"/>
                <a:gd name="T71" fmla="*/ 141 h 164"/>
                <a:gd name="T72" fmla="*/ 70 w 129"/>
                <a:gd name="T73" fmla="*/ 72 h 164"/>
                <a:gd name="T74" fmla="*/ 88 w 129"/>
                <a:gd name="T75" fmla="*/ 75 h 164"/>
                <a:gd name="T76" fmla="*/ 85 w 129"/>
                <a:gd name="T77" fmla="*/ 88 h 164"/>
                <a:gd name="T78" fmla="*/ 67 w 129"/>
                <a:gd name="T79" fmla="*/ 85 h 164"/>
                <a:gd name="T80" fmla="*/ 68 w 129"/>
                <a:gd name="T81" fmla="*/ 102 h 164"/>
                <a:gd name="T82" fmla="*/ 85 w 129"/>
                <a:gd name="T83" fmla="*/ 98 h 164"/>
                <a:gd name="T84" fmla="*/ 89 w 129"/>
                <a:gd name="T85" fmla="*/ 111 h 164"/>
                <a:gd name="T86" fmla="*/ 71 w 129"/>
                <a:gd name="T87" fmla="*/ 114 h 164"/>
                <a:gd name="T88" fmla="*/ 68 w 129"/>
                <a:gd name="T89" fmla="*/ 102 h 164"/>
                <a:gd name="T90" fmla="*/ 72 w 129"/>
                <a:gd name="T91" fmla="*/ 141 h 164"/>
                <a:gd name="T92" fmla="*/ 68 w 129"/>
                <a:gd name="T93" fmla="*/ 128 h 164"/>
                <a:gd name="T94" fmla="*/ 86 w 129"/>
                <a:gd name="T95" fmla="*/ 124 h 164"/>
                <a:gd name="T96" fmla="*/ 89 w 129"/>
                <a:gd name="T97" fmla="*/ 137 h 164"/>
                <a:gd name="T98" fmla="*/ 94 w 129"/>
                <a:gd name="T99" fmla="*/ 75 h 164"/>
                <a:gd name="T100" fmla="*/ 112 w 129"/>
                <a:gd name="T101" fmla="*/ 71 h 164"/>
                <a:gd name="T102" fmla="*/ 115 w 129"/>
                <a:gd name="T103" fmla="*/ 84 h 164"/>
                <a:gd name="T104" fmla="*/ 97 w 129"/>
                <a:gd name="T105" fmla="*/ 87 h 164"/>
                <a:gd name="T106" fmla="*/ 94 w 129"/>
                <a:gd name="T107" fmla="*/ 75 h 164"/>
                <a:gd name="T108" fmla="*/ 98 w 129"/>
                <a:gd name="T109" fmla="*/ 98 h 164"/>
                <a:gd name="T110" fmla="*/ 115 w 129"/>
                <a:gd name="T111" fmla="*/ 101 h 164"/>
                <a:gd name="T112" fmla="*/ 113 w 129"/>
                <a:gd name="T113" fmla="*/ 113 h 164"/>
                <a:gd name="T114" fmla="*/ 95 w 129"/>
                <a:gd name="T115" fmla="*/ 111 h 164"/>
                <a:gd name="T116" fmla="*/ 113 w 129"/>
                <a:gd name="T117" fmla="*/ 140 h 164"/>
                <a:gd name="T118" fmla="*/ 95 w 129"/>
                <a:gd name="T119" fmla="*/ 137 h 164"/>
                <a:gd name="T120" fmla="*/ 98 w 129"/>
                <a:gd name="T121" fmla="*/ 124 h 164"/>
                <a:gd name="T122" fmla="*/ 116 w 129"/>
                <a:gd name="T123" fmla="*/ 127 h 164"/>
                <a:gd name="T124" fmla="*/ 113 w 129"/>
                <a:gd name="T125" fmla="*/ 14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9" h="164">
                  <a:moveTo>
                    <a:pt x="126" y="33"/>
                  </a:moveTo>
                  <a:cubicBezTo>
                    <a:pt x="126" y="15"/>
                    <a:pt x="111" y="0"/>
                    <a:pt x="93" y="1"/>
                  </a:cubicBezTo>
                  <a:cubicBezTo>
                    <a:pt x="32" y="2"/>
                    <a:pt x="32" y="2"/>
                    <a:pt x="32" y="2"/>
                  </a:cubicBezTo>
                  <a:cubicBezTo>
                    <a:pt x="14" y="2"/>
                    <a:pt x="0" y="17"/>
                    <a:pt x="0" y="35"/>
                  </a:cubicBezTo>
                  <a:cubicBezTo>
                    <a:pt x="2" y="131"/>
                    <a:pt x="2" y="131"/>
                    <a:pt x="2" y="131"/>
                  </a:cubicBezTo>
                  <a:cubicBezTo>
                    <a:pt x="2" y="149"/>
                    <a:pt x="17" y="164"/>
                    <a:pt x="35" y="163"/>
                  </a:cubicBezTo>
                  <a:cubicBezTo>
                    <a:pt x="97" y="162"/>
                    <a:pt x="97" y="162"/>
                    <a:pt x="97" y="162"/>
                  </a:cubicBezTo>
                  <a:cubicBezTo>
                    <a:pt x="115" y="161"/>
                    <a:pt x="129" y="146"/>
                    <a:pt x="128" y="128"/>
                  </a:cubicBezTo>
                  <a:lnTo>
                    <a:pt x="126" y="33"/>
                  </a:lnTo>
                  <a:close/>
                  <a:moveTo>
                    <a:pt x="12" y="35"/>
                  </a:moveTo>
                  <a:cubicBezTo>
                    <a:pt x="12" y="24"/>
                    <a:pt x="21" y="15"/>
                    <a:pt x="32" y="14"/>
                  </a:cubicBezTo>
                  <a:cubicBezTo>
                    <a:pt x="93" y="13"/>
                    <a:pt x="93" y="13"/>
                    <a:pt x="93" y="13"/>
                  </a:cubicBezTo>
                  <a:cubicBezTo>
                    <a:pt x="105" y="13"/>
                    <a:pt x="114" y="22"/>
                    <a:pt x="114" y="33"/>
                  </a:cubicBezTo>
                  <a:cubicBezTo>
                    <a:pt x="114" y="41"/>
                    <a:pt x="114" y="41"/>
                    <a:pt x="114" y="41"/>
                  </a:cubicBezTo>
                  <a:cubicBezTo>
                    <a:pt x="115" y="52"/>
                    <a:pt x="106" y="62"/>
                    <a:pt x="94" y="62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22" y="64"/>
                    <a:pt x="13" y="55"/>
                    <a:pt x="12" y="43"/>
                  </a:cubicBezTo>
                  <a:lnTo>
                    <a:pt x="12" y="35"/>
                  </a:lnTo>
                  <a:close/>
                  <a:moveTo>
                    <a:pt x="13" y="77"/>
                  </a:moveTo>
                  <a:cubicBezTo>
                    <a:pt x="13" y="75"/>
                    <a:pt x="15" y="73"/>
                    <a:pt x="16" y="73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3" y="73"/>
                    <a:pt x="34" y="74"/>
                    <a:pt x="34" y="76"/>
                  </a:cubicBezTo>
                  <a:cubicBezTo>
                    <a:pt x="34" y="86"/>
                    <a:pt x="34" y="86"/>
                    <a:pt x="34" y="86"/>
                  </a:cubicBezTo>
                  <a:cubicBezTo>
                    <a:pt x="34" y="87"/>
                    <a:pt x="33" y="89"/>
                    <a:pt x="31" y="89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5" y="89"/>
                    <a:pt x="13" y="88"/>
                    <a:pt x="13" y="86"/>
                  </a:cubicBezTo>
                  <a:lnTo>
                    <a:pt x="13" y="77"/>
                  </a:lnTo>
                  <a:close/>
                  <a:moveTo>
                    <a:pt x="14" y="103"/>
                  </a:moveTo>
                  <a:cubicBezTo>
                    <a:pt x="14" y="101"/>
                    <a:pt x="15" y="100"/>
                    <a:pt x="17" y="100"/>
                  </a:cubicBezTo>
                  <a:cubicBezTo>
                    <a:pt x="31" y="99"/>
                    <a:pt x="31" y="99"/>
                    <a:pt x="31" y="99"/>
                  </a:cubicBezTo>
                  <a:cubicBezTo>
                    <a:pt x="33" y="99"/>
                    <a:pt x="35" y="101"/>
                    <a:pt x="35" y="102"/>
                  </a:cubicBezTo>
                  <a:cubicBezTo>
                    <a:pt x="35" y="112"/>
                    <a:pt x="35" y="112"/>
                    <a:pt x="35" y="112"/>
                  </a:cubicBezTo>
                  <a:cubicBezTo>
                    <a:pt x="35" y="114"/>
                    <a:pt x="34" y="115"/>
                    <a:pt x="32" y="115"/>
                  </a:cubicBezTo>
                  <a:cubicBezTo>
                    <a:pt x="17" y="116"/>
                    <a:pt x="17" y="116"/>
                    <a:pt x="17" y="116"/>
                  </a:cubicBezTo>
                  <a:cubicBezTo>
                    <a:pt x="15" y="116"/>
                    <a:pt x="14" y="114"/>
                    <a:pt x="14" y="112"/>
                  </a:cubicBezTo>
                  <a:lnTo>
                    <a:pt x="14" y="103"/>
                  </a:lnTo>
                  <a:close/>
                  <a:moveTo>
                    <a:pt x="32" y="142"/>
                  </a:moveTo>
                  <a:cubicBezTo>
                    <a:pt x="18" y="142"/>
                    <a:pt x="18" y="142"/>
                    <a:pt x="18" y="142"/>
                  </a:cubicBezTo>
                  <a:cubicBezTo>
                    <a:pt x="16" y="142"/>
                    <a:pt x="15" y="141"/>
                    <a:pt x="15" y="139"/>
                  </a:cubicBezTo>
                  <a:cubicBezTo>
                    <a:pt x="14" y="129"/>
                    <a:pt x="14" y="129"/>
                    <a:pt x="14" y="129"/>
                  </a:cubicBezTo>
                  <a:cubicBezTo>
                    <a:pt x="14" y="127"/>
                    <a:pt x="16" y="126"/>
                    <a:pt x="17" y="126"/>
                  </a:cubicBezTo>
                  <a:cubicBezTo>
                    <a:pt x="32" y="126"/>
                    <a:pt x="32" y="126"/>
                    <a:pt x="32" y="126"/>
                  </a:cubicBezTo>
                  <a:cubicBezTo>
                    <a:pt x="34" y="126"/>
                    <a:pt x="35" y="127"/>
                    <a:pt x="35" y="129"/>
                  </a:cubicBezTo>
                  <a:cubicBezTo>
                    <a:pt x="35" y="138"/>
                    <a:pt x="35" y="138"/>
                    <a:pt x="35" y="138"/>
                  </a:cubicBezTo>
                  <a:cubicBezTo>
                    <a:pt x="36" y="140"/>
                    <a:pt x="34" y="142"/>
                    <a:pt x="32" y="142"/>
                  </a:cubicBezTo>
                  <a:close/>
                  <a:moveTo>
                    <a:pt x="40" y="76"/>
                  </a:moveTo>
                  <a:cubicBezTo>
                    <a:pt x="40" y="74"/>
                    <a:pt x="41" y="73"/>
                    <a:pt x="43" y="73"/>
                  </a:cubicBezTo>
                  <a:cubicBezTo>
                    <a:pt x="58" y="72"/>
                    <a:pt x="58" y="72"/>
                    <a:pt x="58" y="72"/>
                  </a:cubicBezTo>
                  <a:cubicBezTo>
                    <a:pt x="60" y="72"/>
                    <a:pt x="61" y="74"/>
                    <a:pt x="61" y="76"/>
                  </a:cubicBezTo>
                  <a:cubicBezTo>
                    <a:pt x="61" y="85"/>
                    <a:pt x="61" y="85"/>
                    <a:pt x="61" y="85"/>
                  </a:cubicBezTo>
                  <a:cubicBezTo>
                    <a:pt x="61" y="87"/>
                    <a:pt x="60" y="88"/>
                    <a:pt x="58" y="88"/>
                  </a:cubicBezTo>
                  <a:cubicBezTo>
                    <a:pt x="44" y="89"/>
                    <a:pt x="44" y="89"/>
                    <a:pt x="44" y="89"/>
                  </a:cubicBezTo>
                  <a:cubicBezTo>
                    <a:pt x="42" y="89"/>
                    <a:pt x="40" y="87"/>
                    <a:pt x="40" y="86"/>
                  </a:cubicBezTo>
                  <a:lnTo>
                    <a:pt x="40" y="76"/>
                  </a:lnTo>
                  <a:close/>
                  <a:moveTo>
                    <a:pt x="41" y="102"/>
                  </a:moveTo>
                  <a:cubicBezTo>
                    <a:pt x="41" y="101"/>
                    <a:pt x="42" y="99"/>
                    <a:pt x="44" y="99"/>
                  </a:cubicBezTo>
                  <a:cubicBezTo>
                    <a:pt x="58" y="99"/>
                    <a:pt x="58" y="99"/>
                    <a:pt x="58" y="99"/>
                  </a:cubicBezTo>
                  <a:cubicBezTo>
                    <a:pt x="60" y="99"/>
                    <a:pt x="62" y="100"/>
                    <a:pt x="62" y="102"/>
                  </a:cubicBezTo>
                  <a:cubicBezTo>
                    <a:pt x="62" y="111"/>
                    <a:pt x="62" y="111"/>
                    <a:pt x="62" y="111"/>
                  </a:cubicBezTo>
                  <a:cubicBezTo>
                    <a:pt x="62" y="113"/>
                    <a:pt x="60" y="115"/>
                    <a:pt x="59" y="115"/>
                  </a:cubicBezTo>
                  <a:cubicBezTo>
                    <a:pt x="44" y="115"/>
                    <a:pt x="44" y="115"/>
                    <a:pt x="44" y="115"/>
                  </a:cubicBezTo>
                  <a:cubicBezTo>
                    <a:pt x="42" y="115"/>
                    <a:pt x="41" y="114"/>
                    <a:pt x="41" y="112"/>
                  </a:cubicBezTo>
                  <a:lnTo>
                    <a:pt x="41" y="102"/>
                  </a:lnTo>
                  <a:close/>
                  <a:moveTo>
                    <a:pt x="59" y="141"/>
                  </a:moveTo>
                  <a:cubicBezTo>
                    <a:pt x="45" y="141"/>
                    <a:pt x="45" y="141"/>
                    <a:pt x="45" y="141"/>
                  </a:cubicBezTo>
                  <a:cubicBezTo>
                    <a:pt x="43" y="141"/>
                    <a:pt x="42" y="140"/>
                    <a:pt x="41" y="138"/>
                  </a:cubicBezTo>
                  <a:cubicBezTo>
                    <a:pt x="41" y="129"/>
                    <a:pt x="41" y="129"/>
                    <a:pt x="41" y="129"/>
                  </a:cubicBezTo>
                  <a:cubicBezTo>
                    <a:pt x="41" y="127"/>
                    <a:pt x="43" y="125"/>
                    <a:pt x="44" y="125"/>
                  </a:cubicBezTo>
                  <a:cubicBezTo>
                    <a:pt x="59" y="125"/>
                    <a:pt x="59" y="125"/>
                    <a:pt x="59" y="125"/>
                  </a:cubicBezTo>
                  <a:cubicBezTo>
                    <a:pt x="61" y="125"/>
                    <a:pt x="62" y="126"/>
                    <a:pt x="62" y="128"/>
                  </a:cubicBezTo>
                  <a:cubicBezTo>
                    <a:pt x="62" y="138"/>
                    <a:pt x="62" y="138"/>
                    <a:pt x="62" y="138"/>
                  </a:cubicBezTo>
                  <a:cubicBezTo>
                    <a:pt x="62" y="140"/>
                    <a:pt x="61" y="141"/>
                    <a:pt x="59" y="141"/>
                  </a:cubicBezTo>
                  <a:close/>
                  <a:moveTo>
                    <a:pt x="67" y="75"/>
                  </a:moveTo>
                  <a:cubicBezTo>
                    <a:pt x="67" y="74"/>
                    <a:pt x="68" y="72"/>
                    <a:pt x="70" y="72"/>
                  </a:cubicBezTo>
                  <a:cubicBezTo>
                    <a:pt x="85" y="72"/>
                    <a:pt x="85" y="72"/>
                    <a:pt x="85" y="72"/>
                  </a:cubicBezTo>
                  <a:cubicBezTo>
                    <a:pt x="86" y="72"/>
                    <a:pt x="88" y="73"/>
                    <a:pt x="88" y="75"/>
                  </a:cubicBezTo>
                  <a:cubicBezTo>
                    <a:pt x="88" y="84"/>
                    <a:pt x="88" y="84"/>
                    <a:pt x="88" y="84"/>
                  </a:cubicBezTo>
                  <a:cubicBezTo>
                    <a:pt x="88" y="86"/>
                    <a:pt x="87" y="88"/>
                    <a:pt x="85" y="88"/>
                  </a:cubicBezTo>
                  <a:cubicBezTo>
                    <a:pt x="71" y="88"/>
                    <a:pt x="71" y="88"/>
                    <a:pt x="71" y="88"/>
                  </a:cubicBezTo>
                  <a:cubicBezTo>
                    <a:pt x="69" y="88"/>
                    <a:pt x="67" y="87"/>
                    <a:pt x="67" y="85"/>
                  </a:cubicBezTo>
                  <a:lnTo>
                    <a:pt x="67" y="75"/>
                  </a:lnTo>
                  <a:close/>
                  <a:moveTo>
                    <a:pt x="68" y="102"/>
                  </a:moveTo>
                  <a:cubicBezTo>
                    <a:pt x="68" y="100"/>
                    <a:pt x="69" y="99"/>
                    <a:pt x="71" y="98"/>
                  </a:cubicBezTo>
                  <a:cubicBezTo>
                    <a:pt x="85" y="98"/>
                    <a:pt x="85" y="98"/>
                    <a:pt x="85" y="98"/>
                  </a:cubicBezTo>
                  <a:cubicBezTo>
                    <a:pt x="87" y="98"/>
                    <a:pt x="89" y="100"/>
                    <a:pt x="89" y="101"/>
                  </a:cubicBezTo>
                  <a:cubicBezTo>
                    <a:pt x="89" y="111"/>
                    <a:pt x="89" y="111"/>
                    <a:pt x="89" y="111"/>
                  </a:cubicBezTo>
                  <a:cubicBezTo>
                    <a:pt x="89" y="113"/>
                    <a:pt x="87" y="114"/>
                    <a:pt x="86" y="114"/>
                  </a:cubicBezTo>
                  <a:cubicBezTo>
                    <a:pt x="71" y="114"/>
                    <a:pt x="71" y="114"/>
                    <a:pt x="71" y="114"/>
                  </a:cubicBezTo>
                  <a:cubicBezTo>
                    <a:pt x="69" y="114"/>
                    <a:pt x="68" y="113"/>
                    <a:pt x="68" y="111"/>
                  </a:cubicBezTo>
                  <a:lnTo>
                    <a:pt x="68" y="102"/>
                  </a:lnTo>
                  <a:close/>
                  <a:moveTo>
                    <a:pt x="86" y="140"/>
                  </a:moveTo>
                  <a:cubicBezTo>
                    <a:pt x="72" y="141"/>
                    <a:pt x="72" y="141"/>
                    <a:pt x="72" y="141"/>
                  </a:cubicBezTo>
                  <a:cubicBezTo>
                    <a:pt x="70" y="141"/>
                    <a:pt x="68" y="139"/>
                    <a:pt x="68" y="138"/>
                  </a:cubicBezTo>
                  <a:cubicBezTo>
                    <a:pt x="68" y="128"/>
                    <a:pt x="68" y="128"/>
                    <a:pt x="68" y="128"/>
                  </a:cubicBezTo>
                  <a:cubicBezTo>
                    <a:pt x="68" y="126"/>
                    <a:pt x="70" y="125"/>
                    <a:pt x="71" y="125"/>
                  </a:cubicBezTo>
                  <a:cubicBezTo>
                    <a:pt x="86" y="124"/>
                    <a:pt x="86" y="124"/>
                    <a:pt x="86" y="124"/>
                  </a:cubicBezTo>
                  <a:cubicBezTo>
                    <a:pt x="88" y="124"/>
                    <a:pt x="89" y="126"/>
                    <a:pt x="89" y="128"/>
                  </a:cubicBezTo>
                  <a:cubicBezTo>
                    <a:pt x="89" y="137"/>
                    <a:pt x="89" y="137"/>
                    <a:pt x="89" y="137"/>
                  </a:cubicBezTo>
                  <a:cubicBezTo>
                    <a:pt x="89" y="139"/>
                    <a:pt x="88" y="140"/>
                    <a:pt x="86" y="140"/>
                  </a:cubicBezTo>
                  <a:close/>
                  <a:moveTo>
                    <a:pt x="94" y="75"/>
                  </a:moveTo>
                  <a:cubicBezTo>
                    <a:pt x="94" y="73"/>
                    <a:pt x="95" y="72"/>
                    <a:pt x="97" y="72"/>
                  </a:cubicBezTo>
                  <a:cubicBezTo>
                    <a:pt x="112" y="71"/>
                    <a:pt x="112" y="71"/>
                    <a:pt x="112" y="71"/>
                  </a:cubicBezTo>
                  <a:cubicBezTo>
                    <a:pt x="113" y="71"/>
                    <a:pt x="115" y="73"/>
                    <a:pt x="115" y="74"/>
                  </a:cubicBezTo>
                  <a:cubicBezTo>
                    <a:pt x="115" y="84"/>
                    <a:pt x="115" y="84"/>
                    <a:pt x="115" y="84"/>
                  </a:cubicBezTo>
                  <a:cubicBezTo>
                    <a:pt x="115" y="86"/>
                    <a:pt x="114" y="87"/>
                    <a:pt x="112" y="87"/>
                  </a:cubicBezTo>
                  <a:cubicBezTo>
                    <a:pt x="97" y="87"/>
                    <a:pt x="97" y="87"/>
                    <a:pt x="97" y="87"/>
                  </a:cubicBezTo>
                  <a:cubicBezTo>
                    <a:pt x="96" y="88"/>
                    <a:pt x="94" y="86"/>
                    <a:pt x="94" y="84"/>
                  </a:cubicBezTo>
                  <a:lnTo>
                    <a:pt x="94" y="75"/>
                  </a:lnTo>
                  <a:close/>
                  <a:moveTo>
                    <a:pt x="95" y="101"/>
                  </a:moveTo>
                  <a:cubicBezTo>
                    <a:pt x="95" y="99"/>
                    <a:pt x="96" y="98"/>
                    <a:pt x="98" y="98"/>
                  </a:cubicBezTo>
                  <a:cubicBezTo>
                    <a:pt x="112" y="98"/>
                    <a:pt x="112" y="98"/>
                    <a:pt x="112" y="98"/>
                  </a:cubicBezTo>
                  <a:cubicBezTo>
                    <a:pt x="114" y="98"/>
                    <a:pt x="115" y="99"/>
                    <a:pt x="115" y="101"/>
                  </a:cubicBezTo>
                  <a:cubicBezTo>
                    <a:pt x="116" y="110"/>
                    <a:pt x="116" y="110"/>
                    <a:pt x="116" y="110"/>
                  </a:cubicBezTo>
                  <a:cubicBezTo>
                    <a:pt x="116" y="112"/>
                    <a:pt x="114" y="113"/>
                    <a:pt x="113" y="113"/>
                  </a:cubicBezTo>
                  <a:cubicBezTo>
                    <a:pt x="98" y="114"/>
                    <a:pt x="98" y="114"/>
                    <a:pt x="98" y="114"/>
                  </a:cubicBezTo>
                  <a:cubicBezTo>
                    <a:pt x="96" y="114"/>
                    <a:pt x="95" y="112"/>
                    <a:pt x="95" y="111"/>
                  </a:cubicBezTo>
                  <a:lnTo>
                    <a:pt x="95" y="101"/>
                  </a:lnTo>
                  <a:close/>
                  <a:moveTo>
                    <a:pt x="113" y="140"/>
                  </a:moveTo>
                  <a:cubicBezTo>
                    <a:pt x="99" y="140"/>
                    <a:pt x="99" y="140"/>
                    <a:pt x="99" y="140"/>
                  </a:cubicBezTo>
                  <a:cubicBezTo>
                    <a:pt x="97" y="140"/>
                    <a:pt x="95" y="139"/>
                    <a:pt x="95" y="137"/>
                  </a:cubicBezTo>
                  <a:cubicBezTo>
                    <a:pt x="95" y="127"/>
                    <a:pt x="95" y="127"/>
                    <a:pt x="95" y="127"/>
                  </a:cubicBezTo>
                  <a:cubicBezTo>
                    <a:pt x="95" y="126"/>
                    <a:pt x="97" y="124"/>
                    <a:pt x="98" y="124"/>
                  </a:cubicBezTo>
                  <a:cubicBezTo>
                    <a:pt x="113" y="124"/>
                    <a:pt x="113" y="124"/>
                    <a:pt x="113" y="124"/>
                  </a:cubicBezTo>
                  <a:cubicBezTo>
                    <a:pt x="115" y="124"/>
                    <a:pt x="116" y="125"/>
                    <a:pt x="116" y="127"/>
                  </a:cubicBezTo>
                  <a:cubicBezTo>
                    <a:pt x="116" y="137"/>
                    <a:pt x="116" y="137"/>
                    <a:pt x="116" y="137"/>
                  </a:cubicBezTo>
                  <a:cubicBezTo>
                    <a:pt x="116" y="138"/>
                    <a:pt x="115" y="140"/>
                    <a:pt x="113" y="1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9" name="Freeform 248"/>
            <p:cNvSpPr>
              <a:spLocks/>
            </p:cNvSpPr>
            <p:nvPr/>
          </p:nvSpPr>
          <p:spPr bwMode="auto">
            <a:xfrm flipH="1">
              <a:off x="1613539" y="2935601"/>
              <a:ext cx="96830" cy="96830"/>
            </a:xfrm>
            <a:custGeom>
              <a:avLst/>
              <a:gdLst>
                <a:gd name="T0" fmla="*/ 34 w 39"/>
                <a:gd name="T1" fmla="*/ 13 h 39"/>
                <a:gd name="T2" fmla="*/ 25 w 39"/>
                <a:gd name="T3" fmla="*/ 14 h 39"/>
                <a:gd name="T4" fmla="*/ 25 w 39"/>
                <a:gd name="T5" fmla="*/ 5 h 39"/>
                <a:gd name="T6" fmla="*/ 19 w 39"/>
                <a:gd name="T7" fmla="*/ 0 h 39"/>
                <a:gd name="T8" fmla="*/ 14 w 39"/>
                <a:gd name="T9" fmla="*/ 5 h 39"/>
                <a:gd name="T10" fmla="*/ 14 w 39"/>
                <a:gd name="T11" fmla="*/ 14 h 39"/>
                <a:gd name="T12" fmla="*/ 6 w 39"/>
                <a:gd name="T13" fmla="*/ 14 h 39"/>
                <a:gd name="T14" fmla="*/ 0 w 39"/>
                <a:gd name="T15" fmla="*/ 20 h 39"/>
                <a:gd name="T16" fmla="*/ 6 w 39"/>
                <a:gd name="T17" fmla="*/ 25 h 39"/>
                <a:gd name="T18" fmla="*/ 15 w 39"/>
                <a:gd name="T19" fmla="*/ 25 h 39"/>
                <a:gd name="T20" fmla="*/ 15 w 39"/>
                <a:gd name="T21" fmla="*/ 33 h 39"/>
                <a:gd name="T22" fmla="*/ 20 w 39"/>
                <a:gd name="T23" fmla="*/ 39 h 39"/>
                <a:gd name="T24" fmla="*/ 26 w 39"/>
                <a:gd name="T25" fmla="*/ 33 h 39"/>
                <a:gd name="T26" fmla="*/ 26 w 39"/>
                <a:gd name="T27" fmla="*/ 25 h 39"/>
                <a:gd name="T28" fmla="*/ 34 w 39"/>
                <a:gd name="T29" fmla="*/ 24 h 39"/>
                <a:gd name="T30" fmla="*/ 39 w 39"/>
                <a:gd name="T31" fmla="*/ 19 h 39"/>
                <a:gd name="T32" fmla="*/ 34 w 39"/>
                <a:gd name="T33" fmla="*/ 13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9" h="39">
                  <a:moveTo>
                    <a:pt x="34" y="13"/>
                  </a:moveTo>
                  <a:cubicBezTo>
                    <a:pt x="25" y="14"/>
                    <a:pt x="25" y="14"/>
                    <a:pt x="25" y="14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2"/>
                    <a:pt x="23" y="0"/>
                    <a:pt x="19" y="0"/>
                  </a:cubicBezTo>
                  <a:cubicBezTo>
                    <a:pt x="16" y="0"/>
                    <a:pt x="14" y="2"/>
                    <a:pt x="14" y="5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3" y="14"/>
                    <a:pt x="0" y="17"/>
                    <a:pt x="0" y="20"/>
                  </a:cubicBezTo>
                  <a:cubicBezTo>
                    <a:pt x="0" y="23"/>
                    <a:pt x="3" y="25"/>
                    <a:pt x="6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5" y="36"/>
                    <a:pt x="17" y="39"/>
                    <a:pt x="20" y="39"/>
                  </a:cubicBezTo>
                  <a:cubicBezTo>
                    <a:pt x="23" y="39"/>
                    <a:pt x="26" y="36"/>
                    <a:pt x="26" y="33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7" y="24"/>
                    <a:pt x="39" y="22"/>
                    <a:pt x="39" y="19"/>
                  </a:cubicBezTo>
                  <a:cubicBezTo>
                    <a:pt x="39" y="16"/>
                    <a:pt x="37" y="13"/>
                    <a:pt x="34" y="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0" name="Freeform 249"/>
            <p:cNvSpPr>
              <a:spLocks/>
            </p:cNvSpPr>
            <p:nvPr/>
          </p:nvSpPr>
          <p:spPr bwMode="auto">
            <a:xfrm flipH="1">
              <a:off x="1496613" y="2966659"/>
              <a:ext cx="98657" cy="29232"/>
            </a:xfrm>
            <a:custGeom>
              <a:avLst/>
              <a:gdLst>
                <a:gd name="T0" fmla="*/ 33 w 39"/>
                <a:gd name="T1" fmla="*/ 0 h 12"/>
                <a:gd name="T2" fmla="*/ 5 w 39"/>
                <a:gd name="T3" fmla="*/ 1 h 12"/>
                <a:gd name="T4" fmla="*/ 0 w 39"/>
                <a:gd name="T5" fmla="*/ 7 h 12"/>
                <a:gd name="T6" fmla="*/ 5 w 39"/>
                <a:gd name="T7" fmla="*/ 12 h 12"/>
                <a:gd name="T8" fmla="*/ 33 w 39"/>
                <a:gd name="T9" fmla="*/ 11 h 12"/>
                <a:gd name="T10" fmla="*/ 39 w 39"/>
                <a:gd name="T11" fmla="*/ 6 h 12"/>
                <a:gd name="T12" fmla="*/ 33 w 39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12">
                  <a:moveTo>
                    <a:pt x="33" y="0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2" y="1"/>
                    <a:pt x="0" y="4"/>
                    <a:pt x="0" y="7"/>
                  </a:cubicBezTo>
                  <a:cubicBezTo>
                    <a:pt x="0" y="10"/>
                    <a:pt x="2" y="12"/>
                    <a:pt x="5" y="12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6" y="11"/>
                    <a:pt x="39" y="9"/>
                    <a:pt x="39" y="6"/>
                  </a:cubicBezTo>
                  <a:cubicBezTo>
                    <a:pt x="39" y="3"/>
                    <a:pt x="36" y="0"/>
                    <a:pt x="3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1" name="Freeform 250"/>
            <p:cNvSpPr>
              <a:spLocks noEditPoints="1"/>
            </p:cNvSpPr>
            <p:nvPr/>
          </p:nvSpPr>
          <p:spPr bwMode="auto">
            <a:xfrm flipH="1">
              <a:off x="1418052" y="4104867"/>
              <a:ext cx="206449" cy="261258"/>
            </a:xfrm>
            <a:custGeom>
              <a:avLst/>
              <a:gdLst>
                <a:gd name="T0" fmla="*/ 60 w 83"/>
                <a:gd name="T1" fmla="*/ 1 h 105"/>
                <a:gd name="T2" fmla="*/ 0 w 83"/>
                <a:gd name="T3" fmla="*/ 23 h 105"/>
                <a:gd name="T4" fmla="*/ 23 w 83"/>
                <a:gd name="T5" fmla="*/ 105 h 105"/>
                <a:gd name="T6" fmla="*/ 83 w 83"/>
                <a:gd name="T7" fmla="*/ 82 h 105"/>
                <a:gd name="T8" fmla="*/ 8 w 83"/>
                <a:gd name="T9" fmla="*/ 23 h 105"/>
                <a:gd name="T10" fmla="*/ 60 w 83"/>
                <a:gd name="T11" fmla="*/ 8 h 105"/>
                <a:gd name="T12" fmla="*/ 74 w 83"/>
                <a:gd name="T13" fmla="*/ 26 h 105"/>
                <a:gd name="T14" fmla="*/ 22 w 83"/>
                <a:gd name="T15" fmla="*/ 41 h 105"/>
                <a:gd name="T16" fmla="*/ 8 w 83"/>
                <a:gd name="T17" fmla="*/ 23 h 105"/>
                <a:gd name="T18" fmla="*/ 11 w 83"/>
                <a:gd name="T19" fmla="*/ 47 h 105"/>
                <a:gd name="T20" fmla="*/ 22 w 83"/>
                <a:gd name="T21" fmla="*/ 49 h 105"/>
                <a:gd name="T22" fmla="*/ 20 w 83"/>
                <a:gd name="T23" fmla="*/ 57 h 105"/>
                <a:gd name="T24" fmla="*/ 9 w 83"/>
                <a:gd name="T25" fmla="*/ 55 h 105"/>
                <a:gd name="T26" fmla="*/ 9 w 83"/>
                <a:gd name="T27" fmla="*/ 66 h 105"/>
                <a:gd name="T28" fmla="*/ 21 w 83"/>
                <a:gd name="T29" fmla="*/ 64 h 105"/>
                <a:gd name="T30" fmla="*/ 23 w 83"/>
                <a:gd name="T31" fmla="*/ 72 h 105"/>
                <a:gd name="T32" fmla="*/ 11 w 83"/>
                <a:gd name="T33" fmla="*/ 74 h 105"/>
                <a:gd name="T34" fmla="*/ 9 w 83"/>
                <a:gd name="T35" fmla="*/ 66 h 105"/>
                <a:gd name="T36" fmla="*/ 12 w 83"/>
                <a:gd name="T37" fmla="*/ 91 h 105"/>
                <a:gd name="T38" fmla="*/ 10 w 83"/>
                <a:gd name="T39" fmla="*/ 83 h 105"/>
                <a:gd name="T40" fmla="*/ 21 w 83"/>
                <a:gd name="T41" fmla="*/ 81 h 105"/>
                <a:gd name="T42" fmla="*/ 23 w 83"/>
                <a:gd name="T43" fmla="*/ 89 h 105"/>
                <a:gd name="T44" fmla="*/ 26 w 83"/>
                <a:gd name="T45" fmla="*/ 49 h 105"/>
                <a:gd name="T46" fmla="*/ 37 w 83"/>
                <a:gd name="T47" fmla="*/ 46 h 105"/>
                <a:gd name="T48" fmla="*/ 40 w 83"/>
                <a:gd name="T49" fmla="*/ 55 h 105"/>
                <a:gd name="T50" fmla="*/ 28 w 83"/>
                <a:gd name="T51" fmla="*/ 57 h 105"/>
                <a:gd name="T52" fmla="*/ 26 w 83"/>
                <a:gd name="T53" fmla="*/ 49 h 105"/>
                <a:gd name="T54" fmla="*/ 28 w 83"/>
                <a:gd name="T55" fmla="*/ 64 h 105"/>
                <a:gd name="T56" fmla="*/ 40 w 83"/>
                <a:gd name="T57" fmla="*/ 65 h 105"/>
                <a:gd name="T58" fmla="*/ 38 w 83"/>
                <a:gd name="T59" fmla="*/ 74 h 105"/>
                <a:gd name="T60" fmla="*/ 27 w 83"/>
                <a:gd name="T61" fmla="*/ 72 h 105"/>
                <a:gd name="T62" fmla="*/ 38 w 83"/>
                <a:gd name="T63" fmla="*/ 90 h 105"/>
                <a:gd name="T64" fmla="*/ 27 w 83"/>
                <a:gd name="T65" fmla="*/ 89 h 105"/>
                <a:gd name="T66" fmla="*/ 29 w 83"/>
                <a:gd name="T67" fmla="*/ 80 h 105"/>
                <a:gd name="T68" fmla="*/ 40 w 83"/>
                <a:gd name="T69" fmla="*/ 82 h 105"/>
                <a:gd name="T70" fmla="*/ 38 w 83"/>
                <a:gd name="T71" fmla="*/ 90 h 105"/>
                <a:gd name="T72" fmla="*/ 45 w 83"/>
                <a:gd name="T73" fmla="*/ 46 h 105"/>
                <a:gd name="T74" fmla="*/ 57 w 83"/>
                <a:gd name="T75" fmla="*/ 48 h 105"/>
                <a:gd name="T76" fmla="*/ 55 w 83"/>
                <a:gd name="T77" fmla="*/ 56 h 105"/>
                <a:gd name="T78" fmla="*/ 43 w 83"/>
                <a:gd name="T79" fmla="*/ 54 h 105"/>
                <a:gd name="T80" fmla="*/ 44 w 83"/>
                <a:gd name="T81" fmla="*/ 65 h 105"/>
                <a:gd name="T82" fmla="*/ 55 w 83"/>
                <a:gd name="T83" fmla="*/ 63 h 105"/>
                <a:gd name="T84" fmla="*/ 57 w 83"/>
                <a:gd name="T85" fmla="*/ 71 h 105"/>
                <a:gd name="T86" fmla="*/ 46 w 83"/>
                <a:gd name="T87" fmla="*/ 73 h 105"/>
                <a:gd name="T88" fmla="*/ 44 w 83"/>
                <a:gd name="T89" fmla="*/ 65 h 105"/>
                <a:gd name="T90" fmla="*/ 46 w 83"/>
                <a:gd name="T91" fmla="*/ 90 h 105"/>
                <a:gd name="T92" fmla="*/ 44 w 83"/>
                <a:gd name="T93" fmla="*/ 82 h 105"/>
                <a:gd name="T94" fmla="*/ 55 w 83"/>
                <a:gd name="T95" fmla="*/ 80 h 105"/>
                <a:gd name="T96" fmla="*/ 58 w 83"/>
                <a:gd name="T97" fmla="*/ 88 h 105"/>
                <a:gd name="T98" fmla="*/ 61 w 83"/>
                <a:gd name="T99" fmla="*/ 48 h 105"/>
                <a:gd name="T100" fmla="*/ 72 w 83"/>
                <a:gd name="T101" fmla="*/ 46 h 105"/>
                <a:gd name="T102" fmla="*/ 74 w 83"/>
                <a:gd name="T103" fmla="*/ 54 h 105"/>
                <a:gd name="T104" fmla="*/ 63 w 83"/>
                <a:gd name="T105" fmla="*/ 56 h 105"/>
                <a:gd name="T106" fmla="*/ 61 w 83"/>
                <a:gd name="T107" fmla="*/ 48 h 105"/>
                <a:gd name="T108" fmla="*/ 63 w 83"/>
                <a:gd name="T109" fmla="*/ 63 h 105"/>
                <a:gd name="T110" fmla="*/ 74 w 83"/>
                <a:gd name="T111" fmla="*/ 65 h 105"/>
                <a:gd name="T112" fmla="*/ 72 w 83"/>
                <a:gd name="T113" fmla="*/ 73 h 105"/>
                <a:gd name="T114" fmla="*/ 61 w 83"/>
                <a:gd name="T115" fmla="*/ 71 h 105"/>
                <a:gd name="T116" fmla="*/ 73 w 83"/>
                <a:gd name="T117" fmla="*/ 90 h 105"/>
                <a:gd name="T118" fmla="*/ 61 w 83"/>
                <a:gd name="T119" fmla="*/ 88 h 105"/>
                <a:gd name="T120" fmla="*/ 63 w 83"/>
                <a:gd name="T121" fmla="*/ 80 h 105"/>
                <a:gd name="T122" fmla="*/ 75 w 83"/>
                <a:gd name="T123" fmla="*/ 81 h 105"/>
                <a:gd name="T124" fmla="*/ 73 w 83"/>
                <a:gd name="T125" fmla="*/ 9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3" h="105">
                  <a:moveTo>
                    <a:pt x="81" y="21"/>
                  </a:moveTo>
                  <a:cubicBezTo>
                    <a:pt x="81" y="9"/>
                    <a:pt x="72" y="0"/>
                    <a:pt x="60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9" y="2"/>
                    <a:pt x="0" y="11"/>
                    <a:pt x="0" y="23"/>
                  </a:cubicBezTo>
                  <a:cubicBezTo>
                    <a:pt x="2" y="84"/>
                    <a:pt x="2" y="84"/>
                    <a:pt x="2" y="84"/>
                  </a:cubicBezTo>
                  <a:cubicBezTo>
                    <a:pt x="2" y="96"/>
                    <a:pt x="12" y="105"/>
                    <a:pt x="23" y="105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74" y="103"/>
                    <a:pt x="83" y="94"/>
                    <a:pt x="83" y="82"/>
                  </a:cubicBezTo>
                  <a:lnTo>
                    <a:pt x="81" y="21"/>
                  </a:lnTo>
                  <a:close/>
                  <a:moveTo>
                    <a:pt x="8" y="23"/>
                  </a:moveTo>
                  <a:cubicBezTo>
                    <a:pt x="8" y="15"/>
                    <a:pt x="14" y="9"/>
                    <a:pt x="21" y="9"/>
                  </a:cubicBezTo>
                  <a:cubicBezTo>
                    <a:pt x="60" y="8"/>
                    <a:pt x="60" y="8"/>
                    <a:pt x="60" y="8"/>
                  </a:cubicBezTo>
                  <a:cubicBezTo>
                    <a:pt x="67" y="8"/>
                    <a:pt x="73" y="14"/>
                    <a:pt x="74" y="21"/>
                  </a:cubicBezTo>
                  <a:cubicBezTo>
                    <a:pt x="74" y="26"/>
                    <a:pt x="74" y="26"/>
                    <a:pt x="74" y="26"/>
                  </a:cubicBezTo>
                  <a:cubicBezTo>
                    <a:pt x="74" y="34"/>
                    <a:pt x="68" y="40"/>
                    <a:pt x="61" y="40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15" y="41"/>
                    <a:pt x="9" y="35"/>
                    <a:pt x="8" y="28"/>
                  </a:cubicBezTo>
                  <a:lnTo>
                    <a:pt x="8" y="23"/>
                  </a:lnTo>
                  <a:close/>
                  <a:moveTo>
                    <a:pt x="9" y="49"/>
                  </a:moveTo>
                  <a:cubicBezTo>
                    <a:pt x="9" y="48"/>
                    <a:pt x="10" y="47"/>
                    <a:pt x="11" y="47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21" y="47"/>
                    <a:pt x="22" y="48"/>
                    <a:pt x="22" y="49"/>
                  </a:cubicBezTo>
                  <a:cubicBezTo>
                    <a:pt x="22" y="55"/>
                    <a:pt x="22" y="55"/>
                    <a:pt x="22" y="55"/>
                  </a:cubicBezTo>
                  <a:cubicBezTo>
                    <a:pt x="22" y="56"/>
                    <a:pt x="22" y="57"/>
                    <a:pt x="20" y="57"/>
                  </a:cubicBezTo>
                  <a:cubicBezTo>
                    <a:pt x="11" y="57"/>
                    <a:pt x="11" y="57"/>
                    <a:pt x="11" y="57"/>
                  </a:cubicBezTo>
                  <a:cubicBezTo>
                    <a:pt x="10" y="57"/>
                    <a:pt x="9" y="56"/>
                    <a:pt x="9" y="55"/>
                  </a:cubicBezTo>
                  <a:lnTo>
                    <a:pt x="9" y="49"/>
                  </a:lnTo>
                  <a:close/>
                  <a:moveTo>
                    <a:pt x="9" y="66"/>
                  </a:moveTo>
                  <a:cubicBezTo>
                    <a:pt x="9" y="65"/>
                    <a:pt x="10" y="64"/>
                    <a:pt x="11" y="64"/>
                  </a:cubicBezTo>
                  <a:cubicBezTo>
                    <a:pt x="21" y="64"/>
                    <a:pt x="21" y="64"/>
                    <a:pt x="21" y="64"/>
                  </a:cubicBezTo>
                  <a:cubicBezTo>
                    <a:pt x="22" y="64"/>
                    <a:pt x="23" y="65"/>
                    <a:pt x="23" y="66"/>
                  </a:cubicBezTo>
                  <a:cubicBezTo>
                    <a:pt x="23" y="72"/>
                    <a:pt x="23" y="72"/>
                    <a:pt x="23" y="72"/>
                  </a:cubicBezTo>
                  <a:cubicBezTo>
                    <a:pt x="23" y="73"/>
                    <a:pt x="22" y="74"/>
                    <a:pt x="21" y="74"/>
                  </a:cubicBezTo>
                  <a:cubicBezTo>
                    <a:pt x="11" y="74"/>
                    <a:pt x="11" y="74"/>
                    <a:pt x="11" y="74"/>
                  </a:cubicBezTo>
                  <a:cubicBezTo>
                    <a:pt x="10" y="74"/>
                    <a:pt x="9" y="73"/>
                    <a:pt x="9" y="72"/>
                  </a:cubicBezTo>
                  <a:lnTo>
                    <a:pt x="9" y="66"/>
                  </a:lnTo>
                  <a:close/>
                  <a:moveTo>
                    <a:pt x="21" y="91"/>
                  </a:moveTo>
                  <a:cubicBezTo>
                    <a:pt x="12" y="91"/>
                    <a:pt x="12" y="91"/>
                    <a:pt x="12" y="91"/>
                  </a:cubicBezTo>
                  <a:cubicBezTo>
                    <a:pt x="11" y="91"/>
                    <a:pt x="10" y="90"/>
                    <a:pt x="10" y="89"/>
                  </a:cubicBezTo>
                  <a:cubicBezTo>
                    <a:pt x="10" y="83"/>
                    <a:pt x="10" y="83"/>
                    <a:pt x="10" y="83"/>
                  </a:cubicBezTo>
                  <a:cubicBezTo>
                    <a:pt x="10" y="82"/>
                    <a:pt x="10" y="81"/>
                    <a:pt x="12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22" y="81"/>
                    <a:pt x="23" y="81"/>
                    <a:pt x="23" y="83"/>
                  </a:cubicBezTo>
                  <a:cubicBezTo>
                    <a:pt x="23" y="89"/>
                    <a:pt x="23" y="89"/>
                    <a:pt x="23" y="89"/>
                  </a:cubicBezTo>
                  <a:cubicBezTo>
                    <a:pt x="23" y="90"/>
                    <a:pt x="22" y="91"/>
                    <a:pt x="21" y="91"/>
                  </a:cubicBezTo>
                  <a:close/>
                  <a:moveTo>
                    <a:pt x="26" y="49"/>
                  </a:moveTo>
                  <a:cubicBezTo>
                    <a:pt x="26" y="48"/>
                    <a:pt x="27" y="47"/>
                    <a:pt x="28" y="47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9" y="46"/>
                    <a:pt x="39" y="47"/>
                    <a:pt x="39" y="48"/>
                  </a:cubicBezTo>
                  <a:cubicBezTo>
                    <a:pt x="40" y="55"/>
                    <a:pt x="40" y="55"/>
                    <a:pt x="40" y="55"/>
                  </a:cubicBezTo>
                  <a:cubicBezTo>
                    <a:pt x="40" y="56"/>
                    <a:pt x="39" y="57"/>
                    <a:pt x="38" y="57"/>
                  </a:cubicBezTo>
                  <a:cubicBezTo>
                    <a:pt x="28" y="57"/>
                    <a:pt x="28" y="57"/>
                    <a:pt x="28" y="57"/>
                  </a:cubicBezTo>
                  <a:cubicBezTo>
                    <a:pt x="27" y="57"/>
                    <a:pt x="26" y="56"/>
                    <a:pt x="26" y="55"/>
                  </a:cubicBezTo>
                  <a:lnTo>
                    <a:pt x="26" y="49"/>
                  </a:lnTo>
                  <a:close/>
                  <a:moveTo>
                    <a:pt x="26" y="66"/>
                  </a:moveTo>
                  <a:cubicBezTo>
                    <a:pt x="26" y="65"/>
                    <a:pt x="27" y="64"/>
                    <a:pt x="28" y="64"/>
                  </a:cubicBezTo>
                  <a:cubicBezTo>
                    <a:pt x="38" y="63"/>
                    <a:pt x="38" y="63"/>
                    <a:pt x="38" y="63"/>
                  </a:cubicBezTo>
                  <a:cubicBezTo>
                    <a:pt x="39" y="63"/>
                    <a:pt x="40" y="64"/>
                    <a:pt x="40" y="65"/>
                  </a:cubicBezTo>
                  <a:cubicBezTo>
                    <a:pt x="40" y="71"/>
                    <a:pt x="40" y="71"/>
                    <a:pt x="40" y="71"/>
                  </a:cubicBezTo>
                  <a:cubicBezTo>
                    <a:pt x="40" y="73"/>
                    <a:pt x="39" y="74"/>
                    <a:pt x="38" y="74"/>
                  </a:cubicBezTo>
                  <a:cubicBezTo>
                    <a:pt x="29" y="74"/>
                    <a:pt x="29" y="74"/>
                    <a:pt x="29" y="74"/>
                  </a:cubicBezTo>
                  <a:cubicBezTo>
                    <a:pt x="28" y="74"/>
                    <a:pt x="27" y="73"/>
                    <a:pt x="27" y="72"/>
                  </a:cubicBezTo>
                  <a:lnTo>
                    <a:pt x="26" y="66"/>
                  </a:lnTo>
                  <a:close/>
                  <a:moveTo>
                    <a:pt x="38" y="90"/>
                  </a:moveTo>
                  <a:cubicBezTo>
                    <a:pt x="29" y="91"/>
                    <a:pt x="29" y="91"/>
                    <a:pt x="29" y="91"/>
                  </a:cubicBezTo>
                  <a:cubicBezTo>
                    <a:pt x="28" y="91"/>
                    <a:pt x="27" y="90"/>
                    <a:pt x="27" y="89"/>
                  </a:cubicBezTo>
                  <a:cubicBezTo>
                    <a:pt x="27" y="82"/>
                    <a:pt x="27" y="82"/>
                    <a:pt x="27" y="82"/>
                  </a:cubicBezTo>
                  <a:cubicBezTo>
                    <a:pt x="27" y="81"/>
                    <a:pt x="28" y="80"/>
                    <a:pt x="29" y="80"/>
                  </a:cubicBezTo>
                  <a:cubicBezTo>
                    <a:pt x="38" y="80"/>
                    <a:pt x="38" y="80"/>
                    <a:pt x="38" y="80"/>
                  </a:cubicBezTo>
                  <a:cubicBezTo>
                    <a:pt x="39" y="80"/>
                    <a:pt x="40" y="81"/>
                    <a:pt x="40" y="82"/>
                  </a:cubicBezTo>
                  <a:cubicBezTo>
                    <a:pt x="40" y="88"/>
                    <a:pt x="40" y="88"/>
                    <a:pt x="40" y="88"/>
                  </a:cubicBezTo>
                  <a:cubicBezTo>
                    <a:pt x="40" y="89"/>
                    <a:pt x="39" y="90"/>
                    <a:pt x="38" y="90"/>
                  </a:cubicBezTo>
                  <a:close/>
                  <a:moveTo>
                    <a:pt x="43" y="48"/>
                  </a:moveTo>
                  <a:cubicBezTo>
                    <a:pt x="43" y="47"/>
                    <a:pt x="44" y="46"/>
                    <a:pt x="45" y="46"/>
                  </a:cubicBezTo>
                  <a:cubicBezTo>
                    <a:pt x="55" y="46"/>
                    <a:pt x="55" y="46"/>
                    <a:pt x="55" y="46"/>
                  </a:cubicBezTo>
                  <a:cubicBezTo>
                    <a:pt x="56" y="46"/>
                    <a:pt x="57" y="47"/>
                    <a:pt x="57" y="48"/>
                  </a:cubicBezTo>
                  <a:cubicBezTo>
                    <a:pt x="57" y="54"/>
                    <a:pt x="57" y="54"/>
                    <a:pt x="57" y="54"/>
                  </a:cubicBezTo>
                  <a:cubicBezTo>
                    <a:pt x="57" y="55"/>
                    <a:pt x="56" y="56"/>
                    <a:pt x="55" y="56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44" y="57"/>
                    <a:pt x="43" y="56"/>
                    <a:pt x="43" y="54"/>
                  </a:cubicBezTo>
                  <a:lnTo>
                    <a:pt x="43" y="48"/>
                  </a:lnTo>
                  <a:close/>
                  <a:moveTo>
                    <a:pt x="44" y="65"/>
                  </a:moveTo>
                  <a:cubicBezTo>
                    <a:pt x="44" y="64"/>
                    <a:pt x="45" y="63"/>
                    <a:pt x="46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56" y="63"/>
                    <a:pt x="57" y="64"/>
                    <a:pt x="57" y="65"/>
                  </a:cubicBezTo>
                  <a:cubicBezTo>
                    <a:pt x="57" y="71"/>
                    <a:pt x="57" y="71"/>
                    <a:pt x="57" y="71"/>
                  </a:cubicBezTo>
                  <a:cubicBezTo>
                    <a:pt x="57" y="72"/>
                    <a:pt x="56" y="73"/>
                    <a:pt x="55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5" y="73"/>
                    <a:pt x="44" y="72"/>
                    <a:pt x="44" y="71"/>
                  </a:cubicBezTo>
                  <a:lnTo>
                    <a:pt x="44" y="65"/>
                  </a:lnTo>
                  <a:close/>
                  <a:moveTo>
                    <a:pt x="56" y="90"/>
                  </a:moveTo>
                  <a:cubicBezTo>
                    <a:pt x="46" y="90"/>
                    <a:pt x="46" y="90"/>
                    <a:pt x="46" y="90"/>
                  </a:cubicBezTo>
                  <a:cubicBezTo>
                    <a:pt x="45" y="90"/>
                    <a:pt x="44" y="89"/>
                    <a:pt x="44" y="88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44" y="81"/>
                    <a:pt x="45" y="80"/>
                    <a:pt x="46" y="80"/>
                  </a:cubicBezTo>
                  <a:cubicBezTo>
                    <a:pt x="55" y="80"/>
                    <a:pt x="55" y="80"/>
                    <a:pt x="55" y="80"/>
                  </a:cubicBezTo>
                  <a:cubicBezTo>
                    <a:pt x="57" y="80"/>
                    <a:pt x="57" y="81"/>
                    <a:pt x="57" y="82"/>
                  </a:cubicBezTo>
                  <a:cubicBezTo>
                    <a:pt x="58" y="88"/>
                    <a:pt x="58" y="88"/>
                    <a:pt x="58" y="88"/>
                  </a:cubicBezTo>
                  <a:cubicBezTo>
                    <a:pt x="58" y="89"/>
                    <a:pt x="57" y="90"/>
                    <a:pt x="56" y="90"/>
                  </a:cubicBezTo>
                  <a:close/>
                  <a:moveTo>
                    <a:pt x="61" y="48"/>
                  </a:moveTo>
                  <a:cubicBezTo>
                    <a:pt x="61" y="47"/>
                    <a:pt x="61" y="46"/>
                    <a:pt x="63" y="46"/>
                  </a:cubicBezTo>
                  <a:cubicBezTo>
                    <a:pt x="72" y="46"/>
                    <a:pt x="72" y="46"/>
                    <a:pt x="72" y="46"/>
                  </a:cubicBezTo>
                  <a:cubicBezTo>
                    <a:pt x="73" y="46"/>
                    <a:pt x="74" y="47"/>
                    <a:pt x="74" y="48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74" y="55"/>
                    <a:pt x="73" y="56"/>
                    <a:pt x="72" y="56"/>
                  </a:cubicBezTo>
                  <a:cubicBezTo>
                    <a:pt x="63" y="56"/>
                    <a:pt x="63" y="56"/>
                    <a:pt x="63" y="56"/>
                  </a:cubicBezTo>
                  <a:cubicBezTo>
                    <a:pt x="62" y="56"/>
                    <a:pt x="61" y="55"/>
                    <a:pt x="61" y="54"/>
                  </a:cubicBezTo>
                  <a:lnTo>
                    <a:pt x="61" y="48"/>
                  </a:lnTo>
                  <a:close/>
                  <a:moveTo>
                    <a:pt x="61" y="65"/>
                  </a:moveTo>
                  <a:cubicBezTo>
                    <a:pt x="61" y="64"/>
                    <a:pt x="62" y="63"/>
                    <a:pt x="63" y="63"/>
                  </a:cubicBezTo>
                  <a:cubicBezTo>
                    <a:pt x="72" y="63"/>
                    <a:pt x="72" y="63"/>
                    <a:pt x="72" y="63"/>
                  </a:cubicBezTo>
                  <a:cubicBezTo>
                    <a:pt x="73" y="63"/>
                    <a:pt x="74" y="63"/>
                    <a:pt x="74" y="65"/>
                  </a:cubicBezTo>
                  <a:cubicBezTo>
                    <a:pt x="74" y="71"/>
                    <a:pt x="74" y="71"/>
                    <a:pt x="74" y="71"/>
                  </a:cubicBezTo>
                  <a:cubicBezTo>
                    <a:pt x="75" y="72"/>
                    <a:pt x="74" y="73"/>
                    <a:pt x="72" y="73"/>
                  </a:cubicBezTo>
                  <a:cubicBezTo>
                    <a:pt x="63" y="73"/>
                    <a:pt x="63" y="73"/>
                    <a:pt x="63" y="73"/>
                  </a:cubicBezTo>
                  <a:cubicBezTo>
                    <a:pt x="62" y="73"/>
                    <a:pt x="61" y="72"/>
                    <a:pt x="61" y="71"/>
                  </a:cubicBezTo>
                  <a:lnTo>
                    <a:pt x="61" y="65"/>
                  </a:lnTo>
                  <a:close/>
                  <a:moveTo>
                    <a:pt x="73" y="90"/>
                  </a:moveTo>
                  <a:cubicBezTo>
                    <a:pt x="64" y="90"/>
                    <a:pt x="64" y="90"/>
                    <a:pt x="64" y="90"/>
                  </a:cubicBezTo>
                  <a:cubicBezTo>
                    <a:pt x="62" y="90"/>
                    <a:pt x="61" y="89"/>
                    <a:pt x="61" y="88"/>
                  </a:cubicBezTo>
                  <a:cubicBezTo>
                    <a:pt x="61" y="82"/>
                    <a:pt x="61" y="82"/>
                    <a:pt x="61" y="82"/>
                  </a:cubicBezTo>
                  <a:cubicBezTo>
                    <a:pt x="61" y="81"/>
                    <a:pt x="62" y="80"/>
                    <a:pt x="63" y="80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4" y="79"/>
                    <a:pt x="75" y="80"/>
                    <a:pt x="75" y="81"/>
                  </a:cubicBezTo>
                  <a:cubicBezTo>
                    <a:pt x="75" y="88"/>
                    <a:pt x="75" y="88"/>
                    <a:pt x="75" y="88"/>
                  </a:cubicBezTo>
                  <a:cubicBezTo>
                    <a:pt x="75" y="89"/>
                    <a:pt x="74" y="90"/>
                    <a:pt x="73" y="9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2" name="Freeform 251"/>
            <p:cNvSpPr>
              <a:spLocks/>
            </p:cNvSpPr>
            <p:nvPr/>
          </p:nvSpPr>
          <p:spPr bwMode="auto">
            <a:xfrm flipH="1">
              <a:off x="1529498" y="4137752"/>
              <a:ext cx="62117" cy="62117"/>
            </a:xfrm>
            <a:custGeom>
              <a:avLst/>
              <a:gdLst>
                <a:gd name="T0" fmla="*/ 22 w 25"/>
                <a:gd name="T1" fmla="*/ 8 h 25"/>
                <a:gd name="T2" fmla="*/ 16 w 25"/>
                <a:gd name="T3" fmla="*/ 9 h 25"/>
                <a:gd name="T4" fmla="*/ 16 w 25"/>
                <a:gd name="T5" fmla="*/ 3 h 25"/>
                <a:gd name="T6" fmla="*/ 13 w 25"/>
                <a:gd name="T7" fmla="*/ 0 h 25"/>
                <a:gd name="T8" fmla="*/ 9 w 25"/>
                <a:gd name="T9" fmla="*/ 3 h 25"/>
                <a:gd name="T10" fmla="*/ 9 w 25"/>
                <a:gd name="T11" fmla="*/ 9 h 25"/>
                <a:gd name="T12" fmla="*/ 4 w 25"/>
                <a:gd name="T13" fmla="*/ 9 h 25"/>
                <a:gd name="T14" fmla="*/ 0 w 25"/>
                <a:gd name="T15" fmla="*/ 13 h 25"/>
                <a:gd name="T16" fmla="*/ 4 w 25"/>
                <a:gd name="T17" fmla="*/ 16 h 25"/>
                <a:gd name="T18" fmla="*/ 9 w 25"/>
                <a:gd name="T19" fmla="*/ 16 h 25"/>
                <a:gd name="T20" fmla="*/ 10 w 25"/>
                <a:gd name="T21" fmla="*/ 21 h 25"/>
                <a:gd name="T22" fmla="*/ 13 w 25"/>
                <a:gd name="T23" fmla="*/ 25 h 25"/>
                <a:gd name="T24" fmla="*/ 17 w 25"/>
                <a:gd name="T25" fmla="*/ 21 h 25"/>
                <a:gd name="T26" fmla="*/ 17 w 25"/>
                <a:gd name="T27" fmla="*/ 16 h 25"/>
                <a:gd name="T28" fmla="*/ 22 w 25"/>
                <a:gd name="T29" fmla="*/ 16 h 25"/>
                <a:gd name="T30" fmla="*/ 25 w 25"/>
                <a:gd name="T31" fmla="*/ 12 h 25"/>
                <a:gd name="T32" fmla="*/ 22 w 25"/>
                <a:gd name="T33" fmla="*/ 8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5" h="25">
                  <a:moveTo>
                    <a:pt x="22" y="8"/>
                  </a:moveTo>
                  <a:cubicBezTo>
                    <a:pt x="16" y="9"/>
                    <a:pt x="16" y="9"/>
                    <a:pt x="16" y="9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1"/>
                    <a:pt x="15" y="0"/>
                    <a:pt x="13" y="0"/>
                  </a:cubicBezTo>
                  <a:cubicBezTo>
                    <a:pt x="11" y="0"/>
                    <a:pt x="9" y="1"/>
                    <a:pt x="9" y="3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2" y="9"/>
                    <a:pt x="0" y="11"/>
                    <a:pt x="0" y="13"/>
                  </a:cubicBezTo>
                  <a:cubicBezTo>
                    <a:pt x="1" y="14"/>
                    <a:pt x="2" y="16"/>
                    <a:pt x="4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3"/>
                    <a:pt x="11" y="25"/>
                    <a:pt x="13" y="25"/>
                  </a:cubicBezTo>
                  <a:cubicBezTo>
                    <a:pt x="15" y="25"/>
                    <a:pt x="17" y="23"/>
                    <a:pt x="17" y="21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4" y="16"/>
                    <a:pt x="25" y="14"/>
                    <a:pt x="25" y="12"/>
                  </a:cubicBezTo>
                  <a:cubicBezTo>
                    <a:pt x="25" y="10"/>
                    <a:pt x="24" y="8"/>
                    <a:pt x="22" y="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3" name="Freeform 252"/>
            <p:cNvSpPr>
              <a:spLocks/>
            </p:cNvSpPr>
            <p:nvPr/>
          </p:nvSpPr>
          <p:spPr bwMode="auto">
            <a:xfrm flipH="1">
              <a:off x="1454593" y="4157848"/>
              <a:ext cx="62117" cy="16443"/>
            </a:xfrm>
            <a:custGeom>
              <a:avLst/>
              <a:gdLst>
                <a:gd name="T0" fmla="*/ 21 w 25"/>
                <a:gd name="T1" fmla="*/ 0 h 7"/>
                <a:gd name="T2" fmla="*/ 4 w 25"/>
                <a:gd name="T3" fmla="*/ 0 h 7"/>
                <a:gd name="T4" fmla="*/ 0 w 25"/>
                <a:gd name="T5" fmla="*/ 4 h 7"/>
                <a:gd name="T6" fmla="*/ 4 w 25"/>
                <a:gd name="T7" fmla="*/ 7 h 7"/>
                <a:gd name="T8" fmla="*/ 22 w 25"/>
                <a:gd name="T9" fmla="*/ 7 h 7"/>
                <a:gd name="T10" fmla="*/ 25 w 25"/>
                <a:gd name="T11" fmla="*/ 3 h 7"/>
                <a:gd name="T12" fmla="*/ 21 w 25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7">
                  <a:moveTo>
                    <a:pt x="2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7"/>
                    <a:pt x="4" y="7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4" y="7"/>
                    <a:pt x="25" y="5"/>
                    <a:pt x="25" y="3"/>
                  </a:cubicBezTo>
                  <a:cubicBezTo>
                    <a:pt x="25" y="1"/>
                    <a:pt x="23" y="0"/>
                    <a:pt x="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4" name="Freeform 253"/>
            <p:cNvSpPr>
              <a:spLocks noEditPoints="1"/>
            </p:cNvSpPr>
            <p:nvPr/>
          </p:nvSpPr>
          <p:spPr bwMode="auto">
            <a:xfrm flipH="1">
              <a:off x="3058678" y="999004"/>
              <a:ext cx="180871" cy="228373"/>
            </a:xfrm>
            <a:custGeom>
              <a:avLst/>
              <a:gdLst>
                <a:gd name="T0" fmla="*/ 53 w 73"/>
                <a:gd name="T1" fmla="*/ 0 h 92"/>
                <a:gd name="T2" fmla="*/ 1 w 73"/>
                <a:gd name="T3" fmla="*/ 20 h 92"/>
                <a:gd name="T4" fmla="*/ 21 w 73"/>
                <a:gd name="T5" fmla="*/ 92 h 92"/>
                <a:gd name="T6" fmla="*/ 73 w 73"/>
                <a:gd name="T7" fmla="*/ 72 h 92"/>
                <a:gd name="T8" fmla="*/ 8 w 73"/>
                <a:gd name="T9" fmla="*/ 20 h 92"/>
                <a:gd name="T10" fmla="*/ 53 w 73"/>
                <a:gd name="T11" fmla="*/ 7 h 92"/>
                <a:gd name="T12" fmla="*/ 65 w 73"/>
                <a:gd name="T13" fmla="*/ 23 h 92"/>
                <a:gd name="T14" fmla="*/ 19 w 73"/>
                <a:gd name="T15" fmla="*/ 36 h 92"/>
                <a:gd name="T16" fmla="*/ 8 w 73"/>
                <a:gd name="T17" fmla="*/ 20 h 92"/>
                <a:gd name="T18" fmla="*/ 10 w 73"/>
                <a:gd name="T19" fmla="*/ 41 h 92"/>
                <a:gd name="T20" fmla="*/ 20 w 73"/>
                <a:gd name="T21" fmla="*/ 43 h 92"/>
                <a:gd name="T22" fmla="*/ 18 w 73"/>
                <a:gd name="T23" fmla="*/ 50 h 92"/>
                <a:gd name="T24" fmla="*/ 8 w 73"/>
                <a:gd name="T25" fmla="*/ 48 h 92"/>
                <a:gd name="T26" fmla="*/ 8 w 73"/>
                <a:gd name="T27" fmla="*/ 58 h 92"/>
                <a:gd name="T28" fmla="*/ 18 w 73"/>
                <a:gd name="T29" fmla="*/ 56 h 92"/>
                <a:gd name="T30" fmla="*/ 20 w 73"/>
                <a:gd name="T31" fmla="*/ 63 h 92"/>
                <a:gd name="T32" fmla="*/ 10 w 73"/>
                <a:gd name="T33" fmla="*/ 65 h 92"/>
                <a:gd name="T34" fmla="*/ 8 w 73"/>
                <a:gd name="T35" fmla="*/ 58 h 92"/>
                <a:gd name="T36" fmla="*/ 11 w 73"/>
                <a:gd name="T37" fmla="*/ 80 h 92"/>
                <a:gd name="T38" fmla="*/ 9 w 73"/>
                <a:gd name="T39" fmla="*/ 73 h 92"/>
                <a:gd name="T40" fmla="*/ 19 w 73"/>
                <a:gd name="T41" fmla="*/ 71 h 92"/>
                <a:gd name="T42" fmla="*/ 21 w 73"/>
                <a:gd name="T43" fmla="*/ 78 h 92"/>
                <a:gd name="T44" fmla="*/ 23 w 73"/>
                <a:gd name="T45" fmla="*/ 43 h 92"/>
                <a:gd name="T46" fmla="*/ 33 w 73"/>
                <a:gd name="T47" fmla="*/ 41 h 92"/>
                <a:gd name="T48" fmla="*/ 35 w 73"/>
                <a:gd name="T49" fmla="*/ 48 h 92"/>
                <a:gd name="T50" fmla="*/ 25 w 73"/>
                <a:gd name="T51" fmla="*/ 50 h 92"/>
                <a:gd name="T52" fmla="*/ 23 w 73"/>
                <a:gd name="T53" fmla="*/ 43 h 92"/>
                <a:gd name="T54" fmla="*/ 25 w 73"/>
                <a:gd name="T55" fmla="*/ 56 h 92"/>
                <a:gd name="T56" fmla="*/ 35 w 73"/>
                <a:gd name="T57" fmla="*/ 57 h 92"/>
                <a:gd name="T58" fmla="*/ 34 w 73"/>
                <a:gd name="T59" fmla="*/ 65 h 92"/>
                <a:gd name="T60" fmla="*/ 24 w 73"/>
                <a:gd name="T61" fmla="*/ 63 h 92"/>
                <a:gd name="T62" fmla="*/ 34 w 73"/>
                <a:gd name="T63" fmla="*/ 79 h 92"/>
                <a:gd name="T64" fmla="*/ 24 w 73"/>
                <a:gd name="T65" fmla="*/ 78 h 92"/>
                <a:gd name="T66" fmla="*/ 26 w 73"/>
                <a:gd name="T67" fmla="*/ 71 h 92"/>
                <a:gd name="T68" fmla="*/ 36 w 73"/>
                <a:gd name="T69" fmla="*/ 72 h 92"/>
                <a:gd name="T70" fmla="*/ 34 w 73"/>
                <a:gd name="T71" fmla="*/ 79 h 92"/>
                <a:gd name="T72" fmla="*/ 40 w 73"/>
                <a:gd name="T73" fmla="*/ 41 h 92"/>
                <a:gd name="T74" fmla="*/ 50 w 73"/>
                <a:gd name="T75" fmla="*/ 42 h 92"/>
                <a:gd name="T76" fmla="*/ 49 w 73"/>
                <a:gd name="T77" fmla="*/ 49 h 92"/>
                <a:gd name="T78" fmla="*/ 39 w 73"/>
                <a:gd name="T79" fmla="*/ 48 h 92"/>
                <a:gd name="T80" fmla="*/ 39 w 73"/>
                <a:gd name="T81" fmla="*/ 57 h 92"/>
                <a:gd name="T82" fmla="*/ 49 w 73"/>
                <a:gd name="T83" fmla="*/ 55 h 92"/>
                <a:gd name="T84" fmla="*/ 51 w 73"/>
                <a:gd name="T85" fmla="*/ 62 h 92"/>
                <a:gd name="T86" fmla="*/ 41 w 73"/>
                <a:gd name="T87" fmla="*/ 64 h 92"/>
                <a:gd name="T88" fmla="*/ 39 w 73"/>
                <a:gd name="T89" fmla="*/ 57 h 92"/>
                <a:gd name="T90" fmla="*/ 41 w 73"/>
                <a:gd name="T91" fmla="*/ 79 h 92"/>
                <a:gd name="T92" fmla="*/ 39 w 73"/>
                <a:gd name="T93" fmla="*/ 72 h 92"/>
                <a:gd name="T94" fmla="*/ 49 w 73"/>
                <a:gd name="T95" fmla="*/ 70 h 92"/>
                <a:gd name="T96" fmla="*/ 51 w 73"/>
                <a:gd name="T97" fmla="*/ 77 h 92"/>
                <a:gd name="T98" fmla="*/ 54 w 73"/>
                <a:gd name="T99" fmla="*/ 42 h 92"/>
                <a:gd name="T100" fmla="*/ 64 w 73"/>
                <a:gd name="T101" fmla="*/ 40 h 92"/>
                <a:gd name="T102" fmla="*/ 66 w 73"/>
                <a:gd name="T103" fmla="*/ 47 h 92"/>
                <a:gd name="T104" fmla="*/ 56 w 73"/>
                <a:gd name="T105" fmla="*/ 49 h 92"/>
                <a:gd name="T106" fmla="*/ 54 w 73"/>
                <a:gd name="T107" fmla="*/ 42 h 92"/>
                <a:gd name="T108" fmla="*/ 56 w 73"/>
                <a:gd name="T109" fmla="*/ 55 h 92"/>
                <a:gd name="T110" fmla="*/ 66 w 73"/>
                <a:gd name="T111" fmla="*/ 57 h 92"/>
                <a:gd name="T112" fmla="*/ 64 w 73"/>
                <a:gd name="T113" fmla="*/ 64 h 92"/>
                <a:gd name="T114" fmla="*/ 54 w 73"/>
                <a:gd name="T115" fmla="*/ 62 h 92"/>
                <a:gd name="T116" fmla="*/ 64 w 73"/>
                <a:gd name="T117" fmla="*/ 79 h 92"/>
                <a:gd name="T118" fmla="*/ 54 w 73"/>
                <a:gd name="T119" fmla="*/ 77 h 92"/>
                <a:gd name="T120" fmla="*/ 56 w 73"/>
                <a:gd name="T121" fmla="*/ 70 h 92"/>
                <a:gd name="T122" fmla="*/ 66 w 73"/>
                <a:gd name="T123" fmla="*/ 71 h 92"/>
                <a:gd name="T124" fmla="*/ 64 w 73"/>
                <a:gd name="T125" fmla="*/ 79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3" h="92">
                  <a:moveTo>
                    <a:pt x="72" y="18"/>
                  </a:moveTo>
                  <a:cubicBezTo>
                    <a:pt x="72" y="8"/>
                    <a:pt x="63" y="0"/>
                    <a:pt x="53" y="0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9" y="1"/>
                    <a:pt x="0" y="10"/>
                    <a:pt x="1" y="20"/>
                  </a:cubicBezTo>
                  <a:cubicBezTo>
                    <a:pt x="2" y="74"/>
                    <a:pt x="2" y="74"/>
                    <a:pt x="2" y="74"/>
                  </a:cubicBezTo>
                  <a:cubicBezTo>
                    <a:pt x="2" y="84"/>
                    <a:pt x="11" y="92"/>
                    <a:pt x="21" y="92"/>
                  </a:cubicBezTo>
                  <a:cubicBezTo>
                    <a:pt x="55" y="91"/>
                    <a:pt x="55" y="91"/>
                    <a:pt x="55" y="91"/>
                  </a:cubicBezTo>
                  <a:cubicBezTo>
                    <a:pt x="65" y="91"/>
                    <a:pt x="73" y="82"/>
                    <a:pt x="73" y="72"/>
                  </a:cubicBezTo>
                  <a:lnTo>
                    <a:pt x="72" y="18"/>
                  </a:lnTo>
                  <a:close/>
                  <a:moveTo>
                    <a:pt x="8" y="20"/>
                  </a:moveTo>
                  <a:cubicBezTo>
                    <a:pt x="7" y="13"/>
                    <a:pt x="13" y="8"/>
                    <a:pt x="19" y="8"/>
                  </a:cubicBezTo>
                  <a:cubicBezTo>
                    <a:pt x="53" y="7"/>
                    <a:pt x="53" y="7"/>
                    <a:pt x="53" y="7"/>
                  </a:cubicBezTo>
                  <a:cubicBezTo>
                    <a:pt x="60" y="7"/>
                    <a:pt x="65" y="12"/>
                    <a:pt x="65" y="18"/>
                  </a:cubicBezTo>
                  <a:cubicBezTo>
                    <a:pt x="65" y="23"/>
                    <a:pt x="65" y="23"/>
                    <a:pt x="65" y="23"/>
                  </a:cubicBezTo>
                  <a:cubicBezTo>
                    <a:pt x="65" y="29"/>
                    <a:pt x="60" y="35"/>
                    <a:pt x="54" y="35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3" y="36"/>
                    <a:pt x="8" y="31"/>
                    <a:pt x="8" y="24"/>
                  </a:cubicBezTo>
                  <a:lnTo>
                    <a:pt x="8" y="20"/>
                  </a:lnTo>
                  <a:close/>
                  <a:moveTo>
                    <a:pt x="8" y="43"/>
                  </a:moveTo>
                  <a:cubicBezTo>
                    <a:pt x="8" y="42"/>
                    <a:pt x="9" y="41"/>
                    <a:pt x="10" y="41"/>
                  </a:cubicBezTo>
                  <a:cubicBezTo>
                    <a:pt x="18" y="41"/>
                    <a:pt x="18" y="41"/>
                    <a:pt x="18" y="41"/>
                  </a:cubicBezTo>
                  <a:cubicBezTo>
                    <a:pt x="19" y="41"/>
                    <a:pt x="20" y="42"/>
                    <a:pt x="20" y="43"/>
                  </a:cubicBezTo>
                  <a:cubicBezTo>
                    <a:pt x="20" y="48"/>
                    <a:pt x="20" y="48"/>
                    <a:pt x="20" y="48"/>
                  </a:cubicBezTo>
                  <a:cubicBezTo>
                    <a:pt x="20" y="49"/>
                    <a:pt x="19" y="50"/>
                    <a:pt x="18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9" y="50"/>
                    <a:pt x="8" y="49"/>
                    <a:pt x="8" y="48"/>
                  </a:cubicBezTo>
                  <a:lnTo>
                    <a:pt x="8" y="43"/>
                  </a:lnTo>
                  <a:close/>
                  <a:moveTo>
                    <a:pt x="8" y="58"/>
                  </a:moveTo>
                  <a:cubicBezTo>
                    <a:pt x="8" y="57"/>
                    <a:pt x="9" y="56"/>
                    <a:pt x="10" y="56"/>
                  </a:cubicBezTo>
                  <a:cubicBezTo>
                    <a:pt x="18" y="56"/>
                    <a:pt x="18" y="56"/>
                    <a:pt x="18" y="56"/>
                  </a:cubicBezTo>
                  <a:cubicBezTo>
                    <a:pt x="19" y="56"/>
                    <a:pt x="20" y="57"/>
                    <a:pt x="20" y="58"/>
                  </a:cubicBezTo>
                  <a:cubicBezTo>
                    <a:pt x="20" y="63"/>
                    <a:pt x="20" y="63"/>
                    <a:pt x="20" y="63"/>
                  </a:cubicBezTo>
                  <a:cubicBezTo>
                    <a:pt x="20" y="64"/>
                    <a:pt x="20" y="65"/>
                    <a:pt x="19" y="65"/>
                  </a:cubicBezTo>
                  <a:cubicBezTo>
                    <a:pt x="10" y="65"/>
                    <a:pt x="10" y="65"/>
                    <a:pt x="10" y="65"/>
                  </a:cubicBezTo>
                  <a:cubicBezTo>
                    <a:pt x="9" y="65"/>
                    <a:pt x="9" y="64"/>
                    <a:pt x="9" y="63"/>
                  </a:cubicBezTo>
                  <a:lnTo>
                    <a:pt x="8" y="58"/>
                  </a:lnTo>
                  <a:close/>
                  <a:moveTo>
                    <a:pt x="19" y="80"/>
                  </a:moveTo>
                  <a:cubicBezTo>
                    <a:pt x="11" y="80"/>
                    <a:pt x="11" y="80"/>
                    <a:pt x="11" y="80"/>
                  </a:cubicBezTo>
                  <a:cubicBezTo>
                    <a:pt x="10" y="80"/>
                    <a:pt x="9" y="79"/>
                    <a:pt x="9" y="78"/>
                  </a:cubicBezTo>
                  <a:cubicBezTo>
                    <a:pt x="9" y="73"/>
                    <a:pt x="9" y="73"/>
                    <a:pt x="9" y="73"/>
                  </a:cubicBezTo>
                  <a:cubicBezTo>
                    <a:pt x="9" y="72"/>
                    <a:pt x="10" y="71"/>
                    <a:pt x="11" y="71"/>
                  </a:cubicBezTo>
                  <a:cubicBezTo>
                    <a:pt x="19" y="71"/>
                    <a:pt x="19" y="71"/>
                    <a:pt x="19" y="71"/>
                  </a:cubicBezTo>
                  <a:cubicBezTo>
                    <a:pt x="20" y="71"/>
                    <a:pt x="21" y="72"/>
                    <a:pt x="21" y="72"/>
                  </a:cubicBezTo>
                  <a:cubicBezTo>
                    <a:pt x="21" y="78"/>
                    <a:pt x="21" y="78"/>
                    <a:pt x="21" y="78"/>
                  </a:cubicBezTo>
                  <a:cubicBezTo>
                    <a:pt x="21" y="79"/>
                    <a:pt x="20" y="80"/>
                    <a:pt x="19" y="80"/>
                  </a:cubicBezTo>
                  <a:close/>
                  <a:moveTo>
                    <a:pt x="23" y="43"/>
                  </a:moveTo>
                  <a:cubicBezTo>
                    <a:pt x="23" y="42"/>
                    <a:pt x="24" y="41"/>
                    <a:pt x="25" y="41"/>
                  </a:cubicBezTo>
                  <a:cubicBezTo>
                    <a:pt x="33" y="41"/>
                    <a:pt x="33" y="41"/>
                    <a:pt x="33" y="41"/>
                  </a:cubicBezTo>
                  <a:cubicBezTo>
                    <a:pt x="34" y="41"/>
                    <a:pt x="35" y="41"/>
                    <a:pt x="35" y="42"/>
                  </a:cubicBezTo>
                  <a:cubicBezTo>
                    <a:pt x="35" y="48"/>
                    <a:pt x="35" y="48"/>
                    <a:pt x="35" y="48"/>
                  </a:cubicBezTo>
                  <a:cubicBezTo>
                    <a:pt x="35" y="49"/>
                    <a:pt x="34" y="50"/>
                    <a:pt x="33" y="50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4" y="50"/>
                    <a:pt x="23" y="49"/>
                    <a:pt x="23" y="48"/>
                  </a:cubicBezTo>
                  <a:lnTo>
                    <a:pt x="23" y="43"/>
                  </a:lnTo>
                  <a:close/>
                  <a:moveTo>
                    <a:pt x="24" y="58"/>
                  </a:moveTo>
                  <a:cubicBezTo>
                    <a:pt x="24" y="57"/>
                    <a:pt x="24" y="56"/>
                    <a:pt x="25" y="56"/>
                  </a:cubicBezTo>
                  <a:cubicBezTo>
                    <a:pt x="34" y="56"/>
                    <a:pt x="34" y="56"/>
                    <a:pt x="34" y="56"/>
                  </a:cubicBezTo>
                  <a:cubicBezTo>
                    <a:pt x="35" y="56"/>
                    <a:pt x="35" y="56"/>
                    <a:pt x="35" y="57"/>
                  </a:cubicBezTo>
                  <a:cubicBezTo>
                    <a:pt x="36" y="63"/>
                    <a:pt x="36" y="63"/>
                    <a:pt x="36" y="63"/>
                  </a:cubicBezTo>
                  <a:cubicBezTo>
                    <a:pt x="36" y="64"/>
                    <a:pt x="35" y="65"/>
                    <a:pt x="34" y="65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5" y="65"/>
                    <a:pt x="24" y="64"/>
                    <a:pt x="24" y="63"/>
                  </a:cubicBezTo>
                  <a:lnTo>
                    <a:pt x="24" y="58"/>
                  </a:lnTo>
                  <a:close/>
                  <a:moveTo>
                    <a:pt x="34" y="79"/>
                  </a:moveTo>
                  <a:cubicBezTo>
                    <a:pt x="26" y="80"/>
                    <a:pt x="26" y="80"/>
                    <a:pt x="26" y="80"/>
                  </a:cubicBezTo>
                  <a:cubicBezTo>
                    <a:pt x="25" y="80"/>
                    <a:pt x="24" y="79"/>
                    <a:pt x="24" y="78"/>
                  </a:cubicBezTo>
                  <a:cubicBezTo>
                    <a:pt x="24" y="72"/>
                    <a:pt x="24" y="72"/>
                    <a:pt x="24" y="72"/>
                  </a:cubicBezTo>
                  <a:cubicBezTo>
                    <a:pt x="24" y="71"/>
                    <a:pt x="25" y="71"/>
                    <a:pt x="26" y="71"/>
                  </a:cubicBezTo>
                  <a:cubicBezTo>
                    <a:pt x="34" y="70"/>
                    <a:pt x="34" y="70"/>
                    <a:pt x="34" y="70"/>
                  </a:cubicBezTo>
                  <a:cubicBezTo>
                    <a:pt x="35" y="70"/>
                    <a:pt x="36" y="71"/>
                    <a:pt x="36" y="72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36" y="79"/>
                    <a:pt x="35" y="79"/>
                    <a:pt x="34" y="79"/>
                  </a:cubicBezTo>
                  <a:close/>
                  <a:moveTo>
                    <a:pt x="39" y="42"/>
                  </a:moveTo>
                  <a:cubicBezTo>
                    <a:pt x="38" y="41"/>
                    <a:pt x="39" y="41"/>
                    <a:pt x="40" y="41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9" y="40"/>
                    <a:pt x="50" y="41"/>
                    <a:pt x="50" y="42"/>
                  </a:cubicBezTo>
                  <a:cubicBezTo>
                    <a:pt x="50" y="48"/>
                    <a:pt x="50" y="48"/>
                    <a:pt x="50" y="48"/>
                  </a:cubicBezTo>
                  <a:cubicBezTo>
                    <a:pt x="50" y="49"/>
                    <a:pt x="50" y="49"/>
                    <a:pt x="49" y="49"/>
                  </a:cubicBezTo>
                  <a:cubicBezTo>
                    <a:pt x="40" y="50"/>
                    <a:pt x="40" y="50"/>
                    <a:pt x="40" y="50"/>
                  </a:cubicBezTo>
                  <a:cubicBezTo>
                    <a:pt x="39" y="50"/>
                    <a:pt x="39" y="49"/>
                    <a:pt x="39" y="48"/>
                  </a:cubicBezTo>
                  <a:lnTo>
                    <a:pt x="39" y="42"/>
                  </a:lnTo>
                  <a:close/>
                  <a:moveTo>
                    <a:pt x="39" y="57"/>
                  </a:moveTo>
                  <a:cubicBezTo>
                    <a:pt x="39" y="56"/>
                    <a:pt x="40" y="55"/>
                    <a:pt x="41" y="55"/>
                  </a:cubicBezTo>
                  <a:cubicBezTo>
                    <a:pt x="49" y="55"/>
                    <a:pt x="49" y="55"/>
                    <a:pt x="49" y="55"/>
                  </a:cubicBezTo>
                  <a:cubicBezTo>
                    <a:pt x="50" y="55"/>
                    <a:pt x="51" y="56"/>
                    <a:pt x="51" y="57"/>
                  </a:cubicBezTo>
                  <a:cubicBezTo>
                    <a:pt x="51" y="62"/>
                    <a:pt x="51" y="62"/>
                    <a:pt x="51" y="62"/>
                  </a:cubicBezTo>
                  <a:cubicBezTo>
                    <a:pt x="51" y="63"/>
                    <a:pt x="50" y="64"/>
                    <a:pt x="49" y="64"/>
                  </a:cubicBezTo>
                  <a:cubicBezTo>
                    <a:pt x="41" y="64"/>
                    <a:pt x="41" y="64"/>
                    <a:pt x="41" y="64"/>
                  </a:cubicBezTo>
                  <a:cubicBezTo>
                    <a:pt x="40" y="64"/>
                    <a:pt x="39" y="64"/>
                    <a:pt x="39" y="63"/>
                  </a:cubicBezTo>
                  <a:lnTo>
                    <a:pt x="39" y="57"/>
                  </a:lnTo>
                  <a:close/>
                  <a:moveTo>
                    <a:pt x="49" y="79"/>
                  </a:moveTo>
                  <a:cubicBezTo>
                    <a:pt x="41" y="79"/>
                    <a:pt x="41" y="79"/>
                    <a:pt x="41" y="79"/>
                  </a:cubicBezTo>
                  <a:cubicBezTo>
                    <a:pt x="40" y="79"/>
                    <a:pt x="39" y="78"/>
                    <a:pt x="39" y="77"/>
                  </a:cubicBezTo>
                  <a:cubicBezTo>
                    <a:pt x="39" y="72"/>
                    <a:pt x="39" y="72"/>
                    <a:pt x="39" y="72"/>
                  </a:cubicBezTo>
                  <a:cubicBezTo>
                    <a:pt x="39" y="71"/>
                    <a:pt x="40" y="70"/>
                    <a:pt x="41" y="70"/>
                  </a:cubicBezTo>
                  <a:cubicBezTo>
                    <a:pt x="49" y="70"/>
                    <a:pt x="49" y="70"/>
                    <a:pt x="49" y="70"/>
                  </a:cubicBezTo>
                  <a:cubicBezTo>
                    <a:pt x="50" y="70"/>
                    <a:pt x="51" y="71"/>
                    <a:pt x="51" y="72"/>
                  </a:cubicBezTo>
                  <a:cubicBezTo>
                    <a:pt x="51" y="77"/>
                    <a:pt x="51" y="77"/>
                    <a:pt x="51" y="77"/>
                  </a:cubicBezTo>
                  <a:cubicBezTo>
                    <a:pt x="51" y="78"/>
                    <a:pt x="50" y="79"/>
                    <a:pt x="49" y="79"/>
                  </a:cubicBezTo>
                  <a:close/>
                  <a:moveTo>
                    <a:pt x="54" y="42"/>
                  </a:moveTo>
                  <a:cubicBezTo>
                    <a:pt x="54" y="41"/>
                    <a:pt x="54" y="40"/>
                    <a:pt x="55" y="40"/>
                  </a:cubicBezTo>
                  <a:cubicBezTo>
                    <a:pt x="64" y="40"/>
                    <a:pt x="64" y="40"/>
                    <a:pt x="64" y="40"/>
                  </a:cubicBezTo>
                  <a:cubicBezTo>
                    <a:pt x="65" y="40"/>
                    <a:pt x="65" y="41"/>
                    <a:pt x="65" y="42"/>
                  </a:cubicBezTo>
                  <a:cubicBezTo>
                    <a:pt x="66" y="47"/>
                    <a:pt x="66" y="47"/>
                    <a:pt x="66" y="47"/>
                  </a:cubicBezTo>
                  <a:cubicBezTo>
                    <a:pt x="66" y="48"/>
                    <a:pt x="65" y="49"/>
                    <a:pt x="64" y="49"/>
                  </a:cubicBezTo>
                  <a:cubicBezTo>
                    <a:pt x="56" y="49"/>
                    <a:pt x="56" y="49"/>
                    <a:pt x="56" y="49"/>
                  </a:cubicBezTo>
                  <a:cubicBezTo>
                    <a:pt x="55" y="49"/>
                    <a:pt x="54" y="48"/>
                    <a:pt x="54" y="47"/>
                  </a:cubicBezTo>
                  <a:lnTo>
                    <a:pt x="54" y="42"/>
                  </a:lnTo>
                  <a:close/>
                  <a:moveTo>
                    <a:pt x="54" y="57"/>
                  </a:moveTo>
                  <a:cubicBezTo>
                    <a:pt x="54" y="56"/>
                    <a:pt x="55" y="55"/>
                    <a:pt x="56" y="55"/>
                  </a:cubicBezTo>
                  <a:cubicBezTo>
                    <a:pt x="64" y="55"/>
                    <a:pt x="64" y="55"/>
                    <a:pt x="64" y="55"/>
                  </a:cubicBezTo>
                  <a:cubicBezTo>
                    <a:pt x="65" y="55"/>
                    <a:pt x="66" y="56"/>
                    <a:pt x="66" y="57"/>
                  </a:cubicBezTo>
                  <a:cubicBezTo>
                    <a:pt x="66" y="62"/>
                    <a:pt x="66" y="62"/>
                    <a:pt x="66" y="62"/>
                  </a:cubicBezTo>
                  <a:cubicBezTo>
                    <a:pt x="66" y="63"/>
                    <a:pt x="65" y="64"/>
                    <a:pt x="64" y="64"/>
                  </a:cubicBezTo>
                  <a:cubicBezTo>
                    <a:pt x="56" y="64"/>
                    <a:pt x="56" y="64"/>
                    <a:pt x="56" y="64"/>
                  </a:cubicBezTo>
                  <a:cubicBezTo>
                    <a:pt x="55" y="64"/>
                    <a:pt x="54" y="63"/>
                    <a:pt x="54" y="62"/>
                  </a:cubicBezTo>
                  <a:lnTo>
                    <a:pt x="54" y="57"/>
                  </a:lnTo>
                  <a:close/>
                  <a:moveTo>
                    <a:pt x="64" y="79"/>
                  </a:moveTo>
                  <a:cubicBezTo>
                    <a:pt x="56" y="79"/>
                    <a:pt x="56" y="79"/>
                    <a:pt x="56" y="79"/>
                  </a:cubicBezTo>
                  <a:cubicBezTo>
                    <a:pt x="55" y="79"/>
                    <a:pt x="54" y="78"/>
                    <a:pt x="54" y="77"/>
                  </a:cubicBezTo>
                  <a:cubicBezTo>
                    <a:pt x="54" y="72"/>
                    <a:pt x="54" y="72"/>
                    <a:pt x="54" y="72"/>
                  </a:cubicBezTo>
                  <a:cubicBezTo>
                    <a:pt x="54" y="71"/>
                    <a:pt x="55" y="70"/>
                    <a:pt x="56" y="70"/>
                  </a:cubicBezTo>
                  <a:cubicBezTo>
                    <a:pt x="64" y="70"/>
                    <a:pt x="64" y="70"/>
                    <a:pt x="64" y="70"/>
                  </a:cubicBezTo>
                  <a:cubicBezTo>
                    <a:pt x="65" y="70"/>
                    <a:pt x="66" y="70"/>
                    <a:pt x="66" y="71"/>
                  </a:cubicBezTo>
                  <a:cubicBezTo>
                    <a:pt x="66" y="77"/>
                    <a:pt x="66" y="77"/>
                    <a:pt x="66" y="77"/>
                  </a:cubicBezTo>
                  <a:cubicBezTo>
                    <a:pt x="66" y="78"/>
                    <a:pt x="65" y="79"/>
                    <a:pt x="64" y="7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5" name="Freeform 254"/>
            <p:cNvSpPr>
              <a:spLocks/>
            </p:cNvSpPr>
            <p:nvPr/>
          </p:nvSpPr>
          <p:spPr bwMode="auto">
            <a:xfrm flipH="1">
              <a:off x="3155509" y="1026408"/>
              <a:ext cx="54809" cy="54809"/>
            </a:xfrm>
            <a:custGeom>
              <a:avLst/>
              <a:gdLst>
                <a:gd name="T0" fmla="*/ 19 w 22"/>
                <a:gd name="T1" fmla="*/ 8 h 22"/>
                <a:gd name="T2" fmla="*/ 14 w 22"/>
                <a:gd name="T3" fmla="*/ 8 h 22"/>
                <a:gd name="T4" fmla="*/ 14 w 22"/>
                <a:gd name="T5" fmla="*/ 3 h 22"/>
                <a:gd name="T6" fmla="*/ 11 w 22"/>
                <a:gd name="T7" fmla="*/ 0 h 22"/>
                <a:gd name="T8" fmla="*/ 8 w 22"/>
                <a:gd name="T9" fmla="*/ 3 h 22"/>
                <a:gd name="T10" fmla="*/ 8 w 22"/>
                <a:gd name="T11" fmla="*/ 8 h 22"/>
                <a:gd name="T12" fmla="*/ 3 w 22"/>
                <a:gd name="T13" fmla="*/ 8 h 22"/>
                <a:gd name="T14" fmla="*/ 0 w 22"/>
                <a:gd name="T15" fmla="*/ 11 h 22"/>
                <a:gd name="T16" fmla="*/ 3 w 22"/>
                <a:gd name="T17" fmla="*/ 14 h 22"/>
                <a:gd name="T18" fmla="*/ 8 w 22"/>
                <a:gd name="T19" fmla="*/ 14 h 22"/>
                <a:gd name="T20" fmla="*/ 8 w 22"/>
                <a:gd name="T21" fmla="*/ 19 h 22"/>
                <a:gd name="T22" fmla="*/ 11 w 22"/>
                <a:gd name="T23" fmla="*/ 22 h 22"/>
                <a:gd name="T24" fmla="*/ 14 w 22"/>
                <a:gd name="T25" fmla="*/ 19 h 22"/>
                <a:gd name="T26" fmla="*/ 14 w 22"/>
                <a:gd name="T27" fmla="*/ 14 h 22"/>
                <a:gd name="T28" fmla="*/ 19 w 22"/>
                <a:gd name="T29" fmla="*/ 14 h 22"/>
                <a:gd name="T30" fmla="*/ 22 w 22"/>
                <a:gd name="T31" fmla="*/ 11 h 22"/>
                <a:gd name="T32" fmla="*/ 19 w 22"/>
                <a:gd name="T33" fmla="*/ 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" h="22">
                  <a:moveTo>
                    <a:pt x="19" y="8"/>
                  </a:moveTo>
                  <a:cubicBezTo>
                    <a:pt x="14" y="8"/>
                    <a:pt x="14" y="8"/>
                    <a:pt x="14" y="8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1"/>
                    <a:pt x="13" y="0"/>
                    <a:pt x="11" y="0"/>
                  </a:cubicBezTo>
                  <a:cubicBezTo>
                    <a:pt x="9" y="0"/>
                    <a:pt x="8" y="1"/>
                    <a:pt x="8" y="3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0" y="10"/>
                    <a:pt x="0" y="11"/>
                  </a:cubicBezTo>
                  <a:cubicBezTo>
                    <a:pt x="0" y="13"/>
                    <a:pt x="2" y="14"/>
                    <a:pt x="3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21"/>
                    <a:pt x="10" y="22"/>
                    <a:pt x="11" y="22"/>
                  </a:cubicBezTo>
                  <a:cubicBezTo>
                    <a:pt x="13" y="22"/>
                    <a:pt x="15" y="21"/>
                    <a:pt x="14" y="19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21" y="14"/>
                    <a:pt x="22" y="12"/>
                    <a:pt x="22" y="11"/>
                  </a:cubicBezTo>
                  <a:cubicBezTo>
                    <a:pt x="22" y="9"/>
                    <a:pt x="21" y="8"/>
                    <a:pt x="19" y="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7" name="Freeform 255"/>
            <p:cNvSpPr>
              <a:spLocks/>
            </p:cNvSpPr>
            <p:nvPr/>
          </p:nvSpPr>
          <p:spPr bwMode="auto">
            <a:xfrm flipH="1">
              <a:off x="3091564" y="1042851"/>
              <a:ext cx="52983" cy="18270"/>
            </a:xfrm>
            <a:custGeom>
              <a:avLst/>
              <a:gdLst>
                <a:gd name="T0" fmla="*/ 19 w 22"/>
                <a:gd name="T1" fmla="*/ 0 h 7"/>
                <a:gd name="T2" fmla="*/ 3 w 22"/>
                <a:gd name="T3" fmla="*/ 0 h 7"/>
                <a:gd name="T4" fmla="*/ 0 w 22"/>
                <a:gd name="T5" fmla="*/ 4 h 7"/>
                <a:gd name="T6" fmla="*/ 3 w 22"/>
                <a:gd name="T7" fmla="*/ 7 h 7"/>
                <a:gd name="T8" fmla="*/ 19 w 22"/>
                <a:gd name="T9" fmla="*/ 6 h 7"/>
                <a:gd name="T10" fmla="*/ 22 w 22"/>
                <a:gd name="T11" fmla="*/ 3 h 7"/>
                <a:gd name="T12" fmla="*/ 19 w 22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7">
                  <a:moveTo>
                    <a:pt x="19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1"/>
                    <a:pt x="0" y="2"/>
                    <a:pt x="0" y="4"/>
                  </a:cubicBezTo>
                  <a:cubicBezTo>
                    <a:pt x="0" y="5"/>
                    <a:pt x="2" y="7"/>
                    <a:pt x="3" y="7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21" y="6"/>
                    <a:pt x="22" y="5"/>
                    <a:pt x="22" y="3"/>
                  </a:cubicBezTo>
                  <a:cubicBezTo>
                    <a:pt x="22" y="1"/>
                    <a:pt x="21" y="0"/>
                    <a:pt x="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8" name="Freeform 256"/>
            <p:cNvSpPr>
              <a:spLocks noEditPoints="1"/>
            </p:cNvSpPr>
            <p:nvPr/>
          </p:nvSpPr>
          <p:spPr bwMode="auto">
            <a:xfrm flipH="1">
              <a:off x="458889" y="2277888"/>
              <a:ext cx="213757" cy="330684"/>
            </a:xfrm>
            <a:custGeom>
              <a:avLst/>
              <a:gdLst>
                <a:gd name="T0" fmla="*/ 65 w 86"/>
                <a:gd name="T1" fmla="*/ 0 h 134"/>
                <a:gd name="T2" fmla="*/ 21 w 86"/>
                <a:gd name="T3" fmla="*/ 0 h 134"/>
                <a:gd name="T4" fmla="*/ 0 w 86"/>
                <a:gd name="T5" fmla="*/ 21 h 134"/>
                <a:gd name="T6" fmla="*/ 0 w 86"/>
                <a:gd name="T7" fmla="*/ 113 h 134"/>
                <a:gd name="T8" fmla="*/ 21 w 86"/>
                <a:gd name="T9" fmla="*/ 134 h 134"/>
                <a:gd name="T10" fmla="*/ 65 w 86"/>
                <a:gd name="T11" fmla="*/ 134 h 134"/>
                <a:gd name="T12" fmla="*/ 86 w 86"/>
                <a:gd name="T13" fmla="*/ 113 h 134"/>
                <a:gd name="T14" fmla="*/ 86 w 86"/>
                <a:gd name="T15" fmla="*/ 21 h 134"/>
                <a:gd name="T16" fmla="*/ 65 w 86"/>
                <a:gd name="T17" fmla="*/ 0 h 134"/>
                <a:gd name="T18" fmla="*/ 77 w 86"/>
                <a:gd name="T19" fmla="*/ 113 h 134"/>
                <a:gd name="T20" fmla="*/ 65 w 86"/>
                <a:gd name="T21" fmla="*/ 125 h 134"/>
                <a:gd name="T22" fmla="*/ 21 w 86"/>
                <a:gd name="T23" fmla="*/ 125 h 134"/>
                <a:gd name="T24" fmla="*/ 9 w 86"/>
                <a:gd name="T25" fmla="*/ 113 h 134"/>
                <a:gd name="T26" fmla="*/ 9 w 86"/>
                <a:gd name="T27" fmla="*/ 21 h 134"/>
                <a:gd name="T28" fmla="*/ 21 w 86"/>
                <a:gd name="T29" fmla="*/ 9 h 134"/>
                <a:gd name="T30" fmla="*/ 65 w 86"/>
                <a:gd name="T31" fmla="*/ 9 h 134"/>
                <a:gd name="T32" fmla="*/ 77 w 86"/>
                <a:gd name="T33" fmla="*/ 21 h 134"/>
                <a:gd name="T34" fmla="*/ 77 w 86"/>
                <a:gd name="T35" fmla="*/ 113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6" h="134">
                  <a:moveTo>
                    <a:pt x="65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9" y="0"/>
                    <a:pt x="0" y="9"/>
                    <a:pt x="0" y="21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0" y="124"/>
                    <a:pt x="9" y="134"/>
                    <a:pt x="21" y="134"/>
                  </a:cubicBezTo>
                  <a:cubicBezTo>
                    <a:pt x="65" y="134"/>
                    <a:pt x="65" y="134"/>
                    <a:pt x="65" y="134"/>
                  </a:cubicBezTo>
                  <a:cubicBezTo>
                    <a:pt x="76" y="134"/>
                    <a:pt x="86" y="124"/>
                    <a:pt x="86" y="113"/>
                  </a:cubicBezTo>
                  <a:cubicBezTo>
                    <a:pt x="86" y="21"/>
                    <a:pt x="86" y="21"/>
                    <a:pt x="86" y="21"/>
                  </a:cubicBezTo>
                  <a:cubicBezTo>
                    <a:pt x="86" y="9"/>
                    <a:pt x="76" y="0"/>
                    <a:pt x="65" y="0"/>
                  </a:cubicBezTo>
                  <a:close/>
                  <a:moveTo>
                    <a:pt x="77" y="113"/>
                  </a:moveTo>
                  <a:cubicBezTo>
                    <a:pt x="77" y="119"/>
                    <a:pt x="72" y="125"/>
                    <a:pt x="65" y="125"/>
                  </a:cubicBezTo>
                  <a:cubicBezTo>
                    <a:pt x="21" y="125"/>
                    <a:pt x="21" y="125"/>
                    <a:pt x="21" y="125"/>
                  </a:cubicBezTo>
                  <a:cubicBezTo>
                    <a:pt x="14" y="125"/>
                    <a:pt x="9" y="119"/>
                    <a:pt x="9" y="113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14"/>
                    <a:pt x="14" y="9"/>
                    <a:pt x="21" y="9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72" y="9"/>
                    <a:pt x="77" y="14"/>
                    <a:pt x="77" y="21"/>
                  </a:cubicBezTo>
                  <a:lnTo>
                    <a:pt x="77" y="1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9" name="Freeform 257"/>
            <p:cNvSpPr>
              <a:spLocks/>
            </p:cNvSpPr>
            <p:nvPr/>
          </p:nvSpPr>
          <p:spPr bwMode="auto">
            <a:xfrm flipH="1">
              <a:off x="544758" y="2530011"/>
              <a:ext cx="40194" cy="36540"/>
            </a:xfrm>
            <a:custGeom>
              <a:avLst/>
              <a:gdLst>
                <a:gd name="T0" fmla="*/ 13 w 16"/>
                <a:gd name="T1" fmla="*/ 0 h 15"/>
                <a:gd name="T2" fmla="*/ 3 w 16"/>
                <a:gd name="T3" fmla="*/ 0 h 15"/>
                <a:gd name="T4" fmla="*/ 0 w 16"/>
                <a:gd name="T5" fmla="*/ 3 h 15"/>
                <a:gd name="T6" fmla="*/ 0 w 16"/>
                <a:gd name="T7" fmla="*/ 12 h 15"/>
                <a:gd name="T8" fmla="*/ 3 w 16"/>
                <a:gd name="T9" fmla="*/ 15 h 15"/>
                <a:gd name="T10" fmla="*/ 13 w 16"/>
                <a:gd name="T11" fmla="*/ 15 h 15"/>
                <a:gd name="T12" fmla="*/ 16 w 16"/>
                <a:gd name="T13" fmla="*/ 12 h 15"/>
                <a:gd name="T14" fmla="*/ 16 w 16"/>
                <a:gd name="T15" fmla="*/ 3 h 15"/>
                <a:gd name="T16" fmla="*/ 13 w 16"/>
                <a:gd name="T1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15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4"/>
                    <a:pt x="1" y="15"/>
                    <a:pt x="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4" y="15"/>
                    <a:pt x="16" y="14"/>
                    <a:pt x="16" y="12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1"/>
                    <a:pt x="14" y="0"/>
                    <a:pt x="1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1" name="Freeform 258"/>
            <p:cNvSpPr>
              <a:spLocks/>
            </p:cNvSpPr>
            <p:nvPr/>
          </p:nvSpPr>
          <p:spPr bwMode="auto">
            <a:xfrm flipH="1">
              <a:off x="495429" y="2321736"/>
              <a:ext cx="142504" cy="193660"/>
            </a:xfrm>
            <a:custGeom>
              <a:avLst/>
              <a:gdLst>
                <a:gd name="T0" fmla="*/ 54 w 57"/>
                <a:gd name="T1" fmla="*/ 0 h 78"/>
                <a:gd name="T2" fmla="*/ 4 w 57"/>
                <a:gd name="T3" fmla="*/ 0 h 78"/>
                <a:gd name="T4" fmla="*/ 0 w 57"/>
                <a:gd name="T5" fmla="*/ 3 h 78"/>
                <a:gd name="T6" fmla="*/ 0 w 57"/>
                <a:gd name="T7" fmla="*/ 74 h 78"/>
                <a:gd name="T8" fmla="*/ 4 w 57"/>
                <a:gd name="T9" fmla="*/ 78 h 78"/>
                <a:gd name="T10" fmla="*/ 54 w 57"/>
                <a:gd name="T11" fmla="*/ 78 h 78"/>
                <a:gd name="T12" fmla="*/ 57 w 57"/>
                <a:gd name="T13" fmla="*/ 74 h 78"/>
                <a:gd name="T14" fmla="*/ 57 w 57"/>
                <a:gd name="T15" fmla="*/ 3 h 78"/>
                <a:gd name="T16" fmla="*/ 54 w 57"/>
                <a:gd name="T1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78">
                  <a:moveTo>
                    <a:pt x="5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6"/>
                    <a:pt x="2" y="78"/>
                    <a:pt x="4" y="78"/>
                  </a:cubicBezTo>
                  <a:cubicBezTo>
                    <a:pt x="54" y="78"/>
                    <a:pt x="54" y="78"/>
                    <a:pt x="54" y="78"/>
                  </a:cubicBezTo>
                  <a:cubicBezTo>
                    <a:pt x="56" y="78"/>
                    <a:pt x="57" y="76"/>
                    <a:pt x="57" y="74"/>
                  </a:cubicBezTo>
                  <a:cubicBezTo>
                    <a:pt x="57" y="3"/>
                    <a:pt x="57" y="3"/>
                    <a:pt x="57" y="3"/>
                  </a:cubicBezTo>
                  <a:cubicBezTo>
                    <a:pt x="57" y="1"/>
                    <a:pt x="56" y="0"/>
                    <a:pt x="5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2" name="Freeform 259"/>
            <p:cNvSpPr>
              <a:spLocks noEditPoints="1"/>
            </p:cNvSpPr>
            <p:nvPr/>
          </p:nvSpPr>
          <p:spPr bwMode="auto">
            <a:xfrm flipH="1">
              <a:off x="3420420" y="2064131"/>
              <a:ext cx="137024" cy="173563"/>
            </a:xfrm>
            <a:custGeom>
              <a:avLst/>
              <a:gdLst>
                <a:gd name="T0" fmla="*/ 47 w 55"/>
                <a:gd name="T1" fmla="*/ 8 h 70"/>
                <a:gd name="T2" fmla="*/ 27 w 55"/>
                <a:gd name="T3" fmla="*/ 2 h 70"/>
                <a:gd name="T4" fmla="*/ 15 w 55"/>
                <a:gd name="T5" fmla="*/ 8 h 70"/>
                <a:gd name="T6" fmla="*/ 2 w 55"/>
                <a:gd name="T7" fmla="*/ 50 h 70"/>
                <a:gd name="T8" fmla="*/ 9 w 55"/>
                <a:gd name="T9" fmla="*/ 62 h 70"/>
                <a:gd name="T10" fmla="*/ 29 w 55"/>
                <a:gd name="T11" fmla="*/ 69 h 70"/>
                <a:gd name="T12" fmla="*/ 41 w 55"/>
                <a:gd name="T13" fmla="*/ 62 h 70"/>
                <a:gd name="T14" fmla="*/ 54 w 55"/>
                <a:gd name="T15" fmla="*/ 20 h 70"/>
                <a:gd name="T16" fmla="*/ 47 w 55"/>
                <a:gd name="T17" fmla="*/ 8 h 70"/>
                <a:gd name="T18" fmla="*/ 37 w 55"/>
                <a:gd name="T19" fmla="*/ 61 h 70"/>
                <a:gd name="T20" fmla="*/ 30 w 55"/>
                <a:gd name="T21" fmla="*/ 64 h 70"/>
                <a:gd name="T22" fmla="*/ 10 w 55"/>
                <a:gd name="T23" fmla="*/ 58 h 70"/>
                <a:gd name="T24" fmla="*/ 6 w 55"/>
                <a:gd name="T25" fmla="*/ 51 h 70"/>
                <a:gd name="T26" fmla="*/ 19 w 55"/>
                <a:gd name="T27" fmla="*/ 10 h 70"/>
                <a:gd name="T28" fmla="*/ 26 w 55"/>
                <a:gd name="T29" fmla="*/ 6 h 70"/>
                <a:gd name="T30" fmla="*/ 46 w 55"/>
                <a:gd name="T31" fmla="*/ 12 h 70"/>
                <a:gd name="T32" fmla="*/ 50 w 55"/>
                <a:gd name="T33" fmla="*/ 19 h 70"/>
                <a:gd name="T34" fmla="*/ 37 w 55"/>
                <a:gd name="T35" fmla="*/ 61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5" h="70">
                  <a:moveTo>
                    <a:pt x="47" y="8"/>
                  </a:moveTo>
                  <a:cubicBezTo>
                    <a:pt x="27" y="2"/>
                    <a:pt x="27" y="2"/>
                    <a:pt x="27" y="2"/>
                  </a:cubicBezTo>
                  <a:cubicBezTo>
                    <a:pt x="22" y="0"/>
                    <a:pt x="16" y="3"/>
                    <a:pt x="15" y="8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0" y="55"/>
                    <a:pt x="3" y="61"/>
                    <a:pt x="9" y="62"/>
                  </a:cubicBezTo>
                  <a:cubicBezTo>
                    <a:pt x="29" y="69"/>
                    <a:pt x="29" y="69"/>
                    <a:pt x="29" y="69"/>
                  </a:cubicBezTo>
                  <a:cubicBezTo>
                    <a:pt x="34" y="70"/>
                    <a:pt x="39" y="67"/>
                    <a:pt x="41" y="62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5" y="15"/>
                    <a:pt x="52" y="9"/>
                    <a:pt x="47" y="8"/>
                  </a:cubicBezTo>
                  <a:close/>
                  <a:moveTo>
                    <a:pt x="37" y="61"/>
                  </a:moveTo>
                  <a:cubicBezTo>
                    <a:pt x="36" y="64"/>
                    <a:pt x="33" y="65"/>
                    <a:pt x="30" y="64"/>
                  </a:cubicBezTo>
                  <a:cubicBezTo>
                    <a:pt x="10" y="58"/>
                    <a:pt x="10" y="58"/>
                    <a:pt x="10" y="58"/>
                  </a:cubicBezTo>
                  <a:cubicBezTo>
                    <a:pt x="7" y="57"/>
                    <a:pt x="5" y="54"/>
                    <a:pt x="6" y="51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20" y="7"/>
                    <a:pt x="23" y="5"/>
                    <a:pt x="26" y="6"/>
                  </a:cubicBezTo>
                  <a:cubicBezTo>
                    <a:pt x="46" y="12"/>
                    <a:pt x="46" y="12"/>
                    <a:pt x="46" y="12"/>
                  </a:cubicBezTo>
                  <a:cubicBezTo>
                    <a:pt x="49" y="13"/>
                    <a:pt x="50" y="16"/>
                    <a:pt x="50" y="19"/>
                  </a:cubicBezTo>
                  <a:lnTo>
                    <a:pt x="37" y="6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3" name="Freeform 260"/>
            <p:cNvSpPr>
              <a:spLocks/>
            </p:cNvSpPr>
            <p:nvPr/>
          </p:nvSpPr>
          <p:spPr bwMode="auto">
            <a:xfrm flipH="1">
              <a:off x="3493500" y="2188366"/>
              <a:ext cx="21924" cy="21924"/>
            </a:xfrm>
            <a:custGeom>
              <a:avLst/>
              <a:gdLst>
                <a:gd name="T0" fmla="*/ 8 w 9"/>
                <a:gd name="T1" fmla="*/ 2 h 9"/>
                <a:gd name="T2" fmla="*/ 4 w 9"/>
                <a:gd name="T3" fmla="*/ 0 h 9"/>
                <a:gd name="T4" fmla="*/ 2 w 9"/>
                <a:gd name="T5" fmla="*/ 1 h 9"/>
                <a:gd name="T6" fmla="*/ 1 w 9"/>
                <a:gd name="T7" fmla="*/ 6 h 9"/>
                <a:gd name="T8" fmla="*/ 2 w 9"/>
                <a:gd name="T9" fmla="*/ 8 h 9"/>
                <a:gd name="T10" fmla="*/ 6 w 9"/>
                <a:gd name="T11" fmla="*/ 9 h 9"/>
                <a:gd name="T12" fmla="*/ 8 w 9"/>
                <a:gd name="T13" fmla="*/ 8 h 9"/>
                <a:gd name="T14" fmla="*/ 9 w 9"/>
                <a:gd name="T15" fmla="*/ 4 h 9"/>
                <a:gd name="T16" fmla="*/ 8 w 9"/>
                <a:gd name="T17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9">
                  <a:moveTo>
                    <a:pt x="8" y="2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1"/>
                    <a:pt x="2" y="1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6"/>
                    <a:pt x="1" y="7"/>
                    <a:pt x="2" y="8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7" y="9"/>
                    <a:pt x="8" y="9"/>
                    <a:pt x="8" y="8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3"/>
                    <a:pt x="9" y="2"/>
                    <a:pt x="8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4" name="Freeform 261"/>
            <p:cNvSpPr>
              <a:spLocks/>
            </p:cNvSpPr>
            <p:nvPr/>
          </p:nvSpPr>
          <p:spPr bwMode="auto">
            <a:xfrm flipH="1">
              <a:off x="3440517" y="2086055"/>
              <a:ext cx="89522" cy="107792"/>
            </a:xfrm>
            <a:custGeom>
              <a:avLst/>
              <a:gdLst>
                <a:gd name="T0" fmla="*/ 35 w 36"/>
                <a:gd name="T1" fmla="*/ 7 h 43"/>
                <a:gd name="T2" fmla="*/ 12 w 36"/>
                <a:gd name="T3" fmla="*/ 0 h 43"/>
                <a:gd name="T4" fmla="*/ 10 w 36"/>
                <a:gd name="T5" fmla="*/ 1 h 43"/>
                <a:gd name="T6" fmla="*/ 0 w 36"/>
                <a:gd name="T7" fmla="*/ 34 h 43"/>
                <a:gd name="T8" fmla="*/ 1 w 36"/>
                <a:gd name="T9" fmla="*/ 36 h 43"/>
                <a:gd name="T10" fmla="*/ 24 w 36"/>
                <a:gd name="T11" fmla="*/ 43 h 43"/>
                <a:gd name="T12" fmla="*/ 26 w 36"/>
                <a:gd name="T13" fmla="*/ 42 h 43"/>
                <a:gd name="T14" fmla="*/ 36 w 36"/>
                <a:gd name="T15" fmla="*/ 9 h 43"/>
                <a:gd name="T16" fmla="*/ 35 w 36"/>
                <a:gd name="T17" fmla="*/ 7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43">
                  <a:moveTo>
                    <a:pt x="35" y="7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11" y="0"/>
                    <a:pt x="10" y="1"/>
                    <a:pt x="10" y="1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5"/>
                    <a:pt x="1" y="35"/>
                    <a:pt x="1" y="36"/>
                  </a:cubicBezTo>
                  <a:cubicBezTo>
                    <a:pt x="24" y="43"/>
                    <a:pt x="24" y="43"/>
                    <a:pt x="24" y="43"/>
                  </a:cubicBezTo>
                  <a:cubicBezTo>
                    <a:pt x="25" y="43"/>
                    <a:pt x="26" y="42"/>
                    <a:pt x="26" y="42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8"/>
                    <a:pt x="36" y="8"/>
                    <a:pt x="35" y="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5" name="Freeform 262"/>
            <p:cNvSpPr>
              <a:spLocks noEditPoints="1"/>
            </p:cNvSpPr>
            <p:nvPr/>
          </p:nvSpPr>
          <p:spPr bwMode="auto">
            <a:xfrm flipH="1">
              <a:off x="1639117" y="3330228"/>
              <a:ext cx="95003" cy="129716"/>
            </a:xfrm>
            <a:custGeom>
              <a:avLst/>
              <a:gdLst>
                <a:gd name="T0" fmla="*/ 0 w 52"/>
                <a:gd name="T1" fmla="*/ 61 h 71"/>
                <a:gd name="T2" fmla="*/ 7 w 52"/>
                <a:gd name="T3" fmla="*/ 71 h 71"/>
                <a:gd name="T4" fmla="*/ 52 w 52"/>
                <a:gd name="T5" fmla="*/ 71 h 71"/>
                <a:gd name="T6" fmla="*/ 52 w 52"/>
                <a:gd name="T7" fmla="*/ 0 h 71"/>
                <a:gd name="T8" fmla="*/ 0 w 52"/>
                <a:gd name="T9" fmla="*/ 0 h 71"/>
                <a:gd name="T10" fmla="*/ 0 w 52"/>
                <a:gd name="T11" fmla="*/ 61 h 71"/>
                <a:gd name="T12" fmla="*/ 14 w 52"/>
                <a:gd name="T13" fmla="*/ 65 h 71"/>
                <a:gd name="T14" fmla="*/ 10 w 52"/>
                <a:gd name="T15" fmla="*/ 65 h 71"/>
                <a:gd name="T16" fmla="*/ 10 w 52"/>
                <a:gd name="T17" fmla="*/ 53 h 71"/>
                <a:gd name="T18" fmla="*/ 14 w 52"/>
                <a:gd name="T19" fmla="*/ 53 h 71"/>
                <a:gd name="T20" fmla="*/ 14 w 52"/>
                <a:gd name="T21" fmla="*/ 65 h 71"/>
                <a:gd name="T22" fmla="*/ 25 w 52"/>
                <a:gd name="T23" fmla="*/ 65 h 71"/>
                <a:gd name="T24" fmla="*/ 19 w 52"/>
                <a:gd name="T25" fmla="*/ 65 h 71"/>
                <a:gd name="T26" fmla="*/ 19 w 52"/>
                <a:gd name="T27" fmla="*/ 53 h 71"/>
                <a:gd name="T28" fmla="*/ 25 w 52"/>
                <a:gd name="T29" fmla="*/ 54 h 71"/>
                <a:gd name="T30" fmla="*/ 25 w 52"/>
                <a:gd name="T31" fmla="*/ 65 h 71"/>
                <a:gd name="T32" fmla="*/ 36 w 52"/>
                <a:gd name="T33" fmla="*/ 65 h 71"/>
                <a:gd name="T34" fmla="*/ 30 w 52"/>
                <a:gd name="T35" fmla="*/ 65 h 71"/>
                <a:gd name="T36" fmla="*/ 30 w 52"/>
                <a:gd name="T37" fmla="*/ 54 h 71"/>
                <a:gd name="T38" fmla="*/ 36 w 52"/>
                <a:gd name="T39" fmla="*/ 54 h 71"/>
                <a:gd name="T40" fmla="*/ 36 w 52"/>
                <a:gd name="T41" fmla="*/ 65 h 71"/>
                <a:gd name="T42" fmla="*/ 45 w 52"/>
                <a:gd name="T43" fmla="*/ 65 h 71"/>
                <a:gd name="T44" fmla="*/ 40 w 52"/>
                <a:gd name="T45" fmla="*/ 65 h 71"/>
                <a:gd name="T46" fmla="*/ 40 w 52"/>
                <a:gd name="T47" fmla="*/ 54 h 71"/>
                <a:gd name="T48" fmla="*/ 45 w 52"/>
                <a:gd name="T49" fmla="*/ 54 h 71"/>
                <a:gd name="T50" fmla="*/ 45 w 52"/>
                <a:gd name="T51" fmla="*/ 65 h 71"/>
                <a:gd name="T52" fmla="*/ 8 w 52"/>
                <a:gd name="T53" fmla="*/ 7 h 71"/>
                <a:gd name="T54" fmla="*/ 45 w 52"/>
                <a:gd name="T55" fmla="*/ 7 h 71"/>
                <a:gd name="T56" fmla="*/ 45 w 52"/>
                <a:gd name="T57" fmla="*/ 18 h 71"/>
                <a:gd name="T58" fmla="*/ 8 w 52"/>
                <a:gd name="T59" fmla="*/ 18 h 71"/>
                <a:gd name="T60" fmla="*/ 8 w 52"/>
                <a:gd name="T61" fmla="*/ 7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2" h="71">
                  <a:moveTo>
                    <a:pt x="0" y="61"/>
                  </a:moveTo>
                  <a:lnTo>
                    <a:pt x="7" y="71"/>
                  </a:lnTo>
                  <a:lnTo>
                    <a:pt x="52" y="71"/>
                  </a:lnTo>
                  <a:lnTo>
                    <a:pt x="52" y="0"/>
                  </a:lnTo>
                  <a:lnTo>
                    <a:pt x="0" y="0"/>
                  </a:lnTo>
                  <a:lnTo>
                    <a:pt x="0" y="61"/>
                  </a:lnTo>
                  <a:close/>
                  <a:moveTo>
                    <a:pt x="14" y="65"/>
                  </a:moveTo>
                  <a:lnTo>
                    <a:pt x="10" y="65"/>
                  </a:lnTo>
                  <a:lnTo>
                    <a:pt x="10" y="53"/>
                  </a:lnTo>
                  <a:lnTo>
                    <a:pt x="14" y="53"/>
                  </a:lnTo>
                  <a:lnTo>
                    <a:pt x="14" y="65"/>
                  </a:lnTo>
                  <a:close/>
                  <a:moveTo>
                    <a:pt x="25" y="65"/>
                  </a:moveTo>
                  <a:lnTo>
                    <a:pt x="19" y="65"/>
                  </a:lnTo>
                  <a:lnTo>
                    <a:pt x="19" y="53"/>
                  </a:lnTo>
                  <a:lnTo>
                    <a:pt x="25" y="54"/>
                  </a:lnTo>
                  <a:lnTo>
                    <a:pt x="25" y="65"/>
                  </a:lnTo>
                  <a:close/>
                  <a:moveTo>
                    <a:pt x="36" y="65"/>
                  </a:moveTo>
                  <a:lnTo>
                    <a:pt x="30" y="65"/>
                  </a:lnTo>
                  <a:lnTo>
                    <a:pt x="30" y="54"/>
                  </a:lnTo>
                  <a:lnTo>
                    <a:pt x="36" y="54"/>
                  </a:lnTo>
                  <a:lnTo>
                    <a:pt x="36" y="65"/>
                  </a:lnTo>
                  <a:close/>
                  <a:moveTo>
                    <a:pt x="45" y="65"/>
                  </a:moveTo>
                  <a:lnTo>
                    <a:pt x="40" y="65"/>
                  </a:lnTo>
                  <a:lnTo>
                    <a:pt x="40" y="54"/>
                  </a:lnTo>
                  <a:lnTo>
                    <a:pt x="45" y="54"/>
                  </a:lnTo>
                  <a:lnTo>
                    <a:pt x="45" y="65"/>
                  </a:lnTo>
                  <a:close/>
                  <a:moveTo>
                    <a:pt x="8" y="7"/>
                  </a:moveTo>
                  <a:lnTo>
                    <a:pt x="45" y="7"/>
                  </a:lnTo>
                  <a:lnTo>
                    <a:pt x="45" y="18"/>
                  </a:lnTo>
                  <a:lnTo>
                    <a:pt x="8" y="18"/>
                  </a:lnTo>
                  <a:lnTo>
                    <a:pt x="8" y="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6" name="Freeform 263"/>
            <p:cNvSpPr>
              <a:spLocks noEditPoints="1"/>
            </p:cNvSpPr>
            <p:nvPr/>
          </p:nvSpPr>
          <p:spPr bwMode="auto">
            <a:xfrm flipH="1">
              <a:off x="2468565" y="2477028"/>
              <a:ext cx="248469" cy="337992"/>
            </a:xfrm>
            <a:custGeom>
              <a:avLst/>
              <a:gdLst>
                <a:gd name="T0" fmla="*/ 0 w 136"/>
                <a:gd name="T1" fmla="*/ 161 h 185"/>
                <a:gd name="T2" fmla="*/ 20 w 136"/>
                <a:gd name="T3" fmla="*/ 184 h 185"/>
                <a:gd name="T4" fmla="*/ 134 w 136"/>
                <a:gd name="T5" fmla="*/ 185 h 185"/>
                <a:gd name="T6" fmla="*/ 136 w 136"/>
                <a:gd name="T7" fmla="*/ 2 h 185"/>
                <a:gd name="T8" fmla="*/ 1 w 136"/>
                <a:gd name="T9" fmla="*/ 0 h 185"/>
                <a:gd name="T10" fmla="*/ 0 w 136"/>
                <a:gd name="T11" fmla="*/ 161 h 185"/>
                <a:gd name="T12" fmla="*/ 38 w 136"/>
                <a:gd name="T13" fmla="*/ 169 h 185"/>
                <a:gd name="T14" fmla="*/ 24 w 136"/>
                <a:gd name="T15" fmla="*/ 169 h 185"/>
                <a:gd name="T16" fmla="*/ 24 w 136"/>
                <a:gd name="T17" fmla="*/ 140 h 185"/>
                <a:gd name="T18" fmla="*/ 38 w 136"/>
                <a:gd name="T19" fmla="*/ 140 h 185"/>
                <a:gd name="T20" fmla="*/ 38 w 136"/>
                <a:gd name="T21" fmla="*/ 169 h 185"/>
                <a:gd name="T22" fmla="*/ 65 w 136"/>
                <a:gd name="T23" fmla="*/ 169 h 185"/>
                <a:gd name="T24" fmla="*/ 51 w 136"/>
                <a:gd name="T25" fmla="*/ 169 h 185"/>
                <a:gd name="T26" fmla="*/ 51 w 136"/>
                <a:gd name="T27" fmla="*/ 140 h 185"/>
                <a:gd name="T28" fmla="*/ 65 w 136"/>
                <a:gd name="T29" fmla="*/ 140 h 185"/>
                <a:gd name="T30" fmla="*/ 65 w 136"/>
                <a:gd name="T31" fmla="*/ 169 h 185"/>
                <a:gd name="T32" fmla="*/ 93 w 136"/>
                <a:gd name="T33" fmla="*/ 169 h 185"/>
                <a:gd name="T34" fmla="*/ 80 w 136"/>
                <a:gd name="T35" fmla="*/ 169 h 185"/>
                <a:gd name="T36" fmla="*/ 80 w 136"/>
                <a:gd name="T37" fmla="*/ 140 h 185"/>
                <a:gd name="T38" fmla="*/ 93 w 136"/>
                <a:gd name="T39" fmla="*/ 140 h 185"/>
                <a:gd name="T40" fmla="*/ 93 w 136"/>
                <a:gd name="T41" fmla="*/ 169 h 185"/>
                <a:gd name="T42" fmla="*/ 118 w 136"/>
                <a:gd name="T43" fmla="*/ 169 h 185"/>
                <a:gd name="T44" fmla="*/ 104 w 136"/>
                <a:gd name="T45" fmla="*/ 169 h 185"/>
                <a:gd name="T46" fmla="*/ 104 w 136"/>
                <a:gd name="T47" fmla="*/ 140 h 185"/>
                <a:gd name="T48" fmla="*/ 118 w 136"/>
                <a:gd name="T49" fmla="*/ 140 h 185"/>
                <a:gd name="T50" fmla="*/ 118 w 136"/>
                <a:gd name="T51" fmla="*/ 169 h 185"/>
                <a:gd name="T52" fmla="*/ 21 w 136"/>
                <a:gd name="T53" fmla="*/ 18 h 185"/>
                <a:gd name="T54" fmla="*/ 118 w 136"/>
                <a:gd name="T55" fmla="*/ 18 h 185"/>
                <a:gd name="T56" fmla="*/ 118 w 136"/>
                <a:gd name="T57" fmla="*/ 47 h 185"/>
                <a:gd name="T58" fmla="*/ 21 w 136"/>
                <a:gd name="T59" fmla="*/ 47 h 185"/>
                <a:gd name="T60" fmla="*/ 21 w 136"/>
                <a:gd name="T61" fmla="*/ 18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36" h="185">
                  <a:moveTo>
                    <a:pt x="0" y="161"/>
                  </a:moveTo>
                  <a:lnTo>
                    <a:pt x="20" y="184"/>
                  </a:lnTo>
                  <a:lnTo>
                    <a:pt x="134" y="185"/>
                  </a:lnTo>
                  <a:lnTo>
                    <a:pt x="136" y="2"/>
                  </a:lnTo>
                  <a:lnTo>
                    <a:pt x="1" y="0"/>
                  </a:lnTo>
                  <a:lnTo>
                    <a:pt x="0" y="161"/>
                  </a:lnTo>
                  <a:close/>
                  <a:moveTo>
                    <a:pt x="38" y="169"/>
                  </a:moveTo>
                  <a:lnTo>
                    <a:pt x="24" y="169"/>
                  </a:lnTo>
                  <a:lnTo>
                    <a:pt x="24" y="140"/>
                  </a:lnTo>
                  <a:lnTo>
                    <a:pt x="38" y="140"/>
                  </a:lnTo>
                  <a:lnTo>
                    <a:pt x="38" y="169"/>
                  </a:lnTo>
                  <a:close/>
                  <a:moveTo>
                    <a:pt x="65" y="169"/>
                  </a:moveTo>
                  <a:lnTo>
                    <a:pt x="51" y="169"/>
                  </a:lnTo>
                  <a:lnTo>
                    <a:pt x="51" y="140"/>
                  </a:lnTo>
                  <a:lnTo>
                    <a:pt x="65" y="140"/>
                  </a:lnTo>
                  <a:lnTo>
                    <a:pt x="65" y="169"/>
                  </a:lnTo>
                  <a:close/>
                  <a:moveTo>
                    <a:pt x="93" y="169"/>
                  </a:moveTo>
                  <a:lnTo>
                    <a:pt x="80" y="169"/>
                  </a:lnTo>
                  <a:lnTo>
                    <a:pt x="80" y="140"/>
                  </a:lnTo>
                  <a:lnTo>
                    <a:pt x="93" y="140"/>
                  </a:lnTo>
                  <a:lnTo>
                    <a:pt x="93" y="169"/>
                  </a:lnTo>
                  <a:close/>
                  <a:moveTo>
                    <a:pt x="118" y="169"/>
                  </a:moveTo>
                  <a:lnTo>
                    <a:pt x="104" y="169"/>
                  </a:lnTo>
                  <a:lnTo>
                    <a:pt x="104" y="140"/>
                  </a:lnTo>
                  <a:lnTo>
                    <a:pt x="118" y="140"/>
                  </a:lnTo>
                  <a:lnTo>
                    <a:pt x="118" y="169"/>
                  </a:lnTo>
                  <a:close/>
                  <a:moveTo>
                    <a:pt x="21" y="18"/>
                  </a:moveTo>
                  <a:lnTo>
                    <a:pt x="118" y="18"/>
                  </a:lnTo>
                  <a:lnTo>
                    <a:pt x="118" y="47"/>
                  </a:lnTo>
                  <a:lnTo>
                    <a:pt x="21" y="47"/>
                  </a:lnTo>
                  <a:lnTo>
                    <a:pt x="21" y="1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7" name="Freeform 264"/>
            <p:cNvSpPr>
              <a:spLocks/>
            </p:cNvSpPr>
            <p:nvPr/>
          </p:nvSpPr>
          <p:spPr bwMode="auto">
            <a:xfrm flipH="1">
              <a:off x="1633637" y="3489174"/>
              <a:ext cx="372703" cy="222891"/>
            </a:xfrm>
            <a:custGeom>
              <a:avLst/>
              <a:gdLst>
                <a:gd name="T0" fmla="*/ 15 w 204"/>
                <a:gd name="T1" fmla="*/ 64 h 122"/>
                <a:gd name="T2" fmla="*/ 15 w 204"/>
                <a:gd name="T3" fmla="*/ 43 h 122"/>
                <a:gd name="T4" fmla="*/ 64 w 204"/>
                <a:gd name="T5" fmla="*/ 20 h 122"/>
                <a:gd name="T6" fmla="*/ 64 w 204"/>
                <a:gd name="T7" fmla="*/ 64 h 122"/>
                <a:gd name="T8" fmla="*/ 70 w 204"/>
                <a:gd name="T9" fmla="*/ 64 h 122"/>
                <a:gd name="T10" fmla="*/ 70 w 204"/>
                <a:gd name="T11" fmla="*/ 43 h 122"/>
                <a:gd name="T12" fmla="*/ 119 w 204"/>
                <a:gd name="T13" fmla="*/ 20 h 122"/>
                <a:gd name="T14" fmla="*/ 119 w 204"/>
                <a:gd name="T15" fmla="*/ 64 h 122"/>
                <a:gd name="T16" fmla="*/ 134 w 204"/>
                <a:gd name="T17" fmla="*/ 64 h 122"/>
                <a:gd name="T18" fmla="*/ 134 w 204"/>
                <a:gd name="T19" fmla="*/ 0 h 122"/>
                <a:gd name="T20" fmla="*/ 156 w 204"/>
                <a:gd name="T21" fmla="*/ 0 h 122"/>
                <a:gd name="T22" fmla="*/ 156 w 204"/>
                <a:gd name="T23" fmla="*/ 64 h 122"/>
                <a:gd name="T24" fmla="*/ 164 w 204"/>
                <a:gd name="T25" fmla="*/ 64 h 122"/>
                <a:gd name="T26" fmla="*/ 164 w 204"/>
                <a:gd name="T27" fmla="*/ 0 h 122"/>
                <a:gd name="T28" fmla="*/ 186 w 204"/>
                <a:gd name="T29" fmla="*/ 0 h 122"/>
                <a:gd name="T30" fmla="*/ 186 w 204"/>
                <a:gd name="T31" fmla="*/ 64 h 122"/>
                <a:gd name="T32" fmla="*/ 204 w 204"/>
                <a:gd name="T33" fmla="*/ 64 h 122"/>
                <a:gd name="T34" fmla="*/ 204 w 204"/>
                <a:gd name="T35" fmla="*/ 122 h 122"/>
                <a:gd name="T36" fmla="*/ 0 w 204"/>
                <a:gd name="T37" fmla="*/ 122 h 122"/>
                <a:gd name="T38" fmla="*/ 0 w 204"/>
                <a:gd name="T39" fmla="*/ 64 h 122"/>
                <a:gd name="T40" fmla="*/ 15 w 204"/>
                <a:gd name="T41" fmla="*/ 6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4" h="122">
                  <a:moveTo>
                    <a:pt x="15" y="64"/>
                  </a:moveTo>
                  <a:lnTo>
                    <a:pt x="15" y="43"/>
                  </a:lnTo>
                  <a:lnTo>
                    <a:pt x="64" y="20"/>
                  </a:lnTo>
                  <a:lnTo>
                    <a:pt x="64" y="64"/>
                  </a:lnTo>
                  <a:lnTo>
                    <a:pt x="70" y="64"/>
                  </a:lnTo>
                  <a:lnTo>
                    <a:pt x="70" y="43"/>
                  </a:lnTo>
                  <a:lnTo>
                    <a:pt x="119" y="20"/>
                  </a:lnTo>
                  <a:lnTo>
                    <a:pt x="119" y="64"/>
                  </a:lnTo>
                  <a:lnTo>
                    <a:pt x="134" y="64"/>
                  </a:lnTo>
                  <a:lnTo>
                    <a:pt x="134" y="0"/>
                  </a:lnTo>
                  <a:lnTo>
                    <a:pt x="156" y="0"/>
                  </a:lnTo>
                  <a:lnTo>
                    <a:pt x="156" y="64"/>
                  </a:lnTo>
                  <a:lnTo>
                    <a:pt x="164" y="64"/>
                  </a:lnTo>
                  <a:lnTo>
                    <a:pt x="164" y="0"/>
                  </a:lnTo>
                  <a:lnTo>
                    <a:pt x="186" y="0"/>
                  </a:lnTo>
                  <a:lnTo>
                    <a:pt x="186" y="64"/>
                  </a:lnTo>
                  <a:lnTo>
                    <a:pt x="204" y="64"/>
                  </a:lnTo>
                  <a:lnTo>
                    <a:pt x="204" y="122"/>
                  </a:lnTo>
                  <a:lnTo>
                    <a:pt x="0" y="122"/>
                  </a:lnTo>
                  <a:lnTo>
                    <a:pt x="0" y="64"/>
                  </a:lnTo>
                  <a:lnTo>
                    <a:pt x="15" y="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8" name="Freeform 265"/>
            <p:cNvSpPr>
              <a:spLocks/>
            </p:cNvSpPr>
            <p:nvPr/>
          </p:nvSpPr>
          <p:spPr bwMode="auto">
            <a:xfrm flipH="1">
              <a:off x="2326061" y="977080"/>
              <a:ext cx="372703" cy="224719"/>
            </a:xfrm>
            <a:custGeom>
              <a:avLst/>
              <a:gdLst>
                <a:gd name="T0" fmla="*/ 15 w 204"/>
                <a:gd name="T1" fmla="*/ 63 h 123"/>
                <a:gd name="T2" fmla="*/ 15 w 204"/>
                <a:gd name="T3" fmla="*/ 44 h 123"/>
                <a:gd name="T4" fmla="*/ 64 w 204"/>
                <a:gd name="T5" fmla="*/ 21 h 123"/>
                <a:gd name="T6" fmla="*/ 64 w 204"/>
                <a:gd name="T7" fmla="*/ 63 h 123"/>
                <a:gd name="T8" fmla="*/ 71 w 204"/>
                <a:gd name="T9" fmla="*/ 63 h 123"/>
                <a:gd name="T10" fmla="*/ 71 w 204"/>
                <a:gd name="T11" fmla="*/ 44 h 123"/>
                <a:gd name="T12" fmla="*/ 120 w 204"/>
                <a:gd name="T13" fmla="*/ 21 h 123"/>
                <a:gd name="T14" fmla="*/ 120 w 204"/>
                <a:gd name="T15" fmla="*/ 63 h 123"/>
                <a:gd name="T16" fmla="*/ 135 w 204"/>
                <a:gd name="T17" fmla="*/ 63 h 123"/>
                <a:gd name="T18" fmla="*/ 135 w 204"/>
                <a:gd name="T19" fmla="*/ 0 h 123"/>
                <a:gd name="T20" fmla="*/ 157 w 204"/>
                <a:gd name="T21" fmla="*/ 0 h 123"/>
                <a:gd name="T22" fmla="*/ 157 w 204"/>
                <a:gd name="T23" fmla="*/ 63 h 123"/>
                <a:gd name="T24" fmla="*/ 165 w 204"/>
                <a:gd name="T25" fmla="*/ 63 h 123"/>
                <a:gd name="T26" fmla="*/ 165 w 204"/>
                <a:gd name="T27" fmla="*/ 0 h 123"/>
                <a:gd name="T28" fmla="*/ 187 w 204"/>
                <a:gd name="T29" fmla="*/ 0 h 123"/>
                <a:gd name="T30" fmla="*/ 187 w 204"/>
                <a:gd name="T31" fmla="*/ 63 h 123"/>
                <a:gd name="T32" fmla="*/ 204 w 204"/>
                <a:gd name="T33" fmla="*/ 63 h 123"/>
                <a:gd name="T34" fmla="*/ 204 w 204"/>
                <a:gd name="T35" fmla="*/ 123 h 123"/>
                <a:gd name="T36" fmla="*/ 0 w 204"/>
                <a:gd name="T37" fmla="*/ 123 h 123"/>
                <a:gd name="T38" fmla="*/ 0 w 204"/>
                <a:gd name="T39" fmla="*/ 63 h 123"/>
                <a:gd name="T40" fmla="*/ 15 w 204"/>
                <a:gd name="T41" fmla="*/ 6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4" h="123">
                  <a:moveTo>
                    <a:pt x="15" y="63"/>
                  </a:moveTo>
                  <a:lnTo>
                    <a:pt x="15" y="44"/>
                  </a:lnTo>
                  <a:lnTo>
                    <a:pt x="64" y="21"/>
                  </a:lnTo>
                  <a:lnTo>
                    <a:pt x="64" y="63"/>
                  </a:lnTo>
                  <a:lnTo>
                    <a:pt x="71" y="63"/>
                  </a:lnTo>
                  <a:lnTo>
                    <a:pt x="71" y="44"/>
                  </a:lnTo>
                  <a:lnTo>
                    <a:pt x="120" y="21"/>
                  </a:lnTo>
                  <a:lnTo>
                    <a:pt x="120" y="63"/>
                  </a:lnTo>
                  <a:lnTo>
                    <a:pt x="135" y="63"/>
                  </a:lnTo>
                  <a:lnTo>
                    <a:pt x="135" y="0"/>
                  </a:lnTo>
                  <a:lnTo>
                    <a:pt x="157" y="0"/>
                  </a:lnTo>
                  <a:lnTo>
                    <a:pt x="157" y="63"/>
                  </a:lnTo>
                  <a:lnTo>
                    <a:pt x="165" y="63"/>
                  </a:lnTo>
                  <a:lnTo>
                    <a:pt x="165" y="0"/>
                  </a:lnTo>
                  <a:lnTo>
                    <a:pt x="187" y="0"/>
                  </a:lnTo>
                  <a:lnTo>
                    <a:pt x="187" y="63"/>
                  </a:lnTo>
                  <a:lnTo>
                    <a:pt x="204" y="63"/>
                  </a:lnTo>
                  <a:lnTo>
                    <a:pt x="204" y="123"/>
                  </a:lnTo>
                  <a:lnTo>
                    <a:pt x="0" y="123"/>
                  </a:lnTo>
                  <a:lnTo>
                    <a:pt x="0" y="63"/>
                  </a:lnTo>
                  <a:lnTo>
                    <a:pt x="15" y="6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9" name="Freeform 266"/>
            <p:cNvSpPr>
              <a:spLocks/>
            </p:cNvSpPr>
            <p:nvPr/>
          </p:nvSpPr>
          <p:spPr bwMode="auto">
            <a:xfrm flipH="1">
              <a:off x="3170125" y="2581167"/>
              <a:ext cx="376357" cy="224719"/>
            </a:xfrm>
            <a:custGeom>
              <a:avLst/>
              <a:gdLst>
                <a:gd name="T0" fmla="*/ 15 w 206"/>
                <a:gd name="T1" fmla="*/ 64 h 123"/>
                <a:gd name="T2" fmla="*/ 15 w 206"/>
                <a:gd name="T3" fmla="*/ 44 h 123"/>
                <a:gd name="T4" fmla="*/ 64 w 206"/>
                <a:gd name="T5" fmla="*/ 21 h 123"/>
                <a:gd name="T6" fmla="*/ 64 w 206"/>
                <a:gd name="T7" fmla="*/ 64 h 123"/>
                <a:gd name="T8" fmla="*/ 71 w 206"/>
                <a:gd name="T9" fmla="*/ 64 h 123"/>
                <a:gd name="T10" fmla="*/ 71 w 206"/>
                <a:gd name="T11" fmla="*/ 44 h 123"/>
                <a:gd name="T12" fmla="*/ 120 w 206"/>
                <a:gd name="T13" fmla="*/ 21 h 123"/>
                <a:gd name="T14" fmla="*/ 120 w 206"/>
                <a:gd name="T15" fmla="*/ 64 h 123"/>
                <a:gd name="T16" fmla="*/ 137 w 206"/>
                <a:gd name="T17" fmla="*/ 64 h 123"/>
                <a:gd name="T18" fmla="*/ 137 w 206"/>
                <a:gd name="T19" fmla="*/ 0 h 123"/>
                <a:gd name="T20" fmla="*/ 157 w 206"/>
                <a:gd name="T21" fmla="*/ 0 h 123"/>
                <a:gd name="T22" fmla="*/ 157 w 206"/>
                <a:gd name="T23" fmla="*/ 64 h 123"/>
                <a:gd name="T24" fmla="*/ 165 w 206"/>
                <a:gd name="T25" fmla="*/ 64 h 123"/>
                <a:gd name="T26" fmla="*/ 165 w 206"/>
                <a:gd name="T27" fmla="*/ 0 h 123"/>
                <a:gd name="T28" fmla="*/ 187 w 206"/>
                <a:gd name="T29" fmla="*/ 0 h 123"/>
                <a:gd name="T30" fmla="*/ 187 w 206"/>
                <a:gd name="T31" fmla="*/ 64 h 123"/>
                <a:gd name="T32" fmla="*/ 206 w 206"/>
                <a:gd name="T33" fmla="*/ 64 h 123"/>
                <a:gd name="T34" fmla="*/ 206 w 206"/>
                <a:gd name="T35" fmla="*/ 123 h 123"/>
                <a:gd name="T36" fmla="*/ 0 w 206"/>
                <a:gd name="T37" fmla="*/ 123 h 123"/>
                <a:gd name="T38" fmla="*/ 0 w 206"/>
                <a:gd name="T39" fmla="*/ 64 h 123"/>
                <a:gd name="T40" fmla="*/ 15 w 206"/>
                <a:gd name="T41" fmla="*/ 64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6" h="123">
                  <a:moveTo>
                    <a:pt x="15" y="64"/>
                  </a:moveTo>
                  <a:lnTo>
                    <a:pt x="15" y="44"/>
                  </a:lnTo>
                  <a:lnTo>
                    <a:pt x="64" y="21"/>
                  </a:lnTo>
                  <a:lnTo>
                    <a:pt x="64" y="64"/>
                  </a:lnTo>
                  <a:lnTo>
                    <a:pt x="71" y="64"/>
                  </a:lnTo>
                  <a:lnTo>
                    <a:pt x="71" y="44"/>
                  </a:lnTo>
                  <a:lnTo>
                    <a:pt x="120" y="21"/>
                  </a:lnTo>
                  <a:lnTo>
                    <a:pt x="120" y="64"/>
                  </a:lnTo>
                  <a:lnTo>
                    <a:pt x="137" y="64"/>
                  </a:lnTo>
                  <a:lnTo>
                    <a:pt x="137" y="0"/>
                  </a:lnTo>
                  <a:lnTo>
                    <a:pt x="157" y="0"/>
                  </a:lnTo>
                  <a:lnTo>
                    <a:pt x="157" y="64"/>
                  </a:lnTo>
                  <a:lnTo>
                    <a:pt x="165" y="64"/>
                  </a:lnTo>
                  <a:lnTo>
                    <a:pt x="165" y="0"/>
                  </a:lnTo>
                  <a:lnTo>
                    <a:pt x="187" y="0"/>
                  </a:lnTo>
                  <a:lnTo>
                    <a:pt x="187" y="64"/>
                  </a:lnTo>
                  <a:lnTo>
                    <a:pt x="206" y="64"/>
                  </a:lnTo>
                  <a:lnTo>
                    <a:pt x="206" y="123"/>
                  </a:lnTo>
                  <a:lnTo>
                    <a:pt x="0" y="123"/>
                  </a:lnTo>
                  <a:lnTo>
                    <a:pt x="0" y="64"/>
                  </a:lnTo>
                  <a:lnTo>
                    <a:pt x="15" y="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0" name="Freeform 267"/>
            <p:cNvSpPr>
              <a:spLocks/>
            </p:cNvSpPr>
            <p:nvPr/>
          </p:nvSpPr>
          <p:spPr bwMode="auto">
            <a:xfrm flipH="1">
              <a:off x="979579" y="1685947"/>
              <a:ext cx="135196" cy="65771"/>
            </a:xfrm>
            <a:custGeom>
              <a:avLst/>
              <a:gdLst>
                <a:gd name="T0" fmla="*/ 54 w 54"/>
                <a:gd name="T1" fmla="*/ 0 h 27"/>
                <a:gd name="T2" fmla="*/ 30 w 54"/>
                <a:gd name="T3" fmla="*/ 0 h 27"/>
                <a:gd name="T4" fmla="*/ 0 w 54"/>
                <a:gd name="T5" fmla="*/ 27 h 27"/>
                <a:gd name="T6" fmla="*/ 54 w 54"/>
                <a:gd name="T7" fmla="*/ 27 h 27"/>
                <a:gd name="T8" fmla="*/ 54 w 54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27">
                  <a:moveTo>
                    <a:pt x="54" y="0"/>
                  </a:moveTo>
                  <a:cubicBezTo>
                    <a:pt x="54" y="0"/>
                    <a:pt x="51" y="0"/>
                    <a:pt x="30" y="0"/>
                  </a:cubicBezTo>
                  <a:cubicBezTo>
                    <a:pt x="8" y="0"/>
                    <a:pt x="0" y="27"/>
                    <a:pt x="0" y="27"/>
                  </a:cubicBezTo>
                  <a:cubicBezTo>
                    <a:pt x="54" y="27"/>
                    <a:pt x="54" y="27"/>
                    <a:pt x="54" y="27"/>
                  </a:cubicBezTo>
                  <a:lnTo>
                    <a:pt x="5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1" name="Freeform 268"/>
            <p:cNvSpPr>
              <a:spLocks noEditPoints="1"/>
            </p:cNvSpPr>
            <p:nvPr/>
          </p:nvSpPr>
          <p:spPr bwMode="auto">
            <a:xfrm flipH="1">
              <a:off x="734764" y="1764507"/>
              <a:ext cx="471360" cy="138850"/>
            </a:xfrm>
            <a:custGeom>
              <a:avLst/>
              <a:gdLst>
                <a:gd name="T0" fmla="*/ 186 w 190"/>
                <a:gd name="T1" fmla="*/ 43 h 56"/>
                <a:gd name="T2" fmla="*/ 187 w 190"/>
                <a:gd name="T3" fmla="*/ 39 h 56"/>
                <a:gd name="T4" fmla="*/ 187 w 190"/>
                <a:gd name="T5" fmla="*/ 18 h 56"/>
                <a:gd name="T6" fmla="*/ 169 w 190"/>
                <a:gd name="T7" fmla="*/ 0 h 56"/>
                <a:gd name="T8" fmla="*/ 22 w 190"/>
                <a:gd name="T9" fmla="*/ 0 h 56"/>
                <a:gd name="T10" fmla="*/ 5 w 190"/>
                <a:gd name="T11" fmla="*/ 18 h 56"/>
                <a:gd name="T12" fmla="*/ 5 w 190"/>
                <a:gd name="T13" fmla="*/ 39 h 56"/>
                <a:gd name="T14" fmla="*/ 5 w 190"/>
                <a:gd name="T15" fmla="*/ 41 h 56"/>
                <a:gd name="T16" fmla="*/ 0 w 190"/>
                <a:gd name="T17" fmla="*/ 47 h 56"/>
                <a:gd name="T18" fmla="*/ 6 w 190"/>
                <a:gd name="T19" fmla="*/ 54 h 56"/>
                <a:gd name="T20" fmla="*/ 13 w 190"/>
                <a:gd name="T21" fmla="*/ 54 h 56"/>
                <a:gd name="T22" fmla="*/ 22 w 190"/>
                <a:gd name="T23" fmla="*/ 56 h 56"/>
                <a:gd name="T24" fmla="*/ 25 w 190"/>
                <a:gd name="T25" fmla="*/ 56 h 56"/>
                <a:gd name="T26" fmla="*/ 24 w 190"/>
                <a:gd name="T27" fmla="*/ 49 h 56"/>
                <a:gd name="T28" fmla="*/ 45 w 190"/>
                <a:gd name="T29" fmla="*/ 28 h 56"/>
                <a:gd name="T30" fmla="*/ 66 w 190"/>
                <a:gd name="T31" fmla="*/ 49 h 56"/>
                <a:gd name="T32" fmla="*/ 65 w 190"/>
                <a:gd name="T33" fmla="*/ 56 h 56"/>
                <a:gd name="T34" fmla="*/ 124 w 190"/>
                <a:gd name="T35" fmla="*/ 56 h 56"/>
                <a:gd name="T36" fmla="*/ 123 w 190"/>
                <a:gd name="T37" fmla="*/ 49 h 56"/>
                <a:gd name="T38" fmla="*/ 144 w 190"/>
                <a:gd name="T39" fmla="*/ 28 h 56"/>
                <a:gd name="T40" fmla="*/ 165 w 190"/>
                <a:gd name="T41" fmla="*/ 49 h 56"/>
                <a:gd name="T42" fmla="*/ 164 w 190"/>
                <a:gd name="T43" fmla="*/ 56 h 56"/>
                <a:gd name="T44" fmla="*/ 169 w 190"/>
                <a:gd name="T45" fmla="*/ 56 h 56"/>
                <a:gd name="T46" fmla="*/ 180 w 190"/>
                <a:gd name="T47" fmla="*/ 52 h 56"/>
                <a:gd name="T48" fmla="*/ 181 w 190"/>
                <a:gd name="T49" fmla="*/ 53 h 56"/>
                <a:gd name="T50" fmla="*/ 185 w 190"/>
                <a:gd name="T51" fmla="*/ 53 h 56"/>
                <a:gd name="T52" fmla="*/ 190 w 190"/>
                <a:gd name="T53" fmla="*/ 48 h 56"/>
                <a:gd name="T54" fmla="*/ 186 w 190"/>
                <a:gd name="T55" fmla="*/ 43 h 56"/>
                <a:gd name="T56" fmla="*/ 10 w 190"/>
                <a:gd name="T57" fmla="*/ 34 h 56"/>
                <a:gd name="T58" fmla="*/ 8 w 190"/>
                <a:gd name="T59" fmla="*/ 26 h 56"/>
                <a:gd name="T60" fmla="*/ 10 w 190"/>
                <a:gd name="T61" fmla="*/ 18 h 56"/>
                <a:gd name="T62" fmla="*/ 11 w 190"/>
                <a:gd name="T63" fmla="*/ 26 h 56"/>
                <a:gd name="T64" fmla="*/ 10 w 190"/>
                <a:gd name="T65" fmla="*/ 34 h 56"/>
                <a:gd name="T66" fmla="*/ 86 w 190"/>
                <a:gd name="T67" fmla="*/ 13 h 56"/>
                <a:gd name="T68" fmla="*/ 84 w 190"/>
                <a:gd name="T69" fmla="*/ 15 h 56"/>
                <a:gd name="T70" fmla="*/ 69 w 190"/>
                <a:gd name="T71" fmla="*/ 15 h 56"/>
                <a:gd name="T72" fmla="*/ 67 w 190"/>
                <a:gd name="T73" fmla="*/ 13 h 56"/>
                <a:gd name="T74" fmla="*/ 67 w 190"/>
                <a:gd name="T75" fmla="*/ 11 h 56"/>
                <a:gd name="T76" fmla="*/ 69 w 190"/>
                <a:gd name="T77" fmla="*/ 9 h 56"/>
                <a:gd name="T78" fmla="*/ 84 w 190"/>
                <a:gd name="T79" fmla="*/ 9 h 56"/>
                <a:gd name="T80" fmla="*/ 86 w 190"/>
                <a:gd name="T81" fmla="*/ 11 h 56"/>
                <a:gd name="T82" fmla="*/ 86 w 190"/>
                <a:gd name="T83" fmla="*/ 13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90" h="56">
                  <a:moveTo>
                    <a:pt x="186" y="43"/>
                  </a:moveTo>
                  <a:cubicBezTo>
                    <a:pt x="186" y="42"/>
                    <a:pt x="187" y="40"/>
                    <a:pt x="187" y="39"/>
                  </a:cubicBezTo>
                  <a:cubicBezTo>
                    <a:pt x="187" y="18"/>
                    <a:pt x="187" y="18"/>
                    <a:pt x="187" y="18"/>
                  </a:cubicBezTo>
                  <a:cubicBezTo>
                    <a:pt x="187" y="8"/>
                    <a:pt x="179" y="0"/>
                    <a:pt x="169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3" y="0"/>
                    <a:pt x="5" y="8"/>
                    <a:pt x="5" y="18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5" y="40"/>
                    <a:pt x="5" y="40"/>
                    <a:pt x="5" y="41"/>
                  </a:cubicBezTo>
                  <a:cubicBezTo>
                    <a:pt x="2" y="42"/>
                    <a:pt x="0" y="44"/>
                    <a:pt x="0" y="47"/>
                  </a:cubicBezTo>
                  <a:cubicBezTo>
                    <a:pt x="0" y="51"/>
                    <a:pt x="2" y="54"/>
                    <a:pt x="6" y="54"/>
                  </a:cubicBezTo>
                  <a:cubicBezTo>
                    <a:pt x="13" y="54"/>
                    <a:pt x="13" y="54"/>
                    <a:pt x="13" y="54"/>
                  </a:cubicBezTo>
                  <a:cubicBezTo>
                    <a:pt x="16" y="55"/>
                    <a:pt x="19" y="56"/>
                    <a:pt x="22" y="56"/>
                  </a:cubicBezTo>
                  <a:cubicBezTo>
                    <a:pt x="25" y="56"/>
                    <a:pt x="25" y="56"/>
                    <a:pt x="25" y="56"/>
                  </a:cubicBezTo>
                  <a:cubicBezTo>
                    <a:pt x="24" y="54"/>
                    <a:pt x="24" y="52"/>
                    <a:pt x="24" y="49"/>
                  </a:cubicBezTo>
                  <a:cubicBezTo>
                    <a:pt x="24" y="37"/>
                    <a:pt x="33" y="28"/>
                    <a:pt x="45" y="28"/>
                  </a:cubicBezTo>
                  <a:cubicBezTo>
                    <a:pt x="56" y="28"/>
                    <a:pt x="66" y="37"/>
                    <a:pt x="66" y="49"/>
                  </a:cubicBezTo>
                  <a:cubicBezTo>
                    <a:pt x="66" y="52"/>
                    <a:pt x="65" y="54"/>
                    <a:pt x="65" y="56"/>
                  </a:cubicBezTo>
                  <a:cubicBezTo>
                    <a:pt x="124" y="56"/>
                    <a:pt x="124" y="56"/>
                    <a:pt x="124" y="56"/>
                  </a:cubicBezTo>
                  <a:cubicBezTo>
                    <a:pt x="124" y="54"/>
                    <a:pt x="123" y="52"/>
                    <a:pt x="123" y="49"/>
                  </a:cubicBezTo>
                  <a:cubicBezTo>
                    <a:pt x="123" y="37"/>
                    <a:pt x="133" y="28"/>
                    <a:pt x="144" y="28"/>
                  </a:cubicBezTo>
                  <a:cubicBezTo>
                    <a:pt x="156" y="28"/>
                    <a:pt x="165" y="37"/>
                    <a:pt x="165" y="49"/>
                  </a:cubicBezTo>
                  <a:cubicBezTo>
                    <a:pt x="165" y="52"/>
                    <a:pt x="165" y="54"/>
                    <a:pt x="164" y="56"/>
                  </a:cubicBezTo>
                  <a:cubicBezTo>
                    <a:pt x="169" y="56"/>
                    <a:pt x="169" y="56"/>
                    <a:pt x="169" y="56"/>
                  </a:cubicBezTo>
                  <a:cubicBezTo>
                    <a:pt x="173" y="56"/>
                    <a:pt x="177" y="55"/>
                    <a:pt x="180" y="52"/>
                  </a:cubicBezTo>
                  <a:cubicBezTo>
                    <a:pt x="180" y="53"/>
                    <a:pt x="180" y="53"/>
                    <a:pt x="181" y="53"/>
                  </a:cubicBezTo>
                  <a:cubicBezTo>
                    <a:pt x="185" y="53"/>
                    <a:pt x="185" y="53"/>
                    <a:pt x="185" y="53"/>
                  </a:cubicBezTo>
                  <a:cubicBezTo>
                    <a:pt x="188" y="53"/>
                    <a:pt x="190" y="51"/>
                    <a:pt x="190" y="48"/>
                  </a:cubicBezTo>
                  <a:cubicBezTo>
                    <a:pt x="190" y="46"/>
                    <a:pt x="188" y="44"/>
                    <a:pt x="186" y="43"/>
                  </a:cubicBezTo>
                  <a:close/>
                  <a:moveTo>
                    <a:pt x="10" y="34"/>
                  </a:moveTo>
                  <a:cubicBezTo>
                    <a:pt x="9" y="34"/>
                    <a:pt x="8" y="31"/>
                    <a:pt x="8" y="26"/>
                  </a:cubicBezTo>
                  <a:cubicBezTo>
                    <a:pt x="8" y="22"/>
                    <a:pt x="9" y="18"/>
                    <a:pt x="10" y="18"/>
                  </a:cubicBezTo>
                  <a:cubicBezTo>
                    <a:pt x="11" y="18"/>
                    <a:pt x="11" y="22"/>
                    <a:pt x="11" y="26"/>
                  </a:cubicBezTo>
                  <a:cubicBezTo>
                    <a:pt x="11" y="31"/>
                    <a:pt x="11" y="34"/>
                    <a:pt x="10" y="34"/>
                  </a:cubicBezTo>
                  <a:close/>
                  <a:moveTo>
                    <a:pt x="86" y="13"/>
                  </a:moveTo>
                  <a:cubicBezTo>
                    <a:pt x="86" y="15"/>
                    <a:pt x="85" y="15"/>
                    <a:pt x="84" y="15"/>
                  </a:cubicBezTo>
                  <a:cubicBezTo>
                    <a:pt x="69" y="15"/>
                    <a:pt x="69" y="15"/>
                    <a:pt x="69" y="15"/>
                  </a:cubicBezTo>
                  <a:cubicBezTo>
                    <a:pt x="68" y="15"/>
                    <a:pt x="67" y="15"/>
                    <a:pt x="67" y="13"/>
                  </a:cubicBezTo>
                  <a:cubicBezTo>
                    <a:pt x="67" y="11"/>
                    <a:pt x="67" y="11"/>
                    <a:pt x="67" y="11"/>
                  </a:cubicBezTo>
                  <a:cubicBezTo>
                    <a:pt x="67" y="10"/>
                    <a:pt x="68" y="9"/>
                    <a:pt x="69" y="9"/>
                  </a:cubicBezTo>
                  <a:cubicBezTo>
                    <a:pt x="84" y="9"/>
                    <a:pt x="84" y="9"/>
                    <a:pt x="84" y="9"/>
                  </a:cubicBezTo>
                  <a:cubicBezTo>
                    <a:pt x="85" y="9"/>
                    <a:pt x="86" y="10"/>
                    <a:pt x="86" y="11"/>
                  </a:cubicBezTo>
                  <a:lnTo>
                    <a:pt x="86" y="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2" name="Freeform 269"/>
            <p:cNvSpPr>
              <a:spLocks noEditPoints="1"/>
            </p:cNvSpPr>
            <p:nvPr/>
          </p:nvSpPr>
          <p:spPr bwMode="auto">
            <a:xfrm flipH="1">
              <a:off x="1052658" y="1843068"/>
              <a:ext cx="87695" cy="84041"/>
            </a:xfrm>
            <a:custGeom>
              <a:avLst/>
              <a:gdLst>
                <a:gd name="T0" fmla="*/ 18 w 35"/>
                <a:gd name="T1" fmla="*/ 0 h 34"/>
                <a:gd name="T2" fmla="*/ 0 w 35"/>
                <a:gd name="T3" fmla="*/ 17 h 34"/>
                <a:gd name="T4" fmla="*/ 18 w 35"/>
                <a:gd name="T5" fmla="*/ 34 h 34"/>
                <a:gd name="T6" fmla="*/ 35 w 35"/>
                <a:gd name="T7" fmla="*/ 17 h 34"/>
                <a:gd name="T8" fmla="*/ 18 w 35"/>
                <a:gd name="T9" fmla="*/ 0 h 34"/>
                <a:gd name="T10" fmla="*/ 18 w 35"/>
                <a:gd name="T11" fmla="*/ 25 h 34"/>
                <a:gd name="T12" fmla="*/ 10 w 35"/>
                <a:gd name="T13" fmla="*/ 17 h 34"/>
                <a:gd name="T14" fmla="*/ 18 w 35"/>
                <a:gd name="T15" fmla="*/ 9 h 34"/>
                <a:gd name="T16" fmla="*/ 26 w 35"/>
                <a:gd name="T17" fmla="*/ 17 h 34"/>
                <a:gd name="T18" fmla="*/ 18 w 35"/>
                <a:gd name="T19" fmla="*/ 25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" h="34">
                  <a:moveTo>
                    <a:pt x="18" y="0"/>
                  </a:moveTo>
                  <a:cubicBezTo>
                    <a:pt x="8" y="0"/>
                    <a:pt x="0" y="8"/>
                    <a:pt x="0" y="17"/>
                  </a:cubicBezTo>
                  <a:cubicBezTo>
                    <a:pt x="0" y="27"/>
                    <a:pt x="8" y="34"/>
                    <a:pt x="18" y="34"/>
                  </a:cubicBezTo>
                  <a:cubicBezTo>
                    <a:pt x="27" y="34"/>
                    <a:pt x="35" y="27"/>
                    <a:pt x="35" y="17"/>
                  </a:cubicBezTo>
                  <a:cubicBezTo>
                    <a:pt x="35" y="8"/>
                    <a:pt x="27" y="0"/>
                    <a:pt x="18" y="0"/>
                  </a:cubicBezTo>
                  <a:close/>
                  <a:moveTo>
                    <a:pt x="18" y="25"/>
                  </a:moveTo>
                  <a:cubicBezTo>
                    <a:pt x="13" y="25"/>
                    <a:pt x="10" y="21"/>
                    <a:pt x="10" y="17"/>
                  </a:cubicBezTo>
                  <a:cubicBezTo>
                    <a:pt x="10" y="13"/>
                    <a:pt x="13" y="9"/>
                    <a:pt x="18" y="9"/>
                  </a:cubicBezTo>
                  <a:cubicBezTo>
                    <a:pt x="22" y="9"/>
                    <a:pt x="26" y="13"/>
                    <a:pt x="26" y="17"/>
                  </a:cubicBezTo>
                  <a:cubicBezTo>
                    <a:pt x="26" y="21"/>
                    <a:pt x="22" y="25"/>
                    <a:pt x="18" y="2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3" name="Freeform 270"/>
            <p:cNvSpPr>
              <a:spLocks noEditPoints="1"/>
            </p:cNvSpPr>
            <p:nvPr/>
          </p:nvSpPr>
          <p:spPr bwMode="auto">
            <a:xfrm flipH="1">
              <a:off x="804189" y="1843068"/>
              <a:ext cx="87695" cy="84041"/>
            </a:xfrm>
            <a:custGeom>
              <a:avLst/>
              <a:gdLst>
                <a:gd name="T0" fmla="*/ 17 w 35"/>
                <a:gd name="T1" fmla="*/ 0 h 34"/>
                <a:gd name="T2" fmla="*/ 0 w 35"/>
                <a:gd name="T3" fmla="*/ 17 h 34"/>
                <a:gd name="T4" fmla="*/ 17 w 35"/>
                <a:gd name="T5" fmla="*/ 34 h 34"/>
                <a:gd name="T6" fmla="*/ 35 w 35"/>
                <a:gd name="T7" fmla="*/ 17 h 34"/>
                <a:gd name="T8" fmla="*/ 17 w 35"/>
                <a:gd name="T9" fmla="*/ 0 h 34"/>
                <a:gd name="T10" fmla="*/ 17 w 35"/>
                <a:gd name="T11" fmla="*/ 25 h 34"/>
                <a:gd name="T12" fmla="*/ 9 w 35"/>
                <a:gd name="T13" fmla="*/ 17 h 34"/>
                <a:gd name="T14" fmla="*/ 17 w 35"/>
                <a:gd name="T15" fmla="*/ 9 h 34"/>
                <a:gd name="T16" fmla="*/ 25 w 35"/>
                <a:gd name="T17" fmla="*/ 17 h 34"/>
                <a:gd name="T18" fmla="*/ 17 w 35"/>
                <a:gd name="T19" fmla="*/ 25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" h="34">
                  <a:moveTo>
                    <a:pt x="17" y="0"/>
                  </a:moveTo>
                  <a:cubicBezTo>
                    <a:pt x="8" y="0"/>
                    <a:pt x="0" y="8"/>
                    <a:pt x="0" y="17"/>
                  </a:cubicBezTo>
                  <a:cubicBezTo>
                    <a:pt x="0" y="27"/>
                    <a:pt x="8" y="34"/>
                    <a:pt x="17" y="34"/>
                  </a:cubicBezTo>
                  <a:cubicBezTo>
                    <a:pt x="27" y="34"/>
                    <a:pt x="35" y="27"/>
                    <a:pt x="35" y="17"/>
                  </a:cubicBezTo>
                  <a:cubicBezTo>
                    <a:pt x="35" y="8"/>
                    <a:pt x="27" y="0"/>
                    <a:pt x="17" y="0"/>
                  </a:cubicBezTo>
                  <a:close/>
                  <a:moveTo>
                    <a:pt x="17" y="25"/>
                  </a:moveTo>
                  <a:cubicBezTo>
                    <a:pt x="13" y="25"/>
                    <a:pt x="9" y="21"/>
                    <a:pt x="9" y="17"/>
                  </a:cubicBezTo>
                  <a:cubicBezTo>
                    <a:pt x="9" y="13"/>
                    <a:pt x="13" y="9"/>
                    <a:pt x="17" y="9"/>
                  </a:cubicBezTo>
                  <a:cubicBezTo>
                    <a:pt x="22" y="9"/>
                    <a:pt x="25" y="13"/>
                    <a:pt x="25" y="17"/>
                  </a:cubicBezTo>
                  <a:cubicBezTo>
                    <a:pt x="25" y="21"/>
                    <a:pt x="22" y="25"/>
                    <a:pt x="17" y="2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4" name="Freeform 271"/>
            <p:cNvSpPr>
              <a:spLocks/>
            </p:cNvSpPr>
            <p:nvPr/>
          </p:nvSpPr>
          <p:spPr bwMode="auto">
            <a:xfrm flipH="1">
              <a:off x="1929607" y="4117655"/>
              <a:ext cx="135196" cy="65771"/>
            </a:xfrm>
            <a:custGeom>
              <a:avLst/>
              <a:gdLst>
                <a:gd name="T0" fmla="*/ 54 w 54"/>
                <a:gd name="T1" fmla="*/ 0 h 26"/>
                <a:gd name="T2" fmla="*/ 29 w 54"/>
                <a:gd name="T3" fmla="*/ 0 h 26"/>
                <a:gd name="T4" fmla="*/ 0 w 54"/>
                <a:gd name="T5" fmla="*/ 26 h 26"/>
                <a:gd name="T6" fmla="*/ 54 w 54"/>
                <a:gd name="T7" fmla="*/ 26 h 26"/>
                <a:gd name="T8" fmla="*/ 54 w 54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26">
                  <a:moveTo>
                    <a:pt x="54" y="0"/>
                  </a:moveTo>
                  <a:cubicBezTo>
                    <a:pt x="54" y="0"/>
                    <a:pt x="51" y="0"/>
                    <a:pt x="29" y="0"/>
                  </a:cubicBezTo>
                  <a:cubicBezTo>
                    <a:pt x="8" y="0"/>
                    <a:pt x="0" y="26"/>
                    <a:pt x="0" y="26"/>
                  </a:cubicBezTo>
                  <a:cubicBezTo>
                    <a:pt x="54" y="26"/>
                    <a:pt x="54" y="26"/>
                    <a:pt x="54" y="26"/>
                  </a:cubicBezTo>
                  <a:lnTo>
                    <a:pt x="5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5" name="Freeform 272"/>
            <p:cNvSpPr>
              <a:spLocks noEditPoints="1"/>
            </p:cNvSpPr>
            <p:nvPr/>
          </p:nvSpPr>
          <p:spPr bwMode="auto">
            <a:xfrm flipH="1">
              <a:off x="1686619" y="4198042"/>
              <a:ext cx="471360" cy="138850"/>
            </a:xfrm>
            <a:custGeom>
              <a:avLst/>
              <a:gdLst>
                <a:gd name="T0" fmla="*/ 186 w 190"/>
                <a:gd name="T1" fmla="*/ 43 h 56"/>
                <a:gd name="T2" fmla="*/ 187 w 190"/>
                <a:gd name="T3" fmla="*/ 38 h 56"/>
                <a:gd name="T4" fmla="*/ 187 w 190"/>
                <a:gd name="T5" fmla="*/ 17 h 56"/>
                <a:gd name="T6" fmla="*/ 169 w 190"/>
                <a:gd name="T7" fmla="*/ 0 h 56"/>
                <a:gd name="T8" fmla="*/ 23 w 190"/>
                <a:gd name="T9" fmla="*/ 0 h 56"/>
                <a:gd name="T10" fmla="*/ 5 w 190"/>
                <a:gd name="T11" fmla="*/ 17 h 56"/>
                <a:gd name="T12" fmla="*/ 5 w 190"/>
                <a:gd name="T13" fmla="*/ 38 h 56"/>
                <a:gd name="T14" fmla="*/ 5 w 190"/>
                <a:gd name="T15" fmla="*/ 41 h 56"/>
                <a:gd name="T16" fmla="*/ 0 w 190"/>
                <a:gd name="T17" fmla="*/ 47 h 56"/>
                <a:gd name="T18" fmla="*/ 6 w 190"/>
                <a:gd name="T19" fmla="*/ 53 h 56"/>
                <a:gd name="T20" fmla="*/ 14 w 190"/>
                <a:gd name="T21" fmla="*/ 53 h 56"/>
                <a:gd name="T22" fmla="*/ 23 w 190"/>
                <a:gd name="T23" fmla="*/ 56 h 56"/>
                <a:gd name="T24" fmla="*/ 25 w 190"/>
                <a:gd name="T25" fmla="*/ 56 h 56"/>
                <a:gd name="T26" fmla="*/ 24 w 190"/>
                <a:gd name="T27" fmla="*/ 49 h 56"/>
                <a:gd name="T28" fmla="*/ 45 w 190"/>
                <a:gd name="T29" fmla="*/ 27 h 56"/>
                <a:gd name="T30" fmla="*/ 66 w 190"/>
                <a:gd name="T31" fmla="*/ 49 h 56"/>
                <a:gd name="T32" fmla="*/ 65 w 190"/>
                <a:gd name="T33" fmla="*/ 56 h 56"/>
                <a:gd name="T34" fmla="*/ 125 w 190"/>
                <a:gd name="T35" fmla="*/ 56 h 56"/>
                <a:gd name="T36" fmla="*/ 123 w 190"/>
                <a:gd name="T37" fmla="*/ 49 h 56"/>
                <a:gd name="T38" fmla="*/ 145 w 190"/>
                <a:gd name="T39" fmla="*/ 27 h 56"/>
                <a:gd name="T40" fmla="*/ 166 w 190"/>
                <a:gd name="T41" fmla="*/ 49 h 56"/>
                <a:gd name="T42" fmla="*/ 165 w 190"/>
                <a:gd name="T43" fmla="*/ 56 h 56"/>
                <a:gd name="T44" fmla="*/ 169 w 190"/>
                <a:gd name="T45" fmla="*/ 56 h 56"/>
                <a:gd name="T46" fmla="*/ 180 w 190"/>
                <a:gd name="T47" fmla="*/ 52 h 56"/>
                <a:gd name="T48" fmla="*/ 181 w 190"/>
                <a:gd name="T49" fmla="*/ 52 h 56"/>
                <a:gd name="T50" fmla="*/ 185 w 190"/>
                <a:gd name="T51" fmla="*/ 52 h 56"/>
                <a:gd name="T52" fmla="*/ 190 w 190"/>
                <a:gd name="T53" fmla="*/ 48 h 56"/>
                <a:gd name="T54" fmla="*/ 186 w 190"/>
                <a:gd name="T55" fmla="*/ 43 h 56"/>
                <a:gd name="T56" fmla="*/ 10 w 190"/>
                <a:gd name="T57" fmla="*/ 34 h 56"/>
                <a:gd name="T58" fmla="*/ 8 w 190"/>
                <a:gd name="T59" fmla="*/ 26 h 56"/>
                <a:gd name="T60" fmla="*/ 10 w 190"/>
                <a:gd name="T61" fmla="*/ 17 h 56"/>
                <a:gd name="T62" fmla="*/ 12 w 190"/>
                <a:gd name="T63" fmla="*/ 26 h 56"/>
                <a:gd name="T64" fmla="*/ 10 w 190"/>
                <a:gd name="T65" fmla="*/ 34 h 56"/>
                <a:gd name="T66" fmla="*/ 86 w 190"/>
                <a:gd name="T67" fmla="*/ 13 h 56"/>
                <a:gd name="T68" fmla="*/ 84 w 190"/>
                <a:gd name="T69" fmla="*/ 15 h 56"/>
                <a:gd name="T70" fmla="*/ 69 w 190"/>
                <a:gd name="T71" fmla="*/ 15 h 56"/>
                <a:gd name="T72" fmla="*/ 67 w 190"/>
                <a:gd name="T73" fmla="*/ 13 h 56"/>
                <a:gd name="T74" fmla="*/ 67 w 190"/>
                <a:gd name="T75" fmla="*/ 10 h 56"/>
                <a:gd name="T76" fmla="*/ 69 w 190"/>
                <a:gd name="T77" fmla="*/ 8 h 56"/>
                <a:gd name="T78" fmla="*/ 84 w 190"/>
                <a:gd name="T79" fmla="*/ 8 h 56"/>
                <a:gd name="T80" fmla="*/ 86 w 190"/>
                <a:gd name="T81" fmla="*/ 10 h 56"/>
                <a:gd name="T82" fmla="*/ 86 w 190"/>
                <a:gd name="T83" fmla="*/ 13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90" h="56">
                  <a:moveTo>
                    <a:pt x="186" y="43"/>
                  </a:moveTo>
                  <a:cubicBezTo>
                    <a:pt x="187" y="41"/>
                    <a:pt x="187" y="40"/>
                    <a:pt x="187" y="38"/>
                  </a:cubicBezTo>
                  <a:cubicBezTo>
                    <a:pt x="187" y="17"/>
                    <a:pt x="187" y="17"/>
                    <a:pt x="187" y="17"/>
                  </a:cubicBezTo>
                  <a:cubicBezTo>
                    <a:pt x="187" y="7"/>
                    <a:pt x="179" y="0"/>
                    <a:pt x="169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13" y="0"/>
                    <a:pt x="5" y="7"/>
                    <a:pt x="5" y="17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5" y="39"/>
                    <a:pt x="5" y="40"/>
                    <a:pt x="5" y="41"/>
                  </a:cubicBezTo>
                  <a:cubicBezTo>
                    <a:pt x="2" y="41"/>
                    <a:pt x="0" y="44"/>
                    <a:pt x="0" y="47"/>
                  </a:cubicBezTo>
                  <a:cubicBezTo>
                    <a:pt x="0" y="50"/>
                    <a:pt x="3" y="53"/>
                    <a:pt x="6" y="53"/>
                  </a:cubicBezTo>
                  <a:cubicBezTo>
                    <a:pt x="14" y="53"/>
                    <a:pt x="14" y="53"/>
                    <a:pt x="14" y="53"/>
                  </a:cubicBezTo>
                  <a:cubicBezTo>
                    <a:pt x="16" y="55"/>
                    <a:pt x="19" y="56"/>
                    <a:pt x="23" y="56"/>
                  </a:cubicBezTo>
                  <a:cubicBezTo>
                    <a:pt x="25" y="56"/>
                    <a:pt x="25" y="56"/>
                    <a:pt x="25" y="56"/>
                  </a:cubicBezTo>
                  <a:cubicBezTo>
                    <a:pt x="24" y="54"/>
                    <a:pt x="24" y="51"/>
                    <a:pt x="24" y="49"/>
                  </a:cubicBezTo>
                  <a:cubicBezTo>
                    <a:pt x="24" y="37"/>
                    <a:pt x="33" y="27"/>
                    <a:pt x="45" y="27"/>
                  </a:cubicBezTo>
                  <a:cubicBezTo>
                    <a:pt x="57" y="27"/>
                    <a:pt x="66" y="37"/>
                    <a:pt x="66" y="49"/>
                  </a:cubicBezTo>
                  <a:cubicBezTo>
                    <a:pt x="66" y="51"/>
                    <a:pt x="66" y="54"/>
                    <a:pt x="65" y="56"/>
                  </a:cubicBezTo>
                  <a:cubicBezTo>
                    <a:pt x="125" y="56"/>
                    <a:pt x="125" y="56"/>
                    <a:pt x="125" y="56"/>
                  </a:cubicBezTo>
                  <a:cubicBezTo>
                    <a:pt x="124" y="54"/>
                    <a:pt x="123" y="51"/>
                    <a:pt x="123" y="49"/>
                  </a:cubicBezTo>
                  <a:cubicBezTo>
                    <a:pt x="123" y="37"/>
                    <a:pt x="133" y="27"/>
                    <a:pt x="145" y="27"/>
                  </a:cubicBezTo>
                  <a:cubicBezTo>
                    <a:pt x="156" y="27"/>
                    <a:pt x="166" y="37"/>
                    <a:pt x="166" y="49"/>
                  </a:cubicBezTo>
                  <a:cubicBezTo>
                    <a:pt x="166" y="51"/>
                    <a:pt x="165" y="54"/>
                    <a:pt x="165" y="56"/>
                  </a:cubicBezTo>
                  <a:cubicBezTo>
                    <a:pt x="169" y="56"/>
                    <a:pt x="169" y="56"/>
                    <a:pt x="169" y="56"/>
                  </a:cubicBezTo>
                  <a:cubicBezTo>
                    <a:pt x="173" y="56"/>
                    <a:pt x="177" y="54"/>
                    <a:pt x="180" y="52"/>
                  </a:cubicBezTo>
                  <a:cubicBezTo>
                    <a:pt x="180" y="52"/>
                    <a:pt x="181" y="52"/>
                    <a:pt x="181" y="52"/>
                  </a:cubicBezTo>
                  <a:cubicBezTo>
                    <a:pt x="185" y="52"/>
                    <a:pt x="185" y="52"/>
                    <a:pt x="185" y="52"/>
                  </a:cubicBezTo>
                  <a:cubicBezTo>
                    <a:pt x="188" y="52"/>
                    <a:pt x="190" y="50"/>
                    <a:pt x="190" y="48"/>
                  </a:cubicBezTo>
                  <a:cubicBezTo>
                    <a:pt x="190" y="45"/>
                    <a:pt x="188" y="43"/>
                    <a:pt x="186" y="43"/>
                  </a:cubicBezTo>
                  <a:close/>
                  <a:moveTo>
                    <a:pt x="10" y="34"/>
                  </a:moveTo>
                  <a:cubicBezTo>
                    <a:pt x="9" y="34"/>
                    <a:pt x="8" y="30"/>
                    <a:pt x="8" y="26"/>
                  </a:cubicBezTo>
                  <a:cubicBezTo>
                    <a:pt x="8" y="21"/>
                    <a:pt x="9" y="17"/>
                    <a:pt x="10" y="17"/>
                  </a:cubicBezTo>
                  <a:cubicBezTo>
                    <a:pt x="11" y="17"/>
                    <a:pt x="12" y="21"/>
                    <a:pt x="12" y="26"/>
                  </a:cubicBezTo>
                  <a:cubicBezTo>
                    <a:pt x="12" y="30"/>
                    <a:pt x="11" y="34"/>
                    <a:pt x="10" y="34"/>
                  </a:cubicBezTo>
                  <a:close/>
                  <a:moveTo>
                    <a:pt x="86" y="13"/>
                  </a:moveTo>
                  <a:cubicBezTo>
                    <a:pt x="86" y="14"/>
                    <a:pt x="85" y="15"/>
                    <a:pt x="84" y="15"/>
                  </a:cubicBezTo>
                  <a:cubicBezTo>
                    <a:pt x="69" y="15"/>
                    <a:pt x="69" y="15"/>
                    <a:pt x="69" y="15"/>
                  </a:cubicBezTo>
                  <a:cubicBezTo>
                    <a:pt x="68" y="15"/>
                    <a:pt x="67" y="14"/>
                    <a:pt x="67" y="13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67" y="9"/>
                    <a:pt x="68" y="8"/>
                    <a:pt x="69" y="8"/>
                  </a:cubicBezTo>
                  <a:cubicBezTo>
                    <a:pt x="84" y="8"/>
                    <a:pt x="84" y="8"/>
                    <a:pt x="84" y="8"/>
                  </a:cubicBezTo>
                  <a:cubicBezTo>
                    <a:pt x="85" y="8"/>
                    <a:pt x="86" y="9"/>
                    <a:pt x="86" y="10"/>
                  </a:cubicBezTo>
                  <a:lnTo>
                    <a:pt x="86" y="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6" name="Freeform 273"/>
            <p:cNvSpPr>
              <a:spLocks noEditPoints="1"/>
            </p:cNvSpPr>
            <p:nvPr/>
          </p:nvSpPr>
          <p:spPr bwMode="auto">
            <a:xfrm flipH="1">
              <a:off x="2004513" y="4274775"/>
              <a:ext cx="84041" cy="85869"/>
            </a:xfrm>
            <a:custGeom>
              <a:avLst/>
              <a:gdLst>
                <a:gd name="T0" fmla="*/ 17 w 34"/>
                <a:gd name="T1" fmla="*/ 0 h 35"/>
                <a:gd name="T2" fmla="*/ 0 w 34"/>
                <a:gd name="T3" fmla="*/ 18 h 35"/>
                <a:gd name="T4" fmla="*/ 17 w 34"/>
                <a:gd name="T5" fmla="*/ 35 h 35"/>
                <a:gd name="T6" fmla="*/ 34 w 34"/>
                <a:gd name="T7" fmla="*/ 18 h 35"/>
                <a:gd name="T8" fmla="*/ 17 w 34"/>
                <a:gd name="T9" fmla="*/ 0 h 35"/>
                <a:gd name="T10" fmla="*/ 17 w 34"/>
                <a:gd name="T11" fmla="*/ 26 h 35"/>
                <a:gd name="T12" fmla="*/ 9 w 34"/>
                <a:gd name="T13" fmla="*/ 18 h 35"/>
                <a:gd name="T14" fmla="*/ 17 w 34"/>
                <a:gd name="T15" fmla="*/ 10 h 35"/>
                <a:gd name="T16" fmla="*/ 25 w 34"/>
                <a:gd name="T17" fmla="*/ 18 h 35"/>
                <a:gd name="T18" fmla="*/ 17 w 34"/>
                <a:gd name="T19" fmla="*/ 2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" h="35">
                  <a:moveTo>
                    <a:pt x="17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27"/>
                    <a:pt x="8" y="35"/>
                    <a:pt x="17" y="35"/>
                  </a:cubicBezTo>
                  <a:cubicBezTo>
                    <a:pt x="27" y="35"/>
                    <a:pt x="34" y="27"/>
                    <a:pt x="34" y="18"/>
                  </a:cubicBezTo>
                  <a:cubicBezTo>
                    <a:pt x="34" y="8"/>
                    <a:pt x="27" y="0"/>
                    <a:pt x="17" y="0"/>
                  </a:cubicBezTo>
                  <a:close/>
                  <a:moveTo>
                    <a:pt x="17" y="26"/>
                  </a:moveTo>
                  <a:cubicBezTo>
                    <a:pt x="13" y="26"/>
                    <a:pt x="9" y="22"/>
                    <a:pt x="9" y="18"/>
                  </a:cubicBezTo>
                  <a:cubicBezTo>
                    <a:pt x="9" y="13"/>
                    <a:pt x="13" y="10"/>
                    <a:pt x="17" y="10"/>
                  </a:cubicBezTo>
                  <a:cubicBezTo>
                    <a:pt x="21" y="10"/>
                    <a:pt x="25" y="13"/>
                    <a:pt x="25" y="18"/>
                  </a:cubicBezTo>
                  <a:cubicBezTo>
                    <a:pt x="25" y="22"/>
                    <a:pt x="21" y="26"/>
                    <a:pt x="17" y="2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7" name="Freeform 274"/>
            <p:cNvSpPr>
              <a:spLocks noEditPoints="1"/>
            </p:cNvSpPr>
            <p:nvPr/>
          </p:nvSpPr>
          <p:spPr bwMode="auto">
            <a:xfrm flipH="1">
              <a:off x="1756044" y="4274775"/>
              <a:ext cx="87695" cy="85869"/>
            </a:xfrm>
            <a:custGeom>
              <a:avLst/>
              <a:gdLst>
                <a:gd name="T0" fmla="*/ 18 w 35"/>
                <a:gd name="T1" fmla="*/ 0 h 35"/>
                <a:gd name="T2" fmla="*/ 0 w 35"/>
                <a:gd name="T3" fmla="*/ 18 h 35"/>
                <a:gd name="T4" fmla="*/ 18 w 35"/>
                <a:gd name="T5" fmla="*/ 35 h 35"/>
                <a:gd name="T6" fmla="*/ 35 w 35"/>
                <a:gd name="T7" fmla="*/ 18 h 35"/>
                <a:gd name="T8" fmla="*/ 18 w 35"/>
                <a:gd name="T9" fmla="*/ 0 h 35"/>
                <a:gd name="T10" fmla="*/ 18 w 35"/>
                <a:gd name="T11" fmla="*/ 26 h 35"/>
                <a:gd name="T12" fmla="*/ 10 w 35"/>
                <a:gd name="T13" fmla="*/ 18 h 35"/>
                <a:gd name="T14" fmla="*/ 18 w 35"/>
                <a:gd name="T15" fmla="*/ 10 h 35"/>
                <a:gd name="T16" fmla="*/ 26 w 35"/>
                <a:gd name="T17" fmla="*/ 18 h 35"/>
                <a:gd name="T18" fmla="*/ 18 w 35"/>
                <a:gd name="T19" fmla="*/ 2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" h="35">
                  <a:moveTo>
                    <a:pt x="18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27"/>
                    <a:pt x="8" y="35"/>
                    <a:pt x="18" y="35"/>
                  </a:cubicBezTo>
                  <a:cubicBezTo>
                    <a:pt x="27" y="35"/>
                    <a:pt x="35" y="27"/>
                    <a:pt x="35" y="18"/>
                  </a:cubicBezTo>
                  <a:cubicBezTo>
                    <a:pt x="35" y="8"/>
                    <a:pt x="27" y="0"/>
                    <a:pt x="18" y="0"/>
                  </a:cubicBezTo>
                  <a:close/>
                  <a:moveTo>
                    <a:pt x="18" y="26"/>
                  </a:moveTo>
                  <a:cubicBezTo>
                    <a:pt x="13" y="26"/>
                    <a:pt x="10" y="22"/>
                    <a:pt x="10" y="18"/>
                  </a:cubicBezTo>
                  <a:cubicBezTo>
                    <a:pt x="10" y="13"/>
                    <a:pt x="13" y="10"/>
                    <a:pt x="18" y="10"/>
                  </a:cubicBezTo>
                  <a:cubicBezTo>
                    <a:pt x="22" y="10"/>
                    <a:pt x="26" y="13"/>
                    <a:pt x="26" y="18"/>
                  </a:cubicBezTo>
                  <a:cubicBezTo>
                    <a:pt x="26" y="22"/>
                    <a:pt x="22" y="26"/>
                    <a:pt x="18" y="2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8" name="Freeform 275"/>
            <p:cNvSpPr>
              <a:spLocks/>
            </p:cNvSpPr>
            <p:nvPr/>
          </p:nvSpPr>
          <p:spPr bwMode="auto">
            <a:xfrm flipH="1">
              <a:off x="3294359" y="1777296"/>
              <a:ext cx="135196" cy="63945"/>
            </a:xfrm>
            <a:custGeom>
              <a:avLst/>
              <a:gdLst>
                <a:gd name="T0" fmla="*/ 54 w 54"/>
                <a:gd name="T1" fmla="*/ 0 h 26"/>
                <a:gd name="T2" fmla="*/ 29 w 54"/>
                <a:gd name="T3" fmla="*/ 0 h 26"/>
                <a:gd name="T4" fmla="*/ 0 w 54"/>
                <a:gd name="T5" fmla="*/ 26 h 26"/>
                <a:gd name="T6" fmla="*/ 54 w 54"/>
                <a:gd name="T7" fmla="*/ 26 h 26"/>
                <a:gd name="T8" fmla="*/ 54 w 54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26">
                  <a:moveTo>
                    <a:pt x="54" y="0"/>
                  </a:moveTo>
                  <a:cubicBezTo>
                    <a:pt x="54" y="0"/>
                    <a:pt x="51" y="0"/>
                    <a:pt x="29" y="0"/>
                  </a:cubicBezTo>
                  <a:cubicBezTo>
                    <a:pt x="8" y="0"/>
                    <a:pt x="0" y="26"/>
                    <a:pt x="0" y="26"/>
                  </a:cubicBezTo>
                  <a:cubicBezTo>
                    <a:pt x="54" y="26"/>
                    <a:pt x="54" y="26"/>
                    <a:pt x="54" y="26"/>
                  </a:cubicBezTo>
                  <a:lnTo>
                    <a:pt x="5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9" name="Freeform 276"/>
            <p:cNvSpPr>
              <a:spLocks noEditPoints="1"/>
            </p:cNvSpPr>
            <p:nvPr/>
          </p:nvSpPr>
          <p:spPr bwMode="auto">
            <a:xfrm flipH="1">
              <a:off x="3051372" y="1855856"/>
              <a:ext cx="471360" cy="138850"/>
            </a:xfrm>
            <a:custGeom>
              <a:avLst/>
              <a:gdLst>
                <a:gd name="T0" fmla="*/ 186 w 190"/>
                <a:gd name="T1" fmla="*/ 43 h 56"/>
                <a:gd name="T2" fmla="*/ 187 w 190"/>
                <a:gd name="T3" fmla="*/ 38 h 56"/>
                <a:gd name="T4" fmla="*/ 187 w 190"/>
                <a:gd name="T5" fmla="*/ 17 h 56"/>
                <a:gd name="T6" fmla="*/ 169 w 190"/>
                <a:gd name="T7" fmla="*/ 0 h 56"/>
                <a:gd name="T8" fmla="*/ 23 w 190"/>
                <a:gd name="T9" fmla="*/ 0 h 56"/>
                <a:gd name="T10" fmla="*/ 5 w 190"/>
                <a:gd name="T11" fmla="*/ 17 h 56"/>
                <a:gd name="T12" fmla="*/ 5 w 190"/>
                <a:gd name="T13" fmla="*/ 38 h 56"/>
                <a:gd name="T14" fmla="*/ 5 w 190"/>
                <a:gd name="T15" fmla="*/ 41 h 56"/>
                <a:gd name="T16" fmla="*/ 0 w 190"/>
                <a:gd name="T17" fmla="*/ 47 h 56"/>
                <a:gd name="T18" fmla="*/ 6 w 190"/>
                <a:gd name="T19" fmla="*/ 53 h 56"/>
                <a:gd name="T20" fmla="*/ 14 w 190"/>
                <a:gd name="T21" fmla="*/ 53 h 56"/>
                <a:gd name="T22" fmla="*/ 23 w 190"/>
                <a:gd name="T23" fmla="*/ 56 h 56"/>
                <a:gd name="T24" fmla="*/ 25 w 190"/>
                <a:gd name="T25" fmla="*/ 56 h 56"/>
                <a:gd name="T26" fmla="*/ 24 w 190"/>
                <a:gd name="T27" fmla="*/ 49 h 56"/>
                <a:gd name="T28" fmla="*/ 45 w 190"/>
                <a:gd name="T29" fmla="*/ 27 h 56"/>
                <a:gd name="T30" fmla="*/ 66 w 190"/>
                <a:gd name="T31" fmla="*/ 49 h 56"/>
                <a:gd name="T32" fmla="*/ 65 w 190"/>
                <a:gd name="T33" fmla="*/ 56 h 56"/>
                <a:gd name="T34" fmla="*/ 125 w 190"/>
                <a:gd name="T35" fmla="*/ 56 h 56"/>
                <a:gd name="T36" fmla="*/ 123 w 190"/>
                <a:gd name="T37" fmla="*/ 49 h 56"/>
                <a:gd name="T38" fmla="*/ 145 w 190"/>
                <a:gd name="T39" fmla="*/ 27 h 56"/>
                <a:gd name="T40" fmla="*/ 166 w 190"/>
                <a:gd name="T41" fmla="*/ 49 h 56"/>
                <a:gd name="T42" fmla="*/ 165 w 190"/>
                <a:gd name="T43" fmla="*/ 56 h 56"/>
                <a:gd name="T44" fmla="*/ 169 w 190"/>
                <a:gd name="T45" fmla="*/ 56 h 56"/>
                <a:gd name="T46" fmla="*/ 180 w 190"/>
                <a:gd name="T47" fmla="*/ 52 h 56"/>
                <a:gd name="T48" fmla="*/ 181 w 190"/>
                <a:gd name="T49" fmla="*/ 52 h 56"/>
                <a:gd name="T50" fmla="*/ 185 w 190"/>
                <a:gd name="T51" fmla="*/ 52 h 56"/>
                <a:gd name="T52" fmla="*/ 190 w 190"/>
                <a:gd name="T53" fmla="*/ 48 h 56"/>
                <a:gd name="T54" fmla="*/ 186 w 190"/>
                <a:gd name="T55" fmla="*/ 43 h 56"/>
                <a:gd name="T56" fmla="*/ 10 w 190"/>
                <a:gd name="T57" fmla="*/ 34 h 56"/>
                <a:gd name="T58" fmla="*/ 8 w 190"/>
                <a:gd name="T59" fmla="*/ 26 h 56"/>
                <a:gd name="T60" fmla="*/ 10 w 190"/>
                <a:gd name="T61" fmla="*/ 17 h 56"/>
                <a:gd name="T62" fmla="*/ 12 w 190"/>
                <a:gd name="T63" fmla="*/ 26 h 56"/>
                <a:gd name="T64" fmla="*/ 10 w 190"/>
                <a:gd name="T65" fmla="*/ 34 h 56"/>
                <a:gd name="T66" fmla="*/ 86 w 190"/>
                <a:gd name="T67" fmla="*/ 13 h 56"/>
                <a:gd name="T68" fmla="*/ 84 w 190"/>
                <a:gd name="T69" fmla="*/ 15 h 56"/>
                <a:gd name="T70" fmla="*/ 69 w 190"/>
                <a:gd name="T71" fmla="*/ 15 h 56"/>
                <a:gd name="T72" fmla="*/ 67 w 190"/>
                <a:gd name="T73" fmla="*/ 13 h 56"/>
                <a:gd name="T74" fmla="*/ 67 w 190"/>
                <a:gd name="T75" fmla="*/ 11 h 56"/>
                <a:gd name="T76" fmla="*/ 69 w 190"/>
                <a:gd name="T77" fmla="*/ 8 h 56"/>
                <a:gd name="T78" fmla="*/ 84 w 190"/>
                <a:gd name="T79" fmla="*/ 8 h 56"/>
                <a:gd name="T80" fmla="*/ 86 w 190"/>
                <a:gd name="T81" fmla="*/ 11 h 56"/>
                <a:gd name="T82" fmla="*/ 86 w 190"/>
                <a:gd name="T83" fmla="*/ 13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90" h="56">
                  <a:moveTo>
                    <a:pt x="186" y="43"/>
                  </a:moveTo>
                  <a:cubicBezTo>
                    <a:pt x="187" y="42"/>
                    <a:pt x="187" y="40"/>
                    <a:pt x="187" y="38"/>
                  </a:cubicBezTo>
                  <a:cubicBezTo>
                    <a:pt x="187" y="17"/>
                    <a:pt x="187" y="17"/>
                    <a:pt x="187" y="17"/>
                  </a:cubicBezTo>
                  <a:cubicBezTo>
                    <a:pt x="187" y="7"/>
                    <a:pt x="179" y="0"/>
                    <a:pt x="169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13" y="0"/>
                    <a:pt x="5" y="7"/>
                    <a:pt x="5" y="17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5" y="39"/>
                    <a:pt x="5" y="40"/>
                    <a:pt x="5" y="41"/>
                  </a:cubicBezTo>
                  <a:cubicBezTo>
                    <a:pt x="2" y="41"/>
                    <a:pt x="0" y="44"/>
                    <a:pt x="0" y="47"/>
                  </a:cubicBezTo>
                  <a:cubicBezTo>
                    <a:pt x="0" y="50"/>
                    <a:pt x="3" y="53"/>
                    <a:pt x="6" y="53"/>
                  </a:cubicBezTo>
                  <a:cubicBezTo>
                    <a:pt x="14" y="53"/>
                    <a:pt x="14" y="53"/>
                    <a:pt x="14" y="53"/>
                  </a:cubicBezTo>
                  <a:cubicBezTo>
                    <a:pt x="16" y="55"/>
                    <a:pt x="19" y="56"/>
                    <a:pt x="23" y="56"/>
                  </a:cubicBezTo>
                  <a:cubicBezTo>
                    <a:pt x="25" y="56"/>
                    <a:pt x="25" y="56"/>
                    <a:pt x="25" y="56"/>
                  </a:cubicBezTo>
                  <a:cubicBezTo>
                    <a:pt x="24" y="54"/>
                    <a:pt x="24" y="51"/>
                    <a:pt x="24" y="49"/>
                  </a:cubicBezTo>
                  <a:cubicBezTo>
                    <a:pt x="24" y="37"/>
                    <a:pt x="33" y="27"/>
                    <a:pt x="45" y="27"/>
                  </a:cubicBezTo>
                  <a:cubicBezTo>
                    <a:pt x="57" y="27"/>
                    <a:pt x="66" y="37"/>
                    <a:pt x="66" y="49"/>
                  </a:cubicBezTo>
                  <a:cubicBezTo>
                    <a:pt x="66" y="51"/>
                    <a:pt x="66" y="54"/>
                    <a:pt x="65" y="56"/>
                  </a:cubicBezTo>
                  <a:cubicBezTo>
                    <a:pt x="125" y="56"/>
                    <a:pt x="125" y="56"/>
                    <a:pt x="125" y="56"/>
                  </a:cubicBezTo>
                  <a:cubicBezTo>
                    <a:pt x="124" y="54"/>
                    <a:pt x="123" y="51"/>
                    <a:pt x="123" y="49"/>
                  </a:cubicBezTo>
                  <a:cubicBezTo>
                    <a:pt x="123" y="37"/>
                    <a:pt x="133" y="27"/>
                    <a:pt x="145" y="27"/>
                  </a:cubicBezTo>
                  <a:cubicBezTo>
                    <a:pt x="156" y="27"/>
                    <a:pt x="166" y="37"/>
                    <a:pt x="166" y="49"/>
                  </a:cubicBezTo>
                  <a:cubicBezTo>
                    <a:pt x="166" y="51"/>
                    <a:pt x="165" y="54"/>
                    <a:pt x="165" y="56"/>
                  </a:cubicBezTo>
                  <a:cubicBezTo>
                    <a:pt x="169" y="56"/>
                    <a:pt x="169" y="56"/>
                    <a:pt x="169" y="56"/>
                  </a:cubicBezTo>
                  <a:cubicBezTo>
                    <a:pt x="173" y="56"/>
                    <a:pt x="177" y="54"/>
                    <a:pt x="180" y="52"/>
                  </a:cubicBezTo>
                  <a:cubicBezTo>
                    <a:pt x="180" y="52"/>
                    <a:pt x="181" y="52"/>
                    <a:pt x="181" y="52"/>
                  </a:cubicBezTo>
                  <a:cubicBezTo>
                    <a:pt x="185" y="52"/>
                    <a:pt x="185" y="52"/>
                    <a:pt x="185" y="52"/>
                  </a:cubicBezTo>
                  <a:cubicBezTo>
                    <a:pt x="188" y="52"/>
                    <a:pt x="190" y="50"/>
                    <a:pt x="190" y="48"/>
                  </a:cubicBezTo>
                  <a:cubicBezTo>
                    <a:pt x="190" y="45"/>
                    <a:pt x="188" y="43"/>
                    <a:pt x="186" y="43"/>
                  </a:cubicBezTo>
                  <a:close/>
                  <a:moveTo>
                    <a:pt x="10" y="34"/>
                  </a:moveTo>
                  <a:cubicBezTo>
                    <a:pt x="9" y="34"/>
                    <a:pt x="8" y="30"/>
                    <a:pt x="8" y="26"/>
                  </a:cubicBezTo>
                  <a:cubicBezTo>
                    <a:pt x="8" y="21"/>
                    <a:pt x="9" y="17"/>
                    <a:pt x="10" y="17"/>
                  </a:cubicBezTo>
                  <a:cubicBezTo>
                    <a:pt x="11" y="17"/>
                    <a:pt x="12" y="21"/>
                    <a:pt x="12" y="26"/>
                  </a:cubicBezTo>
                  <a:cubicBezTo>
                    <a:pt x="12" y="30"/>
                    <a:pt x="11" y="34"/>
                    <a:pt x="10" y="34"/>
                  </a:cubicBezTo>
                  <a:close/>
                  <a:moveTo>
                    <a:pt x="86" y="13"/>
                  </a:moveTo>
                  <a:cubicBezTo>
                    <a:pt x="86" y="14"/>
                    <a:pt x="85" y="15"/>
                    <a:pt x="84" y="15"/>
                  </a:cubicBezTo>
                  <a:cubicBezTo>
                    <a:pt x="69" y="15"/>
                    <a:pt x="69" y="15"/>
                    <a:pt x="69" y="15"/>
                  </a:cubicBezTo>
                  <a:cubicBezTo>
                    <a:pt x="68" y="15"/>
                    <a:pt x="67" y="14"/>
                    <a:pt x="67" y="13"/>
                  </a:cubicBezTo>
                  <a:cubicBezTo>
                    <a:pt x="67" y="11"/>
                    <a:pt x="67" y="11"/>
                    <a:pt x="67" y="11"/>
                  </a:cubicBezTo>
                  <a:cubicBezTo>
                    <a:pt x="67" y="9"/>
                    <a:pt x="68" y="8"/>
                    <a:pt x="69" y="8"/>
                  </a:cubicBezTo>
                  <a:cubicBezTo>
                    <a:pt x="84" y="8"/>
                    <a:pt x="84" y="8"/>
                    <a:pt x="84" y="8"/>
                  </a:cubicBezTo>
                  <a:cubicBezTo>
                    <a:pt x="85" y="8"/>
                    <a:pt x="86" y="9"/>
                    <a:pt x="86" y="11"/>
                  </a:cubicBezTo>
                  <a:lnTo>
                    <a:pt x="86" y="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0" name="Freeform 277"/>
            <p:cNvSpPr>
              <a:spLocks noEditPoints="1"/>
            </p:cNvSpPr>
            <p:nvPr/>
          </p:nvSpPr>
          <p:spPr bwMode="auto">
            <a:xfrm flipH="1">
              <a:off x="3369266" y="1932589"/>
              <a:ext cx="84041" cy="87695"/>
            </a:xfrm>
            <a:custGeom>
              <a:avLst/>
              <a:gdLst>
                <a:gd name="T0" fmla="*/ 17 w 34"/>
                <a:gd name="T1" fmla="*/ 0 h 35"/>
                <a:gd name="T2" fmla="*/ 0 w 34"/>
                <a:gd name="T3" fmla="*/ 18 h 35"/>
                <a:gd name="T4" fmla="*/ 17 w 34"/>
                <a:gd name="T5" fmla="*/ 35 h 35"/>
                <a:gd name="T6" fmla="*/ 34 w 34"/>
                <a:gd name="T7" fmla="*/ 18 h 35"/>
                <a:gd name="T8" fmla="*/ 17 w 34"/>
                <a:gd name="T9" fmla="*/ 0 h 35"/>
                <a:gd name="T10" fmla="*/ 17 w 34"/>
                <a:gd name="T11" fmla="*/ 26 h 35"/>
                <a:gd name="T12" fmla="*/ 9 w 34"/>
                <a:gd name="T13" fmla="*/ 18 h 35"/>
                <a:gd name="T14" fmla="*/ 17 w 34"/>
                <a:gd name="T15" fmla="*/ 10 h 35"/>
                <a:gd name="T16" fmla="*/ 25 w 34"/>
                <a:gd name="T17" fmla="*/ 18 h 35"/>
                <a:gd name="T18" fmla="*/ 17 w 34"/>
                <a:gd name="T19" fmla="*/ 2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" h="35">
                  <a:moveTo>
                    <a:pt x="17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27"/>
                    <a:pt x="8" y="35"/>
                    <a:pt x="17" y="35"/>
                  </a:cubicBezTo>
                  <a:cubicBezTo>
                    <a:pt x="27" y="35"/>
                    <a:pt x="34" y="27"/>
                    <a:pt x="34" y="18"/>
                  </a:cubicBezTo>
                  <a:cubicBezTo>
                    <a:pt x="34" y="8"/>
                    <a:pt x="27" y="0"/>
                    <a:pt x="17" y="0"/>
                  </a:cubicBezTo>
                  <a:close/>
                  <a:moveTo>
                    <a:pt x="17" y="26"/>
                  </a:moveTo>
                  <a:cubicBezTo>
                    <a:pt x="13" y="26"/>
                    <a:pt x="9" y="22"/>
                    <a:pt x="9" y="18"/>
                  </a:cubicBezTo>
                  <a:cubicBezTo>
                    <a:pt x="9" y="13"/>
                    <a:pt x="13" y="10"/>
                    <a:pt x="17" y="10"/>
                  </a:cubicBezTo>
                  <a:cubicBezTo>
                    <a:pt x="21" y="10"/>
                    <a:pt x="25" y="13"/>
                    <a:pt x="25" y="18"/>
                  </a:cubicBezTo>
                  <a:cubicBezTo>
                    <a:pt x="25" y="22"/>
                    <a:pt x="21" y="26"/>
                    <a:pt x="17" y="2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1" name="Freeform 278"/>
            <p:cNvSpPr>
              <a:spLocks noEditPoints="1"/>
            </p:cNvSpPr>
            <p:nvPr/>
          </p:nvSpPr>
          <p:spPr bwMode="auto">
            <a:xfrm flipH="1">
              <a:off x="3120796" y="1932589"/>
              <a:ext cx="85869" cy="87695"/>
            </a:xfrm>
            <a:custGeom>
              <a:avLst/>
              <a:gdLst>
                <a:gd name="T0" fmla="*/ 18 w 35"/>
                <a:gd name="T1" fmla="*/ 0 h 35"/>
                <a:gd name="T2" fmla="*/ 0 w 35"/>
                <a:gd name="T3" fmla="*/ 18 h 35"/>
                <a:gd name="T4" fmla="*/ 18 w 35"/>
                <a:gd name="T5" fmla="*/ 35 h 35"/>
                <a:gd name="T6" fmla="*/ 35 w 35"/>
                <a:gd name="T7" fmla="*/ 18 h 35"/>
                <a:gd name="T8" fmla="*/ 18 w 35"/>
                <a:gd name="T9" fmla="*/ 0 h 35"/>
                <a:gd name="T10" fmla="*/ 18 w 35"/>
                <a:gd name="T11" fmla="*/ 26 h 35"/>
                <a:gd name="T12" fmla="*/ 10 w 35"/>
                <a:gd name="T13" fmla="*/ 18 h 35"/>
                <a:gd name="T14" fmla="*/ 18 w 35"/>
                <a:gd name="T15" fmla="*/ 10 h 35"/>
                <a:gd name="T16" fmla="*/ 26 w 35"/>
                <a:gd name="T17" fmla="*/ 18 h 35"/>
                <a:gd name="T18" fmla="*/ 18 w 35"/>
                <a:gd name="T19" fmla="*/ 2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" h="35">
                  <a:moveTo>
                    <a:pt x="18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27"/>
                    <a:pt x="8" y="35"/>
                    <a:pt x="18" y="35"/>
                  </a:cubicBezTo>
                  <a:cubicBezTo>
                    <a:pt x="27" y="35"/>
                    <a:pt x="35" y="27"/>
                    <a:pt x="35" y="18"/>
                  </a:cubicBezTo>
                  <a:cubicBezTo>
                    <a:pt x="35" y="8"/>
                    <a:pt x="27" y="0"/>
                    <a:pt x="18" y="0"/>
                  </a:cubicBezTo>
                  <a:close/>
                  <a:moveTo>
                    <a:pt x="18" y="26"/>
                  </a:moveTo>
                  <a:cubicBezTo>
                    <a:pt x="13" y="26"/>
                    <a:pt x="10" y="22"/>
                    <a:pt x="10" y="18"/>
                  </a:cubicBezTo>
                  <a:cubicBezTo>
                    <a:pt x="10" y="13"/>
                    <a:pt x="13" y="10"/>
                    <a:pt x="18" y="10"/>
                  </a:cubicBezTo>
                  <a:cubicBezTo>
                    <a:pt x="22" y="10"/>
                    <a:pt x="26" y="13"/>
                    <a:pt x="26" y="18"/>
                  </a:cubicBezTo>
                  <a:cubicBezTo>
                    <a:pt x="26" y="22"/>
                    <a:pt x="22" y="26"/>
                    <a:pt x="18" y="2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2" name="Freeform 279"/>
            <p:cNvSpPr>
              <a:spLocks noEditPoints="1"/>
            </p:cNvSpPr>
            <p:nvPr/>
          </p:nvSpPr>
          <p:spPr bwMode="auto">
            <a:xfrm flipH="1">
              <a:off x="3277917" y="1373534"/>
              <a:ext cx="252123" cy="211929"/>
            </a:xfrm>
            <a:custGeom>
              <a:avLst/>
              <a:gdLst>
                <a:gd name="T0" fmla="*/ 86 w 102"/>
                <a:gd name="T1" fmla="*/ 15 h 86"/>
                <a:gd name="T2" fmla="*/ 86 w 102"/>
                <a:gd name="T3" fmla="*/ 15 h 86"/>
                <a:gd name="T4" fmla="*/ 84 w 102"/>
                <a:gd name="T5" fmla="*/ 13 h 86"/>
                <a:gd name="T6" fmla="*/ 75 w 102"/>
                <a:gd name="T7" fmla="*/ 13 h 86"/>
                <a:gd name="T8" fmla="*/ 73 w 102"/>
                <a:gd name="T9" fmla="*/ 15 h 86"/>
                <a:gd name="T10" fmla="*/ 68 w 102"/>
                <a:gd name="T11" fmla="*/ 15 h 86"/>
                <a:gd name="T12" fmla="*/ 68 w 102"/>
                <a:gd name="T13" fmla="*/ 9 h 86"/>
                <a:gd name="T14" fmla="*/ 55 w 102"/>
                <a:gd name="T15" fmla="*/ 0 h 86"/>
                <a:gd name="T16" fmla="*/ 46 w 102"/>
                <a:gd name="T17" fmla="*/ 0 h 86"/>
                <a:gd name="T18" fmla="*/ 34 w 102"/>
                <a:gd name="T19" fmla="*/ 10 h 86"/>
                <a:gd name="T20" fmla="*/ 34 w 102"/>
                <a:gd name="T21" fmla="*/ 16 h 86"/>
                <a:gd name="T22" fmla="*/ 29 w 102"/>
                <a:gd name="T23" fmla="*/ 16 h 86"/>
                <a:gd name="T24" fmla="*/ 27 w 102"/>
                <a:gd name="T25" fmla="*/ 14 h 86"/>
                <a:gd name="T26" fmla="*/ 18 w 102"/>
                <a:gd name="T27" fmla="*/ 14 h 86"/>
                <a:gd name="T28" fmla="*/ 16 w 102"/>
                <a:gd name="T29" fmla="*/ 17 h 86"/>
                <a:gd name="T30" fmla="*/ 16 w 102"/>
                <a:gd name="T31" fmla="*/ 17 h 86"/>
                <a:gd name="T32" fmla="*/ 1 w 102"/>
                <a:gd name="T33" fmla="*/ 35 h 86"/>
                <a:gd name="T34" fmla="*/ 1 w 102"/>
                <a:gd name="T35" fmla="*/ 68 h 86"/>
                <a:gd name="T36" fmla="*/ 20 w 102"/>
                <a:gd name="T37" fmla="*/ 86 h 86"/>
                <a:gd name="T38" fmla="*/ 85 w 102"/>
                <a:gd name="T39" fmla="*/ 85 h 86"/>
                <a:gd name="T40" fmla="*/ 102 w 102"/>
                <a:gd name="T41" fmla="*/ 66 h 86"/>
                <a:gd name="T42" fmla="*/ 102 w 102"/>
                <a:gd name="T43" fmla="*/ 32 h 86"/>
                <a:gd name="T44" fmla="*/ 86 w 102"/>
                <a:gd name="T45" fmla="*/ 15 h 86"/>
                <a:gd name="T46" fmla="*/ 40 w 102"/>
                <a:gd name="T47" fmla="*/ 10 h 86"/>
                <a:gd name="T48" fmla="*/ 46 w 102"/>
                <a:gd name="T49" fmla="*/ 7 h 86"/>
                <a:gd name="T50" fmla="*/ 55 w 102"/>
                <a:gd name="T51" fmla="*/ 6 h 86"/>
                <a:gd name="T52" fmla="*/ 62 w 102"/>
                <a:gd name="T53" fmla="*/ 9 h 86"/>
                <a:gd name="T54" fmla="*/ 62 w 102"/>
                <a:gd name="T55" fmla="*/ 15 h 86"/>
                <a:gd name="T56" fmla="*/ 40 w 102"/>
                <a:gd name="T57" fmla="*/ 16 h 86"/>
                <a:gd name="T58" fmla="*/ 40 w 102"/>
                <a:gd name="T59" fmla="*/ 1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2" h="86">
                  <a:moveTo>
                    <a:pt x="86" y="15"/>
                  </a:moveTo>
                  <a:cubicBezTo>
                    <a:pt x="86" y="15"/>
                    <a:pt x="86" y="15"/>
                    <a:pt x="86" y="15"/>
                  </a:cubicBezTo>
                  <a:cubicBezTo>
                    <a:pt x="86" y="14"/>
                    <a:pt x="85" y="13"/>
                    <a:pt x="84" y="13"/>
                  </a:cubicBezTo>
                  <a:cubicBezTo>
                    <a:pt x="75" y="13"/>
                    <a:pt x="75" y="13"/>
                    <a:pt x="75" y="13"/>
                  </a:cubicBezTo>
                  <a:cubicBezTo>
                    <a:pt x="74" y="13"/>
                    <a:pt x="73" y="14"/>
                    <a:pt x="73" y="15"/>
                  </a:cubicBezTo>
                  <a:cubicBezTo>
                    <a:pt x="68" y="15"/>
                    <a:pt x="68" y="15"/>
                    <a:pt x="68" y="15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68" y="2"/>
                    <a:pt x="62" y="0"/>
                    <a:pt x="55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39" y="1"/>
                    <a:pt x="34" y="3"/>
                    <a:pt x="34" y="10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5"/>
                    <a:pt x="28" y="14"/>
                    <a:pt x="27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7" y="14"/>
                    <a:pt x="16" y="15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7" y="18"/>
                    <a:pt x="0" y="26"/>
                    <a:pt x="1" y="35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2" y="78"/>
                    <a:pt x="10" y="86"/>
                    <a:pt x="20" y="86"/>
                  </a:cubicBezTo>
                  <a:cubicBezTo>
                    <a:pt x="85" y="85"/>
                    <a:pt x="85" y="85"/>
                    <a:pt x="85" y="85"/>
                  </a:cubicBezTo>
                  <a:cubicBezTo>
                    <a:pt x="95" y="84"/>
                    <a:pt x="102" y="76"/>
                    <a:pt x="102" y="66"/>
                  </a:cubicBezTo>
                  <a:cubicBezTo>
                    <a:pt x="102" y="32"/>
                    <a:pt x="102" y="32"/>
                    <a:pt x="102" y="32"/>
                  </a:cubicBezTo>
                  <a:cubicBezTo>
                    <a:pt x="101" y="24"/>
                    <a:pt x="95" y="16"/>
                    <a:pt x="86" y="15"/>
                  </a:cubicBezTo>
                  <a:close/>
                  <a:moveTo>
                    <a:pt x="40" y="10"/>
                  </a:moveTo>
                  <a:cubicBezTo>
                    <a:pt x="40" y="8"/>
                    <a:pt x="40" y="7"/>
                    <a:pt x="46" y="7"/>
                  </a:cubicBezTo>
                  <a:cubicBezTo>
                    <a:pt x="55" y="6"/>
                    <a:pt x="55" y="6"/>
                    <a:pt x="55" y="6"/>
                  </a:cubicBezTo>
                  <a:cubicBezTo>
                    <a:pt x="62" y="6"/>
                    <a:pt x="62" y="8"/>
                    <a:pt x="62" y="9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40" y="16"/>
                    <a:pt x="40" y="16"/>
                    <a:pt x="40" y="16"/>
                  </a:cubicBezTo>
                  <a:lnTo>
                    <a:pt x="40" y="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3" name="Freeform 280"/>
            <p:cNvSpPr>
              <a:spLocks noEditPoints="1"/>
            </p:cNvSpPr>
            <p:nvPr/>
          </p:nvSpPr>
          <p:spPr bwMode="auto">
            <a:xfrm flipH="1">
              <a:off x="3215798" y="900347"/>
              <a:ext cx="93176" cy="93176"/>
            </a:xfrm>
            <a:custGeom>
              <a:avLst/>
              <a:gdLst>
                <a:gd name="T0" fmla="*/ 36 w 38"/>
                <a:gd name="T1" fmla="*/ 21 h 38"/>
                <a:gd name="T2" fmla="*/ 34 w 38"/>
                <a:gd name="T3" fmla="*/ 20 h 38"/>
                <a:gd name="T4" fmla="*/ 33 w 38"/>
                <a:gd name="T5" fmla="*/ 18 h 38"/>
                <a:gd name="T6" fmla="*/ 36 w 38"/>
                <a:gd name="T7" fmla="*/ 16 h 38"/>
                <a:gd name="T8" fmla="*/ 37 w 38"/>
                <a:gd name="T9" fmla="*/ 13 h 38"/>
                <a:gd name="T10" fmla="*/ 36 w 38"/>
                <a:gd name="T11" fmla="*/ 10 h 38"/>
                <a:gd name="T12" fmla="*/ 33 w 38"/>
                <a:gd name="T13" fmla="*/ 9 h 38"/>
                <a:gd name="T14" fmla="*/ 30 w 38"/>
                <a:gd name="T15" fmla="*/ 10 h 38"/>
                <a:gd name="T16" fmla="*/ 28 w 38"/>
                <a:gd name="T17" fmla="*/ 8 h 38"/>
                <a:gd name="T18" fmla="*/ 29 w 38"/>
                <a:gd name="T19" fmla="*/ 5 h 38"/>
                <a:gd name="T20" fmla="*/ 28 w 38"/>
                <a:gd name="T21" fmla="*/ 2 h 38"/>
                <a:gd name="T22" fmla="*/ 25 w 38"/>
                <a:gd name="T23" fmla="*/ 1 h 38"/>
                <a:gd name="T24" fmla="*/ 21 w 38"/>
                <a:gd name="T25" fmla="*/ 2 h 38"/>
                <a:gd name="T26" fmla="*/ 20 w 38"/>
                <a:gd name="T27" fmla="*/ 5 h 38"/>
                <a:gd name="T28" fmla="*/ 18 w 38"/>
                <a:gd name="T29" fmla="*/ 5 h 38"/>
                <a:gd name="T30" fmla="*/ 17 w 38"/>
                <a:gd name="T31" fmla="*/ 2 h 38"/>
                <a:gd name="T32" fmla="*/ 13 w 38"/>
                <a:gd name="T33" fmla="*/ 1 h 38"/>
                <a:gd name="T34" fmla="*/ 10 w 38"/>
                <a:gd name="T35" fmla="*/ 2 h 38"/>
                <a:gd name="T36" fmla="*/ 9 w 38"/>
                <a:gd name="T37" fmla="*/ 6 h 38"/>
                <a:gd name="T38" fmla="*/ 10 w 38"/>
                <a:gd name="T39" fmla="*/ 8 h 38"/>
                <a:gd name="T40" fmla="*/ 8 w 38"/>
                <a:gd name="T41" fmla="*/ 10 h 38"/>
                <a:gd name="T42" fmla="*/ 6 w 38"/>
                <a:gd name="T43" fmla="*/ 9 h 38"/>
                <a:gd name="T44" fmla="*/ 2 w 38"/>
                <a:gd name="T45" fmla="*/ 11 h 38"/>
                <a:gd name="T46" fmla="*/ 1 w 38"/>
                <a:gd name="T47" fmla="*/ 14 h 38"/>
                <a:gd name="T48" fmla="*/ 2 w 38"/>
                <a:gd name="T49" fmla="*/ 17 h 38"/>
                <a:gd name="T50" fmla="*/ 5 w 38"/>
                <a:gd name="T51" fmla="*/ 18 h 38"/>
                <a:gd name="T52" fmla="*/ 5 w 38"/>
                <a:gd name="T53" fmla="*/ 21 h 38"/>
                <a:gd name="T54" fmla="*/ 3 w 38"/>
                <a:gd name="T55" fmla="*/ 22 h 38"/>
                <a:gd name="T56" fmla="*/ 1 w 38"/>
                <a:gd name="T57" fmla="*/ 26 h 38"/>
                <a:gd name="T58" fmla="*/ 2 w 38"/>
                <a:gd name="T59" fmla="*/ 28 h 38"/>
                <a:gd name="T60" fmla="*/ 6 w 38"/>
                <a:gd name="T61" fmla="*/ 30 h 38"/>
                <a:gd name="T62" fmla="*/ 8 w 38"/>
                <a:gd name="T63" fmla="*/ 29 h 38"/>
                <a:gd name="T64" fmla="*/ 10 w 38"/>
                <a:gd name="T65" fmla="*/ 31 h 38"/>
                <a:gd name="T66" fmla="*/ 9 w 38"/>
                <a:gd name="T67" fmla="*/ 33 h 38"/>
                <a:gd name="T68" fmla="*/ 11 w 38"/>
                <a:gd name="T69" fmla="*/ 37 h 38"/>
                <a:gd name="T70" fmla="*/ 14 w 38"/>
                <a:gd name="T71" fmla="*/ 38 h 38"/>
                <a:gd name="T72" fmla="*/ 17 w 38"/>
                <a:gd name="T73" fmla="*/ 36 h 38"/>
                <a:gd name="T74" fmla="*/ 18 w 38"/>
                <a:gd name="T75" fmla="*/ 34 h 38"/>
                <a:gd name="T76" fmla="*/ 21 w 38"/>
                <a:gd name="T77" fmla="*/ 34 h 38"/>
                <a:gd name="T78" fmla="*/ 22 w 38"/>
                <a:gd name="T79" fmla="*/ 36 h 38"/>
                <a:gd name="T80" fmla="*/ 26 w 38"/>
                <a:gd name="T81" fmla="*/ 37 h 38"/>
                <a:gd name="T82" fmla="*/ 28 w 38"/>
                <a:gd name="T83" fmla="*/ 36 h 38"/>
                <a:gd name="T84" fmla="*/ 30 w 38"/>
                <a:gd name="T85" fmla="*/ 33 h 38"/>
                <a:gd name="T86" fmla="*/ 29 w 38"/>
                <a:gd name="T87" fmla="*/ 30 h 38"/>
                <a:gd name="T88" fmla="*/ 31 w 38"/>
                <a:gd name="T89" fmla="*/ 28 h 38"/>
                <a:gd name="T90" fmla="*/ 33 w 38"/>
                <a:gd name="T91" fmla="*/ 29 h 38"/>
                <a:gd name="T92" fmla="*/ 37 w 38"/>
                <a:gd name="T93" fmla="*/ 28 h 38"/>
                <a:gd name="T94" fmla="*/ 38 w 38"/>
                <a:gd name="T95" fmla="*/ 25 h 38"/>
                <a:gd name="T96" fmla="*/ 36 w 38"/>
                <a:gd name="T97" fmla="*/ 21 h 38"/>
                <a:gd name="T98" fmla="*/ 22 w 38"/>
                <a:gd name="T99" fmla="*/ 26 h 38"/>
                <a:gd name="T100" fmla="*/ 12 w 38"/>
                <a:gd name="T101" fmla="*/ 22 h 38"/>
                <a:gd name="T102" fmla="*/ 16 w 38"/>
                <a:gd name="T103" fmla="*/ 13 h 38"/>
                <a:gd name="T104" fmla="*/ 26 w 38"/>
                <a:gd name="T105" fmla="*/ 16 h 38"/>
                <a:gd name="T106" fmla="*/ 22 w 38"/>
                <a:gd name="T107" fmla="*/ 2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" h="38">
                  <a:moveTo>
                    <a:pt x="36" y="21"/>
                  </a:moveTo>
                  <a:cubicBezTo>
                    <a:pt x="34" y="20"/>
                    <a:pt x="34" y="20"/>
                    <a:pt x="34" y="20"/>
                  </a:cubicBezTo>
                  <a:cubicBezTo>
                    <a:pt x="34" y="19"/>
                    <a:pt x="34" y="19"/>
                    <a:pt x="33" y="18"/>
                  </a:cubicBezTo>
                  <a:cubicBezTo>
                    <a:pt x="36" y="16"/>
                    <a:pt x="36" y="16"/>
                    <a:pt x="36" y="16"/>
                  </a:cubicBezTo>
                  <a:cubicBezTo>
                    <a:pt x="37" y="16"/>
                    <a:pt x="38" y="14"/>
                    <a:pt x="37" y="13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6" y="9"/>
                    <a:pt x="34" y="8"/>
                    <a:pt x="33" y="9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30" y="9"/>
                    <a:pt x="29" y="9"/>
                    <a:pt x="28" y="8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30" y="4"/>
                    <a:pt x="29" y="2"/>
                    <a:pt x="28" y="2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4" y="0"/>
                    <a:pt x="22" y="1"/>
                    <a:pt x="21" y="2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19" y="5"/>
                    <a:pt x="18" y="5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6" y="1"/>
                    <a:pt x="14" y="0"/>
                    <a:pt x="13" y="1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3"/>
                    <a:pt x="8" y="4"/>
                    <a:pt x="9" y="6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9" y="9"/>
                    <a:pt x="8" y="9"/>
                    <a:pt x="8" y="10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4" y="9"/>
                    <a:pt x="3" y="9"/>
                    <a:pt x="2" y="11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5"/>
                    <a:pt x="1" y="17"/>
                    <a:pt x="2" y="17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4" y="19"/>
                    <a:pt x="4" y="20"/>
                    <a:pt x="5" y="21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1" y="23"/>
                    <a:pt x="1" y="24"/>
                    <a:pt x="1" y="26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3" y="30"/>
                    <a:pt x="5" y="30"/>
                    <a:pt x="6" y="30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9" y="30"/>
                    <a:pt x="9" y="30"/>
                    <a:pt x="10" y="31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9" y="34"/>
                    <a:pt x="10" y="36"/>
                    <a:pt x="11" y="37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5" y="38"/>
                    <a:pt x="17" y="37"/>
                    <a:pt x="17" y="36"/>
                  </a:cubicBezTo>
                  <a:cubicBezTo>
                    <a:pt x="18" y="34"/>
                    <a:pt x="18" y="34"/>
                    <a:pt x="18" y="34"/>
                  </a:cubicBezTo>
                  <a:cubicBezTo>
                    <a:pt x="19" y="34"/>
                    <a:pt x="20" y="34"/>
                    <a:pt x="21" y="34"/>
                  </a:cubicBezTo>
                  <a:cubicBezTo>
                    <a:pt x="22" y="36"/>
                    <a:pt x="22" y="36"/>
                    <a:pt x="22" y="36"/>
                  </a:cubicBezTo>
                  <a:cubicBezTo>
                    <a:pt x="23" y="37"/>
                    <a:pt x="24" y="38"/>
                    <a:pt x="26" y="37"/>
                  </a:cubicBezTo>
                  <a:cubicBezTo>
                    <a:pt x="28" y="36"/>
                    <a:pt x="28" y="36"/>
                    <a:pt x="28" y="36"/>
                  </a:cubicBezTo>
                  <a:cubicBezTo>
                    <a:pt x="30" y="36"/>
                    <a:pt x="30" y="34"/>
                    <a:pt x="30" y="33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9" y="30"/>
                    <a:pt x="30" y="29"/>
                    <a:pt x="31" y="28"/>
                  </a:cubicBezTo>
                  <a:cubicBezTo>
                    <a:pt x="33" y="29"/>
                    <a:pt x="33" y="29"/>
                    <a:pt x="33" y="29"/>
                  </a:cubicBezTo>
                  <a:cubicBezTo>
                    <a:pt x="34" y="30"/>
                    <a:pt x="36" y="29"/>
                    <a:pt x="37" y="28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8" y="23"/>
                    <a:pt x="38" y="22"/>
                    <a:pt x="36" y="21"/>
                  </a:cubicBezTo>
                  <a:close/>
                  <a:moveTo>
                    <a:pt x="22" y="26"/>
                  </a:moveTo>
                  <a:cubicBezTo>
                    <a:pt x="18" y="28"/>
                    <a:pt x="14" y="26"/>
                    <a:pt x="12" y="22"/>
                  </a:cubicBezTo>
                  <a:cubicBezTo>
                    <a:pt x="11" y="19"/>
                    <a:pt x="12" y="14"/>
                    <a:pt x="16" y="13"/>
                  </a:cubicBezTo>
                  <a:cubicBezTo>
                    <a:pt x="20" y="11"/>
                    <a:pt x="24" y="13"/>
                    <a:pt x="26" y="16"/>
                  </a:cubicBezTo>
                  <a:cubicBezTo>
                    <a:pt x="27" y="20"/>
                    <a:pt x="26" y="24"/>
                    <a:pt x="22" y="2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4" name="Freeform 281"/>
            <p:cNvSpPr>
              <a:spLocks noEditPoints="1"/>
            </p:cNvSpPr>
            <p:nvPr/>
          </p:nvSpPr>
          <p:spPr bwMode="auto">
            <a:xfrm flipH="1">
              <a:off x="2760882" y="3505618"/>
              <a:ext cx="208275" cy="211929"/>
            </a:xfrm>
            <a:custGeom>
              <a:avLst/>
              <a:gdLst>
                <a:gd name="T0" fmla="*/ 79 w 84"/>
                <a:gd name="T1" fmla="*/ 47 h 85"/>
                <a:gd name="T2" fmla="*/ 74 w 84"/>
                <a:gd name="T3" fmla="*/ 45 h 85"/>
                <a:gd name="T4" fmla="*/ 73 w 84"/>
                <a:gd name="T5" fmla="*/ 39 h 85"/>
                <a:gd name="T6" fmla="*/ 79 w 84"/>
                <a:gd name="T7" fmla="*/ 37 h 85"/>
                <a:gd name="T8" fmla="*/ 82 w 84"/>
                <a:gd name="T9" fmla="*/ 29 h 85"/>
                <a:gd name="T10" fmla="*/ 80 w 84"/>
                <a:gd name="T11" fmla="*/ 22 h 85"/>
                <a:gd name="T12" fmla="*/ 72 w 84"/>
                <a:gd name="T13" fmla="*/ 19 h 85"/>
                <a:gd name="T14" fmla="*/ 66 w 84"/>
                <a:gd name="T15" fmla="*/ 22 h 85"/>
                <a:gd name="T16" fmla="*/ 62 w 84"/>
                <a:gd name="T17" fmla="*/ 18 h 85"/>
                <a:gd name="T18" fmla="*/ 64 w 84"/>
                <a:gd name="T19" fmla="*/ 12 h 85"/>
                <a:gd name="T20" fmla="*/ 61 w 84"/>
                <a:gd name="T21" fmla="*/ 4 h 85"/>
                <a:gd name="T22" fmla="*/ 54 w 84"/>
                <a:gd name="T23" fmla="*/ 2 h 85"/>
                <a:gd name="T24" fmla="*/ 46 w 84"/>
                <a:gd name="T25" fmla="*/ 5 h 85"/>
                <a:gd name="T26" fmla="*/ 44 w 84"/>
                <a:gd name="T27" fmla="*/ 11 h 85"/>
                <a:gd name="T28" fmla="*/ 38 w 84"/>
                <a:gd name="T29" fmla="*/ 11 h 85"/>
                <a:gd name="T30" fmla="*/ 36 w 84"/>
                <a:gd name="T31" fmla="*/ 5 h 85"/>
                <a:gd name="T32" fmla="*/ 28 w 84"/>
                <a:gd name="T33" fmla="*/ 2 h 85"/>
                <a:gd name="T34" fmla="*/ 22 w 84"/>
                <a:gd name="T35" fmla="*/ 5 h 85"/>
                <a:gd name="T36" fmla="*/ 19 w 84"/>
                <a:gd name="T37" fmla="*/ 13 h 85"/>
                <a:gd name="T38" fmla="*/ 21 w 84"/>
                <a:gd name="T39" fmla="*/ 18 h 85"/>
                <a:gd name="T40" fmla="*/ 16 w 84"/>
                <a:gd name="T41" fmla="*/ 22 h 85"/>
                <a:gd name="T42" fmla="*/ 11 w 84"/>
                <a:gd name="T43" fmla="*/ 21 h 85"/>
                <a:gd name="T44" fmla="*/ 3 w 84"/>
                <a:gd name="T45" fmla="*/ 24 h 85"/>
                <a:gd name="T46" fmla="*/ 1 w 84"/>
                <a:gd name="T47" fmla="*/ 30 h 85"/>
                <a:gd name="T48" fmla="*/ 4 w 84"/>
                <a:gd name="T49" fmla="*/ 38 h 85"/>
                <a:gd name="T50" fmla="*/ 9 w 84"/>
                <a:gd name="T51" fmla="*/ 40 h 85"/>
                <a:gd name="T52" fmla="*/ 9 w 84"/>
                <a:gd name="T53" fmla="*/ 47 h 85"/>
                <a:gd name="T54" fmla="*/ 4 w 84"/>
                <a:gd name="T55" fmla="*/ 49 h 85"/>
                <a:gd name="T56" fmla="*/ 1 w 84"/>
                <a:gd name="T57" fmla="*/ 57 h 85"/>
                <a:gd name="T58" fmla="*/ 4 w 84"/>
                <a:gd name="T59" fmla="*/ 63 h 85"/>
                <a:gd name="T60" fmla="*/ 12 w 84"/>
                <a:gd name="T61" fmla="*/ 66 h 85"/>
                <a:gd name="T62" fmla="*/ 16 w 84"/>
                <a:gd name="T63" fmla="*/ 64 h 85"/>
                <a:gd name="T64" fmla="*/ 22 w 84"/>
                <a:gd name="T65" fmla="*/ 69 h 85"/>
                <a:gd name="T66" fmla="*/ 20 w 84"/>
                <a:gd name="T67" fmla="*/ 73 h 85"/>
                <a:gd name="T68" fmla="*/ 23 w 84"/>
                <a:gd name="T69" fmla="*/ 81 h 85"/>
                <a:gd name="T70" fmla="*/ 29 w 84"/>
                <a:gd name="T71" fmla="*/ 84 h 85"/>
                <a:gd name="T72" fmla="*/ 37 w 84"/>
                <a:gd name="T73" fmla="*/ 80 h 85"/>
                <a:gd name="T74" fmla="*/ 39 w 84"/>
                <a:gd name="T75" fmla="*/ 75 h 85"/>
                <a:gd name="T76" fmla="*/ 46 w 84"/>
                <a:gd name="T77" fmla="*/ 75 h 85"/>
                <a:gd name="T78" fmla="*/ 48 w 84"/>
                <a:gd name="T79" fmla="*/ 80 h 85"/>
                <a:gd name="T80" fmla="*/ 56 w 84"/>
                <a:gd name="T81" fmla="*/ 83 h 85"/>
                <a:gd name="T82" fmla="*/ 62 w 84"/>
                <a:gd name="T83" fmla="*/ 80 h 85"/>
                <a:gd name="T84" fmla="*/ 65 w 84"/>
                <a:gd name="T85" fmla="*/ 73 h 85"/>
                <a:gd name="T86" fmla="*/ 63 w 84"/>
                <a:gd name="T87" fmla="*/ 67 h 85"/>
                <a:gd name="T88" fmla="*/ 67 w 84"/>
                <a:gd name="T89" fmla="*/ 63 h 85"/>
                <a:gd name="T90" fmla="*/ 73 w 84"/>
                <a:gd name="T91" fmla="*/ 65 h 85"/>
                <a:gd name="T92" fmla="*/ 80 w 84"/>
                <a:gd name="T93" fmla="*/ 61 h 85"/>
                <a:gd name="T94" fmla="*/ 83 w 84"/>
                <a:gd name="T95" fmla="*/ 55 h 85"/>
                <a:gd name="T96" fmla="*/ 79 w 84"/>
                <a:gd name="T97" fmla="*/ 47 h 85"/>
                <a:gd name="T98" fmla="*/ 48 w 84"/>
                <a:gd name="T99" fmla="*/ 58 h 85"/>
                <a:gd name="T100" fmla="*/ 26 w 84"/>
                <a:gd name="T101" fmla="*/ 49 h 85"/>
                <a:gd name="T102" fmla="*/ 35 w 84"/>
                <a:gd name="T103" fmla="*/ 28 h 85"/>
                <a:gd name="T104" fmla="*/ 56 w 84"/>
                <a:gd name="T105" fmla="*/ 36 h 85"/>
                <a:gd name="T106" fmla="*/ 48 w 84"/>
                <a:gd name="T107" fmla="*/ 58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4" h="85">
                  <a:moveTo>
                    <a:pt x="79" y="47"/>
                  </a:moveTo>
                  <a:cubicBezTo>
                    <a:pt x="74" y="45"/>
                    <a:pt x="74" y="45"/>
                    <a:pt x="74" y="45"/>
                  </a:cubicBezTo>
                  <a:cubicBezTo>
                    <a:pt x="74" y="43"/>
                    <a:pt x="74" y="41"/>
                    <a:pt x="73" y="39"/>
                  </a:cubicBezTo>
                  <a:cubicBezTo>
                    <a:pt x="79" y="37"/>
                    <a:pt x="79" y="37"/>
                    <a:pt x="79" y="37"/>
                  </a:cubicBezTo>
                  <a:cubicBezTo>
                    <a:pt x="82" y="35"/>
                    <a:pt x="84" y="32"/>
                    <a:pt x="82" y="29"/>
                  </a:cubicBezTo>
                  <a:cubicBezTo>
                    <a:pt x="80" y="22"/>
                    <a:pt x="80" y="22"/>
                    <a:pt x="80" y="22"/>
                  </a:cubicBezTo>
                  <a:cubicBezTo>
                    <a:pt x="78" y="19"/>
                    <a:pt x="75" y="18"/>
                    <a:pt x="72" y="19"/>
                  </a:cubicBezTo>
                  <a:cubicBezTo>
                    <a:pt x="66" y="22"/>
                    <a:pt x="66" y="22"/>
                    <a:pt x="66" y="22"/>
                  </a:cubicBezTo>
                  <a:cubicBezTo>
                    <a:pt x="65" y="20"/>
                    <a:pt x="63" y="19"/>
                    <a:pt x="62" y="18"/>
                  </a:cubicBezTo>
                  <a:cubicBezTo>
                    <a:pt x="64" y="12"/>
                    <a:pt x="64" y="12"/>
                    <a:pt x="64" y="12"/>
                  </a:cubicBezTo>
                  <a:cubicBezTo>
                    <a:pt x="65" y="9"/>
                    <a:pt x="64" y="5"/>
                    <a:pt x="61" y="4"/>
                  </a:cubicBezTo>
                  <a:cubicBezTo>
                    <a:pt x="54" y="2"/>
                    <a:pt x="54" y="2"/>
                    <a:pt x="54" y="2"/>
                  </a:cubicBezTo>
                  <a:cubicBezTo>
                    <a:pt x="51" y="0"/>
                    <a:pt x="48" y="2"/>
                    <a:pt x="46" y="5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2" y="10"/>
                    <a:pt x="40" y="10"/>
                    <a:pt x="38" y="11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4" y="2"/>
                    <a:pt x="31" y="1"/>
                    <a:pt x="28" y="2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19" y="6"/>
                    <a:pt x="17" y="10"/>
                    <a:pt x="19" y="13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19" y="19"/>
                    <a:pt x="17" y="21"/>
                    <a:pt x="16" y="22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8" y="19"/>
                    <a:pt x="4" y="21"/>
                    <a:pt x="3" y="24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0" y="33"/>
                    <a:pt x="1" y="37"/>
                    <a:pt x="4" y="38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9" y="42"/>
                    <a:pt x="9" y="44"/>
                    <a:pt x="9" y="47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1" y="50"/>
                    <a:pt x="0" y="54"/>
                    <a:pt x="1" y="57"/>
                  </a:cubicBezTo>
                  <a:cubicBezTo>
                    <a:pt x="4" y="63"/>
                    <a:pt x="4" y="63"/>
                    <a:pt x="4" y="63"/>
                  </a:cubicBezTo>
                  <a:cubicBezTo>
                    <a:pt x="5" y="66"/>
                    <a:pt x="9" y="67"/>
                    <a:pt x="12" y="66"/>
                  </a:cubicBezTo>
                  <a:cubicBezTo>
                    <a:pt x="16" y="64"/>
                    <a:pt x="16" y="64"/>
                    <a:pt x="16" y="64"/>
                  </a:cubicBezTo>
                  <a:cubicBezTo>
                    <a:pt x="18" y="66"/>
                    <a:pt x="20" y="67"/>
                    <a:pt x="22" y="69"/>
                  </a:cubicBezTo>
                  <a:cubicBezTo>
                    <a:pt x="20" y="73"/>
                    <a:pt x="20" y="73"/>
                    <a:pt x="20" y="73"/>
                  </a:cubicBezTo>
                  <a:cubicBezTo>
                    <a:pt x="18" y="76"/>
                    <a:pt x="20" y="80"/>
                    <a:pt x="23" y="81"/>
                  </a:cubicBezTo>
                  <a:cubicBezTo>
                    <a:pt x="29" y="84"/>
                    <a:pt x="29" y="84"/>
                    <a:pt x="29" y="84"/>
                  </a:cubicBezTo>
                  <a:cubicBezTo>
                    <a:pt x="32" y="85"/>
                    <a:pt x="36" y="83"/>
                    <a:pt x="37" y="80"/>
                  </a:cubicBezTo>
                  <a:cubicBezTo>
                    <a:pt x="39" y="75"/>
                    <a:pt x="39" y="75"/>
                    <a:pt x="39" y="75"/>
                  </a:cubicBezTo>
                  <a:cubicBezTo>
                    <a:pt x="41" y="75"/>
                    <a:pt x="44" y="75"/>
                    <a:pt x="46" y="75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9" y="83"/>
                    <a:pt x="53" y="84"/>
                    <a:pt x="56" y="83"/>
                  </a:cubicBezTo>
                  <a:cubicBezTo>
                    <a:pt x="62" y="80"/>
                    <a:pt x="62" y="80"/>
                    <a:pt x="62" y="80"/>
                  </a:cubicBezTo>
                  <a:cubicBezTo>
                    <a:pt x="65" y="79"/>
                    <a:pt x="66" y="76"/>
                    <a:pt x="65" y="73"/>
                  </a:cubicBezTo>
                  <a:cubicBezTo>
                    <a:pt x="63" y="67"/>
                    <a:pt x="63" y="67"/>
                    <a:pt x="63" y="67"/>
                  </a:cubicBezTo>
                  <a:cubicBezTo>
                    <a:pt x="64" y="66"/>
                    <a:pt x="66" y="64"/>
                    <a:pt x="67" y="63"/>
                  </a:cubicBezTo>
                  <a:cubicBezTo>
                    <a:pt x="73" y="65"/>
                    <a:pt x="73" y="65"/>
                    <a:pt x="73" y="65"/>
                  </a:cubicBezTo>
                  <a:cubicBezTo>
                    <a:pt x="76" y="66"/>
                    <a:pt x="79" y="64"/>
                    <a:pt x="80" y="61"/>
                  </a:cubicBezTo>
                  <a:cubicBezTo>
                    <a:pt x="83" y="55"/>
                    <a:pt x="83" y="55"/>
                    <a:pt x="83" y="55"/>
                  </a:cubicBezTo>
                  <a:cubicBezTo>
                    <a:pt x="84" y="52"/>
                    <a:pt x="82" y="49"/>
                    <a:pt x="79" y="47"/>
                  </a:cubicBezTo>
                  <a:close/>
                  <a:moveTo>
                    <a:pt x="48" y="58"/>
                  </a:moveTo>
                  <a:cubicBezTo>
                    <a:pt x="39" y="61"/>
                    <a:pt x="30" y="58"/>
                    <a:pt x="26" y="49"/>
                  </a:cubicBezTo>
                  <a:cubicBezTo>
                    <a:pt x="23" y="41"/>
                    <a:pt x="27" y="32"/>
                    <a:pt x="35" y="28"/>
                  </a:cubicBezTo>
                  <a:cubicBezTo>
                    <a:pt x="43" y="25"/>
                    <a:pt x="52" y="28"/>
                    <a:pt x="56" y="36"/>
                  </a:cubicBezTo>
                  <a:cubicBezTo>
                    <a:pt x="60" y="45"/>
                    <a:pt x="56" y="54"/>
                    <a:pt x="48" y="5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5" name="Freeform 282"/>
            <p:cNvSpPr>
              <a:spLocks noEditPoints="1"/>
            </p:cNvSpPr>
            <p:nvPr/>
          </p:nvSpPr>
          <p:spPr bwMode="auto">
            <a:xfrm flipH="1">
              <a:off x="3615907" y="3078105"/>
              <a:ext cx="96830" cy="96830"/>
            </a:xfrm>
            <a:custGeom>
              <a:avLst/>
              <a:gdLst>
                <a:gd name="T0" fmla="*/ 37 w 39"/>
                <a:gd name="T1" fmla="*/ 22 h 39"/>
                <a:gd name="T2" fmla="*/ 34 w 39"/>
                <a:gd name="T3" fmla="*/ 21 h 39"/>
                <a:gd name="T4" fmla="*/ 34 w 39"/>
                <a:gd name="T5" fmla="*/ 18 h 39"/>
                <a:gd name="T6" fmla="*/ 37 w 39"/>
                <a:gd name="T7" fmla="*/ 17 h 39"/>
                <a:gd name="T8" fmla="*/ 38 w 39"/>
                <a:gd name="T9" fmla="*/ 13 h 39"/>
                <a:gd name="T10" fmla="*/ 37 w 39"/>
                <a:gd name="T11" fmla="*/ 10 h 39"/>
                <a:gd name="T12" fmla="*/ 33 w 39"/>
                <a:gd name="T13" fmla="*/ 9 h 39"/>
                <a:gd name="T14" fmla="*/ 31 w 39"/>
                <a:gd name="T15" fmla="*/ 10 h 39"/>
                <a:gd name="T16" fmla="*/ 29 w 39"/>
                <a:gd name="T17" fmla="*/ 8 h 39"/>
                <a:gd name="T18" fmla="*/ 30 w 39"/>
                <a:gd name="T19" fmla="*/ 5 h 39"/>
                <a:gd name="T20" fmla="*/ 28 w 39"/>
                <a:gd name="T21" fmla="*/ 2 h 39"/>
                <a:gd name="T22" fmla="*/ 25 w 39"/>
                <a:gd name="T23" fmla="*/ 1 h 39"/>
                <a:gd name="T24" fmla="*/ 21 w 39"/>
                <a:gd name="T25" fmla="*/ 2 h 39"/>
                <a:gd name="T26" fmla="*/ 20 w 39"/>
                <a:gd name="T27" fmla="*/ 5 h 39"/>
                <a:gd name="T28" fmla="*/ 18 w 39"/>
                <a:gd name="T29" fmla="*/ 5 h 39"/>
                <a:gd name="T30" fmla="*/ 16 w 39"/>
                <a:gd name="T31" fmla="*/ 2 h 39"/>
                <a:gd name="T32" fmla="*/ 13 w 39"/>
                <a:gd name="T33" fmla="*/ 1 h 39"/>
                <a:gd name="T34" fmla="*/ 10 w 39"/>
                <a:gd name="T35" fmla="*/ 2 h 39"/>
                <a:gd name="T36" fmla="*/ 8 w 39"/>
                <a:gd name="T37" fmla="*/ 6 h 39"/>
                <a:gd name="T38" fmla="*/ 9 w 39"/>
                <a:gd name="T39" fmla="*/ 8 h 39"/>
                <a:gd name="T40" fmla="*/ 7 w 39"/>
                <a:gd name="T41" fmla="*/ 10 h 39"/>
                <a:gd name="T42" fmla="*/ 5 w 39"/>
                <a:gd name="T43" fmla="*/ 9 h 39"/>
                <a:gd name="T44" fmla="*/ 1 w 39"/>
                <a:gd name="T45" fmla="*/ 11 h 39"/>
                <a:gd name="T46" fmla="*/ 0 w 39"/>
                <a:gd name="T47" fmla="*/ 14 h 39"/>
                <a:gd name="T48" fmla="*/ 2 w 39"/>
                <a:gd name="T49" fmla="*/ 18 h 39"/>
                <a:gd name="T50" fmla="*/ 4 w 39"/>
                <a:gd name="T51" fmla="*/ 18 h 39"/>
                <a:gd name="T52" fmla="*/ 4 w 39"/>
                <a:gd name="T53" fmla="*/ 22 h 39"/>
                <a:gd name="T54" fmla="*/ 2 w 39"/>
                <a:gd name="T55" fmla="*/ 23 h 39"/>
                <a:gd name="T56" fmla="*/ 0 w 39"/>
                <a:gd name="T57" fmla="*/ 26 h 39"/>
                <a:gd name="T58" fmla="*/ 2 w 39"/>
                <a:gd name="T59" fmla="*/ 29 h 39"/>
                <a:gd name="T60" fmla="*/ 5 w 39"/>
                <a:gd name="T61" fmla="*/ 31 h 39"/>
                <a:gd name="T62" fmla="*/ 7 w 39"/>
                <a:gd name="T63" fmla="*/ 30 h 39"/>
                <a:gd name="T64" fmla="*/ 10 w 39"/>
                <a:gd name="T65" fmla="*/ 32 h 39"/>
                <a:gd name="T66" fmla="*/ 9 w 39"/>
                <a:gd name="T67" fmla="*/ 34 h 39"/>
                <a:gd name="T68" fmla="*/ 11 w 39"/>
                <a:gd name="T69" fmla="*/ 38 h 39"/>
                <a:gd name="T70" fmla="*/ 13 w 39"/>
                <a:gd name="T71" fmla="*/ 39 h 39"/>
                <a:gd name="T72" fmla="*/ 17 w 39"/>
                <a:gd name="T73" fmla="*/ 37 h 39"/>
                <a:gd name="T74" fmla="*/ 18 w 39"/>
                <a:gd name="T75" fmla="*/ 35 h 39"/>
                <a:gd name="T76" fmla="*/ 21 w 39"/>
                <a:gd name="T77" fmla="*/ 35 h 39"/>
                <a:gd name="T78" fmla="*/ 22 w 39"/>
                <a:gd name="T79" fmla="*/ 37 h 39"/>
                <a:gd name="T80" fmla="*/ 26 w 39"/>
                <a:gd name="T81" fmla="*/ 39 h 39"/>
                <a:gd name="T82" fmla="*/ 29 w 39"/>
                <a:gd name="T83" fmla="*/ 37 h 39"/>
                <a:gd name="T84" fmla="*/ 30 w 39"/>
                <a:gd name="T85" fmla="*/ 34 h 39"/>
                <a:gd name="T86" fmla="*/ 29 w 39"/>
                <a:gd name="T87" fmla="*/ 31 h 39"/>
                <a:gd name="T88" fmla="*/ 31 w 39"/>
                <a:gd name="T89" fmla="*/ 29 h 39"/>
                <a:gd name="T90" fmla="*/ 34 w 39"/>
                <a:gd name="T91" fmla="*/ 30 h 39"/>
                <a:gd name="T92" fmla="*/ 37 w 39"/>
                <a:gd name="T93" fmla="*/ 28 h 39"/>
                <a:gd name="T94" fmla="*/ 38 w 39"/>
                <a:gd name="T95" fmla="*/ 26 h 39"/>
                <a:gd name="T96" fmla="*/ 37 w 39"/>
                <a:gd name="T97" fmla="*/ 22 h 39"/>
                <a:gd name="T98" fmla="*/ 22 w 39"/>
                <a:gd name="T99" fmla="*/ 27 h 39"/>
                <a:gd name="T100" fmla="*/ 12 w 39"/>
                <a:gd name="T101" fmla="*/ 23 h 39"/>
                <a:gd name="T102" fmla="*/ 16 w 39"/>
                <a:gd name="T103" fmla="*/ 13 h 39"/>
                <a:gd name="T104" fmla="*/ 26 w 39"/>
                <a:gd name="T105" fmla="*/ 17 h 39"/>
                <a:gd name="T106" fmla="*/ 22 w 39"/>
                <a:gd name="T107" fmla="*/ 2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9" h="39">
                  <a:moveTo>
                    <a:pt x="37" y="22"/>
                  </a:moveTo>
                  <a:cubicBezTo>
                    <a:pt x="34" y="21"/>
                    <a:pt x="34" y="21"/>
                    <a:pt x="34" y="21"/>
                  </a:cubicBezTo>
                  <a:cubicBezTo>
                    <a:pt x="34" y="20"/>
                    <a:pt x="34" y="19"/>
                    <a:pt x="34" y="18"/>
                  </a:cubicBezTo>
                  <a:cubicBezTo>
                    <a:pt x="37" y="17"/>
                    <a:pt x="37" y="17"/>
                    <a:pt x="37" y="17"/>
                  </a:cubicBezTo>
                  <a:cubicBezTo>
                    <a:pt x="38" y="16"/>
                    <a:pt x="39" y="15"/>
                    <a:pt x="38" y="13"/>
                  </a:cubicBezTo>
                  <a:cubicBezTo>
                    <a:pt x="37" y="10"/>
                    <a:pt x="37" y="10"/>
                    <a:pt x="37" y="10"/>
                  </a:cubicBezTo>
                  <a:cubicBezTo>
                    <a:pt x="36" y="9"/>
                    <a:pt x="35" y="8"/>
                    <a:pt x="33" y="9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0" y="9"/>
                    <a:pt x="29" y="9"/>
                    <a:pt x="29" y="8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0" y="4"/>
                    <a:pt x="29" y="2"/>
                    <a:pt x="28" y="2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4" y="0"/>
                    <a:pt x="22" y="1"/>
                    <a:pt x="21" y="2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19" y="5"/>
                    <a:pt x="19" y="5"/>
                    <a:pt x="18" y="5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1"/>
                    <a:pt x="14" y="0"/>
                    <a:pt x="13" y="1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8" y="3"/>
                    <a:pt x="8" y="4"/>
                    <a:pt x="8" y="6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9"/>
                    <a:pt x="8" y="9"/>
                    <a:pt x="7" y="10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3" y="9"/>
                    <a:pt x="2" y="10"/>
                    <a:pt x="1" y="11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5"/>
                    <a:pt x="0" y="17"/>
                    <a:pt x="2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9"/>
                    <a:pt x="4" y="21"/>
                    <a:pt x="4" y="22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0" y="23"/>
                    <a:pt x="0" y="25"/>
                    <a:pt x="0" y="26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2" y="31"/>
                    <a:pt x="4" y="31"/>
                    <a:pt x="5" y="31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8" y="31"/>
                    <a:pt x="9" y="31"/>
                    <a:pt x="10" y="32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8" y="36"/>
                    <a:pt x="9" y="37"/>
                    <a:pt x="11" y="38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5" y="39"/>
                    <a:pt x="17" y="39"/>
                    <a:pt x="17" y="37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9" y="35"/>
                    <a:pt x="20" y="35"/>
                    <a:pt x="21" y="35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3" y="39"/>
                    <a:pt x="24" y="39"/>
                    <a:pt x="26" y="39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30" y="37"/>
                    <a:pt x="31" y="35"/>
                    <a:pt x="30" y="34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30" y="31"/>
                    <a:pt x="30" y="30"/>
                    <a:pt x="31" y="29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5" y="31"/>
                    <a:pt x="37" y="30"/>
                    <a:pt x="37" y="28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9" y="24"/>
                    <a:pt x="38" y="22"/>
                    <a:pt x="37" y="22"/>
                  </a:cubicBezTo>
                  <a:close/>
                  <a:moveTo>
                    <a:pt x="22" y="27"/>
                  </a:moveTo>
                  <a:cubicBezTo>
                    <a:pt x="18" y="28"/>
                    <a:pt x="14" y="27"/>
                    <a:pt x="12" y="23"/>
                  </a:cubicBezTo>
                  <a:cubicBezTo>
                    <a:pt x="10" y="19"/>
                    <a:pt x="12" y="15"/>
                    <a:pt x="16" y="13"/>
                  </a:cubicBezTo>
                  <a:cubicBezTo>
                    <a:pt x="20" y="11"/>
                    <a:pt x="24" y="13"/>
                    <a:pt x="26" y="17"/>
                  </a:cubicBezTo>
                  <a:cubicBezTo>
                    <a:pt x="28" y="21"/>
                    <a:pt x="26" y="25"/>
                    <a:pt x="22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6" name="Freeform 283"/>
            <p:cNvSpPr>
              <a:spLocks noEditPoints="1"/>
            </p:cNvSpPr>
            <p:nvPr/>
          </p:nvSpPr>
          <p:spPr bwMode="auto">
            <a:xfrm flipH="1">
              <a:off x="3436863" y="1168912"/>
              <a:ext cx="71253" cy="127888"/>
            </a:xfrm>
            <a:custGeom>
              <a:avLst/>
              <a:gdLst>
                <a:gd name="T0" fmla="*/ 15 w 29"/>
                <a:gd name="T1" fmla="*/ 51 h 51"/>
                <a:gd name="T2" fmla="*/ 29 w 29"/>
                <a:gd name="T3" fmla="*/ 36 h 51"/>
                <a:gd name="T4" fmla="*/ 14 w 29"/>
                <a:gd name="T5" fmla="*/ 0 h 51"/>
                <a:gd name="T6" fmla="*/ 0 w 29"/>
                <a:gd name="T7" fmla="*/ 37 h 51"/>
                <a:gd name="T8" fmla="*/ 15 w 29"/>
                <a:gd name="T9" fmla="*/ 51 h 51"/>
                <a:gd name="T10" fmla="*/ 24 w 29"/>
                <a:gd name="T11" fmla="*/ 33 h 51"/>
                <a:gd name="T12" fmla="*/ 15 w 29"/>
                <a:gd name="T13" fmla="*/ 45 h 51"/>
                <a:gd name="T14" fmla="*/ 24 w 29"/>
                <a:gd name="T15" fmla="*/ 33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51">
                  <a:moveTo>
                    <a:pt x="15" y="51"/>
                  </a:moveTo>
                  <a:cubicBezTo>
                    <a:pt x="23" y="51"/>
                    <a:pt x="29" y="44"/>
                    <a:pt x="29" y="36"/>
                  </a:cubicBezTo>
                  <a:cubicBezTo>
                    <a:pt x="29" y="21"/>
                    <a:pt x="14" y="0"/>
                    <a:pt x="14" y="0"/>
                  </a:cubicBezTo>
                  <a:cubicBezTo>
                    <a:pt x="14" y="0"/>
                    <a:pt x="0" y="22"/>
                    <a:pt x="0" y="37"/>
                  </a:cubicBezTo>
                  <a:cubicBezTo>
                    <a:pt x="1" y="45"/>
                    <a:pt x="7" y="51"/>
                    <a:pt x="15" y="51"/>
                  </a:cubicBezTo>
                  <a:close/>
                  <a:moveTo>
                    <a:pt x="24" y="33"/>
                  </a:moveTo>
                  <a:cubicBezTo>
                    <a:pt x="24" y="33"/>
                    <a:pt x="25" y="45"/>
                    <a:pt x="15" y="45"/>
                  </a:cubicBezTo>
                  <a:lnTo>
                    <a:pt x="24" y="3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7" name="Freeform 284"/>
            <p:cNvSpPr>
              <a:spLocks noEditPoints="1"/>
            </p:cNvSpPr>
            <p:nvPr/>
          </p:nvSpPr>
          <p:spPr bwMode="auto">
            <a:xfrm flipH="1">
              <a:off x="2340677" y="2403949"/>
              <a:ext cx="71253" cy="124235"/>
            </a:xfrm>
            <a:custGeom>
              <a:avLst/>
              <a:gdLst>
                <a:gd name="T0" fmla="*/ 15 w 29"/>
                <a:gd name="T1" fmla="*/ 49 h 50"/>
                <a:gd name="T2" fmla="*/ 28 w 29"/>
                <a:gd name="T3" fmla="*/ 35 h 50"/>
                <a:gd name="T4" fmla="*/ 14 w 29"/>
                <a:gd name="T5" fmla="*/ 0 h 50"/>
                <a:gd name="T6" fmla="*/ 1 w 29"/>
                <a:gd name="T7" fmla="*/ 36 h 50"/>
                <a:gd name="T8" fmla="*/ 15 w 29"/>
                <a:gd name="T9" fmla="*/ 49 h 50"/>
                <a:gd name="T10" fmla="*/ 23 w 29"/>
                <a:gd name="T11" fmla="*/ 32 h 50"/>
                <a:gd name="T12" fmla="*/ 15 w 29"/>
                <a:gd name="T13" fmla="*/ 44 h 50"/>
                <a:gd name="T14" fmla="*/ 23 w 29"/>
                <a:gd name="T15" fmla="*/ 3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50">
                  <a:moveTo>
                    <a:pt x="15" y="49"/>
                  </a:moveTo>
                  <a:cubicBezTo>
                    <a:pt x="23" y="49"/>
                    <a:pt x="29" y="43"/>
                    <a:pt x="28" y="35"/>
                  </a:cubicBezTo>
                  <a:cubicBezTo>
                    <a:pt x="28" y="21"/>
                    <a:pt x="14" y="0"/>
                    <a:pt x="14" y="0"/>
                  </a:cubicBezTo>
                  <a:cubicBezTo>
                    <a:pt x="14" y="0"/>
                    <a:pt x="0" y="21"/>
                    <a:pt x="1" y="36"/>
                  </a:cubicBezTo>
                  <a:cubicBezTo>
                    <a:pt x="1" y="43"/>
                    <a:pt x="7" y="50"/>
                    <a:pt x="15" y="49"/>
                  </a:cubicBezTo>
                  <a:close/>
                  <a:moveTo>
                    <a:pt x="23" y="32"/>
                  </a:moveTo>
                  <a:cubicBezTo>
                    <a:pt x="23" y="32"/>
                    <a:pt x="24" y="44"/>
                    <a:pt x="15" y="44"/>
                  </a:cubicBezTo>
                  <a:lnTo>
                    <a:pt x="23" y="3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8" name="Freeform 285"/>
            <p:cNvSpPr>
              <a:spLocks noEditPoints="1"/>
            </p:cNvSpPr>
            <p:nvPr/>
          </p:nvSpPr>
          <p:spPr bwMode="auto">
            <a:xfrm flipH="1">
              <a:off x="1348628" y="3005026"/>
              <a:ext cx="69425" cy="124235"/>
            </a:xfrm>
            <a:custGeom>
              <a:avLst/>
              <a:gdLst>
                <a:gd name="T0" fmla="*/ 14 w 28"/>
                <a:gd name="T1" fmla="*/ 49 h 50"/>
                <a:gd name="T2" fmla="*/ 28 w 28"/>
                <a:gd name="T3" fmla="*/ 35 h 50"/>
                <a:gd name="T4" fmla="*/ 13 w 28"/>
                <a:gd name="T5" fmla="*/ 0 h 50"/>
                <a:gd name="T6" fmla="*/ 0 w 28"/>
                <a:gd name="T7" fmla="*/ 36 h 50"/>
                <a:gd name="T8" fmla="*/ 14 w 28"/>
                <a:gd name="T9" fmla="*/ 49 h 50"/>
                <a:gd name="T10" fmla="*/ 23 w 28"/>
                <a:gd name="T11" fmla="*/ 32 h 50"/>
                <a:gd name="T12" fmla="*/ 14 w 28"/>
                <a:gd name="T13" fmla="*/ 44 h 50"/>
                <a:gd name="T14" fmla="*/ 23 w 28"/>
                <a:gd name="T15" fmla="*/ 3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50">
                  <a:moveTo>
                    <a:pt x="14" y="49"/>
                  </a:moveTo>
                  <a:cubicBezTo>
                    <a:pt x="22" y="49"/>
                    <a:pt x="28" y="43"/>
                    <a:pt x="28" y="35"/>
                  </a:cubicBezTo>
                  <a:cubicBezTo>
                    <a:pt x="28" y="21"/>
                    <a:pt x="13" y="0"/>
                    <a:pt x="13" y="0"/>
                  </a:cubicBezTo>
                  <a:cubicBezTo>
                    <a:pt x="13" y="0"/>
                    <a:pt x="0" y="21"/>
                    <a:pt x="0" y="36"/>
                  </a:cubicBezTo>
                  <a:cubicBezTo>
                    <a:pt x="0" y="43"/>
                    <a:pt x="7" y="50"/>
                    <a:pt x="14" y="49"/>
                  </a:cubicBezTo>
                  <a:close/>
                  <a:moveTo>
                    <a:pt x="23" y="32"/>
                  </a:moveTo>
                  <a:cubicBezTo>
                    <a:pt x="23" y="32"/>
                    <a:pt x="24" y="44"/>
                    <a:pt x="14" y="44"/>
                  </a:cubicBezTo>
                  <a:lnTo>
                    <a:pt x="23" y="3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9" name="Freeform 286"/>
            <p:cNvSpPr>
              <a:spLocks noEditPoints="1"/>
            </p:cNvSpPr>
            <p:nvPr/>
          </p:nvSpPr>
          <p:spPr bwMode="auto">
            <a:xfrm flipH="1">
              <a:off x="3354650" y="3094547"/>
              <a:ext cx="84041" cy="144332"/>
            </a:xfrm>
            <a:custGeom>
              <a:avLst/>
              <a:gdLst>
                <a:gd name="T0" fmla="*/ 17 w 34"/>
                <a:gd name="T1" fmla="*/ 58 h 58"/>
                <a:gd name="T2" fmla="*/ 34 w 34"/>
                <a:gd name="T3" fmla="*/ 41 h 58"/>
                <a:gd name="T4" fmla="*/ 16 w 34"/>
                <a:gd name="T5" fmla="*/ 0 h 58"/>
                <a:gd name="T6" fmla="*/ 0 w 34"/>
                <a:gd name="T7" fmla="*/ 42 h 58"/>
                <a:gd name="T8" fmla="*/ 17 w 34"/>
                <a:gd name="T9" fmla="*/ 58 h 58"/>
                <a:gd name="T10" fmla="*/ 27 w 34"/>
                <a:gd name="T11" fmla="*/ 38 h 58"/>
                <a:gd name="T12" fmla="*/ 17 w 34"/>
                <a:gd name="T13" fmla="*/ 52 h 58"/>
                <a:gd name="T14" fmla="*/ 27 w 34"/>
                <a:gd name="T15" fmla="*/ 3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" h="58">
                  <a:moveTo>
                    <a:pt x="17" y="58"/>
                  </a:moveTo>
                  <a:cubicBezTo>
                    <a:pt x="26" y="58"/>
                    <a:pt x="34" y="50"/>
                    <a:pt x="34" y="41"/>
                  </a:cubicBezTo>
                  <a:cubicBezTo>
                    <a:pt x="33" y="24"/>
                    <a:pt x="16" y="0"/>
                    <a:pt x="16" y="0"/>
                  </a:cubicBezTo>
                  <a:cubicBezTo>
                    <a:pt x="16" y="0"/>
                    <a:pt x="0" y="25"/>
                    <a:pt x="0" y="42"/>
                  </a:cubicBezTo>
                  <a:cubicBezTo>
                    <a:pt x="0" y="51"/>
                    <a:pt x="8" y="58"/>
                    <a:pt x="17" y="58"/>
                  </a:cubicBezTo>
                  <a:close/>
                  <a:moveTo>
                    <a:pt x="27" y="38"/>
                  </a:moveTo>
                  <a:cubicBezTo>
                    <a:pt x="27" y="38"/>
                    <a:pt x="29" y="51"/>
                    <a:pt x="17" y="52"/>
                  </a:cubicBezTo>
                  <a:lnTo>
                    <a:pt x="27" y="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0" name="Freeform 287"/>
            <p:cNvSpPr>
              <a:spLocks noEditPoints="1"/>
            </p:cNvSpPr>
            <p:nvPr/>
          </p:nvSpPr>
          <p:spPr bwMode="auto">
            <a:xfrm flipH="1">
              <a:off x="3608599" y="3536676"/>
              <a:ext cx="58463" cy="104138"/>
            </a:xfrm>
            <a:custGeom>
              <a:avLst/>
              <a:gdLst>
                <a:gd name="T0" fmla="*/ 12 w 24"/>
                <a:gd name="T1" fmla="*/ 42 h 42"/>
                <a:gd name="T2" fmla="*/ 24 w 24"/>
                <a:gd name="T3" fmla="*/ 29 h 42"/>
                <a:gd name="T4" fmla="*/ 11 w 24"/>
                <a:gd name="T5" fmla="*/ 0 h 42"/>
                <a:gd name="T6" fmla="*/ 0 w 24"/>
                <a:gd name="T7" fmla="*/ 30 h 42"/>
                <a:gd name="T8" fmla="*/ 12 w 24"/>
                <a:gd name="T9" fmla="*/ 42 h 42"/>
                <a:gd name="T10" fmla="*/ 19 w 24"/>
                <a:gd name="T11" fmla="*/ 27 h 42"/>
                <a:gd name="T12" fmla="*/ 12 w 24"/>
                <a:gd name="T13" fmla="*/ 37 h 42"/>
                <a:gd name="T14" fmla="*/ 19 w 24"/>
                <a:gd name="T15" fmla="*/ 27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42">
                  <a:moveTo>
                    <a:pt x="12" y="42"/>
                  </a:moveTo>
                  <a:cubicBezTo>
                    <a:pt x="19" y="41"/>
                    <a:pt x="24" y="36"/>
                    <a:pt x="24" y="29"/>
                  </a:cubicBezTo>
                  <a:cubicBezTo>
                    <a:pt x="24" y="17"/>
                    <a:pt x="11" y="0"/>
                    <a:pt x="11" y="0"/>
                  </a:cubicBezTo>
                  <a:cubicBezTo>
                    <a:pt x="11" y="0"/>
                    <a:pt x="0" y="18"/>
                    <a:pt x="0" y="30"/>
                  </a:cubicBezTo>
                  <a:cubicBezTo>
                    <a:pt x="0" y="37"/>
                    <a:pt x="6" y="42"/>
                    <a:pt x="12" y="42"/>
                  </a:cubicBezTo>
                  <a:close/>
                  <a:moveTo>
                    <a:pt x="19" y="27"/>
                  </a:moveTo>
                  <a:cubicBezTo>
                    <a:pt x="19" y="27"/>
                    <a:pt x="21" y="37"/>
                    <a:pt x="12" y="37"/>
                  </a:cubicBezTo>
                  <a:lnTo>
                    <a:pt x="19" y="2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1" name="Freeform 288"/>
            <p:cNvSpPr>
              <a:spLocks noEditPoints="1"/>
            </p:cNvSpPr>
            <p:nvPr/>
          </p:nvSpPr>
          <p:spPr bwMode="auto">
            <a:xfrm flipH="1">
              <a:off x="3630523" y="3304650"/>
              <a:ext cx="47501" cy="82215"/>
            </a:xfrm>
            <a:custGeom>
              <a:avLst/>
              <a:gdLst>
                <a:gd name="T0" fmla="*/ 10 w 19"/>
                <a:gd name="T1" fmla="*/ 33 h 33"/>
                <a:gd name="T2" fmla="*/ 19 w 19"/>
                <a:gd name="T3" fmla="*/ 23 h 33"/>
                <a:gd name="T4" fmla="*/ 9 w 19"/>
                <a:gd name="T5" fmla="*/ 0 h 33"/>
                <a:gd name="T6" fmla="*/ 0 w 19"/>
                <a:gd name="T7" fmla="*/ 24 h 33"/>
                <a:gd name="T8" fmla="*/ 10 w 19"/>
                <a:gd name="T9" fmla="*/ 33 h 33"/>
                <a:gd name="T10" fmla="*/ 15 w 19"/>
                <a:gd name="T11" fmla="*/ 21 h 33"/>
                <a:gd name="T12" fmla="*/ 9 w 19"/>
                <a:gd name="T13" fmla="*/ 29 h 33"/>
                <a:gd name="T14" fmla="*/ 15 w 19"/>
                <a:gd name="T15" fmla="*/ 2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" h="33">
                  <a:moveTo>
                    <a:pt x="10" y="33"/>
                  </a:moveTo>
                  <a:cubicBezTo>
                    <a:pt x="15" y="33"/>
                    <a:pt x="19" y="28"/>
                    <a:pt x="19" y="23"/>
                  </a:cubicBezTo>
                  <a:cubicBezTo>
                    <a:pt x="19" y="13"/>
                    <a:pt x="9" y="0"/>
                    <a:pt x="9" y="0"/>
                  </a:cubicBezTo>
                  <a:cubicBezTo>
                    <a:pt x="9" y="0"/>
                    <a:pt x="0" y="14"/>
                    <a:pt x="0" y="24"/>
                  </a:cubicBezTo>
                  <a:cubicBezTo>
                    <a:pt x="0" y="29"/>
                    <a:pt x="4" y="33"/>
                    <a:pt x="10" y="33"/>
                  </a:cubicBezTo>
                  <a:close/>
                  <a:moveTo>
                    <a:pt x="15" y="21"/>
                  </a:moveTo>
                  <a:cubicBezTo>
                    <a:pt x="15" y="21"/>
                    <a:pt x="16" y="29"/>
                    <a:pt x="9" y="29"/>
                  </a:cubicBezTo>
                  <a:lnTo>
                    <a:pt x="15" y="2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2" name="Freeform 289"/>
            <p:cNvSpPr>
              <a:spLocks noEditPoints="1"/>
            </p:cNvSpPr>
            <p:nvPr/>
          </p:nvSpPr>
          <p:spPr bwMode="auto">
            <a:xfrm flipH="1">
              <a:off x="3354650" y="2886272"/>
              <a:ext cx="84041" cy="146158"/>
            </a:xfrm>
            <a:custGeom>
              <a:avLst/>
              <a:gdLst>
                <a:gd name="T0" fmla="*/ 17 w 34"/>
                <a:gd name="T1" fmla="*/ 59 h 59"/>
                <a:gd name="T2" fmla="*/ 34 w 34"/>
                <a:gd name="T3" fmla="*/ 42 h 59"/>
                <a:gd name="T4" fmla="*/ 16 w 34"/>
                <a:gd name="T5" fmla="*/ 0 h 59"/>
                <a:gd name="T6" fmla="*/ 0 w 34"/>
                <a:gd name="T7" fmla="*/ 42 h 59"/>
                <a:gd name="T8" fmla="*/ 17 w 34"/>
                <a:gd name="T9" fmla="*/ 59 h 59"/>
                <a:gd name="T10" fmla="*/ 27 w 34"/>
                <a:gd name="T11" fmla="*/ 38 h 59"/>
                <a:gd name="T12" fmla="*/ 17 w 34"/>
                <a:gd name="T13" fmla="*/ 52 h 59"/>
                <a:gd name="T14" fmla="*/ 27 w 34"/>
                <a:gd name="T15" fmla="*/ 38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" h="59">
                  <a:moveTo>
                    <a:pt x="17" y="59"/>
                  </a:moveTo>
                  <a:cubicBezTo>
                    <a:pt x="26" y="58"/>
                    <a:pt x="34" y="51"/>
                    <a:pt x="34" y="42"/>
                  </a:cubicBezTo>
                  <a:cubicBezTo>
                    <a:pt x="33" y="24"/>
                    <a:pt x="16" y="0"/>
                    <a:pt x="16" y="0"/>
                  </a:cubicBezTo>
                  <a:cubicBezTo>
                    <a:pt x="16" y="0"/>
                    <a:pt x="0" y="25"/>
                    <a:pt x="0" y="42"/>
                  </a:cubicBezTo>
                  <a:cubicBezTo>
                    <a:pt x="0" y="51"/>
                    <a:pt x="8" y="59"/>
                    <a:pt x="17" y="59"/>
                  </a:cubicBezTo>
                  <a:close/>
                  <a:moveTo>
                    <a:pt x="27" y="38"/>
                  </a:moveTo>
                  <a:cubicBezTo>
                    <a:pt x="27" y="38"/>
                    <a:pt x="29" y="52"/>
                    <a:pt x="17" y="52"/>
                  </a:cubicBezTo>
                  <a:lnTo>
                    <a:pt x="27" y="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4" name="Freeform 290"/>
            <p:cNvSpPr>
              <a:spLocks noEditPoints="1"/>
            </p:cNvSpPr>
            <p:nvPr/>
          </p:nvSpPr>
          <p:spPr bwMode="auto">
            <a:xfrm flipH="1">
              <a:off x="2709726" y="2301639"/>
              <a:ext cx="85869" cy="144332"/>
            </a:xfrm>
            <a:custGeom>
              <a:avLst/>
              <a:gdLst>
                <a:gd name="T0" fmla="*/ 18 w 34"/>
                <a:gd name="T1" fmla="*/ 58 h 58"/>
                <a:gd name="T2" fmla="*/ 34 w 34"/>
                <a:gd name="T3" fmla="*/ 41 h 58"/>
                <a:gd name="T4" fmla="*/ 16 w 34"/>
                <a:gd name="T5" fmla="*/ 0 h 58"/>
                <a:gd name="T6" fmla="*/ 1 w 34"/>
                <a:gd name="T7" fmla="*/ 42 h 58"/>
                <a:gd name="T8" fmla="*/ 18 w 34"/>
                <a:gd name="T9" fmla="*/ 58 h 58"/>
                <a:gd name="T10" fmla="*/ 28 w 34"/>
                <a:gd name="T11" fmla="*/ 38 h 58"/>
                <a:gd name="T12" fmla="*/ 17 w 34"/>
                <a:gd name="T13" fmla="*/ 52 h 58"/>
                <a:gd name="T14" fmla="*/ 28 w 34"/>
                <a:gd name="T15" fmla="*/ 3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" h="58">
                  <a:moveTo>
                    <a:pt x="18" y="58"/>
                  </a:moveTo>
                  <a:cubicBezTo>
                    <a:pt x="27" y="58"/>
                    <a:pt x="34" y="50"/>
                    <a:pt x="34" y="41"/>
                  </a:cubicBezTo>
                  <a:cubicBezTo>
                    <a:pt x="34" y="24"/>
                    <a:pt x="16" y="0"/>
                    <a:pt x="16" y="0"/>
                  </a:cubicBezTo>
                  <a:cubicBezTo>
                    <a:pt x="16" y="0"/>
                    <a:pt x="0" y="25"/>
                    <a:pt x="1" y="42"/>
                  </a:cubicBezTo>
                  <a:cubicBezTo>
                    <a:pt x="1" y="51"/>
                    <a:pt x="9" y="58"/>
                    <a:pt x="18" y="58"/>
                  </a:cubicBezTo>
                  <a:close/>
                  <a:moveTo>
                    <a:pt x="28" y="38"/>
                  </a:moveTo>
                  <a:cubicBezTo>
                    <a:pt x="28" y="38"/>
                    <a:pt x="29" y="52"/>
                    <a:pt x="17" y="52"/>
                  </a:cubicBezTo>
                  <a:lnTo>
                    <a:pt x="28" y="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5" name="Freeform 291"/>
            <p:cNvSpPr>
              <a:spLocks noEditPoints="1"/>
            </p:cNvSpPr>
            <p:nvPr/>
          </p:nvSpPr>
          <p:spPr bwMode="auto">
            <a:xfrm flipH="1">
              <a:off x="2640301" y="798036"/>
              <a:ext cx="85869" cy="146158"/>
            </a:xfrm>
            <a:custGeom>
              <a:avLst/>
              <a:gdLst>
                <a:gd name="T0" fmla="*/ 18 w 34"/>
                <a:gd name="T1" fmla="*/ 58 h 59"/>
                <a:gd name="T2" fmla="*/ 34 w 34"/>
                <a:gd name="T3" fmla="*/ 41 h 59"/>
                <a:gd name="T4" fmla="*/ 16 w 34"/>
                <a:gd name="T5" fmla="*/ 0 h 59"/>
                <a:gd name="T6" fmla="*/ 1 w 34"/>
                <a:gd name="T7" fmla="*/ 42 h 59"/>
                <a:gd name="T8" fmla="*/ 18 w 34"/>
                <a:gd name="T9" fmla="*/ 58 h 59"/>
                <a:gd name="T10" fmla="*/ 27 w 34"/>
                <a:gd name="T11" fmla="*/ 38 h 59"/>
                <a:gd name="T12" fmla="*/ 17 w 34"/>
                <a:gd name="T13" fmla="*/ 52 h 59"/>
                <a:gd name="T14" fmla="*/ 27 w 34"/>
                <a:gd name="T15" fmla="*/ 38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" h="59">
                  <a:moveTo>
                    <a:pt x="18" y="58"/>
                  </a:moveTo>
                  <a:cubicBezTo>
                    <a:pt x="27" y="58"/>
                    <a:pt x="34" y="51"/>
                    <a:pt x="34" y="41"/>
                  </a:cubicBezTo>
                  <a:cubicBezTo>
                    <a:pt x="34" y="24"/>
                    <a:pt x="16" y="0"/>
                    <a:pt x="16" y="0"/>
                  </a:cubicBezTo>
                  <a:cubicBezTo>
                    <a:pt x="16" y="0"/>
                    <a:pt x="0" y="25"/>
                    <a:pt x="1" y="42"/>
                  </a:cubicBezTo>
                  <a:cubicBezTo>
                    <a:pt x="1" y="51"/>
                    <a:pt x="8" y="59"/>
                    <a:pt x="18" y="58"/>
                  </a:cubicBezTo>
                  <a:close/>
                  <a:moveTo>
                    <a:pt x="27" y="38"/>
                  </a:moveTo>
                  <a:cubicBezTo>
                    <a:pt x="27" y="38"/>
                    <a:pt x="29" y="52"/>
                    <a:pt x="17" y="52"/>
                  </a:cubicBezTo>
                  <a:lnTo>
                    <a:pt x="27" y="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6" name="Freeform 292"/>
            <p:cNvSpPr>
              <a:spLocks/>
            </p:cNvSpPr>
            <p:nvPr/>
          </p:nvSpPr>
          <p:spPr bwMode="auto">
            <a:xfrm flipH="1">
              <a:off x="1206123" y="3485520"/>
              <a:ext cx="129716" cy="263085"/>
            </a:xfrm>
            <a:custGeom>
              <a:avLst/>
              <a:gdLst>
                <a:gd name="T0" fmla="*/ 51 w 52"/>
                <a:gd name="T1" fmla="*/ 12 h 106"/>
                <a:gd name="T2" fmla="*/ 51 w 52"/>
                <a:gd name="T3" fmla="*/ 12 h 106"/>
                <a:gd name="T4" fmla="*/ 51 w 52"/>
                <a:gd name="T5" fmla="*/ 12 h 106"/>
                <a:gd name="T6" fmla="*/ 31 w 52"/>
                <a:gd name="T7" fmla="*/ 1 h 106"/>
                <a:gd name="T8" fmla="*/ 30 w 52"/>
                <a:gd name="T9" fmla="*/ 1 h 106"/>
                <a:gd name="T10" fmla="*/ 23 w 52"/>
                <a:gd name="T11" fmla="*/ 1 h 106"/>
                <a:gd name="T12" fmla="*/ 1 w 52"/>
                <a:gd name="T13" fmla="*/ 14 h 106"/>
                <a:gd name="T14" fmla="*/ 1 w 52"/>
                <a:gd name="T15" fmla="*/ 46 h 106"/>
                <a:gd name="T16" fmla="*/ 7 w 52"/>
                <a:gd name="T17" fmla="*/ 52 h 106"/>
                <a:gd name="T18" fmla="*/ 12 w 52"/>
                <a:gd name="T19" fmla="*/ 46 h 106"/>
                <a:gd name="T20" fmla="*/ 11 w 52"/>
                <a:gd name="T21" fmla="*/ 21 h 106"/>
                <a:gd name="T22" fmla="*/ 13 w 52"/>
                <a:gd name="T23" fmla="*/ 21 h 106"/>
                <a:gd name="T24" fmla="*/ 13 w 52"/>
                <a:gd name="T25" fmla="*/ 36 h 106"/>
                <a:gd name="T26" fmla="*/ 14 w 52"/>
                <a:gd name="T27" fmla="*/ 50 h 106"/>
                <a:gd name="T28" fmla="*/ 15 w 52"/>
                <a:gd name="T29" fmla="*/ 100 h 106"/>
                <a:gd name="T30" fmla="*/ 21 w 52"/>
                <a:gd name="T31" fmla="*/ 106 h 106"/>
                <a:gd name="T32" fmla="*/ 27 w 52"/>
                <a:gd name="T33" fmla="*/ 100 h 106"/>
                <a:gd name="T34" fmla="*/ 26 w 52"/>
                <a:gd name="T35" fmla="*/ 54 h 106"/>
                <a:gd name="T36" fmla="*/ 28 w 52"/>
                <a:gd name="T37" fmla="*/ 54 h 106"/>
                <a:gd name="T38" fmla="*/ 29 w 52"/>
                <a:gd name="T39" fmla="*/ 100 h 106"/>
                <a:gd name="T40" fmla="*/ 35 w 52"/>
                <a:gd name="T41" fmla="*/ 105 h 106"/>
                <a:gd name="T42" fmla="*/ 41 w 52"/>
                <a:gd name="T43" fmla="*/ 99 h 106"/>
                <a:gd name="T44" fmla="*/ 40 w 52"/>
                <a:gd name="T45" fmla="*/ 49 h 106"/>
                <a:gd name="T46" fmla="*/ 39 w 52"/>
                <a:gd name="T47" fmla="*/ 36 h 106"/>
                <a:gd name="T48" fmla="*/ 39 w 52"/>
                <a:gd name="T49" fmla="*/ 20 h 106"/>
                <a:gd name="T50" fmla="*/ 41 w 52"/>
                <a:gd name="T51" fmla="*/ 20 h 106"/>
                <a:gd name="T52" fmla="*/ 41 w 52"/>
                <a:gd name="T53" fmla="*/ 45 h 106"/>
                <a:gd name="T54" fmla="*/ 47 w 52"/>
                <a:gd name="T55" fmla="*/ 50 h 106"/>
                <a:gd name="T56" fmla="*/ 52 w 52"/>
                <a:gd name="T57" fmla="*/ 45 h 106"/>
                <a:gd name="T58" fmla="*/ 51 w 52"/>
                <a:gd name="T59" fmla="*/ 13 h 106"/>
                <a:gd name="T60" fmla="*/ 51 w 52"/>
                <a:gd name="T61" fmla="*/ 12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2" h="106">
                  <a:moveTo>
                    <a:pt x="51" y="12"/>
                  </a:moveTo>
                  <a:cubicBezTo>
                    <a:pt x="51" y="12"/>
                    <a:pt x="51" y="12"/>
                    <a:pt x="51" y="12"/>
                  </a:cubicBezTo>
                  <a:cubicBezTo>
                    <a:pt x="51" y="12"/>
                    <a:pt x="51" y="12"/>
                    <a:pt x="51" y="12"/>
                  </a:cubicBezTo>
                  <a:cubicBezTo>
                    <a:pt x="49" y="3"/>
                    <a:pt x="37" y="1"/>
                    <a:pt x="31" y="1"/>
                  </a:cubicBezTo>
                  <a:cubicBezTo>
                    <a:pt x="31" y="1"/>
                    <a:pt x="31" y="1"/>
                    <a:pt x="30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3" y="1"/>
                    <a:pt x="0" y="0"/>
                    <a:pt x="1" y="14"/>
                  </a:cubicBezTo>
                  <a:cubicBezTo>
                    <a:pt x="1" y="46"/>
                    <a:pt x="1" y="46"/>
                    <a:pt x="1" y="46"/>
                  </a:cubicBezTo>
                  <a:cubicBezTo>
                    <a:pt x="2" y="49"/>
                    <a:pt x="4" y="52"/>
                    <a:pt x="7" y="52"/>
                  </a:cubicBezTo>
                  <a:cubicBezTo>
                    <a:pt x="10" y="51"/>
                    <a:pt x="12" y="49"/>
                    <a:pt x="12" y="46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5" y="100"/>
                    <a:pt x="15" y="100"/>
                    <a:pt x="15" y="100"/>
                  </a:cubicBezTo>
                  <a:cubicBezTo>
                    <a:pt x="15" y="103"/>
                    <a:pt x="18" y="106"/>
                    <a:pt x="21" y="106"/>
                  </a:cubicBezTo>
                  <a:cubicBezTo>
                    <a:pt x="24" y="106"/>
                    <a:pt x="27" y="103"/>
                    <a:pt x="27" y="100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9" y="100"/>
                    <a:pt x="29" y="100"/>
                    <a:pt x="29" y="100"/>
                  </a:cubicBezTo>
                  <a:cubicBezTo>
                    <a:pt x="29" y="103"/>
                    <a:pt x="32" y="106"/>
                    <a:pt x="35" y="105"/>
                  </a:cubicBezTo>
                  <a:cubicBezTo>
                    <a:pt x="38" y="105"/>
                    <a:pt x="41" y="103"/>
                    <a:pt x="41" y="99"/>
                  </a:cubicBezTo>
                  <a:cubicBezTo>
                    <a:pt x="40" y="49"/>
                    <a:pt x="40" y="49"/>
                    <a:pt x="40" y="49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1" y="45"/>
                    <a:pt x="41" y="45"/>
                    <a:pt x="41" y="45"/>
                  </a:cubicBezTo>
                  <a:cubicBezTo>
                    <a:pt x="41" y="48"/>
                    <a:pt x="44" y="50"/>
                    <a:pt x="47" y="50"/>
                  </a:cubicBezTo>
                  <a:cubicBezTo>
                    <a:pt x="49" y="50"/>
                    <a:pt x="52" y="48"/>
                    <a:pt x="52" y="45"/>
                  </a:cubicBezTo>
                  <a:cubicBezTo>
                    <a:pt x="51" y="13"/>
                    <a:pt x="51" y="13"/>
                    <a:pt x="51" y="13"/>
                  </a:cubicBezTo>
                  <a:cubicBezTo>
                    <a:pt x="51" y="12"/>
                    <a:pt x="51" y="12"/>
                    <a:pt x="51" y="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7" name="Freeform 293"/>
            <p:cNvSpPr>
              <a:spLocks/>
            </p:cNvSpPr>
            <p:nvPr/>
          </p:nvSpPr>
          <p:spPr bwMode="auto">
            <a:xfrm flipH="1">
              <a:off x="1244490" y="3428885"/>
              <a:ext cx="56637" cy="54809"/>
            </a:xfrm>
            <a:custGeom>
              <a:avLst/>
              <a:gdLst>
                <a:gd name="T0" fmla="*/ 12 w 23"/>
                <a:gd name="T1" fmla="*/ 22 h 22"/>
                <a:gd name="T2" fmla="*/ 23 w 23"/>
                <a:gd name="T3" fmla="*/ 11 h 22"/>
                <a:gd name="T4" fmla="*/ 11 w 23"/>
                <a:gd name="T5" fmla="*/ 0 h 22"/>
                <a:gd name="T6" fmla="*/ 0 w 23"/>
                <a:gd name="T7" fmla="*/ 11 h 22"/>
                <a:gd name="T8" fmla="*/ 12 w 23"/>
                <a:gd name="T9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2">
                  <a:moveTo>
                    <a:pt x="12" y="22"/>
                  </a:moveTo>
                  <a:cubicBezTo>
                    <a:pt x="18" y="22"/>
                    <a:pt x="23" y="17"/>
                    <a:pt x="23" y="11"/>
                  </a:cubicBezTo>
                  <a:cubicBezTo>
                    <a:pt x="23" y="4"/>
                    <a:pt x="17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2" y="2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8" name="Freeform 294"/>
            <p:cNvSpPr>
              <a:spLocks/>
            </p:cNvSpPr>
            <p:nvPr/>
          </p:nvSpPr>
          <p:spPr bwMode="auto">
            <a:xfrm flipH="1">
              <a:off x="2033744" y="3282726"/>
              <a:ext cx="221065" cy="453091"/>
            </a:xfrm>
            <a:custGeom>
              <a:avLst/>
              <a:gdLst>
                <a:gd name="T0" fmla="*/ 87 w 89"/>
                <a:gd name="T1" fmla="*/ 21 h 183"/>
                <a:gd name="T2" fmla="*/ 87 w 89"/>
                <a:gd name="T3" fmla="*/ 20 h 183"/>
                <a:gd name="T4" fmla="*/ 87 w 89"/>
                <a:gd name="T5" fmla="*/ 20 h 183"/>
                <a:gd name="T6" fmla="*/ 53 w 89"/>
                <a:gd name="T7" fmla="*/ 1 h 183"/>
                <a:gd name="T8" fmla="*/ 52 w 89"/>
                <a:gd name="T9" fmla="*/ 1 h 183"/>
                <a:gd name="T10" fmla="*/ 38 w 89"/>
                <a:gd name="T11" fmla="*/ 2 h 183"/>
                <a:gd name="T12" fmla="*/ 0 w 89"/>
                <a:gd name="T13" fmla="*/ 24 h 183"/>
                <a:gd name="T14" fmla="*/ 2 w 89"/>
                <a:gd name="T15" fmla="*/ 80 h 183"/>
                <a:gd name="T16" fmla="*/ 11 w 89"/>
                <a:gd name="T17" fmla="*/ 89 h 183"/>
                <a:gd name="T18" fmla="*/ 19 w 89"/>
                <a:gd name="T19" fmla="*/ 80 h 183"/>
                <a:gd name="T20" fmla="*/ 19 w 89"/>
                <a:gd name="T21" fmla="*/ 36 h 183"/>
                <a:gd name="T22" fmla="*/ 22 w 89"/>
                <a:gd name="T23" fmla="*/ 36 h 183"/>
                <a:gd name="T24" fmla="*/ 22 w 89"/>
                <a:gd name="T25" fmla="*/ 63 h 183"/>
                <a:gd name="T26" fmla="*/ 23 w 89"/>
                <a:gd name="T27" fmla="*/ 86 h 183"/>
                <a:gd name="T28" fmla="*/ 25 w 89"/>
                <a:gd name="T29" fmla="*/ 173 h 183"/>
                <a:gd name="T30" fmla="*/ 35 w 89"/>
                <a:gd name="T31" fmla="*/ 183 h 183"/>
                <a:gd name="T32" fmla="*/ 46 w 89"/>
                <a:gd name="T33" fmla="*/ 172 h 183"/>
                <a:gd name="T34" fmla="*/ 44 w 89"/>
                <a:gd name="T35" fmla="*/ 93 h 183"/>
                <a:gd name="T36" fmla="*/ 47 w 89"/>
                <a:gd name="T37" fmla="*/ 93 h 183"/>
                <a:gd name="T38" fmla="*/ 49 w 89"/>
                <a:gd name="T39" fmla="*/ 172 h 183"/>
                <a:gd name="T40" fmla="*/ 60 w 89"/>
                <a:gd name="T41" fmla="*/ 182 h 183"/>
                <a:gd name="T42" fmla="*/ 70 w 89"/>
                <a:gd name="T43" fmla="*/ 172 h 183"/>
                <a:gd name="T44" fmla="*/ 68 w 89"/>
                <a:gd name="T45" fmla="*/ 85 h 183"/>
                <a:gd name="T46" fmla="*/ 67 w 89"/>
                <a:gd name="T47" fmla="*/ 62 h 183"/>
                <a:gd name="T48" fmla="*/ 67 w 89"/>
                <a:gd name="T49" fmla="*/ 35 h 183"/>
                <a:gd name="T50" fmla="*/ 70 w 89"/>
                <a:gd name="T51" fmla="*/ 35 h 183"/>
                <a:gd name="T52" fmla="*/ 71 w 89"/>
                <a:gd name="T53" fmla="*/ 78 h 183"/>
                <a:gd name="T54" fmla="*/ 80 w 89"/>
                <a:gd name="T55" fmla="*/ 87 h 183"/>
                <a:gd name="T56" fmla="*/ 88 w 89"/>
                <a:gd name="T57" fmla="*/ 78 h 183"/>
                <a:gd name="T58" fmla="*/ 87 w 89"/>
                <a:gd name="T59" fmla="*/ 22 h 183"/>
                <a:gd name="T60" fmla="*/ 87 w 89"/>
                <a:gd name="T61" fmla="*/ 21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9" h="183">
                  <a:moveTo>
                    <a:pt x="87" y="21"/>
                  </a:moveTo>
                  <a:cubicBezTo>
                    <a:pt x="87" y="21"/>
                    <a:pt x="87" y="20"/>
                    <a:pt x="87" y="20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4" y="5"/>
                    <a:pt x="63" y="2"/>
                    <a:pt x="53" y="1"/>
                  </a:cubicBezTo>
                  <a:cubicBezTo>
                    <a:pt x="53" y="1"/>
                    <a:pt x="52" y="1"/>
                    <a:pt x="52" y="1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8" y="2"/>
                    <a:pt x="0" y="0"/>
                    <a:pt x="0" y="24"/>
                  </a:cubicBezTo>
                  <a:cubicBezTo>
                    <a:pt x="2" y="80"/>
                    <a:pt x="2" y="80"/>
                    <a:pt x="2" y="80"/>
                  </a:cubicBezTo>
                  <a:cubicBezTo>
                    <a:pt x="2" y="85"/>
                    <a:pt x="6" y="89"/>
                    <a:pt x="11" y="89"/>
                  </a:cubicBezTo>
                  <a:cubicBezTo>
                    <a:pt x="16" y="89"/>
                    <a:pt x="20" y="85"/>
                    <a:pt x="19" y="80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22" y="36"/>
                    <a:pt x="22" y="36"/>
                    <a:pt x="22" y="36"/>
                  </a:cubicBezTo>
                  <a:cubicBezTo>
                    <a:pt x="22" y="63"/>
                    <a:pt x="22" y="63"/>
                    <a:pt x="22" y="63"/>
                  </a:cubicBezTo>
                  <a:cubicBezTo>
                    <a:pt x="23" y="86"/>
                    <a:pt x="23" y="86"/>
                    <a:pt x="23" y="86"/>
                  </a:cubicBezTo>
                  <a:cubicBezTo>
                    <a:pt x="25" y="173"/>
                    <a:pt x="25" y="173"/>
                    <a:pt x="25" y="173"/>
                  </a:cubicBezTo>
                  <a:cubicBezTo>
                    <a:pt x="25" y="179"/>
                    <a:pt x="30" y="183"/>
                    <a:pt x="35" y="183"/>
                  </a:cubicBezTo>
                  <a:cubicBezTo>
                    <a:pt x="41" y="183"/>
                    <a:pt x="46" y="178"/>
                    <a:pt x="46" y="172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7" y="93"/>
                    <a:pt x="47" y="93"/>
                    <a:pt x="47" y="93"/>
                  </a:cubicBezTo>
                  <a:cubicBezTo>
                    <a:pt x="49" y="172"/>
                    <a:pt x="49" y="172"/>
                    <a:pt x="49" y="172"/>
                  </a:cubicBezTo>
                  <a:cubicBezTo>
                    <a:pt x="49" y="178"/>
                    <a:pt x="54" y="183"/>
                    <a:pt x="60" y="182"/>
                  </a:cubicBezTo>
                  <a:cubicBezTo>
                    <a:pt x="65" y="182"/>
                    <a:pt x="70" y="178"/>
                    <a:pt x="70" y="172"/>
                  </a:cubicBezTo>
                  <a:cubicBezTo>
                    <a:pt x="68" y="85"/>
                    <a:pt x="68" y="85"/>
                    <a:pt x="68" y="85"/>
                  </a:cubicBezTo>
                  <a:cubicBezTo>
                    <a:pt x="67" y="62"/>
                    <a:pt x="67" y="62"/>
                    <a:pt x="67" y="62"/>
                  </a:cubicBezTo>
                  <a:cubicBezTo>
                    <a:pt x="67" y="35"/>
                    <a:pt x="67" y="35"/>
                    <a:pt x="67" y="35"/>
                  </a:cubicBezTo>
                  <a:cubicBezTo>
                    <a:pt x="70" y="35"/>
                    <a:pt x="70" y="35"/>
                    <a:pt x="70" y="35"/>
                  </a:cubicBezTo>
                  <a:cubicBezTo>
                    <a:pt x="71" y="78"/>
                    <a:pt x="71" y="78"/>
                    <a:pt x="71" y="78"/>
                  </a:cubicBezTo>
                  <a:cubicBezTo>
                    <a:pt x="71" y="83"/>
                    <a:pt x="75" y="87"/>
                    <a:pt x="80" y="87"/>
                  </a:cubicBezTo>
                  <a:cubicBezTo>
                    <a:pt x="85" y="87"/>
                    <a:pt x="89" y="83"/>
                    <a:pt x="88" y="78"/>
                  </a:cubicBezTo>
                  <a:cubicBezTo>
                    <a:pt x="87" y="22"/>
                    <a:pt x="87" y="22"/>
                    <a:pt x="87" y="22"/>
                  </a:cubicBezTo>
                  <a:cubicBezTo>
                    <a:pt x="87" y="21"/>
                    <a:pt x="87" y="21"/>
                    <a:pt x="87" y="2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9" name="Freeform 295"/>
            <p:cNvSpPr>
              <a:spLocks/>
            </p:cNvSpPr>
            <p:nvPr/>
          </p:nvSpPr>
          <p:spPr bwMode="auto">
            <a:xfrm flipH="1">
              <a:off x="2099516" y="3182242"/>
              <a:ext cx="98657" cy="98657"/>
            </a:xfrm>
            <a:custGeom>
              <a:avLst/>
              <a:gdLst>
                <a:gd name="T0" fmla="*/ 21 w 40"/>
                <a:gd name="T1" fmla="*/ 40 h 40"/>
                <a:gd name="T2" fmla="*/ 40 w 40"/>
                <a:gd name="T3" fmla="*/ 20 h 40"/>
                <a:gd name="T4" fmla="*/ 20 w 40"/>
                <a:gd name="T5" fmla="*/ 1 h 40"/>
                <a:gd name="T6" fmla="*/ 1 w 40"/>
                <a:gd name="T7" fmla="*/ 20 h 40"/>
                <a:gd name="T8" fmla="*/ 21 w 40"/>
                <a:gd name="T9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0">
                  <a:moveTo>
                    <a:pt x="21" y="40"/>
                  </a:moveTo>
                  <a:cubicBezTo>
                    <a:pt x="31" y="39"/>
                    <a:pt x="40" y="30"/>
                    <a:pt x="40" y="20"/>
                  </a:cubicBezTo>
                  <a:cubicBezTo>
                    <a:pt x="39" y="9"/>
                    <a:pt x="31" y="0"/>
                    <a:pt x="20" y="1"/>
                  </a:cubicBezTo>
                  <a:cubicBezTo>
                    <a:pt x="9" y="1"/>
                    <a:pt x="0" y="10"/>
                    <a:pt x="1" y="20"/>
                  </a:cubicBezTo>
                  <a:cubicBezTo>
                    <a:pt x="1" y="31"/>
                    <a:pt x="10" y="40"/>
                    <a:pt x="21" y="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0" name="Freeform 296"/>
            <p:cNvSpPr>
              <a:spLocks/>
            </p:cNvSpPr>
            <p:nvPr/>
          </p:nvSpPr>
          <p:spPr bwMode="auto">
            <a:xfrm flipH="1">
              <a:off x="3044063" y="1377188"/>
              <a:ext cx="213757" cy="438475"/>
            </a:xfrm>
            <a:custGeom>
              <a:avLst/>
              <a:gdLst>
                <a:gd name="T0" fmla="*/ 84 w 86"/>
                <a:gd name="T1" fmla="*/ 21 h 177"/>
                <a:gd name="T2" fmla="*/ 84 w 86"/>
                <a:gd name="T3" fmla="*/ 20 h 177"/>
                <a:gd name="T4" fmla="*/ 84 w 86"/>
                <a:gd name="T5" fmla="*/ 20 h 177"/>
                <a:gd name="T6" fmla="*/ 52 w 86"/>
                <a:gd name="T7" fmla="*/ 2 h 177"/>
                <a:gd name="T8" fmla="*/ 50 w 86"/>
                <a:gd name="T9" fmla="*/ 2 h 177"/>
                <a:gd name="T10" fmla="*/ 37 w 86"/>
                <a:gd name="T11" fmla="*/ 2 h 177"/>
                <a:gd name="T12" fmla="*/ 1 w 86"/>
                <a:gd name="T13" fmla="*/ 24 h 177"/>
                <a:gd name="T14" fmla="*/ 2 w 86"/>
                <a:gd name="T15" fmla="*/ 78 h 177"/>
                <a:gd name="T16" fmla="*/ 11 w 86"/>
                <a:gd name="T17" fmla="*/ 86 h 177"/>
                <a:gd name="T18" fmla="*/ 19 w 86"/>
                <a:gd name="T19" fmla="*/ 77 h 177"/>
                <a:gd name="T20" fmla="*/ 18 w 86"/>
                <a:gd name="T21" fmla="*/ 35 h 177"/>
                <a:gd name="T22" fmla="*/ 21 w 86"/>
                <a:gd name="T23" fmla="*/ 35 h 177"/>
                <a:gd name="T24" fmla="*/ 22 w 86"/>
                <a:gd name="T25" fmla="*/ 61 h 177"/>
                <a:gd name="T26" fmla="*/ 22 w 86"/>
                <a:gd name="T27" fmla="*/ 83 h 177"/>
                <a:gd name="T28" fmla="*/ 24 w 86"/>
                <a:gd name="T29" fmla="*/ 167 h 177"/>
                <a:gd name="T30" fmla="*/ 35 w 86"/>
                <a:gd name="T31" fmla="*/ 177 h 177"/>
                <a:gd name="T32" fmla="*/ 44 w 86"/>
                <a:gd name="T33" fmla="*/ 166 h 177"/>
                <a:gd name="T34" fmla="*/ 43 w 86"/>
                <a:gd name="T35" fmla="*/ 90 h 177"/>
                <a:gd name="T36" fmla="*/ 46 w 86"/>
                <a:gd name="T37" fmla="*/ 90 h 177"/>
                <a:gd name="T38" fmla="*/ 48 w 86"/>
                <a:gd name="T39" fmla="*/ 166 h 177"/>
                <a:gd name="T40" fmla="*/ 58 w 86"/>
                <a:gd name="T41" fmla="*/ 176 h 177"/>
                <a:gd name="T42" fmla="*/ 68 w 86"/>
                <a:gd name="T43" fmla="*/ 166 h 177"/>
                <a:gd name="T44" fmla="*/ 66 w 86"/>
                <a:gd name="T45" fmla="*/ 82 h 177"/>
                <a:gd name="T46" fmla="*/ 65 w 86"/>
                <a:gd name="T47" fmla="*/ 60 h 177"/>
                <a:gd name="T48" fmla="*/ 65 w 86"/>
                <a:gd name="T49" fmla="*/ 34 h 177"/>
                <a:gd name="T50" fmla="*/ 68 w 86"/>
                <a:gd name="T51" fmla="*/ 34 h 177"/>
                <a:gd name="T52" fmla="*/ 68 w 86"/>
                <a:gd name="T53" fmla="*/ 76 h 177"/>
                <a:gd name="T54" fmla="*/ 77 w 86"/>
                <a:gd name="T55" fmla="*/ 84 h 177"/>
                <a:gd name="T56" fmla="*/ 86 w 86"/>
                <a:gd name="T57" fmla="*/ 75 h 177"/>
                <a:gd name="T58" fmla="*/ 84 w 86"/>
                <a:gd name="T59" fmla="*/ 21 h 177"/>
                <a:gd name="T60" fmla="*/ 84 w 86"/>
                <a:gd name="T61" fmla="*/ 21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6" h="177">
                  <a:moveTo>
                    <a:pt x="84" y="21"/>
                  </a:moveTo>
                  <a:cubicBezTo>
                    <a:pt x="84" y="20"/>
                    <a:pt x="84" y="20"/>
                    <a:pt x="84" y="20"/>
                  </a:cubicBezTo>
                  <a:cubicBezTo>
                    <a:pt x="84" y="20"/>
                    <a:pt x="84" y="20"/>
                    <a:pt x="84" y="20"/>
                  </a:cubicBezTo>
                  <a:cubicBezTo>
                    <a:pt x="82" y="5"/>
                    <a:pt x="61" y="2"/>
                    <a:pt x="52" y="2"/>
                  </a:cubicBezTo>
                  <a:cubicBezTo>
                    <a:pt x="51" y="2"/>
                    <a:pt x="51" y="2"/>
                    <a:pt x="50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0" y="0"/>
                    <a:pt x="1" y="24"/>
                  </a:cubicBezTo>
                  <a:cubicBezTo>
                    <a:pt x="2" y="78"/>
                    <a:pt x="2" y="78"/>
                    <a:pt x="2" y="78"/>
                  </a:cubicBezTo>
                  <a:cubicBezTo>
                    <a:pt x="2" y="83"/>
                    <a:pt x="6" y="86"/>
                    <a:pt x="11" y="86"/>
                  </a:cubicBezTo>
                  <a:cubicBezTo>
                    <a:pt x="16" y="86"/>
                    <a:pt x="19" y="82"/>
                    <a:pt x="19" y="77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2" y="61"/>
                    <a:pt x="22" y="61"/>
                    <a:pt x="22" y="61"/>
                  </a:cubicBezTo>
                  <a:cubicBezTo>
                    <a:pt x="22" y="83"/>
                    <a:pt x="22" y="83"/>
                    <a:pt x="22" y="83"/>
                  </a:cubicBezTo>
                  <a:cubicBezTo>
                    <a:pt x="24" y="167"/>
                    <a:pt x="24" y="167"/>
                    <a:pt x="24" y="167"/>
                  </a:cubicBezTo>
                  <a:cubicBezTo>
                    <a:pt x="24" y="172"/>
                    <a:pt x="29" y="177"/>
                    <a:pt x="35" y="177"/>
                  </a:cubicBezTo>
                  <a:cubicBezTo>
                    <a:pt x="40" y="177"/>
                    <a:pt x="44" y="172"/>
                    <a:pt x="44" y="166"/>
                  </a:cubicBezTo>
                  <a:cubicBezTo>
                    <a:pt x="43" y="90"/>
                    <a:pt x="43" y="90"/>
                    <a:pt x="43" y="90"/>
                  </a:cubicBezTo>
                  <a:cubicBezTo>
                    <a:pt x="46" y="90"/>
                    <a:pt x="46" y="90"/>
                    <a:pt x="46" y="90"/>
                  </a:cubicBezTo>
                  <a:cubicBezTo>
                    <a:pt x="48" y="166"/>
                    <a:pt x="48" y="166"/>
                    <a:pt x="48" y="166"/>
                  </a:cubicBezTo>
                  <a:cubicBezTo>
                    <a:pt x="48" y="172"/>
                    <a:pt x="52" y="176"/>
                    <a:pt x="58" y="176"/>
                  </a:cubicBezTo>
                  <a:cubicBezTo>
                    <a:pt x="63" y="176"/>
                    <a:pt x="68" y="172"/>
                    <a:pt x="68" y="166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5" y="60"/>
                    <a:pt x="65" y="60"/>
                    <a:pt x="65" y="60"/>
                  </a:cubicBezTo>
                  <a:cubicBezTo>
                    <a:pt x="65" y="34"/>
                    <a:pt x="65" y="34"/>
                    <a:pt x="65" y="34"/>
                  </a:cubicBezTo>
                  <a:cubicBezTo>
                    <a:pt x="68" y="34"/>
                    <a:pt x="68" y="34"/>
                    <a:pt x="68" y="34"/>
                  </a:cubicBezTo>
                  <a:cubicBezTo>
                    <a:pt x="68" y="76"/>
                    <a:pt x="68" y="76"/>
                    <a:pt x="68" y="76"/>
                  </a:cubicBezTo>
                  <a:cubicBezTo>
                    <a:pt x="69" y="80"/>
                    <a:pt x="72" y="84"/>
                    <a:pt x="77" y="84"/>
                  </a:cubicBezTo>
                  <a:cubicBezTo>
                    <a:pt x="82" y="84"/>
                    <a:pt x="86" y="80"/>
                    <a:pt x="86" y="75"/>
                  </a:cubicBezTo>
                  <a:cubicBezTo>
                    <a:pt x="84" y="21"/>
                    <a:pt x="84" y="21"/>
                    <a:pt x="84" y="21"/>
                  </a:cubicBezTo>
                  <a:cubicBezTo>
                    <a:pt x="84" y="21"/>
                    <a:pt x="84" y="21"/>
                    <a:pt x="84" y="2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1" name="Freeform 297"/>
            <p:cNvSpPr>
              <a:spLocks/>
            </p:cNvSpPr>
            <p:nvPr/>
          </p:nvSpPr>
          <p:spPr bwMode="auto">
            <a:xfrm flipH="1">
              <a:off x="3106180" y="1280358"/>
              <a:ext cx="93176" cy="95003"/>
            </a:xfrm>
            <a:custGeom>
              <a:avLst/>
              <a:gdLst>
                <a:gd name="T0" fmla="*/ 19 w 38"/>
                <a:gd name="T1" fmla="*/ 38 h 38"/>
                <a:gd name="T2" fmla="*/ 38 w 38"/>
                <a:gd name="T3" fmla="*/ 19 h 38"/>
                <a:gd name="T4" fmla="*/ 19 w 38"/>
                <a:gd name="T5" fmla="*/ 0 h 38"/>
                <a:gd name="T6" fmla="*/ 0 w 38"/>
                <a:gd name="T7" fmla="*/ 20 h 38"/>
                <a:gd name="T8" fmla="*/ 19 w 38"/>
                <a:gd name="T9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8">
                  <a:moveTo>
                    <a:pt x="19" y="38"/>
                  </a:moveTo>
                  <a:cubicBezTo>
                    <a:pt x="30" y="38"/>
                    <a:pt x="38" y="29"/>
                    <a:pt x="38" y="19"/>
                  </a:cubicBezTo>
                  <a:cubicBezTo>
                    <a:pt x="38" y="8"/>
                    <a:pt x="29" y="0"/>
                    <a:pt x="19" y="0"/>
                  </a:cubicBezTo>
                  <a:cubicBezTo>
                    <a:pt x="8" y="1"/>
                    <a:pt x="0" y="9"/>
                    <a:pt x="0" y="20"/>
                  </a:cubicBezTo>
                  <a:cubicBezTo>
                    <a:pt x="0" y="30"/>
                    <a:pt x="9" y="38"/>
                    <a:pt x="19" y="3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2" name="Freeform 298"/>
            <p:cNvSpPr>
              <a:spLocks/>
            </p:cNvSpPr>
            <p:nvPr/>
          </p:nvSpPr>
          <p:spPr bwMode="auto">
            <a:xfrm flipH="1">
              <a:off x="3142721" y="2931947"/>
              <a:ext cx="193660" cy="400109"/>
            </a:xfrm>
            <a:custGeom>
              <a:avLst/>
              <a:gdLst>
                <a:gd name="T0" fmla="*/ 77 w 78"/>
                <a:gd name="T1" fmla="*/ 19 h 162"/>
                <a:gd name="T2" fmla="*/ 77 w 78"/>
                <a:gd name="T3" fmla="*/ 19 h 162"/>
                <a:gd name="T4" fmla="*/ 77 w 78"/>
                <a:gd name="T5" fmla="*/ 18 h 162"/>
                <a:gd name="T6" fmla="*/ 47 w 78"/>
                <a:gd name="T7" fmla="*/ 2 h 162"/>
                <a:gd name="T8" fmla="*/ 45 w 78"/>
                <a:gd name="T9" fmla="*/ 2 h 162"/>
                <a:gd name="T10" fmla="*/ 34 w 78"/>
                <a:gd name="T11" fmla="*/ 2 h 162"/>
                <a:gd name="T12" fmla="*/ 0 w 78"/>
                <a:gd name="T13" fmla="*/ 22 h 162"/>
                <a:gd name="T14" fmla="*/ 2 w 78"/>
                <a:gd name="T15" fmla="*/ 72 h 162"/>
                <a:gd name="T16" fmla="*/ 10 w 78"/>
                <a:gd name="T17" fmla="*/ 79 h 162"/>
                <a:gd name="T18" fmla="*/ 17 w 78"/>
                <a:gd name="T19" fmla="*/ 71 h 162"/>
                <a:gd name="T20" fmla="*/ 16 w 78"/>
                <a:gd name="T21" fmla="*/ 33 h 162"/>
                <a:gd name="T22" fmla="*/ 19 w 78"/>
                <a:gd name="T23" fmla="*/ 33 h 162"/>
                <a:gd name="T24" fmla="*/ 20 w 78"/>
                <a:gd name="T25" fmla="*/ 56 h 162"/>
                <a:gd name="T26" fmla="*/ 20 w 78"/>
                <a:gd name="T27" fmla="*/ 76 h 162"/>
                <a:gd name="T28" fmla="*/ 22 w 78"/>
                <a:gd name="T29" fmla="*/ 153 h 162"/>
                <a:gd name="T30" fmla="*/ 31 w 78"/>
                <a:gd name="T31" fmla="*/ 162 h 162"/>
                <a:gd name="T32" fmla="*/ 40 w 78"/>
                <a:gd name="T33" fmla="*/ 152 h 162"/>
                <a:gd name="T34" fmla="*/ 39 w 78"/>
                <a:gd name="T35" fmla="*/ 83 h 162"/>
                <a:gd name="T36" fmla="*/ 42 w 78"/>
                <a:gd name="T37" fmla="*/ 83 h 162"/>
                <a:gd name="T38" fmla="*/ 43 w 78"/>
                <a:gd name="T39" fmla="*/ 152 h 162"/>
                <a:gd name="T40" fmla="*/ 53 w 78"/>
                <a:gd name="T41" fmla="*/ 161 h 162"/>
                <a:gd name="T42" fmla="*/ 61 w 78"/>
                <a:gd name="T43" fmla="*/ 152 h 162"/>
                <a:gd name="T44" fmla="*/ 60 w 78"/>
                <a:gd name="T45" fmla="*/ 75 h 162"/>
                <a:gd name="T46" fmla="*/ 59 w 78"/>
                <a:gd name="T47" fmla="*/ 55 h 162"/>
                <a:gd name="T48" fmla="*/ 59 w 78"/>
                <a:gd name="T49" fmla="*/ 32 h 162"/>
                <a:gd name="T50" fmla="*/ 61 w 78"/>
                <a:gd name="T51" fmla="*/ 32 h 162"/>
                <a:gd name="T52" fmla="*/ 62 w 78"/>
                <a:gd name="T53" fmla="*/ 70 h 162"/>
                <a:gd name="T54" fmla="*/ 70 w 78"/>
                <a:gd name="T55" fmla="*/ 77 h 162"/>
                <a:gd name="T56" fmla="*/ 78 w 78"/>
                <a:gd name="T57" fmla="*/ 69 h 162"/>
                <a:gd name="T58" fmla="*/ 77 w 78"/>
                <a:gd name="T59" fmla="*/ 20 h 162"/>
                <a:gd name="T60" fmla="*/ 77 w 78"/>
                <a:gd name="T61" fmla="*/ 19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78" h="162">
                  <a:moveTo>
                    <a:pt x="77" y="19"/>
                  </a:moveTo>
                  <a:cubicBezTo>
                    <a:pt x="77" y="19"/>
                    <a:pt x="77" y="19"/>
                    <a:pt x="77" y="19"/>
                  </a:cubicBezTo>
                  <a:cubicBezTo>
                    <a:pt x="77" y="19"/>
                    <a:pt x="77" y="18"/>
                    <a:pt x="77" y="18"/>
                  </a:cubicBezTo>
                  <a:cubicBezTo>
                    <a:pt x="74" y="5"/>
                    <a:pt x="56" y="3"/>
                    <a:pt x="47" y="2"/>
                  </a:cubicBezTo>
                  <a:cubicBezTo>
                    <a:pt x="47" y="2"/>
                    <a:pt x="46" y="2"/>
                    <a:pt x="45" y="2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34" y="2"/>
                    <a:pt x="0" y="0"/>
                    <a:pt x="0" y="22"/>
                  </a:cubicBezTo>
                  <a:cubicBezTo>
                    <a:pt x="2" y="72"/>
                    <a:pt x="2" y="72"/>
                    <a:pt x="2" y="72"/>
                  </a:cubicBezTo>
                  <a:cubicBezTo>
                    <a:pt x="2" y="76"/>
                    <a:pt x="5" y="79"/>
                    <a:pt x="10" y="79"/>
                  </a:cubicBezTo>
                  <a:cubicBezTo>
                    <a:pt x="14" y="79"/>
                    <a:pt x="17" y="76"/>
                    <a:pt x="17" y="71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20" y="56"/>
                    <a:pt x="20" y="56"/>
                    <a:pt x="20" y="56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22" y="153"/>
                    <a:pt x="22" y="153"/>
                    <a:pt x="22" y="153"/>
                  </a:cubicBezTo>
                  <a:cubicBezTo>
                    <a:pt x="22" y="158"/>
                    <a:pt x="26" y="162"/>
                    <a:pt x="31" y="162"/>
                  </a:cubicBezTo>
                  <a:cubicBezTo>
                    <a:pt x="36" y="162"/>
                    <a:pt x="40" y="158"/>
                    <a:pt x="40" y="152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42" y="83"/>
                    <a:pt x="42" y="83"/>
                    <a:pt x="42" y="83"/>
                  </a:cubicBezTo>
                  <a:cubicBezTo>
                    <a:pt x="43" y="152"/>
                    <a:pt x="43" y="152"/>
                    <a:pt x="43" y="152"/>
                  </a:cubicBezTo>
                  <a:cubicBezTo>
                    <a:pt x="43" y="157"/>
                    <a:pt x="47" y="161"/>
                    <a:pt x="53" y="161"/>
                  </a:cubicBezTo>
                  <a:cubicBezTo>
                    <a:pt x="58" y="161"/>
                    <a:pt x="62" y="157"/>
                    <a:pt x="61" y="152"/>
                  </a:cubicBezTo>
                  <a:cubicBezTo>
                    <a:pt x="60" y="75"/>
                    <a:pt x="60" y="75"/>
                    <a:pt x="60" y="75"/>
                  </a:cubicBezTo>
                  <a:cubicBezTo>
                    <a:pt x="59" y="55"/>
                    <a:pt x="59" y="55"/>
                    <a:pt x="59" y="55"/>
                  </a:cubicBezTo>
                  <a:cubicBezTo>
                    <a:pt x="59" y="32"/>
                    <a:pt x="59" y="32"/>
                    <a:pt x="59" y="32"/>
                  </a:cubicBezTo>
                  <a:cubicBezTo>
                    <a:pt x="61" y="32"/>
                    <a:pt x="61" y="32"/>
                    <a:pt x="61" y="32"/>
                  </a:cubicBezTo>
                  <a:cubicBezTo>
                    <a:pt x="62" y="70"/>
                    <a:pt x="62" y="70"/>
                    <a:pt x="62" y="70"/>
                  </a:cubicBezTo>
                  <a:cubicBezTo>
                    <a:pt x="62" y="74"/>
                    <a:pt x="66" y="77"/>
                    <a:pt x="70" y="77"/>
                  </a:cubicBezTo>
                  <a:cubicBezTo>
                    <a:pt x="75" y="77"/>
                    <a:pt x="78" y="74"/>
                    <a:pt x="78" y="69"/>
                  </a:cubicBezTo>
                  <a:cubicBezTo>
                    <a:pt x="77" y="20"/>
                    <a:pt x="77" y="20"/>
                    <a:pt x="77" y="20"/>
                  </a:cubicBezTo>
                  <a:cubicBezTo>
                    <a:pt x="77" y="20"/>
                    <a:pt x="77" y="19"/>
                    <a:pt x="77" y="1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3" name="Freeform 299"/>
            <p:cNvSpPr>
              <a:spLocks/>
            </p:cNvSpPr>
            <p:nvPr/>
          </p:nvSpPr>
          <p:spPr bwMode="auto">
            <a:xfrm flipH="1">
              <a:off x="3199356" y="2844252"/>
              <a:ext cx="85869" cy="87695"/>
            </a:xfrm>
            <a:custGeom>
              <a:avLst/>
              <a:gdLst>
                <a:gd name="T0" fmla="*/ 17 w 34"/>
                <a:gd name="T1" fmla="*/ 35 h 35"/>
                <a:gd name="T2" fmla="*/ 34 w 34"/>
                <a:gd name="T3" fmla="*/ 17 h 35"/>
                <a:gd name="T4" fmla="*/ 17 w 34"/>
                <a:gd name="T5" fmla="*/ 0 h 35"/>
                <a:gd name="T6" fmla="*/ 0 w 34"/>
                <a:gd name="T7" fmla="*/ 18 h 35"/>
                <a:gd name="T8" fmla="*/ 17 w 34"/>
                <a:gd name="T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5">
                  <a:moveTo>
                    <a:pt x="17" y="35"/>
                  </a:moveTo>
                  <a:cubicBezTo>
                    <a:pt x="27" y="34"/>
                    <a:pt x="34" y="26"/>
                    <a:pt x="34" y="17"/>
                  </a:cubicBezTo>
                  <a:cubicBezTo>
                    <a:pt x="34" y="8"/>
                    <a:pt x="26" y="0"/>
                    <a:pt x="17" y="0"/>
                  </a:cubicBezTo>
                  <a:cubicBezTo>
                    <a:pt x="7" y="0"/>
                    <a:pt x="0" y="8"/>
                    <a:pt x="0" y="18"/>
                  </a:cubicBezTo>
                  <a:cubicBezTo>
                    <a:pt x="0" y="27"/>
                    <a:pt x="8" y="35"/>
                    <a:pt x="17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4" name="Freeform 300"/>
            <p:cNvSpPr>
              <a:spLocks noEditPoints="1"/>
            </p:cNvSpPr>
            <p:nvPr/>
          </p:nvSpPr>
          <p:spPr bwMode="auto">
            <a:xfrm flipH="1">
              <a:off x="2364428" y="1262089"/>
              <a:ext cx="233853" cy="420205"/>
            </a:xfrm>
            <a:custGeom>
              <a:avLst/>
              <a:gdLst>
                <a:gd name="T0" fmla="*/ 45 w 94"/>
                <a:gd name="T1" fmla="*/ 26 h 170"/>
                <a:gd name="T2" fmla="*/ 58 w 94"/>
                <a:gd name="T3" fmla="*/ 13 h 170"/>
                <a:gd name="T4" fmla="*/ 45 w 94"/>
                <a:gd name="T5" fmla="*/ 0 h 170"/>
                <a:gd name="T6" fmla="*/ 32 w 94"/>
                <a:gd name="T7" fmla="*/ 13 h 170"/>
                <a:gd name="T8" fmla="*/ 45 w 94"/>
                <a:gd name="T9" fmla="*/ 26 h 170"/>
                <a:gd name="T10" fmla="*/ 80 w 94"/>
                <a:gd name="T11" fmla="*/ 72 h 170"/>
                <a:gd name="T12" fmla="*/ 89 w 94"/>
                <a:gd name="T13" fmla="*/ 77 h 170"/>
                <a:gd name="T14" fmla="*/ 93 w 94"/>
                <a:gd name="T15" fmla="*/ 69 h 170"/>
                <a:gd name="T16" fmla="*/ 87 w 94"/>
                <a:gd name="T17" fmla="*/ 42 h 170"/>
                <a:gd name="T18" fmla="*/ 81 w 94"/>
                <a:gd name="T19" fmla="*/ 37 h 170"/>
                <a:gd name="T20" fmla="*/ 64 w 94"/>
                <a:gd name="T21" fmla="*/ 31 h 170"/>
                <a:gd name="T22" fmla="*/ 50 w 94"/>
                <a:gd name="T23" fmla="*/ 28 h 170"/>
                <a:gd name="T24" fmla="*/ 40 w 94"/>
                <a:gd name="T25" fmla="*/ 34 h 170"/>
                <a:gd name="T26" fmla="*/ 39 w 94"/>
                <a:gd name="T27" fmla="*/ 34 h 170"/>
                <a:gd name="T28" fmla="*/ 39 w 94"/>
                <a:gd name="T29" fmla="*/ 35 h 170"/>
                <a:gd name="T30" fmla="*/ 39 w 94"/>
                <a:gd name="T31" fmla="*/ 35 h 170"/>
                <a:gd name="T32" fmla="*/ 25 w 94"/>
                <a:gd name="T33" fmla="*/ 59 h 170"/>
                <a:gd name="T34" fmla="*/ 24 w 94"/>
                <a:gd name="T35" fmla="*/ 60 h 170"/>
                <a:gd name="T36" fmla="*/ 3 w 94"/>
                <a:gd name="T37" fmla="*/ 78 h 170"/>
                <a:gd name="T38" fmla="*/ 3 w 94"/>
                <a:gd name="T39" fmla="*/ 88 h 170"/>
                <a:gd name="T40" fmla="*/ 12 w 94"/>
                <a:gd name="T41" fmla="*/ 88 h 170"/>
                <a:gd name="T42" fmla="*/ 33 w 94"/>
                <a:gd name="T43" fmla="*/ 70 h 170"/>
                <a:gd name="T44" fmla="*/ 34 w 94"/>
                <a:gd name="T45" fmla="*/ 69 h 170"/>
                <a:gd name="T46" fmla="*/ 36 w 94"/>
                <a:gd name="T47" fmla="*/ 66 h 170"/>
                <a:gd name="T48" fmla="*/ 39 w 94"/>
                <a:gd name="T49" fmla="*/ 62 h 170"/>
                <a:gd name="T50" fmla="*/ 43 w 94"/>
                <a:gd name="T51" fmla="*/ 83 h 170"/>
                <a:gd name="T52" fmla="*/ 45 w 94"/>
                <a:gd name="T53" fmla="*/ 89 h 170"/>
                <a:gd name="T54" fmla="*/ 32 w 94"/>
                <a:gd name="T55" fmla="*/ 119 h 170"/>
                <a:gd name="T56" fmla="*/ 32 w 94"/>
                <a:gd name="T57" fmla="*/ 119 h 170"/>
                <a:gd name="T58" fmla="*/ 32 w 94"/>
                <a:gd name="T59" fmla="*/ 120 h 170"/>
                <a:gd name="T60" fmla="*/ 31 w 94"/>
                <a:gd name="T61" fmla="*/ 125 h 170"/>
                <a:gd name="T62" fmla="*/ 25 w 94"/>
                <a:gd name="T63" fmla="*/ 162 h 170"/>
                <a:gd name="T64" fmla="*/ 34 w 94"/>
                <a:gd name="T65" fmla="*/ 170 h 170"/>
                <a:gd name="T66" fmla="*/ 42 w 94"/>
                <a:gd name="T67" fmla="*/ 161 h 170"/>
                <a:gd name="T68" fmla="*/ 48 w 94"/>
                <a:gd name="T69" fmla="*/ 127 h 170"/>
                <a:gd name="T70" fmla="*/ 60 w 94"/>
                <a:gd name="T71" fmla="*/ 107 h 170"/>
                <a:gd name="T72" fmla="*/ 75 w 94"/>
                <a:gd name="T73" fmla="*/ 162 h 170"/>
                <a:gd name="T74" fmla="*/ 85 w 94"/>
                <a:gd name="T75" fmla="*/ 168 h 170"/>
                <a:gd name="T76" fmla="*/ 92 w 94"/>
                <a:gd name="T77" fmla="*/ 158 h 170"/>
                <a:gd name="T78" fmla="*/ 75 w 94"/>
                <a:gd name="T79" fmla="*/ 85 h 170"/>
                <a:gd name="T80" fmla="*/ 76 w 94"/>
                <a:gd name="T81" fmla="*/ 76 h 170"/>
                <a:gd name="T82" fmla="*/ 71 w 94"/>
                <a:gd name="T83" fmla="*/ 48 h 170"/>
                <a:gd name="T84" fmla="*/ 75 w 94"/>
                <a:gd name="T85" fmla="*/ 49 h 170"/>
                <a:gd name="T86" fmla="*/ 80 w 94"/>
                <a:gd name="T87" fmla="*/ 72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4" h="170">
                  <a:moveTo>
                    <a:pt x="45" y="26"/>
                  </a:moveTo>
                  <a:cubicBezTo>
                    <a:pt x="52" y="26"/>
                    <a:pt x="58" y="20"/>
                    <a:pt x="58" y="13"/>
                  </a:cubicBezTo>
                  <a:cubicBezTo>
                    <a:pt x="58" y="6"/>
                    <a:pt x="52" y="0"/>
                    <a:pt x="45" y="0"/>
                  </a:cubicBezTo>
                  <a:cubicBezTo>
                    <a:pt x="37" y="0"/>
                    <a:pt x="32" y="6"/>
                    <a:pt x="32" y="13"/>
                  </a:cubicBezTo>
                  <a:cubicBezTo>
                    <a:pt x="32" y="21"/>
                    <a:pt x="38" y="26"/>
                    <a:pt x="45" y="26"/>
                  </a:cubicBezTo>
                  <a:close/>
                  <a:moveTo>
                    <a:pt x="80" y="72"/>
                  </a:moveTo>
                  <a:cubicBezTo>
                    <a:pt x="81" y="76"/>
                    <a:pt x="85" y="78"/>
                    <a:pt x="89" y="77"/>
                  </a:cubicBezTo>
                  <a:cubicBezTo>
                    <a:pt x="92" y="76"/>
                    <a:pt x="94" y="73"/>
                    <a:pt x="93" y="69"/>
                  </a:cubicBezTo>
                  <a:cubicBezTo>
                    <a:pt x="87" y="42"/>
                    <a:pt x="87" y="42"/>
                    <a:pt x="87" y="42"/>
                  </a:cubicBezTo>
                  <a:cubicBezTo>
                    <a:pt x="86" y="39"/>
                    <a:pt x="84" y="37"/>
                    <a:pt x="81" y="37"/>
                  </a:cubicBezTo>
                  <a:cubicBezTo>
                    <a:pt x="64" y="31"/>
                    <a:pt x="64" y="31"/>
                    <a:pt x="64" y="31"/>
                  </a:cubicBezTo>
                  <a:cubicBezTo>
                    <a:pt x="60" y="28"/>
                    <a:pt x="55" y="27"/>
                    <a:pt x="50" y="28"/>
                  </a:cubicBezTo>
                  <a:cubicBezTo>
                    <a:pt x="46" y="29"/>
                    <a:pt x="42" y="31"/>
                    <a:pt x="40" y="34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39" y="34"/>
                    <a:pt x="39" y="35"/>
                    <a:pt x="39" y="35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25" y="59"/>
                    <a:pt x="25" y="59"/>
                    <a:pt x="25" y="59"/>
                  </a:cubicBezTo>
                  <a:cubicBezTo>
                    <a:pt x="25" y="59"/>
                    <a:pt x="24" y="60"/>
                    <a:pt x="24" y="60"/>
                  </a:cubicBezTo>
                  <a:cubicBezTo>
                    <a:pt x="3" y="78"/>
                    <a:pt x="3" y="78"/>
                    <a:pt x="3" y="78"/>
                  </a:cubicBezTo>
                  <a:cubicBezTo>
                    <a:pt x="0" y="81"/>
                    <a:pt x="0" y="85"/>
                    <a:pt x="3" y="88"/>
                  </a:cubicBezTo>
                  <a:cubicBezTo>
                    <a:pt x="5" y="90"/>
                    <a:pt x="9" y="91"/>
                    <a:pt x="12" y="88"/>
                  </a:cubicBezTo>
                  <a:cubicBezTo>
                    <a:pt x="33" y="70"/>
                    <a:pt x="33" y="70"/>
                    <a:pt x="33" y="70"/>
                  </a:cubicBezTo>
                  <a:cubicBezTo>
                    <a:pt x="34" y="69"/>
                    <a:pt x="34" y="69"/>
                    <a:pt x="34" y="69"/>
                  </a:cubicBezTo>
                  <a:cubicBezTo>
                    <a:pt x="35" y="68"/>
                    <a:pt x="36" y="67"/>
                    <a:pt x="36" y="66"/>
                  </a:cubicBezTo>
                  <a:cubicBezTo>
                    <a:pt x="39" y="62"/>
                    <a:pt x="39" y="62"/>
                    <a:pt x="39" y="62"/>
                  </a:cubicBezTo>
                  <a:cubicBezTo>
                    <a:pt x="43" y="83"/>
                    <a:pt x="43" y="83"/>
                    <a:pt x="43" y="83"/>
                  </a:cubicBezTo>
                  <a:cubicBezTo>
                    <a:pt x="43" y="85"/>
                    <a:pt x="44" y="87"/>
                    <a:pt x="45" y="89"/>
                  </a:cubicBezTo>
                  <a:cubicBezTo>
                    <a:pt x="32" y="119"/>
                    <a:pt x="32" y="119"/>
                    <a:pt x="32" y="119"/>
                  </a:cubicBezTo>
                  <a:cubicBezTo>
                    <a:pt x="32" y="119"/>
                    <a:pt x="32" y="119"/>
                    <a:pt x="32" y="119"/>
                  </a:cubicBezTo>
                  <a:cubicBezTo>
                    <a:pt x="32" y="119"/>
                    <a:pt x="32" y="120"/>
                    <a:pt x="32" y="120"/>
                  </a:cubicBezTo>
                  <a:cubicBezTo>
                    <a:pt x="31" y="121"/>
                    <a:pt x="31" y="123"/>
                    <a:pt x="31" y="125"/>
                  </a:cubicBezTo>
                  <a:cubicBezTo>
                    <a:pt x="25" y="162"/>
                    <a:pt x="25" y="162"/>
                    <a:pt x="25" y="162"/>
                  </a:cubicBezTo>
                  <a:cubicBezTo>
                    <a:pt x="25" y="166"/>
                    <a:pt x="29" y="170"/>
                    <a:pt x="34" y="170"/>
                  </a:cubicBezTo>
                  <a:cubicBezTo>
                    <a:pt x="39" y="170"/>
                    <a:pt x="43" y="166"/>
                    <a:pt x="42" y="161"/>
                  </a:cubicBezTo>
                  <a:cubicBezTo>
                    <a:pt x="48" y="127"/>
                    <a:pt x="48" y="127"/>
                    <a:pt x="48" y="127"/>
                  </a:cubicBezTo>
                  <a:cubicBezTo>
                    <a:pt x="60" y="107"/>
                    <a:pt x="60" y="107"/>
                    <a:pt x="60" y="107"/>
                  </a:cubicBezTo>
                  <a:cubicBezTo>
                    <a:pt x="75" y="162"/>
                    <a:pt x="75" y="162"/>
                    <a:pt x="75" y="162"/>
                  </a:cubicBezTo>
                  <a:cubicBezTo>
                    <a:pt x="76" y="166"/>
                    <a:pt x="81" y="169"/>
                    <a:pt x="85" y="168"/>
                  </a:cubicBezTo>
                  <a:cubicBezTo>
                    <a:pt x="90" y="167"/>
                    <a:pt x="93" y="162"/>
                    <a:pt x="92" y="158"/>
                  </a:cubicBezTo>
                  <a:cubicBezTo>
                    <a:pt x="75" y="85"/>
                    <a:pt x="75" y="85"/>
                    <a:pt x="75" y="85"/>
                  </a:cubicBezTo>
                  <a:cubicBezTo>
                    <a:pt x="76" y="82"/>
                    <a:pt x="76" y="79"/>
                    <a:pt x="76" y="76"/>
                  </a:cubicBezTo>
                  <a:cubicBezTo>
                    <a:pt x="71" y="48"/>
                    <a:pt x="71" y="48"/>
                    <a:pt x="71" y="48"/>
                  </a:cubicBezTo>
                  <a:cubicBezTo>
                    <a:pt x="75" y="49"/>
                    <a:pt x="75" y="49"/>
                    <a:pt x="75" y="49"/>
                  </a:cubicBezTo>
                  <a:lnTo>
                    <a:pt x="80" y="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5" name="Freeform 301"/>
            <p:cNvSpPr>
              <a:spLocks noEditPoints="1"/>
            </p:cNvSpPr>
            <p:nvPr/>
          </p:nvSpPr>
          <p:spPr bwMode="auto">
            <a:xfrm flipH="1">
              <a:off x="1430842" y="2371064"/>
              <a:ext cx="127888" cy="171736"/>
            </a:xfrm>
            <a:custGeom>
              <a:avLst/>
              <a:gdLst>
                <a:gd name="T0" fmla="*/ 37 w 52"/>
                <a:gd name="T1" fmla="*/ 21 h 69"/>
                <a:gd name="T2" fmla="*/ 44 w 52"/>
                <a:gd name="T3" fmla="*/ 11 h 69"/>
                <a:gd name="T4" fmla="*/ 35 w 52"/>
                <a:gd name="T5" fmla="*/ 0 h 69"/>
                <a:gd name="T6" fmla="*/ 17 w 52"/>
                <a:gd name="T7" fmla="*/ 0 h 69"/>
                <a:gd name="T8" fmla="*/ 8 w 52"/>
                <a:gd name="T9" fmla="*/ 12 h 69"/>
                <a:gd name="T10" fmla="*/ 16 w 52"/>
                <a:gd name="T11" fmla="*/ 20 h 69"/>
                <a:gd name="T12" fmla="*/ 0 w 52"/>
                <a:gd name="T13" fmla="*/ 44 h 69"/>
                <a:gd name="T14" fmla="*/ 26 w 52"/>
                <a:gd name="T15" fmla="*/ 69 h 69"/>
                <a:gd name="T16" fmla="*/ 51 w 52"/>
                <a:gd name="T17" fmla="*/ 43 h 69"/>
                <a:gd name="T18" fmla="*/ 37 w 52"/>
                <a:gd name="T19" fmla="*/ 21 h 69"/>
                <a:gd name="T20" fmla="*/ 32 w 52"/>
                <a:gd name="T21" fmla="*/ 3 h 69"/>
                <a:gd name="T22" fmla="*/ 37 w 52"/>
                <a:gd name="T23" fmla="*/ 11 h 69"/>
                <a:gd name="T24" fmla="*/ 32 w 52"/>
                <a:gd name="T25" fmla="*/ 11 h 69"/>
                <a:gd name="T26" fmla="*/ 32 w 52"/>
                <a:gd name="T27" fmla="*/ 3 h 69"/>
                <a:gd name="T28" fmla="*/ 14 w 52"/>
                <a:gd name="T29" fmla="*/ 11 h 69"/>
                <a:gd name="T30" fmla="*/ 19 w 52"/>
                <a:gd name="T31" fmla="*/ 11 h 69"/>
                <a:gd name="T32" fmla="*/ 20 w 52"/>
                <a:gd name="T33" fmla="*/ 19 h 69"/>
                <a:gd name="T34" fmla="*/ 14 w 52"/>
                <a:gd name="T35" fmla="*/ 11 h 69"/>
                <a:gd name="T36" fmla="*/ 26 w 52"/>
                <a:gd name="T37" fmla="*/ 62 h 69"/>
                <a:gd name="T38" fmla="*/ 7 w 52"/>
                <a:gd name="T39" fmla="*/ 44 h 69"/>
                <a:gd name="T40" fmla="*/ 26 w 52"/>
                <a:gd name="T41" fmla="*/ 25 h 69"/>
                <a:gd name="T42" fmla="*/ 45 w 52"/>
                <a:gd name="T43" fmla="*/ 43 h 69"/>
                <a:gd name="T44" fmla="*/ 26 w 52"/>
                <a:gd name="T45" fmla="*/ 62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2" h="69">
                  <a:moveTo>
                    <a:pt x="37" y="21"/>
                  </a:moveTo>
                  <a:cubicBezTo>
                    <a:pt x="44" y="11"/>
                    <a:pt x="44" y="11"/>
                    <a:pt x="44" y="11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7" y="24"/>
                    <a:pt x="0" y="33"/>
                    <a:pt x="0" y="44"/>
                  </a:cubicBezTo>
                  <a:cubicBezTo>
                    <a:pt x="1" y="58"/>
                    <a:pt x="12" y="69"/>
                    <a:pt x="26" y="69"/>
                  </a:cubicBezTo>
                  <a:cubicBezTo>
                    <a:pt x="40" y="69"/>
                    <a:pt x="52" y="57"/>
                    <a:pt x="51" y="43"/>
                  </a:cubicBezTo>
                  <a:cubicBezTo>
                    <a:pt x="51" y="33"/>
                    <a:pt x="45" y="25"/>
                    <a:pt x="37" y="21"/>
                  </a:cubicBezTo>
                  <a:close/>
                  <a:moveTo>
                    <a:pt x="32" y="3"/>
                  </a:moveTo>
                  <a:cubicBezTo>
                    <a:pt x="37" y="11"/>
                    <a:pt x="37" y="11"/>
                    <a:pt x="37" y="11"/>
                  </a:cubicBezTo>
                  <a:cubicBezTo>
                    <a:pt x="32" y="11"/>
                    <a:pt x="32" y="11"/>
                    <a:pt x="32" y="11"/>
                  </a:cubicBezTo>
                  <a:lnTo>
                    <a:pt x="32" y="3"/>
                  </a:lnTo>
                  <a:close/>
                  <a:moveTo>
                    <a:pt x="14" y="11"/>
                  </a:moveTo>
                  <a:cubicBezTo>
                    <a:pt x="19" y="11"/>
                    <a:pt x="19" y="11"/>
                    <a:pt x="19" y="11"/>
                  </a:cubicBezTo>
                  <a:cubicBezTo>
                    <a:pt x="20" y="19"/>
                    <a:pt x="20" y="19"/>
                    <a:pt x="20" y="19"/>
                  </a:cubicBezTo>
                  <a:lnTo>
                    <a:pt x="14" y="11"/>
                  </a:lnTo>
                  <a:close/>
                  <a:moveTo>
                    <a:pt x="26" y="62"/>
                  </a:moveTo>
                  <a:cubicBezTo>
                    <a:pt x="16" y="62"/>
                    <a:pt x="8" y="54"/>
                    <a:pt x="7" y="44"/>
                  </a:cubicBezTo>
                  <a:cubicBezTo>
                    <a:pt x="7" y="34"/>
                    <a:pt x="15" y="25"/>
                    <a:pt x="26" y="25"/>
                  </a:cubicBezTo>
                  <a:cubicBezTo>
                    <a:pt x="36" y="25"/>
                    <a:pt x="44" y="33"/>
                    <a:pt x="45" y="43"/>
                  </a:cubicBezTo>
                  <a:cubicBezTo>
                    <a:pt x="45" y="54"/>
                    <a:pt x="36" y="62"/>
                    <a:pt x="26" y="6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6" name="Freeform 302"/>
            <p:cNvSpPr>
              <a:spLocks noEditPoints="1"/>
            </p:cNvSpPr>
            <p:nvPr/>
          </p:nvSpPr>
          <p:spPr bwMode="auto">
            <a:xfrm flipH="1">
              <a:off x="2247501" y="1757199"/>
              <a:ext cx="127888" cy="169910"/>
            </a:xfrm>
            <a:custGeom>
              <a:avLst/>
              <a:gdLst>
                <a:gd name="T0" fmla="*/ 36 w 51"/>
                <a:gd name="T1" fmla="*/ 21 h 69"/>
                <a:gd name="T2" fmla="*/ 44 w 51"/>
                <a:gd name="T3" fmla="*/ 11 h 69"/>
                <a:gd name="T4" fmla="*/ 34 w 51"/>
                <a:gd name="T5" fmla="*/ 0 h 69"/>
                <a:gd name="T6" fmla="*/ 16 w 51"/>
                <a:gd name="T7" fmla="*/ 0 h 69"/>
                <a:gd name="T8" fmla="*/ 8 w 51"/>
                <a:gd name="T9" fmla="*/ 12 h 69"/>
                <a:gd name="T10" fmla="*/ 15 w 51"/>
                <a:gd name="T11" fmla="*/ 20 h 69"/>
                <a:gd name="T12" fmla="*/ 0 w 51"/>
                <a:gd name="T13" fmla="*/ 44 h 69"/>
                <a:gd name="T14" fmla="*/ 26 w 51"/>
                <a:gd name="T15" fmla="*/ 69 h 69"/>
                <a:gd name="T16" fmla="*/ 51 w 51"/>
                <a:gd name="T17" fmla="*/ 43 h 69"/>
                <a:gd name="T18" fmla="*/ 36 w 51"/>
                <a:gd name="T19" fmla="*/ 21 h 69"/>
                <a:gd name="T20" fmla="*/ 31 w 51"/>
                <a:gd name="T21" fmla="*/ 3 h 69"/>
                <a:gd name="T22" fmla="*/ 36 w 51"/>
                <a:gd name="T23" fmla="*/ 11 h 69"/>
                <a:gd name="T24" fmla="*/ 31 w 51"/>
                <a:gd name="T25" fmla="*/ 11 h 69"/>
                <a:gd name="T26" fmla="*/ 31 w 51"/>
                <a:gd name="T27" fmla="*/ 3 h 69"/>
                <a:gd name="T28" fmla="*/ 13 w 51"/>
                <a:gd name="T29" fmla="*/ 11 h 69"/>
                <a:gd name="T30" fmla="*/ 18 w 51"/>
                <a:gd name="T31" fmla="*/ 11 h 69"/>
                <a:gd name="T32" fmla="*/ 19 w 51"/>
                <a:gd name="T33" fmla="*/ 19 h 69"/>
                <a:gd name="T34" fmla="*/ 13 w 51"/>
                <a:gd name="T35" fmla="*/ 11 h 69"/>
                <a:gd name="T36" fmla="*/ 25 w 51"/>
                <a:gd name="T37" fmla="*/ 62 h 69"/>
                <a:gd name="T38" fmla="*/ 7 w 51"/>
                <a:gd name="T39" fmla="*/ 44 h 69"/>
                <a:gd name="T40" fmla="*/ 25 w 51"/>
                <a:gd name="T41" fmla="*/ 25 h 69"/>
                <a:gd name="T42" fmla="*/ 44 w 51"/>
                <a:gd name="T43" fmla="*/ 43 h 69"/>
                <a:gd name="T44" fmla="*/ 25 w 51"/>
                <a:gd name="T45" fmla="*/ 62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1" h="69">
                  <a:moveTo>
                    <a:pt x="36" y="21"/>
                  </a:moveTo>
                  <a:cubicBezTo>
                    <a:pt x="44" y="11"/>
                    <a:pt x="44" y="11"/>
                    <a:pt x="44" y="1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6" y="24"/>
                    <a:pt x="0" y="33"/>
                    <a:pt x="0" y="44"/>
                  </a:cubicBezTo>
                  <a:cubicBezTo>
                    <a:pt x="0" y="58"/>
                    <a:pt x="11" y="69"/>
                    <a:pt x="26" y="69"/>
                  </a:cubicBezTo>
                  <a:cubicBezTo>
                    <a:pt x="40" y="69"/>
                    <a:pt x="51" y="57"/>
                    <a:pt x="51" y="43"/>
                  </a:cubicBezTo>
                  <a:cubicBezTo>
                    <a:pt x="51" y="33"/>
                    <a:pt x="45" y="25"/>
                    <a:pt x="36" y="21"/>
                  </a:cubicBezTo>
                  <a:close/>
                  <a:moveTo>
                    <a:pt x="31" y="3"/>
                  </a:moveTo>
                  <a:cubicBezTo>
                    <a:pt x="36" y="11"/>
                    <a:pt x="36" y="11"/>
                    <a:pt x="36" y="11"/>
                  </a:cubicBezTo>
                  <a:cubicBezTo>
                    <a:pt x="31" y="11"/>
                    <a:pt x="31" y="11"/>
                    <a:pt x="31" y="11"/>
                  </a:cubicBezTo>
                  <a:lnTo>
                    <a:pt x="31" y="3"/>
                  </a:lnTo>
                  <a:close/>
                  <a:moveTo>
                    <a:pt x="13" y="11"/>
                  </a:moveTo>
                  <a:cubicBezTo>
                    <a:pt x="18" y="11"/>
                    <a:pt x="18" y="11"/>
                    <a:pt x="18" y="11"/>
                  </a:cubicBezTo>
                  <a:cubicBezTo>
                    <a:pt x="19" y="19"/>
                    <a:pt x="19" y="19"/>
                    <a:pt x="19" y="19"/>
                  </a:cubicBezTo>
                  <a:lnTo>
                    <a:pt x="13" y="11"/>
                  </a:lnTo>
                  <a:close/>
                  <a:moveTo>
                    <a:pt x="25" y="62"/>
                  </a:moveTo>
                  <a:cubicBezTo>
                    <a:pt x="15" y="62"/>
                    <a:pt x="7" y="54"/>
                    <a:pt x="7" y="44"/>
                  </a:cubicBezTo>
                  <a:cubicBezTo>
                    <a:pt x="6" y="34"/>
                    <a:pt x="15" y="25"/>
                    <a:pt x="25" y="25"/>
                  </a:cubicBezTo>
                  <a:cubicBezTo>
                    <a:pt x="35" y="25"/>
                    <a:pt x="44" y="33"/>
                    <a:pt x="44" y="43"/>
                  </a:cubicBezTo>
                  <a:cubicBezTo>
                    <a:pt x="44" y="54"/>
                    <a:pt x="36" y="62"/>
                    <a:pt x="25" y="6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7" name="Freeform 303"/>
            <p:cNvSpPr>
              <a:spLocks noEditPoints="1"/>
            </p:cNvSpPr>
            <p:nvPr/>
          </p:nvSpPr>
          <p:spPr bwMode="auto">
            <a:xfrm flipH="1">
              <a:off x="3055026" y="2371064"/>
              <a:ext cx="127888" cy="171736"/>
            </a:xfrm>
            <a:custGeom>
              <a:avLst/>
              <a:gdLst>
                <a:gd name="T0" fmla="*/ 36 w 51"/>
                <a:gd name="T1" fmla="*/ 20 h 69"/>
                <a:gd name="T2" fmla="*/ 44 w 51"/>
                <a:gd name="T3" fmla="*/ 11 h 69"/>
                <a:gd name="T4" fmla="*/ 35 w 51"/>
                <a:gd name="T5" fmla="*/ 0 h 69"/>
                <a:gd name="T6" fmla="*/ 17 w 51"/>
                <a:gd name="T7" fmla="*/ 0 h 69"/>
                <a:gd name="T8" fmla="*/ 8 w 51"/>
                <a:gd name="T9" fmla="*/ 12 h 69"/>
                <a:gd name="T10" fmla="*/ 15 w 51"/>
                <a:gd name="T11" fmla="*/ 20 h 69"/>
                <a:gd name="T12" fmla="*/ 0 w 51"/>
                <a:gd name="T13" fmla="*/ 44 h 69"/>
                <a:gd name="T14" fmla="*/ 26 w 51"/>
                <a:gd name="T15" fmla="*/ 69 h 69"/>
                <a:gd name="T16" fmla="*/ 51 w 51"/>
                <a:gd name="T17" fmla="*/ 43 h 69"/>
                <a:gd name="T18" fmla="*/ 36 w 51"/>
                <a:gd name="T19" fmla="*/ 20 h 69"/>
                <a:gd name="T20" fmla="*/ 31 w 51"/>
                <a:gd name="T21" fmla="*/ 3 h 69"/>
                <a:gd name="T22" fmla="*/ 37 w 51"/>
                <a:gd name="T23" fmla="*/ 11 h 69"/>
                <a:gd name="T24" fmla="*/ 31 w 51"/>
                <a:gd name="T25" fmla="*/ 11 h 69"/>
                <a:gd name="T26" fmla="*/ 31 w 51"/>
                <a:gd name="T27" fmla="*/ 3 h 69"/>
                <a:gd name="T28" fmla="*/ 13 w 51"/>
                <a:gd name="T29" fmla="*/ 11 h 69"/>
                <a:gd name="T30" fmla="*/ 18 w 51"/>
                <a:gd name="T31" fmla="*/ 11 h 69"/>
                <a:gd name="T32" fmla="*/ 19 w 51"/>
                <a:gd name="T33" fmla="*/ 19 h 69"/>
                <a:gd name="T34" fmla="*/ 13 w 51"/>
                <a:gd name="T35" fmla="*/ 11 h 69"/>
                <a:gd name="T36" fmla="*/ 25 w 51"/>
                <a:gd name="T37" fmla="*/ 62 h 69"/>
                <a:gd name="T38" fmla="*/ 7 w 51"/>
                <a:gd name="T39" fmla="*/ 44 h 69"/>
                <a:gd name="T40" fmla="*/ 25 w 51"/>
                <a:gd name="T41" fmla="*/ 25 h 69"/>
                <a:gd name="T42" fmla="*/ 44 w 51"/>
                <a:gd name="T43" fmla="*/ 43 h 69"/>
                <a:gd name="T44" fmla="*/ 25 w 51"/>
                <a:gd name="T45" fmla="*/ 62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1" h="69">
                  <a:moveTo>
                    <a:pt x="36" y="20"/>
                  </a:moveTo>
                  <a:cubicBezTo>
                    <a:pt x="44" y="11"/>
                    <a:pt x="44" y="11"/>
                    <a:pt x="44" y="11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6" y="24"/>
                    <a:pt x="0" y="33"/>
                    <a:pt x="0" y="44"/>
                  </a:cubicBezTo>
                  <a:cubicBezTo>
                    <a:pt x="0" y="58"/>
                    <a:pt x="12" y="69"/>
                    <a:pt x="26" y="69"/>
                  </a:cubicBezTo>
                  <a:cubicBezTo>
                    <a:pt x="40" y="69"/>
                    <a:pt x="51" y="57"/>
                    <a:pt x="51" y="43"/>
                  </a:cubicBezTo>
                  <a:cubicBezTo>
                    <a:pt x="51" y="33"/>
                    <a:pt x="45" y="24"/>
                    <a:pt x="36" y="20"/>
                  </a:cubicBezTo>
                  <a:close/>
                  <a:moveTo>
                    <a:pt x="31" y="3"/>
                  </a:moveTo>
                  <a:cubicBezTo>
                    <a:pt x="37" y="11"/>
                    <a:pt x="37" y="11"/>
                    <a:pt x="37" y="11"/>
                  </a:cubicBezTo>
                  <a:cubicBezTo>
                    <a:pt x="31" y="11"/>
                    <a:pt x="31" y="11"/>
                    <a:pt x="31" y="11"/>
                  </a:cubicBezTo>
                  <a:lnTo>
                    <a:pt x="31" y="3"/>
                  </a:lnTo>
                  <a:close/>
                  <a:moveTo>
                    <a:pt x="13" y="11"/>
                  </a:moveTo>
                  <a:cubicBezTo>
                    <a:pt x="18" y="11"/>
                    <a:pt x="18" y="11"/>
                    <a:pt x="18" y="11"/>
                  </a:cubicBezTo>
                  <a:cubicBezTo>
                    <a:pt x="19" y="19"/>
                    <a:pt x="19" y="19"/>
                    <a:pt x="19" y="19"/>
                  </a:cubicBezTo>
                  <a:lnTo>
                    <a:pt x="13" y="11"/>
                  </a:lnTo>
                  <a:close/>
                  <a:moveTo>
                    <a:pt x="25" y="62"/>
                  </a:moveTo>
                  <a:cubicBezTo>
                    <a:pt x="15" y="62"/>
                    <a:pt x="7" y="54"/>
                    <a:pt x="7" y="44"/>
                  </a:cubicBezTo>
                  <a:cubicBezTo>
                    <a:pt x="6" y="33"/>
                    <a:pt x="15" y="25"/>
                    <a:pt x="25" y="25"/>
                  </a:cubicBezTo>
                  <a:cubicBezTo>
                    <a:pt x="35" y="25"/>
                    <a:pt x="44" y="33"/>
                    <a:pt x="44" y="43"/>
                  </a:cubicBezTo>
                  <a:cubicBezTo>
                    <a:pt x="44" y="53"/>
                    <a:pt x="36" y="62"/>
                    <a:pt x="25" y="6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8" name="Freeform 304"/>
            <p:cNvSpPr>
              <a:spLocks noEditPoints="1"/>
            </p:cNvSpPr>
            <p:nvPr/>
          </p:nvSpPr>
          <p:spPr bwMode="auto">
            <a:xfrm flipH="1">
              <a:off x="2305963" y="3821684"/>
              <a:ext cx="155294" cy="211929"/>
            </a:xfrm>
            <a:custGeom>
              <a:avLst/>
              <a:gdLst>
                <a:gd name="T0" fmla="*/ 45 w 63"/>
                <a:gd name="T1" fmla="*/ 25 h 86"/>
                <a:gd name="T2" fmla="*/ 54 w 63"/>
                <a:gd name="T3" fmla="*/ 14 h 86"/>
                <a:gd name="T4" fmla="*/ 43 w 63"/>
                <a:gd name="T5" fmla="*/ 0 h 86"/>
                <a:gd name="T6" fmla="*/ 21 w 63"/>
                <a:gd name="T7" fmla="*/ 0 h 86"/>
                <a:gd name="T8" fmla="*/ 10 w 63"/>
                <a:gd name="T9" fmla="*/ 14 h 86"/>
                <a:gd name="T10" fmla="*/ 19 w 63"/>
                <a:gd name="T11" fmla="*/ 25 h 86"/>
                <a:gd name="T12" fmla="*/ 0 w 63"/>
                <a:gd name="T13" fmla="*/ 55 h 86"/>
                <a:gd name="T14" fmla="*/ 32 w 63"/>
                <a:gd name="T15" fmla="*/ 86 h 86"/>
                <a:gd name="T16" fmla="*/ 63 w 63"/>
                <a:gd name="T17" fmla="*/ 54 h 86"/>
                <a:gd name="T18" fmla="*/ 45 w 63"/>
                <a:gd name="T19" fmla="*/ 25 h 86"/>
                <a:gd name="T20" fmla="*/ 39 w 63"/>
                <a:gd name="T21" fmla="*/ 4 h 86"/>
                <a:gd name="T22" fmla="*/ 46 w 63"/>
                <a:gd name="T23" fmla="*/ 14 h 86"/>
                <a:gd name="T24" fmla="*/ 39 w 63"/>
                <a:gd name="T25" fmla="*/ 14 h 86"/>
                <a:gd name="T26" fmla="*/ 39 w 63"/>
                <a:gd name="T27" fmla="*/ 4 h 86"/>
                <a:gd name="T28" fmla="*/ 16 w 63"/>
                <a:gd name="T29" fmla="*/ 13 h 86"/>
                <a:gd name="T30" fmla="*/ 23 w 63"/>
                <a:gd name="T31" fmla="*/ 13 h 86"/>
                <a:gd name="T32" fmla="*/ 24 w 63"/>
                <a:gd name="T33" fmla="*/ 24 h 86"/>
                <a:gd name="T34" fmla="*/ 16 w 63"/>
                <a:gd name="T35" fmla="*/ 13 h 86"/>
                <a:gd name="T36" fmla="*/ 32 w 63"/>
                <a:gd name="T37" fmla="*/ 77 h 86"/>
                <a:gd name="T38" fmla="*/ 8 w 63"/>
                <a:gd name="T39" fmla="*/ 54 h 86"/>
                <a:gd name="T40" fmla="*/ 31 w 63"/>
                <a:gd name="T41" fmla="*/ 31 h 86"/>
                <a:gd name="T42" fmla="*/ 55 w 63"/>
                <a:gd name="T43" fmla="*/ 54 h 86"/>
                <a:gd name="T44" fmla="*/ 32 w 63"/>
                <a:gd name="T45" fmla="*/ 77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3" h="86">
                  <a:moveTo>
                    <a:pt x="45" y="25"/>
                  </a:moveTo>
                  <a:cubicBezTo>
                    <a:pt x="54" y="14"/>
                    <a:pt x="54" y="14"/>
                    <a:pt x="54" y="14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8" y="30"/>
                    <a:pt x="0" y="41"/>
                    <a:pt x="0" y="55"/>
                  </a:cubicBezTo>
                  <a:cubicBezTo>
                    <a:pt x="0" y="72"/>
                    <a:pt x="14" y="86"/>
                    <a:pt x="32" y="86"/>
                  </a:cubicBezTo>
                  <a:cubicBezTo>
                    <a:pt x="49" y="86"/>
                    <a:pt x="63" y="71"/>
                    <a:pt x="63" y="54"/>
                  </a:cubicBezTo>
                  <a:cubicBezTo>
                    <a:pt x="63" y="41"/>
                    <a:pt x="56" y="30"/>
                    <a:pt x="45" y="25"/>
                  </a:cubicBezTo>
                  <a:close/>
                  <a:moveTo>
                    <a:pt x="39" y="4"/>
                  </a:moveTo>
                  <a:cubicBezTo>
                    <a:pt x="46" y="14"/>
                    <a:pt x="46" y="14"/>
                    <a:pt x="46" y="14"/>
                  </a:cubicBezTo>
                  <a:cubicBezTo>
                    <a:pt x="39" y="14"/>
                    <a:pt x="39" y="14"/>
                    <a:pt x="39" y="14"/>
                  </a:cubicBezTo>
                  <a:lnTo>
                    <a:pt x="39" y="4"/>
                  </a:lnTo>
                  <a:close/>
                  <a:moveTo>
                    <a:pt x="16" y="13"/>
                  </a:moveTo>
                  <a:cubicBezTo>
                    <a:pt x="23" y="13"/>
                    <a:pt x="23" y="13"/>
                    <a:pt x="23" y="13"/>
                  </a:cubicBezTo>
                  <a:cubicBezTo>
                    <a:pt x="24" y="24"/>
                    <a:pt x="24" y="24"/>
                    <a:pt x="24" y="24"/>
                  </a:cubicBezTo>
                  <a:lnTo>
                    <a:pt x="16" y="13"/>
                  </a:lnTo>
                  <a:close/>
                  <a:moveTo>
                    <a:pt x="32" y="77"/>
                  </a:moveTo>
                  <a:cubicBezTo>
                    <a:pt x="19" y="77"/>
                    <a:pt x="8" y="67"/>
                    <a:pt x="8" y="54"/>
                  </a:cubicBezTo>
                  <a:cubicBezTo>
                    <a:pt x="8" y="42"/>
                    <a:pt x="18" y="31"/>
                    <a:pt x="31" y="31"/>
                  </a:cubicBezTo>
                  <a:cubicBezTo>
                    <a:pt x="44" y="31"/>
                    <a:pt x="54" y="41"/>
                    <a:pt x="55" y="54"/>
                  </a:cubicBezTo>
                  <a:cubicBezTo>
                    <a:pt x="55" y="67"/>
                    <a:pt x="45" y="77"/>
                    <a:pt x="32" y="7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9" name="Freeform 305"/>
            <p:cNvSpPr>
              <a:spLocks noEditPoints="1"/>
            </p:cNvSpPr>
            <p:nvPr/>
          </p:nvSpPr>
          <p:spPr bwMode="auto">
            <a:xfrm flipH="1">
              <a:off x="3064160" y="798036"/>
              <a:ext cx="135196" cy="186352"/>
            </a:xfrm>
            <a:custGeom>
              <a:avLst/>
              <a:gdLst>
                <a:gd name="T0" fmla="*/ 39 w 55"/>
                <a:gd name="T1" fmla="*/ 22 h 75"/>
                <a:gd name="T2" fmla="*/ 47 w 55"/>
                <a:gd name="T3" fmla="*/ 12 h 75"/>
                <a:gd name="T4" fmla="*/ 38 w 55"/>
                <a:gd name="T5" fmla="*/ 0 h 75"/>
                <a:gd name="T6" fmla="*/ 18 w 55"/>
                <a:gd name="T7" fmla="*/ 1 h 75"/>
                <a:gd name="T8" fmla="*/ 9 w 55"/>
                <a:gd name="T9" fmla="*/ 13 h 75"/>
                <a:gd name="T10" fmla="*/ 17 w 55"/>
                <a:gd name="T11" fmla="*/ 22 h 75"/>
                <a:gd name="T12" fmla="*/ 0 w 55"/>
                <a:gd name="T13" fmla="*/ 48 h 75"/>
                <a:gd name="T14" fmla="*/ 28 w 55"/>
                <a:gd name="T15" fmla="*/ 74 h 75"/>
                <a:gd name="T16" fmla="*/ 55 w 55"/>
                <a:gd name="T17" fmla="*/ 47 h 75"/>
                <a:gd name="T18" fmla="*/ 39 w 55"/>
                <a:gd name="T19" fmla="*/ 22 h 75"/>
                <a:gd name="T20" fmla="*/ 34 w 55"/>
                <a:gd name="T21" fmla="*/ 4 h 75"/>
                <a:gd name="T22" fmla="*/ 40 w 55"/>
                <a:gd name="T23" fmla="*/ 12 h 75"/>
                <a:gd name="T24" fmla="*/ 34 w 55"/>
                <a:gd name="T25" fmla="*/ 12 h 75"/>
                <a:gd name="T26" fmla="*/ 34 w 55"/>
                <a:gd name="T27" fmla="*/ 4 h 75"/>
                <a:gd name="T28" fmla="*/ 14 w 55"/>
                <a:gd name="T29" fmla="*/ 12 h 75"/>
                <a:gd name="T30" fmla="*/ 20 w 55"/>
                <a:gd name="T31" fmla="*/ 12 h 75"/>
                <a:gd name="T32" fmla="*/ 21 w 55"/>
                <a:gd name="T33" fmla="*/ 21 h 75"/>
                <a:gd name="T34" fmla="*/ 14 w 55"/>
                <a:gd name="T35" fmla="*/ 12 h 75"/>
                <a:gd name="T36" fmla="*/ 28 w 55"/>
                <a:gd name="T37" fmla="*/ 67 h 75"/>
                <a:gd name="T38" fmla="*/ 8 w 55"/>
                <a:gd name="T39" fmla="*/ 47 h 75"/>
                <a:gd name="T40" fmla="*/ 27 w 55"/>
                <a:gd name="T41" fmla="*/ 27 h 75"/>
                <a:gd name="T42" fmla="*/ 47 w 55"/>
                <a:gd name="T43" fmla="*/ 47 h 75"/>
                <a:gd name="T44" fmla="*/ 28 w 55"/>
                <a:gd name="T45" fmla="*/ 67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5" h="75">
                  <a:moveTo>
                    <a:pt x="39" y="22"/>
                  </a:moveTo>
                  <a:cubicBezTo>
                    <a:pt x="47" y="12"/>
                    <a:pt x="47" y="12"/>
                    <a:pt x="47" y="12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7" y="26"/>
                    <a:pt x="0" y="36"/>
                    <a:pt x="0" y="48"/>
                  </a:cubicBezTo>
                  <a:cubicBezTo>
                    <a:pt x="0" y="63"/>
                    <a:pt x="13" y="75"/>
                    <a:pt x="28" y="74"/>
                  </a:cubicBezTo>
                  <a:cubicBezTo>
                    <a:pt x="43" y="74"/>
                    <a:pt x="55" y="62"/>
                    <a:pt x="55" y="47"/>
                  </a:cubicBezTo>
                  <a:cubicBezTo>
                    <a:pt x="55" y="36"/>
                    <a:pt x="48" y="27"/>
                    <a:pt x="39" y="22"/>
                  </a:cubicBezTo>
                  <a:close/>
                  <a:moveTo>
                    <a:pt x="34" y="4"/>
                  </a:moveTo>
                  <a:cubicBezTo>
                    <a:pt x="40" y="12"/>
                    <a:pt x="40" y="12"/>
                    <a:pt x="40" y="12"/>
                  </a:cubicBezTo>
                  <a:cubicBezTo>
                    <a:pt x="34" y="12"/>
                    <a:pt x="34" y="12"/>
                    <a:pt x="34" y="12"/>
                  </a:cubicBezTo>
                  <a:lnTo>
                    <a:pt x="34" y="4"/>
                  </a:lnTo>
                  <a:close/>
                  <a:moveTo>
                    <a:pt x="14" y="12"/>
                  </a:moveTo>
                  <a:cubicBezTo>
                    <a:pt x="20" y="12"/>
                    <a:pt x="20" y="12"/>
                    <a:pt x="20" y="12"/>
                  </a:cubicBezTo>
                  <a:cubicBezTo>
                    <a:pt x="21" y="21"/>
                    <a:pt x="21" y="21"/>
                    <a:pt x="21" y="21"/>
                  </a:cubicBezTo>
                  <a:lnTo>
                    <a:pt x="14" y="12"/>
                  </a:lnTo>
                  <a:close/>
                  <a:moveTo>
                    <a:pt x="28" y="67"/>
                  </a:moveTo>
                  <a:cubicBezTo>
                    <a:pt x="17" y="67"/>
                    <a:pt x="8" y="58"/>
                    <a:pt x="8" y="47"/>
                  </a:cubicBezTo>
                  <a:cubicBezTo>
                    <a:pt x="7" y="36"/>
                    <a:pt x="16" y="27"/>
                    <a:pt x="27" y="27"/>
                  </a:cubicBezTo>
                  <a:cubicBezTo>
                    <a:pt x="38" y="27"/>
                    <a:pt x="47" y="36"/>
                    <a:pt x="47" y="47"/>
                  </a:cubicBezTo>
                  <a:cubicBezTo>
                    <a:pt x="48" y="58"/>
                    <a:pt x="39" y="67"/>
                    <a:pt x="28" y="6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0" name="Freeform 306"/>
            <p:cNvSpPr>
              <a:spLocks noEditPoints="1"/>
            </p:cNvSpPr>
            <p:nvPr/>
          </p:nvSpPr>
          <p:spPr bwMode="auto">
            <a:xfrm flipH="1">
              <a:off x="1204296" y="3786972"/>
              <a:ext cx="250297" cy="257604"/>
            </a:xfrm>
            <a:custGeom>
              <a:avLst/>
              <a:gdLst>
                <a:gd name="T0" fmla="*/ 0 w 101"/>
                <a:gd name="T1" fmla="*/ 94 h 104"/>
                <a:gd name="T2" fmla="*/ 0 w 101"/>
                <a:gd name="T3" fmla="*/ 104 h 104"/>
                <a:gd name="T4" fmla="*/ 17 w 101"/>
                <a:gd name="T5" fmla="*/ 104 h 104"/>
                <a:gd name="T6" fmla="*/ 61 w 101"/>
                <a:gd name="T7" fmla="*/ 104 h 104"/>
                <a:gd name="T8" fmla="*/ 78 w 101"/>
                <a:gd name="T9" fmla="*/ 104 h 104"/>
                <a:gd name="T10" fmla="*/ 78 w 101"/>
                <a:gd name="T11" fmla="*/ 94 h 104"/>
                <a:gd name="T12" fmla="*/ 70 w 101"/>
                <a:gd name="T13" fmla="*/ 94 h 104"/>
                <a:gd name="T14" fmla="*/ 70 w 101"/>
                <a:gd name="T15" fmla="*/ 82 h 104"/>
                <a:gd name="T16" fmla="*/ 86 w 101"/>
                <a:gd name="T17" fmla="*/ 82 h 104"/>
                <a:gd name="T18" fmla="*/ 101 w 101"/>
                <a:gd name="T19" fmla="*/ 68 h 104"/>
                <a:gd name="T20" fmla="*/ 101 w 101"/>
                <a:gd name="T21" fmla="*/ 24 h 104"/>
                <a:gd name="T22" fmla="*/ 86 w 101"/>
                <a:gd name="T23" fmla="*/ 10 h 104"/>
                <a:gd name="T24" fmla="*/ 74 w 101"/>
                <a:gd name="T25" fmla="*/ 10 h 104"/>
                <a:gd name="T26" fmla="*/ 74 w 101"/>
                <a:gd name="T27" fmla="*/ 19 h 104"/>
                <a:gd name="T28" fmla="*/ 82 w 101"/>
                <a:gd name="T29" fmla="*/ 19 h 104"/>
                <a:gd name="T30" fmla="*/ 81 w 101"/>
                <a:gd name="T31" fmla="*/ 25 h 104"/>
                <a:gd name="T32" fmla="*/ 89 w 101"/>
                <a:gd name="T33" fmla="*/ 34 h 104"/>
                <a:gd name="T34" fmla="*/ 91 w 101"/>
                <a:gd name="T35" fmla="*/ 34 h 104"/>
                <a:gd name="T36" fmla="*/ 91 w 101"/>
                <a:gd name="T37" fmla="*/ 68 h 104"/>
                <a:gd name="T38" fmla="*/ 86 w 101"/>
                <a:gd name="T39" fmla="*/ 73 h 104"/>
                <a:gd name="T40" fmla="*/ 70 w 101"/>
                <a:gd name="T41" fmla="*/ 73 h 104"/>
                <a:gd name="T42" fmla="*/ 70 w 101"/>
                <a:gd name="T43" fmla="*/ 19 h 104"/>
                <a:gd name="T44" fmla="*/ 70 w 101"/>
                <a:gd name="T45" fmla="*/ 10 h 104"/>
                <a:gd name="T46" fmla="*/ 61 w 101"/>
                <a:gd name="T47" fmla="*/ 0 h 104"/>
                <a:gd name="T48" fmla="*/ 17 w 101"/>
                <a:gd name="T49" fmla="*/ 0 h 104"/>
                <a:gd name="T50" fmla="*/ 8 w 101"/>
                <a:gd name="T51" fmla="*/ 10 h 104"/>
                <a:gd name="T52" fmla="*/ 8 w 101"/>
                <a:gd name="T53" fmla="*/ 94 h 104"/>
                <a:gd name="T54" fmla="*/ 0 w 101"/>
                <a:gd name="T55" fmla="*/ 94 h 104"/>
                <a:gd name="T56" fmla="*/ 89 w 101"/>
                <a:gd name="T57" fmla="*/ 30 h 104"/>
                <a:gd name="T58" fmla="*/ 84 w 101"/>
                <a:gd name="T59" fmla="*/ 25 h 104"/>
                <a:gd name="T60" fmla="*/ 89 w 101"/>
                <a:gd name="T61" fmla="*/ 20 h 104"/>
                <a:gd name="T62" fmla="*/ 91 w 101"/>
                <a:gd name="T63" fmla="*/ 21 h 104"/>
                <a:gd name="T64" fmla="*/ 88 w 101"/>
                <a:gd name="T65" fmla="*/ 24 h 104"/>
                <a:gd name="T66" fmla="*/ 88 w 101"/>
                <a:gd name="T67" fmla="*/ 26 h 104"/>
                <a:gd name="T68" fmla="*/ 90 w 101"/>
                <a:gd name="T69" fmla="*/ 26 h 104"/>
                <a:gd name="T70" fmla="*/ 92 w 101"/>
                <a:gd name="T71" fmla="*/ 25 h 104"/>
                <a:gd name="T72" fmla="*/ 92 w 101"/>
                <a:gd name="T73" fmla="*/ 25 h 104"/>
                <a:gd name="T74" fmla="*/ 89 w 101"/>
                <a:gd name="T75" fmla="*/ 30 h 104"/>
                <a:gd name="T76" fmla="*/ 19 w 101"/>
                <a:gd name="T77" fmla="*/ 47 h 104"/>
                <a:gd name="T78" fmla="*/ 22 w 101"/>
                <a:gd name="T79" fmla="*/ 44 h 104"/>
                <a:gd name="T80" fmla="*/ 56 w 101"/>
                <a:gd name="T81" fmla="*/ 44 h 104"/>
                <a:gd name="T82" fmla="*/ 59 w 101"/>
                <a:gd name="T83" fmla="*/ 47 h 104"/>
                <a:gd name="T84" fmla="*/ 59 w 101"/>
                <a:gd name="T85" fmla="*/ 49 h 104"/>
                <a:gd name="T86" fmla="*/ 56 w 101"/>
                <a:gd name="T87" fmla="*/ 52 h 104"/>
                <a:gd name="T88" fmla="*/ 22 w 101"/>
                <a:gd name="T89" fmla="*/ 52 h 104"/>
                <a:gd name="T90" fmla="*/ 19 w 101"/>
                <a:gd name="T91" fmla="*/ 49 h 104"/>
                <a:gd name="T92" fmla="*/ 19 w 101"/>
                <a:gd name="T93" fmla="*/ 47 h 104"/>
                <a:gd name="T94" fmla="*/ 19 w 101"/>
                <a:gd name="T95" fmla="*/ 13 h 104"/>
                <a:gd name="T96" fmla="*/ 22 w 101"/>
                <a:gd name="T97" fmla="*/ 10 h 104"/>
                <a:gd name="T98" fmla="*/ 56 w 101"/>
                <a:gd name="T99" fmla="*/ 10 h 104"/>
                <a:gd name="T100" fmla="*/ 59 w 101"/>
                <a:gd name="T101" fmla="*/ 13 h 104"/>
                <a:gd name="T102" fmla="*/ 59 w 101"/>
                <a:gd name="T103" fmla="*/ 31 h 104"/>
                <a:gd name="T104" fmla="*/ 56 w 101"/>
                <a:gd name="T105" fmla="*/ 34 h 104"/>
                <a:gd name="T106" fmla="*/ 22 w 101"/>
                <a:gd name="T107" fmla="*/ 34 h 104"/>
                <a:gd name="T108" fmla="*/ 19 w 101"/>
                <a:gd name="T109" fmla="*/ 31 h 104"/>
                <a:gd name="T110" fmla="*/ 19 w 101"/>
                <a:gd name="T111" fmla="*/ 13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01" h="104">
                  <a:moveTo>
                    <a:pt x="0" y="94"/>
                  </a:moveTo>
                  <a:cubicBezTo>
                    <a:pt x="0" y="104"/>
                    <a:pt x="0" y="104"/>
                    <a:pt x="0" y="104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61" y="104"/>
                    <a:pt x="61" y="104"/>
                    <a:pt x="61" y="104"/>
                  </a:cubicBezTo>
                  <a:cubicBezTo>
                    <a:pt x="78" y="104"/>
                    <a:pt x="78" y="104"/>
                    <a:pt x="78" y="104"/>
                  </a:cubicBezTo>
                  <a:cubicBezTo>
                    <a:pt x="78" y="94"/>
                    <a:pt x="78" y="94"/>
                    <a:pt x="78" y="94"/>
                  </a:cubicBezTo>
                  <a:cubicBezTo>
                    <a:pt x="70" y="94"/>
                    <a:pt x="70" y="94"/>
                    <a:pt x="70" y="94"/>
                  </a:cubicBezTo>
                  <a:cubicBezTo>
                    <a:pt x="70" y="82"/>
                    <a:pt x="70" y="82"/>
                    <a:pt x="70" y="82"/>
                  </a:cubicBezTo>
                  <a:cubicBezTo>
                    <a:pt x="86" y="82"/>
                    <a:pt x="86" y="82"/>
                    <a:pt x="86" y="82"/>
                  </a:cubicBezTo>
                  <a:cubicBezTo>
                    <a:pt x="94" y="82"/>
                    <a:pt x="101" y="76"/>
                    <a:pt x="101" y="68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1" y="16"/>
                    <a:pt x="94" y="10"/>
                    <a:pt x="86" y="10"/>
                  </a:cubicBezTo>
                  <a:cubicBezTo>
                    <a:pt x="74" y="10"/>
                    <a:pt x="74" y="10"/>
                    <a:pt x="74" y="10"/>
                  </a:cubicBezTo>
                  <a:cubicBezTo>
                    <a:pt x="74" y="19"/>
                    <a:pt x="74" y="19"/>
                    <a:pt x="74" y="19"/>
                  </a:cubicBezTo>
                  <a:cubicBezTo>
                    <a:pt x="82" y="19"/>
                    <a:pt x="82" y="19"/>
                    <a:pt x="82" y="19"/>
                  </a:cubicBezTo>
                  <a:cubicBezTo>
                    <a:pt x="81" y="21"/>
                    <a:pt x="81" y="23"/>
                    <a:pt x="81" y="25"/>
                  </a:cubicBezTo>
                  <a:cubicBezTo>
                    <a:pt x="81" y="30"/>
                    <a:pt x="85" y="34"/>
                    <a:pt x="89" y="34"/>
                  </a:cubicBezTo>
                  <a:cubicBezTo>
                    <a:pt x="90" y="34"/>
                    <a:pt x="91" y="34"/>
                    <a:pt x="91" y="34"/>
                  </a:cubicBezTo>
                  <a:cubicBezTo>
                    <a:pt x="91" y="68"/>
                    <a:pt x="91" y="68"/>
                    <a:pt x="91" y="68"/>
                  </a:cubicBezTo>
                  <a:cubicBezTo>
                    <a:pt x="91" y="70"/>
                    <a:pt x="89" y="73"/>
                    <a:pt x="86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0" y="10"/>
                    <a:pt x="70" y="10"/>
                    <a:pt x="70" y="10"/>
                  </a:cubicBezTo>
                  <a:cubicBezTo>
                    <a:pt x="70" y="4"/>
                    <a:pt x="66" y="0"/>
                    <a:pt x="61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2" y="0"/>
                    <a:pt x="8" y="4"/>
                    <a:pt x="8" y="10"/>
                  </a:cubicBezTo>
                  <a:cubicBezTo>
                    <a:pt x="8" y="94"/>
                    <a:pt x="8" y="94"/>
                    <a:pt x="8" y="94"/>
                  </a:cubicBezTo>
                  <a:lnTo>
                    <a:pt x="0" y="94"/>
                  </a:lnTo>
                  <a:close/>
                  <a:moveTo>
                    <a:pt x="89" y="30"/>
                  </a:moveTo>
                  <a:cubicBezTo>
                    <a:pt x="87" y="30"/>
                    <a:pt x="84" y="28"/>
                    <a:pt x="84" y="25"/>
                  </a:cubicBezTo>
                  <a:cubicBezTo>
                    <a:pt x="84" y="22"/>
                    <a:pt x="87" y="20"/>
                    <a:pt x="89" y="20"/>
                  </a:cubicBezTo>
                  <a:cubicBezTo>
                    <a:pt x="91" y="20"/>
                    <a:pt x="91" y="20"/>
                    <a:pt x="91" y="21"/>
                  </a:cubicBezTo>
                  <a:cubicBezTo>
                    <a:pt x="88" y="24"/>
                    <a:pt x="88" y="24"/>
                    <a:pt x="88" y="24"/>
                  </a:cubicBezTo>
                  <a:cubicBezTo>
                    <a:pt x="87" y="24"/>
                    <a:pt x="87" y="25"/>
                    <a:pt x="88" y="26"/>
                  </a:cubicBezTo>
                  <a:cubicBezTo>
                    <a:pt x="89" y="27"/>
                    <a:pt x="90" y="27"/>
                    <a:pt x="90" y="26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2" y="28"/>
                    <a:pt x="92" y="30"/>
                    <a:pt x="89" y="30"/>
                  </a:cubicBezTo>
                  <a:close/>
                  <a:moveTo>
                    <a:pt x="19" y="47"/>
                  </a:moveTo>
                  <a:cubicBezTo>
                    <a:pt x="19" y="45"/>
                    <a:pt x="20" y="44"/>
                    <a:pt x="22" y="44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7" y="44"/>
                    <a:pt x="59" y="45"/>
                    <a:pt x="59" y="47"/>
                  </a:cubicBezTo>
                  <a:cubicBezTo>
                    <a:pt x="59" y="49"/>
                    <a:pt x="59" y="49"/>
                    <a:pt x="59" y="49"/>
                  </a:cubicBezTo>
                  <a:cubicBezTo>
                    <a:pt x="59" y="51"/>
                    <a:pt x="57" y="52"/>
                    <a:pt x="56" y="52"/>
                  </a:cubicBezTo>
                  <a:cubicBezTo>
                    <a:pt x="22" y="52"/>
                    <a:pt x="22" y="52"/>
                    <a:pt x="22" y="52"/>
                  </a:cubicBezTo>
                  <a:cubicBezTo>
                    <a:pt x="20" y="52"/>
                    <a:pt x="19" y="51"/>
                    <a:pt x="19" y="49"/>
                  </a:cubicBezTo>
                  <a:lnTo>
                    <a:pt x="19" y="47"/>
                  </a:lnTo>
                  <a:close/>
                  <a:moveTo>
                    <a:pt x="19" y="13"/>
                  </a:moveTo>
                  <a:cubicBezTo>
                    <a:pt x="19" y="12"/>
                    <a:pt x="20" y="10"/>
                    <a:pt x="22" y="10"/>
                  </a:cubicBezTo>
                  <a:cubicBezTo>
                    <a:pt x="56" y="10"/>
                    <a:pt x="56" y="10"/>
                    <a:pt x="56" y="10"/>
                  </a:cubicBezTo>
                  <a:cubicBezTo>
                    <a:pt x="57" y="10"/>
                    <a:pt x="59" y="12"/>
                    <a:pt x="59" y="13"/>
                  </a:cubicBezTo>
                  <a:cubicBezTo>
                    <a:pt x="59" y="31"/>
                    <a:pt x="59" y="31"/>
                    <a:pt x="59" y="31"/>
                  </a:cubicBezTo>
                  <a:cubicBezTo>
                    <a:pt x="59" y="33"/>
                    <a:pt x="57" y="34"/>
                    <a:pt x="56" y="34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0" y="34"/>
                    <a:pt x="19" y="33"/>
                    <a:pt x="19" y="31"/>
                  </a:cubicBezTo>
                  <a:lnTo>
                    <a:pt x="19" y="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1" name="Freeform 307"/>
            <p:cNvSpPr>
              <a:spLocks noEditPoints="1"/>
            </p:cNvSpPr>
            <p:nvPr/>
          </p:nvSpPr>
          <p:spPr bwMode="auto">
            <a:xfrm flipH="1">
              <a:off x="3230415" y="1618349"/>
              <a:ext cx="131542" cy="133370"/>
            </a:xfrm>
            <a:custGeom>
              <a:avLst/>
              <a:gdLst>
                <a:gd name="T0" fmla="*/ 0 w 53"/>
                <a:gd name="T1" fmla="*/ 49 h 54"/>
                <a:gd name="T2" fmla="*/ 0 w 53"/>
                <a:gd name="T3" fmla="*/ 54 h 54"/>
                <a:gd name="T4" fmla="*/ 9 w 53"/>
                <a:gd name="T5" fmla="*/ 54 h 54"/>
                <a:gd name="T6" fmla="*/ 32 w 53"/>
                <a:gd name="T7" fmla="*/ 54 h 54"/>
                <a:gd name="T8" fmla="*/ 41 w 53"/>
                <a:gd name="T9" fmla="*/ 54 h 54"/>
                <a:gd name="T10" fmla="*/ 41 w 53"/>
                <a:gd name="T11" fmla="*/ 49 h 54"/>
                <a:gd name="T12" fmla="*/ 37 w 53"/>
                <a:gd name="T13" fmla="*/ 49 h 54"/>
                <a:gd name="T14" fmla="*/ 37 w 53"/>
                <a:gd name="T15" fmla="*/ 43 h 54"/>
                <a:gd name="T16" fmla="*/ 45 w 53"/>
                <a:gd name="T17" fmla="*/ 43 h 54"/>
                <a:gd name="T18" fmla="*/ 53 w 53"/>
                <a:gd name="T19" fmla="*/ 35 h 54"/>
                <a:gd name="T20" fmla="*/ 53 w 53"/>
                <a:gd name="T21" fmla="*/ 13 h 54"/>
                <a:gd name="T22" fmla="*/ 45 w 53"/>
                <a:gd name="T23" fmla="*/ 5 h 54"/>
                <a:gd name="T24" fmla="*/ 39 w 53"/>
                <a:gd name="T25" fmla="*/ 5 h 54"/>
                <a:gd name="T26" fmla="*/ 39 w 53"/>
                <a:gd name="T27" fmla="*/ 10 h 54"/>
                <a:gd name="T28" fmla="*/ 43 w 53"/>
                <a:gd name="T29" fmla="*/ 10 h 54"/>
                <a:gd name="T30" fmla="*/ 43 w 53"/>
                <a:gd name="T31" fmla="*/ 13 h 54"/>
                <a:gd name="T32" fmla="*/ 47 w 53"/>
                <a:gd name="T33" fmla="*/ 17 h 54"/>
                <a:gd name="T34" fmla="*/ 48 w 53"/>
                <a:gd name="T35" fmla="*/ 17 h 54"/>
                <a:gd name="T36" fmla="*/ 48 w 53"/>
                <a:gd name="T37" fmla="*/ 35 h 54"/>
                <a:gd name="T38" fmla="*/ 45 w 53"/>
                <a:gd name="T39" fmla="*/ 38 h 54"/>
                <a:gd name="T40" fmla="*/ 37 w 53"/>
                <a:gd name="T41" fmla="*/ 38 h 54"/>
                <a:gd name="T42" fmla="*/ 37 w 53"/>
                <a:gd name="T43" fmla="*/ 10 h 54"/>
                <a:gd name="T44" fmla="*/ 37 w 53"/>
                <a:gd name="T45" fmla="*/ 5 h 54"/>
                <a:gd name="T46" fmla="*/ 32 w 53"/>
                <a:gd name="T47" fmla="*/ 0 h 54"/>
                <a:gd name="T48" fmla="*/ 9 w 53"/>
                <a:gd name="T49" fmla="*/ 0 h 54"/>
                <a:gd name="T50" fmla="*/ 4 w 53"/>
                <a:gd name="T51" fmla="*/ 5 h 54"/>
                <a:gd name="T52" fmla="*/ 4 w 53"/>
                <a:gd name="T53" fmla="*/ 49 h 54"/>
                <a:gd name="T54" fmla="*/ 0 w 53"/>
                <a:gd name="T55" fmla="*/ 49 h 54"/>
                <a:gd name="T56" fmla="*/ 47 w 53"/>
                <a:gd name="T57" fmla="*/ 15 h 54"/>
                <a:gd name="T58" fmla="*/ 44 w 53"/>
                <a:gd name="T59" fmla="*/ 13 h 54"/>
                <a:gd name="T60" fmla="*/ 47 w 53"/>
                <a:gd name="T61" fmla="*/ 10 h 54"/>
                <a:gd name="T62" fmla="*/ 48 w 53"/>
                <a:gd name="T63" fmla="*/ 11 h 54"/>
                <a:gd name="T64" fmla="*/ 47 w 53"/>
                <a:gd name="T65" fmla="*/ 12 h 54"/>
                <a:gd name="T66" fmla="*/ 46 w 53"/>
                <a:gd name="T67" fmla="*/ 13 h 54"/>
                <a:gd name="T68" fmla="*/ 48 w 53"/>
                <a:gd name="T69" fmla="*/ 13 h 54"/>
                <a:gd name="T70" fmla="*/ 48 w 53"/>
                <a:gd name="T71" fmla="*/ 13 h 54"/>
                <a:gd name="T72" fmla="*/ 48 w 53"/>
                <a:gd name="T73" fmla="*/ 13 h 54"/>
                <a:gd name="T74" fmla="*/ 47 w 53"/>
                <a:gd name="T75" fmla="*/ 15 h 54"/>
                <a:gd name="T76" fmla="*/ 10 w 53"/>
                <a:gd name="T77" fmla="*/ 24 h 54"/>
                <a:gd name="T78" fmla="*/ 12 w 53"/>
                <a:gd name="T79" fmla="*/ 23 h 54"/>
                <a:gd name="T80" fmla="*/ 30 w 53"/>
                <a:gd name="T81" fmla="*/ 23 h 54"/>
                <a:gd name="T82" fmla="*/ 31 w 53"/>
                <a:gd name="T83" fmla="*/ 24 h 54"/>
                <a:gd name="T84" fmla="*/ 31 w 53"/>
                <a:gd name="T85" fmla="*/ 26 h 54"/>
                <a:gd name="T86" fmla="*/ 30 w 53"/>
                <a:gd name="T87" fmla="*/ 27 h 54"/>
                <a:gd name="T88" fmla="*/ 12 w 53"/>
                <a:gd name="T89" fmla="*/ 27 h 54"/>
                <a:gd name="T90" fmla="*/ 10 w 53"/>
                <a:gd name="T91" fmla="*/ 26 h 54"/>
                <a:gd name="T92" fmla="*/ 10 w 53"/>
                <a:gd name="T93" fmla="*/ 24 h 54"/>
                <a:gd name="T94" fmla="*/ 10 w 53"/>
                <a:gd name="T95" fmla="*/ 7 h 54"/>
                <a:gd name="T96" fmla="*/ 12 w 53"/>
                <a:gd name="T97" fmla="*/ 5 h 54"/>
                <a:gd name="T98" fmla="*/ 30 w 53"/>
                <a:gd name="T99" fmla="*/ 5 h 54"/>
                <a:gd name="T100" fmla="*/ 31 w 53"/>
                <a:gd name="T101" fmla="*/ 7 h 54"/>
                <a:gd name="T102" fmla="*/ 31 w 53"/>
                <a:gd name="T103" fmla="*/ 16 h 54"/>
                <a:gd name="T104" fmla="*/ 30 w 53"/>
                <a:gd name="T105" fmla="*/ 18 h 54"/>
                <a:gd name="T106" fmla="*/ 12 w 53"/>
                <a:gd name="T107" fmla="*/ 18 h 54"/>
                <a:gd name="T108" fmla="*/ 10 w 53"/>
                <a:gd name="T109" fmla="*/ 16 h 54"/>
                <a:gd name="T110" fmla="*/ 10 w 53"/>
                <a:gd name="T111" fmla="*/ 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3" h="54">
                  <a:moveTo>
                    <a:pt x="0" y="49"/>
                  </a:moveTo>
                  <a:cubicBezTo>
                    <a:pt x="0" y="54"/>
                    <a:pt x="0" y="54"/>
                    <a:pt x="0" y="54"/>
                  </a:cubicBezTo>
                  <a:cubicBezTo>
                    <a:pt x="9" y="54"/>
                    <a:pt x="9" y="54"/>
                    <a:pt x="9" y="54"/>
                  </a:cubicBezTo>
                  <a:cubicBezTo>
                    <a:pt x="32" y="54"/>
                    <a:pt x="32" y="54"/>
                    <a:pt x="32" y="54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41" y="49"/>
                    <a:pt x="41" y="49"/>
                    <a:pt x="41" y="49"/>
                  </a:cubicBezTo>
                  <a:cubicBezTo>
                    <a:pt x="37" y="49"/>
                    <a:pt x="37" y="49"/>
                    <a:pt x="37" y="49"/>
                  </a:cubicBezTo>
                  <a:cubicBezTo>
                    <a:pt x="37" y="43"/>
                    <a:pt x="37" y="43"/>
                    <a:pt x="37" y="43"/>
                  </a:cubicBezTo>
                  <a:cubicBezTo>
                    <a:pt x="45" y="43"/>
                    <a:pt x="45" y="43"/>
                    <a:pt x="45" y="43"/>
                  </a:cubicBezTo>
                  <a:cubicBezTo>
                    <a:pt x="50" y="43"/>
                    <a:pt x="53" y="40"/>
                    <a:pt x="53" y="35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53" y="8"/>
                    <a:pt x="50" y="5"/>
                    <a:pt x="45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9" y="10"/>
                    <a:pt x="39" y="10"/>
                    <a:pt x="39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1"/>
                    <a:pt x="43" y="12"/>
                    <a:pt x="43" y="13"/>
                  </a:cubicBezTo>
                  <a:cubicBezTo>
                    <a:pt x="43" y="15"/>
                    <a:pt x="45" y="17"/>
                    <a:pt x="47" y="17"/>
                  </a:cubicBezTo>
                  <a:cubicBezTo>
                    <a:pt x="47" y="17"/>
                    <a:pt x="48" y="17"/>
                    <a:pt x="48" y="17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7"/>
                    <a:pt x="47" y="38"/>
                    <a:pt x="45" y="38"/>
                  </a:cubicBezTo>
                  <a:cubicBezTo>
                    <a:pt x="37" y="38"/>
                    <a:pt x="37" y="38"/>
                    <a:pt x="37" y="38"/>
                  </a:cubicBezTo>
                  <a:cubicBezTo>
                    <a:pt x="37" y="10"/>
                    <a:pt x="37" y="10"/>
                    <a:pt x="37" y="10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2"/>
                    <a:pt x="35" y="0"/>
                    <a:pt x="3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7" y="0"/>
                    <a:pt x="4" y="2"/>
                    <a:pt x="4" y="5"/>
                  </a:cubicBezTo>
                  <a:cubicBezTo>
                    <a:pt x="4" y="49"/>
                    <a:pt x="4" y="49"/>
                    <a:pt x="4" y="49"/>
                  </a:cubicBezTo>
                  <a:lnTo>
                    <a:pt x="0" y="49"/>
                  </a:lnTo>
                  <a:close/>
                  <a:moveTo>
                    <a:pt x="47" y="15"/>
                  </a:moveTo>
                  <a:cubicBezTo>
                    <a:pt x="46" y="15"/>
                    <a:pt x="44" y="14"/>
                    <a:pt x="44" y="13"/>
                  </a:cubicBezTo>
                  <a:cubicBezTo>
                    <a:pt x="44" y="11"/>
                    <a:pt x="46" y="10"/>
                    <a:pt x="47" y="10"/>
                  </a:cubicBezTo>
                  <a:cubicBezTo>
                    <a:pt x="48" y="10"/>
                    <a:pt x="48" y="10"/>
                    <a:pt x="48" y="11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46" y="12"/>
                    <a:pt x="46" y="13"/>
                    <a:pt x="46" y="13"/>
                  </a:cubicBezTo>
                  <a:cubicBezTo>
                    <a:pt x="47" y="14"/>
                    <a:pt x="47" y="14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4"/>
                    <a:pt x="49" y="15"/>
                    <a:pt x="47" y="15"/>
                  </a:cubicBezTo>
                  <a:close/>
                  <a:moveTo>
                    <a:pt x="10" y="24"/>
                  </a:moveTo>
                  <a:cubicBezTo>
                    <a:pt x="10" y="23"/>
                    <a:pt x="11" y="23"/>
                    <a:pt x="12" y="23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0" y="23"/>
                    <a:pt x="31" y="23"/>
                    <a:pt x="31" y="24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1" y="26"/>
                    <a:pt x="30" y="27"/>
                    <a:pt x="30" y="27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1" y="27"/>
                    <a:pt x="10" y="26"/>
                    <a:pt x="10" y="26"/>
                  </a:cubicBezTo>
                  <a:lnTo>
                    <a:pt x="10" y="24"/>
                  </a:lnTo>
                  <a:close/>
                  <a:moveTo>
                    <a:pt x="10" y="7"/>
                  </a:moveTo>
                  <a:cubicBezTo>
                    <a:pt x="10" y="6"/>
                    <a:pt x="11" y="5"/>
                    <a:pt x="12" y="5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0" y="5"/>
                    <a:pt x="31" y="6"/>
                    <a:pt x="31" y="7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1" y="17"/>
                    <a:pt x="30" y="18"/>
                    <a:pt x="30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1" y="18"/>
                    <a:pt x="10" y="17"/>
                    <a:pt x="10" y="16"/>
                  </a:cubicBezTo>
                  <a:lnTo>
                    <a:pt x="10" y="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0" name="Freeform 584"/>
            <p:cNvSpPr>
              <a:spLocks noEditPoints="1"/>
            </p:cNvSpPr>
            <p:nvPr/>
          </p:nvSpPr>
          <p:spPr bwMode="auto">
            <a:xfrm flipH="1">
              <a:off x="1169584" y="889384"/>
              <a:ext cx="1136380" cy="1132726"/>
            </a:xfrm>
            <a:custGeom>
              <a:avLst/>
              <a:gdLst>
                <a:gd name="T0" fmla="*/ 427 w 457"/>
                <a:gd name="T1" fmla="*/ 216 h 457"/>
                <a:gd name="T2" fmla="*/ 447 w 457"/>
                <a:gd name="T3" fmla="*/ 162 h 457"/>
                <a:gd name="T4" fmla="*/ 433 w 457"/>
                <a:gd name="T5" fmla="*/ 127 h 457"/>
                <a:gd name="T6" fmla="*/ 378 w 457"/>
                <a:gd name="T7" fmla="*/ 97 h 457"/>
                <a:gd name="T8" fmla="*/ 360 w 457"/>
                <a:gd name="T9" fmla="*/ 79 h 457"/>
                <a:gd name="T10" fmla="*/ 336 w 457"/>
                <a:gd name="T11" fmla="*/ 27 h 457"/>
                <a:gd name="T12" fmla="*/ 301 w 457"/>
                <a:gd name="T13" fmla="*/ 12 h 457"/>
                <a:gd name="T14" fmla="*/ 241 w 457"/>
                <a:gd name="T15" fmla="*/ 30 h 457"/>
                <a:gd name="T16" fmla="*/ 216 w 457"/>
                <a:gd name="T17" fmla="*/ 30 h 457"/>
                <a:gd name="T18" fmla="*/ 162 w 457"/>
                <a:gd name="T19" fmla="*/ 9 h 457"/>
                <a:gd name="T20" fmla="*/ 127 w 457"/>
                <a:gd name="T21" fmla="*/ 23 h 457"/>
                <a:gd name="T22" fmla="*/ 97 w 457"/>
                <a:gd name="T23" fmla="*/ 79 h 457"/>
                <a:gd name="T24" fmla="*/ 79 w 457"/>
                <a:gd name="T25" fmla="*/ 97 h 457"/>
                <a:gd name="T26" fmla="*/ 27 w 457"/>
                <a:gd name="T27" fmla="*/ 120 h 457"/>
                <a:gd name="T28" fmla="*/ 12 w 457"/>
                <a:gd name="T29" fmla="*/ 155 h 457"/>
                <a:gd name="T30" fmla="*/ 30 w 457"/>
                <a:gd name="T31" fmla="*/ 216 h 457"/>
                <a:gd name="T32" fmla="*/ 30 w 457"/>
                <a:gd name="T33" fmla="*/ 241 h 457"/>
                <a:gd name="T34" fmla="*/ 9 w 457"/>
                <a:gd name="T35" fmla="*/ 295 h 457"/>
                <a:gd name="T36" fmla="*/ 23 w 457"/>
                <a:gd name="T37" fmla="*/ 330 h 457"/>
                <a:gd name="T38" fmla="*/ 79 w 457"/>
                <a:gd name="T39" fmla="*/ 360 h 457"/>
                <a:gd name="T40" fmla="*/ 97 w 457"/>
                <a:gd name="T41" fmla="*/ 378 h 457"/>
                <a:gd name="T42" fmla="*/ 120 w 457"/>
                <a:gd name="T43" fmla="*/ 430 h 457"/>
                <a:gd name="T44" fmla="*/ 155 w 457"/>
                <a:gd name="T45" fmla="*/ 445 h 457"/>
                <a:gd name="T46" fmla="*/ 216 w 457"/>
                <a:gd name="T47" fmla="*/ 427 h 457"/>
                <a:gd name="T48" fmla="*/ 241 w 457"/>
                <a:gd name="T49" fmla="*/ 427 h 457"/>
                <a:gd name="T50" fmla="*/ 295 w 457"/>
                <a:gd name="T51" fmla="*/ 447 h 457"/>
                <a:gd name="T52" fmla="*/ 330 w 457"/>
                <a:gd name="T53" fmla="*/ 433 h 457"/>
                <a:gd name="T54" fmla="*/ 360 w 457"/>
                <a:gd name="T55" fmla="*/ 378 h 457"/>
                <a:gd name="T56" fmla="*/ 378 w 457"/>
                <a:gd name="T57" fmla="*/ 360 h 457"/>
                <a:gd name="T58" fmla="*/ 430 w 457"/>
                <a:gd name="T59" fmla="*/ 336 h 457"/>
                <a:gd name="T60" fmla="*/ 445 w 457"/>
                <a:gd name="T61" fmla="*/ 301 h 457"/>
                <a:gd name="T62" fmla="*/ 427 w 457"/>
                <a:gd name="T63" fmla="*/ 241 h 457"/>
                <a:gd name="T64" fmla="*/ 332 w 457"/>
                <a:gd name="T65" fmla="*/ 110 h 457"/>
                <a:gd name="T66" fmla="*/ 196 w 457"/>
                <a:gd name="T67" fmla="*/ 172 h 457"/>
                <a:gd name="T68" fmla="*/ 258 w 457"/>
                <a:gd name="T69" fmla="*/ 228 h 457"/>
                <a:gd name="T70" fmla="*/ 228 w 457"/>
                <a:gd name="T71" fmla="*/ 198 h 457"/>
                <a:gd name="T72" fmla="*/ 71 w 457"/>
                <a:gd name="T73" fmla="*/ 228 h 457"/>
                <a:gd name="T74" fmla="*/ 164 w 457"/>
                <a:gd name="T75" fmla="*/ 228 h 457"/>
                <a:gd name="T76" fmla="*/ 228 w 457"/>
                <a:gd name="T77" fmla="*/ 386 h 457"/>
                <a:gd name="T78" fmla="*/ 228 w 457"/>
                <a:gd name="T79" fmla="*/ 293 h 457"/>
                <a:gd name="T80" fmla="*/ 228 w 457"/>
                <a:gd name="T81" fmla="*/ 386 h 457"/>
                <a:gd name="T82" fmla="*/ 293 w 457"/>
                <a:gd name="T83" fmla="*/ 228 h 457"/>
                <a:gd name="T84" fmla="*/ 386 w 457"/>
                <a:gd name="T85" fmla="*/ 228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57" h="457">
                  <a:moveTo>
                    <a:pt x="457" y="239"/>
                  </a:moveTo>
                  <a:cubicBezTo>
                    <a:pt x="457" y="217"/>
                    <a:pt x="457" y="217"/>
                    <a:pt x="457" y="217"/>
                  </a:cubicBezTo>
                  <a:cubicBezTo>
                    <a:pt x="427" y="216"/>
                    <a:pt x="427" y="216"/>
                    <a:pt x="427" y="216"/>
                  </a:cubicBezTo>
                  <a:cubicBezTo>
                    <a:pt x="426" y="208"/>
                    <a:pt x="425" y="200"/>
                    <a:pt x="424" y="192"/>
                  </a:cubicBezTo>
                  <a:cubicBezTo>
                    <a:pt x="452" y="183"/>
                    <a:pt x="452" y="183"/>
                    <a:pt x="452" y="183"/>
                  </a:cubicBezTo>
                  <a:cubicBezTo>
                    <a:pt x="447" y="162"/>
                    <a:pt x="447" y="162"/>
                    <a:pt x="447" y="162"/>
                  </a:cubicBezTo>
                  <a:cubicBezTo>
                    <a:pt x="418" y="168"/>
                    <a:pt x="418" y="168"/>
                    <a:pt x="418" y="168"/>
                  </a:cubicBezTo>
                  <a:cubicBezTo>
                    <a:pt x="415" y="159"/>
                    <a:pt x="412" y="151"/>
                    <a:pt x="408" y="143"/>
                  </a:cubicBezTo>
                  <a:cubicBezTo>
                    <a:pt x="433" y="127"/>
                    <a:pt x="433" y="127"/>
                    <a:pt x="433" y="127"/>
                  </a:cubicBezTo>
                  <a:cubicBezTo>
                    <a:pt x="422" y="108"/>
                    <a:pt x="422" y="108"/>
                    <a:pt x="422" y="108"/>
                  </a:cubicBezTo>
                  <a:cubicBezTo>
                    <a:pt x="396" y="121"/>
                    <a:pt x="396" y="121"/>
                    <a:pt x="396" y="121"/>
                  </a:cubicBezTo>
                  <a:cubicBezTo>
                    <a:pt x="390" y="112"/>
                    <a:pt x="384" y="104"/>
                    <a:pt x="378" y="97"/>
                  </a:cubicBezTo>
                  <a:cubicBezTo>
                    <a:pt x="398" y="75"/>
                    <a:pt x="398" y="75"/>
                    <a:pt x="398" y="75"/>
                  </a:cubicBezTo>
                  <a:cubicBezTo>
                    <a:pt x="382" y="59"/>
                    <a:pt x="382" y="59"/>
                    <a:pt x="382" y="59"/>
                  </a:cubicBezTo>
                  <a:cubicBezTo>
                    <a:pt x="360" y="79"/>
                    <a:pt x="360" y="79"/>
                    <a:pt x="360" y="79"/>
                  </a:cubicBezTo>
                  <a:cubicBezTo>
                    <a:pt x="354" y="74"/>
                    <a:pt x="348" y="69"/>
                    <a:pt x="341" y="64"/>
                  </a:cubicBezTo>
                  <a:cubicBezTo>
                    <a:pt x="355" y="38"/>
                    <a:pt x="355" y="38"/>
                    <a:pt x="355" y="38"/>
                  </a:cubicBezTo>
                  <a:cubicBezTo>
                    <a:pt x="336" y="27"/>
                    <a:pt x="336" y="27"/>
                    <a:pt x="336" y="27"/>
                  </a:cubicBezTo>
                  <a:cubicBezTo>
                    <a:pt x="319" y="51"/>
                    <a:pt x="319" y="51"/>
                    <a:pt x="319" y="51"/>
                  </a:cubicBezTo>
                  <a:cubicBezTo>
                    <a:pt x="312" y="47"/>
                    <a:pt x="303" y="44"/>
                    <a:pt x="295" y="41"/>
                  </a:cubicBezTo>
                  <a:cubicBezTo>
                    <a:pt x="301" y="12"/>
                    <a:pt x="301" y="12"/>
                    <a:pt x="301" y="12"/>
                  </a:cubicBezTo>
                  <a:cubicBezTo>
                    <a:pt x="280" y="6"/>
                    <a:pt x="280" y="6"/>
                    <a:pt x="280" y="6"/>
                  </a:cubicBezTo>
                  <a:cubicBezTo>
                    <a:pt x="271" y="34"/>
                    <a:pt x="271" y="34"/>
                    <a:pt x="271" y="34"/>
                  </a:cubicBezTo>
                  <a:cubicBezTo>
                    <a:pt x="261" y="32"/>
                    <a:pt x="251" y="30"/>
                    <a:pt x="241" y="30"/>
                  </a:cubicBezTo>
                  <a:cubicBezTo>
                    <a:pt x="239" y="0"/>
                    <a:pt x="239" y="0"/>
                    <a:pt x="239" y="0"/>
                  </a:cubicBezTo>
                  <a:cubicBezTo>
                    <a:pt x="217" y="0"/>
                    <a:pt x="217" y="0"/>
                    <a:pt x="217" y="0"/>
                  </a:cubicBezTo>
                  <a:cubicBezTo>
                    <a:pt x="216" y="30"/>
                    <a:pt x="216" y="30"/>
                    <a:pt x="216" y="30"/>
                  </a:cubicBezTo>
                  <a:cubicBezTo>
                    <a:pt x="208" y="30"/>
                    <a:pt x="200" y="31"/>
                    <a:pt x="192" y="33"/>
                  </a:cubicBezTo>
                  <a:cubicBezTo>
                    <a:pt x="183" y="4"/>
                    <a:pt x="183" y="4"/>
                    <a:pt x="183" y="4"/>
                  </a:cubicBezTo>
                  <a:cubicBezTo>
                    <a:pt x="162" y="9"/>
                    <a:pt x="162" y="9"/>
                    <a:pt x="162" y="9"/>
                  </a:cubicBezTo>
                  <a:cubicBezTo>
                    <a:pt x="168" y="39"/>
                    <a:pt x="168" y="39"/>
                    <a:pt x="168" y="39"/>
                  </a:cubicBezTo>
                  <a:cubicBezTo>
                    <a:pt x="159" y="41"/>
                    <a:pt x="151" y="45"/>
                    <a:pt x="143" y="49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08" y="34"/>
                    <a:pt x="108" y="34"/>
                    <a:pt x="108" y="34"/>
                  </a:cubicBezTo>
                  <a:cubicBezTo>
                    <a:pt x="121" y="61"/>
                    <a:pt x="121" y="61"/>
                    <a:pt x="121" y="61"/>
                  </a:cubicBezTo>
                  <a:cubicBezTo>
                    <a:pt x="112" y="66"/>
                    <a:pt x="104" y="72"/>
                    <a:pt x="97" y="79"/>
                  </a:cubicBezTo>
                  <a:cubicBezTo>
                    <a:pt x="75" y="59"/>
                    <a:pt x="75" y="59"/>
                    <a:pt x="75" y="59"/>
                  </a:cubicBezTo>
                  <a:cubicBezTo>
                    <a:pt x="59" y="75"/>
                    <a:pt x="59" y="75"/>
                    <a:pt x="59" y="75"/>
                  </a:cubicBezTo>
                  <a:cubicBezTo>
                    <a:pt x="79" y="97"/>
                    <a:pt x="79" y="97"/>
                    <a:pt x="79" y="97"/>
                  </a:cubicBezTo>
                  <a:cubicBezTo>
                    <a:pt x="74" y="103"/>
                    <a:pt x="69" y="109"/>
                    <a:pt x="64" y="115"/>
                  </a:cubicBezTo>
                  <a:cubicBezTo>
                    <a:pt x="38" y="102"/>
                    <a:pt x="38" y="102"/>
                    <a:pt x="38" y="102"/>
                  </a:cubicBezTo>
                  <a:cubicBezTo>
                    <a:pt x="27" y="120"/>
                    <a:pt x="27" y="120"/>
                    <a:pt x="27" y="120"/>
                  </a:cubicBezTo>
                  <a:cubicBezTo>
                    <a:pt x="51" y="137"/>
                    <a:pt x="51" y="137"/>
                    <a:pt x="51" y="137"/>
                  </a:cubicBezTo>
                  <a:cubicBezTo>
                    <a:pt x="47" y="145"/>
                    <a:pt x="44" y="153"/>
                    <a:pt x="41" y="162"/>
                  </a:cubicBezTo>
                  <a:cubicBezTo>
                    <a:pt x="12" y="155"/>
                    <a:pt x="12" y="155"/>
                    <a:pt x="12" y="155"/>
                  </a:cubicBezTo>
                  <a:cubicBezTo>
                    <a:pt x="6" y="176"/>
                    <a:pt x="6" y="176"/>
                    <a:pt x="6" y="176"/>
                  </a:cubicBezTo>
                  <a:cubicBezTo>
                    <a:pt x="34" y="186"/>
                    <a:pt x="34" y="186"/>
                    <a:pt x="34" y="186"/>
                  </a:cubicBezTo>
                  <a:cubicBezTo>
                    <a:pt x="32" y="196"/>
                    <a:pt x="30" y="206"/>
                    <a:pt x="30" y="216"/>
                  </a:cubicBezTo>
                  <a:cubicBezTo>
                    <a:pt x="0" y="217"/>
                    <a:pt x="0" y="217"/>
                    <a:pt x="0" y="217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30" y="241"/>
                    <a:pt x="30" y="241"/>
                    <a:pt x="30" y="241"/>
                  </a:cubicBezTo>
                  <a:cubicBezTo>
                    <a:pt x="30" y="249"/>
                    <a:pt x="31" y="257"/>
                    <a:pt x="33" y="264"/>
                  </a:cubicBezTo>
                  <a:cubicBezTo>
                    <a:pt x="4" y="273"/>
                    <a:pt x="4" y="273"/>
                    <a:pt x="4" y="273"/>
                  </a:cubicBezTo>
                  <a:cubicBezTo>
                    <a:pt x="9" y="295"/>
                    <a:pt x="9" y="295"/>
                    <a:pt x="9" y="295"/>
                  </a:cubicBezTo>
                  <a:cubicBezTo>
                    <a:pt x="39" y="289"/>
                    <a:pt x="39" y="289"/>
                    <a:pt x="39" y="289"/>
                  </a:cubicBezTo>
                  <a:cubicBezTo>
                    <a:pt x="41" y="298"/>
                    <a:pt x="45" y="306"/>
                    <a:pt x="49" y="314"/>
                  </a:cubicBezTo>
                  <a:cubicBezTo>
                    <a:pt x="23" y="330"/>
                    <a:pt x="23" y="330"/>
                    <a:pt x="23" y="330"/>
                  </a:cubicBezTo>
                  <a:cubicBezTo>
                    <a:pt x="34" y="349"/>
                    <a:pt x="34" y="349"/>
                    <a:pt x="34" y="349"/>
                  </a:cubicBezTo>
                  <a:cubicBezTo>
                    <a:pt x="61" y="336"/>
                    <a:pt x="61" y="336"/>
                    <a:pt x="61" y="336"/>
                  </a:cubicBezTo>
                  <a:cubicBezTo>
                    <a:pt x="66" y="344"/>
                    <a:pt x="72" y="352"/>
                    <a:pt x="79" y="360"/>
                  </a:cubicBezTo>
                  <a:cubicBezTo>
                    <a:pt x="59" y="382"/>
                    <a:pt x="59" y="382"/>
                    <a:pt x="59" y="382"/>
                  </a:cubicBezTo>
                  <a:cubicBezTo>
                    <a:pt x="75" y="398"/>
                    <a:pt x="75" y="398"/>
                    <a:pt x="75" y="398"/>
                  </a:cubicBezTo>
                  <a:cubicBezTo>
                    <a:pt x="97" y="378"/>
                    <a:pt x="97" y="378"/>
                    <a:pt x="97" y="378"/>
                  </a:cubicBezTo>
                  <a:cubicBezTo>
                    <a:pt x="103" y="383"/>
                    <a:pt x="109" y="388"/>
                    <a:pt x="115" y="392"/>
                  </a:cubicBezTo>
                  <a:cubicBezTo>
                    <a:pt x="102" y="419"/>
                    <a:pt x="102" y="419"/>
                    <a:pt x="102" y="419"/>
                  </a:cubicBezTo>
                  <a:cubicBezTo>
                    <a:pt x="120" y="430"/>
                    <a:pt x="120" y="430"/>
                    <a:pt x="120" y="430"/>
                  </a:cubicBezTo>
                  <a:cubicBezTo>
                    <a:pt x="137" y="405"/>
                    <a:pt x="137" y="405"/>
                    <a:pt x="137" y="405"/>
                  </a:cubicBezTo>
                  <a:cubicBezTo>
                    <a:pt x="145" y="409"/>
                    <a:pt x="153" y="413"/>
                    <a:pt x="162" y="416"/>
                  </a:cubicBezTo>
                  <a:cubicBezTo>
                    <a:pt x="155" y="445"/>
                    <a:pt x="155" y="445"/>
                    <a:pt x="155" y="445"/>
                  </a:cubicBezTo>
                  <a:cubicBezTo>
                    <a:pt x="176" y="451"/>
                    <a:pt x="176" y="451"/>
                    <a:pt x="176" y="451"/>
                  </a:cubicBezTo>
                  <a:cubicBezTo>
                    <a:pt x="186" y="423"/>
                    <a:pt x="186" y="423"/>
                    <a:pt x="186" y="423"/>
                  </a:cubicBezTo>
                  <a:cubicBezTo>
                    <a:pt x="196" y="425"/>
                    <a:pt x="206" y="426"/>
                    <a:pt x="216" y="427"/>
                  </a:cubicBezTo>
                  <a:cubicBezTo>
                    <a:pt x="217" y="457"/>
                    <a:pt x="217" y="457"/>
                    <a:pt x="217" y="457"/>
                  </a:cubicBezTo>
                  <a:cubicBezTo>
                    <a:pt x="239" y="457"/>
                    <a:pt x="239" y="457"/>
                    <a:pt x="239" y="457"/>
                  </a:cubicBezTo>
                  <a:cubicBezTo>
                    <a:pt x="241" y="427"/>
                    <a:pt x="241" y="427"/>
                    <a:pt x="241" y="427"/>
                  </a:cubicBezTo>
                  <a:cubicBezTo>
                    <a:pt x="249" y="426"/>
                    <a:pt x="257" y="425"/>
                    <a:pt x="264" y="424"/>
                  </a:cubicBezTo>
                  <a:cubicBezTo>
                    <a:pt x="273" y="453"/>
                    <a:pt x="273" y="453"/>
                    <a:pt x="273" y="453"/>
                  </a:cubicBezTo>
                  <a:cubicBezTo>
                    <a:pt x="295" y="447"/>
                    <a:pt x="295" y="447"/>
                    <a:pt x="295" y="447"/>
                  </a:cubicBezTo>
                  <a:cubicBezTo>
                    <a:pt x="289" y="418"/>
                    <a:pt x="289" y="418"/>
                    <a:pt x="289" y="418"/>
                  </a:cubicBezTo>
                  <a:cubicBezTo>
                    <a:pt x="297" y="415"/>
                    <a:pt x="306" y="412"/>
                    <a:pt x="314" y="408"/>
                  </a:cubicBezTo>
                  <a:cubicBezTo>
                    <a:pt x="330" y="433"/>
                    <a:pt x="330" y="433"/>
                    <a:pt x="330" y="433"/>
                  </a:cubicBezTo>
                  <a:cubicBezTo>
                    <a:pt x="349" y="423"/>
                    <a:pt x="349" y="423"/>
                    <a:pt x="349" y="423"/>
                  </a:cubicBezTo>
                  <a:cubicBezTo>
                    <a:pt x="336" y="396"/>
                    <a:pt x="336" y="396"/>
                    <a:pt x="336" y="396"/>
                  </a:cubicBezTo>
                  <a:cubicBezTo>
                    <a:pt x="344" y="390"/>
                    <a:pt x="352" y="384"/>
                    <a:pt x="360" y="378"/>
                  </a:cubicBezTo>
                  <a:cubicBezTo>
                    <a:pt x="382" y="398"/>
                    <a:pt x="382" y="398"/>
                    <a:pt x="382" y="398"/>
                  </a:cubicBezTo>
                  <a:cubicBezTo>
                    <a:pt x="398" y="382"/>
                    <a:pt x="398" y="382"/>
                    <a:pt x="398" y="382"/>
                  </a:cubicBezTo>
                  <a:cubicBezTo>
                    <a:pt x="378" y="360"/>
                    <a:pt x="378" y="360"/>
                    <a:pt x="378" y="360"/>
                  </a:cubicBezTo>
                  <a:cubicBezTo>
                    <a:pt x="383" y="354"/>
                    <a:pt x="388" y="348"/>
                    <a:pt x="392" y="341"/>
                  </a:cubicBezTo>
                  <a:cubicBezTo>
                    <a:pt x="419" y="355"/>
                    <a:pt x="419" y="355"/>
                    <a:pt x="419" y="355"/>
                  </a:cubicBezTo>
                  <a:cubicBezTo>
                    <a:pt x="430" y="336"/>
                    <a:pt x="430" y="336"/>
                    <a:pt x="430" y="336"/>
                  </a:cubicBezTo>
                  <a:cubicBezTo>
                    <a:pt x="405" y="320"/>
                    <a:pt x="405" y="320"/>
                    <a:pt x="405" y="320"/>
                  </a:cubicBezTo>
                  <a:cubicBezTo>
                    <a:pt x="409" y="312"/>
                    <a:pt x="413" y="303"/>
                    <a:pt x="416" y="295"/>
                  </a:cubicBezTo>
                  <a:cubicBezTo>
                    <a:pt x="445" y="301"/>
                    <a:pt x="445" y="301"/>
                    <a:pt x="445" y="301"/>
                  </a:cubicBezTo>
                  <a:cubicBezTo>
                    <a:pt x="451" y="280"/>
                    <a:pt x="451" y="280"/>
                    <a:pt x="451" y="280"/>
                  </a:cubicBezTo>
                  <a:cubicBezTo>
                    <a:pt x="423" y="271"/>
                    <a:pt x="423" y="271"/>
                    <a:pt x="423" y="271"/>
                  </a:cubicBezTo>
                  <a:cubicBezTo>
                    <a:pt x="425" y="261"/>
                    <a:pt x="426" y="251"/>
                    <a:pt x="427" y="241"/>
                  </a:cubicBezTo>
                  <a:lnTo>
                    <a:pt x="457" y="239"/>
                  </a:lnTo>
                  <a:close/>
                  <a:moveTo>
                    <a:pt x="228" y="71"/>
                  </a:moveTo>
                  <a:cubicBezTo>
                    <a:pt x="268" y="71"/>
                    <a:pt x="304" y="85"/>
                    <a:pt x="332" y="110"/>
                  </a:cubicBezTo>
                  <a:cubicBezTo>
                    <a:pt x="266" y="176"/>
                    <a:pt x="266" y="176"/>
                    <a:pt x="266" y="176"/>
                  </a:cubicBezTo>
                  <a:cubicBezTo>
                    <a:pt x="255" y="168"/>
                    <a:pt x="242" y="164"/>
                    <a:pt x="228" y="164"/>
                  </a:cubicBezTo>
                  <a:cubicBezTo>
                    <a:pt x="216" y="164"/>
                    <a:pt x="205" y="167"/>
                    <a:pt x="196" y="172"/>
                  </a:cubicBezTo>
                  <a:cubicBezTo>
                    <a:pt x="129" y="106"/>
                    <a:pt x="129" y="106"/>
                    <a:pt x="129" y="106"/>
                  </a:cubicBezTo>
                  <a:cubicBezTo>
                    <a:pt x="156" y="84"/>
                    <a:pt x="191" y="71"/>
                    <a:pt x="228" y="71"/>
                  </a:cubicBezTo>
                  <a:close/>
                  <a:moveTo>
                    <a:pt x="258" y="228"/>
                  </a:moveTo>
                  <a:cubicBezTo>
                    <a:pt x="258" y="245"/>
                    <a:pt x="245" y="258"/>
                    <a:pt x="228" y="258"/>
                  </a:cubicBezTo>
                  <a:cubicBezTo>
                    <a:pt x="212" y="258"/>
                    <a:pt x="198" y="245"/>
                    <a:pt x="198" y="228"/>
                  </a:cubicBezTo>
                  <a:cubicBezTo>
                    <a:pt x="198" y="212"/>
                    <a:pt x="212" y="198"/>
                    <a:pt x="228" y="198"/>
                  </a:cubicBezTo>
                  <a:cubicBezTo>
                    <a:pt x="245" y="198"/>
                    <a:pt x="258" y="212"/>
                    <a:pt x="258" y="228"/>
                  </a:cubicBezTo>
                  <a:close/>
                  <a:moveTo>
                    <a:pt x="110" y="332"/>
                  </a:moveTo>
                  <a:cubicBezTo>
                    <a:pt x="85" y="304"/>
                    <a:pt x="71" y="268"/>
                    <a:pt x="71" y="228"/>
                  </a:cubicBezTo>
                  <a:cubicBezTo>
                    <a:pt x="71" y="187"/>
                    <a:pt x="86" y="150"/>
                    <a:pt x="112" y="122"/>
                  </a:cubicBezTo>
                  <a:cubicBezTo>
                    <a:pt x="178" y="188"/>
                    <a:pt x="178" y="188"/>
                    <a:pt x="178" y="188"/>
                  </a:cubicBezTo>
                  <a:cubicBezTo>
                    <a:pt x="169" y="199"/>
                    <a:pt x="164" y="213"/>
                    <a:pt x="164" y="228"/>
                  </a:cubicBezTo>
                  <a:cubicBezTo>
                    <a:pt x="164" y="242"/>
                    <a:pt x="168" y="255"/>
                    <a:pt x="176" y="266"/>
                  </a:cubicBezTo>
                  <a:lnTo>
                    <a:pt x="110" y="332"/>
                  </a:lnTo>
                  <a:close/>
                  <a:moveTo>
                    <a:pt x="228" y="386"/>
                  </a:moveTo>
                  <a:cubicBezTo>
                    <a:pt x="189" y="386"/>
                    <a:pt x="154" y="372"/>
                    <a:pt x="126" y="348"/>
                  </a:cubicBezTo>
                  <a:cubicBezTo>
                    <a:pt x="192" y="282"/>
                    <a:pt x="192" y="282"/>
                    <a:pt x="192" y="282"/>
                  </a:cubicBezTo>
                  <a:cubicBezTo>
                    <a:pt x="203" y="289"/>
                    <a:pt x="215" y="293"/>
                    <a:pt x="228" y="293"/>
                  </a:cubicBezTo>
                  <a:cubicBezTo>
                    <a:pt x="244" y="293"/>
                    <a:pt x="258" y="288"/>
                    <a:pt x="269" y="279"/>
                  </a:cubicBezTo>
                  <a:cubicBezTo>
                    <a:pt x="335" y="345"/>
                    <a:pt x="335" y="345"/>
                    <a:pt x="335" y="345"/>
                  </a:cubicBezTo>
                  <a:cubicBezTo>
                    <a:pt x="307" y="370"/>
                    <a:pt x="269" y="386"/>
                    <a:pt x="228" y="386"/>
                  </a:cubicBezTo>
                  <a:close/>
                  <a:moveTo>
                    <a:pt x="351" y="327"/>
                  </a:moveTo>
                  <a:cubicBezTo>
                    <a:pt x="284" y="261"/>
                    <a:pt x="284" y="261"/>
                    <a:pt x="284" y="261"/>
                  </a:cubicBezTo>
                  <a:cubicBezTo>
                    <a:pt x="290" y="251"/>
                    <a:pt x="293" y="240"/>
                    <a:pt x="293" y="228"/>
                  </a:cubicBezTo>
                  <a:cubicBezTo>
                    <a:pt x="293" y="215"/>
                    <a:pt x="289" y="203"/>
                    <a:pt x="282" y="192"/>
                  </a:cubicBezTo>
                  <a:cubicBezTo>
                    <a:pt x="348" y="126"/>
                    <a:pt x="348" y="126"/>
                    <a:pt x="348" y="126"/>
                  </a:cubicBezTo>
                  <a:cubicBezTo>
                    <a:pt x="372" y="154"/>
                    <a:pt x="386" y="189"/>
                    <a:pt x="386" y="228"/>
                  </a:cubicBezTo>
                  <a:cubicBezTo>
                    <a:pt x="386" y="266"/>
                    <a:pt x="373" y="300"/>
                    <a:pt x="351" y="3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1" name="Freeform 585"/>
            <p:cNvSpPr>
              <a:spLocks noEditPoints="1"/>
            </p:cNvSpPr>
            <p:nvPr/>
          </p:nvSpPr>
          <p:spPr bwMode="auto">
            <a:xfrm flipH="1">
              <a:off x="1799892" y="1954513"/>
              <a:ext cx="535304" cy="533478"/>
            </a:xfrm>
            <a:custGeom>
              <a:avLst/>
              <a:gdLst>
                <a:gd name="T0" fmla="*/ 201 w 215"/>
                <a:gd name="T1" fmla="*/ 101 h 215"/>
                <a:gd name="T2" fmla="*/ 211 w 215"/>
                <a:gd name="T3" fmla="*/ 76 h 215"/>
                <a:gd name="T4" fmla="*/ 204 w 215"/>
                <a:gd name="T5" fmla="*/ 60 h 215"/>
                <a:gd name="T6" fmla="*/ 178 w 215"/>
                <a:gd name="T7" fmla="*/ 45 h 215"/>
                <a:gd name="T8" fmla="*/ 170 w 215"/>
                <a:gd name="T9" fmla="*/ 37 h 215"/>
                <a:gd name="T10" fmla="*/ 159 w 215"/>
                <a:gd name="T11" fmla="*/ 12 h 215"/>
                <a:gd name="T12" fmla="*/ 142 w 215"/>
                <a:gd name="T13" fmla="*/ 5 h 215"/>
                <a:gd name="T14" fmla="*/ 114 w 215"/>
                <a:gd name="T15" fmla="*/ 14 h 215"/>
                <a:gd name="T16" fmla="*/ 102 w 215"/>
                <a:gd name="T17" fmla="*/ 14 h 215"/>
                <a:gd name="T18" fmla="*/ 77 w 215"/>
                <a:gd name="T19" fmla="*/ 4 h 215"/>
                <a:gd name="T20" fmla="*/ 60 w 215"/>
                <a:gd name="T21" fmla="*/ 11 h 215"/>
                <a:gd name="T22" fmla="*/ 46 w 215"/>
                <a:gd name="T23" fmla="*/ 37 h 215"/>
                <a:gd name="T24" fmla="*/ 38 w 215"/>
                <a:gd name="T25" fmla="*/ 45 h 215"/>
                <a:gd name="T26" fmla="*/ 13 w 215"/>
                <a:gd name="T27" fmla="*/ 57 h 215"/>
                <a:gd name="T28" fmla="*/ 6 w 215"/>
                <a:gd name="T29" fmla="*/ 73 h 215"/>
                <a:gd name="T30" fmla="*/ 14 w 215"/>
                <a:gd name="T31" fmla="*/ 101 h 215"/>
                <a:gd name="T32" fmla="*/ 14 w 215"/>
                <a:gd name="T33" fmla="*/ 113 h 215"/>
                <a:gd name="T34" fmla="*/ 5 w 215"/>
                <a:gd name="T35" fmla="*/ 139 h 215"/>
                <a:gd name="T36" fmla="*/ 12 w 215"/>
                <a:gd name="T37" fmla="*/ 155 h 215"/>
                <a:gd name="T38" fmla="*/ 38 w 215"/>
                <a:gd name="T39" fmla="*/ 169 h 215"/>
                <a:gd name="T40" fmla="*/ 46 w 215"/>
                <a:gd name="T41" fmla="*/ 178 h 215"/>
                <a:gd name="T42" fmla="*/ 57 w 215"/>
                <a:gd name="T43" fmla="*/ 202 h 215"/>
                <a:gd name="T44" fmla="*/ 74 w 215"/>
                <a:gd name="T45" fmla="*/ 209 h 215"/>
                <a:gd name="T46" fmla="*/ 102 w 215"/>
                <a:gd name="T47" fmla="*/ 201 h 215"/>
                <a:gd name="T48" fmla="*/ 114 w 215"/>
                <a:gd name="T49" fmla="*/ 201 h 215"/>
                <a:gd name="T50" fmla="*/ 139 w 215"/>
                <a:gd name="T51" fmla="*/ 210 h 215"/>
                <a:gd name="T52" fmla="*/ 156 w 215"/>
                <a:gd name="T53" fmla="*/ 204 h 215"/>
                <a:gd name="T54" fmla="*/ 170 w 215"/>
                <a:gd name="T55" fmla="*/ 178 h 215"/>
                <a:gd name="T56" fmla="*/ 178 w 215"/>
                <a:gd name="T57" fmla="*/ 169 h 215"/>
                <a:gd name="T58" fmla="*/ 203 w 215"/>
                <a:gd name="T59" fmla="*/ 158 h 215"/>
                <a:gd name="T60" fmla="*/ 210 w 215"/>
                <a:gd name="T61" fmla="*/ 142 h 215"/>
                <a:gd name="T62" fmla="*/ 201 w 215"/>
                <a:gd name="T63" fmla="*/ 113 h 215"/>
                <a:gd name="T64" fmla="*/ 157 w 215"/>
                <a:gd name="T65" fmla="*/ 51 h 215"/>
                <a:gd name="T66" fmla="*/ 93 w 215"/>
                <a:gd name="T67" fmla="*/ 81 h 215"/>
                <a:gd name="T68" fmla="*/ 122 w 215"/>
                <a:gd name="T69" fmla="*/ 107 h 215"/>
                <a:gd name="T70" fmla="*/ 108 w 215"/>
                <a:gd name="T71" fmla="*/ 93 h 215"/>
                <a:gd name="T72" fmla="*/ 34 w 215"/>
                <a:gd name="T73" fmla="*/ 107 h 215"/>
                <a:gd name="T74" fmla="*/ 77 w 215"/>
                <a:gd name="T75" fmla="*/ 107 h 215"/>
                <a:gd name="T76" fmla="*/ 108 w 215"/>
                <a:gd name="T77" fmla="*/ 182 h 215"/>
                <a:gd name="T78" fmla="*/ 108 w 215"/>
                <a:gd name="T79" fmla="*/ 138 h 215"/>
                <a:gd name="T80" fmla="*/ 108 w 215"/>
                <a:gd name="T81" fmla="*/ 182 h 215"/>
                <a:gd name="T82" fmla="*/ 138 w 215"/>
                <a:gd name="T83" fmla="*/ 107 h 215"/>
                <a:gd name="T84" fmla="*/ 182 w 215"/>
                <a:gd name="T85" fmla="*/ 107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15" h="215">
                  <a:moveTo>
                    <a:pt x="215" y="113"/>
                  </a:moveTo>
                  <a:cubicBezTo>
                    <a:pt x="215" y="102"/>
                    <a:pt x="215" y="102"/>
                    <a:pt x="215" y="102"/>
                  </a:cubicBezTo>
                  <a:cubicBezTo>
                    <a:pt x="201" y="101"/>
                    <a:pt x="201" y="101"/>
                    <a:pt x="201" y="101"/>
                  </a:cubicBezTo>
                  <a:cubicBezTo>
                    <a:pt x="201" y="98"/>
                    <a:pt x="201" y="94"/>
                    <a:pt x="200" y="90"/>
                  </a:cubicBezTo>
                  <a:cubicBezTo>
                    <a:pt x="214" y="86"/>
                    <a:pt x="214" y="86"/>
                    <a:pt x="214" y="86"/>
                  </a:cubicBezTo>
                  <a:cubicBezTo>
                    <a:pt x="211" y="76"/>
                    <a:pt x="211" y="76"/>
                    <a:pt x="211" y="76"/>
                  </a:cubicBezTo>
                  <a:cubicBezTo>
                    <a:pt x="197" y="79"/>
                    <a:pt x="197" y="79"/>
                    <a:pt x="197" y="79"/>
                  </a:cubicBezTo>
                  <a:cubicBezTo>
                    <a:pt x="196" y="75"/>
                    <a:pt x="194" y="71"/>
                    <a:pt x="193" y="67"/>
                  </a:cubicBezTo>
                  <a:cubicBezTo>
                    <a:pt x="204" y="60"/>
                    <a:pt x="204" y="60"/>
                    <a:pt x="204" y="60"/>
                  </a:cubicBezTo>
                  <a:cubicBezTo>
                    <a:pt x="199" y="51"/>
                    <a:pt x="199" y="51"/>
                    <a:pt x="199" y="51"/>
                  </a:cubicBezTo>
                  <a:cubicBezTo>
                    <a:pt x="187" y="57"/>
                    <a:pt x="187" y="57"/>
                    <a:pt x="187" y="57"/>
                  </a:cubicBezTo>
                  <a:cubicBezTo>
                    <a:pt x="184" y="53"/>
                    <a:pt x="181" y="49"/>
                    <a:pt x="178" y="45"/>
                  </a:cubicBezTo>
                  <a:cubicBezTo>
                    <a:pt x="188" y="35"/>
                    <a:pt x="188" y="35"/>
                    <a:pt x="188" y="35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70" y="37"/>
                    <a:pt x="170" y="37"/>
                    <a:pt x="170" y="37"/>
                  </a:cubicBezTo>
                  <a:cubicBezTo>
                    <a:pt x="167" y="35"/>
                    <a:pt x="164" y="32"/>
                    <a:pt x="161" y="30"/>
                  </a:cubicBezTo>
                  <a:cubicBezTo>
                    <a:pt x="168" y="18"/>
                    <a:pt x="168" y="18"/>
                    <a:pt x="168" y="18"/>
                  </a:cubicBezTo>
                  <a:cubicBezTo>
                    <a:pt x="159" y="12"/>
                    <a:pt x="159" y="12"/>
                    <a:pt x="159" y="12"/>
                  </a:cubicBezTo>
                  <a:cubicBezTo>
                    <a:pt x="151" y="24"/>
                    <a:pt x="151" y="24"/>
                    <a:pt x="151" y="24"/>
                  </a:cubicBezTo>
                  <a:cubicBezTo>
                    <a:pt x="147" y="22"/>
                    <a:pt x="143" y="20"/>
                    <a:pt x="139" y="19"/>
                  </a:cubicBezTo>
                  <a:cubicBezTo>
                    <a:pt x="142" y="5"/>
                    <a:pt x="142" y="5"/>
                    <a:pt x="142" y="5"/>
                  </a:cubicBezTo>
                  <a:cubicBezTo>
                    <a:pt x="132" y="3"/>
                    <a:pt x="132" y="3"/>
                    <a:pt x="132" y="3"/>
                  </a:cubicBezTo>
                  <a:cubicBezTo>
                    <a:pt x="128" y="16"/>
                    <a:pt x="128" y="16"/>
                    <a:pt x="128" y="16"/>
                  </a:cubicBezTo>
                  <a:cubicBezTo>
                    <a:pt x="123" y="15"/>
                    <a:pt x="119" y="14"/>
                    <a:pt x="114" y="14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03" y="0"/>
                    <a:pt x="103" y="0"/>
                    <a:pt x="103" y="0"/>
                  </a:cubicBezTo>
                  <a:cubicBezTo>
                    <a:pt x="102" y="14"/>
                    <a:pt x="102" y="14"/>
                    <a:pt x="102" y="14"/>
                  </a:cubicBezTo>
                  <a:cubicBezTo>
                    <a:pt x="98" y="14"/>
                    <a:pt x="95" y="15"/>
                    <a:pt x="91" y="15"/>
                  </a:cubicBezTo>
                  <a:cubicBezTo>
                    <a:pt x="87" y="2"/>
                    <a:pt x="87" y="2"/>
                    <a:pt x="87" y="2"/>
                  </a:cubicBezTo>
                  <a:cubicBezTo>
                    <a:pt x="77" y="4"/>
                    <a:pt x="77" y="4"/>
                    <a:pt x="77" y="4"/>
                  </a:cubicBezTo>
                  <a:cubicBezTo>
                    <a:pt x="79" y="18"/>
                    <a:pt x="79" y="18"/>
                    <a:pt x="79" y="18"/>
                  </a:cubicBezTo>
                  <a:cubicBezTo>
                    <a:pt x="75" y="19"/>
                    <a:pt x="71" y="21"/>
                    <a:pt x="68" y="23"/>
                  </a:cubicBezTo>
                  <a:cubicBezTo>
                    <a:pt x="60" y="11"/>
                    <a:pt x="60" y="11"/>
                    <a:pt x="60" y="11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7" y="29"/>
                    <a:pt x="57" y="29"/>
                    <a:pt x="57" y="29"/>
                  </a:cubicBezTo>
                  <a:cubicBezTo>
                    <a:pt x="53" y="31"/>
                    <a:pt x="50" y="34"/>
                    <a:pt x="46" y="37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38" y="45"/>
                    <a:pt x="38" y="45"/>
                    <a:pt x="38" y="45"/>
                  </a:cubicBezTo>
                  <a:cubicBezTo>
                    <a:pt x="35" y="48"/>
                    <a:pt x="33" y="51"/>
                    <a:pt x="31" y="54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25" y="64"/>
                    <a:pt x="25" y="64"/>
                    <a:pt x="25" y="64"/>
                  </a:cubicBezTo>
                  <a:cubicBezTo>
                    <a:pt x="23" y="68"/>
                    <a:pt x="21" y="72"/>
                    <a:pt x="20" y="76"/>
                  </a:cubicBezTo>
                  <a:cubicBezTo>
                    <a:pt x="6" y="73"/>
                    <a:pt x="6" y="73"/>
                    <a:pt x="6" y="73"/>
                  </a:cubicBezTo>
                  <a:cubicBezTo>
                    <a:pt x="3" y="83"/>
                    <a:pt x="3" y="83"/>
                    <a:pt x="3" y="83"/>
                  </a:cubicBezTo>
                  <a:cubicBezTo>
                    <a:pt x="16" y="87"/>
                    <a:pt x="16" y="87"/>
                    <a:pt x="16" y="87"/>
                  </a:cubicBezTo>
                  <a:cubicBezTo>
                    <a:pt x="15" y="92"/>
                    <a:pt x="15" y="97"/>
                    <a:pt x="14" y="101"/>
                  </a:cubicBezTo>
                  <a:cubicBezTo>
                    <a:pt x="0" y="102"/>
                    <a:pt x="0" y="102"/>
                    <a:pt x="0" y="102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14" y="113"/>
                    <a:pt x="14" y="113"/>
                    <a:pt x="14" y="113"/>
                  </a:cubicBezTo>
                  <a:cubicBezTo>
                    <a:pt x="15" y="117"/>
                    <a:pt x="15" y="121"/>
                    <a:pt x="16" y="124"/>
                  </a:cubicBezTo>
                  <a:cubicBezTo>
                    <a:pt x="2" y="129"/>
                    <a:pt x="2" y="129"/>
                    <a:pt x="2" y="129"/>
                  </a:cubicBezTo>
                  <a:cubicBezTo>
                    <a:pt x="5" y="139"/>
                    <a:pt x="5" y="139"/>
                    <a:pt x="5" y="139"/>
                  </a:cubicBezTo>
                  <a:cubicBezTo>
                    <a:pt x="19" y="136"/>
                    <a:pt x="19" y="136"/>
                    <a:pt x="19" y="136"/>
                  </a:cubicBezTo>
                  <a:cubicBezTo>
                    <a:pt x="20" y="140"/>
                    <a:pt x="22" y="144"/>
                    <a:pt x="23" y="148"/>
                  </a:cubicBezTo>
                  <a:cubicBezTo>
                    <a:pt x="12" y="155"/>
                    <a:pt x="12" y="155"/>
                    <a:pt x="12" y="155"/>
                  </a:cubicBezTo>
                  <a:cubicBezTo>
                    <a:pt x="17" y="164"/>
                    <a:pt x="17" y="164"/>
                    <a:pt x="17" y="164"/>
                  </a:cubicBezTo>
                  <a:cubicBezTo>
                    <a:pt x="29" y="158"/>
                    <a:pt x="29" y="158"/>
                    <a:pt x="29" y="158"/>
                  </a:cubicBezTo>
                  <a:cubicBezTo>
                    <a:pt x="32" y="162"/>
                    <a:pt x="35" y="166"/>
                    <a:pt x="38" y="169"/>
                  </a:cubicBezTo>
                  <a:cubicBezTo>
                    <a:pt x="28" y="180"/>
                    <a:pt x="28" y="180"/>
                    <a:pt x="28" y="180"/>
                  </a:cubicBezTo>
                  <a:cubicBezTo>
                    <a:pt x="36" y="187"/>
                    <a:pt x="36" y="187"/>
                    <a:pt x="36" y="187"/>
                  </a:cubicBezTo>
                  <a:cubicBezTo>
                    <a:pt x="46" y="178"/>
                    <a:pt x="46" y="178"/>
                    <a:pt x="46" y="178"/>
                  </a:cubicBezTo>
                  <a:cubicBezTo>
                    <a:pt x="49" y="180"/>
                    <a:pt x="52" y="182"/>
                    <a:pt x="55" y="185"/>
                  </a:cubicBezTo>
                  <a:cubicBezTo>
                    <a:pt x="48" y="197"/>
                    <a:pt x="48" y="197"/>
                    <a:pt x="48" y="197"/>
                  </a:cubicBezTo>
                  <a:cubicBezTo>
                    <a:pt x="57" y="202"/>
                    <a:pt x="57" y="202"/>
                    <a:pt x="57" y="202"/>
                  </a:cubicBezTo>
                  <a:cubicBezTo>
                    <a:pt x="65" y="191"/>
                    <a:pt x="65" y="191"/>
                    <a:pt x="65" y="191"/>
                  </a:cubicBezTo>
                  <a:cubicBezTo>
                    <a:pt x="69" y="193"/>
                    <a:pt x="73" y="194"/>
                    <a:pt x="77" y="196"/>
                  </a:cubicBezTo>
                  <a:cubicBezTo>
                    <a:pt x="74" y="209"/>
                    <a:pt x="74" y="209"/>
                    <a:pt x="74" y="209"/>
                  </a:cubicBezTo>
                  <a:cubicBezTo>
                    <a:pt x="83" y="212"/>
                    <a:pt x="83" y="212"/>
                    <a:pt x="83" y="212"/>
                  </a:cubicBezTo>
                  <a:cubicBezTo>
                    <a:pt x="88" y="199"/>
                    <a:pt x="88" y="199"/>
                    <a:pt x="88" y="199"/>
                  </a:cubicBezTo>
                  <a:cubicBezTo>
                    <a:pt x="93" y="200"/>
                    <a:pt x="97" y="201"/>
                    <a:pt x="102" y="201"/>
                  </a:cubicBezTo>
                  <a:cubicBezTo>
                    <a:pt x="103" y="215"/>
                    <a:pt x="103" y="215"/>
                    <a:pt x="103" y="215"/>
                  </a:cubicBezTo>
                  <a:cubicBezTo>
                    <a:pt x="113" y="215"/>
                    <a:pt x="113" y="215"/>
                    <a:pt x="113" y="215"/>
                  </a:cubicBezTo>
                  <a:cubicBezTo>
                    <a:pt x="114" y="201"/>
                    <a:pt x="114" y="201"/>
                    <a:pt x="114" y="201"/>
                  </a:cubicBezTo>
                  <a:cubicBezTo>
                    <a:pt x="118" y="201"/>
                    <a:pt x="121" y="200"/>
                    <a:pt x="125" y="200"/>
                  </a:cubicBezTo>
                  <a:cubicBezTo>
                    <a:pt x="129" y="213"/>
                    <a:pt x="129" y="213"/>
                    <a:pt x="129" y="213"/>
                  </a:cubicBezTo>
                  <a:cubicBezTo>
                    <a:pt x="139" y="210"/>
                    <a:pt x="139" y="210"/>
                    <a:pt x="139" y="210"/>
                  </a:cubicBezTo>
                  <a:cubicBezTo>
                    <a:pt x="137" y="197"/>
                    <a:pt x="137" y="197"/>
                    <a:pt x="137" y="197"/>
                  </a:cubicBezTo>
                  <a:cubicBezTo>
                    <a:pt x="141" y="195"/>
                    <a:pt x="144" y="194"/>
                    <a:pt x="148" y="192"/>
                  </a:cubicBezTo>
                  <a:cubicBezTo>
                    <a:pt x="156" y="204"/>
                    <a:pt x="156" y="204"/>
                    <a:pt x="156" y="204"/>
                  </a:cubicBezTo>
                  <a:cubicBezTo>
                    <a:pt x="165" y="199"/>
                    <a:pt x="165" y="199"/>
                    <a:pt x="165" y="199"/>
                  </a:cubicBezTo>
                  <a:cubicBezTo>
                    <a:pt x="159" y="186"/>
                    <a:pt x="159" y="186"/>
                    <a:pt x="159" y="186"/>
                  </a:cubicBezTo>
                  <a:cubicBezTo>
                    <a:pt x="163" y="184"/>
                    <a:pt x="166" y="181"/>
                    <a:pt x="170" y="178"/>
                  </a:cubicBezTo>
                  <a:cubicBezTo>
                    <a:pt x="180" y="187"/>
                    <a:pt x="180" y="187"/>
                    <a:pt x="180" y="187"/>
                  </a:cubicBezTo>
                  <a:cubicBezTo>
                    <a:pt x="188" y="180"/>
                    <a:pt x="188" y="180"/>
                    <a:pt x="188" y="180"/>
                  </a:cubicBezTo>
                  <a:cubicBezTo>
                    <a:pt x="178" y="169"/>
                    <a:pt x="178" y="169"/>
                    <a:pt x="178" y="169"/>
                  </a:cubicBezTo>
                  <a:cubicBezTo>
                    <a:pt x="181" y="166"/>
                    <a:pt x="183" y="164"/>
                    <a:pt x="185" y="161"/>
                  </a:cubicBezTo>
                  <a:cubicBezTo>
                    <a:pt x="198" y="167"/>
                    <a:pt x="198" y="167"/>
                    <a:pt x="198" y="167"/>
                  </a:cubicBezTo>
                  <a:cubicBezTo>
                    <a:pt x="203" y="158"/>
                    <a:pt x="203" y="158"/>
                    <a:pt x="203" y="158"/>
                  </a:cubicBezTo>
                  <a:cubicBezTo>
                    <a:pt x="191" y="150"/>
                    <a:pt x="191" y="150"/>
                    <a:pt x="191" y="150"/>
                  </a:cubicBezTo>
                  <a:cubicBezTo>
                    <a:pt x="193" y="147"/>
                    <a:pt x="195" y="143"/>
                    <a:pt x="196" y="139"/>
                  </a:cubicBezTo>
                  <a:cubicBezTo>
                    <a:pt x="210" y="142"/>
                    <a:pt x="210" y="142"/>
                    <a:pt x="210" y="142"/>
                  </a:cubicBezTo>
                  <a:cubicBezTo>
                    <a:pt x="213" y="132"/>
                    <a:pt x="213" y="132"/>
                    <a:pt x="213" y="132"/>
                  </a:cubicBezTo>
                  <a:cubicBezTo>
                    <a:pt x="200" y="127"/>
                    <a:pt x="200" y="127"/>
                    <a:pt x="200" y="127"/>
                  </a:cubicBezTo>
                  <a:cubicBezTo>
                    <a:pt x="201" y="123"/>
                    <a:pt x="201" y="118"/>
                    <a:pt x="201" y="113"/>
                  </a:cubicBezTo>
                  <a:lnTo>
                    <a:pt x="215" y="113"/>
                  </a:lnTo>
                  <a:close/>
                  <a:moveTo>
                    <a:pt x="108" y="33"/>
                  </a:moveTo>
                  <a:cubicBezTo>
                    <a:pt x="127" y="33"/>
                    <a:pt x="144" y="40"/>
                    <a:pt x="157" y="51"/>
                  </a:cubicBezTo>
                  <a:cubicBezTo>
                    <a:pt x="126" y="83"/>
                    <a:pt x="126" y="83"/>
                    <a:pt x="126" y="83"/>
                  </a:cubicBezTo>
                  <a:cubicBezTo>
                    <a:pt x="121" y="79"/>
                    <a:pt x="115" y="77"/>
                    <a:pt x="108" y="77"/>
                  </a:cubicBezTo>
                  <a:cubicBezTo>
                    <a:pt x="102" y="77"/>
                    <a:pt x="97" y="78"/>
                    <a:pt x="93" y="81"/>
                  </a:cubicBezTo>
                  <a:cubicBezTo>
                    <a:pt x="61" y="50"/>
                    <a:pt x="61" y="50"/>
                    <a:pt x="61" y="50"/>
                  </a:cubicBezTo>
                  <a:cubicBezTo>
                    <a:pt x="74" y="39"/>
                    <a:pt x="90" y="33"/>
                    <a:pt x="108" y="33"/>
                  </a:cubicBezTo>
                  <a:close/>
                  <a:moveTo>
                    <a:pt x="122" y="107"/>
                  </a:moveTo>
                  <a:cubicBezTo>
                    <a:pt x="122" y="115"/>
                    <a:pt x="116" y="121"/>
                    <a:pt x="108" y="121"/>
                  </a:cubicBezTo>
                  <a:cubicBezTo>
                    <a:pt x="100" y="121"/>
                    <a:pt x="94" y="115"/>
                    <a:pt x="94" y="107"/>
                  </a:cubicBezTo>
                  <a:cubicBezTo>
                    <a:pt x="94" y="100"/>
                    <a:pt x="100" y="93"/>
                    <a:pt x="108" y="93"/>
                  </a:cubicBezTo>
                  <a:cubicBezTo>
                    <a:pt x="116" y="93"/>
                    <a:pt x="122" y="100"/>
                    <a:pt x="122" y="107"/>
                  </a:cubicBezTo>
                  <a:close/>
                  <a:moveTo>
                    <a:pt x="52" y="156"/>
                  </a:moveTo>
                  <a:cubicBezTo>
                    <a:pt x="41" y="143"/>
                    <a:pt x="34" y="126"/>
                    <a:pt x="34" y="107"/>
                  </a:cubicBezTo>
                  <a:cubicBezTo>
                    <a:pt x="34" y="88"/>
                    <a:pt x="41" y="70"/>
                    <a:pt x="53" y="57"/>
                  </a:cubicBezTo>
                  <a:cubicBezTo>
                    <a:pt x="84" y="88"/>
                    <a:pt x="84" y="88"/>
                    <a:pt x="84" y="88"/>
                  </a:cubicBezTo>
                  <a:cubicBezTo>
                    <a:pt x="80" y="93"/>
                    <a:pt x="77" y="100"/>
                    <a:pt x="77" y="107"/>
                  </a:cubicBezTo>
                  <a:cubicBezTo>
                    <a:pt x="77" y="114"/>
                    <a:pt x="80" y="120"/>
                    <a:pt x="83" y="125"/>
                  </a:cubicBezTo>
                  <a:lnTo>
                    <a:pt x="52" y="156"/>
                  </a:lnTo>
                  <a:close/>
                  <a:moveTo>
                    <a:pt x="108" y="182"/>
                  </a:moveTo>
                  <a:cubicBezTo>
                    <a:pt x="90" y="182"/>
                    <a:pt x="73" y="175"/>
                    <a:pt x="60" y="164"/>
                  </a:cubicBezTo>
                  <a:cubicBezTo>
                    <a:pt x="91" y="133"/>
                    <a:pt x="91" y="133"/>
                    <a:pt x="91" y="133"/>
                  </a:cubicBezTo>
                  <a:cubicBezTo>
                    <a:pt x="96" y="136"/>
                    <a:pt x="102" y="138"/>
                    <a:pt x="108" y="138"/>
                  </a:cubicBezTo>
                  <a:cubicBezTo>
                    <a:pt x="115" y="138"/>
                    <a:pt x="122" y="135"/>
                    <a:pt x="127" y="131"/>
                  </a:cubicBezTo>
                  <a:cubicBezTo>
                    <a:pt x="158" y="162"/>
                    <a:pt x="158" y="162"/>
                    <a:pt x="158" y="162"/>
                  </a:cubicBezTo>
                  <a:cubicBezTo>
                    <a:pt x="145" y="174"/>
                    <a:pt x="127" y="182"/>
                    <a:pt x="108" y="182"/>
                  </a:cubicBezTo>
                  <a:close/>
                  <a:moveTo>
                    <a:pt x="166" y="154"/>
                  </a:moveTo>
                  <a:cubicBezTo>
                    <a:pt x="134" y="123"/>
                    <a:pt x="134" y="123"/>
                    <a:pt x="134" y="123"/>
                  </a:cubicBezTo>
                  <a:cubicBezTo>
                    <a:pt x="137" y="118"/>
                    <a:pt x="138" y="113"/>
                    <a:pt x="138" y="107"/>
                  </a:cubicBezTo>
                  <a:cubicBezTo>
                    <a:pt x="138" y="101"/>
                    <a:pt x="137" y="95"/>
                    <a:pt x="133" y="90"/>
                  </a:cubicBezTo>
                  <a:cubicBezTo>
                    <a:pt x="164" y="59"/>
                    <a:pt x="164" y="59"/>
                    <a:pt x="164" y="59"/>
                  </a:cubicBezTo>
                  <a:cubicBezTo>
                    <a:pt x="175" y="72"/>
                    <a:pt x="182" y="89"/>
                    <a:pt x="182" y="107"/>
                  </a:cubicBezTo>
                  <a:cubicBezTo>
                    <a:pt x="182" y="125"/>
                    <a:pt x="176" y="141"/>
                    <a:pt x="166" y="15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2" name="Freeform 586"/>
            <p:cNvSpPr>
              <a:spLocks noEditPoints="1"/>
            </p:cNvSpPr>
            <p:nvPr/>
          </p:nvSpPr>
          <p:spPr bwMode="auto">
            <a:xfrm flipH="1">
              <a:off x="1443632" y="2027592"/>
              <a:ext cx="337990" cy="334338"/>
            </a:xfrm>
            <a:custGeom>
              <a:avLst/>
              <a:gdLst>
                <a:gd name="T0" fmla="*/ 127 w 136"/>
                <a:gd name="T1" fmla="*/ 63 h 135"/>
                <a:gd name="T2" fmla="*/ 133 w 136"/>
                <a:gd name="T3" fmla="*/ 48 h 135"/>
                <a:gd name="T4" fmla="*/ 129 w 136"/>
                <a:gd name="T5" fmla="*/ 37 h 135"/>
                <a:gd name="T6" fmla="*/ 112 w 136"/>
                <a:gd name="T7" fmla="*/ 28 h 135"/>
                <a:gd name="T8" fmla="*/ 107 w 136"/>
                <a:gd name="T9" fmla="*/ 23 h 135"/>
                <a:gd name="T10" fmla="*/ 100 w 136"/>
                <a:gd name="T11" fmla="*/ 7 h 135"/>
                <a:gd name="T12" fmla="*/ 90 w 136"/>
                <a:gd name="T13" fmla="*/ 3 h 135"/>
                <a:gd name="T14" fmla="*/ 72 w 136"/>
                <a:gd name="T15" fmla="*/ 8 h 135"/>
                <a:gd name="T16" fmla="*/ 64 w 136"/>
                <a:gd name="T17" fmla="*/ 8 h 135"/>
                <a:gd name="T18" fmla="*/ 48 w 136"/>
                <a:gd name="T19" fmla="*/ 2 h 135"/>
                <a:gd name="T20" fmla="*/ 38 w 136"/>
                <a:gd name="T21" fmla="*/ 7 h 135"/>
                <a:gd name="T22" fmla="*/ 29 w 136"/>
                <a:gd name="T23" fmla="*/ 23 h 135"/>
                <a:gd name="T24" fmla="*/ 24 w 136"/>
                <a:gd name="T25" fmla="*/ 28 h 135"/>
                <a:gd name="T26" fmla="*/ 8 w 136"/>
                <a:gd name="T27" fmla="*/ 35 h 135"/>
                <a:gd name="T28" fmla="*/ 4 w 136"/>
                <a:gd name="T29" fmla="*/ 46 h 135"/>
                <a:gd name="T30" fmla="*/ 9 w 136"/>
                <a:gd name="T31" fmla="*/ 63 h 135"/>
                <a:gd name="T32" fmla="*/ 9 w 136"/>
                <a:gd name="T33" fmla="*/ 71 h 135"/>
                <a:gd name="T34" fmla="*/ 3 w 136"/>
                <a:gd name="T35" fmla="*/ 87 h 135"/>
                <a:gd name="T36" fmla="*/ 7 w 136"/>
                <a:gd name="T37" fmla="*/ 97 h 135"/>
                <a:gd name="T38" fmla="*/ 24 w 136"/>
                <a:gd name="T39" fmla="*/ 106 h 135"/>
                <a:gd name="T40" fmla="*/ 29 w 136"/>
                <a:gd name="T41" fmla="*/ 112 h 135"/>
                <a:gd name="T42" fmla="*/ 36 w 136"/>
                <a:gd name="T43" fmla="*/ 127 h 135"/>
                <a:gd name="T44" fmla="*/ 46 w 136"/>
                <a:gd name="T45" fmla="*/ 131 h 135"/>
                <a:gd name="T46" fmla="*/ 64 w 136"/>
                <a:gd name="T47" fmla="*/ 126 h 135"/>
                <a:gd name="T48" fmla="*/ 72 w 136"/>
                <a:gd name="T49" fmla="*/ 126 h 135"/>
                <a:gd name="T50" fmla="*/ 88 w 136"/>
                <a:gd name="T51" fmla="*/ 132 h 135"/>
                <a:gd name="T52" fmla="*/ 98 w 136"/>
                <a:gd name="T53" fmla="*/ 128 h 135"/>
                <a:gd name="T54" fmla="*/ 107 w 136"/>
                <a:gd name="T55" fmla="*/ 112 h 135"/>
                <a:gd name="T56" fmla="*/ 112 w 136"/>
                <a:gd name="T57" fmla="*/ 106 h 135"/>
                <a:gd name="T58" fmla="*/ 128 w 136"/>
                <a:gd name="T59" fmla="*/ 99 h 135"/>
                <a:gd name="T60" fmla="*/ 132 w 136"/>
                <a:gd name="T61" fmla="*/ 89 h 135"/>
                <a:gd name="T62" fmla="*/ 127 w 136"/>
                <a:gd name="T63" fmla="*/ 71 h 135"/>
                <a:gd name="T64" fmla="*/ 99 w 136"/>
                <a:gd name="T65" fmla="*/ 32 h 135"/>
                <a:gd name="T66" fmla="*/ 58 w 136"/>
                <a:gd name="T67" fmla="*/ 51 h 135"/>
                <a:gd name="T68" fmla="*/ 77 w 136"/>
                <a:gd name="T69" fmla="*/ 67 h 135"/>
                <a:gd name="T70" fmla="*/ 68 w 136"/>
                <a:gd name="T71" fmla="*/ 58 h 135"/>
                <a:gd name="T72" fmla="*/ 21 w 136"/>
                <a:gd name="T73" fmla="*/ 67 h 135"/>
                <a:gd name="T74" fmla="*/ 49 w 136"/>
                <a:gd name="T75" fmla="*/ 67 h 135"/>
                <a:gd name="T76" fmla="*/ 68 w 136"/>
                <a:gd name="T77" fmla="*/ 114 h 135"/>
                <a:gd name="T78" fmla="*/ 68 w 136"/>
                <a:gd name="T79" fmla="*/ 86 h 135"/>
                <a:gd name="T80" fmla="*/ 68 w 136"/>
                <a:gd name="T81" fmla="*/ 114 h 135"/>
                <a:gd name="T82" fmla="*/ 87 w 136"/>
                <a:gd name="T83" fmla="*/ 67 h 135"/>
                <a:gd name="T84" fmla="*/ 115 w 136"/>
                <a:gd name="T85" fmla="*/ 67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6" h="135">
                  <a:moveTo>
                    <a:pt x="136" y="70"/>
                  </a:moveTo>
                  <a:cubicBezTo>
                    <a:pt x="136" y="64"/>
                    <a:pt x="136" y="64"/>
                    <a:pt x="136" y="64"/>
                  </a:cubicBezTo>
                  <a:cubicBezTo>
                    <a:pt x="127" y="63"/>
                    <a:pt x="127" y="63"/>
                    <a:pt x="127" y="63"/>
                  </a:cubicBezTo>
                  <a:cubicBezTo>
                    <a:pt x="127" y="61"/>
                    <a:pt x="126" y="59"/>
                    <a:pt x="126" y="57"/>
                  </a:cubicBezTo>
                  <a:cubicBezTo>
                    <a:pt x="134" y="54"/>
                    <a:pt x="134" y="54"/>
                    <a:pt x="134" y="54"/>
                  </a:cubicBezTo>
                  <a:cubicBezTo>
                    <a:pt x="133" y="48"/>
                    <a:pt x="133" y="48"/>
                    <a:pt x="133" y="48"/>
                  </a:cubicBezTo>
                  <a:cubicBezTo>
                    <a:pt x="124" y="49"/>
                    <a:pt x="124" y="49"/>
                    <a:pt x="124" y="49"/>
                  </a:cubicBezTo>
                  <a:cubicBezTo>
                    <a:pt x="123" y="47"/>
                    <a:pt x="122" y="44"/>
                    <a:pt x="121" y="42"/>
                  </a:cubicBezTo>
                  <a:cubicBezTo>
                    <a:pt x="129" y="37"/>
                    <a:pt x="129" y="37"/>
                    <a:pt x="129" y="37"/>
                  </a:cubicBezTo>
                  <a:cubicBezTo>
                    <a:pt x="126" y="31"/>
                    <a:pt x="126" y="31"/>
                    <a:pt x="126" y="31"/>
                  </a:cubicBezTo>
                  <a:cubicBezTo>
                    <a:pt x="118" y="35"/>
                    <a:pt x="118" y="35"/>
                    <a:pt x="118" y="35"/>
                  </a:cubicBezTo>
                  <a:cubicBezTo>
                    <a:pt x="116" y="33"/>
                    <a:pt x="114" y="30"/>
                    <a:pt x="112" y="28"/>
                  </a:cubicBezTo>
                  <a:cubicBezTo>
                    <a:pt x="118" y="22"/>
                    <a:pt x="118" y="22"/>
                    <a:pt x="118" y="22"/>
                  </a:cubicBezTo>
                  <a:cubicBezTo>
                    <a:pt x="114" y="17"/>
                    <a:pt x="114" y="17"/>
                    <a:pt x="114" y="17"/>
                  </a:cubicBezTo>
                  <a:cubicBezTo>
                    <a:pt x="107" y="23"/>
                    <a:pt x="107" y="23"/>
                    <a:pt x="107" y="23"/>
                  </a:cubicBezTo>
                  <a:cubicBezTo>
                    <a:pt x="105" y="21"/>
                    <a:pt x="103" y="20"/>
                    <a:pt x="101" y="19"/>
                  </a:cubicBezTo>
                  <a:cubicBezTo>
                    <a:pt x="106" y="11"/>
                    <a:pt x="106" y="11"/>
                    <a:pt x="106" y="11"/>
                  </a:cubicBezTo>
                  <a:cubicBezTo>
                    <a:pt x="100" y="7"/>
                    <a:pt x="100" y="7"/>
                    <a:pt x="100" y="7"/>
                  </a:cubicBezTo>
                  <a:cubicBezTo>
                    <a:pt x="95" y="15"/>
                    <a:pt x="95" y="15"/>
                    <a:pt x="95" y="15"/>
                  </a:cubicBezTo>
                  <a:cubicBezTo>
                    <a:pt x="93" y="14"/>
                    <a:pt x="90" y="13"/>
                    <a:pt x="88" y="12"/>
                  </a:cubicBezTo>
                  <a:cubicBezTo>
                    <a:pt x="90" y="3"/>
                    <a:pt x="90" y="3"/>
                    <a:pt x="90" y="3"/>
                  </a:cubicBezTo>
                  <a:cubicBezTo>
                    <a:pt x="83" y="1"/>
                    <a:pt x="83" y="1"/>
                    <a:pt x="83" y="1"/>
                  </a:cubicBezTo>
                  <a:cubicBezTo>
                    <a:pt x="81" y="10"/>
                    <a:pt x="81" y="10"/>
                    <a:pt x="81" y="10"/>
                  </a:cubicBezTo>
                  <a:cubicBezTo>
                    <a:pt x="78" y="9"/>
                    <a:pt x="75" y="9"/>
                    <a:pt x="72" y="8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64" y="8"/>
                    <a:pt x="64" y="8"/>
                    <a:pt x="64" y="8"/>
                  </a:cubicBezTo>
                  <a:cubicBezTo>
                    <a:pt x="62" y="9"/>
                    <a:pt x="60" y="9"/>
                    <a:pt x="57" y="9"/>
                  </a:cubicBezTo>
                  <a:cubicBezTo>
                    <a:pt x="55" y="1"/>
                    <a:pt x="55" y="1"/>
                    <a:pt x="55" y="1"/>
                  </a:cubicBezTo>
                  <a:cubicBezTo>
                    <a:pt x="48" y="2"/>
                    <a:pt x="48" y="2"/>
                    <a:pt x="48" y="2"/>
                  </a:cubicBezTo>
                  <a:cubicBezTo>
                    <a:pt x="50" y="11"/>
                    <a:pt x="50" y="11"/>
                    <a:pt x="50" y="11"/>
                  </a:cubicBezTo>
                  <a:cubicBezTo>
                    <a:pt x="47" y="12"/>
                    <a:pt x="45" y="13"/>
                    <a:pt x="43" y="14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2" y="10"/>
                    <a:pt x="32" y="10"/>
                    <a:pt x="32" y="10"/>
                  </a:cubicBezTo>
                  <a:cubicBezTo>
                    <a:pt x="36" y="18"/>
                    <a:pt x="36" y="18"/>
                    <a:pt x="36" y="18"/>
                  </a:cubicBezTo>
                  <a:cubicBezTo>
                    <a:pt x="34" y="19"/>
                    <a:pt x="31" y="21"/>
                    <a:pt x="29" y="23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2" y="30"/>
                    <a:pt x="21" y="32"/>
                    <a:pt x="19" y="34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16" y="40"/>
                    <a:pt x="16" y="40"/>
                    <a:pt x="16" y="40"/>
                  </a:cubicBezTo>
                  <a:cubicBezTo>
                    <a:pt x="14" y="43"/>
                    <a:pt x="13" y="45"/>
                    <a:pt x="12" y="48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2" y="52"/>
                    <a:pt x="2" y="52"/>
                    <a:pt x="2" y="52"/>
                  </a:cubicBezTo>
                  <a:cubicBezTo>
                    <a:pt x="10" y="55"/>
                    <a:pt x="10" y="55"/>
                    <a:pt x="10" y="55"/>
                  </a:cubicBezTo>
                  <a:cubicBezTo>
                    <a:pt x="10" y="58"/>
                    <a:pt x="9" y="60"/>
                    <a:pt x="9" y="63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9" y="71"/>
                    <a:pt x="9" y="71"/>
                    <a:pt x="9" y="71"/>
                  </a:cubicBezTo>
                  <a:cubicBezTo>
                    <a:pt x="9" y="73"/>
                    <a:pt x="10" y="76"/>
                    <a:pt x="10" y="78"/>
                  </a:cubicBezTo>
                  <a:cubicBezTo>
                    <a:pt x="2" y="81"/>
                    <a:pt x="2" y="81"/>
                    <a:pt x="2" y="81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12" y="85"/>
                    <a:pt x="12" y="85"/>
                    <a:pt x="12" y="85"/>
                  </a:cubicBezTo>
                  <a:cubicBezTo>
                    <a:pt x="13" y="88"/>
                    <a:pt x="14" y="90"/>
                    <a:pt x="15" y="93"/>
                  </a:cubicBezTo>
                  <a:cubicBezTo>
                    <a:pt x="7" y="97"/>
                    <a:pt x="7" y="97"/>
                    <a:pt x="7" y="97"/>
                  </a:cubicBezTo>
                  <a:cubicBezTo>
                    <a:pt x="10" y="103"/>
                    <a:pt x="10" y="103"/>
                    <a:pt x="10" y="103"/>
                  </a:cubicBezTo>
                  <a:cubicBezTo>
                    <a:pt x="18" y="99"/>
                    <a:pt x="18" y="99"/>
                    <a:pt x="18" y="99"/>
                  </a:cubicBezTo>
                  <a:cubicBezTo>
                    <a:pt x="20" y="102"/>
                    <a:pt x="22" y="104"/>
                    <a:pt x="24" y="106"/>
                  </a:cubicBezTo>
                  <a:cubicBezTo>
                    <a:pt x="18" y="113"/>
                    <a:pt x="18" y="113"/>
                    <a:pt x="18" y="113"/>
                  </a:cubicBezTo>
                  <a:cubicBezTo>
                    <a:pt x="22" y="117"/>
                    <a:pt x="22" y="117"/>
                    <a:pt x="22" y="117"/>
                  </a:cubicBezTo>
                  <a:cubicBezTo>
                    <a:pt x="29" y="112"/>
                    <a:pt x="29" y="112"/>
                    <a:pt x="29" y="112"/>
                  </a:cubicBezTo>
                  <a:cubicBezTo>
                    <a:pt x="31" y="113"/>
                    <a:pt x="33" y="114"/>
                    <a:pt x="35" y="116"/>
                  </a:cubicBezTo>
                  <a:cubicBezTo>
                    <a:pt x="30" y="124"/>
                    <a:pt x="30" y="124"/>
                    <a:pt x="30" y="124"/>
                  </a:cubicBezTo>
                  <a:cubicBezTo>
                    <a:pt x="36" y="127"/>
                    <a:pt x="36" y="127"/>
                    <a:pt x="36" y="127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3" y="121"/>
                    <a:pt x="46" y="122"/>
                    <a:pt x="48" y="123"/>
                  </a:cubicBezTo>
                  <a:cubicBezTo>
                    <a:pt x="46" y="131"/>
                    <a:pt x="46" y="131"/>
                    <a:pt x="46" y="131"/>
                  </a:cubicBezTo>
                  <a:cubicBezTo>
                    <a:pt x="53" y="133"/>
                    <a:pt x="53" y="133"/>
                    <a:pt x="53" y="133"/>
                  </a:cubicBezTo>
                  <a:cubicBezTo>
                    <a:pt x="55" y="125"/>
                    <a:pt x="55" y="125"/>
                    <a:pt x="55" y="125"/>
                  </a:cubicBezTo>
                  <a:cubicBezTo>
                    <a:pt x="58" y="126"/>
                    <a:pt x="61" y="126"/>
                    <a:pt x="64" y="126"/>
                  </a:cubicBezTo>
                  <a:cubicBezTo>
                    <a:pt x="65" y="135"/>
                    <a:pt x="65" y="135"/>
                    <a:pt x="65" y="135"/>
                  </a:cubicBezTo>
                  <a:cubicBezTo>
                    <a:pt x="71" y="135"/>
                    <a:pt x="71" y="135"/>
                    <a:pt x="71" y="135"/>
                  </a:cubicBezTo>
                  <a:cubicBezTo>
                    <a:pt x="72" y="126"/>
                    <a:pt x="72" y="126"/>
                    <a:pt x="72" y="126"/>
                  </a:cubicBezTo>
                  <a:cubicBezTo>
                    <a:pt x="74" y="126"/>
                    <a:pt x="76" y="126"/>
                    <a:pt x="79" y="125"/>
                  </a:cubicBezTo>
                  <a:cubicBezTo>
                    <a:pt x="81" y="134"/>
                    <a:pt x="81" y="134"/>
                    <a:pt x="81" y="134"/>
                  </a:cubicBezTo>
                  <a:cubicBezTo>
                    <a:pt x="88" y="132"/>
                    <a:pt x="88" y="132"/>
                    <a:pt x="88" y="132"/>
                  </a:cubicBezTo>
                  <a:cubicBezTo>
                    <a:pt x="86" y="123"/>
                    <a:pt x="86" y="123"/>
                    <a:pt x="86" y="123"/>
                  </a:cubicBezTo>
                  <a:cubicBezTo>
                    <a:pt x="89" y="123"/>
                    <a:pt x="91" y="122"/>
                    <a:pt x="93" y="121"/>
                  </a:cubicBezTo>
                  <a:cubicBezTo>
                    <a:pt x="98" y="128"/>
                    <a:pt x="98" y="128"/>
                    <a:pt x="98" y="128"/>
                  </a:cubicBezTo>
                  <a:cubicBezTo>
                    <a:pt x="104" y="125"/>
                    <a:pt x="104" y="125"/>
                    <a:pt x="104" y="125"/>
                  </a:cubicBezTo>
                  <a:cubicBezTo>
                    <a:pt x="100" y="117"/>
                    <a:pt x="100" y="117"/>
                    <a:pt x="100" y="117"/>
                  </a:cubicBezTo>
                  <a:cubicBezTo>
                    <a:pt x="102" y="115"/>
                    <a:pt x="105" y="113"/>
                    <a:pt x="107" y="112"/>
                  </a:cubicBezTo>
                  <a:cubicBezTo>
                    <a:pt x="114" y="117"/>
                    <a:pt x="114" y="117"/>
                    <a:pt x="114" y="117"/>
                  </a:cubicBezTo>
                  <a:cubicBezTo>
                    <a:pt x="118" y="113"/>
                    <a:pt x="118" y="113"/>
                    <a:pt x="118" y="113"/>
                  </a:cubicBezTo>
                  <a:cubicBezTo>
                    <a:pt x="112" y="106"/>
                    <a:pt x="112" y="106"/>
                    <a:pt x="112" y="106"/>
                  </a:cubicBezTo>
                  <a:cubicBezTo>
                    <a:pt x="114" y="104"/>
                    <a:pt x="115" y="103"/>
                    <a:pt x="117" y="101"/>
                  </a:cubicBezTo>
                  <a:cubicBezTo>
                    <a:pt x="124" y="105"/>
                    <a:pt x="124" y="105"/>
                    <a:pt x="124" y="105"/>
                  </a:cubicBezTo>
                  <a:cubicBezTo>
                    <a:pt x="128" y="99"/>
                    <a:pt x="128" y="99"/>
                    <a:pt x="128" y="99"/>
                  </a:cubicBezTo>
                  <a:cubicBezTo>
                    <a:pt x="120" y="94"/>
                    <a:pt x="120" y="94"/>
                    <a:pt x="120" y="94"/>
                  </a:cubicBezTo>
                  <a:cubicBezTo>
                    <a:pt x="122" y="92"/>
                    <a:pt x="123" y="89"/>
                    <a:pt x="124" y="87"/>
                  </a:cubicBezTo>
                  <a:cubicBezTo>
                    <a:pt x="132" y="89"/>
                    <a:pt x="132" y="89"/>
                    <a:pt x="132" y="89"/>
                  </a:cubicBezTo>
                  <a:cubicBezTo>
                    <a:pt x="134" y="83"/>
                    <a:pt x="134" y="83"/>
                    <a:pt x="134" y="83"/>
                  </a:cubicBezTo>
                  <a:cubicBezTo>
                    <a:pt x="126" y="80"/>
                    <a:pt x="126" y="80"/>
                    <a:pt x="126" y="80"/>
                  </a:cubicBezTo>
                  <a:cubicBezTo>
                    <a:pt x="126" y="77"/>
                    <a:pt x="127" y="74"/>
                    <a:pt x="127" y="71"/>
                  </a:cubicBezTo>
                  <a:lnTo>
                    <a:pt x="136" y="70"/>
                  </a:lnTo>
                  <a:close/>
                  <a:moveTo>
                    <a:pt x="68" y="21"/>
                  </a:moveTo>
                  <a:cubicBezTo>
                    <a:pt x="80" y="21"/>
                    <a:pt x="90" y="25"/>
                    <a:pt x="99" y="32"/>
                  </a:cubicBezTo>
                  <a:cubicBezTo>
                    <a:pt x="79" y="52"/>
                    <a:pt x="79" y="52"/>
                    <a:pt x="79" y="52"/>
                  </a:cubicBezTo>
                  <a:cubicBezTo>
                    <a:pt x="76" y="49"/>
                    <a:pt x="72" y="48"/>
                    <a:pt x="68" y="48"/>
                  </a:cubicBezTo>
                  <a:cubicBezTo>
                    <a:pt x="64" y="48"/>
                    <a:pt x="61" y="49"/>
                    <a:pt x="58" y="51"/>
                  </a:cubicBezTo>
                  <a:cubicBezTo>
                    <a:pt x="39" y="31"/>
                    <a:pt x="39" y="31"/>
                    <a:pt x="39" y="31"/>
                  </a:cubicBezTo>
                  <a:cubicBezTo>
                    <a:pt x="47" y="24"/>
                    <a:pt x="57" y="21"/>
                    <a:pt x="68" y="21"/>
                  </a:cubicBezTo>
                  <a:close/>
                  <a:moveTo>
                    <a:pt x="77" y="67"/>
                  </a:moveTo>
                  <a:cubicBezTo>
                    <a:pt x="77" y="72"/>
                    <a:pt x="73" y="76"/>
                    <a:pt x="68" y="76"/>
                  </a:cubicBezTo>
                  <a:cubicBezTo>
                    <a:pt x="63" y="76"/>
                    <a:pt x="59" y="72"/>
                    <a:pt x="59" y="67"/>
                  </a:cubicBezTo>
                  <a:cubicBezTo>
                    <a:pt x="59" y="62"/>
                    <a:pt x="63" y="58"/>
                    <a:pt x="68" y="58"/>
                  </a:cubicBezTo>
                  <a:cubicBezTo>
                    <a:pt x="73" y="58"/>
                    <a:pt x="77" y="62"/>
                    <a:pt x="77" y="67"/>
                  </a:cubicBezTo>
                  <a:close/>
                  <a:moveTo>
                    <a:pt x="33" y="98"/>
                  </a:moveTo>
                  <a:cubicBezTo>
                    <a:pt x="26" y="90"/>
                    <a:pt x="21" y="79"/>
                    <a:pt x="21" y="67"/>
                  </a:cubicBezTo>
                  <a:cubicBezTo>
                    <a:pt x="21" y="55"/>
                    <a:pt x="26" y="44"/>
                    <a:pt x="34" y="36"/>
                  </a:cubicBezTo>
                  <a:cubicBezTo>
                    <a:pt x="53" y="55"/>
                    <a:pt x="53" y="55"/>
                    <a:pt x="53" y="55"/>
                  </a:cubicBezTo>
                  <a:cubicBezTo>
                    <a:pt x="50" y="58"/>
                    <a:pt x="49" y="63"/>
                    <a:pt x="49" y="67"/>
                  </a:cubicBezTo>
                  <a:cubicBezTo>
                    <a:pt x="49" y="71"/>
                    <a:pt x="50" y="75"/>
                    <a:pt x="52" y="78"/>
                  </a:cubicBezTo>
                  <a:lnTo>
                    <a:pt x="33" y="98"/>
                  </a:lnTo>
                  <a:close/>
                  <a:moveTo>
                    <a:pt x="68" y="114"/>
                  </a:moveTo>
                  <a:cubicBezTo>
                    <a:pt x="56" y="114"/>
                    <a:pt x="46" y="110"/>
                    <a:pt x="38" y="103"/>
                  </a:cubicBezTo>
                  <a:cubicBezTo>
                    <a:pt x="57" y="83"/>
                    <a:pt x="57" y="83"/>
                    <a:pt x="57" y="83"/>
                  </a:cubicBezTo>
                  <a:cubicBezTo>
                    <a:pt x="60" y="85"/>
                    <a:pt x="64" y="86"/>
                    <a:pt x="68" y="86"/>
                  </a:cubicBezTo>
                  <a:cubicBezTo>
                    <a:pt x="73" y="86"/>
                    <a:pt x="77" y="85"/>
                    <a:pt x="80" y="82"/>
                  </a:cubicBezTo>
                  <a:cubicBezTo>
                    <a:pt x="100" y="102"/>
                    <a:pt x="100" y="102"/>
                    <a:pt x="100" y="102"/>
                  </a:cubicBezTo>
                  <a:cubicBezTo>
                    <a:pt x="91" y="109"/>
                    <a:pt x="80" y="114"/>
                    <a:pt x="68" y="114"/>
                  </a:cubicBezTo>
                  <a:close/>
                  <a:moveTo>
                    <a:pt x="104" y="97"/>
                  </a:moveTo>
                  <a:cubicBezTo>
                    <a:pt x="85" y="77"/>
                    <a:pt x="85" y="77"/>
                    <a:pt x="85" y="77"/>
                  </a:cubicBezTo>
                  <a:cubicBezTo>
                    <a:pt x="86" y="74"/>
                    <a:pt x="87" y="71"/>
                    <a:pt x="87" y="67"/>
                  </a:cubicBezTo>
                  <a:cubicBezTo>
                    <a:pt x="87" y="63"/>
                    <a:pt x="86" y="60"/>
                    <a:pt x="84" y="57"/>
                  </a:cubicBezTo>
                  <a:cubicBezTo>
                    <a:pt x="104" y="37"/>
                    <a:pt x="104" y="37"/>
                    <a:pt x="104" y="37"/>
                  </a:cubicBezTo>
                  <a:cubicBezTo>
                    <a:pt x="111" y="45"/>
                    <a:pt x="115" y="56"/>
                    <a:pt x="115" y="67"/>
                  </a:cubicBezTo>
                  <a:cubicBezTo>
                    <a:pt x="115" y="78"/>
                    <a:pt x="111" y="89"/>
                    <a:pt x="104" y="9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084" name="文本框 1083"/>
          <p:cNvSpPr txBox="1"/>
          <p:nvPr/>
        </p:nvSpPr>
        <p:spPr bwMode="auto">
          <a:xfrm>
            <a:off x="5117095" y="1476387"/>
            <a:ext cx="297825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75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spc="3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Market Research Report</a:t>
            </a:r>
            <a:endParaRPr lang="zh-CN" altLang="en-US" sz="1400" spc="3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Arial" panose="020B0604020202020204" pitchFamily="34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445828" y="3178992"/>
            <a:ext cx="1204686" cy="346710"/>
            <a:chOff x="7445828" y="3178992"/>
            <a:chExt cx="1204686" cy="346710"/>
          </a:xfrm>
        </p:grpSpPr>
        <p:sp>
          <p:nvSpPr>
            <p:cNvPr id="1085" name="KSO_Shape"/>
            <p:cNvSpPr>
              <a:spLocks/>
            </p:cNvSpPr>
            <p:nvPr/>
          </p:nvSpPr>
          <p:spPr bwMode="auto">
            <a:xfrm>
              <a:off x="7445828" y="3178992"/>
              <a:ext cx="1204686" cy="346710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1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1086" name="文本框 1085"/>
            <p:cNvSpPr txBox="1"/>
            <p:nvPr/>
          </p:nvSpPr>
          <p:spPr bwMode="auto">
            <a:xfrm>
              <a:off x="7620157" y="3198459"/>
              <a:ext cx="856028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spc="300" dirty="0" smtClean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" panose="020B0604020202020204" pitchFamily="34" charset="0"/>
                </a:rPr>
                <a:t>市场部</a:t>
              </a:r>
              <a:endParaRPr lang="zh-CN" altLang="en-US" sz="1400" spc="300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endParaRPr>
            </a:p>
          </p:txBody>
        </p:sp>
      </p:grpSp>
      <p:pic>
        <p:nvPicPr>
          <p:cNvPr id="5" name="BG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305290" y="83153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9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14:prism isContent="1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0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25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76" grpId="0"/>
      <p:bldP spid="108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文本框 593"/>
          <p:cNvSpPr txBox="1"/>
          <p:nvPr/>
        </p:nvSpPr>
        <p:spPr>
          <a:xfrm>
            <a:off x="1835574" y="1639147"/>
            <a:ext cx="5472852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dirty="0">
                <a:solidFill>
                  <a:schemeClr val="bg1"/>
                </a:solidFill>
              </a:rPr>
              <a:t>进行市场调查；首先明确市场调查的目标，按照企业的不同需要，市场调查的目标有所不同，</a:t>
            </a:r>
            <a:r>
              <a:rPr lang="zh-CN" altLang="en-US" dirty="0" smtClean="0">
                <a:solidFill>
                  <a:schemeClr val="bg1"/>
                </a:solidFill>
              </a:rPr>
              <a:t>企业实施经营</a:t>
            </a:r>
            <a:r>
              <a:rPr lang="zh-CN" altLang="en-US" dirty="0">
                <a:solidFill>
                  <a:schemeClr val="bg1"/>
                </a:solidFill>
              </a:rPr>
              <a:t>战略时，必须调查宏观市场环境的发展变化趋势，尤其要调查所处行业未来的发展状况；企业制度市场营销策略时，要调查市场需求状况，市场竞争状况，消费者购买行为和营销要素情况；当企业在经营中遇到了问题，这时应针对存在的问题和产生的原因进行</a:t>
            </a:r>
            <a:r>
              <a:rPr lang="zh-CN" altLang="en-US" dirty="0" smtClean="0">
                <a:solidFill>
                  <a:schemeClr val="bg1"/>
                </a:solidFill>
              </a:rPr>
              <a:t>市场调查</a:t>
            </a:r>
            <a:endParaRPr lang="zh-CN" altLang="en-US" dirty="0">
              <a:solidFill>
                <a:schemeClr val="bg1"/>
              </a:solidFill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259123" y="748175"/>
            <a:ext cx="2223510" cy="860075"/>
            <a:chOff x="1259123" y="1052975"/>
            <a:chExt cx="2223510" cy="860075"/>
          </a:xfrm>
        </p:grpSpPr>
        <p:sp>
          <p:nvSpPr>
            <p:cNvPr id="9" name="文本框 8"/>
            <p:cNvSpPr txBox="1"/>
            <p:nvPr/>
          </p:nvSpPr>
          <p:spPr>
            <a:xfrm>
              <a:off x="1259123" y="1052975"/>
              <a:ext cx="121058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000" b="1" dirty="0" smtClean="0">
                  <a:solidFill>
                    <a:schemeClr val="accent2"/>
                  </a:solidFill>
                </a:rPr>
                <a:t>前言</a:t>
              </a:r>
              <a:endParaRPr lang="zh-CN" altLang="en-US" sz="4000" b="1" dirty="0">
                <a:solidFill>
                  <a:schemeClr val="accent2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 rot="20280000">
              <a:off x="1677805" y="1579873"/>
              <a:ext cx="914400" cy="14730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2224788" y="1411253"/>
              <a:ext cx="125784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>
                  <a:solidFill>
                    <a:schemeClr val="accent2"/>
                  </a:solidFill>
                  <a:latin typeface="+mj-ea"/>
                  <a:ea typeface="+mj-ea"/>
                </a:rPr>
                <a:t>PREFACE</a:t>
              </a:r>
              <a:endParaRPr lang="zh-CN" altLang="en-US" sz="2000" dirty="0">
                <a:solidFill>
                  <a:schemeClr val="accent2"/>
                </a:solidFill>
                <a:latin typeface="+mj-ea"/>
                <a:ea typeface="+mj-ea"/>
              </a:endParaRPr>
            </a:p>
          </p:txBody>
        </p:sp>
        <p:cxnSp>
          <p:nvCxnSpPr>
            <p:cNvPr id="12" name="直接连接符 11"/>
            <p:cNvCxnSpPr/>
            <p:nvPr/>
          </p:nvCxnSpPr>
          <p:spPr>
            <a:xfrm flipV="1">
              <a:off x="1299800" y="1238250"/>
              <a:ext cx="1646600" cy="674800"/>
            </a:xfrm>
            <a:prstGeom prst="line">
              <a:avLst/>
            </a:prstGeom>
            <a:ln>
              <a:gradFill>
                <a:gsLst>
                  <a:gs pos="0">
                    <a:schemeClr val="accent2">
                      <a:alpha val="0"/>
                    </a:schemeClr>
                  </a:gs>
                  <a:gs pos="100000">
                    <a:schemeClr val="accent2">
                      <a:alpha val="0"/>
                    </a:schemeClr>
                  </a:gs>
                  <a:gs pos="70000">
                    <a:schemeClr val="accent2"/>
                  </a:gs>
                  <a:gs pos="30000">
                    <a:schemeClr val="accent2"/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65031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14:prism isContent="1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-190499" y="1972416"/>
            <a:ext cx="2781300" cy="1198668"/>
            <a:chOff x="-190499" y="1972416"/>
            <a:chExt cx="2781300" cy="1198668"/>
          </a:xfrm>
        </p:grpSpPr>
        <p:sp>
          <p:nvSpPr>
            <p:cNvPr id="69" name="KSO_Shape"/>
            <p:cNvSpPr>
              <a:spLocks/>
            </p:cNvSpPr>
            <p:nvPr/>
          </p:nvSpPr>
          <p:spPr bwMode="auto">
            <a:xfrm>
              <a:off x="-190499" y="1972416"/>
              <a:ext cx="2781300" cy="119866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1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45" name="文本框 44"/>
            <p:cNvSpPr txBox="1">
              <a:spLocks noChangeArrowheads="1"/>
            </p:cNvSpPr>
            <p:nvPr/>
          </p:nvSpPr>
          <p:spPr bwMode="auto">
            <a:xfrm>
              <a:off x="1052725" y="2610802"/>
              <a:ext cx="1500823" cy="46166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r" eaLnBrk="1" hangingPunct="1"/>
              <a:r>
                <a:rPr lang="en-US" altLang="zh-CN" sz="2400" dirty="0" smtClean="0">
                  <a:solidFill>
                    <a:schemeClr val="accent2"/>
                  </a:solidFill>
                  <a:latin typeface="+mj-ea"/>
                  <a:ea typeface="+mj-ea"/>
                </a:rPr>
                <a:t>Contents</a:t>
              </a:r>
              <a:endParaRPr lang="zh-CN" altLang="en-US" sz="2400" dirty="0">
                <a:solidFill>
                  <a:schemeClr val="accent2"/>
                </a:solidFill>
                <a:latin typeface="+mj-ea"/>
                <a:ea typeface="+mj-ea"/>
              </a:endParaRPr>
            </a:p>
          </p:txBody>
        </p:sp>
        <p:sp>
          <p:nvSpPr>
            <p:cNvPr id="70" name="文本框 69"/>
            <p:cNvSpPr txBox="1"/>
            <p:nvPr/>
          </p:nvSpPr>
          <p:spPr bwMode="auto">
            <a:xfrm>
              <a:off x="1133583" y="1996018"/>
              <a:ext cx="1419965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4000" b="1" spc="600" dirty="0">
                  <a:solidFill>
                    <a:schemeClr val="accent2"/>
                  </a:solidFill>
                  <a:latin typeface="微软雅黑" panose="020B0503020204020204" pitchFamily="34" charset="-122"/>
                  <a:cs typeface="Arial" panose="020B0604020202020204" pitchFamily="34" charset="0"/>
                </a:rPr>
                <a:t>目录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904470" y="1191567"/>
            <a:ext cx="2761465" cy="461665"/>
            <a:chOff x="3904470" y="1191567"/>
            <a:chExt cx="2761465" cy="461665"/>
          </a:xfrm>
        </p:grpSpPr>
        <p:sp>
          <p:nvSpPr>
            <p:cNvPr id="28" name="矩形 27"/>
            <p:cNvSpPr/>
            <p:nvPr/>
          </p:nvSpPr>
          <p:spPr>
            <a:xfrm>
              <a:off x="4326833" y="1191567"/>
              <a:ext cx="233910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kern="100" dirty="0" smtClean="0">
                  <a:solidFill>
                    <a:schemeClr val="accent1"/>
                  </a:solidFill>
                  <a:latin typeface="+mn-ea"/>
                  <a:ea typeface="+mn-ea"/>
                  <a:cs typeface="Times New Roman" panose="02020603050405020304" pitchFamily="18" charset="0"/>
                </a:rPr>
                <a:t>市场环境的调查</a:t>
              </a:r>
              <a:endParaRPr lang="zh-CN" altLang="zh-CN" sz="2400" kern="100" dirty="0">
                <a:solidFill>
                  <a:schemeClr val="accent1"/>
                </a:solidFill>
                <a:latin typeface="+mn-ea"/>
                <a:ea typeface="+mn-ea"/>
                <a:cs typeface="Times New Roman" panose="02020603050405020304" pitchFamily="18" charset="0"/>
              </a:endParaRPr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3904470" y="1222344"/>
              <a:ext cx="355956" cy="400110"/>
              <a:chOff x="4216044" y="1212057"/>
              <a:chExt cx="355956" cy="400110"/>
            </a:xfrm>
          </p:grpSpPr>
          <p:sp>
            <p:nvSpPr>
              <p:cNvPr id="30" name="KSO_Shape"/>
              <p:cNvSpPr>
                <a:spLocks/>
              </p:cNvSpPr>
              <p:nvPr/>
            </p:nvSpPr>
            <p:spPr bwMode="auto">
              <a:xfrm>
                <a:off x="4216044" y="1234134"/>
                <a:ext cx="355956" cy="355956"/>
              </a:xfrm>
              <a:prstGeom prst="roundRect">
                <a:avLst>
                  <a:gd name="adj" fmla="val 28104"/>
                </a:avLst>
              </a:prstGeom>
              <a:solidFill>
                <a:schemeClr val="accent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/>
              <a:p>
                <a:pPr algn="ctr"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 dirty="0">
                  <a:solidFill>
                    <a:schemeClr val="accent1">
                      <a:lumMod val="75000"/>
                    </a:schemeClr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2" name="文本框 21"/>
              <p:cNvSpPr txBox="1"/>
              <p:nvPr/>
            </p:nvSpPr>
            <p:spPr>
              <a:xfrm>
                <a:off x="4252797" y="1212057"/>
                <a:ext cx="28245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000" dirty="0" smtClean="0">
                    <a:solidFill>
                      <a:schemeClr val="accent2"/>
                    </a:solidFill>
                    <a:latin typeface="Impact" panose="020B0806030902050204" pitchFamily="34" charset="0"/>
                  </a:rPr>
                  <a:t>1</a:t>
                </a:r>
                <a:endParaRPr lang="zh-CN" altLang="en-US" sz="2000" dirty="0">
                  <a:solidFill>
                    <a:schemeClr val="accent2"/>
                  </a:solidFill>
                  <a:latin typeface="Impact" panose="020B0806030902050204" pitchFamily="34" charset="0"/>
                </a:endParaRPr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3904470" y="1957801"/>
            <a:ext cx="2761465" cy="461665"/>
            <a:chOff x="3904470" y="1957801"/>
            <a:chExt cx="2761465" cy="461665"/>
          </a:xfrm>
        </p:grpSpPr>
        <p:sp>
          <p:nvSpPr>
            <p:cNvPr id="33" name="矩形 32"/>
            <p:cNvSpPr/>
            <p:nvPr/>
          </p:nvSpPr>
          <p:spPr>
            <a:xfrm>
              <a:off x="4326833" y="1957801"/>
              <a:ext cx="233910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kern="100" dirty="0" smtClean="0">
                  <a:solidFill>
                    <a:schemeClr val="accent1"/>
                  </a:solidFill>
                  <a:latin typeface="+mn-ea"/>
                  <a:ea typeface="+mn-ea"/>
                  <a:cs typeface="Times New Roman" panose="02020603050405020304" pitchFamily="18" charset="0"/>
                </a:rPr>
                <a:t>市场需求的调查</a:t>
              </a:r>
              <a:endParaRPr lang="zh-CN" altLang="zh-CN" sz="2400" kern="100" dirty="0">
                <a:solidFill>
                  <a:schemeClr val="accent1"/>
                </a:solidFill>
                <a:latin typeface="+mn-ea"/>
                <a:ea typeface="+mn-ea"/>
                <a:cs typeface="Times New Roman" panose="02020603050405020304" pitchFamily="18" charset="0"/>
              </a:endParaRPr>
            </a:p>
          </p:txBody>
        </p:sp>
        <p:grpSp>
          <p:nvGrpSpPr>
            <p:cNvPr id="50" name="组合 49"/>
            <p:cNvGrpSpPr/>
            <p:nvPr/>
          </p:nvGrpSpPr>
          <p:grpSpPr>
            <a:xfrm>
              <a:off x="3904470" y="1988578"/>
              <a:ext cx="355956" cy="400110"/>
              <a:chOff x="4216044" y="2000136"/>
              <a:chExt cx="355956" cy="400110"/>
            </a:xfrm>
          </p:grpSpPr>
          <p:sp>
            <p:nvSpPr>
              <p:cNvPr id="72" name="KSO_Shape"/>
              <p:cNvSpPr>
                <a:spLocks/>
              </p:cNvSpPr>
              <p:nvPr/>
            </p:nvSpPr>
            <p:spPr bwMode="auto">
              <a:xfrm>
                <a:off x="4216044" y="2022213"/>
                <a:ext cx="355956" cy="355956"/>
              </a:xfrm>
              <a:prstGeom prst="roundRect">
                <a:avLst>
                  <a:gd name="adj" fmla="val 28104"/>
                </a:avLst>
              </a:prstGeom>
              <a:solidFill>
                <a:schemeClr val="accent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/>
              <a:p>
                <a:pPr algn="ctr"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 dirty="0">
                  <a:solidFill>
                    <a:schemeClr val="accent1">
                      <a:lumMod val="75000"/>
                    </a:schemeClr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73" name="文本框 72"/>
              <p:cNvSpPr txBox="1"/>
              <p:nvPr/>
            </p:nvSpPr>
            <p:spPr>
              <a:xfrm>
                <a:off x="4237569" y="2000136"/>
                <a:ext cx="31290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000" dirty="0" smtClean="0">
                    <a:solidFill>
                      <a:schemeClr val="accent2"/>
                    </a:solidFill>
                    <a:latin typeface="Impact" panose="020B0806030902050204" pitchFamily="34" charset="0"/>
                  </a:rPr>
                  <a:t>2</a:t>
                </a:r>
                <a:endParaRPr lang="zh-CN" altLang="en-US" sz="2000" dirty="0">
                  <a:solidFill>
                    <a:schemeClr val="accent2"/>
                  </a:solidFill>
                  <a:latin typeface="Impact" panose="020B0806030902050204" pitchFamily="34" charset="0"/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3904470" y="2724035"/>
            <a:ext cx="2760606" cy="461665"/>
            <a:chOff x="3904470" y="2724035"/>
            <a:chExt cx="2760606" cy="461665"/>
          </a:xfrm>
        </p:grpSpPr>
        <p:sp>
          <p:nvSpPr>
            <p:cNvPr id="38" name="矩形 37"/>
            <p:cNvSpPr/>
            <p:nvPr/>
          </p:nvSpPr>
          <p:spPr>
            <a:xfrm>
              <a:off x="4325974" y="2724035"/>
              <a:ext cx="233910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kern="100" dirty="0" smtClean="0">
                  <a:solidFill>
                    <a:schemeClr val="accent1"/>
                  </a:solidFill>
                  <a:latin typeface="+mn-ea"/>
                  <a:ea typeface="+mn-ea"/>
                  <a:cs typeface="Times New Roman" panose="02020603050405020304" pitchFamily="18" charset="0"/>
                </a:rPr>
                <a:t>市场供给的调查</a:t>
              </a:r>
              <a:endParaRPr lang="zh-CN" altLang="zh-CN" sz="2400" kern="100" dirty="0">
                <a:solidFill>
                  <a:schemeClr val="accent1"/>
                </a:solidFill>
                <a:latin typeface="+mn-ea"/>
                <a:ea typeface="+mn-ea"/>
                <a:cs typeface="Times New Roman" panose="02020603050405020304" pitchFamily="18" charset="0"/>
              </a:endParaRPr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3904470" y="2754812"/>
              <a:ext cx="355956" cy="400110"/>
              <a:chOff x="4216903" y="2752611"/>
              <a:chExt cx="355956" cy="400110"/>
            </a:xfrm>
          </p:grpSpPr>
          <p:sp>
            <p:nvSpPr>
              <p:cNvPr id="75" name="KSO_Shape"/>
              <p:cNvSpPr>
                <a:spLocks/>
              </p:cNvSpPr>
              <p:nvPr/>
            </p:nvSpPr>
            <p:spPr bwMode="auto">
              <a:xfrm>
                <a:off x="4216903" y="2774688"/>
                <a:ext cx="355956" cy="355956"/>
              </a:xfrm>
              <a:prstGeom prst="roundRect">
                <a:avLst>
                  <a:gd name="adj" fmla="val 28104"/>
                </a:avLst>
              </a:prstGeom>
              <a:solidFill>
                <a:schemeClr val="accent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/>
              <a:p>
                <a:pPr algn="ctr"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>
                  <a:solidFill>
                    <a:schemeClr val="accent1">
                      <a:lumMod val="75000"/>
                    </a:schemeClr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76" name="文本框 75"/>
              <p:cNvSpPr txBox="1"/>
              <p:nvPr/>
            </p:nvSpPr>
            <p:spPr>
              <a:xfrm>
                <a:off x="4234420" y="2752611"/>
                <a:ext cx="32092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000" dirty="0" smtClean="0">
                    <a:solidFill>
                      <a:schemeClr val="accent2"/>
                    </a:solidFill>
                    <a:latin typeface="Impact" panose="020B0806030902050204" pitchFamily="34" charset="0"/>
                  </a:rPr>
                  <a:t>3</a:t>
                </a:r>
                <a:endParaRPr lang="zh-CN" altLang="en-US" sz="2000" dirty="0">
                  <a:solidFill>
                    <a:schemeClr val="accent2"/>
                  </a:solidFill>
                  <a:latin typeface="Impact" panose="020B0806030902050204" pitchFamily="34" charset="0"/>
                </a:endParaRP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3904470" y="3490268"/>
            <a:ext cx="3377018" cy="461665"/>
            <a:chOff x="3904470" y="3490268"/>
            <a:chExt cx="3377018" cy="461665"/>
          </a:xfrm>
        </p:grpSpPr>
        <p:sp>
          <p:nvSpPr>
            <p:cNvPr id="43" name="矩形 42"/>
            <p:cNvSpPr/>
            <p:nvPr/>
          </p:nvSpPr>
          <p:spPr>
            <a:xfrm>
              <a:off x="4326833" y="3490268"/>
              <a:ext cx="295465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kern="100" dirty="0" smtClean="0">
                  <a:solidFill>
                    <a:schemeClr val="accent1"/>
                  </a:solidFill>
                  <a:latin typeface="+mn-ea"/>
                  <a:ea typeface="+mn-ea"/>
                  <a:cs typeface="Times New Roman" panose="02020603050405020304" pitchFamily="18" charset="0"/>
                </a:rPr>
                <a:t>市场营销因素的调查</a:t>
              </a:r>
              <a:endParaRPr lang="zh-CN" altLang="zh-CN" sz="2400" kern="100" dirty="0">
                <a:solidFill>
                  <a:schemeClr val="accent1"/>
                </a:solidFill>
                <a:latin typeface="+mn-ea"/>
                <a:ea typeface="+mn-ea"/>
                <a:cs typeface="Times New Roman" panose="02020603050405020304" pitchFamily="18" charset="0"/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3904470" y="3521045"/>
              <a:ext cx="355956" cy="400110"/>
              <a:chOff x="4216044" y="3538423"/>
              <a:chExt cx="355956" cy="400110"/>
            </a:xfrm>
          </p:grpSpPr>
          <p:sp>
            <p:nvSpPr>
              <p:cNvPr id="78" name="KSO_Shape"/>
              <p:cNvSpPr>
                <a:spLocks/>
              </p:cNvSpPr>
              <p:nvPr/>
            </p:nvSpPr>
            <p:spPr bwMode="auto">
              <a:xfrm>
                <a:off x="4216044" y="3560500"/>
                <a:ext cx="355956" cy="355956"/>
              </a:xfrm>
              <a:prstGeom prst="roundRect">
                <a:avLst>
                  <a:gd name="adj" fmla="val 28104"/>
                </a:avLst>
              </a:prstGeom>
              <a:solidFill>
                <a:schemeClr val="accent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/>
              <a:p>
                <a:pPr algn="ctr"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>
                  <a:solidFill>
                    <a:schemeClr val="accen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79" name="文本框 78"/>
              <p:cNvSpPr txBox="1"/>
              <p:nvPr/>
            </p:nvSpPr>
            <p:spPr>
              <a:xfrm>
                <a:off x="4237569" y="3538423"/>
                <a:ext cx="31290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000" dirty="0">
                    <a:solidFill>
                      <a:schemeClr val="accent2"/>
                    </a:solidFill>
                    <a:latin typeface="Impact" panose="020B0806030902050204" pitchFamily="34" charset="0"/>
                  </a:rPr>
                  <a:t>4</a:t>
                </a:r>
                <a:endParaRPr lang="zh-CN" altLang="en-US" sz="2000" dirty="0">
                  <a:solidFill>
                    <a:schemeClr val="accent2"/>
                  </a:solidFill>
                  <a:latin typeface="Impact" panose="020B080603090205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233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14:prism isContent="1"/>
      </p:transition>
    </mc:Choice>
    <mc:Fallback xmlns="">
      <p:transition spd="slow" advTm="2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" presetClass="emph" presetSubtype="0" fill="hold" nodeType="afterEffect" p14:presetBounceEnd="75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75000">
                                          <p:cBhvr>
                                            <p:cTn id="6" dur="100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" presetID="9" presetClass="emph" presetSubtype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8" dur="indefinite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25"/>
                                          </p:to>
                                        </p:set>
                                        <p:animEffect filter="image" prLst="opacity: 0.25">
                                          <p:cBhvr rctx="IE">
                                            <p:cTn id="9" dur="indefinite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9" presetClass="emph" presetSubtype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11" dur="indefinite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25"/>
                                          </p:to>
                                        </p:set>
                                        <p:animEffect filter="image" prLst="opacity: 0.25">
                                          <p:cBhvr rctx="IE">
                                            <p:cTn id="12" dur="indefinite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9" presetClass="emph" presetSubtype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14" dur="indefinite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25"/>
                                          </p:to>
                                        </p:set>
                                        <p:animEffect filter="image" prLst="opacity: 0.25">
                                          <p:cBhvr rctx="IE">
                                            <p:cTn id="15" dur="indefinite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6" dur="100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" presetID="9" presetClass="emph" presetSubtype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8" dur="indefinite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25"/>
                                          </p:to>
                                        </p:set>
                                        <p:animEffect filter="image" prLst="opacity: 0.25">
                                          <p:cBhvr rctx="IE">
                                            <p:cTn id="9" dur="indefinite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9" presetClass="emph" presetSubtype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11" dur="indefinite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25"/>
                                          </p:to>
                                        </p:set>
                                        <p:animEffect filter="image" prLst="opacity: 0.25">
                                          <p:cBhvr rctx="IE">
                                            <p:cTn id="12" dur="indefinite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9" presetClass="emph" presetSubtype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14" dur="indefinite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25"/>
                                          </p:to>
                                        </p:set>
                                        <p:animEffect filter="image" prLst="opacity: 0.25">
                                          <p:cBhvr rctx="IE">
                                            <p:cTn id="15" dur="indefinite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-50801" y="424600"/>
            <a:ext cx="3463027" cy="400110"/>
            <a:chOff x="-50801" y="424600"/>
            <a:chExt cx="3463027" cy="400110"/>
          </a:xfrm>
        </p:grpSpPr>
        <p:sp>
          <p:nvSpPr>
            <p:cNvPr id="3" name="KSO_Shape"/>
            <p:cNvSpPr>
              <a:spLocks/>
            </p:cNvSpPr>
            <p:nvPr/>
          </p:nvSpPr>
          <p:spPr bwMode="auto">
            <a:xfrm>
              <a:off x="-50801" y="463458"/>
              <a:ext cx="486569" cy="32239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1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5" name="文本框 4"/>
            <p:cNvSpPr txBox="1"/>
            <p:nvPr/>
          </p:nvSpPr>
          <p:spPr bwMode="auto">
            <a:xfrm>
              <a:off x="751523" y="424600"/>
              <a:ext cx="2660703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b="1" spc="300" dirty="0" smtClean="0">
                  <a:solidFill>
                    <a:schemeClr val="accent1"/>
                  </a:solidFill>
                  <a:latin typeface="微软雅黑" panose="020B0503020204020204" pitchFamily="34" charset="-122"/>
                  <a:cs typeface="Arial" panose="020B0604020202020204" pitchFamily="34" charset="0"/>
                </a:rPr>
                <a:t>市场环境的调查</a:t>
              </a:r>
              <a:endParaRPr lang="zh-CN" altLang="en-US" sz="2000" b="1" spc="300" dirty="0">
                <a:solidFill>
                  <a:schemeClr val="accent1"/>
                </a:solidFill>
                <a:latin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" name="KSO_Shape"/>
            <p:cNvSpPr>
              <a:spLocks/>
            </p:cNvSpPr>
            <p:nvPr/>
          </p:nvSpPr>
          <p:spPr bwMode="auto">
            <a:xfrm>
              <a:off x="488156" y="463458"/>
              <a:ext cx="103188" cy="32239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1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1566137" y="1299278"/>
            <a:ext cx="1783319" cy="1386772"/>
            <a:chOff x="1566137" y="1299278"/>
            <a:chExt cx="1783319" cy="1386772"/>
          </a:xfrm>
        </p:grpSpPr>
        <p:sp>
          <p:nvSpPr>
            <p:cNvPr id="9" name="矩形 8"/>
            <p:cNvSpPr/>
            <p:nvPr/>
          </p:nvSpPr>
          <p:spPr>
            <a:xfrm>
              <a:off x="1566137" y="1299278"/>
              <a:ext cx="1783319" cy="13867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00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1898288" y="1381131"/>
              <a:ext cx="111901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bg1"/>
                  </a:solidFill>
                </a:rPr>
                <a:t>6,000</a:t>
              </a:r>
              <a:endParaRPr lang="zh-CN" altLang="en-US" sz="2800" dirty="0">
                <a:solidFill>
                  <a:schemeClr val="bg1"/>
                </a:solidFill>
              </a:endParaRPr>
            </a:p>
          </p:txBody>
        </p:sp>
        <p:cxnSp>
          <p:nvCxnSpPr>
            <p:cNvPr id="14" name="直接连接符 13"/>
            <p:cNvCxnSpPr/>
            <p:nvPr/>
          </p:nvCxnSpPr>
          <p:spPr>
            <a:xfrm>
              <a:off x="1889471" y="1834413"/>
              <a:ext cx="1136650" cy="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8"/>
            <p:cNvSpPr txBox="1"/>
            <p:nvPr/>
          </p:nvSpPr>
          <p:spPr>
            <a:xfrm>
              <a:off x="1714732" y="1879253"/>
              <a:ext cx="1486129" cy="692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>
                <a:lnSpc>
                  <a:spcPct val="130000"/>
                </a:lnSpc>
              </a:pPr>
              <a:r>
                <a:rPr lang="zh-CN" altLang="en-US" sz="1000" dirty="0">
                  <a:solidFill>
                    <a:schemeClr val="bg1"/>
                  </a:solidFill>
                  <a:latin typeface="微软雅黑" panose="020B0503020204020204" pitchFamily="34" charset="-122"/>
                  <a:cs typeface="Levenim MT" pitchFamily="2" charset="-79"/>
                </a:rPr>
                <a:t>点击输入简要文字</a:t>
              </a:r>
              <a:r>
                <a:rPr lang="zh-CN" altLang="en-US" sz="1000" dirty="0" smtClean="0">
                  <a:solidFill>
                    <a:schemeClr val="bg1"/>
                  </a:solidFill>
                  <a:latin typeface="微软雅黑" panose="020B0503020204020204" pitchFamily="34" charset="-122"/>
                  <a:cs typeface="Levenim MT" pitchFamily="2" charset="-79"/>
                </a:rPr>
                <a:t>内容文字</a:t>
              </a:r>
              <a:r>
                <a:rPr lang="zh-CN" altLang="en-US" sz="1000" dirty="0">
                  <a:solidFill>
                    <a:schemeClr val="bg1"/>
                  </a:solidFill>
                  <a:latin typeface="微软雅黑" panose="020B0503020204020204" pitchFamily="34" charset="-122"/>
                  <a:cs typeface="Levenim MT" pitchFamily="2" charset="-79"/>
                </a:rPr>
                <a:t>内容概括</a:t>
              </a:r>
              <a:r>
                <a:rPr lang="zh-CN" altLang="en-US" sz="1000" dirty="0" smtClean="0">
                  <a:solidFill>
                    <a:schemeClr val="bg1"/>
                  </a:solidFill>
                  <a:latin typeface="微软雅黑" panose="020B0503020204020204" pitchFamily="34" charset="-122"/>
                  <a:cs typeface="Levenim MT" pitchFamily="2" charset="-79"/>
                </a:rPr>
                <a:t>精炼，不用</a:t>
              </a:r>
              <a:r>
                <a:rPr lang="zh-CN" altLang="en-US" sz="1000" dirty="0">
                  <a:solidFill>
                    <a:schemeClr val="bg1"/>
                  </a:solidFill>
                  <a:latin typeface="微软雅黑" panose="020B0503020204020204" pitchFamily="34" charset="-122"/>
                  <a:cs typeface="Levenim MT" pitchFamily="2" charset="-79"/>
                </a:rPr>
                <a:t>多余的</a:t>
              </a:r>
              <a:r>
                <a:rPr lang="zh-CN" altLang="en-US" sz="1000" dirty="0" smtClean="0">
                  <a:solidFill>
                    <a:schemeClr val="bg1"/>
                  </a:solidFill>
                  <a:latin typeface="微软雅黑" panose="020B0503020204020204" pitchFamily="34" charset="-122"/>
                  <a:cs typeface="Levenim MT" pitchFamily="2" charset="-79"/>
                </a:rPr>
                <a:t>文字</a:t>
              </a:r>
              <a:endPara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cs typeface="Levenim MT" pitchFamily="2" charset="-79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5249161" y="2748430"/>
            <a:ext cx="1783319" cy="1386772"/>
            <a:chOff x="5249161" y="2748430"/>
            <a:chExt cx="1783319" cy="1386772"/>
          </a:xfrm>
        </p:grpSpPr>
        <p:sp>
          <p:nvSpPr>
            <p:cNvPr id="12" name="矩形 11"/>
            <p:cNvSpPr/>
            <p:nvPr/>
          </p:nvSpPr>
          <p:spPr>
            <a:xfrm>
              <a:off x="5249161" y="2748430"/>
              <a:ext cx="1783319" cy="13867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00"/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5786213" y="2958563"/>
              <a:ext cx="709215" cy="661934"/>
              <a:chOff x="1674813" y="965200"/>
              <a:chExt cx="1047750" cy="977900"/>
            </a:xfrm>
            <a:solidFill>
              <a:schemeClr val="accent2"/>
            </a:solidFill>
          </p:grpSpPr>
          <p:sp>
            <p:nvSpPr>
              <p:cNvPr id="23" name="Freeform 16"/>
              <p:cNvSpPr>
                <a:spLocks noEditPoints="1"/>
              </p:cNvSpPr>
              <p:nvPr/>
            </p:nvSpPr>
            <p:spPr bwMode="auto">
              <a:xfrm>
                <a:off x="1674813" y="965200"/>
                <a:ext cx="635000" cy="977900"/>
              </a:xfrm>
              <a:custGeom>
                <a:avLst/>
                <a:gdLst/>
                <a:ahLst/>
                <a:cxnLst>
                  <a:cxn ang="0">
                    <a:pos x="266" y="0"/>
                  </a:cxn>
                  <a:cxn ang="0">
                    <a:pos x="286" y="20"/>
                  </a:cxn>
                  <a:cxn ang="0">
                    <a:pos x="296" y="62"/>
                  </a:cxn>
                  <a:cxn ang="0">
                    <a:pos x="294" y="66"/>
                  </a:cxn>
                  <a:cxn ang="0">
                    <a:pos x="276" y="52"/>
                  </a:cxn>
                  <a:cxn ang="0">
                    <a:pos x="266" y="54"/>
                  </a:cxn>
                  <a:cxn ang="0">
                    <a:pos x="26" y="106"/>
                  </a:cxn>
                  <a:cxn ang="0">
                    <a:pos x="26" y="112"/>
                  </a:cxn>
                  <a:cxn ang="0">
                    <a:pos x="122" y="546"/>
                  </a:cxn>
                  <a:cxn ang="0">
                    <a:pos x="152" y="540"/>
                  </a:cxn>
                  <a:cxn ang="0">
                    <a:pos x="356" y="422"/>
                  </a:cxn>
                  <a:cxn ang="0">
                    <a:pos x="372" y="414"/>
                  </a:cxn>
                  <a:cxn ang="0">
                    <a:pos x="400" y="546"/>
                  </a:cxn>
                  <a:cxn ang="0">
                    <a:pos x="388" y="562"/>
                  </a:cxn>
                  <a:cxn ang="0">
                    <a:pos x="144" y="616"/>
                  </a:cxn>
                  <a:cxn ang="0">
                    <a:pos x="126" y="614"/>
                  </a:cxn>
                  <a:cxn ang="0">
                    <a:pos x="118" y="606"/>
                  </a:cxn>
                  <a:cxn ang="0">
                    <a:pos x="2" y="84"/>
                  </a:cxn>
                  <a:cxn ang="0">
                    <a:pos x="2" y="66"/>
                  </a:cxn>
                  <a:cxn ang="0">
                    <a:pos x="8" y="56"/>
                  </a:cxn>
                  <a:cxn ang="0">
                    <a:pos x="20" y="52"/>
                  </a:cxn>
                  <a:cxn ang="0">
                    <a:pos x="186" y="34"/>
                  </a:cxn>
                  <a:cxn ang="0">
                    <a:pos x="134" y="46"/>
                  </a:cxn>
                  <a:cxn ang="0">
                    <a:pos x="126" y="56"/>
                  </a:cxn>
                  <a:cxn ang="0">
                    <a:pos x="130" y="62"/>
                  </a:cxn>
                  <a:cxn ang="0">
                    <a:pos x="138" y="64"/>
                  </a:cxn>
                  <a:cxn ang="0">
                    <a:pos x="194" y="52"/>
                  </a:cxn>
                  <a:cxn ang="0">
                    <a:pos x="198" y="44"/>
                  </a:cxn>
                  <a:cxn ang="0">
                    <a:pos x="192" y="34"/>
                  </a:cxn>
                  <a:cxn ang="0">
                    <a:pos x="96" y="54"/>
                  </a:cxn>
                  <a:cxn ang="0">
                    <a:pos x="90" y="62"/>
                  </a:cxn>
                  <a:cxn ang="0">
                    <a:pos x="92" y="68"/>
                  </a:cxn>
                  <a:cxn ang="0">
                    <a:pos x="98" y="72"/>
                  </a:cxn>
                  <a:cxn ang="0">
                    <a:pos x="108" y="66"/>
                  </a:cxn>
                  <a:cxn ang="0">
                    <a:pos x="108" y="58"/>
                  </a:cxn>
                  <a:cxn ang="0">
                    <a:pos x="96" y="54"/>
                  </a:cxn>
                  <a:cxn ang="0">
                    <a:pos x="250" y="538"/>
                  </a:cxn>
                  <a:cxn ang="0">
                    <a:pos x="236" y="550"/>
                  </a:cxn>
                  <a:cxn ang="0">
                    <a:pos x="238" y="562"/>
                  </a:cxn>
                  <a:cxn ang="0">
                    <a:pos x="254" y="574"/>
                  </a:cxn>
                  <a:cxn ang="0">
                    <a:pos x="268" y="568"/>
                  </a:cxn>
                  <a:cxn ang="0">
                    <a:pos x="272" y="554"/>
                  </a:cxn>
                  <a:cxn ang="0">
                    <a:pos x="258" y="538"/>
                  </a:cxn>
                </a:cxnLst>
                <a:rect l="0" t="0" r="r" b="b"/>
                <a:pathLst>
                  <a:path w="400" h="616">
                    <a:moveTo>
                      <a:pt x="258" y="2"/>
                    </a:moveTo>
                    <a:lnTo>
                      <a:pt x="258" y="2"/>
                    </a:lnTo>
                    <a:lnTo>
                      <a:pt x="266" y="0"/>
                    </a:lnTo>
                    <a:lnTo>
                      <a:pt x="276" y="4"/>
                    </a:lnTo>
                    <a:lnTo>
                      <a:pt x="282" y="10"/>
                    </a:lnTo>
                    <a:lnTo>
                      <a:pt x="286" y="20"/>
                    </a:lnTo>
                    <a:lnTo>
                      <a:pt x="286" y="20"/>
                    </a:lnTo>
                    <a:lnTo>
                      <a:pt x="296" y="62"/>
                    </a:lnTo>
                    <a:lnTo>
                      <a:pt x="296" y="62"/>
                    </a:lnTo>
                    <a:lnTo>
                      <a:pt x="296" y="64"/>
                    </a:lnTo>
                    <a:lnTo>
                      <a:pt x="294" y="66"/>
                    </a:lnTo>
                    <a:lnTo>
                      <a:pt x="294" y="66"/>
                    </a:lnTo>
                    <a:lnTo>
                      <a:pt x="282" y="80"/>
                    </a:lnTo>
                    <a:lnTo>
                      <a:pt x="282" y="80"/>
                    </a:lnTo>
                    <a:lnTo>
                      <a:pt x="276" y="52"/>
                    </a:lnTo>
                    <a:lnTo>
                      <a:pt x="276" y="52"/>
                    </a:lnTo>
                    <a:lnTo>
                      <a:pt x="266" y="54"/>
                    </a:lnTo>
                    <a:lnTo>
                      <a:pt x="266" y="54"/>
                    </a:lnTo>
                    <a:lnTo>
                      <a:pt x="58" y="98"/>
                    </a:lnTo>
                    <a:lnTo>
                      <a:pt x="58" y="98"/>
                    </a:lnTo>
                    <a:lnTo>
                      <a:pt x="26" y="106"/>
                    </a:lnTo>
                    <a:lnTo>
                      <a:pt x="26" y="106"/>
                    </a:lnTo>
                    <a:lnTo>
                      <a:pt x="26" y="112"/>
                    </a:lnTo>
                    <a:lnTo>
                      <a:pt x="26" y="112"/>
                    </a:lnTo>
                    <a:lnTo>
                      <a:pt x="84" y="378"/>
                    </a:lnTo>
                    <a:lnTo>
                      <a:pt x="84" y="378"/>
                    </a:lnTo>
                    <a:lnTo>
                      <a:pt x="122" y="546"/>
                    </a:lnTo>
                    <a:lnTo>
                      <a:pt x="122" y="546"/>
                    </a:lnTo>
                    <a:lnTo>
                      <a:pt x="152" y="540"/>
                    </a:lnTo>
                    <a:lnTo>
                      <a:pt x="152" y="540"/>
                    </a:lnTo>
                    <a:lnTo>
                      <a:pt x="372" y="494"/>
                    </a:lnTo>
                    <a:lnTo>
                      <a:pt x="372" y="494"/>
                    </a:lnTo>
                    <a:lnTo>
                      <a:pt x="356" y="422"/>
                    </a:lnTo>
                    <a:lnTo>
                      <a:pt x="356" y="422"/>
                    </a:lnTo>
                    <a:lnTo>
                      <a:pt x="372" y="414"/>
                    </a:lnTo>
                    <a:lnTo>
                      <a:pt x="372" y="414"/>
                    </a:lnTo>
                    <a:lnTo>
                      <a:pt x="400" y="536"/>
                    </a:lnTo>
                    <a:lnTo>
                      <a:pt x="400" y="536"/>
                    </a:lnTo>
                    <a:lnTo>
                      <a:pt x="400" y="546"/>
                    </a:lnTo>
                    <a:lnTo>
                      <a:pt x="396" y="556"/>
                    </a:lnTo>
                    <a:lnTo>
                      <a:pt x="396" y="556"/>
                    </a:lnTo>
                    <a:lnTo>
                      <a:pt x="388" y="562"/>
                    </a:lnTo>
                    <a:lnTo>
                      <a:pt x="380" y="566"/>
                    </a:lnTo>
                    <a:lnTo>
                      <a:pt x="380" y="566"/>
                    </a:lnTo>
                    <a:lnTo>
                      <a:pt x="144" y="616"/>
                    </a:lnTo>
                    <a:lnTo>
                      <a:pt x="144" y="616"/>
                    </a:lnTo>
                    <a:lnTo>
                      <a:pt x="134" y="616"/>
                    </a:lnTo>
                    <a:lnTo>
                      <a:pt x="126" y="614"/>
                    </a:lnTo>
                    <a:lnTo>
                      <a:pt x="126" y="614"/>
                    </a:lnTo>
                    <a:lnTo>
                      <a:pt x="122" y="610"/>
                    </a:lnTo>
                    <a:lnTo>
                      <a:pt x="118" y="606"/>
                    </a:lnTo>
                    <a:lnTo>
                      <a:pt x="112" y="596"/>
                    </a:lnTo>
                    <a:lnTo>
                      <a:pt x="112" y="596"/>
                    </a:lnTo>
                    <a:lnTo>
                      <a:pt x="2" y="84"/>
                    </a:lnTo>
                    <a:lnTo>
                      <a:pt x="2" y="84"/>
                    </a:lnTo>
                    <a:lnTo>
                      <a:pt x="0" y="74"/>
                    </a:lnTo>
                    <a:lnTo>
                      <a:pt x="2" y="66"/>
                    </a:lnTo>
                    <a:lnTo>
                      <a:pt x="2" y="66"/>
                    </a:lnTo>
                    <a:lnTo>
                      <a:pt x="4" y="62"/>
                    </a:lnTo>
                    <a:lnTo>
                      <a:pt x="8" y="56"/>
                    </a:lnTo>
                    <a:lnTo>
                      <a:pt x="14" y="54"/>
                    </a:lnTo>
                    <a:lnTo>
                      <a:pt x="20" y="52"/>
                    </a:lnTo>
                    <a:lnTo>
                      <a:pt x="20" y="52"/>
                    </a:lnTo>
                    <a:lnTo>
                      <a:pt x="258" y="2"/>
                    </a:lnTo>
                    <a:lnTo>
                      <a:pt x="258" y="2"/>
                    </a:lnTo>
                    <a:close/>
                    <a:moveTo>
                      <a:pt x="186" y="34"/>
                    </a:moveTo>
                    <a:lnTo>
                      <a:pt x="186" y="34"/>
                    </a:lnTo>
                    <a:lnTo>
                      <a:pt x="134" y="46"/>
                    </a:lnTo>
                    <a:lnTo>
                      <a:pt x="134" y="46"/>
                    </a:lnTo>
                    <a:lnTo>
                      <a:pt x="128" y="50"/>
                    </a:lnTo>
                    <a:lnTo>
                      <a:pt x="126" y="52"/>
                    </a:lnTo>
                    <a:lnTo>
                      <a:pt x="126" y="56"/>
                    </a:lnTo>
                    <a:lnTo>
                      <a:pt x="126" y="56"/>
                    </a:lnTo>
                    <a:lnTo>
                      <a:pt x="128" y="58"/>
                    </a:lnTo>
                    <a:lnTo>
                      <a:pt x="130" y="62"/>
                    </a:lnTo>
                    <a:lnTo>
                      <a:pt x="134" y="64"/>
                    </a:lnTo>
                    <a:lnTo>
                      <a:pt x="138" y="64"/>
                    </a:lnTo>
                    <a:lnTo>
                      <a:pt x="138" y="64"/>
                    </a:lnTo>
                    <a:lnTo>
                      <a:pt x="190" y="52"/>
                    </a:lnTo>
                    <a:lnTo>
                      <a:pt x="190" y="52"/>
                    </a:lnTo>
                    <a:lnTo>
                      <a:pt x="194" y="52"/>
                    </a:lnTo>
                    <a:lnTo>
                      <a:pt x="196" y="50"/>
                    </a:lnTo>
                    <a:lnTo>
                      <a:pt x="196" y="50"/>
                    </a:lnTo>
                    <a:lnTo>
                      <a:pt x="198" y="44"/>
                    </a:lnTo>
                    <a:lnTo>
                      <a:pt x="196" y="38"/>
                    </a:lnTo>
                    <a:lnTo>
                      <a:pt x="196" y="38"/>
                    </a:lnTo>
                    <a:lnTo>
                      <a:pt x="192" y="34"/>
                    </a:lnTo>
                    <a:lnTo>
                      <a:pt x="186" y="34"/>
                    </a:lnTo>
                    <a:lnTo>
                      <a:pt x="186" y="34"/>
                    </a:lnTo>
                    <a:close/>
                    <a:moveTo>
                      <a:pt x="96" y="54"/>
                    </a:moveTo>
                    <a:lnTo>
                      <a:pt x="96" y="54"/>
                    </a:lnTo>
                    <a:lnTo>
                      <a:pt x="92" y="56"/>
                    </a:lnTo>
                    <a:lnTo>
                      <a:pt x="90" y="62"/>
                    </a:lnTo>
                    <a:lnTo>
                      <a:pt x="90" y="62"/>
                    </a:lnTo>
                    <a:lnTo>
                      <a:pt x="90" y="64"/>
                    </a:lnTo>
                    <a:lnTo>
                      <a:pt x="92" y="68"/>
                    </a:lnTo>
                    <a:lnTo>
                      <a:pt x="94" y="70"/>
                    </a:lnTo>
                    <a:lnTo>
                      <a:pt x="98" y="72"/>
                    </a:lnTo>
                    <a:lnTo>
                      <a:pt x="98" y="72"/>
                    </a:lnTo>
                    <a:lnTo>
                      <a:pt x="102" y="70"/>
                    </a:lnTo>
                    <a:lnTo>
                      <a:pt x="106" y="68"/>
                    </a:lnTo>
                    <a:lnTo>
                      <a:pt x="108" y="66"/>
                    </a:lnTo>
                    <a:lnTo>
                      <a:pt x="108" y="62"/>
                    </a:lnTo>
                    <a:lnTo>
                      <a:pt x="108" y="62"/>
                    </a:lnTo>
                    <a:lnTo>
                      <a:pt x="108" y="58"/>
                    </a:lnTo>
                    <a:lnTo>
                      <a:pt x="104" y="54"/>
                    </a:lnTo>
                    <a:lnTo>
                      <a:pt x="100" y="54"/>
                    </a:lnTo>
                    <a:lnTo>
                      <a:pt x="96" y="54"/>
                    </a:lnTo>
                    <a:lnTo>
                      <a:pt x="96" y="54"/>
                    </a:lnTo>
                    <a:close/>
                    <a:moveTo>
                      <a:pt x="250" y="538"/>
                    </a:moveTo>
                    <a:lnTo>
                      <a:pt x="250" y="538"/>
                    </a:lnTo>
                    <a:lnTo>
                      <a:pt x="244" y="540"/>
                    </a:lnTo>
                    <a:lnTo>
                      <a:pt x="240" y="544"/>
                    </a:lnTo>
                    <a:lnTo>
                      <a:pt x="236" y="550"/>
                    </a:lnTo>
                    <a:lnTo>
                      <a:pt x="236" y="556"/>
                    </a:lnTo>
                    <a:lnTo>
                      <a:pt x="236" y="556"/>
                    </a:lnTo>
                    <a:lnTo>
                      <a:pt x="238" y="562"/>
                    </a:lnTo>
                    <a:lnTo>
                      <a:pt x="242" y="568"/>
                    </a:lnTo>
                    <a:lnTo>
                      <a:pt x="248" y="572"/>
                    </a:lnTo>
                    <a:lnTo>
                      <a:pt x="254" y="574"/>
                    </a:lnTo>
                    <a:lnTo>
                      <a:pt x="254" y="574"/>
                    </a:lnTo>
                    <a:lnTo>
                      <a:pt x="262" y="572"/>
                    </a:lnTo>
                    <a:lnTo>
                      <a:pt x="268" y="568"/>
                    </a:lnTo>
                    <a:lnTo>
                      <a:pt x="272" y="560"/>
                    </a:lnTo>
                    <a:lnTo>
                      <a:pt x="272" y="554"/>
                    </a:lnTo>
                    <a:lnTo>
                      <a:pt x="272" y="554"/>
                    </a:lnTo>
                    <a:lnTo>
                      <a:pt x="270" y="546"/>
                    </a:lnTo>
                    <a:lnTo>
                      <a:pt x="264" y="540"/>
                    </a:lnTo>
                    <a:lnTo>
                      <a:pt x="258" y="538"/>
                    </a:lnTo>
                    <a:lnTo>
                      <a:pt x="250" y="538"/>
                    </a:lnTo>
                    <a:lnTo>
                      <a:pt x="250" y="538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900"/>
              </a:p>
            </p:txBody>
          </p:sp>
          <p:sp>
            <p:nvSpPr>
              <p:cNvPr id="24" name="Freeform 17"/>
              <p:cNvSpPr>
                <a:spLocks noEditPoints="1"/>
              </p:cNvSpPr>
              <p:nvPr/>
            </p:nvSpPr>
            <p:spPr bwMode="auto">
              <a:xfrm>
                <a:off x="2074863" y="977900"/>
                <a:ext cx="647700" cy="660400"/>
              </a:xfrm>
              <a:custGeom>
                <a:avLst/>
                <a:gdLst/>
                <a:ahLst/>
                <a:cxnLst>
                  <a:cxn ang="0">
                    <a:pos x="194" y="0"/>
                  </a:cxn>
                  <a:cxn ang="0">
                    <a:pos x="228" y="2"/>
                  </a:cxn>
                  <a:cxn ang="0">
                    <a:pos x="262" y="8"/>
                  </a:cxn>
                  <a:cxn ang="0">
                    <a:pos x="288" y="18"/>
                  </a:cxn>
                  <a:cxn ang="0">
                    <a:pos x="332" y="46"/>
                  </a:cxn>
                  <a:cxn ang="0">
                    <a:pos x="352" y="64"/>
                  </a:cxn>
                  <a:cxn ang="0">
                    <a:pos x="384" y="104"/>
                  </a:cxn>
                  <a:cxn ang="0">
                    <a:pos x="402" y="154"/>
                  </a:cxn>
                  <a:cxn ang="0">
                    <a:pos x="406" y="176"/>
                  </a:cxn>
                  <a:cxn ang="0">
                    <a:pos x="408" y="220"/>
                  </a:cxn>
                  <a:cxn ang="0">
                    <a:pos x="404" y="242"/>
                  </a:cxn>
                  <a:cxn ang="0">
                    <a:pos x="382" y="298"/>
                  </a:cxn>
                  <a:cxn ang="0">
                    <a:pos x="346" y="346"/>
                  </a:cxn>
                  <a:cxn ang="0">
                    <a:pos x="324" y="364"/>
                  </a:cxn>
                  <a:cxn ang="0">
                    <a:pos x="298" y="380"/>
                  </a:cxn>
                  <a:cxn ang="0">
                    <a:pos x="266" y="392"/>
                  </a:cxn>
                  <a:cxn ang="0">
                    <a:pos x="234" y="400"/>
                  </a:cxn>
                  <a:cxn ang="0">
                    <a:pos x="212" y="402"/>
                  </a:cxn>
                  <a:cxn ang="0">
                    <a:pos x="168" y="398"/>
                  </a:cxn>
                  <a:cxn ang="0">
                    <a:pos x="146" y="394"/>
                  </a:cxn>
                  <a:cxn ang="0">
                    <a:pos x="128" y="388"/>
                  </a:cxn>
                  <a:cxn ang="0">
                    <a:pos x="126" y="388"/>
                  </a:cxn>
                  <a:cxn ang="0">
                    <a:pos x="92" y="404"/>
                  </a:cxn>
                  <a:cxn ang="0">
                    <a:pos x="56" y="414"/>
                  </a:cxn>
                  <a:cxn ang="0">
                    <a:pos x="42" y="416"/>
                  </a:cxn>
                  <a:cxn ang="0">
                    <a:pos x="40" y="414"/>
                  </a:cxn>
                  <a:cxn ang="0">
                    <a:pos x="40" y="414"/>
                  </a:cxn>
                  <a:cxn ang="0">
                    <a:pos x="44" y="406"/>
                  </a:cxn>
                  <a:cxn ang="0">
                    <a:pos x="58" y="388"/>
                  </a:cxn>
                  <a:cxn ang="0">
                    <a:pos x="70" y="370"/>
                  </a:cxn>
                  <a:cxn ang="0">
                    <a:pos x="72" y="364"/>
                  </a:cxn>
                  <a:cxn ang="0">
                    <a:pos x="74" y="358"/>
                  </a:cxn>
                  <a:cxn ang="0">
                    <a:pos x="72" y="354"/>
                  </a:cxn>
                  <a:cxn ang="0">
                    <a:pos x="38" y="318"/>
                  </a:cxn>
                  <a:cxn ang="0">
                    <a:pos x="14" y="276"/>
                  </a:cxn>
                  <a:cxn ang="0">
                    <a:pos x="4" y="246"/>
                  </a:cxn>
                  <a:cxn ang="0">
                    <a:pos x="0" y="216"/>
                  </a:cxn>
                  <a:cxn ang="0">
                    <a:pos x="2" y="166"/>
                  </a:cxn>
                  <a:cxn ang="0">
                    <a:pos x="18" y="116"/>
                  </a:cxn>
                  <a:cxn ang="0">
                    <a:pos x="28" y="96"/>
                  </a:cxn>
                  <a:cxn ang="0">
                    <a:pos x="58" y="58"/>
                  </a:cxn>
                  <a:cxn ang="0">
                    <a:pos x="76" y="44"/>
                  </a:cxn>
                  <a:cxn ang="0">
                    <a:pos x="118" y="18"/>
                  </a:cxn>
                  <a:cxn ang="0">
                    <a:pos x="164" y="4"/>
                  </a:cxn>
                  <a:cxn ang="0">
                    <a:pos x="194" y="0"/>
                  </a:cxn>
                  <a:cxn ang="0">
                    <a:pos x="76" y="112"/>
                  </a:cxn>
                  <a:cxn ang="0">
                    <a:pos x="76" y="288"/>
                  </a:cxn>
                  <a:cxn ang="0">
                    <a:pos x="330" y="288"/>
                  </a:cxn>
                  <a:cxn ang="0">
                    <a:pos x="330" y="112"/>
                  </a:cxn>
                  <a:cxn ang="0">
                    <a:pos x="76" y="112"/>
                  </a:cxn>
                </a:cxnLst>
                <a:rect l="0" t="0" r="r" b="b"/>
                <a:pathLst>
                  <a:path w="408" h="416">
                    <a:moveTo>
                      <a:pt x="194" y="0"/>
                    </a:moveTo>
                    <a:lnTo>
                      <a:pt x="194" y="0"/>
                    </a:lnTo>
                    <a:lnTo>
                      <a:pt x="212" y="0"/>
                    </a:lnTo>
                    <a:lnTo>
                      <a:pt x="228" y="2"/>
                    </a:lnTo>
                    <a:lnTo>
                      <a:pt x="246" y="4"/>
                    </a:lnTo>
                    <a:lnTo>
                      <a:pt x="262" y="8"/>
                    </a:lnTo>
                    <a:lnTo>
                      <a:pt x="262" y="8"/>
                    </a:lnTo>
                    <a:lnTo>
                      <a:pt x="288" y="18"/>
                    </a:lnTo>
                    <a:lnTo>
                      <a:pt x="310" y="30"/>
                    </a:lnTo>
                    <a:lnTo>
                      <a:pt x="332" y="46"/>
                    </a:lnTo>
                    <a:lnTo>
                      <a:pt x="352" y="64"/>
                    </a:lnTo>
                    <a:lnTo>
                      <a:pt x="352" y="64"/>
                    </a:lnTo>
                    <a:lnTo>
                      <a:pt x="370" y="82"/>
                    </a:lnTo>
                    <a:lnTo>
                      <a:pt x="384" y="104"/>
                    </a:lnTo>
                    <a:lnTo>
                      <a:pt x="394" y="128"/>
                    </a:lnTo>
                    <a:lnTo>
                      <a:pt x="402" y="154"/>
                    </a:lnTo>
                    <a:lnTo>
                      <a:pt x="402" y="154"/>
                    </a:lnTo>
                    <a:lnTo>
                      <a:pt x="406" y="176"/>
                    </a:lnTo>
                    <a:lnTo>
                      <a:pt x="408" y="198"/>
                    </a:lnTo>
                    <a:lnTo>
                      <a:pt x="408" y="220"/>
                    </a:lnTo>
                    <a:lnTo>
                      <a:pt x="404" y="242"/>
                    </a:lnTo>
                    <a:lnTo>
                      <a:pt x="404" y="242"/>
                    </a:lnTo>
                    <a:lnTo>
                      <a:pt x="396" y="272"/>
                    </a:lnTo>
                    <a:lnTo>
                      <a:pt x="382" y="298"/>
                    </a:lnTo>
                    <a:lnTo>
                      <a:pt x="366" y="324"/>
                    </a:lnTo>
                    <a:lnTo>
                      <a:pt x="346" y="346"/>
                    </a:lnTo>
                    <a:lnTo>
                      <a:pt x="346" y="346"/>
                    </a:lnTo>
                    <a:lnTo>
                      <a:pt x="324" y="364"/>
                    </a:lnTo>
                    <a:lnTo>
                      <a:pt x="298" y="380"/>
                    </a:lnTo>
                    <a:lnTo>
                      <a:pt x="298" y="380"/>
                    </a:lnTo>
                    <a:lnTo>
                      <a:pt x="282" y="386"/>
                    </a:lnTo>
                    <a:lnTo>
                      <a:pt x="266" y="392"/>
                    </a:lnTo>
                    <a:lnTo>
                      <a:pt x="250" y="396"/>
                    </a:lnTo>
                    <a:lnTo>
                      <a:pt x="234" y="400"/>
                    </a:lnTo>
                    <a:lnTo>
                      <a:pt x="234" y="400"/>
                    </a:lnTo>
                    <a:lnTo>
                      <a:pt x="212" y="402"/>
                    </a:lnTo>
                    <a:lnTo>
                      <a:pt x="190" y="402"/>
                    </a:lnTo>
                    <a:lnTo>
                      <a:pt x="168" y="398"/>
                    </a:lnTo>
                    <a:lnTo>
                      <a:pt x="146" y="394"/>
                    </a:lnTo>
                    <a:lnTo>
                      <a:pt x="146" y="394"/>
                    </a:lnTo>
                    <a:lnTo>
                      <a:pt x="128" y="388"/>
                    </a:lnTo>
                    <a:lnTo>
                      <a:pt x="128" y="388"/>
                    </a:lnTo>
                    <a:lnTo>
                      <a:pt x="126" y="388"/>
                    </a:lnTo>
                    <a:lnTo>
                      <a:pt x="126" y="388"/>
                    </a:lnTo>
                    <a:lnTo>
                      <a:pt x="110" y="396"/>
                    </a:lnTo>
                    <a:lnTo>
                      <a:pt x="92" y="404"/>
                    </a:lnTo>
                    <a:lnTo>
                      <a:pt x="56" y="414"/>
                    </a:lnTo>
                    <a:lnTo>
                      <a:pt x="56" y="414"/>
                    </a:lnTo>
                    <a:lnTo>
                      <a:pt x="50" y="416"/>
                    </a:lnTo>
                    <a:lnTo>
                      <a:pt x="42" y="416"/>
                    </a:lnTo>
                    <a:lnTo>
                      <a:pt x="42" y="416"/>
                    </a:lnTo>
                    <a:lnTo>
                      <a:pt x="40" y="414"/>
                    </a:lnTo>
                    <a:lnTo>
                      <a:pt x="40" y="414"/>
                    </a:lnTo>
                    <a:lnTo>
                      <a:pt x="40" y="414"/>
                    </a:lnTo>
                    <a:lnTo>
                      <a:pt x="42" y="410"/>
                    </a:lnTo>
                    <a:lnTo>
                      <a:pt x="44" y="406"/>
                    </a:lnTo>
                    <a:lnTo>
                      <a:pt x="44" y="406"/>
                    </a:lnTo>
                    <a:lnTo>
                      <a:pt x="58" y="388"/>
                    </a:lnTo>
                    <a:lnTo>
                      <a:pt x="64" y="380"/>
                    </a:lnTo>
                    <a:lnTo>
                      <a:pt x="70" y="370"/>
                    </a:lnTo>
                    <a:lnTo>
                      <a:pt x="70" y="370"/>
                    </a:lnTo>
                    <a:lnTo>
                      <a:pt x="72" y="364"/>
                    </a:lnTo>
                    <a:lnTo>
                      <a:pt x="74" y="358"/>
                    </a:lnTo>
                    <a:lnTo>
                      <a:pt x="74" y="358"/>
                    </a:lnTo>
                    <a:lnTo>
                      <a:pt x="72" y="354"/>
                    </a:lnTo>
                    <a:lnTo>
                      <a:pt x="72" y="354"/>
                    </a:lnTo>
                    <a:lnTo>
                      <a:pt x="54" y="338"/>
                    </a:lnTo>
                    <a:lnTo>
                      <a:pt x="38" y="318"/>
                    </a:lnTo>
                    <a:lnTo>
                      <a:pt x="24" y="298"/>
                    </a:lnTo>
                    <a:lnTo>
                      <a:pt x="14" y="276"/>
                    </a:lnTo>
                    <a:lnTo>
                      <a:pt x="14" y="276"/>
                    </a:lnTo>
                    <a:lnTo>
                      <a:pt x="4" y="246"/>
                    </a:lnTo>
                    <a:lnTo>
                      <a:pt x="0" y="216"/>
                    </a:lnTo>
                    <a:lnTo>
                      <a:pt x="0" y="216"/>
                    </a:lnTo>
                    <a:lnTo>
                      <a:pt x="0" y="190"/>
                    </a:lnTo>
                    <a:lnTo>
                      <a:pt x="2" y="166"/>
                    </a:lnTo>
                    <a:lnTo>
                      <a:pt x="8" y="140"/>
                    </a:lnTo>
                    <a:lnTo>
                      <a:pt x="18" y="116"/>
                    </a:lnTo>
                    <a:lnTo>
                      <a:pt x="18" y="116"/>
                    </a:lnTo>
                    <a:lnTo>
                      <a:pt x="28" y="96"/>
                    </a:lnTo>
                    <a:lnTo>
                      <a:pt x="42" y="76"/>
                    </a:lnTo>
                    <a:lnTo>
                      <a:pt x="58" y="58"/>
                    </a:lnTo>
                    <a:lnTo>
                      <a:pt x="76" y="44"/>
                    </a:lnTo>
                    <a:lnTo>
                      <a:pt x="76" y="44"/>
                    </a:lnTo>
                    <a:lnTo>
                      <a:pt x="96" y="30"/>
                    </a:lnTo>
                    <a:lnTo>
                      <a:pt x="118" y="18"/>
                    </a:lnTo>
                    <a:lnTo>
                      <a:pt x="140" y="10"/>
                    </a:lnTo>
                    <a:lnTo>
                      <a:pt x="164" y="4"/>
                    </a:lnTo>
                    <a:lnTo>
                      <a:pt x="164" y="4"/>
                    </a:lnTo>
                    <a:lnTo>
                      <a:pt x="194" y="0"/>
                    </a:lnTo>
                    <a:lnTo>
                      <a:pt x="194" y="0"/>
                    </a:lnTo>
                    <a:close/>
                    <a:moveTo>
                      <a:pt x="76" y="112"/>
                    </a:moveTo>
                    <a:lnTo>
                      <a:pt x="76" y="112"/>
                    </a:lnTo>
                    <a:lnTo>
                      <a:pt x="76" y="288"/>
                    </a:lnTo>
                    <a:lnTo>
                      <a:pt x="76" y="288"/>
                    </a:lnTo>
                    <a:lnTo>
                      <a:pt x="330" y="288"/>
                    </a:lnTo>
                    <a:lnTo>
                      <a:pt x="330" y="288"/>
                    </a:lnTo>
                    <a:lnTo>
                      <a:pt x="330" y="112"/>
                    </a:lnTo>
                    <a:lnTo>
                      <a:pt x="330" y="112"/>
                    </a:lnTo>
                    <a:lnTo>
                      <a:pt x="76" y="112"/>
                    </a:lnTo>
                    <a:lnTo>
                      <a:pt x="76" y="11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900"/>
              </a:p>
            </p:txBody>
          </p:sp>
          <p:sp>
            <p:nvSpPr>
              <p:cNvPr id="25" name="Freeform 18"/>
              <p:cNvSpPr>
                <a:spLocks noEditPoints="1"/>
              </p:cNvSpPr>
              <p:nvPr/>
            </p:nvSpPr>
            <p:spPr bwMode="auto">
              <a:xfrm>
                <a:off x="2220913" y="1181100"/>
                <a:ext cx="352425" cy="22860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60" y="0"/>
                  </a:cxn>
                  <a:cxn ang="0">
                    <a:pos x="222" y="0"/>
                  </a:cxn>
                  <a:cxn ang="0">
                    <a:pos x="222" y="76"/>
                  </a:cxn>
                  <a:cxn ang="0">
                    <a:pos x="222" y="144"/>
                  </a:cxn>
                  <a:cxn ang="0">
                    <a:pos x="84" y="144"/>
                  </a:cxn>
                  <a:cxn ang="0">
                    <a:pos x="0" y="144"/>
                  </a:cxn>
                  <a:cxn ang="0">
                    <a:pos x="0" y="0"/>
                  </a:cxn>
                  <a:cxn ang="0">
                    <a:pos x="54" y="18"/>
                  </a:cxn>
                  <a:cxn ang="0">
                    <a:pos x="36" y="28"/>
                  </a:cxn>
                  <a:cxn ang="0">
                    <a:pos x="32" y="38"/>
                  </a:cxn>
                  <a:cxn ang="0">
                    <a:pos x="32" y="48"/>
                  </a:cxn>
                  <a:cxn ang="0">
                    <a:pos x="44" y="62"/>
                  </a:cxn>
                  <a:cxn ang="0">
                    <a:pos x="52" y="66"/>
                  </a:cxn>
                  <a:cxn ang="0">
                    <a:pos x="60" y="66"/>
                  </a:cxn>
                  <a:cxn ang="0">
                    <a:pos x="70" y="62"/>
                  </a:cxn>
                  <a:cxn ang="0">
                    <a:pos x="76" y="54"/>
                  </a:cxn>
                  <a:cxn ang="0">
                    <a:pos x="80" y="46"/>
                  </a:cxn>
                  <a:cxn ang="0">
                    <a:pos x="80" y="38"/>
                  </a:cxn>
                  <a:cxn ang="0">
                    <a:pos x="68" y="22"/>
                  </a:cxn>
                  <a:cxn ang="0">
                    <a:pos x="60" y="18"/>
                  </a:cxn>
                  <a:cxn ang="0">
                    <a:pos x="54" y="18"/>
                  </a:cxn>
                  <a:cxn ang="0">
                    <a:pos x="142" y="48"/>
                  </a:cxn>
                  <a:cxn ang="0">
                    <a:pos x="112" y="94"/>
                  </a:cxn>
                  <a:cxn ang="0">
                    <a:pos x="106" y="92"/>
                  </a:cxn>
                  <a:cxn ang="0">
                    <a:pos x="80" y="78"/>
                  </a:cxn>
                  <a:cxn ang="0">
                    <a:pos x="34" y="124"/>
                  </a:cxn>
                  <a:cxn ang="0">
                    <a:pos x="32" y="126"/>
                  </a:cxn>
                  <a:cxn ang="0">
                    <a:pos x="190" y="126"/>
                  </a:cxn>
                  <a:cxn ang="0">
                    <a:pos x="190" y="124"/>
                  </a:cxn>
                  <a:cxn ang="0">
                    <a:pos x="144" y="46"/>
                  </a:cxn>
                  <a:cxn ang="0">
                    <a:pos x="142" y="48"/>
                  </a:cxn>
                </a:cxnLst>
                <a:rect l="0" t="0" r="r" b="b"/>
                <a:pathLst>
                  <a:path w="222" h="144">
                    <a:moveTo>
                      <a:pt x="0" y="0"/>
                    </a:moveTo>
                    <a:lnTo>
                      <a:pt x="0" y="0"/>
                    </a:lnTo>
                    <a:lnTo>
                      <a:pt x="160" y="0"/>
                    </a:lnTo>
                    <a:lnTo>
                      <a:pt x="160" y="0"/>
                    </a:lnTo>
                    <a:lnTo>
                      <a:pt x="222" y="0"/>
                    </a:lnTo>
                    <a:lnTo>
                      <a:pt x="222" y="0"/>
                    </a:lnTo>
                    <a:lnTo>
                      <a:pt x="222" y="76"/>
                    </a:lnTo>
                    <a:lnTo>
                      <a:pt x="222" y="76"/>
                    </a:lnTo>
                    <a:lnTo>
                      <a:pt x="222" y="144"/>
                    </a:lnTo>
                    <a:lnTo>
                      <a:pt x="222" y="144"/>
                    </a:lnTo>
                    <a:lnTo>
                      <a:pt x="84" y="144"/>
                    </a:lnTo>
                    <a:lnTo>
                      <a:pt x="84" y="144"/>
                    </a:lnTo>
                    <a:lnTo>
                      <a:pt x="0" y="144"/>
                    </a:lnTo>
                    <a:lnTo>
                      <a:pt x="0" y="14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54" y="18"/>
                    </a:moveTo>
                    <a:lnTo>
                      <a:pt x="54" y="18"/>
                    </a:lnTo>
                    <a:lnTo>
                      <a:pt x="44" y="22"/>
                    </a:lnTo>
                    <a:lnTo>
                      <a:pt x="36" y="28"/>
                    </a:lnTo>
                    <a:lnTo>
                      <a:pt x="36" y="28"/>
                    </a:lnTo>
                    <a:lnTo>
                      <a:pt x="32" y="38"/>
                    </a:lnTo>
                    <a:lnTo>
                      <a:pt x="32" y="48"/>
                    </a:lnTo>
                    <a:lnTo>
                      <a:pt x="32" y="48"/>
                    </a:lnTo>
                    <a:lnTo>
                      <a:pt x="36" y="56"/>
                    </a:lnTo>
                    <a:lnTo>
                      <a:pt x="44" y="62"/>
                    </a:lnTo>
                    <a:lnTo>
                      <a:pt x="44" y="62"/>
                    </a:lnTo>
                    <a:lnTo>
                      <a:pt x="52" y="66"/>
                    </a:lnTo>
                    <a:lnTo>
                      <a:pt x="60" y="66"/>
                    </a:lnTo>
                    <a:lnTo>
                      <a:pt x="60" y="66"/>
                    </a:lnTo>
                    <a:lnTo>
                      <a:pt x="64" y="64"/>
                    </a:lnTo>
                    <a:lnTo>
                      <a:pt x="70" y="62"/>
                    </a:lnTo>
                    <a:lnTo>
                      <a:pt x="74" y="58"/>
                    </a:lnTo>
                    <a:lnTo>
                      <a:pt x="76" y="54"/>
                    </a:lnTo>
                    <a:lnTo>
                      <a:pt x="76" y="54"/>
                    </a:lnTo>
                    <a:lnTo>
                      <a:pt x="80" y="46"/>
                    </a:lnTo>
                    <a:lnTo>
                      <a:pt x="80" y="38"/>
                    </a:lnTo>
                    <a:lnTo>
                      <a:pt x="80" y="38"/>
                    </a:lnTo>
                    <a:lnTo>
                      <a:pt x="76" y="28"/>
                    </a:lnTo>
                    <a:lnTo>
                      <a:pt x="68" y="22"/>
                    </a:lnTo>
                    <a:lnTo>
                      <a:pt x="68" y="22"/>
                    </a:lnTo>
                    <a:lnTo>
                      <a:pt x="60" y="18"/>
                    </a:lnTo>
                    <a:lnTo>
                      <a:pt x="54" y="18"/>
                    </a:lnTo>
                    <a:lnTo>
                      <a:pt x="54" y="18"/>
                    </a:lnTo>
                    <a:close/>
                    <a:moveTo>
                      <a:pt x="142" y="48"/>
                    </a:moveTo>
                    <a:lnTo>
                      <a:pt x="142" y="48"/>
                    </a:lnTo>
                    <a:lnTo>
                      <a:pt x="112" y="94"/>
                    </a:lnTo>
                    <a:lnTo>
                      <a:pt x="112" y="94"/>
                    </a:lnTo>
                    <a:lnTo>
                      <a:pt x="106" y="92"/>
                    </a:lnTo>
                    <a:lnTo>
                      <a:pt x="106" y="92"/>
                    </a:lnTo>
                    <a:lnTo>
                      <a:pt x="80" y="78"/>
                    </a:lnTo>
                    <a:lnTo>
                      <a:pt x="80" y="78"/>
                    </a:lnTo>
                    <a:lnTo>
                      <a:pt x="34" y="124"/>
                    </a:lnTo>
                    <a:lnTo>
                      <a:pt x="34" y="124"/>
                    </a:lnTo>
                    <a:lnTo>
                      <a:pt x="32" y="126"/>
                    </a:lnTo>
                    <a:lnTo>
                      <a:pt x="32" y="126"/>
                    </a:lnTo>
                    <a:lnTo>
                      <a:pt x="190" y="126"/>
                    </a:lnTo>
                    <a:lnTo>
                      <a:pt x="190" y="126"/>
                    </a:lnTo>
                    <a:lnTo>
                      <a:pt x="190" y="124"/>
                    </a:lnTo>
                    <a:lnTo>
                      <a:pt x="190" y="124"/>
                    </a:lnTo>
                    <a:lnTo>
                      <a:pt x="144" y="46"/>
                    </a:lnTo>
                    <a:lnTo>
                      <a:pt x="144" y="46"/>
                    </a:lnTo>
                    <a:lnTo>
                      <a:pt x="142" y="48"/>
                    </a:lnTo>
                    <a:lnTo>
                      <a:pt x="142" y="48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900"/>
              </a:p>
            </p:txBody>
          </p:sp>
        </p:grpSp>
        <p:sp>
          <p:nvSpPr>
            <p:cNvPr id="26" name="文本框 25"/>
            <p:cNvSpPr txBox="1"/>
            <p:nvPr/>
          </p:nvSpPr>
          <p:spPr>
            <a:xfrm>
              <a:off x="5504210" y="3710304"/>
              <a:ext cx="127322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050" b="1" dirty="0" smtClean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  <a:endParaRPr lang="zh-CN" altLang="en-US" sz="105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1566137" y="2748430"/>
            <a:ext cx="1783319" cy="1386772"/>
            <a:chOff x="1566137" y="1299278"/>
            <a:chExt cx="1783319" cy="1386772"/>
          </a:xfrm>
        </p:grpSpPr>
        <p:sp>
          <p:nvSpPr>
            <p:cNvPr id="34" name="矩形 33"/>
            <p:cNvSpPr/>
            <p:nvPr/>
          </p:nvSpPr>
          <p:spPr>
            <a:xfrm>
              <a:off x="1566137" y="1299278"/>
              <a:ext cx="1783319" cy="138677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00"/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1898288" y="1381131"/>
              <a:ext cx="111901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accent1"/>
                  </a:solidFill>
                </a:rPr>
                <a:t>4,800</a:t>
              </a:r>
              <a:endParaRPr lang="zh-CN" altLang="en-US" sz="2800" dirty="0">
                <a:solidFill>
                  <a:schemeClr val="accent1"/>
                </a:solidFill>
              </a:endParaRPr>
            </a:p>
          </p:txBody>
        </p:sp>
        <p:cxnSp>
          <p:nvCxnSpPr>
            <p:cNvPr id="36" name="直接连接符 35"/>
            <p:cNvCxnSpPr/>
            <p:nvPr/>
          </p:nvCxnSpPr>
          <p:spPr>
            <a:xfrm>
              <a:off x="1889471" y="1834413"/>
              <a:ext cx="1136650" cy="1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18"/>
            <p:cNvSpPr txBox="1"/>
            <p:nvPr/>
          </p:nvSpPr>
          <p:spPr>
            <a:xfrm>
              <a:off x="1714732" y="1879253"/>
              <a:ext cx="1486129" cy="692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>
                <a:lnSpc>
                  <a:spcPct val="130000"/>
                </a:lnSpc>
              </a:pPr>
              <a:r>
                <a:rPr lang="zh-CN" altLang="en-US" sz="1000" dirty="0">
                  <a:solidFill>
                    <a:schemeClr val="accent1"/>
                  </a:solidFill>
                  <a:latin typeface="微软雅黑" panose="020B0503020204020204" pitchFamily="34" charset="-122"/>
                  <a:cs typeface="Levenim MT" pitchFamily="2" charset="-79"/>
                </a:rPr>
                <a:t>点击输入简要文字</a:t>
              </a:r>
              <a:r>
                <a:rPr lang="zh-CN" altLang="en-US" sz="1000" dirty="0" smtClean="0">
                  <a:solidFill>
                    <a:schemeClr val="accent1"/>
                  </a:solidFill>
                  <a:latin typeface="微软雅黑" panose="020B0503020204020204" pitchFamily="34" charset="-122"/>
                  <a:cs typeface="Levenim MT" pitchFamily="2" charset="-79"/>
                </a:rPr>
                <a:t>内容文字</a:t>
              </a:r>
              <a:r>
                <a:rPr lang="zh-CN" altLang="en-US" sz="1000" dirty="0">
                  <a:solidFill>
                    <a:schemeClr val="accent1"/>
                  </a:solidFill>
                  <a:latin typeface="微软雅黑" panose="020B0503020204020204" pitchFamily="34" charset="-122"/>
                  <a:cs typeface="Levenim MT" pitchFamily="2" charset="-79"/>
                </a:rPr>
                <a:t>内容概括</a:t>
              </a:r>
              <a:r>
                <a:rPr lang="zh-CN" altLang="en-US" sz="1000" dirty="0" smtClean="0">
                  <a:solidFill>
                    <a:schemeClr val="accent1"/>
                  </a:solidFill>
                  <a:latin typeface="微软雅黑" panose="020B0503020204020204" pitchFamily="34" charset="-122"/>
                  <a:cs typeface="Levenim MT" pitchFamily="2" charset="-79"/>
                </a:rPr>
                <a:t>精炼，不用</a:t>
              </a:r>
              <a:r>
                <a:rPr lang="zh-CN" altLang="en-US" sz="1000" dirty="0">
                  <a:solidFill>
                    <a:schemeClr val="accent1"/>
                  </a:solidFill>
                  <a:latin typeface="微软雅黑" panose="020B0503020204020204" pitchFamily="34" charset="-122"/>
                  <a:cs typeface="Levenim MT" pitchFamily="2" charset="-79"/>
                </a:rPr>
                <a:t>多余的</a:t>
              </a:r>
              <a:r>
                <a:rPr lang="zh-CN" altLang="en-US" sz="1000" dirty="0" smtClean="0">
                  <a:solidFill>
                    <a:schemeClr val="accent1"/>
                  </a:solidFill>
                  <a:latin typeface="微软雅黑" panose="020B0503020204020204" pitchFamily="34" charset="-122"/>
                  <a:cs typeface="Levenim MT" pitchFamily="2" charset="-79"/>
                </a:rPr>
                <a:t>文字</a:t>
              </a:r>
              <a:endParaRPr lang="zh-CN" altLang="en-US" sz="1000" dirty="0">
                <a:solidFill>
                  <a:schemeClr val="accent1"/>
                </a:solidFill>
                <a:latin typeface="微软雅黑" panose="020B0503020204020204" pitchFamily="34" charset="-122"/>
                <a:cs typeface="Levenim MT" pitchFamily="2" charset="-79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3407649" y="2748430"/>
            <a:ext cx="1783319" cy="1386772"/>
            <a:chOff x="1566137" y="1299278"/>
            <a:chExt cx="1783319" cy="1386772"/>
          </a:xfrm>
        </p:grpSpPr>
        <p:sp>
          <p:nvSpPr>
            <p:cNvPr id="39" name="矩形 38"/>
            <p:cNvSpPr/>
            <p:nvPr/>
          </p:nvSpPr>
          <p:spPr>
            <a:xfrm>
              <a:off x="1566137" y="1299278"/>
              <a:ext cx="1783319" cy="13867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00"/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898288" y="1381131"/>
              <a:ext cx="111901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bg1"/>
                  </a:solidFill>
                </a:rPr>
                <a:t>8,200</a:t>
              </a:r>
              <a:endParaRPr lang="zh-CN" altLang="en-US" sz="2800" dirty="0">
                <a:solidFill>
                  <a:schemeClr val="bg1"/>
                </a:solidFill>
              </a:endParaRPr>
            </a:p>
          </p:txBody>
        </p:sp>
        <p:cxnSp>
          <p:nvCxnSpPr>
            <p:cNvPr id="41" name="直接连接符 40"/>
            <p:cNvCxnSpPr/>
            <p:nvPr/>
          </p:nvCxnSpPr>
          <p:spPr>
            <a:xfrm>
              <a:off x="1889471" y="1834413"/>
              <a:ext cx="1136650" cy="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Box 18"/>
            <p:cNvSpPr txBox="1"/>
            <p:nvPr/>
          </p:nvSpPr>
          <p:spPr>
            <a:xfrm>
              <a:off x="1714732" y="1879253"/>
              <a:ext cx="1486129" cy="692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>
                <a:lnSpc>
                  <a:spcPct val="130000"/>
                </a:lnSpc>
              </a:pPr>
              <a:r>
                <a:rPr lang="zh-CN" altLang="en-US" sz="1000" dirty="0">
                  <a:solidFill>
                    <a:schemeClr val="bg1"/>
                  </a:solidFill>
                  <a:latin typeface="微软雅黑" panose="020B0503020204020204" pitchFamily="34" charset="-122"/>
                  <a:cs typeface="Levenim MT" pitchFamily="2" charset="-79"/>
                </a:rPr>
                <a:t>点击输入简要文字</a:t>
              </a:r>
              <a:r>
                <a:rPr lang="zh-CN" altLang="en-US" sz="1000" dirty="0" smtClean="0">
                  <a:solidFill>
                    <a:schemeClr val="bg1"/>
                  </a:solidFill>
                  <a:latin typeface="微软雅黑" panose="020B0503020204020204" pitchFamily="34" charset="-122"/>
                  <a:cs typeface="Levenim MT" pitchFamily="2" charset="-79"/>
                </a:rPr>
                <a:t>内容文字</a:t>
              </a:r>
              <a:r>
                <a:rPr lang="zh-CN" altLang="en-US" sz="1000" dirty="0">
                  <a:solidFill>
                    <a:schemeClr val="bg1"/>
                  </a:solidFill>
                  <a:latin typeface="微软雅黑" panose="020B0503020204020204" pitchFamily="34" charset="-122"/>
                  <a:cs typeface="Levenim MT" pitchFamily="2" charset="-79"/>
                </a:rPr>
                <a:t>内容概括</a:t>
              </a:r>
              <a:r>
                <a:rPr lang="zh-CN" altLang="en-US" sz="1000" dirty="0" smtClean="0">
                  <a:solidFill>
                    <a:schemeClr val="bg1"/>
                  </a:solidFill>
                  <a:latin typeface="微软雅黑" panose="020B0503020204020204" pitchFamily="34" charset="-122"/>
                  <a:cs typeface="Levenim MT" pitchFamily="2" charset="-79"/>
                </a:rPr>
                <a:t>精炼，不用</a:t>
              </a:r>
              <a:r>
                <a:rPr lang="zh-CN" altLang="en-US" sz="1000" dirty="0">
                  <a:solidFill>
                    <a:schemeClr val="bg1"/>
                  </a:solidFill>
                  <a:latin typeface="微软雅黑" panose="020B0503020204020204" pitchFamily="34" charset="-122"/>
                  <a:cs typeface="Levenim MT" pitchFamily="2" charset="-79"/>
                </a:rPr>
                <a:t>多余的</a:t>
              </a:r>
              <a:r>
                <a:rPr lang="zh-CN" altLang="en-US" sz="1000" dirty="0" smtClean="0">
                  <a:solidFill>
                    <a:schemeClr val="bg1"/>
                  </a:solidFill>
                  <a:latin typeface="微软雅黑" panose="020B0503020204020204" pitchFamily="34" charset="-122"/>
                  <a:cs typeface="Levenim MT" pitchFamily="2" charset="-79"/>
                </a:rPr>
                <a:t>文字</a:t>
              </a:r>
              <a:endPara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cs typeface="Levenim MT" pitchFamily="2" charset="-79"/>
              </a:endParaRPr>
            </a:p>
          </p:txBody>
        </p:sp>
      </p:grpSp>
      <p:pic>
        <p:nvPicPr>
          <p:cNvPr id="47" name="图片 4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05615" y="1293966"/>
            <a:ext cx="3615674" cy="1390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535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14:prism isContent="1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组合 57"/>
          <p:cNvGrpSpPr/>
          <p:nvPr/>
        </p:nvGrpSpPr>
        <p:grpSpPr>
          <a:xfrm>
            <a:off x="-50801" y="424600"/>
            <a:ext cx="3463027" cy="400110"/>
            <a:chOff x="-50801" y="424600"/>
            <a:chExt cx="3463027" cy="400110"/>
          </a:xfrm>
        </p:grpSpPr>
        <p:sp>
          <p:nvSpPr>
            <p:cNvPr id="64" name="KSO_Shape"/>
            <p:cNvSpPr>
              <a:spLocks/>
            </p:cNvSpPr>
            <p:nvPr/>
          </p:nvSpPr>
          <p:spPr bwMode="auto">
            <a:xfrm>
              <a:off x="-50801" y="463458"/>
              <a:ext cx="486569" cy="32239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1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65" name="文本框 64"/>
            <p:cNvSpPr txBox="1"/>
            <p:nvPr/>
          </p:nvSpPr>
          <p:spPr bwMode="auto">
            <a:xfrm>
              <a:off x="751523" y="424600"/>
              <a:ext cx="2660703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b="1" spc="300" dirty="0" smtClean="0">
                  <a:solidFill>
                    <a:schemeClr val="accent1"/>
                  </a:solidFill>
                  <a:latin typeface="微软雅黑" panose="020B0503020204020204" pitchFamily="34" charset="-122"/>
                  <a:cs typeface="Arial" panose="020B0604020202020204" pitchFamily="34" charset="0"/>
                </a:rPr>
                <a:t>市场环境的调查</a:t>
              </a:r>
              <a:endParaRPr lang="zh-CN" altLang="en-US" sz="2000" b="1" spc="300" dirty="0">
                <a:solidFill>
                  <a:schemeClr val="accent1"/>
                </a:solidFill>
                <a:latin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6" name="KSO_Shape"/>
            <p:cNvSpPr>
              <a:spLocks/>
            </p:cNvSpPr>
            <p:nvPr/>
          </p:nvSpPr>
          <p:spPr bwMode="auto">
            <a:xfrm>
              <a:off x="488156" y="463458"/>
              <a:ext cx="103188" cy="32239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1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</p:grpSp>
      <p:sp>
        <p:nvSpPr>
          <p:cNvPr id="67" name="矩形 66"/>
          <p:cNvSpPr/>
          <p:nvPr/>
        </p:nvSpPr>
        <p:spPr>
          <a:xfrm>
            <a:off x="0" y="1203960"/>
            <a:ext cx="9144000" cy="1943100"/>
          </a:xfrm>
          <a:prstGeom prst="rect">
            <a:avLst/>
          </a:prstGeom>
          <a:blipFill>
            <a:blip r:embed="rId4">
              <a:grayscl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4700"/>
                      </a14:imgEffect>
                    </a14:imgLayer>
                  </a14:imgProps>
                </a:ext>
              </a:extLst>
            </a:blip>
            <a:srcRect/>
            <a:stretch>
              <a:fillRect t="-13921" b="-764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Freeform 157"/>
          <p:cNvSpPr>
            <a:spLocks noEditPoints="1"/>
          </p:cNvSpPr>
          <p:nvPr/>
        </p:nvSpPr>
        <p:spPr bwMode="auto">
          <a:xfrm>
            <a:off x="1178329" y="3424101"/>
            <a:ext cx="327732" cy="361584"/>
          </a:xfrm>
          <a:custGeom>
            <a:avLst/>
            <a:gdLst>
              <a:gd name="T0" fmla="*/ 25 w 99"/>
              <a:gd name="T1" fmla="*/ 58 h 109"/>
              <a:gd name="T2" fmla="*/ 15 w 99"/>
              <a:gd name="T3" fmla="*/ 61 h 109"/>
              <a:gd name="T4" fmla="*/ 51 w 99"/>
              <a:gd name="T5" fmla="*/ 55 h 109"/>
              <a:gd name="T6" fmla="*/ 63 w 99"/>
              <a:gd name="T7" fmla="*/ 46 h 109"/>
              <a:gd name="T8" fmla="*/ 56 w 99"/>
              <a:gd name="T9" fmla="*/ 59 h 109"/>
              <a:gd name="T10" fmla="*/ 51 w 99"/>
              <a:gd name="T11" fmla="*/ 67 h 109"/>
              <a:gd name="T12" fmla="*/ 46 w 99"/>
              <a:gd name="T13" fmla="*/ 57 h 109"/>
              <a:gd name="T14" fmla="*/ 38 w 99"/>
              <a:gd name="T15" fmla="*/ 37 h 109"/>
              <a:gd name="T16" fmla="*/ 51 w 99"/>
              <a:gd name="T17" fmla="*/ 55 h 109"/>
              <a:gd name="T18" fmla="*/ 42 w 99"/>
              <a:gd name="T19" fmla="*/ 33 h 109"/>
              <a:gd name="T20" fmla="*/ 42 w 99"/>
              <a:gd name="T21" fmla="*/ 0 h 109"/>
              <a:gd name="T22" fmla="*/ 15 w 99"/>
              <a:gd name="T23" fmla="*/ 25 h 109"/>
              <a:gd name="T24" fmla="*/ 15 w 99"/>
              <a:gd name="T25" fmla="*/ 94 h 109"/>
              <a:gd name="T26" fmla="*/ 84 w 99"/>
              <a:gd name="T27" fmla="*/ 94 h 109"/>
              <a:gd name="T28" fmla="*/ 97 w 99"/>
              <a:gd name="T29" fmla="*/ 73 h 109"/>
              <a:gd name="T30" fmla="*/ 85 w 99"/>
              <a:gd name="T31" fmla="*/ 71 h 109"/>
              <a:gd name="T32" fmla="*/ 49 w 99"/>
              <a:gd name="T33" fmla="*/ 97 h 109"/>
              <a:gd name="T34" fmla="*/ 12 w 99"/>
              <a:gd name="T35" fmla="*/ 60 h 109"/>
              <a:gd name="T36" fmla="*/ 42 w 99"/>
              <a:gd name="T37" fmla="*/ 22 h 109"/>
              <a:gd name="T38" fmla="*/ 85 w 99"/>
              <a:gd name="T39" fmla="*/ 47 h 109"/>
              <a:gd name="T40" fmla="*/ 95 w 99"/>
              <a:gd name="T41" fmla="*/ 41 h 109"/>
              <a:gd name="T42" fmla="*/ 98 w 99"/>
              <a:gd name="T43" fmla="*/ 53 h 109"/>
              <a:gd name="T44" fmla="*/ 87 w 99"/>
              <a:gd name="T45" fmla="*/ 56 h 109"/>
              <a:gd name="T46" fmla="*/ 87 w 99"/>
              <a:gd name="T47" fmla="*/ 67 h 109"/>
              <a:gd name="T48" fmla="*/ 87 w 99"/>
              <a:gd name="T49" fmla="*/ 59 h 109"/>
              <a:gd name="T50" fmla="*/ 99 w 99"/>
              <a:gd name="T51" fmla="*/ 57 h 109"/>
              <a:gd name="T52" fmla="*/ 99 w 99"/>
              <a:gd name="T53" fmla="*/ 60 h 109"/>
              <a:gd name="T54" fmla="*/ 97 w 99"/>
              <a:gd name="T55" fmla="*/ 71 h 109"/>
              <a:gd name="T56" fmla="*/ 87 w 99"/>
              <a:gd name="T57" fmla="*/ 67 h 109"/>
              <a:gd name="T58" fmla="*/ 80 w 99"/>
              <a:gd name="T59" fmla="*/ 37 h 109"/>
              <a:gd name="T60" fmla="*/ 88 w 99"/>
              <a:gd name="T61" fmla="*/ 28 h 109"/>
              <a:gd name="T62" fmla="*/ 94 w 99"/>
              <a:gd name="T63" fmla="*/ 38 h 109"/>
              <a:gd name="T64" fmla="*/ 84 w 99"/>
              <a:gd name="T65" fmla="*/ 44 h 109"/>
              <a:gd name="T66" fmla="*/ 77 w 99"/>
              <a:gd name="T67" fmla="*/ 34 h 109"/>
              <a:gd name="T68" fmla="*/ 71 w 99"/>
              <a:gd name="T69" fmla="*/ 28 h 109"/>
              <a:gd name="T70" fmla="*/ 76 w 99"/>
              <a:gd name="T71" fmla="*/ 18 h 109"/>
              <a:gd name="T72" fmla="*/ 84 w 99"/>
              <a:gd name="T73" fmla="*/ 25 h 109"/>
              <a:gd name="T74" fmla="*/ 86 w 99"/>
              <a:gd name="T75" fmla="*/ 27 h 109"/>
              <a:gd name="T76" fmla="*/ 50 w 99"/>
              <a:gd name="T77" fmla="*/ 93 h 109"/>
              <a:gd name="T78" fmla="*/ 53 w 99"/>
              <a:gd name="T79" fmla="*/ 83 h 109"/>
              <a:gd name="T80" fmla="*/ 50 w 99"/>
              <a:gd name="T81" fmla="*/ 93 h 109"/>
              <a:gd name="T82" fmla="*/ 67 w 99"/>
              <a:gd name="T83" fmla="*/ 76 h 109"/>
              <a:gd name="T84" fmla="*/ 77 w 99"/>
              <a:gd name="T85" fmla="*/ 81 h 109"/>
              <a:gd name="T86" fmla="*/ 25 w 99"/>
              <a:gd name="T87" fmla="*/ 83 h 109"/>
              <a:gd name="T88" fmla="*/ 34 w 99"/>
              <a:gd name="T89" fmla="*/ 78 h 109"/>
              <a:gd name="T90" fmla="*/ 25 w 99"/>
              <a:gd name="T91" fmla="*/ 83 h 109"/>
              <a:gd name="T92" fmla="*/ 33 w 99"/>
              <a:gd name="T93" fmla="*/ 40 h 109"/>
              <a:gd name="T94" fmla="*/ 23 w 99"/>
              <a:gd name="T95" fmla="*/ 36 h 109"/>
              <a:gd name="T96" fmla="*/ 75 w 99"/>
              <a:gd name="T97" fmla="*/ 34 h 109"/>
              <a:gd name="T98" fmla="*/ 66 w 99"/>
              <a:gd name="T99" fmla="*/ 39 h 109"/>
              <a:gd name="T100" fmla="*/ 75 w 99"/>
              <a:gd name="T101" fmla="*/ 34 h 109"/>
              <a:gd name="T102" fmla="*/ 75 w 99"/>
              <a:gd name="T103" fmla="*/ 59 h 109"/>
              <a:gd name="T104" fmla="*/ 85 w 99"/>
              <a:gd name="T105" fmla="*/ 56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99" h="109">
                <a:moveTo>
                  <a:pt x="15" y="58"/>
                </a:moveTo>
                <a:cubicBezTo>
                  <a:pt x="25" y="58"/>
                  <a:pt x="25" y="58"/>
                  <a:pt x="25" y="58"/>
                </a:cubicBezTo>
                <a:cubicBezTo>
                  <a:pt x="25" y="61"/>
                  <a:pt x="25" y="61"/>
                  <a:pt x="25" y="61"/>
                </a:cubicBezTo>
                <a:cubicBezTo>
                  <a:pt x="15" y="61"/>
                  <a:pt x="15" y="61"/>
                  <a:pt x="15" y="61"/>
                </a:cubicBezTo>
                <a:cubicBezTo>
                  <a:pt x="15" y="58"/>
                  <a:pt x="15" y="58"/>
                  <a:pt x="15" y="58"/>
                </a:cubicBezTo>
                <a:close/>
                <a:moveTo>
                  <a:pt x="51" y="55"/>
                </a:moveTo>
                <a:cubicBezTo>
                  <a:pt x="52" y="55"/>
                  <a:pt x="52" y="55"/>
                  <a:pt x="53" y="55"/>
                </a:cubicBezTo>
                <a:cubicBezTo>
                  <a:pt x="56" y="52"/>
                  <a:pt x="60" y="48"/>
                  <a:pt x="63" y="46"/>
                </a:cubicBezTo>
                <a:cubicBezTo>
                  <a:pt x="64" y="46"/>
                  <a:pt x="65" y="47"/>
                  <a:pt x="66" y="48"/>
                </a:cubicBezTo>
                <a:cubicBezTo>
                  <a:pt x="63" y="53"/>
                  <a:pt x="60" y="56"/>
                  <a:pt x="56" y="59"/>
                </a:cubicBezTo>
                <a:cubicBezTo>
                  <a:pt x="57" y="60"/>
                  <a:pt x="57" y="60"/>
                  <a:pt x="57" y="61"/>
                </a:cubicBezTo>
                <a:cubicBezTo>
                  <a:pt x="57" y="64"/>
                  <a:pt x="54" y="67"/>
                  <a:pt x="51" y="67"/>
                </a:cubicBezTo>
                <a:cubicBezTo>
                  <a:pt x="47" y="67"/>
                  <a:pt x="45" y="64"/>
                  <a:pt x="45" y="61"/>
                </a:cubicBezTo>
                <a:cubicBezTo>
                  <a:pt x="45" y="59"/>
                  <a:pt x="45" y="58"/>
                  <a:pt x="46" y="57"/>
                </a:cubicBezTo>
                <a:cubicBezTo>
                  <a:pt x="41" y="51"/>
                  <a:pt x="38" y="45"/>
                  <a:pt x="35" y="38"/>
                </a:cubicBezTo>
                <a:cubicBezTo>
                  <a:pt x="36" y="38"/>
                  <a:pt x="37" y="37"/>
                  <a:pt x="38" y="37"/>
                </a:cubicBezTo>
                <a:cubicBezTo>
                  <a:pt x="42" y="42"/>
                  <a:pt x="46" y="49"/>
                  <a:pt x="49" y="55"/>
                </a:cubicBezTo>
                <a:cubicBezTo>
                  <a:pt x="49" y="55"/>
                  <a:pt x="50" y="55"/>
                  <a:pt x="51" y="55"/>
                </a:cubicBezTo>
                <a:close/>
                <a:moveTo>
                  <a:pt x="42" y="22"/>
                </a:moveTo>
                <a:cubicBezTo>
                  <a:pt x="42" y="33"/>
                  <a:pt x="42" y="33"/>
                  <a:pt x="42" y="33"/>
                </a:cubicBezTo>
                <a:cubicBezTo>
                  <a:pt x="70" y="17"/>
                  <a:pt x="70" y="17"/>
                  <a:pt x="70" y="17"/>
                </a:cubicBezTo>
                <a:cubicBezTo>
                  <a:pt x="42" y="0"/>
                  <a:pt x="42" y="0"/>
                  <a:pt x="42" y="0"/>
                </a:cubicBezTo>
                <a:cubicBezTo>
                  <a:pt x="42" y="11"/>
                  <a:pt x="42" y="11"/>
                  <a:pt x="42" y="11"/>
                </a:cubicBezTo>
                <a:cubicBezTo>
                  <a:pt x="32" y="12"/>
                  <a:pt x="22" y="17"/>
                  <a:pt x="15" y="25"/>
                </a:cubicBezTo>
                <a:cubicBezTo>
                  <a:pt x="5" y="34"/>
                  <a:pt x="0" y="46"/>
                  <a:pt x="0" y="60"/>
                </a:cubicBezTo>
                <a:cubicBezTo>
                  <a:pt x="0" y="73"/>
                  <a:pt x="5" y="85"/>
                  <a:pt x="15" y="94"/>
                </a:cubicBezTo>
                <a:cubicBezTo>
                  <a:pt x="24" y="104"/>
                  <a:pt x="36" y="109"/>
                  <a:pt x="49" y="109"/>
                </a:cubicBezTo>
                <a:cubicBezTo>
                  <a:pt x="63" y="109"/>
                  <a:pt x="75" y="104"/>
                  <a:pt x="84" y="94"/>
                </a:cubicBezTo>
                <a:cubicBezTo>
                  <a:pt x="90" y="89"/>
                  <a:pt x="94" y="82"/>
                  <a:pt x="96" y="75"/>
                </a:cubicBezTo>
                <a:cubicBezTo>
                  <a:pt x="97" y="73"/>
                  <a:pt x="97" y="73"/>
                  <a:pt x="97" y="73"/>
                </a:cubicBezTo>
                <a:cubicBezTo>
                  <a:pt x="86" y="70"/>
                  <a:pt x="86" y="70"/>
                  <a:pt x="86" y="70"/>
                </a:cubicBezTo>
                <a:cubicBezTo>
                  <a:pt x="85" y="71"/>
                  <a:pt x="85" y="71"/>
                  <a:pt x="85" y="71"/>
                </a:cubicBezTo>
                <a:cubicBezTo>
                  <a:pt x="84" y="77"/>
                  <a:pt x="80" y="82"/>
                  <a:pt x="76" y="86"/>
                </a:cubicBezTo>
                <a:cubicBezTo>
                  <a:pt x="69" y="93"/>
                  <a:pt x="60" y="97"/>
                  <a:pt x="49" y="97"/>
                </a:cubicBezTo>
                <a:cubicBezTo>
                  <a:pt x="39" y="97"/>
                  <a:pt x="30" y="93"/>
                  <a:pt x="23" y="86"/>
                </a:cubicBezTo>
                <a:cubicBezTo>
                  <a:pt x="16" y="79"/>
                  <a:pt x="12" y="70"/>
                  <a:pt x="12" y="60"/>
                </a:cubicBezTo>
                <a:cubicBezTo>
                  <a:pt x="12" y="50"/>
                  <a:pt x="16" y="40"/>
                  <a:pt x="23" y="33"/>
                </a:cubicBezTo>
                <a:cubicBezTo>
                  <a:pt x="28" y="28"/>
                  <a:pt x="35" y="24"/>
                  <a:pt x="42" y="22"/>
                </a:cubicBezTo>
                <a:close/>
                <a:moveTo>
                  <a:pt x="87" y="54"/>
                </a:moveTo>
                <a:cubicBezTo>
                  <a:pt x="87" y="52"/>
                  <a:pt x="86" y="49"/>
                  <a:pt x="85" y="47"/>
                </a:cubicBezTo>
                <a:cubicBezTo>
                  <a:pt x="84" y="45"/>
                  <a:pt x="84" y="45"/>
                  <a:pt x="84" y="45"/>
                </a:cubicBezTo>
                <a:cubicBezTo>
                  <a:pt x="95" y="41"/>
                  <a:pt x="95" y="41"/>
                  <a:pt x="95" y="41"/>
                </a:cubicBezTo>
                <a:cubicBezTo>
                  <a:pt x="96" y="43"/>
                  <a:pt x="96" y="43"/>
                  <a:pt x="96" y="43"/>
                </a:cubicBezTo>
                <a:cubicBezTo>
                  <a:pt x="97" y="46"/>
                  <a:pt x="98" y="50"/>
                  <a:pt x="98" y="53"/>
                </a:cubicBezTo>
                <a:cubicBezTo>
                  <a:pt x="99" y="55"/>
                  <a:pt x="99" y="55"/>
                  <a:pt x="99" y="55"/>
                </a:cubicBezTo>
                <a:cubicBezTo>
                  <a:pt x="87" y="56"/>
                  <a:pt x="87" y="56"/>
                  <a:pt x="87" y="56"/>
                </a:cubicBezTo>
                <a:cubicBezTo>
                  <a:pt x="87" y="54"/>
                  <a:pt x="87" y="54"/>
                  <a:pt x="87" y="54"/>
                </a:cubicBezTo>
                <a:close/>
                <a:moveTo>
                  <a:pt x="87" y="67"/>
                </a:moveTo>
                <a:cubicBezTo>
                  <a:pt x="87" y="64"/>
                  <a:pt x="87" y="62"/>
                  <a:pt x="87" y="60"/>
                </a:cubicBezTo>
                <a:cubicBezTo>
                  <a:pt x="87" y="59"/>
                  <a:pt x="87" y="59"/>
                  <a:pt x="87" y="59"/>
                </a:cubicBezTo>
                <a:cubicBezTo>
                  <a:pt x="87" y="57"/>
                  <a:pt x="87" y="57"/>
                  <a:pt x="87" y="57"/>
                </a:cubicBezTo>
                <a:cubicBezTo>
                  <a:pt x="99" y="57"/>
                  <a:pt x="99" y="57"/>
                  <a:pt x="99" y="57"/>
                </a:cubicBezTo>
                <a:cubicBezTo>
                  <a:pt x="99" y="59"/>
                  <a:pt x="99" y="59"/>
                  <a:pt x="99" y="59"/>
                </a:cubicBezTo>
                <a:cubicBezTo>
                  <a:pt x="99" y="59"/>
                  <a:pt x="99" y="59"/>
                  <a:pt x="99" y="60"/>
                </a:cubicBezTo>
                <a:cubicBezTo>
                  <a:pt x="99" y="63"/>
                  <a:pt x="99" y="66"/>
                  <a:pt x="98" y="69"/>
                </a:cubicBezTo>
                <a:cubicBezTo>
                  <a:pt x="97" y="71"/>
                  <a:pt x="97" y="71"/>
                  <a:pt x="97" y="71"/>
                </a:cubicBezTo>
                <a:cubicBezTo>
                  <a:pt x="86" y="68"/>
                  <a:pt x="86" y="68"/>
                  <a:pt x="86" y="68"/>
                </a:cubicBezTo>
                <a:cubicBezTo>
                  <a:pt x="87" y="67"/>
                  <a:pt x="87" y="67"/>
                  <a:pt x="87" y="67"/>
                </a:cubicBezTo>
                <a:close/>
                <a:moveTo>
                  <a:pt x="83" y="42"/>
                </a:moveTo>
                <a:cubicBezTo>
                  <a:pt x="82" y="40"/>
                  <a:pt x="81" y="38"/>
                  <a:pt x="80" y="37"/>
                </a:cubicBezTo>
                <a:cubicBezTo>
                  <a:pt x="78" y="35"/>
                  <a:pt x="78" y="35"/>
                  <a:pt x="78" y="35"/>
                </a:cubicBezTo>
                <a:cubicBezTo>
                  <a:pt x="88" y="28"/>
                  <a:pt x="88" y="28"/>
                  <a:pt x="88" y="28"/>
                </a:cubicBezTo>
                <a:cubicBezTo>
                  <a:pt x="89" y="30"/>
                  <a:pt x="89" y="30"/>
                  <a:pt x="89" y="30"/>
                </a:cubicBezTo>
                <a:cubicBezTo>
                  <a:pt x="91" y="32"/>
                  <a:pt x="92" y="35"/>
                  <a:pt x="94" y="38"/>
                </a:cubicBezTo>
                <a:cubicBezTo>
                  <a:pt x="95" y="40"/>
                  <a:pt x="95" y="40"/>
                  <a:pt x="95" y="40"/>
                </a:cubicBezTo>
                <a:cubicBezTo>
                  <a:pt x="84" y="44"/>
                  <a:pt x="84" y="44"/>
                  <a:pt x="84" y="44"/>
                </a:cubicBezTo>
                <a:cubicBezTo>
                  <a:pt x="83" y="42"/>
                  <a:pt x="83" y="42"/>
                  <a:pt x="83" y="42"/>
                </a:cubicBezTo>
                <a:close/>
                <a:moveTo>
                  <a:pt x="77" y="34"/>
                </a:moveTo>
                <a:cubicBezTo>
                  <a:pt x="76" y="33"/>
                  <a:pt x="76" y="33"/>
                  <a:pt x="76" y="33"/>
                </a:cubicBezTo>
                <a:cubicBezTo>
                  <a:pt x="75" y="31"/>
                  <a:pt x="73" y="30"/>
                  <a:pt x="71" y="28"/>
                </a:cubicBezTo>
                <a:cubicBezTo>
                  <a:pt x="69" y="27"/>
                  <a:pt x="69" y="27"/>
                  <a:pt x="69" y="27"/>
                </a:cubicBezTo>
                <a:cubicBezTo>
                  <a:pt x="76" y="18"/>
                  <a:pt x="76" y="18"/>
                  <a:pt x="76" y="18"/>
                </a:cubicBezTo>
                <a:cubicBezTo>
                  <a:pt x="78" y="19"/>
                  <a:pt x="78" y="19"/>
                  <a:pt x="78" y="19"/>
                </a:cubicBezTo>
                <a:cubicBezTo>
                  <a:pt x="80" y="21"/>
                  <a:pt x="82" y="23"/>
                  <a:pt x="84" y="25"/>
                </a:cubicBezTo>
                <a:cubicBezTo>
                  <a:pt x="85" y="25"/>
                  <a:pt x="85" y="25"/>
                  <a:pt x="85" y="25"/>
                </a:cubicBezTo>
                <a:cubicBezTo>
                  <a:pt x="86" y="27"/>
                  <a:pt x="86" y="27"/>
                  <a:pt x="86" y="27"/>
                </a:cubicBezTo>
                <a:cubicBezTo>
                  <a:pt x="77" y="34"/>
                  <a:pt x="77" y="34"/>
                  <a:pt x="77" y="34"/>
                </a:cubicBezTo>
                <a:close/>
                <a:moveTo>
                  <a:pt x="50" y="93"/>
                </a:moveTo>
                <a:cubicBezTo>
                  <a:pt x="50" y="83"/>
                  <a:pt x="50" y="83"/>
                  <a:pt x="50" y="83"/>
                </a:cubicBezTo>
                <a:cubicBezTo>
                  <a:pt x="53" y="83"/>
                  <a:pt x="53" y="83"/>
                  <a:pt x="53" y="83"/>
                </a:cubicBezTo>
                <a:cubicBezTo>
                  <a:pt x="53" y="93"/>
                  <a:pt x="53" y="93"/>
                  <a:pt x="53" y="93"/>
                </a:cubicBezTo>
                <a:cubicBezTo>
                  <a:pt x="50" y="93"/>
                  <a:pt x="50" y="93"/>
                  <a:pt x="50" y="93"/>
                </a:cubicBezTo>
                <a:close/>
                <a:moveTo>
                  <a:pt x="74" y="83"/>
                </a:moveTo>
                <a:cubicBezTo>
                  <a:pt x="67" y="76"/>
                  <a:pt x="67" y="76"/>
                  <a:pt x="67" y="76"/>
                </a:cubicBezTo>
                <a:cubicBezTo>
                  <a:pt x="70" y="74"/>
                  <a:pt x="70" y="74"/>
                  <a:pt x="70" y="74"/>
                </a:cubicBezTo>
                <a:cubicBezTo>
                  <a:pt x="77" y="81"/>
                  <a:pt x="77" y="81"/>
                  <a:pt x="77" y="81"/>
                </a:cubicBezTo>
                <a:cubicBezTo>
                  <a:pt x="74" y="83"/>
                  <a:pt x="74" y="83"/>
                  <a:pt x="74" y="83"/>
                </a:cubicBezTo>
                <a:close/>
                <a:moveTo>
                  <a:pt x="25" y="83"/>
                </a:moveTo>
                <a:cubicBezTo>
                  <a:pt x="32" y="76"/>
                  <a:pt x="32" y="76"/>
                  <a:pt x="32" y="76"/>
                </a:cubicBezTo>
                <a:cubicBezTo>
                  <a:pt x="34" y="78"/>
                  <a:pt x="34" y="78"/>
                  <a:pt x="34" y="78"/>
                </a:cubicBezTo>
                <a:cubicBezTo>
                  <a:pt x="27" y="85"/>
                  <a:pt x="27" y="85"/>
                  <a:pt x="27" y="85"/>
                </a:cubicBezTo>
                <a:cubicBezTo>
                  <a:pt x="25" y="83"/>
                  <a:pt x="25" y="83"/>
                  <a:pt x="25" y="83"/>
                </a:cubicBezTo>
                <a:close/>
                <a:moveTo>
                  <a:pt x="26" y="33"/>
                </a:moveTo>
                <a:cubicBezTo>
                  <a:pt x="33" y="40"/>
                  <a:pt x="33" y="40"/>
                  <a:pt x="33" y="40"/>
                </a:cubicBezTo>
                <a:cubicBezTo>
                  <a:pt x="30" y="43"/>
                  <a:pt x="30" y="43"/>
                  <a:pt x="30" y="43"/>
                </a:cubicBezTo>
                <a:cubicBezTo>
                  <a:pt x="23" y="36"/>
                  <a:pt x="23" y="36"/>
                  <a:pt x="23" y="36"/>
                </a:cubicBezTo>
                <a:cubicBezTo>
                  <a:pt x="26" y="33"/>
                  <a:pt x="26" y="33"/>
                  <a:pt x="26" y="33"/>
                </a:cubicBezTo>
                <a:close/>
                <a:moveTo>
                  <a:pt x="75" y="34"/>
                </a:moveTo>
                <a:cubicBezTo>
                  <a:pt x="73" y="32"/>
                  <a:pt x="73" y="32"/>
                  <a:pt x="73" y="32"/>
                </a:cubicBezTo>
                <a:cubicBezTo>
                  <a:pt x="66" y="39"/>
                  <a:pt x="66" y="39"/>
                  <a:pt x="66" y="39"/>
                </a:cubicBezTo>
                <a:cubicBezTo>
                  <a:pt x="68" y="41"/>
                  <a:pt x="68" y="41"/>
                  <a:pt x="68" y="41"/>
                </a:cubicBezTo>
                <a:cubicBezTo>
                  <a:pt x="75" y="34"/>
                  <a:pt x="75" y="34"/>
                  <a:pt x="75" y="34"/>
                </a:cubicBezTo>
                <a:close/>
                <a:moveTo>
                  <a:pt x="85" y="59"/>
                </a:moveTo>
                <a:cubicBezTo>
                  <a:pt x="75" y="59"/>
                  <a:pt x="75" y="59"/>
                  <a:pt x="75" y="59"/>
                </a:cubicBezTo>
                <a:cubicBezTo>
                  <a:pt x="75" y="56"/>
                  <a:pt x="75" y="56"/>
                  <a:pt x="75" y="56"/>
                </a:cubicBezTo>
                <a:cubicBezTo>
                  <a:pt x="85" y="56"/>
                  <a:pt x="85" y="56"/>
                  <a:pt x="85" y="56"/>
                </a:cubicBezTo>
                <a:lnTo>
                  <a:pt x="85" y="5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000"/>
          </a:p>
        </p:txBody>
      </p:sp>
      <p:sp>
        <p:nvSpPr>
          <p:cNvPr id="71" name="矩形 70"/>
          <p:cNvSpPr/>
          <p:nvPr/>
        </p:nvSpPr>
        <p:spPr>
          <a:xfrm>
            <a:off x="1590535" y="3389450"/>
            <a:ext cx="272288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点击输入简要文字内容，文字内容概括</a:t>
            </a:r>
            <a:r>
              <a:rPr lang="zh-CN" altLang="en-US" sz="1050" dirty="0" smtClean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精炼</a:t>
            </a:r>
            <a:endParaRPr lang="en-US" altLang="zh-CN" sz="1050" dirty="0" smtClean="0">
              <a:solidFill>
                <a:schemeClr val="accent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CN" altLang="en-US" sz="1050" dirty="0" smtClean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不用</a:t>
            </a:r>
            <a:r>
              <a:rPr lang="zh-CN" altLang="en-US" sz="1050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多余的文字，言简意赅的说明分项内容</a:t>
            </a:r>
            <a:endParaRPr lang="zh-CN" altLang="en-US" sz="1050" dirty="0">
              <a:solidFill>
                <a:schemeClr val="accent1"/>
              </a:solidFill>
            </a:endParaRPr>
          </a:p>
        </p:txBody>
      </p:sp>
      <p:sp>
        <p:nvSpPr>
          <p:cNvPr id="72" name="Freeform 190"/>
          <p:cNvSpPr>
            <a:spLocks noEditPoints="1"/>
          </p:cNvSpPr>
          <p:nvPr/>
        </p:nvSpPr>
        <p:spPr bwMode="auto">
          <a:xfrm>
            <a:off x="4876385" y="3440537"/>
            <a:ext cx="406564" cy="328712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000"/>
          </a:p>
        </p:txBody>
      </p:sp>
      <p:sp>
        <p:nvSpPr>
          <p:cNvPr id="73" name="矩形 72"/>
          <p:cNvSpPr/>
          <p:nvPr/>
        </p:nvSpPr>
        <p:spPr>
          <a:xfrm>
            <a:off x="5263177" y="3389450"/>
            <a:ext cx="272288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点击输入简要文字内容，文字内容概括</a:t>
            </a:r>
            <a:r>
              <a:rPr lang="zh-CN" altLang="en-US" sz="1050" dirty="0" smtClean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精炼</a:t>
            </a:r>
            <a:endParaRPr lang="en-US" altLang="zh-CN" sz="1050" dirty="0" smtClean="0">
              <a:solidFill>
                <a:schemeClr val="accent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CN" altLang="en-US" sz="1050" dirty="0" smtClean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不用</a:t>
            </a:r>
            <a:r>
              <a:rPr lang="zh-CN" altLang="en-US" sz="1050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多余的文字，言简意赅的说明分项内容</a:t>
            </a:r>
            <a:endParaRPr lang="zh-CN" altLang="en-US" sz="1050" dirty="0">
              <a:solidFill>
                <a:schemeClr val="accent1"/>
              </a:solidFill>
            </a:endParaRPr>
          </a:p>
        </p:txBody>
      </p:sp>
      <p:sp>
        <p:nvSpPr>
          <p:cNvPr id="74" name="Freeform 181"/>
          <p:cNvSpPr>
            <a:spLocks noEditPoints="1"/>
          </p:cNvSpPr>
          <p:nvPr/>
        </p:nvSpPr>
        <p:spPr bwMode="auto">
          <a:xfrm>
            <a:off x="1157943" y="4079026"/>
            <a:ext cx="368504" cy="361584"/>
          </a:xfrm>
          <a:custGeom>
            <a:avLst/>
            <a:gdLst>
              <a:gd name="T0" fmla="*/ 31 w 99"/>
              <a:gd name="T1" fmla="*/ 1 h 97"/>
              <a:gd name="T2" fmla="*/ 50 w 99"/>
              <a:gd name="T3" fmla="*/ 21 h 97"/>
              <a:gd name="T4" fmla="*/ 50 w 99"/>
              <a:gd name="T5" fmla="*/ 23 h 97"/>
              <a:gd name="T6" fmla="*/ 44 w 99"/>
              <a:gd name="T7" fmla="*/ 37 h 97"/>
              <a:gd name="T8" fmla="*/ 37 w 99"/>
              <a:gd name="T9" fmla="*/ 30 h 97"/>
              <a:gd name="T10" fmla="*/ 34 w 99"/>
              <a:gd name="T11" fmla="*/ 20 h 97"/>
              <a:gd name="T12" fmla="*/ 24 w 99"/>
              <a:gd name="T13" fmla="*/ 16 h 97"/>
              <a:gd name="T14" fmla="*/ 17 w 99"/>
              <a:gd name="T15" fmla="*/ 9 h 97"/>
              <a:gd name="T16" fmla="*/ 31 w 99"/>
              <a:gd name="T17" fmla="*/ 1 h 97"/>
              <a:gd name="T18" fmla="*/ 23 w 99"/>
              <a:gd name="T19" fmla="*/ 21 h 97"/>
              <a:gd name="T20" fmla="*/ 24 w 99"/>
              <a:gd name="T21" fmla="*/ 30 h 97"/>
              <a:gd name="T22" fmla="*/ 33 w 99"/>
              <a:gd name="T23" fmla="*/ 31 h 97"/>
              <a:gd name="T24" fmla="*/ 32 w 99"/>
              <a:gd name="T25" fmla="*/ 22 h 97"/>
              <a:gd name="T26" fmla="*/ 23 w 99"/>
              <a:gd name="T27" fmla="*/ 21 h 97"/>
              <a:gd name="T28" fmla="*/ 2 w 99"/>
              <a:gd name="T29" fmla="*/ 35 h 97"/>
              <a:gd name="T30" fmla="*/ 0 w 99"/>
              <a:gd name="T31" fmla="*/ 40 h 97"/>
              <a:gd name="T32" fmla="*/ 48 w 99"/>
              <a:gd name="T33" fmla="*/ 88 h 97"/>
              <a:gd name="T34" fmla="*/ 89 w 99"/>
              <a:gd name="T35" fmla="*/ 47 h 97"/>
              <a:gd name="T36" fmla="*/ 42 w 99"/>
              <a:gd name="T37" fmla="*/ 0 h 97"/>
              <a:gd name="T38" fmla="*/ 37 w 99"/>
              <a:gd name="T39" fmla="*/ 1 h 97"/>
              <a:gd name="T40" fmla="*/ 53 w 99"/>
              <a:gd name="T41" fmla="*/ 18 h 97"/>
              <a:gd name="T42" fmla="*/ 54 w 99"/>
              <a:gd name="T43" fmla="*/ 19 h 97"/>
              <a:gd name="T44" fmla="*/ 54 w 99"/>
              <a:gd name="T45" fmla="*/ 20 h 97"/>
              <a:gd name="T46" fmla="*/ 54 w 99"/>
              <a:gd name="T47" fmla="*/ 24 h 97"/>
              <a:gd name="T48" fmla="*/ 44 w 99"/>
              <a:gd name="T49" fmla="*/ 44 h 97"/>
              <a:gd name="T50" fmla="*/ 25 w 99"/>
              <a:gd name="T51" fmla="*/ 53 h 97"/>
              <a:gd name="T52" fmla="*/ 21 w 99"/>
              <a:gd name="T53" fmla="*/ 53 h 97"/>
              <a:gd name="T54" fmla="*/ 20 w 99"/>
              <a:gd name="T55" fmla="*/ 53 h 97"/>
              <a:gd name="T56" fmla="*/ 19 w 99"/>
              <a:gd name="T57" fmla="*/ 52 h 97"/>
              <a:gd name="T58" fmla="*/ 2 w 99"/>
              <a:gd name="T59" fmla="*/ 35 h 97"/>
              <a:gd name="T60" fmla="*/ 12 w 99"/>
              <a:gd name="T61" fmla="*/ 14 h 97"/>
              <a:gd name="T62" fmla="*/ 3 w 99"/>
              <a:gd name="T63" fmla="*/ 28 h 97"/>
              <a:gd name="T64" fmla="*/ 23 w 99"/>
              <a:gd name="T65" fmla="*/ 48 h 97"/>
              <a:gd name="T66" fmla="*/ 24 w 99"/>
              <a:gd name="T67" fmla="*/ 48 h 97"/>
              <a:gd name="T68" fmla="*/ 39 w 99"/>
              <a:gd name="T69" fmla="*/ 42 h 97"/>
              <a:gd name="T70" fmla="*/ 32 w 99"/>
              <a:gd name="T71" fmla="*/ 35 h 97"/>
              <a:gd name="T72" fmla="*/ 22 w 99"/>
              <a:gd name="T73" fmla="*/ 31 h 97"/>
              <a:gd name="T74" fmla="*/ 18 w 99"/>
              <a:gd name="T75" fmla="*/ 21 h 97"/>
              <a:gd name="T76" fmla="*/ 12 w 99"/>
              <a:gd name="T77" fmla="*/ 14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99" h="97">
                <a:moveTo>
                  <a:pt x="31" y="1"/>
                </a:moveTo>
                <a:cubicBezTo>
                  <a:pt x="50" y="21"/>
                  <a:pt x="50" y="21"/>
                  <a:pt x="50" y="21"/>
                </a:cubicBezTo>
                <a:cubicBezTo>
                  <a:pt x="50" y="21"/>
                  <a:pt x="50" y="22"/>
                  <a:pt x="50" y="23"/>
                </a:cubicBezTo>
                <a:cubicBezTo>
                  <a:pt x="50" y="28"/>
                  <a:pt x="48" y="33"/>
                  <a:pt x="44" y="37"/>
                </a:cubicBezTo>
                <a:cubicBezTo>
                  <a:pt x="37" y="30"/>
                  <a:pt x="37" y="30"/>
                  <a:pt x="37" y="30"/>
                </a:cubicBezTo>
                <a:cubicBezTo>
                  <a:pt x="38" y="27"/>
                  <a:pt x="36" y="23"/>
                  <a:pt x="34" y="20"/>
                </a:cubicBezTo>
                <a:cubicBezTo>
                  <a:pt x="31" y="17"/>
                  <a:pt x="27" y="16"/>
                  <a:pt x="24" y="16"/>
                </a:cubicBezTo>
                <a:cubicBezTo>
                  <a:pt x="17" y="9"/>
                  <a:pt x="17" y="9"/>
                  <a:pt x="17" y="9"/>
                </a:cubicBezTo>
                <a:cubicBezTo>
                  <a:pt x="21" y="6"/>
                  <a:pt x="25" y="3"/>
                  <a:pt x="31" y="1"/>
                </a:cubicBezTo>
                <a:close/>
                <a:moveTo>
                  <a:pt x="23" y="21"/>
                </a:moveTo>
                <a:cubicBezTo>
                  <a:pt x="21" y="23"/>
                  <a:pt x="21" y="27"/>
                  <a:pt x="24" y="30"/>
                </a:cubicBezTo>
                <a:cubicBezTo>
                  <a:pt x="27" y="32"/>
                  <a:pt x="31" y="33"/>
                  <a:pt x="33" y="31"/>
                </a:cubicBezTo>
                <a:cubicBezTo>
                  <a:pt x="35" y="29"/>
                  <a:pt x="34" y="25"/>
                  <a:pt x="32" y="22"/>
                </a:cubicBezTo>
                <a:cubicBezTo>
                  <a:pt x="29" y="19"/>
                  <a:pt x="25" y="18"/>
                  <a:pt x="23" y="21"/>
                </a:cubicBezTo>
                <a:close/>
                <a:moveTo>
                  <a:pt x="2" y="35"/>
                </a:moveTo>
                <a:cubicBezTo>
                  <a:pt x="1" y="36"/>
                  <a:pt x="1" y="38"/>
                  <a:pt x="0" y="40"/>
                </a:cubicBezTo>
                <a:cubicBezTo>
                  <a:pt x="48" y="88"/>
                  <a:pt x="48" y="88"/>
                  <a:pt x="48" y="88"/>
                </a:cubicBezTo>
                <a:cubicBezTo>
                  <a:pt x="70" y="97"/>
                  <a:pt x="99" y="72"/>
                  <a:pt x="89" y="47"/>
                </a:cubicBezTo>
                <a:cubicBezTo>
                  <a:pt x="42" y="0"/>
                  <a:pt x="42" y="0"/>
                  <a:pt x="42" y="0"/>
                </a:cubicBezTo>
                <a:cubicBezTo>
                  <a:pt x="40" y="0"/>
                  <a:pt x="38" y="0"/>
                  <a:pt x="37" y="1"/>
                </a:cubicBezTo>
                <a:cubicBezTo>
                  <a:pt x="53" y="18"/>
                  <a:pt x="53" y="18"/>
                  <a:pt x="53" y="18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1"/>
                  <a:pt x="54" y="22"/>
                  <a:pt x="54" y="24"/>
                </a:cubicBezTo>
                <a:cubicBezTo>
                  <a:pt x="54" y="31"/>
                  <a:pt x="50" y="38"/>
                  <a:pt x="44" y="44"/>
                </a:cubicBezTo>
                <a:cubicBezTo>
                  <a:pt x="39" y="49"/>
                  <a:pt x="32" y="52"/>
                  <a:pt x="25" y="53"/>
                </a:cubicBezTo>
                <a:cubicBezTo>
                  <a:pt x="24" y="53"/>
                  <a:pt x="22" y="53"/>
                  <a:pt x="21" y="53"/>
                </a:cubicBezTo>
                <a:cubicBezTo>
                  <a:pt x="20" y="53"/>
                  <a:pt x="20" y="53"/>
                  <a:pt x="20" y="53"/>
                </a:cubicBezTo>
                <a:cubicBezTo>
                  <a:pt x="19" y="52"/>
                  <a:pt x="19" y="52"/>
                  <a:pt x="19" y="52"/>
                </a:cubicBezTo>
                <a:cubicBezTo>
                  <a:pt x="2" y="35"/>
                  <a:pt x="2" y="35"/>
                  <a:pt x="2" y="35"/>
                </a:cubicBezTo>
                <a:close/>
                <a:moveTo>
                  <a:pt x="12" y="14"/>
                </a:moveTo>
                <a:cubicBezTo>
                  <a:pt x="8" y="18"/>
                  <a:pt x="5" y="23"/>
                  <a:pt x="3" y="28"/>
                </a:cubicBezTo>
                <a:cubicBezTo>
                  <a:pt x="23" y="48"/>
                  <a:pt x="23" y="48"/>
                  <a:pt x="23" y="48"/>
                </a:cubicBezTo>
                <a:cubicBezTo>
                  <a:pt x="23" y="48"/>
                  <a:pt x="24" y="48"/>
                  <a:pt x="24" y="48"/>
                </a:cubicBezTo>
                <a:cubicBezTo>
                  <a:pt x="29" y="48"/>
                  <a:pt x="35" y="46"/>
                  <a:pt x="39" y="42"/>
                </a:cubicBezTo>
                <a:cubicBezTo>
                  <a:pt x="32" y="35"/>
                  <a:pt x="32" y="35"/>
                  <a:pt x="32" y="35"/>
                </a:cubicBezTo>
                <a:cubicBezTo>
                  <a:pt x="29" y="36"/>
                  <a:pt x="25" y="34"/>
                  <a:pt x="22" y="31"/>
                </a:cubicBezTo>
                <a:cubicBezTo>
                  <a:pt x="19" y="28"/>
                  <a:pt x="18" y="24"/>
                  <a:pt x="18" y="21"/>
                </a:cubicBezTo>
                <a:lnTo>
                  <a:pt x="12" y="1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000"/>
          </a:p>
        </p:txBody>
      </p:sp>
      <p:sp>
        <p:nvSpPr>
          <p:cNvPr id="75" name="矩形 74"/>
          <p:cNvSpPr/>
          <p:nvPr/>
        </p:nvSpPr>
        <p:spPr>
          <a:xfrm>
            <a:off x="1590535" y="4044375"/>
            <a:ext cx="272288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点击输入简要文字内容，文字内容概括</a:t>
            </a:r>
            <a:r>
              <a:rPr lang="zh-CN" altLang="en-US" sz="1050" dirty="0" smtClean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精炼</a:t>
            </a:r>
            <a:endParaRPr lang="en-US" altLang="zh-CN" sz="1050" dirty="0" smtClean="0">
              <a:solidFill>
                <a:schemeClr val="accent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CN" altLang="en-US" sz="1050" dirty="0" smtClean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不用</a:t>
            </a:r>
            <a:r>
              <a:rPr lang="zh-CN" altLang="en-US" sz="1050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多余的文字，言简意赅的说明分项内容</a:t>
            </a:r>
            <a:endParaRPr lang="zh-CN" altLang="en-US" sz="1050" dirty="0">
              <a:solidFill>
                <a:schemeClr val="accent1"/>
              </a:solidFill>
            </a:endParaRPr>
          </a:p>
        </p:txBody>
      </p:sp>
      <p:sp>
        <p:nvSpPr>
          <p:cNvPr id="76" name="Freeform 140"/>
          <p:cNvSpPr>
            <a:spLocks noEditPoints="1"/>
          </p:cNvSpPr>
          <p:nvPr/>
        </p:nvSpPr>
        <p:spPr bwMode="auto">
          <a:xfrm>
            <a:off x="4923096" y="4080756"/>
            <a:ext cx="313142" cy="358125"/>
          </a:xfrm>
          <a:custGeom>
            <a:avLst/>
            <a:gdLst>
              <a:gd name="T0" fmla="*/ 50 w 84"/>
              <a:gd name="T1" fmla="*/ 92 h 96"/>
              <a:gd name="T2" fmla="*/ 57 w 84"/>
              <a:gd name="T3" fmla="*/ 81 h 96"/>
              <a:gd name="T4" fmla="*/ 56 w 84"/>
              <a:gd name="T5" fmla="*/ 75 h 96"/>
              <a:gd name="T6" fmla="*/ 43 w 84"/>
              <a:gd name="T7" fmla="*/ 63 h 96"/>
              <a:gd name="T8" fmla="*/ 38 w 84"/>
              <a:gd name="T9" fmla="*/ 62 h 96"/>
              <a:gd name="T10" fmla="*/ 30 w 84"/>
              <a:gd name="T11" fmla="*/ 67 h 96"/>
              <a:gd name="T12" fmla="*/ 17 w 84"/>
              <a:gd name="T13" fmla="*/ 35 h 96"/>
              <a:gd name="T14" fmla="*/ 26 w 84"/>
              <a:gd name="T15" fmla="*/ 31 h 96"/>
              <a:gd name="T16" fmla="*/ 27 w 84"/>
              <a:gd name="T17" fmla="*/ 25 h 96"/>
              <a:gd name="T18" fmla="*/ 22 w 84"/>
              <a:gd name="T19" fmla="*/ 8 h 96"/>
              <a:gd name="T20" fmla="*/ 18 w 84"/>
              <a:gd name="T21" fmla="*/ 4 h 96"/>
              <a:gd name="T22" fmla="*/ 4 w 84"/>
              <a:gd name="T23" fmla="*/ 6 h 96"/>
              <a:gd name="T24" fmla="*/ 0 w 84"/>
              <a:gd name="T25" fmla="*/ 10 h 96"/>
              <a:gd name="T26" fmla="*/ 43 w 84"/>
              <a:gd name="T27" fmla="*/ 94 h 96"/>
              <a:gd name="T28" fmla="*/ 50 w 84"/>
              <a:gd name="T29" fmla="*/ 92 h 96"/>
              <a:gd name="T30" fmla="*/ 45 w 84"/>
              <a:gd name="T31" fmla="*/ 53 h 96"/>
              <a:gd name="T32" fmla="*/ 32 w 84"/>
              <a:gd name="T33" fmla="*/ 53 h 96"/>
              <a:gd name="T34" fmla="*/ 32 w 84"/>
              <a:gd name="T35" fmla="*/ 50 h 96"/>
              <a:gd name="T36" fmla="*/ 40 w 84"/>
              <a:gd name="T37" fmla="*/ 38 h 96"/>
              <a:gd name="T38" fmla="*/ 42 w 84"/>
              <a:gd name="T39" fmla="*/ 32 h 96"/>
              <a:gd name="T40" fmla="*/ 41 w 84"/>
              <a:gd name="T41" fmla="*/ 30 h 96"/>
              <a:gd name="T42" fmla="*/ 40 w 84"/>
              <a:gd name="T43" fmla="*/ 31 h 96"/>
              <a:gd name="T44" fmla="*/ 39 w 84"/>
              <a:gd name="T45" fmla="*/ 36 h 96"/>
              <a:gd name="T46" fmla="*/ 34 w 84"/>
              <a:gd name="T47" fmla="*/ 36 h 96"/>
              <a:gd name="T48" fmla="*/ 34 w 84"/>
              <a:gd name="T49" fmla="*/ 31 h 96"/>
              <a:gd name="T50" fmla="*/ 42 w 84"/>
              <a:gd name="T51" fmla="*/ 26 h 96"/>
              <a:gd name="T52" fmla="*/ 47 w 84"/>
              <a:gd name="T53" fmla="*/ 28 h 96"/>
              <a:gd name="T54" fmla="*/ 47 w 84"/>
              <a:gd name="T55" fmla="*/ 34 h 96"/>
              <a:gd name="T56" fmla="*/ 47 w 84"/>
              <a:gd name="T57" fmla="*/ 37 h 96"/>
              <a:gd name="T58" fmla="*/ 38 w 84"/>
              <a:gd name="T59" fmla="*/ 50 h 96"/>
              <a:gd name="T60" fmla="*/ 46 w 84"/>
              <a:gd name="T61" fmla="*/ 50 h 96"/>
              <a:gd name="T62" fmla="*/ 45 w 84"/>
              <a:gd name="T63" fmla="*/ 53 h 96"/>
              <a:gd name="T64" fmla="*/ 63 w 84"/>
              <a:gd name="T65" fmla="*/ 50 h 96"/>
              <a:gd name="T66" fmla="*/ 60 w 84"/>
              <a:gd name="T67" fmla="*/ 50 h 96"/>
              <a:gd name="T68" fmla="*/ 60 w 84"/>
              <a:gd name="T69" fmla="*/ 53 h 96"/>
              <a:gd name="T70" fmla="*/ 54 w 84"/>
              <a:gd name="T71" fmla="*/ 53 h 96"/>
              <a:gd name="T72" fmla="*/ 54 w 84"/>
              <a:gd name="T73" fmla="*/ 50 h 96"/>
              <a:gd name="T74" fmla="*/ 46 w 84"/>
              <a:gd name="T75" fmla="*/ 50 h 96"/>
              <a:gd name="T76" fmla="*/ 47 w 84"/>
              <a:gd name="T77" fmla="*/ 46 h 96"/>
              <a:gd name="T78" fmla="*/ 55 w 84"/>
              <a:gd name="T79" fmla="*/ 26 h 96"/>
              <a:gd name="T80" fmla="*/ 63 w 84"/>
              <a:gd name="T81" fmla="*/ 26 h 96"/>
              <a:gd name="T82" fmla="*/ 61 w 84"/>
              <a:gd name="T83" fmla="*/ 46 h 96"/>
              <a:gd name="T84" fmla="*/ 63 w 84"/>
              <a:gd name="T85" fmla="*/ 46 h 96"/>
              <a:gd name="T86" fmla="*/ 63 w 84"/>
              <a:gd name="T87" fmla="*/ 50 h 96"/>
              <a:gd name="T88" fmla="*/ 55 w 84"/>
              <a:gd name="T89" fmla="*/ 46 h 96"/>
              <a:gd name="T90" fmla="*/ 52 w 84"/>
              <a:gd name="T91" fmla="*/ 46 h 96"/>
              <a:gd name="T92" fmla="*/ 56 w 84"/>
              <a:gd name="T93" fmla="*/ 35 h 96"/>
              <a:gd name="T94" fmla="*/ 55 w 84"/>
              <a:gd name="T95" fmla="*/ 46 h 96"/>
              <a:gd name="T96" fmla="*/ 43 w 84"/>
              <a:gd name="T97" fmla="*/ 0 h 96"/>
              <a:gd name="T98" fmla="*/ 72 w 84"/>
              <a:gd name="T99" fmla="*/ 12 h 96"/>
              <a:gd name="T100" fmla="*/ 84 w 84"/>
              <a:gd name="T101" fmla="*/ 41 h 96"/>
              <a:gd name="T102" fmla="*/ 72 w 84"/>
              <a:gd name="T103" fmla="*/ 71 h 96"/>
              <a:gd name="T104" fmla="*/ 65 w 84"/>
              <a:gd name="T105" fmla="*/ 76 h 96"/>
              <a:gd name="T106" fmla="*/ 63 w 84"/>
              <a:gd name="T107" fmla="*/ 73 h 96"/>
              <a:gd name="T108" fmla="*/ 59 w 84"/>
              <a:gd name="T109" fmla="*/ 69 h 96"/>
              <a:gd name="T110" fmla="*/ 66 w 84"/>
              <a:gd name="T111" fmla="*/ 64 h 96"/>
              <a:gd name="T112" fmla="*/ 75 w 84"/>
              <a:gd name="T113" fmla="*/ 41 h 96"/>
              <a:gd name="T114" fmla="*/ 66 w 84"/>
              <a:gd name="T115" fmla="*/ 19 h 96"/>
              <a:gd name="T116" fmla="*/ 43 w 84"/>
              <a:gd name="T117" fmla="*/ 10 h 96"/>
              <a:gd name="T118" fmla="*/ 31 w 84"/>
              <a:gd name="T119" fmla="*/ 12 h 96"/>
              <a:gd name="T120" fmla="*/ 29 w 84"/>
              <a:gd name="T121" fmla="*/ 6 h 96"/>
              <a:gd name="T122" fmla="*/ 28 w 84"/>
              <a:gd name="T123" fmla="*/ 3 h 96"/>
              <a:gd name="T124" fmla="*/ 43 w 84"/>
              <a:gd name="T12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4" h="96">
                <a:moveTo>
                  <a:pt x="50" y="92"/>
                </a:moveTo>
                <a:cubicBezTo>
                  <a:pt x="52" y="88"/>
                  <a:pt x="55" y="84"/>
                  <a:pt x="57" y="81"/>
                </a:cubicBezTo>
                <a:cubicBezTo>
                  <a:pt x="58" y="79"/>
                  <a:pt x="58" y="77"/>
                  <a:pt x="56" y="75"/>
                </a:cubicBezTo>
                <a:cubicBezTo>
                  <a:pt x="52" y="71"/>
                  <a:pt x="48" y="67"/>
                  <a:pt x="43" y="63"/>
                </a:cubicBezTo>
                <a:cubicBezTo>
                  <a:pt x="41" y="61"/>
                  <a:pt x="40" y="61"/>
                  <a:pt x="38" y="62"/>
                </a:cubicBezTo>
                <a:cubicBezTo>
                  <a:pt x="35" y="63"/>
                  <a:pt x="33" y="65"/>
                  <a:pt x="30" y="67"/>
                </a:cubicBezTo>
                <a:cubicBezTo>
                  <a:pt x="21" y="53"/>
                  <a:pt x="19" y="45"/>
                  <a:pt x="17" y="35"/>
                </a:cubicBezTo>
                <a:cubicBezTo>
                  <a:pt x="20" y="34"/>
                  <a:pt x="23" y="32"/>
                  <a:pt x="26" y="31"/>
                </a:cubicBezTo>
                <a:cubicBezTo>
                  <a:pt x="27" y="30"/>
                  <a:pt x="28" y="28"/>
                  <a:pt x="27" y="25"/>
                </a:cubicBezTo>
                <a:cubicBezTo>
                  <a:pt x="26" y="20"/>
                  <a:pt x="24" y="14"/>
                  <a:pt x="22" y="8"/>
                </a:cubicBezTo>
                <a:cubicBezTo>
                  <a:pt x="22" y="6"/>
                  <a:pt x="20" y="4"/>
                  <a:pt x="18" y="4"/>
                </a:cubicBezTo>
                <a:cubicBezTo>
                  <a:pt x="14" y="5"/>
                  <a:pt x="9" y="5"/>
                  <a:pt x="4" y="6"/>
                </a:cubicBezTo>
                <a:cubicBezTo>
                  <a:pt x="0" y="6"/>
                  <a:pt x="0" y="7"/>
                  <a:pt x="0" y="10"/>
                </a:cubicBezTo>
                <a:cubicBezTo>
                  <a:pt x="1" y="46"/>
                  <a:pt x="15" y="78"/>
                  <a:pt x="43" y="94"/>
                </a:cubicBezTo>
                <a:cubicBezTo>
                  <a:pt x="46" y="96"/>
                  <a:pt x="47" y="96"/>
                  <a:pt x="50" y="92"/>
                </a:cubicBezTo>
                <a:close/>
                <a:moveTo>
                  <a:pt x="45" y="53"/>
                </a:moveTo>
                <a:cubicBezTo>
                  <a:pt x="32" y="53"/>
                  <a:pt x="32" y="53"/>
                  <a:pt x="32" y="53"/>
                </a:cubicBezTo>
                <a:cubicBezTo>
                  <a:pt x="32" y="50"/>
                  <a:pt x="32" y="50"/>
                  <a:pt x="32" y="50"/>
                </a:cubicBezTo>
                <a:cubicBezTo>
                  <a:pt x="40" y="38"/>
                  <a:pt x="40" y="38"/>
                  <a:pt x="40" y="38"/>
                </a:cubicBezTo>
                <a:cubicBezTo>
                  <a:pt x="41" y="36"/>
                  <a:pt x="42" y="34"/>
                  <a:pt x="42" y="32"/>
                </a:cubicBezTo>
                <a:cubicBezTo>
                  <a:pt x="42" y="31"/>
                  <a:pt x="42" y="30"/>
                  <a:pt x="41" y="30"/>
                </a:cubicBezTo>
                <a:cubicBezTo>
                  <a:pt x="40" y="30"/>
                  <a:pt x="40" y="31"/>
                  <a:pt x="40" y="31"/>
                </a:cubicBezTo>
                <a:cubicBezTo>
                  <a:pt x="39" y="36"/>
                  <a:pt x="39" y="36"/>
                  <a:pt x="39" y="36"/>
                </a:cubicBezTo>
                <a:cubicBezTo>
                  <a:pt x="34" y="36"/>
                  <a:pt x="34" y="36"/>
                  <a:pt x="34" y="36"/>
                </a:cubicBezTo>
                <a:cubicBezTo>
                  <a:pt x="34" y="31"/>
                  <a:pt x="34" y="31"/>
                  <a:pt x="34" y="31"/>
                </a:cubicBezTo>
                <a:cubicBezTo>
                  <a:pt x="35" y="28"/>
                  <a:pt x="37" y="26"/>
                  <a:pt x="42" y="26"/>
                </a:cubicBezTo>
                <a:cubicBezTo>
                  <a:pt x="44" y="26"/>
                  <a:pt x="46" y="27"/>
                  <a:pt x="47" y="28"/>
                </a:cubicBezTo>
                <a:cubicBezTo>
                  <a:pt x="48" y="29"/>
                  <a:pt x="48" y="31"/>
                  <a:pt x="47" y="34"/>
                </a:cubicBezTo>
                <a:cubicBezTo>
                  <a:pt x="47" y="35"/>
                  <a:pt x="47" y="36"/>
                  <a:pt x="47" y="37"/>
                </a:cubicBezTo>
                <a:cubicBezTo>
                  <a:pt x="38" y="50"/>
                  <a:pt x="38" y="50"/>
                  <a:pt x="38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5" y="53"/>
                  <a:pt x="45" y="53"/>
                  <a:pt x="45" y="53"/>
                </a:cubicBezTo>
                <a:close/>
                <a:moveTo>
                  <a:pt x="63" y="50"/>
                </a:moveTo>
                <a:cubicBezTo>
                  <a:pt x="60" y="50"/>
                  <a:pt x="60" y="50"/>
                  <a:pt x="60" y="50"/>
                </a:cubicBezTo>
                <a:cubicBezTo>
                  <a:pt x="60" y="53"/>
                  <a:pt x="60" y="53"/>
                  <a:pt x="60" y="53"/>
                </a:cubicBezTo>
                <a:cubicBezTo>
                  <a:pt x="54" y="53"/>
                  <a:pt x="54" y="53"/>
                  <a:pt x="54" y="53"/>
                </a:cubicBezTo>
                <a:cubicBezTo>
                  <a:pt x="54" y="50"/>
                  <a:pt x="54" y="50"/>
                  <a:pt x="54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7" y="46"/>
                  <a:pt x="47" y="46"/>
                  <a:pt x="47" y="46"/>
                </a:cubicBezTo>
                <a:cubicBezTo>
                  <a:pt x="55" y="26"/>
                  <a:pt x="55" y="26"/>
                  <a:pt x="55" y="26"/>
                </a:cubicBezTo>
                <a:cubicBezTo>
                  <a:pt x="63" y="26"/>
                  <a:pt x="63" y="26"/>
                  <a:pt x="63" y="26"/>
                </a:cubicBezTo>
                <a:cubicBezTo>
                  <a:pt x="61" y="46"/>
                  <a:pt x="61" y="46"/>
                  <a:pt x="61" y="46"/>
                </a:cubicBezTo>
                <a:cubicBezTo>
                  <a:pt x="63" y="46"/>
                  <a:pt x="63" y="46"/>
                  <a:pt x="63" y="46"/>
                </a:cubicBezTo>
                <a:cubicBezTo>
                  <a:pt x="63" y="50"/>
                  <a:pt x="63" y="50"/>
                  <a:pt x="63" y="50"/>
                </a:cubicBezTo>
                <a:close/>
                <a:moveTo>
                  <a:pt x="55" y="46"/>
                </a:moveTo>
                <a:cubicBezTo>
                  <a:pt x="52" y="46"/>
                  <a:pt x="52" y="46"/>
                  <a:pt x="52" y="46"/>
                </a:cubicBezTo>
                <a:cubicBezTo>
                  <a:pt x="56" y="35"/>
                  <a:pt x="56" y="35"/>
                  <a:pt x="56" y="35"/>
                </a:cubicBezTo>
                <a:cubicBezTo>
                  <a:pt x="55" y="46"/>
                  <a:pt x="55" y="46"/>
                  <a:pt x="55" y="46"/>
                </a:cubicBezTo>
                <a:close/>
                <a:moveTo>
                  <a:pt x="43" y="0"/>
                </a:moveTo>
                <a:cubicBezTo>
                  <a:pt x="54" y="0"/>
                  <a:pt x="65" y="5"/>
                  <a:pt x="72" y="12"/>
                </a:cubicBezTo>
                <a:cubicBezTo>
                  <a:pt x="80" y="20"/>
                  <a:pt x="84" y="30"/>
                  <a:pt x="84" y="41"/>
                </a:cubicBezTo>
                <a:cubicBezTo>
                  <a:pt x="84" y="53"/>
                  <a:pt x="80" y="63"/>
                  <a:pt x="72" y="71"/>
                </a:cubicBezTo>
                <a:cubicBezTo>
                  <a:pt x="70" y="73"/>
                  <a:pt x="68" y="75"/>
                  <a:pt x="65" y="76"/>
                </a:cubicBezTo>
                <a:cubicBezTo>
                  <a:pt x="65" y="75"/>
                  <a:pt x="64" y="74"/>
                  <a:pt x="63" y="73"/>
                </a:cubicBezTo>
                <a:cubicBezTo>
                  <a:pt x="59" y="69"/>
                  <a:pt x="59" y="69"/>
                  <a:pt x="59" y="69"/>
                </a:cubicBezTo>
                <a:cubicBezTo>
                  <a:pt x="61" y="68"/>
                  <a:pt x="64" y="66"/>
                  <a:pt x="66" y="64"/>
                </a:cubicBezTo>
                <a:cubicBezTo>
                  <a:pt x="71" y="58"/>
                  <a:pt x="75" y="50"/>
                  <a:pt x="75" y="41"/>
                </a:cubicBezTo>
                <a:cubicBezTo>
                  <a:pt x="75" y="33"/>
                  <a:pt x="71" y="25"/>
                  <a:pt x="66" y="19"/>
                </a:cubicBezTo>
                <a:cubicBezTo>
                  <a:pt x="60" y="13"/>
                  <a:pt x="52" y="10"/>
                  <a:pt x="43" y="10"/>
                </a:cubicBezTo>
                <a:cubicBezTo>
                  <a:pt x="39" y="10"/>
                  <a:pt x="35" y="11"/>
                  <a:pt x="31" y="12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5"/>
                  <a:pt x="28" y="4"/>
                  <a:pt x="28" y="3"/>
                </a:cubicBezTo>
                <a:cubicBezTo>
                  <a:pt x="33" y="1"/>
                  <a:pt x="38" y="0"/>
                  <a:pt x="4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000"/>
          </a:p>
        </p:txBody>
      </p:sp>
      <p:sp>
        <p:nvSpPr>
          <p:cNvPr id="77" name="矩形 76"/>
          <p:cNvSpPr/>
          <p:nvPr/>
        </p:nvSpPr>
        <p:spPr>
          <a:xfrm>
            <a:off x="5263177" y="4044375"/>
            <a:ext cx="272288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点击输入简要文字内容，文字内容概括</a:t>
            </a:r>
            <a:r>
              <a:rPr lang="zh-CN" altLang="en-US" sz="1050" dirty="0" smtClean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精炼</a:t>
            </a:r>
            <a:endParaRPr lang="en-US" altLang="zh-CN" sz="1050" dirty="0" smtClean="0">
              <a:solidFill>
                <a:schemeClr val="accent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CN" altLang="en-US" sz="1050" dirty="0" smtClean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不用</a:t>
            </a:r>
            <a:r>
              <a:rPr lang="zh-CN" altLang="en-US" sz="1050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多余的文字，言简意赅的说明分项内容</a:t>
            </a:r>
            <a:endParaRPr lang="zh-CN" altLang="en-US" sz="1050" dirty="0">
              <a:solidFill>
                <a:schemeClr val="accent1"/>
              </a:solidFill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14:prism isContent="1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1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750"/>
                            </p:stCondLst>
                            <p:childTnLst>
                              <p:par>
                                <p:cTn id="19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75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250"/>
                            </p:stCondLst>
                            <p:childTnLst>
                              <p:par>
                                <p:cTn id="39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  <p:bldP spid="70" grpId="0" animBg="1"/>
      <p:bldP spid="71" grpId="0"/>
      <p:bldP spid="72" grpId="0" animBg="1"/>
      <p:bldP spid="73" grpId="0"/>
      <p:bldP spid="74" grpId="0" animBg="1"/>
      <p:bldP spid="75" grpId="0"/>
      <p:bldP spid="76" grpId="0" animBg="1"/>
      <p:bldP spid="7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7" name="组合 116"/>
          <p:cNvGrpSpPr/>
          <p:nvPr/>
        </p:nvGrpSpPr>
        <p:grpSpPr>
          <a:xfrm>
            <a:off x="-50801" y="424600"/>
            <a:ext cx="3463027" cy="400110"/>
            <a:chOff x="-50801" y="424600"/>
            <a:chExt cx="3463027" cy="400110"/>
          </a:xfrm>
        </p:grpSpPr>
        <p:sp>
          <p:nvSpPr>
            <p:cNvPr id="122" name="KSO_Shape"/>
            <p:cNvSpPr>
              <a:spLocks/>
            </p:cNvSpPr>
            <p:nvPr/>
          </p:nvSpPr>
          <p:spPr bwMode="auto">
            <a:xfrm>
              <a:off x="-50801" y="463458"/>
              <a:ext cx="486569" cy="32239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1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125" name="文本框 124"/>
            <p:cNvSpPr txBox="1"/>
            <p:nvPr/>
          </p:nvSpPr>
          <p:spPr bwMode="auto">
            <a:xfrm>
              <a:off x="751523" y="424600"/>
              <a:ext cx="2660703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b="1" spc="300" dirty="0" smtClean="0">
                  <a:solidFill>
                    <a:schemeClr val="accent1"/>
                  </a:solidFill>
                  <a:latin typeface="微软雅黑" panose="020B0503020204020204" pitchFamily="34" charset="-122"/>
                  <a:cs typeface="Arial" panose="020B0604020202020204" pitchFamily="34" charset="0"/>
                </a:rPr>
                <a:t>市场环境的调查</a:t>
              </a:r>
              <a:endParaRPr lang="zh-CN" altLang="en-US" sz="2000" b="1" spc="300" dirty="0">
                <a:solidFill>
                  <a:schemeClr val="accent1"/>
                </a:solidFill>
                <a:latin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26" name="KSO_Shape"/>
            <p:cNvSpPr>
              <a:spLocks/>
            </p:cNvSpPr>
            <p:nvPr/>
          </p:nvSpPr>
          <p:spPr bwMode="auto">
            <a:xfrm>
              <a:off x="488156" y="463458"/>
              <a:ext cx="103188" cy="32239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1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155" name="组合 154"/>
          <p:cNvGrpSpPr/>
          <p:nvPr/>
        </p:nvGrpSpPr>
        <p:grpSpPr>
          <a:xfrm>
            <a:off x="610913" y="1433674"/>
            <a:ext cx="3701062" cy="2276153"/>
            <a:chOff x="966784" y="1741929"/>
            <a:chExt cx="5486411" cy="3374143"/>
          </a:xfrm>
        </p:grpSpPr>
        <p:pic>
          <p:nvPicPr>
            <p:cNvPr id="156" name="图片 15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6784" y="1741929"/>
              <a:ext cx="5486411" cy="3374143"/>
            </a:xfrm>
            <a:prstGeom prst="rect">
              <a:avLst/>
            </a:prstGeom>
          </p:spPr>
        </p:pic>
        <p:sp>
          <p:nvSpPr>
            <p:cNvPr id="157" name="矩形 156"/>
            <p:cNvSpPr/>
            <p:nvPr/>
          </p:nvSpPr>
          <p:spPr>
            <a:xfrm>
              <a:off x="1971676" y="2185989"/>
              <a:ext cx="3476625" cy="2162175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8" name="组合 157"/>
          <p:cNvGrpSpPr/>
          <p:nvPr/>
        </p:nvGrpSpPr>
        <p:grpSpPr>
          <a:xfrm>
            <a:off x="4251165" y="1160309"/>
            <a:ext cx="3533934" cy="680033"/>
            <a:chOff x="6192223" y="1589169"/>
            <a:chExt cx="5238665" cy="1008073"/>
          </a:xfrm>
        </p:grpSpPr>
        <p:grpSp>
          <p:nvGrpSpPr>
            <p:cNvPr id="159" name="组合 158"/>
            <p:cNvGrpSpPr/>
            <p:nvPr/>
          </p:nvGrpSpPr>
          <p:grpSpPr>
            <a:xfrm>
              <a:off x="6192223" y="1629983"/>
              <a:ext cx="872478" cy="872478"/>
              <a:chOff x="6023622" y="1590414"/>
              <a:chExt cx="872478" cy="872478"/>
            </a:xfrm>
          </p:grpSpPr>
          <p:sp>
            <p:nvSpPr>
              <p:cNvPr id="163" name="椭圆 162"/>
              <p:cNvSpPr/>
              <p:nvPr/>
            </p:nvSpPr>
            <p:spPr>
              <a:xfrm>
                <a:off x="6096000" y="1662792"/>
                <a:ext cx="727722" cy="727722"/>
              </a:xfrm>
              <a:prstGeom prst="ellipse">
                <a:avLst/>
              </a:prstGeom>
              <a:solidFill>
                <a:schemeClr val="accent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/>
              </a:p>
            </p:txBody>
          </p:sp>
          <p:sp>
            <p:nvSpPr>
              <p:cNvPr id="164" name="Freeform 181"/>
              <p:cNvSpPr>
                <a:spLocks noEditPoints="1"/>
              </p:cNvSpPr>
              <p:nvPr/>
            </p:nvSpPr>
            <p:spPr bwMode="auto">
              <a:xfrm>
                <a:off x="6296672" y="1866529"/>
                <a:ext cx="326378" cy="320248"/>
              </a:xfrm>
              <a:custGeom>
                <a:avLst/>
                <a:gdLst>
                  <a:gd name="T0" fmla="*/ 31 w 99"/>
                  <a:gd name="T1" fmla="*/ 1 h 97"/>
                  <a:gd name="T2" fmla="*/ 50 w 99"/>
                  <a:gd name="T3" fmla="*/ 21 h 97"/>
                  <a:gd name="T4" fmla="*/ 50 w 99"/>
                  <a:gd name="T5" fmla="*/ 23 h 97"/>
                  <a:gd name="T6" fmla="*/ 44 w 99"/>
                  <a:gd name="T7" fmla="*/ 37 h 97"/>
                  <a:gd name="T8" fmla="*/ 37 w 99"/>
                  <a:gd name="T9" fmla="*/ 30 h 97"/>
                  <a:gd name="T10" fmla="*/ 34 w 99"/>
                  <a:gd name="T11" fmla="*/ 20 h 97"/>
                  <a:gd name="T12" fmla="*/ 24 w 99"/>
                  <a:gd name="T13" fmla="*/ 16 h 97"/>
                  <a:gd name="T14" fmla="*/ 17 w 99"/>
                  <a:gd name="T15" fmla="*/ 9 h 97"/>
                  <a:gd name="T16" fmla="*/ 31 w 99"/>
                  <a:gd name="T17" fmla="*/ 1 h 97"/>
                  <a:gd name="T18" fmla="*/ 23 w 99"/>
                  <a:gd name="T19" fmla="*/ 21 h 97"/>
                  <a:gd name="T20" fmla="*/ 24 w 99"/>
                  <a:gd name="T21" fmla="*/ 30 h 97"/>
                  <a:gd name="T22" fmla="*/ 33 w 99"/>
                  <a:gd name="T23" fmla="*/ 31 h 97"/>
                  <a:gd name="T24" fmla="*/ 32 w 99"/>
                  <a:gd name="T25" fmla="*/ 22 h 97"/>
                  <a:gd name="T26" fmla="*/ 23 w 99"/>
                  <a:gd name="T27" fmla="*/ 21 h 97"/>
                  <a:gd name="T28" fmla="*/ 2 w 99"/>
                  <a:gd name="T29" fmla="*/ 35 h 97"/>
                  <a:gd name="T30" fmla="*/ 0 w 99"/>
                  <a:gd name="T31" fmla="*/ 40 h 97"/>
                  <a:gd name="T32" fmla="*/ 48 w 99"/>
                  <a:gd name="T33" fmla="*/ 88 h 97"/>
                  <a:gd name="T34" fmla="*/ 89 w 99"/>
                  <a:gd name="T35" fmla="*/ 47 h 97"/>
                  <a:gd name="T36" fmla="*/ 42 w 99"/>
                  <a:gd name="T37" fmla="*/ 0 h 97"/>
                  <a:gd name="T38" fmla="*/ 37 w 99"/>
                  <a:gd name="T39" fmla="*/ 1 h 97"/>
                  <a:gd name="T40" fmla="*/ 53 w 99"/>
                  <a:gd name="T41" fmla="*/ 18 h 97"/>
                  <a:gd name="T42" fmla="*/ 54 w 99"/>
                  <a:gd name="T43" fmla="*/ 19 h 97"/>
                  <a:gd name="T44" fmla="*/ 54 w 99"/>
                  <a:gd name="T45" fmla="*/ 20 h 97"/>
                  <a:gd name="T46" fmla="*/ 54 w 99"/>
                  <a:gd name="T47" fmla="*/ 24 h 97"/>
                  <a:gd name="T48" fmla="*/ 44 w 99"/>
                  <a:gd name="T49" fmla="*/ 44 h 97"/>
                  <a:gd name="T50" fmla="*/ 25 w 99"/>
                  <a:gd name="T51" fmla="*/ 53 h 97"/>
                  <a:gd name="T52" fmla="*/ 21 w 99"/>
                  <a:gd name="T53" fmla="*/ 53 h 97"/>
                  <a:gd name="T54" fmla="*/ 20 w 99"/>
                  <a:gd name="T55" fmla="*/ 53 h 97"/>
                  <a:gd name="T56" fmla="*/ 19 w 99"/>
                  <a:gd name="T57" fmla="*/ 52 h 97"/>
                  <a:gd name="T58" fmla="*/ 2 w 99"/>
                  <a:gd name="T59" fmla="*/ 35 h 97"/>
                  <a:gd name="T60" fmla="*/ 12 w 99"/>
                  <a:gd name="T61" fmla="*/ 14 h 97"/>
                  <a:gd name="T62" fmla="*/ 3 w 99"/>
                  <a:gd name="T63" fmla="*/ 28 h 97"/>
                  <a:gd name="T64" fmla="*/ 23 w 99"/>
                  <a:gd name="T65" fmla="*/ 48 h 97"/>
                  <a:gd name="T66" fmla="*/ 24 w 99"/>
                  <a:gd name="T67" fmla="*/ 48 h 97"/>
                  <a:gd name="T68" fmla="*/ 39 w 99"/>
                  <a:gd name="T69" fmla="*/ 42 h 97"/>
                  <a:gd name="T70" fmla="*/ 32 w 99"/>
                  <a:gd name="T71" fmla="*/ 35 h 97"/>
                  <a:gd name="T72" fmla="*/ 22 w 99"/>
                  <a:gd name="T73" fmla="*/ 31 h 97"/>
                  <a:gd name="T74" fmla="*/ 18 w 99"/>
                  <a:gd name="T75" fmla="*/ 21 h 97"/>
                  <a:gd name="T76" fmla="*/ 12 w 99"/>
                  <a:gd name="T77" fmla="*/ 14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99" h="97">
                    <a:moveTo>
                      <a:pt x="31" y="1"/>
                    </a:moveTo>
                    <a:cubicBezTo>
                      <a:pt x="50" y="21"/>
                      <a:pt x="50" y="21"/>
                      <a:pt x="50" y="21"/>
                    </a:cubicBezTo>
                    <a:cubicBezTo>
                      <a:pt x="50" y="21"/>
                      <a:pt x="50" y="22"/>
                      <a:pt x="50" y="23"/>
                    </a:cubicBezTo>
                    <a:cubicBezTo>
                      <a:pt x="50" y="28"/>
                      <a:pt x="48" y="33"/>
                      <a:pt x="44" y="37"/>
                    </a:cubicBezTo>
                    <a:cubicBezTo>
                      <a:pt x="37" y="30"/>
                      <a:pt x="37" y="30"/>
                      <a:pt x="37" y="30"/>
                    </a:cubicBezTo>
                    <a:cubicBezTo>
                      <a:pt x="38" y="27"/>
                      <a:pt x="36" y="23"/>
                      <a:pt x="34" y="20"/>
                    </a:cubicBezTo>
                    <a:cubicBezTo>
                      <a:pt x="31" y="17"/>
                      <a:pt x="27" y="16"/>
                      <a:pt x="24" y="16"/>
                    </a:cubicBezTo>
                    <a:cubicBezTo>
                      <a:pt x="17" y="9"/>
                      <a:pt x="17" y="9"/>
                      <a:pt x="17" y="9"/>
                    </a:cubicBezTo>
                    <a:cubicBezTo>
                      <a:pt x="21" y="6"/>
                      <a:pt x="25" y="3"/>
                      <a:pt x="31" y="1"/>
                    </a:cubicBezTo>
                    <a:close/>
                    <a:moveTo>
                      <a:pt x="23" y="21"/>
                    </a:moveTo>
                    <a:cubicBezTo>
                      <a:pt x="21" y="23"/>
                      <a:pt x="21" y="27"/>
                      <a:pt x="24" y="30"/>
                    </a:cubicBezTo>
                    <a:cubicBezTo>
                      <a:pt x="27" y="32"/>
                      <a:pt x="31" y="33"/>
                      <a:pt x="33" y="31"/>
                    </a:cubicBezTo>
                    <a:cubicBezTo>
                      <a:pt x="35" y="29"/>
                      <a:pt x="34" y="25"/>
                      <a:pt x="32" y="22"/>
                    </a:cubicBezTo>
                    <a:cubicBezTo>
                      <a:pt x="29" y="19"/>
                      <a:pt x="25" y="18"/>
                      <a:pt x="23" y="21"/>
                    </a:cubicBezTo>
                    <a:close/>
                    <a:moveTo>
                      <a:pt x="2" y="35"/>
                    </a:moveTo>
                    <a:cubicBezTo>
                      <a:pt x="1" y="36"/>
                      <a:pt x="1" y="38"/>
                      <a:pt x="0" y="40"/>
                    </a:cubicBezTo>
                    <a:cubicBezTo>
                      <a:pt x="48" y="88"/>
                      <a:pt x="48" y="88"/>
                      <a:pt x="48" y="88"/>
                    </a:cubicBezTo>
                    <a:cubicBezTo>
                      <a:pt x="70" y="97"/>
                      <a:pt x="99" y="72"/>
                      <a:pt x="89" y="47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0" y="0"/>
                      <a:pt x="38" y="0"/>
                      <a:pt x="37" y="1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1"/>
                      <a:pt x="54" y="22"/>
                      <a:pt x="54" y="24"/>
                    </a:cubicBezTo>
                    <a:cubicBezTo>
                      <a:pt x="54" y="31"/>
                      <a:pt x="50" y="38"/>
                      <a:pt x="44" y="44"/>
                    </a:cubicBezTo>
                    <a:cubicBezTo>
                      <a:pt x="39" y="49"/>
                      <a:pt x="32" y="52"/>
                      <a:pt x="25" y="53"/>
                    </a:cubicBezTo>
                    <a:cubicBezTo>
                      <a:pt x="24" y="53"/>
                      <a:pt x="22" y="53"/>
                      <a:pt x="21" y="53"/>
                    </a:cubicBezTo>
                    <a:cubicBezTo>
                      <a:pt x="20" y="53"/>
                      <a:pt x="20" y="53"/>
                      <a:pt x="20" y="53"/>
                    </a:cubicBezTo>
                    <a:cubicBezTo>
                      <a:pt x="19" y="52"/>
                      <a:pt x="19" y="52"/>
                      <a:pt x="19" y="52"/>
                    </a:cubicBezTo>
                    <a:cubicBezTo>
                      <a:pt x="2" y="35"/>
                      <a:pt x="2" y="35"/>
                      <a:pt x="2" y="35"/>
                    </a:cubicBezTo>
                    <a:close/>
                    <a:moveTo>
                      <a:pt x="12" y="14"/>
                    </a:moveTo>
                    <a:cubicBezTo>
                      <a:pt x="8" y="18"/>
                      <a:pt x="5" y="23"/>
                      <a:pt x="3" y="28"/>
                    </a:cubicBezTo>
                    <a:cubicBezTo>
                      <a:pt x="23" y="48"/>
                      <a:pt x="23" y="48"/>
                      <a:pt x="23" y="48"/>
                    </a:cubicBezTo>
                    <a:cubicBezTo>
                      <a:pt x="23" y="48"/>
                      <a:pt x="24" y="48"/>
                      <a:pt x="24" y="48"/>
                    </a:cubicBezTo>
                    <a:cubicBezTo>
                      <a:pt x="29" y="48"/>
                      <a:pt x="35" y="46"/>
                      <a:pt x="39" y="42"/>
                    </a:cubicBezTo>
                    <a:cubicBezTo>
                      <a:pt x="32" y="35"/>
                      <a:pt x="32" y="35"/>
                      <a:pt x="32" y="35"/>
                    </a:cubicBezTo>
                    <a:cubicBezTo>
                      <a:pt x="29" y="36"/>
                      <a:pt x="25" y="34"/>
                      <a:pt x="22" y="31"/>
                    </a:cubicBezTo>
                    <a:cubicBezTo>
                      <a:pt x="19" y="28"/>
                      <a:pt x="18" y="24"/>
                      <a:pt x="18" y="21"/>
                    </a:cubicBezTo>
                    <a:lnTo>
                      <a:pt x="12" y="1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100"/>
              </a:p>
            </p:txBody>
          </p:sp>
          <p:sp>
            <p:nvSpPr>
              <p:cNvPr id="165" name="椭圆 164"/>
              <p:cNvSpPr/>
              <p:nvPr/>
            </p:nvSpPr>
            <p:spPr>
              <a:xfrm>
                <a:off x="6023622" y="1590414"/>
                <a:ext cx="872478" cy="872478"/>
              </a:xfrm>
              <a:prstGeom prst="ellipse">
                <a:avLst/>
              </a:prstGeom>
              <a:noFill/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/>
              </a:p>
            </p:txBody>
          </p:sp>
        </p:grpSp>
        <p:grpSp>
          <p:nvGrpSpPr>
            <p:cNvPr id="160" name="组合 159"/>
            <p:cNvGrpSpPr/>
            <p:nvPr/>
          </p:nvGrpSpPr>
          <p:grpSpPr>
            <a:xfrm>
              <a:off x="7171358" y="1589169"/>
              <a:ext cx="4259530" cy="1008073"/>
              <a:chOff x="6966568" y="1549600"/>
              <a:chExt cx="4259530" cy="1008073"/>
            </a:xfrm>
          </p:grpSpPr>
          <p:sp>
            <p:nvSpPr>
              <p:cNvPr id="161" name="文本框 160"/>
              <p:cNvSpPr txBox="1"/>
              <p:nvPr/>
            </p:nvSpPr>
            <p:spPr>
              <a:xfrm>
                <a:off x="6966569" y="1549600"/>
                <a:ext cx="2859132" cy="45624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400" b="1" spc="300" dirty="0" smtClean="0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点击输入标题文字</a:t>
                </a:r>
                <a:endParaRPr lang="zh-CN" altLang="en-US" sz="1400" b="1" spc="3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2" name="文本框 161"/>
              <p:cNvSpPr txBox="1"/>
              <p:nvPr/>
            </p:nvSpPr>
            <p:spPr>
              <a:xfrm>
                <a:off x="6966568" y="1918931"/>
                <a:ext cx="4259530" cy="6387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100" dirty="0" smtClean="0">
                    <a:solidFill>
                      <a:schemeClr val="accent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点击输入简要文字内容，文字内容概括精炼</a:t>
                </a:r>
                <a:endParaRPr lang="en-US" altLang="zh-CN" sz="1100" dirty="0" smtClean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  <a:p>
                <a:r>
                  <a:rPr lang="zh-CN" altLang="en-US" sz="1100" dirty="0" smtClean="0">
                    <a:solidFill>
                      <a:schemeClr val="accent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不用多余的文字，言简意赅的说明分项内容</a:t>
                </a:r>
                <a:endParaRPr lang="en-US" altLang="zh-CN" sz="1100" dirty="0" smtClean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</p:grpSp>
      <p:grpSp>
        <p:nvGrpSpPr>
          <p:cNvPr id="166" name="组合 165"/>
          <p:cNvGrpSpPr/>
          <p:nvPr/>
        </p:nvGrpSpPr>
        <p:grpSpPr>
          <a:xfrm>
            <a:off x="4251166" y="2256387"/>
            <a:ext cx="3521235" cy="680033"/>
            <a:chOff x="6192223" y="2951947"/>
            <a:chExt cx="5219839" cy="1008073"/>
          </a:xfrm>
        </p:grpSpPr>
        <p:grpSp>
          <p:nvGrpSpPr>
            <p:cNvPr id="167" name="组合 166"/>
            <p:cNvGrpSpPr/>
            <p:nvPr/>
          </p:nvGrpSpPr>
          <p:grpSpPr>
            <a:xfrm>
              <a:off x="7171358" y="2951947"/>
              <a:ext cx="4240704" cy="1008073"/>
              <a:chOff x="6966568" y="1549600"/>
              <a:chExt cx="4240704" cy="1008073"/>
            </a:xfrm>
          </p:grpSpPr>
          <p:sp>
            <p:nvSpPr>
              <p:cNvPr id="172" name="文本框 171"/>
              <p:cNvSpPr txBox="1"/>
              <p:nvPr/>
            </p:nvSpPr>
            <p:spPr>
              <a:xfrm>
                <a:off x="6966569" y="1549600"/>
                <a:ext cx="2859132" cy="45624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400" b="1" spc="300" dirty="0" smtClean="0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点击输入标题文字</a:t>
                </a:r>
                <a:endParaRPr lang="zh-CN" altLang="en-US" sz="1400" b="1" spc="3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3" name="文本框 172"/>
              <p:cNvSpPr txBox="1"/>
              <p:nvPr/>
            </p:nvSpPr>
            <p:spPr>
              <a:xfrm>
                <a:off x="6966568" y="1918931"/>
                <a:ext cx="4240704" cy="6387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100" dirty="0" smtClean="0">
                    <a:solidFill>
                      <a:schemeClr val="accent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点击输入简要文字内容，文字内容概括精炼</a:t>
                </a:r>
                <a:endParaRPr lang="en-US" altLang="zh-CN" sz="1100" dirty="0" smtClean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  <a:p>
                <a:r>
                  <a:rPr lang="zh-CN" altLang="en-US" sz="1100" dirty="0" smtClean="0">
                    <a:solidFill>
                      <a:schemeClr val="accent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不用多余的文字，言简意赅的说明分项内容</a:t>
                </a:r>
                <a:endParaRPr lang="en-US" altLang="zh-CN" sz="1100" dirty="0" smtClean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  <p:grpSp>
          <p:nvGrpSpPr>
            <p:cNvPr id="168" name="组合 167"/>
            <p:cNvGrpSpPr/>
            <p:nvPr/>
          </p:nvGrpSpPr>
          <p:grpSpPr>
            <a:xfrm>
              <a:off x="6192223" y="2992761"/>
              <a:ext cx="872478" cy="872478"/>
              <a:chOff x="5353537" y="2992760"/>
              <a:chExt cx="872478" cy="872478"/>
            </a:xfrm>
          </p:grpSpPr>
          <p:sp>
            <p:nvSpPr>
              <p:cNvPr id="169" name="椭圆 168"/>
              <p:cNvSpPr/>
              <p:nvPr/>
            </p:nvSpPr>
            <p:spPr>
              <a:xfrm>
                <a:off x="5425915" y="3065138"/>
                <a:ext cx="727722" cy="727722"/>
              </a:xfrm>
              <a:prstGeom prst="ellipse">
                <a:avLst/>
              </a:prstGeom>
              <a:solidFill>
                <a:schemeClr val="accent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/>
              </a:p>
            </p:txBody>
          </p:sp>
          <p:sp>
            <p:nvSpPr>
              <p:cNvPr id="170" name="椭圆 169"/>
              <p:cNvSpPr/>
              <p:nvPr/>
            </p:nvSpPr>
            <p:spPr>
              <a:xfrm>
                <a:off x="5353537" y="2992760"/>
                <a:ext cx="872478" cy="872478"/>
              </a:xfrm>
              <a:prstGeom prst="ellipse">
                <a:avLst/>
              </a:prstGeom>
              <a:noFill/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/>
              </a:p>
            </p:txBody>
          </p:sp>
          <p:sp>
            <p:nvSpPr>
              <p:cNvPr id="171" name="Freeform 190"/>
              <p:cNvSpPr>
                <a:spLocks noEditPoints="1"/>
              </p:cNvSpPr>
              <p:nvPr/>
            </p:nvSpPr>
            <p:spPr bwMode="auto">
              <a:xfrm>
                <a:off x="5637449" y="3305841"/>
                <a:ext cx="304655" cy="246317"/>
              </a:xfrm>
              <a:custGeom>
                <a:avLst/>
                <a:gdLst>
                  <a:gd name="T0" fmla="*/ 86 w 109"/>
                  <a:gd name="T1" fmla="*/ 88 h 88"/>
                  <a:gd name="T2" fmla="*/ 84 w 109"/>
                  <a:gd name="T3" fmla="*/ 44 h 88"/>
                  <a:gd name="T4" fmla="*/ 80 w 109"/>
                  <a:gd name="T5" fmla="*/ 71 h 88"/>
                  <a:gd name="T6" fmla="*/ 109 w 109"/>
                  <a:gd name="T7" fmla="*/ 0 h 88"/>
                  <a:gd name="T8" fmla="*/ 92 w 109"/>
                  <a:gd name="T9" fmla="*/ 33 h 88"/>
                  <a:gd name="T10" fmla="*/ 80 w 109"/>
                  <a:gd name="T11" fmla="*/ 25 h 88"/>
                  <a:gd name="T12" fmla="*/ 67 w 109"/>
                  <a:gd name="T13" fmla="*/ 68 h 88"/>
                  <a:gd name="T14" fmla="*/ 37 w 109"/>
                  <a:gd name="T15" fmla="*/ 73 h 88"/>
                  <a:gd name="T16" fmla="*/ 19 w 109"/>
                  <a:gd name="T17" fmla="*/ 63 h 88"/>
                  <a:gd name="T18" fmla="*/ 0 w 109"/>
                  <a:gd name="T19" fmla="*/ 56 h 88"/>
                  <a:gd name="T20" fmla="*/ 25 w 109"/>
                  <a:gd name="T21" fmla="*/ 48 h 88"/>
                  <a:gd name="T22" fmla="*/ 30 w 109"/>
                  <a:gd name="T23" fmla="*/ 57 h 88"/>
                  <a:gd name="T24" fmla="*/ 44 w 109"/>
                  <a:gd name="T25" fmla="*/ 29 h 88"/>
                  <a:gd name="T26" fmla="*/ 66 w 109"/>
                  <a:gd name="T27" fmla="*/ 50 h 88"/>
                  <a:gd name="T28" fmla="*/ 68 w 109"/>
                  <a:gd name="T29" fmla="*/ 18 h 88"/>
                  <a:gd name="T30" fmla="*/ 78 w 109"/>
                  <a:gd name="T31" fmla="*/ 12 h 88"/>
                  <a:gd name="T32" fmla="*/ 90 w 109"/>
                  <a:gd name="T33" fmla="*/ 1 h 88"/>
                  <a:gd name="T34" fmla="*/ 22 w 109"/>
                  <a:gd name="T35" fmla="*/ 88 h 88"/>
                  <a:gd name="T36" fmla="*/ 29 w 109"/>
                  <a:gd name="T37" fmla="*/ 80 h 88"/>
                  <a:gd name="T38" fmla="*/ 22 w 109"/>
                  <a:gd name="T39" fmla="*/ 79 h 88"/>
                  <a:gd name="T40" fmla="*/ 11 w 109"/>
                  <a:gd name="T41" fmla="*/ 88 h 88"/>
                  <a:gd name="T42" fmla="*/ 17 w 109"/>
                  <a:gd name="T43" fmla="*/ 71 h 88"/>
                  <a:gd name="T44" fmla="*/ 11 w 109"/>
                  <a:gd name="T45" fmla="*/ 73 h 88"/>
                  <a:gd name="T46" fmla="*/ 34 w 109"/>
                  <a:gd name="T47" fmla="*/ 88 h 88"/>
                  <a:gd name="T48" fmla="*/ 40 w 109"/>
                  <a:gd name="T49" fmla="*/ 79 h 88"/>
                  <a:gd name="T50" fmla="*/ 34 w 109"/>
                  <a:gd name="T51" fmla="*/ 80 h 88"/>
                  <a:gd name="T52" fmla="*/ 45 w 109"/>
                  <a:gd name="T53" fmla="*/ 88 h 88"/>
                  <a:gd name="T54" fmla="*/ 52 w 109"/>
                  <a:gd name="T55" fmla="*/ 63 h 88"/>
                  <a:gd name="T56" fmla="*/ 45 w 109"/>
                  <a:gd name="T57" fmla="*/ 69 h 88"/>
                  <a:gd name="T58" fmla="*/ 57 w 109"/>
                  <a:gd name="T59" fmla="*/ 88 h 88"/>
                  <a:gd name="T60" fmla="*/ 63 w 109"/>
                  <a:gd name="T61" fmla="*/ 73 h 88"/>
                  <a:gd name="T62" fmla="*/ 57 w 109"/>
                  <a:gd name="T63" fmla="*/ 88 h 88"/>
                  <a:gd name="T64" fmla="*/ 75 w 109"/>
                  <a:gd name="T65" fmla="*/ 88 h 88"/>
                  <a:gd name="T66" fmla="*/ 68 w 109"/>
                  <a:gd name="T67" fmla="*/ 75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09" h="88">
                    <a:moveTo>
                      <a:pt x="80" y="88"/>
                    </a:moveTo>
                    <a:cubicBezTo>
                      <a:pt x="86" y="88"/>
                      <a:pt x="86" y="88"/>
                      <a:pt x="86" y="88"/>
                    </a:cubicBezTo>
                    <a:cubicBezTo>
                      <a:pt x="86" y="44"/>
                      <a:pt x="86" y="44"/>
                      <a:pt x="86" y="44"/>
                    </a:cubicBezTo>
                    <a:cubicBezTo>
                      <a:pt x="84" y="44"/>
                      <a:pt x="84" y="44"/>
                      <a:pt x="84" y="44"/>
                    </a:cubicBezTo>
                    <a:cubicBezTo>
                      <a:pt x="82" y="70"/>
                      <a:pt x="82" y="70"/>
                      <a:pt x="82" y="70"/>
                    </a:cubicBezTo>
                    <a:cubicBezTo>
                      <a:pt x="80" y="71"/>
                      <a:pt x="80" y="71"/>
                      <a:pt x="80" y="71"/>
                    </a:cubicBezTo>
                    <a:cubicBezTo>
                      <a:pt x="80" y="88"/>
                      <a:pt x="80" y="88"/>
                      <a:pt x="80" y="88"/>
                    </a:cubicBezTo>
                    <a:close/>
                    <a:moveTo>
                      <a:pt x="109" y="0"/>
                    </a:moveTo>
                    <a:cubicBezTo>
                      <a:pt x="100" y="17"/>
                      <a:pt x="100" y="17"/>
                      <a:pt x="100" y="17"/>
                    </a:cubicBezTo>
                    <a:cubicBezTo>
                      <a:pt x="92" y="33"/>
                      <a:pt x="92" y="33"/>
                      <a:pt x="92" y="33"/>
                    </a:cubicBezTo>
                    <a:cubicBezTo>
                      <a:pt x="84" y="22"/>
                      <a:pt x="84" y="22"/>
                      <a:pt x="84" y="22"/>
                    </a:cubicBezTo>
                    <a:cubicBezTo>
                      <a:pt x="80" y="25"/>
                      <a:pt x="80" y="25"/>
                      <a:pt x="80" y="25"/>
                    </a:cubicBezTo>
                    <a:cubicBezTo>
                      <a:pt x="77" y="64"/>
                      <a:pt x="77" y="64"/>
                      <a:pt x="77" y="64"/>
                    </a:cubicBezTo>
                    <a:cubicBezTo>
                      <a:pt x="67" y="68"/>
                      <a:pt x="67" y="68"/>
                      <a:pt x="67" y="68"/>
                    </a:cubicBezTo>
                    <a:cubicBezTo>
                      <a:pt x="48" y="50"/>
                      <a:pt x="48" y="50"/>
                      <a:pt x="48" y="50"/>
                    </a:cubicBezTo>
                    <a:cubicBezTo>
                      <a:pt x="37" y="73"/>
                      <a:pt x="37" y="73"/>
                      <a:pt x="37" y="73"/>
                    </a:cubicBezTo>
                    <a:cubicBezTo>
                      <a:pt x="26" y="73"/>
                      <a:pt x="26" y="73"/>
                      <a:pt x="26" y="73"/>
                    </a:cubicBezTo>
                    <a:cubicBezTo>
                      <a:pt x="19" y="63"/>
                      <a:pt x="19" y="63"/>
                      <a:pt x="19" y="63"/>
                    </a:cubicBezTo>
                    <a:cubicBezTo>
                      <a:pt x="4" y="67"/>
                      <a:pt x="4" y="67"/>
                      <a:pt x="4" y="67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20" y="50"/>
                      <a:pt x="20" y="50"/>
                      <a:pt x="20" y="50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7" y="52"/>
                      <a:pt x="27" y="52"/>
                      <a:pt x="27" y="52"/>
                    </a:cubicBezTo>
                    <a:cubicBezTo>
                      <a:pt x="30" y="57"/>
                      <a:pt x="30" y="57"/>
                      <a:pt x="30" y="57"/>
                    </a:cubicBezTo>
                    <a:cubicBezTo>
                      <a:pt x="40" y="37"/>
                      <a:pt x="40" y="37"/>
                      <a:pt x="40" y="37"/>
                    </a:cubicBezTo>
                    <a:cubicBezTo>
                      <a:pt x="44" y="29"/>
                      <a:pt x="44" y="29"/>
                      <a:pt x="44" y="29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66" y="50"/>
                      <a:pt x="66" y="50"/>
                      <a:pt x="66" y="50"/>
                    </a:cubicBezTo>
                    <a:cubicBezTo>
                      <a:pt x="68" y="21"/>
                      <a:pt x="68" y="21"/>
                      <a:pt x="68" y="21"/>
                    </a:cubicBezTo>
                    <a:cubicBezTo>
                      <a:pt x="68" y="18"/>
                      <a:pt x="68" y="18"/>
                      <a:pt x="68" y="18"/>
                    </a:cubicBezTo>
                    <a:cubicBezTo>
                      <a:pt x="71" y="16"/>
                      <a:pt x="71" y="16"/>
                      <a:pt x="71" y="16"/>
                    </a:cubicBezTo>
                    <a:cubicBezTo>
                      <a:pt x="78" y="12"/>
                      <a:pt x="78" y="12"/>
                      <a:pt x="78" y="12"/>
                    </a:cubicBezTo>
                    <a:cubicBezTo>
                      <a:pt x="72" y="2"/>
                      <a:pt x="72" y="2"/>
                      <a:pt x="72" y="2"/>
                    </a:cubicBezTo>
                    <a:cubicBezTo>
                      <a:pt x="90" y="1"/>
                      <a:pt x="90" y="1"/>
                      <a:pt x="90" y="1"/>
                    </a:cubicBezTo>
                    <a:cubicBezTo>
                      <a:pt x="109" y="0"/>
                      <a:pt x="109" y="0"/>
                      <a:pt x="109" y="0"/>
                    </a:cubicBezTo>
                    <a:close/>
                    <a:moveTo>
                      <a:pt x="22" y="88"/>
                    </a:moveTo>
                    <a:cubicBezTo>
                      <a:pt x="24" y="88"/>
                      <a:pt x="27" y="88"/>
                      <a:pt x="29" y="88"/>
                    </a:cubicBezTo>
                    <a:cubicBezTo>
                      <a:pt x="29" y="80"/>
                      <a:pt x="29" y="80"/>
                      <a:pt x="29" y="80"/>
                    </a:cubicBezTo>
                    <a:cubicBezTo>
                      <a:pt x="23" y="81"/>
                      <a:pt x="23" y="81"/>
                      <a:pt x="23" y="81"/>
                    </a:cubicBezTo>
                    <a:cubicBezTo>
                      <a:pt x="22" y="79"/>
                      <a:pt x="22" y="79"/>
                      <a:pt x="22" y="79"/>
                    </a:cubicBezTo>
                    <a:cubicBezTo>
                      <a:pt x="22" y="88"/>
                      <a:pt x="22" y="88"/>
                      <a:pt x="22" y="88"/>
                    </a:cubicBezTo>
                    <a:close/>
                    <a:moveTo>
                      <a:pt x="11" y="88"/>
                    </a:moveTo>
                    <a:cubicBezTo>
                      <a:pt x="17" y="88"/>
                      <a:pt x="17" y="88"/>
                      <a:pt x="17" y="88"/>
                    </a:cubicBezTo>
                    <a:cubicBezTo>
                      <a:pt x="17" y="71"/>
                      <a:pt x="17" y="71"/>
                      <a:pt x="17" y="71"/>
                    </a:cubicBezTo>
                    <a:cubicBezTo>
                      <a:pt x="17" y="71"/>
                      <a:pt x="17" y="71"/>
                      <a:pt x="17" y="71"/>
                    </a:cubicBezTo>
                    <a:cubicBezTo>
                      <a:pt x="11" y="73"/>
                      <a:pt x="11" y="73"/>
                      <a:pt x="11" y="73"/>
                    </a:cubicBezTo>
                    <a:cubicBezTo>
                      <a:pt x="11" y="88"/>
                      <a:pt x="11" y="88"/>
                      <a:pt x="11" y="88"/>
                    </a:cubicBezTo>
                    <a:close/>
                    <a:moveTo>
                      <a:pt x="34" y="88"/>
                    </a:moveTo>
                    <a:cubicBezTo>
                      <a:pt x="36" y="88"/>
                      <a:pt x="38" y="88"/>
                      <a:pt x="40" y="88"/>
                    </a:cubicBezTo>
                    <a:cubicBezTo>
                      <a:pt x="40" y="79"/>
                      <a:pt x="40" y="79"/>
                      <a:pt x="40" y="79"/>
                    </a:cubicBezTo>
                    <a:cubicBezTo>
                      <a:pt x="40" y="80"/>
                      <a:pt x="40" y="80"/>
                      <a:pt x="40" y="80"/>
                    </a:cubicBezTo>
                    <a:cubicBezTo>
                      <a:pt x="34" y="80"/>
                      <a:pt x="34" y="80"/>
                      <a:pt x="34" y="80"/>
                    </a:cubicBezTo>
                    <a:cubicBezTo>
                      <a:pt x="34" y="88"/>
                      <a:pt x="34" y="88"/>
                      <a:pt x="34" y="88"/>
                    </a:cubicBezTo>
                    <a:close/>
                    <a:moveTo>
                      <a:pt x="45" y="88"/>
                    </a:moveTo>
                    <a:cubicBezTo>
                      <a:pt x="47" y="88"/>
                      <a:pt x="50" y="88"/>
                      <a:pt x="52" y="88"/>
                    </a:cubicBezTo>
                    <a:cubicBezTo>
                      <a:pt x="52" y="63"/>
                      <a:pt x="52" y="63"/>
                      <a:pt x="52" y="63"/>
                    </a:cubicBezTo>
                    <a:cubicBezTo>
                      <a:pt x="49" y="60"/>
                      <a:pt x="49" y="60"/>
                      <a:pt x="49" y="60"/>
                    </a:cubicBezTo>
                    <a:cubicBezTo>
                      <a:pt x="45" y="69"/>
                      <a:pt x="45" y="69"/>
                      <a:pt x="45" y="69"/>
                    </a:cubicBezTo>
                    <a:cubicBezTo>
                      <a:pt x="45" y="88"/>
                      <a:pt x="45" y="88"/>
                      <a:pt x="45" y="88"/>
                    </a:cubicBezTo>
                    <a:close/>
                    <a:moveTo>
                      <a:pt x="57" y="88"/>
                    </a:moveTo>
                    <a:cubicBezTo>
                      <a:pt x="59" y="88"/>
                      <a:pt x="61" y="88"/>
                      <a:pt x="63" y="88"/>
                    </a:cubicBezTo>
                    <a:cubicBezTo>
                      <a:pt x="63" y="73"/>
                      <a:pt x="63" y="73"/>
                      <a:pt x="63" y="73"/>
                    </a:cubicBezTo>
                    <a:cubicBezTo>
                      <a:pt x="57" y="67"/>
                      <a:pt x="57" y="67"/>
                      <a:pt x="57" y="67"/>
                    </a:cubicBezTo>
                    <a:cubicBezTo>
                      <a:pt x="57" y="88"/>
                      <a:pt x="57" y="88"/>
                      <a:pt x="57" y="88"/>
                    </a:cubicBezTo>
                    <a:close/>
                    <a:moveTo>
                      <a:pt x="68" y="88"/>
                    </a:moveTo>
                    <a:cubicBezTo>
                      <a:pt x="70" y="88"/>
                      <a:pt x="73" y="88"/>
                      <a:pt x="75" y="88"/>
                    </a:cubicBezTo>
                    <a:cubicBezTo>
                      <a:pt x="75" y="72"/>
                      <a:pt x="75" y="72"/>
                      <a:pt x="75" y="72"/>
                    </a:cubicBezTo>
                    <a:cubicBezTo>
                      <a:pt x="68" y="75"/>
                      <a:pt x="68" y="75"/>
                      <a:pt x="68" y="75"/>
                    </a:cubicBezTo>
                    <a:lnTo>
                      <a:pt x="68" y="88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100"/>
              </a:p>
            </p:txBody>
          </p:sp>
        </p:grpSp>
      </p:grpSp>
      <p:grpSp>
        <p:nvGrpSpPr>
          <p:cNvPr id="174" name="组合 173"/>
          <p:cNvGrpSpPr/>
          <p:nvPr/>
        </p:nvGrpSpPr>
        <p:grpSpPr>
          <a:xfrm>
            <a:off x="4251166" y="3352465"/>
            <a:ext cx="3502185" cy="680033"/>
            <a:chOff x="6192223" y="4314724"/>
            <a:chExt cx="5191599" cy="1008073"/>
          </a:xfrm>
        </p:grpSpPr>
        <p:grpSp>
          <p:nvGrpSpPr>
            <p:cNvPr id="175" name="组合 174"/>
            <p:cNvGrpSpPr/>
            <p:nvPr/>
          </p:nvGrpSpPr>
          <p:grpSpPr>
            <a:xfrm>
              <a:off x="7171359" y="4314724"/>
              <a:ext cx="4212463" cy="1008073"/>
              <a:chOff x="6966569" y="1549600"/>
              <a:chExt cx="4212463" cy="1008073"/>
            </a:xfrm>
          </p:grpSpPr>
          <p:sp>
            <p:nvSpPr>
              <p:cNvPr id="180" name="文本框 179"/>
              <p:cNvSpPr txBox="1"/>
              <p:nvPr/>
            </p:nvSpPr>
            <p:spPr>
              <a:xfrm>
                <a:off x="6966569" y="1549600"/>
                <a:ext cx="2859132" cy="45624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400" b="1" spc="300" dirty="0" smtClean="0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点击输入标题文字</a:t>
                </a:r>
                <a:endParaRPr lang="zh-CN" altLang="en-US" sz="1400" b="1" spc="3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1" name="文本框 180"/>
              <p:cNvSpPr txBox="1"/>
              <p:nvPr/>
            </p:nvSpPr>
            <p:spPr>
              <a:xfrm>
                <a:off x="6966570" y="1918931"/>
                <a:ext cx="4212462" cy="6387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100" dirty="0" smtClean="0">
                    <a:solidFill>
                      <a:schemeClr val="accent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点击输入简要文字内容，文字内容概括精炼</a:t>
                </a:r>
                <a:endParaRPr lang="en-US" altLang="zh-CN" sz="1100" dirty="0" smtClean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  <a:p>
                <a:r>
                  <a:rPr lang="zh-CN" altLang="en-US" sz="1100" dirty="0" smtClean="0">
                    <a:solidFill>
                      <a:schemeClr val="accent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不用多余的文字，言简意赅的说明分项内容</a:t>
                </a:r>
                <a:endParaRPr lang="en-US" altLang="zh-CN" sz="1100" dirty="0" smtClean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  <p:grpSp>
          <p:nvGrpSpPr>
            <p:cNvPr id="176" name="组合 175"/>
            <p:cNvGrpSpPr/>
            <p:nvPr/>
          </p:nvGrpSpPr>
          <p:grpSpPr>
            <a:xfrm>
              <a:off x="6192223" y="4355538"/>
              <a:ext cx="872478" cy="872478"/>
              <a:chOff x="5353537" y="4348163"/>
              <a:chExt cx="872478" cy="872478"/>
            </a:xfrm>
          </p:grpSpPr>
          <p:sp>
            <p:nvSpPr>
              <p:cNvPr id="177" name="椭圆 176"/>
              <p:cNvSpPr/>
              <p:nvPr/>
            </p:nvSpPr>
            <p:spPr>
              <a:xfrm>
                <a:off x="5425915" y="4420541"/>
                <a:ext cx="727722" cy="727722"/>
              </a:xfrm>
              <a:prstGeom prst="ellipse">
                <a:avLst/>
              </a:prstGeom>
              <a:solidFill>
                <a:schemeClr val="accent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/>
              </a:p>
            </p:txBody>
          </p:sp>
          <p:sp>
            <p:nvSpPr>
              <p:cNvPr id="178" name="椭圆 177"/>
              <p:cNvSpPr/>
              <p:nvPr/>
            </p:nvSpPr>
            <p:spPr>
              <a:xfrm>
                <a:off x="5353537" y="4348163"/>
                <a:ext cx="872478" cy="872478"/>
              </a:xfrm>
              <a:prstGeom prst="ellipse">
                <a:avLst/>
              </a:prstGeom>
              <a:noFill/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/>
              </a:p>
            </p:txBody>
          </p:sp>
          <p:sp>
            <p:nvSpPr>
              <p:cNvPr id="179" name="Freeform 140"/>
              <p:cNvSpPr>
                <a:spLocks noEditPoints="1"/>
              </p:cNvSpPr>
              <p:nvPr/>
            </p:nvSpPr>
            <p:spPr bwMode="auto">
              <a:xfrm>
                <a:off x="5639604" y="4612658"/>
                <a:ext cx="300344" cy="343489"/>
              </a:xfrm>
              <a:custGeom>
                <a:avLst/>
                <a:gdLst>
                  <a:gd name="T0" fmla="*/ 50 w 84"/>
                  <a:gd name="T1" fmla="*/ 92 h 96"/>
                  <a:gd name="T2" fmla="*/ 57 w 84"/>
                  <a:gd name="T3" fmla="*/ 81 h 96"/>
                  <a:gd name="T4" fmla="*/ 56 w 84"/>
                  <a:gd name="T5" fmla="*/ 75 h 96"/>
                  <a:gd name="T6" fmla="*/ 43 w 84"/>
                  <a:gd name="T7" fmla="*/ 63 h 96"/>
                  <a:gd name="T8" fmla="*/ 38 w 84"/>
                  <a:gd name="T9" fmla="*/ 62 h 96"/>
                  <a:gd name="T10" fmla="*/ 30 w 84"/>
                  <a:gd name="T11" fmla="*/ 67 h 96"/>
                  <a:gd name="T12" fmla="*/ 17 w 84"/>
                  <a:gd name="T13" fmla="*/ 35 h 96"/>
                  <a:gd name="T14" fmla="*/ 26 w 84"/>
                  <a:gd name="T15" fmla="*/ 31 h 96"/>
                  <a:gd name="T16" fmla="*/ 27 w 84"/>
                  <a:gd name="T17" fmla="*/ 25 h 96"/>
                  <a:gd name="T18" fmla="*/ 22 w 84"/>
                  <a:gd name="T19" fmla="*/ 8 h 96"/>
                  <a:gd name="T20" fmla="*/ 18 w 84"/>
                  <a:gd name="T21" fmla="*/ 4 h 96"/>
                  <a:gd name="T22" fmla="*/ 4 w 84"/>
                  <a:gd name="T23" fmla="*/ 6 h 96"/>
                  <a:gd name="T24" fmla="*/ 0 w 84"/>
                  <a:gd name="T25" fmla="*/ 10 h 96"/>
                  <a:gd name="T26" fmla="*/ 43 w 84"/>
                  <a:gd name="T27" fmla="*/ 94 h 96"/>
                  <a:gd name="T28" fmla="*/ 50 w 84"/>
                  <a:gd name="T29" fmla="*/ 92 h 96"/>
                  <a:gd name="T30" fmla="*/ 45 w 84"/>
                  <a:gd name="T31" fmla="*/ 53 h 96"/>
                  <a:gd name="T32" fmla="*/ 32 w 84"/>
                  <a:gd name="T33" fmla="*/ 53 h 96"/>
                  <a:gd name="T34" fmla="*/ 32 w 84"/>
                  <a:gd name="T35" fmla="*/ 50 h 96"/>
                  <a:gd name="T36" fmla="*/ 40 w 84"/>
                  <a:gd name="T37" fmla="*/ 38 h 96"/>
                  <a:gd name="T38" fmla="*/ 42 w 84"/>
                  <a:gd name="T39" fmla="*/ 32 h 96"/>
                  <a:gd name="T40" fmla="*/ 41 w 84"/>
                  <a:gd name="T41" fmla="*/ 30 h 96"/>
                  <a:gd name="T42" fmla="*/ 40 w 84"/>
                  <a:gd name="T43" fmla="*/ 31 h 96"/>
                  <a:gd name="T44" fmla="*/ 39 w 84"/>
                  <a:gd name="T45" fmla="*/ 36 h 96"/>
                  <a:gd name="T46" fmla="*/ 34 w 84"/>
                  <a:gd name="T47" fmla="*/ 36 h 96"/>
                  <a:gd name="T48" fmla="*/ 34 w 84"/>
                  <a:gd name="T49" fmla="*/ 31 h 96"/>
                  <a:gd name="T50" fmla="*/ 42 w 84"/>
                  <a:gd name="T51" fmla="*/ 26 h 96"/>
                  <a:gd name="T52" fmla="*/ 47 w 84"/>
                  <a:gd name="T53" fmla="*/ 28 h 96"/>
                  <a:gd name="T54" fmla="*/ 47 w 84"/>
                  <a:gd name="T55" fmla="*/ 34 h 96"/>
                  <a:gd name="T56" fmla="*/ 47 w 84"/>
                  <a:gd name="T57" fmla="*/ 37 h 96"/>
                  <a:gd name="T58" fmla="*/ 38 w 84"/>
                  <a:gd name="T59" fmla="*/ 50 h 96"/>
                  <a:gd name="T60" fmla="*/ 46 w 84"/>
                  <a:gd name="T61" fmla="*/ 50 h 96"/>
                  <a:gd name="T62" fmla="*/ 45 w 84"/>
                  <a:gd name="T63" fmla="*/ 53 h 96"/>
                  <a:gd name="T64" fmla="*/ 63 w 84"/>
                  <a:gd name="T65" fmla="*/ 50 h 96"/>
                  <a:gd name="T66" fmla="*/ 60 w 84"/>
                  <a:gd name="T67" fmla="*/ 50 h 96"/>
                  <a:gd name="T68" fmla="*/ 60 w 84"/>
                  <a:gd name="T69" fmla="*/ 53 h 96"/>
                  <a:gd name="T70" fmla="*/ 54 w 84"/>
                  <a:gd name="T71" fmla="*/ 53 h 96"/>
                  <a:gd name="T72" fmla="*/ 54 w 84"/>
                  <a:gd name="T73" fmla="*/ 50 h 96"/>
                  <a:gd name="T74" fmla="*/ 46 w 84"/>
                  <a:gd name="T75" fmla="*/ 50 h 96"/>
                  <a:gd name="T76" fmla="*/ 47 w 84"/>
                  <a:gd name="T77" fmla="*/ 46 h 96"/>
                  <a:gd name="T78" fmla="*/ 55 w 84"/>
                  <a:gd name="T79" fmla="*/ 26 h 96"/>
                  <a:gd name="T80" fmla="*/ 63 w 84"/>
                  <a:gd name="T81" fmla="*/ 26 h 96"/>
                  <a:gd name="T82" fmla="*/ 61 w 84"/>
                  <a:gd name="T83" fmla="*/ 46 h 96"/>
                  <a:gd name="T84" fmla="*/ 63 w 84"/>
                  <a:gd name="T85" fmla="*/ 46 h 96"/>
                  <a:gd name="T86" fmla="*/ 63 w 84"/>
                  <a:gd name="T87" fmla="*/ 50 h 96"/>
                  <a:gd name="T88" fmla="*/ 55 w 84"/>
                  <a:gd name="T89" fmla="*/ 46 h 96"/>
                  <a:gd name="T90" fmla="*/ 52 w 84"/>
                  <a:gd name="T91" fmla="*/ 46 h 96"/>
                  <a:gd name="T92" fmla="*/ 56 w 84"/>
                  <a:gd name="T93" fmla="*/ 35 h 96"/>
                  <a:gd name="T94" fmla="*/ 55 w 84"/>
                  <a:gd name="T95" fmla="*/ 46 h 96"/>
                  <a:gd name="T96" fmla="*/ 43 w 84"/>
                  <a:gd name="T97" fmla="*/ 0 h 96"/>
                  <a:gd name="T98" fmla="*/ 72 w 84"/>
                  <a:gd name="T99" fmla="*/ 12 h 96"/>
                  <a:gd name="T100" fmla="*/ 84 w 84"/>
                  <a:gd name="T101" fmla="*/ 41 h 96"/>
                  <a:gd name="T102" fmla="*/ 72 w 84"/>
                  <a:gd name="T103" fmla="*/ 71 h 96"/>
                  <a:gd name="T104" fmla="*/ 65 w 84"/>
                  <a:gd name="T105" fmla="*/ 76 h 96"/>
                  <a:gd name="T106" fmla="*/ 63 w 84"/>
                  <a:gd name="T107" fmla="*/ 73 h 96"/>
                  <a:gd name="T108" fmla="*/ 59 w 84"/>
                  <a:gd name="T109" fmla="*/ 69 h 96"/>
                  <a:gd name="T110" fmla="*/ 66 w 84"/>
                  <a:gd name="T111" fmla="*/ 64 h 96"/>
                  <a:gd name="T112" fmla="*/ 75 w 84"/>
                  <a:gd name="T113" fmla="*/ 41 h 96"/>
                  <a:gd name="T114" fmla="*/ 66 w 84"/>
                  <a:gd name="T115" fmla="*/ 19 h 96"/>
                  <a:gd name="T116" fmla="*/ 43 w 84"/>
                  <a:gd name="T117" fmla="*/ 10 h 96"/>
                  <a:gd name="T118" fmla="*/ 31 w 84"/>
                  <a:gd name="T119" fmla="*/ 12 h 96"/>
                  <a:gd name="T120" fmla="*/ 29 w 84"/>
                  <a:gd name="T121" fmla="*/ 6 h 96"/>
                  <a:gd name="T122" fmla="*/ 28 w 84"/>
                  <a:gd name="T123" fmla="*/ 3 h 96"/>
                  <a:gd name="T124" fmla="*/ 43 w 84"/>
                  <a:gd name="T125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84" h="96">
                    <a:moveTo>
                      <a:pt x="50" y="92"/>
                    </a:moveTo>
                    <a:cubicBezTo>
                      <a:pt x="52" y="88"/>
                      <a:pt x="55" y="84"/>
                      <a:pt x="57" y="81"/>
                    </a:cubicBezTo>
                    <a:cubicBezTo>
                      <a:pt x="58" y="79"/>
                      <a:pt x="58" y="77"/>
                      <a:pt x="56" y="75"/>
                    </a:cubicBezTo>
                    <a:cubicBezTo>
                      <a:pt x="52" y="71"/>
                      <a:pt x="48" y="67"/>
                      <a:pt x="43" y="63"/>
                    </a:cubicBezTo>
                    <a:cubicBezTo>
                      <a:pt x="41" y="61"/>
                      <a:pt x="40" y="61"/>
                      <a:pt x="38" y="62"/>
                    </a:cubicBezTo>
                    <a:cubicBezTo>
                      <a:pt x="35" y="63"/>
                      <a:pt x="33" y="65"/>
                      <a:pt x="30" y="67"/>
                    </a:cubicBezTo>
                    <a:cubicBezTo>
                      <a:pt x="21" y="53"/>
                      <a:pt x="19" y="45"/>
                      <a:pt x="17" y="35"/>
                    </a:cubicBezTo>
                    <a:cubicBezTo>
                      <a:pt x="20" y="34"/>
                      <a:pt x="23" y="32"/>
                      <a:pt x="26" y="31"/>
                    </a:cubicBezTo>
                    <a:cubicBezTo>
                      <a:pt x="27" y="30"/>
                      <a:pt x="28" y="28"/>
                      <a:pt x="27" y="25"/>
                    </a:cubicBezTo>
                    <a:cubicBezTo>
                      <a:pt x="26" y="20"/>
                      <a:pt x="24" y="14"/>
                      <a:pt x="22" y="8"/>
                    </a:cubicBezTo>
                    <a:cubicBezTo>
                      <a:pt x="22" y="6"/>
                      <a:pt x="20" y="4"/>
                      <a:pt x="18" y="4"/>
                    </a:cubicBezTo>
                    <a:cubicBezTo>
                      <a:pt x="14" y="5"/>
                      <a:pt x="9" y="5"/>
                      <a:pt x="4" y="6"/>
                    </a:cubicBezTo>
                    <a:cubicBezTo>
                      <a:pt x="0" y="6"/>
                      <a:pt x="0" y="7"/>
                      <a:pt x="0" y="10"/>
                    </a:cubicBezTo>
                    <a:cubicBezTo>
                      <a:pt x="1" y="46"/>
                      <a:pt x="15" y="78"/>
                      <a:pt x="43" y="94"/>
                    </a:cubicBezTo>
                    <a:cubicBezTo>
                      <a:pt x="46" y="96"/>
                      <a:pt x="47" y="96"/>
                      <a:pt x="50" y="92"/>
                    </a:cubicBezTo>
                    <a:close/>
                    <a:moveTo>
                      <a:pt x="45" y="53"/>
                    </a:moveTo>
                    <a:cubicBezTo>
                      <a:pt x="32" y="53"/>
                      <a:pt x="32" y="53"/>
                      <a:pt x="32" y="53"/>
                    </a:cubicBezTo>
                    <a:cubicBezTo>
                      <a:pt x="32" y="50"/>
                      <a:pt x="32" y="50"/>
                      <a:pt x="32" y="50"/>
                    </a:cubicBezTo>
                    <a:cubicBezTo>
                      <a:pt x="40" y="38"/>
                      <a:pt x="40" y="38"/>
                      <a:pt x="40" y="38"/>
                    </a:cubicBezTo>
                    <a:cubicBezTo>
                      <a:pt x="41" y="36"/>
                      <a:pt x="42" y="34"/>
                      <a:pt x="42" y="32"/>
                    </a:cubicBezTo>
                    <a:cubicBezTo>
                      <a:pt x="42" y="31"/>
                      <a:pt x="42" y="30"/>
                      <a:pt x="41" y="30"/>
                    </a:cubicBezTo>
                    <a:cubicBezTo>
                      <a:pt x="40" y="30"/>
                      <a:pt x="40" y="31"/>
                      <a:pt x="40" y="31"/>
                    </a:cubicBezTo>
                    <a:cubicBezTo>
                      <a:pt x="39" y="36"/>
                      <a:pt x="39" y="36"/>
                      <a:pt x="39" y="36"/>
                    </a:cubicBezTo>
                    <a:cubicBezTo>
                      <a:pt x="34" y="36"/>
                      <a:pt x="34" y="36"/>
                      <a:pt x="34" y="36"/>
                    </a:cubicBezTo>
                    <a:cubicBezTo>
                      <a:pt x="34" y="31"/>
                      <a:pt x="34" y="31"/>
                      <a:pt x="34" y="31"/>
                    </a:cubicBezTo>
                    <a:cubicBezTo>
                      <a:pt x="35" y="28"/>
                      <a:pt x="37" y="26"/>
                      <a:pt x="42" y="26"/>
                    </a:cubicBezTo>
                    <a:cubicBezTo>
                      <a:pt x="44" y="26"/>
                      <a:pt x="46" y="27"/>
                      <a:pt x="47" y="28"/>
                    </a:cubicBezTo>
                    <a:cubicBezTo>
                      <a:pt x="48" y="29"/>
                      <a:pt x="48" y="31"/>
                      <a:pt x="47" y="34"/>
                    </a:cubicBezTo>
                    <a:cubicBezTo>
                      <a:pt x="47" y="35"/>
                      <a:pt x="47" y="36"/>
                      <a:pt x="47" y="37"/>
                    </a:cubicBezTo>
                    <a:cubicBezTo>
                      <a:pt x="38" y="50"/>
                      <a:pt x="38" y="50"/>
                      <a:pt x="38" y="50"/>
                    </a:cubicBezTo>
                    <a:cubicBezTo>
                      <a:pt x="46" y="50"/>
                      <a:pt x="46" y="50"/>
                      <a:pt x="46" y="50"/>
                    </a:cubicBezTo>
                    <a:cubicBezTo>
                      <a:pt x="45" y="53"/>
                      <a:pt x="45" y="53"/>
                      <a:pt x="45" y="53"/>
                    </a:cubicBezTo>
                    <a:close/>
                    <a:moveTo>
                      <a:pt x="63" y="50"/>
                    </a:moveTo>
                    <a:cubicBezTo>
                      <a:pt x="60" y="50"/>
                      <a:pt x="60" y="50"/>
                      <a:pt x="60" y="50"/>
                    </a:cubicBezTo>
                    <a:cubicBezTo>
                      <a:pt x="60" y="53"/>
                      <a:pt x="60" y="53"/>
                      <a:pt x="60" y="53"/>
                    </a:cubicBezTo>
                    <a:cubicBezTo>
                      <a:pt x="54" y="53"/>
                      <a:pt x="54" y="53"/>
                      <a:pt x="54" y="53"/>
                    </a:cubicBezTo>
                    <a:cubicBezTo>
                      <a:pt x="54" y="50"/>
                      <a:pt x="54" y="50"/>
                      <a:pt x="54" y="50"/>
                    </a:cubicBezTo>
                    <a:cubicBezTo>
                      <a:pt x="46" y="50"/>
                      <a:pt x="46" y="50"/>
                      <a:pt x="46" y="50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55" y="26"/>
                      <a:pt x="55" y="26"/>
                      <a:pt x="55" y="26"/>
                    </a:cubicBezTo>
                    <a:cubicBezTo>
                      <a:pt x="63" y="26"/>
                      <a:pt x="63" y="26"/>
                      <a:pt x="63" y="26"/>
                    </a:cubicBezTo>
                    <a:cubicBezTo>
                      <a:pt x="61" y="46"/>
                      <a:pt x="61" y="46"/>
                      <a:pt x="61" y="46"/>
                    </a:cubicBezTo>
                    <a:cubicBezTo>
                      <a:pt x="63" y="46"/>
                      <a:pt x="63" y="46"/>
                      <a:pt x="63" y="46"/>
                    </a:cubicBezTo>
                    <a:cubicBezTo>
                      <a:pt x="63" y="50"/>
                      <a:pt x="63" y="50"/>
                      <a:pt x="63" y="50"/>
                    </a:cubicBezTo>
                    <a:close/>
                    <a:moveTo>
                      <a:pt x="55" y="46"/>
                    </a:moveTo>
                    <a:cubicBezTo>
                      <a:pt x="52" y="46"/>
                      <a:pt x="52" y="46"/>
                      <a:pt x="52" y="46"/>
                    </a:cubicBezTo>
                    <a:cubicBezTo>
                      <a:pt x="56" y="35"/>
                      <a:pt x="56" y="35"/>
                      <a:pt x="56" y="35"/>
                    </a:cubicBezTo>
                    <a:cubicBezTo>
                      <a:pt x="55" y="46"/>
                      <a:pt x="55" y="46"/>
                      <a:pt x="55" y="46"/>
                    </a:cubicBezTo>
                    <a:close/>
                    <a:moveTo>
                      <a:pt x="43" y="0"/>
                    </a:moveTo>
                    <a:cubicBezTo>
                      <a:pt x="54" y="0"/>
                      <a:pt x="65" y="5"/>
                      <a:pt x="72" y="12"/>
                    </a:cubicBezTo>
                    <a:cubicBezTo>
                      <a:pt x="80" y="20"/>
                      <a:pt x="84" y="30"/>
                      <a:pt x="84" y="41"/>
                    </a:cubicBezTo>
                    <a:cubicBezTo>
                      <a:pt x="84" y="53"/>
                      <a:pt x="80" y="63"/>
                      <a:pt x="72" y="71"/>
                    </a:cubicBezTo>
                    <a:cubicBezTo>
                      <a:pt x="70" y="73"/>
                      <a:pt x="68" y="75"/>
                      <a:pt x="65" y="76"/>
                    </a:cubicBezTo>
                    <a:cubicBezTo>
                      <a:pt x="65" y="75"/>
                      <a:pt x="64" y="74"/>
                      <a:pt x="63" y="73"/>
                    </a:cubicBezTo>
                    <a:cubicBezTo>
                      <a:pt x="59" y="69"/>
                      <a:pt x="59" y="69"/>
                      <a:pt x="59" y="69"/>
                    </a:cubicBezTo>
                    <a:cubicBezTo>
                      <a:pt x="61" y="68"/>
                      <a:pt x="64" y="66"/>
                      <a:pt x="66" y="64"/>
                    </a:cubicBezTo>
                    <a:cubicBezTo>
                      <a:pt x="71" y="58"/>
                      <a:pt x="75" y="50"/>
                      <a:pt x="75" y="41"/>
                    </a:cubicBezTo>
                    <a:cubicBezTo>
                      <a:pt x="75" y="33"/>
                      <a:pt x="71" y="25"/>
                      <a:pt x="66" y="19"/>
                    </a:cubicBezTo>
                    <a:cubicBezTo>
                      <a:pt x="60" y="13"/>
                      <a:pt x="52" y="10"/>
                      <a:pt x="43" y="10"/>
                    </a:cubicBezTo>
                    <a:cubicBezTo>
                      <a:pt x="39" y="10"/>
                      <a:pt x="35" y="11"/>
                      <a:pt x="31" y="12"/>
                    </a:cubicBezTo>
                    <a:cubicBezTo>
                      <a:pt x="29" y="6"/>
                      <a:pt x="29" y="6"/>
                      <a:pt x="29" y="6"/>
                    </a:cubicBezTo>
                    <a:cubicBezTo>
                      <a:pt x="29" y="5"/>
                      <a:pt x="28" y="4"/>
                      <a:pt x="28" y="3"/>
                    </a:cubicBezTo>
                    <a:cubicBezTo>
                      <a:pt x="33" y="1"/>
                      <a:pt x="38" y="0"/>
                      <a:pt x="4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100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14:prism isContent="1"/>
      </p:transition>
    </mc:Choice>
    <mc:Fallback xmlns="">
      <p:transition spd="slow" advTm="2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4" presetClass="entr" presetSubtype="5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vertical)">
                                          <p:cBhvr>
                                            <p:cTn id="7" dur="500"/>
                                            <p:tgtEl>
                                              <p:spTgt spid="1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750" fill="hold"/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750" fill="hold"/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 p14:presetBounceEnd="4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5" dur="750" fill="hold"/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6" dur="750" fill="hold"/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nodeType="with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750" fill="hold"/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750" fill="hold"/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4" presetClass="entr" presetSubtype="5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vertical)">
                                          <p:cBhvr>
                                            <p:cTn id="7" dur="500"/>
                                            <p:tgtEl>
                                              <p:spTgt spid="1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750" fill="hold"/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750" fill="hold"/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组合 106"/>
          <p:cNvGrpSpPr/>
          <p:nvPr/>
        </p:nvGrpSpPr>
        <p:grpSpPr>
          <a:xfrm>
            <a:off x="-50801" y="424600"/>
            <a:ext cx="3463027" cy="400110"/>
            <a:chOff x="-50801" y="424600"/>
            <a:chExt cx="3463027" cy="400110"/>
          </a:xfrm>
        </p:grpSpPr>
        <p:sp>
          <p:nvSpPr>
            <p:cNvPr id="108" name="KSO_Shape"/>
            <p:cNvSpPr>
              <a:spLocks/>
            </p:cNvSpPr>
            <p:nvPr/>
          </p:nvSpPr>
          <p:spPr bwMode="auto">
            <a:xfrm>
              <a:off x="-50801" y="463458"/>
              <a:ext cx="486569" cy="32239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1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109" name="文本框 108"/>
            <p:cNvSpPr txBox="1"/>
            <p:nvPr/>
          </p:nvSpPr>
          <p:spPr bwMode="auto">
            <a:xfrm>
              <a:off x="751523" y="424600"/>
              <a:ext cx="2660703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b="1" spc="300" dirty="0" smtClean="0">
                  <a:solidFill>
                    <a:schemeClr val="accent1"/>
                  </a:solidFill>
                  <a:latin typeface="微软雅黑" panose="020B0503020204020204" pitchFamily="34" charset="-122"/>
                  <a:cs typeface="Arial" panose="020B0604020202020204" pitchFamily="34" charset="0"/>
                </a:rPr>
                <a:t>市场环境的调查</a:t>
              </a:r>
              <a:endParaRPr lang="zh-CN" altLang="en-US" sz="2000" b="1" spc="300" dirty="0">
                <a:solidFill>
                  <a:schemeClr val="accent1"/>
                </a:solidFill>
                <a:latin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10" name="KSO_Shape"/>
            <p:cNvSpPr>
              <a:spLocks/>
            </p:cNvSpPr>
            <p:nvPr/>
          </p:nvSpPr>
          <p:spPr bwMode="auto">
            <a:xfrm>
              <a:off x="488156" y="463458"/>
              <a:ext cx="103188" cy="32239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1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111" name="组合 110"/>
          <p:cNvGrpSpPr/>
          <p:nvPr/>
        </p:nvGrpSpPr>
        <p:grpSpPr>
          <a:xfrm>
            <a:off x="534913" y="1174852"/>
            <a:ext cx="1780388" cy="1186925"/>
            <a:chOff x="882692" y="1979783"/>
            <a:chExt cx="2603763" cy="1735842"/>
          </a:xfrm>
        </p:grpSpPr>
        <p:graphicFrame>
          <p:nvGraphicFramePr>
            <p:cNvPr id="112" name="图表 111"/>
            <p:cNvGraphicFramePr/>
            <p:nvPr>
              <p:extLst>
                <p:ext uri="{D42A27DB-BD31-4B8C-83A1-F6EECF244321}">
                  <p14:modId xmlns:p14="http://schemas.microsoft.com/office/powerpoint/2010/main" val="2452925350"/>
                </p:ext>
              </p:extLst>
            </p:nvPr>
          </p:nvGraphicFramePr>
          <p:xfrm>
            <a:off x="882692" y="1979783"/>
            <a:ext cx="2603763" cy="173584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13" name="文本框 112"/>
            <p:cNvSpPr txBox="1"/>
            <p:nvPr/>
          </p:nvSpPr>
          <p:spPr>
            <a:xfrm>
              <a:off x="1754504" y="2594515"/>
              <a:ext cx="926485" cy="54013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CN" sz="1800" dirty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75%</a:t>
              </a:r>
              <a:endParaRPr lang="zh-CN" altLang="en-US" sz="1800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114" name="组合 113"/>
          <p:cNvGrpSpPr/>
          <p:nvPr/>
        </p:nvGrpSpPr>
        <p:grpSpPr>
          <a:xfrm>
            <a:off x="1974708" y="1306649"/>
            <a:ext cx="2319586" cy="923330"/>
            <a:chOff x="6966569" y="1549600"/>
            <a:chExt cx="3092781" cy="1231106"/>
          </a:xfrm>
        </p:grpSpPr>
        <p:sp>
          <p:nvSpPr>
            <p:cNvPr id="115" name="文本框 114"/>
            <p:cNvSpPr txBox="1"/>
            <p:nvPr/>
          </p:nvSpPr>
          <p:spPr>
            <a:xfrm>
              <a:off x="6966569" y="1549600"/>
              <a:ext cx="2469052" cy="41036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zh-CN" altLang="en-US" sz="1400" b="1" spc="225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点击输入标题文字</a:t>
              </a:r>
            </a:p>
          </p:txBody>
        </p:sp>
        <p:sp>
          <p:nvSpPr>
            <p:cNvPr id="116" name="文本框 115"/>
            <p:cNvSpPr txBox="1"/>
            <p:nvPr/>
          </p:nvSpPr>
          <p:spPr>
            <a:xfrm>
              <a:off x="6966569" y="1918932"/>
              <a:ext cx="3092781" cy="86177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点击输入简要文字内容，文字内容概括精炼不用多余的文字，言简意赅的说明分项内容</a:t>
              </a:r>
              <a:endParaRPr lang="en-US" altLang="zh-CN" sz="1200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117" name="组合 116"/>
          <p:cNvGrpSpPr/>
          <p:nvPr/>
        </p:nvGrpSpPr>
        <p:grpSpPr>
          <a:xfrm>
            <a:off x="4395894" y="1174852"/>
            <a:ext cx="1780388" cy="1186925"/>
            <a:chOff x="882692" y="1979783"/>
            <a:chExt cx="2603763" cy="1735842"/>
          </a:xfrm>
        </p:grpSpPr>
        <p:graphicFrame>
          <p:nvGraphicFramePr>
            <p:cNvPr id="118" name="图表 117"/>
            <p:cNvGraphicFramePr/>
            <p:nvPr>
              <p:extLst>
                <p:ext uri="{D42A27DB-BD31-4B8C-83A1-F6EECF244321}">
                  <p14:modId xmlns:p14="http://schemas.microsoft.com/office/powerpoint/2010/main" val="1161079059"/>
                </p:ext>
              </p:extLst>
            </p:nvPr>
          </p:nvGraphicFramePr>
          <p:xfrm>
            <a:off x="882692" y="1979783"/>
            <a:ext cx="2603763" cy="173584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119" name="文本框 118"/>
            <p:cNvSpPr txBox="1"/>
            <p:nvPr/>
          </p:nvSpPr>
          <p:spPr>
            <a:xfrm>
              <a:off x="1754504" y="2594515"/>
              <a:ext cx="938206" cy="54013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CN" sz="1800" dirty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48%</a:t>
              </a:r>
              <a:endParaRPr lang="zh-CN" altLang="en-US" sz="1800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120" name="组合 119"/>
          <p:cNvGrpSpPr/>
          <p:nvPr/>
        </p:nvGrpSpPr>
        <p:grpSpPr>
          <a:xfrm>
            <a:off x="5889875" y="1306649"/>
            <a:ext cx="2319586" cy="923330"/>
            <a:chOff x="6966569" y="1549600"/>
            <a:chExt cx="3092781" cy="1231106"/>
          </a:xfrm>
        </p:grpSpPr>
        <p:sp>
          <p:nvSpPr>
            <p:cNvPr id="121" name="文本框 120"/>
            <p:cNvSpPr txBox="1"/>
            <p:nvPr/>
          </p:nvSpPr>
          <p:spPr>
            <a:xfrm>
              <a:off x="6966569" y="1549600"/>
              <a:ext cx="2469052" cy="41036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zh-CN" altLang="en-US" sz="1400" b="1" spc="225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点击输入标题文字</a:t>
              </a:r>
            </a:p>
          </p:txBody>
        </p:sp>
        <p:sp>
          <p:nvSpPr>
            <p:cNvPr id="122" name="文本框 121"/>
            <p:cNvSpPr txBox="1"/>
            <p:nvPr/>
          </p:nvSpPr>
          <p:spPr>
            <a:xfrm>
              <a:off x="6966569" y="1918932"/>
              <a:ext cx="3092781" cy="86177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点击输入简要文字内容，文字内容概括精炼不用多余的文字，言简意赅的说明分项内容</a:t>
              </a:r>
              <a:endParaRPr lang="en-US" altLang="zh-CN" sz="1200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123" name="组合 122"/>
          <p:cNvGrpSpPr/>
          <p:nvPr/>
        </p:nvGrpSpPr>
        <p:grpSpPr>
          <a:xfrm>
            <a:off x="534913" y="2724252"/>
            <a:ext cx="1780388" cy="1186925"/>
            <a:chOff x="882692" y="1979783"/>
            <a:chExt cx="2603763" cy="1735842"/>
          </a:xfrm>
        </p:grpSpPr>
        <p:graphicFrame>
          <p:nvGraphicFramePr>
            <p:cNvPr id="124" name="图表 123"/>
            <p:cNvGraphicFramePr/>
            <p:nvPr>
              <p:extLst>
                <p:ext uri="{D42A27DB-BD31-4B8C-83A1-F6EECF244321}">
                  <p14:modId xmlns:p14="http://schemas.microsoft.com/office/powerpoint/2010/main" val="931244068"/>
                </p:ext>
              </p:extLst>
            </p:nvPr>
          </p:nvGraphicFramePr>
          <p:xfrm>
            <a:off x="882692" y="1979783"/>
            <a:ext cx="2603763" cy="173584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125" name="文本框 124"/>
            <p:cNvSpPr txBox="1"/>
            <p:nvPr/>
          </p:nvSpPr>
          <p:spPr>
            <a:xfrm>
              <a:off x="1754504" y="2594515"/>
              <a:ext cx="931173" cy="54013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CN" sz="1800" dirty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90%</a:t>
              </a:r>
              <a:endParaRPr lang="zh-CN" altLang="en-US" sz="1800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126" name="组合 125"/>
          <p:cNvGrpSpPr/>
          <p:nvPr/>
        </p:nvGrpSpPr>
        <p:grpSpPr>
          <a:xfrm>
            <a:off x="2022122" y="2856049"/>
            <a:ext cx="2319586" cy="923330"/>
            <a:chOff x="6966569" y="1549600"/>
            <a:chExt cx="3092781" cy="1231106"/>
          </a:xfrm>
        </p:grpSpPr>
        <p:sp>
          <p:nvSpPr>
            <p:cNvPr id="127" name="文本框 126"/>
            <p:cNvSpPr txBox="1"/>
            <p:nvPr/>
          </p:nvSpPr>
          <p:spPr>
            <a:xfrm>
              <a:off x="6966569" y="1549600"/>
              <a:ext cx="2469052" cy="41036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zh-CN" altLang="en-US" sz="1400" b="1" spc="225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点击输入标题文字</a:t>
              </a:r>
            </a:p>
          </p:txBody>
        </p:sp>
        <p:sp>
          <p:nvSpPr>
            <p:cNvPr id="128" name="文本框 127"/>
            <p:cNvSpPr txBox="1"/>
            <p:nvPr/>
          </p:nvSpPr>
          <p:spPr>
            <a:xfrm>
              <a:off x="6966569" y="1918932"/>
              <a:ext cx="3092781" cy="86177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点击输入简要文字内容，文字内容概括精炼不用多余的文字，言简意赅的说明分项内容</a:t>
              </a:r>
              <a:endParaRPr lang="en-US" altLang="zh-CN" sz="1200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129" name="组合 128"/>
          <p:cNvGrpSpPr/>
          <p:nvPr/>
        </p:nvGrpSpPr>
        <p:grpSpPr>
          <a:xfrm>
            <a:off x="4395894" y="2724252"/>
            <a:ext cx="1780388" cy="1186925"/>
            <a:chOff x="882692" y="1979783"/>
            <a:chExt cx="2603763" cy="1735842"/>
          </a:xfrm>
        </p:grpSpPr>
        <p:graphicFrame>
          <p:nvGraphicFramePr>
            <p:cNvPr id="130" name="图表 129"/>
            <p:cNvGraphicFramePr/>
            <p:nvPr>
              <p:extLst>
                <p:ext uri="{D42A27DB-BD31-4B8C-83A1-F6EECF244321}">
                  <p14:modId xmlns:p14="http://schemas.microsoft.com/office/powerpoint/2010/main" val="316508390"/>
                </p:ext>
              </p:extLst>
            </p:nvPr>
          </p:nvGraphicFramePr>
          <p:xfrm>
            <a:off x="882692" y="1979783"/>
            <a:ext cx="2603763" cy="173584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sp>
          <p:nvSpPr>
            <p:cNvPr id="131" name="文本框 130"/>
            <p:cNvSpPr txBox="1"/>
            <p:nvPr/>
          </p:nvSpPr>
          <p:spPr>
            <a:xfrm>
              <a:off x="1754504" y="2594515"/>
              <a:ext cx="931173" cy="54013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CN" sz="1800" dirty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85%</a:t>
              </a:r>
              <a:endParaRPr lang="zh-CN" altLang="en-US" sz="1800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132" name="组合 131"/>
          <p:cNvGrpSpPr/>
          <p:nvPr/>
        </p:nvGrpSpPr>
        <p:grpSpPr>
          <a:xfrm>
            <a:off x="5889875" y="2856049"/>
            <a:ext cx="2319586" cy="923330"/>
            <a:chOff x="6966569" y="1549600"/>
            <a:chExt cx="3092781" cy="1231106"/>
          </a:xfrm>
        </p:grpSpPr>
        <p:sp>
          <p:nvSpPr>
            <p:cNvPr id="133" name="文本框 132"/>
            <p:cNvSpPr txBox="1"/>
            <p:nvPr/>
          </p:nvSpPr>
          <p:spPr>
            <a:xfrm>
              <a:off x="6966569" y="1549600"/>
              <a:ext cx="2469052" cy="41036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zh-CN" altLang="en-US" sz="1400" b="1" spc="225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点击输入标题文字</a:t>
              </a:r>
            </a:p>
          </p:txBody>
        </p:sp>
        <p:sp>
          <p:nvSpPr>
            <p:cNvPr id="134" name="文本框 133"/>
            <p:cNvSpPr txBox="1"/>
            <p:nvPr/>
          </p:nvSpPr>
          <p:spPr>
            <a:xfrm>
              <a:off x="6966569" y="1918932"/>
              <a:ext cx="3092781" cy="86177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点击输入简要文字内容，文字内容概括精炼不用多余的文字，言简意赅的说明分项内容</a:t>
              </a:r>
              <a:endParaRPr lang="en-US" altLang="zh-CN" sz="1200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14:prism isContent="1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mp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12" dur="7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mp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24" dur="75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75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8" presetClass="emp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36" dur="75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75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8" presetClass="emp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48" dur="75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0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75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-190499" y="1972416"/>
            <a:ext cx="2781300" cy="1198668"/>
            <a:chOff x="-190499" y="1972416"/>
            <a:chExt cx="2781300" cy="1198668"/>
          </a:xfrm>
        </p:grpSpPr>
        <p:sp>
          <p:nvSpPr>
            <p:cNvPr id="69" name="KSO_Shape"/>
            <p:cNvSpPr>
              <a:spLocks/>
            </p:cNvSpPr>
            <p:nvPr/>
          </p:nvSpPr>
          <p:spPr bwMode="auto">
            <a:xfrm>
              <a:off x="-190499" y="1972416"/>
              <a:ext cx="2781300" cy="119866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1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45" name="文本框 44"/>
            <p:cNvSpPr txBox="1">
              <a:spLocks noChangeArrowheads="1"/>
            </p:cNvSpPr>
            <p:nvPr/>
          </p:nvSpPr>
          <p:spPr bwMode="auto">
            <a:xfrm>
              <a:off x="1052725" y="2610802"/>
              <a:ext cx="1500823" cy="46166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r" eaLnBrk="1" hangingPunct="1"/>
              <a:r>
                <a:rPr lang="en-US" altLang="zh-CN" sz="2400" dirty="0" smtClean="0">
                  <a:solidFill>
                    <a:schemeClr val="accent2"/>
                  </a:solidFill>
                  <a:latin typeface="+mj-ea"/>
                  <a:ea typeface="+mj-ea"/>
                </a:rPr>
                <a:t>Contents</a:t>
              </a:r>
              <a:endParaRPr lang="zh-CN" altLang="en-US" sz="2400" dirty="0">
                <a:solidFill>
                  <a:schemeClr val="accent2"/>
                </a:solidFill>
                <a:latin typeface="+mj-ea"/>
                <a:ea typeface="+mj-ea"/>
              </a:endParaRPr>
            </a:p>
          </p:txBody>
        </p:sp>
        <p:sp>
          <p:nvSpPr>
            <p:cNvPr id="70" name="文本框 69"/>
            <p:cNvSpPr txBox="1"/>
            <p:nvPr/>
          </p:nvSpPr>
          <p:spPr bwMode="auto">
            <a:xfrm>
              <a:off x="1133583" y="1996018"/>
              <a:ext cx="1419965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4000" b="1" spc="600" dirty="0">
                  <a:solidFill>
                    <a:schemeClr val="accent2"/>
                  </a:solidFill>
                  <a:latin typeface="微软雅黑" panose="020B0503020204020204" pitchFamily="34" charset="-122"/>
                  <a:cs typeface="Arial" panose="020B0604020202020204" pitchFamily="34" charset="0"/>
                </a:rPr>
                <a:t>目录</a:t>
              </a:r>
            </a:p>
          </p:txBody>
        </p:sp>
      </p:grpSp>
      <p:sp>
        <p:nvSpPr>
          <p:cNvPr id="28" name="矩形 27"/>
          <p:cNvSpPr/>
          <p:nvPr/>
        </p:nvSpPr>
        <p:spPr>
          <a:xfrm>
            <a:off x="4326833" y="1191567"/>
            <a:ext cx="23391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75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kern="100" dirty="0" smtClean="0">
                <a:solidFill>
                  <a:schemeClr val="accent1"/>
                </a:solidFill>
                <a:latin typeface="+mn-ea"/>
                <a:ea typeface="+mn-ea"/>
                <a:cs typeface="Times New Roman" panose="02020603050405020304" pitchFamily="18" charset="0"/>
              </a:rPr>
              <a:t>市场环境的调查</a:t>
            </a:r>
            <a:endParaRPr lang="zh-CN" altLang="zh-CN" sz="2400" kern="100" dirty="0">
              <a:solidFill>
                <a:schemeClr val="accent1"/>
              </a:solidFill>
              <a:latin typeface="+mn-ea"/>
              <a:ea typeface="+mn-ea"/>
              <a:cs typeface="Times New Roman" panose="02020603050405020304" pitchFamily="18" charset="0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3904470" y="1222344"/>
            <a:ext cx="355956" cy="400110"/>
            <a:chOff x="4216044" y="1212057"/>
            <a:chExt cx="355956" cy="400110"/>
          </a:xfrm>
        </p:grpSpPr>
        <p:sp>
          <p:nvSpPr>
            <p:cNvPr id="30" name="KSO_Shape"/>
            <p:cNvSpPr>
              <a:spLocks/>
            </p:cNvSpPr>
            <p:nvPr/>
          </p:nvSpPr>
          <p:spPr bwMode="auto">
            <a:xfrm>
              <a:off x="4216044" y="1234134"/>
              <a:ext cx="355956" cy="355956"/>
            </a:xfrm>
            <a:prstGeom prst="roundRect">
              <a:avLst>
                <a:gd name="adj" fmla="val 28104"/>
              </a:avLst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 dirty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4252797" y="1212057"/>
              <a:ext cx="28245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>
                  <a:solidFill>
                    <a:schemeClr val="accent2"/>
                  </a:solidFill>
                  <a:latin typeface="Impact" panose="020B0806030902050204" pitchFamily="34" charset="0"/>
                </a:rPr>
                <a:t>1</a:t>
              </a:r>
              <a:endParaRPr lang="zh-CN" altLang="en-US" sz="2000" dirty="0">
                <a:solidFill>
                  <a:schemeClr val="accent2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33" name="矩形 32"/>
          <p:cNvSpPr/>
          <p:nvPr/>
        </p:nvSpPr>
        <p:spPr>
          <a:xfrm>
            <a:off x="4326833" y="1957801"/>
            <a:ext cx="23391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75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kern="100" dirty="0" smtClean="0">
                <a:solidFill>
                  <a:schemeClr val="accent1"/>
                </a:solidFill>
                <a:latin typeface="+mn-ea"/>
                <a:ea typeface="+mn-ea"/>
                <a:cs typeface="Times New Roman" panose="02020603050405020304" pitchFamily="18" charset="0"/>
              </a:rPr>
              <a:t>市场需求的调查</a:t>
            </a:r>
            <a:endParaRPr lang="zh-CN" altLang="zh-CN" sz="2400" kern="100" dirty="0">
              <a:solidFill>
                <a:schemeClr val="accent1"/>
              </a:solidFill>
              <a:latin typeface="+mn-ea"/>
              <a:ea typeface="+mn-ea"/>
              <a:cs typeface="Times New Roman" panose="02020603050405020304" pitchFamily="18" charset="0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3904470" y="1988578"/>
            <a:ext cx="355956" cy="400110"/>
            <a:chOff x="4216044" y="2000136"/>
            <a:chExt cx="355956" cy="400110"/>
          </a:xfrm>
        </p:grpSpPr>
        <p:sp>
          <p:nvSpPr>
            <p:cNvPr id="72" name="KSO_Shape"/>
            <p:cNvSpPr>
              <a:spLocks/>
            </p:cNvSpPr>
            <p:nvPr/>
          </p:nvSpPr>
          <p:spPr bwMode="auto">
            <a:xfrm>
              <a:off x="4216044" y="2022213"/>
              <a:ext cx="355956" cy="355956"/>
            </a:xfrm>
            <a:prstGeom prst="roundRect">
              <a:avLst>
                <a:gd name="adj" fmla="val 28104"/>
              </a:avLst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 dirty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73" name="文本框 72"/>
            <p:cNvSpPr txBox="1"/>
            <p:nvPr/>
          </p:nvSpPr>
          <p:spPr>
            <a:xfrm>
              <a:off x="4237569" y="2000136"/>
              <a:ext cx="31290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>
                  <a:solidFill>
                    <a:schemeClr val="accent2"/>
                  </a:solidFill>
                  <a:latin typeface="Impact" panose="020B0806030902050204" pitchFamily="34" charset="0"/>
                </a:rPr>
                <a:t>2</a:t>
              </a:r>
              <a:endParaRPr lang="zh-CN" altLang="en-US" sz="2000" dirty="0">
                <a:solidFill>
                  <a:schemeClr val="accent2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38" name="矩形 37"/>
          <p:cNvSpPr/>
          <p:nvPr/>
        </p:nvSpPr>
        <p:spPr>
          <a:xfrm>
            <a:off x="4325974" y="2724035"/>
            <a:ext cx="23391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75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kern="100" dirty="0" smtClean="0">
                <a:solidFill>
                  <a:schemeClr val="accent1"/>
                </a:solidFill>
                <a:latin typeface="+mn-ea"/>
                <a:ea typeface="+mn-ea"/>
                <a:cs typeface="Times New Roman" panose="02020603050405020304" pitchFamily="18" charset="0"/>
              </a:rPr>
              <a:t>市场供给的调查</a:t>
            </a:r>
            <a:endParaRPr lang="zh-CN" altLang="zh-CN" sz="2400" kern="100" dirty="0">
              <a:solidFill>
                <a:schemeClr val="accent1"/>
              </a:solidFill>
              <a:latin typeface="+mn-ea"/>
              <a:ea typeface="+mn-ea"/>
              <a:cs typeface="Times New Roman" panose="02020603050405020304" pitchFamily="18" charset="0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3904470" y="2754812"/>
            <a:ext cx="355956" cy="400110"/>
            <a:chOff x="4216903" y="2752611"/>
            <a:chExt cx="355956" cy="400110"/>
          </a:xfrm>
        </p:grpSpPr>
        <p:sp>
          <p:nvSpPr>
            <p:cNvPr id="75" name="KSO_Shape"/>
            <p:cNvSpPr>
              <a:spLocks/>
            </p:cNvSpPr>
            <p:nvPr/>
          </p:nvSpPr>
          <p:spPr bwMode="auto">
            <a:xfrm>
              <a:off x="4216903" y="2774688"/>
              <a:ext cx="355956" cy="355956"/>
            </a:xfrm>
            <a:prstGeom prst="roundRect">
              <a:avLst>
                <a:gd name="adj" fmla="val 28104"/>
              </a:avLst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76" name="文本框 75"/>
            <p:cNvSpPr txBox="1"/>
            <p:nvPr/>
          </p:nvSpPr>
          <p:spPr>
            <a:xfrm>
              <a:off x="4234420" y="2752611"/>
              <a:ext cx="32092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>
                  <a:solidFill>
                    <a:schemeClr val="accent2"/>
                  </a:solidFill>
                  <a:latin typeface="Impact" panose="020B0806030902050204" pitchFamily="34" charset="0"/>
                </a:rPr>
                <a:t>3</a:t>
              </a:r>
              <a:endParaRPr lang="zh-CN" altLang="en-US" sz="2000" dirty="0">
                <a:solidFill>
                  <a:schemeClr val="accent2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43" name="矩形 42"/>
          <p:cNvSpPr/>
          <p:nvPr/>
        </p:nvSpPr>
        <p:spPr>
          <a:xfrm>
            <a:off x="4326833" y="3490268"/>
            <a:ext cx="29546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75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kern="100" dirty="0" smtClean="0">
                <a:solidFill>
                  <a:schemeClr val="accent1"/>
                </a:solidFill>
                <a:latin typeface="+mn-ea"/>
                <a:ea typeface="+mn-ea"/>
                <a:cs typeface="Times New Roman" panose="02020603050405020304" pitchFamily="18" charset="0"/>
              </a:rPr>
              <a:t>市场营销因素的调查</a:t>
            </a:r>
            <a:endParaRPr lang="zh-CN" altLang="zh-CN" sz="2400" kern="100" dirty="0">
              <a:solidFill>
                <a:schemeClr val="accent1"/>
              </a:solidFill>
              <a:latin typeface="+mn-ea"/>
              <a:ea typeface="+mn-ea"/>
              <a:cs typeface="Times New Roman" panose="02020603050405020304" pitchFamily="18" charset="0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3904470" y="3521045"/>
            <a:ext cx="355956" cy="400110"/>
            <a:chOff x="4216044" y="3538423"/>
            <a:chExt cx="355956" cy="400110"/>
          </a:xfrm>
        </p:grpSpPr>
        <p:sp>
          <p:nvSpPr>
            <p:cNvPr id="78" name="KSO_Shape"/>
            <p:cNvSpPr>
              <a:spLocks/>
            </p:cNvSpPr>
            <p:nvPr/>
          </p:nvSpPr>
          <p:spPr bwMode="auto">
            <a:xfrm>
              <a:off x="4216044" y="3560500"/>
              <a:ext cx="355956" cy="355956"/>
            </a:xfrm>
            <a:prstGeom prst="roundRect">
              <a:avLst>
                <a:gd name="adj" fmla="val 28104"/>
              </a:avLst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79" name="文本框 78"/>
            <p:cNvSpPr txBox="1"/>
            <p:nvPr/>
          </p:nvSpPr>
          <p:spPr>
            <a:xfrm>
              <a:off x="4237569" y="3538423"/>
              <a:ext cx="31290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>
                  <a:solidFill>
                    <a:schemeClr val="accent2"/>
                  </a:solidFill>
                  <a:latin typeface="Impact" panose="020B0806030902050204" pitchFamily="34" charset="0"/>
                </a:rPr>
                <a:t>4</a:t>
              </a:r>
              <a:endParaRPr lang="zh-CN" altLang="en-US" sz="2000" dirty="0">
                <a:solidFill>
                  <a:schemeClr val="accent2"/>
                </a:solidFill>
                <a:latin typeface="Impact" panose="020B080603090205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79964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14:prism isContent="1"/>
      </p:transition>
    </mc:Choice>
    <mc:Fallback xmlns="">
      <p:transition spd="slow" advTm="2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3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7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1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12" presetClass="entr" presetSubtype="8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5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2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2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43" presetID="35" presetClass="path" presetSubtype="0" fill="hold" nodeType="after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22222E-6 2.71605E-6 L -0.02413 2.71605E-6 " pathEditMode="relative" rAng="0" ptsTypes="AA" p14:bounceEnd="20000">
                                          <p:cBhvr>
                                            <p:cTn id="44" dur="7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21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5" presetID="6" presetClass="emph" presetSubtype="0" fill="hold" grpId="1" nodeType="withEffect" p14:presetBounceEnd="50000">
                                      <p:stCondLst>
                                        <p:cond delay="100"/>
                                      </p:stCondLst>
                                      <p:childTnLst>
                                        <p:animScale p14:bounceEnd="50000">
                                          <p:cBhvr>
                                            <p:cTn id="46" dur="1000" fill="hold"/>
                                            <p:tgtEl>
                                              <p:spTgt spid="33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7" presetID="9" presetClass="emph" presetSubtype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 rctx="PPT">
                                            <p:cTn id="48" dur="indefinite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49" dur="indefinite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9" presetClass="emph" presetSubtype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 rctx="PPT">
                                            <p:cTn id="51" dur="indefinite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52" dur="indefinite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9" presetClass="emph" presetSubtype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 rctx="PPT">
                                            <p:cTn id="54" dur="indefinite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55" dur="indefinite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9" presetClass="emph" presetSubtype="0" grpId="1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 rctx="PPT">
                                            <p:cTn id="57" dur="indefinite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58" dur="indefinite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9" presetClass="emph" presetSubtype="0" grpId="1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 rctx="PPT">
                                            <p:cTn id="60" dur="indefinite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61" dur="indefinite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9" presetClass="emph" presetSubtype="0" grpId="1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 rctx="PPT">
                                            <p:cTn id="63" dur="indefinite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64" dur="indefinite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8" grpId="0"/>
          <p:bldP spid="28" grpId="1"/>
          <p:bldP spid="33" grpId="0"/>
          <p:bldP spid="33" grpId="1"/>
          <p:bldP spid="38" grpId="0"/>
          <p:bldP spid="38" grpId="1"/>
          <p:bldP spid="43" grpId="0"/>
          <p:bldP spid="43" grpId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3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7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1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12" presetClass="entr" presetSubtype="8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5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2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2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43" presetID="35" presetClass="pat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22222E-6 2.71605E-6 L -0.02413 2.71605E-6 " pathEditMode="relative" rAng="0" ptsTypes="AA">
                                          <p:cBhvr>
                                            <p:cTn id="44" dur="7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21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5" presetID="6" presetClass="emph" presetSubtype="0" fill="hold" grpId="1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46" dur="1000" fill="hold"/>
                                            <p:tgtEl>
                                              <p:spTgt spid="33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7" presetID="9" presetClass="emph" presetSubtype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 rctx="PPT">
                                            <p:cTn id="48" dur="indefinite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49" dur="indefinite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9" presetClass="emph" presetSubtype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 rctx="PPT">
                                            <p:cTn id="51" dur="indefinite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52" dur="indefinite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9" presetClass="emph" presetSubtype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 rctx="PPT">
                                            <p:cTn id="54" dur="indefinite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55" dur="indefinite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9" presetClass="emph" presetSubtype="0" grpId="1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 rctx="PPT">
                                            <p:cTn id="57" dur="indefinite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58" dur="indefinite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9" presetClass="emph" presetSubtype="0" grpId="1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 rctx="PPT">
                                            <p:cTn id="60" dur="indefinite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61" dur="indefinite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9" presetClass="emph" presetSubtype="0" grpId="1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 rctx="PPT">
                                            <p:cTn id="63" dur="indefinite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64" dur="indefinite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8" grpId="0"/>
          <p:bldP spid="28" grpId="1"/>
          <p:bldP spid="33" grpId="0"/>
          <p:bldP spid="33" grpId="1"/>
          <p:bldP spid="38" grpId="0"/>
          <p:bldP spid="38" grpId="1"/>
          <p:bldP spid="43" grpId="0"/>
          <p:bldP spid="43" grpId="1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1" name="组合 390"/>
          <p:cNvGrpSpPr/>
          <p:nvPr/>
        </p:nvGrpSpPr>
        <p:grpSpPr>
          <a:xfrm>
            <a:off x="-50801" y="424600"/>
            <a:ext cx="3463027" cy="400110"/>
            <a:chOff x="-50801" y="424600"/>
            <a:chExt cx="3463027" cy="400110"/>
          </a:xfrm>
        </p:grpSpPr>
        <p:sp>
          <p:nvSpPr>
            <p:cNvPr id="392" name="KSO_Shape"/>
            <p:cNvSpPr>
              <a:spLocks/>
            </p:cNvSpPr>
            <p:nvPr/>
          </p:nvSpPr>
          <p:spPr bwMode="auto">
            <a:xfrm>
              <a:off x="-50801" y="463458"/>
              <a:ext cx="486569" cy="32239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1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395" name="文本框 394"/>
            <p:cNvSpPr txBox="1"/>
            <p:nvPr/>
          </p:nvSpPr>
          <p:spPr bwMode="auto">
            <a:xfrm>
              <a:off x="751523" y="424600"/>
              <a:ext cx="2660703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b="1" spc="300" dirty="0" smtClean="0">
                  <a:solidFill>
                    <a:schemeClr val="accent1"/>
                  </a:solidFill>
                  <a:latin typeface="微软雅黑" panose="020B0503020204020204" pitchFamily="34" charset="-122"/>
                  <a:cs typeface="Arial" panose="020B0604020202020204" pitchFamily="34" charset="0"/>
                </a:rPr>
                <a:t>市场需求的调查</a:t>
              </a:r>
              <a:endParaRPr lang="zh-CN" altLang="en-US" sz="2000" b="1" spc="300" dirty="0">
                <a:solidFill>
                  <a:schemeClr val="accent1"/>
                </a:solidFill>
                <a:latin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47" name="KSO_Shape"/>
            <p:cNvSpPr>
              <a:spLocks/>
            </p:cNvSpPr>
            <p:nvPr/>
          </p:nvSpPr>
          <p:spPr bwMode="auto">
            <a:xfrm>
              <a:off x="488156" y="463458"/>
              <a:ext cx="103188" cy="32239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1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</p:grpSp>
      <p:sp>
        <p:nvSpPr>
          <p:cNvPr id="648" name="KSO_Shape"/>
          <p:cNvSpPr/>
          <p:nvPr/>
        </p:nvSpPr>
        <p:spPr>
          <a:xfrm>
            <a:off x="4791074" y="1199302"/>
            <a:ext cx="517716" cy="1002030"/>
          </a:xfrm>
          <a:custGeom>
            <a:avLst/>
            <a:gdLst/>
            <a:ahLst/>
            <a:cxnLst/>
            <a:rect l="l" t="t" r="r" b="b"/>
            <a:pathLst>
              <a:path w="987290" h="1912712">
                <a:moveTo>
                  <a:pt x="287267" y="357754"/>
                </a:moveTo>
                <a:lnTo>
                  <a:pt x="696037" y="357754"/>
                </a:lnTo>
                <a:cubicBezTo>
                  <a:pt x="751531" y="357754"/>
                  <a:pt x="799531" y="389836"/>
                  <a:pt x="821308" y="437053"/>
                </a:cubicBezTo>
                <a:cubicBezTo>
                  <a:pt x="828839" y="444251"/>
                  <a:pt x="834170" y="453657"/>
                  <a:pt x="837118" y="464360"/>
                </a:cubicBezTo>
                <a:lnTo>
                  <a:pt x="984815" y="1000638"/>
                </a:lnTo>
                <a:cubicBezTo>
                  <a:pt x="994856" y="1037095"/>
                  <a:pt x="973441" y="1074789"/>
                  <a:pt x="936984" y="1084830"/>
                </a:cubicBezTo>
                <a:lnTo>
                  <a:pt x="936986" y="1084831"/>
                </a:lnTo>
                <a:cubicBezTo>
                  <a:pt x="901976" y="1094473"/>
                  <a:pt x="865826" y="1075107"/>
                  <a:pt x="854828" y="1041024"/>
                </a:cubicBezTo>
                <a:lnTo>
                  <a:pt x="726065" y="573497"/>
                </a:lnTo>
                <a:cubicBezTo>
                  <a:pt x="721080" y="555394"/>
                  <a:pt x="702362" y="544760"/>
                  <a:pt x="684259" y="549746"/>
                </a:cubicBezTo>
                <a:cubicBezTo>
                  <a:pt x="666156" y="554732"/>
                  <a:pt x="655522" y="573449"/>
                  <a:pt x="660508" y="591552"/>
                </a:cubicBezTo>
                <a:lnTo>
                  <a:pt x="852387" y="1288247"/>
                </a:lnTo>
                <a:lnTo>
                  <a:pt x="863126" y="1336447"/>
                </a:lnTo>
                <a:lnTo>
                  <a:pt x="679772" y="1336447"/>
                </a:lnTo>
                <a:lnTo>
                  <a:pt x="679772" y="1834130"/>
                </a:lnTo>
                <a:cubicBezTo>
                  <a:pt x="679772" y="1877529"/>
                  <a:pt x="644590" y="1912711"/>
                  <a:pt x="601191" y="1912711"/>
                </a:cubicBezTo>
                <a:cubicBezTo>
                  <a:pt x="557792" y="1912711"/>
                  <a:pt x="522610" y="1877529"/>
                  <a:pt x="522610" y="1834130"/>
                </a:cubicBezTo>
                <a:lnTo>
                  <a:pt x="522610" y="1336447"/>
                </a:lnTo>
                <a:lnTo>
                  <a:pt x="467841" y="1336447"/>
                </a:lnTo>
                <a:cubicBezTo>
                  <a:pt x="467841" y="1502738"/>
                  <a:pt x="467840" y="1669030"/>
                  <a:pt x="467840" y="1835321"/>
                </a:cubicBezTo>
                <a:cubicBezTo>
                  <a:pt x="467840" y="1878063"/>
                  <a:pt x="433191" y="1912712"/>
                  <a:pt x="390449" y="1912712"/>
                </a:cubicBezTo>
                <a:lnTo>
                  <a:pt x="390450" y="1912711"/>
                </a:lnTo>
                <a:cubicBezTo>
                  <a:pt x="347708" y="1912711"/>
                  <a:pt x="313059" y="1878062"/>
                  <a:pt x="313059" y="1835320"/>
                </a:cubicBezTo>
                <a:lnTo>
                  <a:pt x="313059" y="1336447"/>
                </a:lnTo>
                <a:lnTo>
                  <a:pt x="122692" y="1336447"/>
                </a:lnTo>
                <a:lnTo>
                  <a:pt x="327846" y="591552"/>
                </a:lnTo>
                <a:cubicBezTo>
                  <a:pt x="332832" y="573449"/>
                  <a:pt x="322198" y="554732"/>
                  <a:pt x="304095" y="549746"/>
                </a:cubicBezTo>
                <a:cubicBezTo>
                  <a:pt x="285992" y="544760"/>
                  <a:pt x="267275" y="555394"/>
                  <a:pt x="262289" y="573497"/>
                </a:cubicBezTo>
                <a:lnTo>
                  <a:pt x="176423" y="885270"/>
                </a:lnTo>
                <a:lnTo>
                  <a:pt x="176320" y="885144"/>
                </a:lnTo>
                <a:cubicBezTo>
                  <a:pt x="162379" y="935763"/>
                  <a:pt x="148437" y="986382"/>
                  <a:pt x="134496" y="1037001"/>
                </a:cubicBezTo>
                <a:cubicBezTo>
                  <a:pt x="124456" y="1073457"/>
                  <a:pt x="86761" y="1094872"/>
                  <a:pt x="50304" y="1084832"/>
                </a:cubicBezTo>
                <a:lnTo>
                  <a:pt x="50306" y="1084831"/>
                </a:lnTo>
                <a:cubicBezTo>
                  <a:pt x="13849" y="1074790"/>
                  <a:pt x="-7566" y="1037096"/>
                  <a:pt x="2475" y="1000639"/>
                </a:cubicBezTo>
                <a:lnTo>
                  <a:pt x="150173" y="464361"/>
                </a:lnTo>
                <a:lnTo>
                  <a:pt x="155370" y="454078"/>
                </a:lnTo>
                <a:cubicBezTo>
                  <a:pt x="172562" y="397845"/>
                  <a:pt x="225232" y="357754"/>
                  <a:pt x="287267" y="357754"/>
                </a:cubicBezTo>
                <a:close/>
                <a:moveTo>
                  <a:pt x="494320" y="0"/>
                </a:moveTo>
                <a:cubicBezTo>
                  <a:pt x="581276" y="0"/>
                  <a:pt x="651767" y="70491"/>
                  <a:pt x="651767" y="157447"/>
                </a:cubicBezTo>
                <a:cubicBezTo>
                  <a:pt x="651767" y="244403"/>
                  <a:pt x="581276" y="314894"/>
                  <a:pt x="494320" y="314894"/>
                </a:cubicBezTo>
                <a:cubicBezTo>
                  <a:pt x="407364" y="314894"/>
                  <a:pt x="336873" y="244403"/>
                  <a:pt x="336873" y="157447"/>
                </a:cubicBezTo>
                <a:cubicBezTo>
                  <a:pt x="336873" y="70491"/>
                  <a:pt x="407364" y="0"/>
                  <a:pt x="49432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49" name="KSO_Shape"/>
          <p:cNvSpPr>
            <a:spLocks/>
          </p:cNvSpPr>
          <p:nvPr/>
        </p:nvSpPr>
        <p:spPr bwMode="auto">
          <a:xfrm flipH="1">
            <a:off x="1240366" y="1199302"/>
            <a:ext cx="440893" cy="1002030"/>
          </a:xfrm>
          <a:custGeom>
            <a:avLst/>
            <a:gdLst/>
            <a:ahLst/>
            <a:cxnLst/>
            <a:rect l="0" t="0" r="r" b="b"/>
            <a:pathLst>
              <a:path w="1397000" h="3173413">
                <a:moveTo>
                  <a:pt x="389979" y="723900"/>
                </a:moveTo>
                <a:lnTo>
                  <a:pt x="405857" y="724218"/>
                </a:lnTo>
                <a:lnTo>
                  <a:pt x="419513" y="724852"/>
                </a:lnTo>
                <a:lnTo>
                  <a:pt x="423959" y="724535"/>
                </a:lnTo>
                <a:lnTo>
                  <a:pt x="428405" y="724535"/>
                </a:lnTo>
                <a:lnTo>
                  <a:pt x="969230" y="724535"/>
                </a:lnTo>
                <a:lnTo>
                  <a:pt x="973677" y="724535"/>
                </a:lnTo>
                <a:lnTo>
                  <a:pt x="978123" y="724852"/>
                </a:lnTo>
                <a:lnTo>
                  <a:pt x="991461" y="724218"/>
                </a:lnTo>
                <a:lnTo>
                  <a:pt x="1007339" y="723900"/>
                </a:lnTo>
                <a:lnTo>
                  <a:pt x="1023853" y="724218"/>
                </a:lnTo>
                <a:lnTo>
                  <a:pt x="1041637" y="725170"/>
                </a:lnTo>
                <a:lnTo>
                  <a:pt x="1051164" y="725805"/>
                </a:lnTo>
                <a:lnTo>
                  <a:pt x="1061009" y="727074"/>
                </a:lnTo>
                <a:lnTo>
                  <a:pt x="1071171" y="728344"/>
                </a:lnTo>
                <a:lnTo>
                  <a:pt x="1082286" y="729931"/>
                </a:lnTo>
                <a:lnTo>
                  <a:pt x="1093084" y="731835"/>
                </a:lnTo>
                <a:lnTo>
                  <a:pt x="1104199" y="734057"/>
                </a:lnTo>
                <a:lnTo>
                  <a:pt x="1115631" y="736914"/>
                </a:lnTo>
                <a:lnTo>
                  <a:pt x="1127064" y="739771"/>
                </a:lnTo>
                <a:lnTo>
                  <a:pt x="1139132" y="743263"/>
                </a:lnTo>
                <a:lnTo>
                  <a:pt x="1151199" y="747389"/>
                </a:lnTo>
                <a:lnTo>
                  <a:pt x="1163585" y="751833"/>
                </a:lnTo>
                <a:lnTo>
                  <a:pt x="1175652" y="756912"/>
                </a:lnTo>
                <a:lnTo>
                  <a:pt x="1188355" y="762308"/>
                </a:lnTo>
                <a:lnTo>
                  <a:pt x="1201058" y="768656"/>
                </a:lnTo>
                <a:lnTo>
                  <a:pt x="1213443" y="775639"/>
                </a:lnTo>
                <a:lnTo>
                  <a:pt x="1225829" y="782940"/>
                </a:lnTo>
                <a:lnTo>
                  <a:pt x="1238214" y="791193"/>
                </a:lnTo>
                <a:lnTo>
                  <a:pt x="1250917" y="800080"/>
                </a:lnTo>
                <a:lnTo>
                  <a:pt x="1262985" y="809920"/>
                </a:lnTo>
                <a:lnTo>
                  <a:pt x="1274735" y="820713"/>
                </a:lnTo>
                <a:lnTo>
                  <a:pt x="1286167" y="831822"/>
                </a:lnTo>
                <a:lnTo>
                  <a:pt x="1291884" y="837536"/>
                </a:lnTo>
                <a:lnTo>
                  <a:pt x="1297600" y="843567"/>
                </a:lnTo>
                <a:lnTo>
                  <a:pt x="1303316" y="849598"/>
                </a:lnTo>
                <a:lnTo>
                  <a:pt x="1308715" y="855946"/>
                </a:lnTo>
                <a:lnTo>
                  <a:pt x="1313796" y="862612"/>
                </a:lnTo>
                <a:lnTo>
                  <a:pt x="1318877" y="869277"/>
                </a:lnTo>
                <a:lnTo>
                  <a:pt x="1323959" y="876578"/>
                </a:lnTo>
                <a:lnTo>
                  <a:pt x="1328722" y="883879"/>
                </a:lnTo>
                <a:lnTo>
                  <a:pt x="1333486" y="891179"/>
                </a:lnTo>
                <a:lnTo>
                  <a:pt x="1337932" y="898480"/>
                </a:lnTo>
                <a:lnTo>
                  <a:pt x="1342378" y="906098"/>
                </a:lnTo>
                <a:lnTo>
                  <a:pt x="1346824" y="914033"/>
                </a:lnTo>
                <a:lnTo>
                  <a:pt x="1350952" y="922286"/>
                </a:lnTo>
                <a:lnTo>
                  <a:pt x="1355081" y="930539"/>
                </a:lnTo>
                <a:lnTo>
                  <a:pt x="1360162" y="941966"/>
                </a:lnTo>
                <a:lnTo>
                  <a:pt x="1364925" y="953393"/>
                </a:lnTo>
                <a:lnTo>
                  <a:pt x="1369054" y="965138"/>
                </a:lnTo>
                <a:lnTo>
                  <a:pt x="1373182" y="977199"/>
                </a:lnTo>
                <a:lnTo>
                  <a:pt x="1376993" y="989579"/>
                </a:lnTo>
                <a:lnTo>
                  <a:pt x="1380486" y="1002275"/>
                </a:lnTo>
                <a:lnTo>
                  <a:pt x="1383662" y="1014972"/>
                </a:lnTo>
                <a:lnTo>
                  <a:pt x="1386520" y="1028304"/>
                </a:lnTo>
                <a:lnTo>
                  <a:pt x="1389061" y="1041953"/>
                </a:lnTo>
                <a:lnTo>
                  <a:pt x="1390966" y="1055284"/>
                </a:lnTo>
                <a:lnTo>
                  <a:pt x="1392872" y="1069251"/>
                </a:lnTo>
                <a:lnTo>
                  <a:pt x="1394460" y="1083534"/>
                </a:lnTo>
                <a:lnTo>
                  <a:pt x="1395730" y="1098136"/>
                </a:lnTo>
                <a:lnTo>
                  <a:pt x="1396365" y="1113054"/>
                </a:lnTo>
                <a:lnTo>
                  <a:pt x="1397000" y="1127973"/>
                </a:lnTo>
                <a:lnTo>
                  <a:pt x="1397000" y="1143209"/>
                </a:lnTo>
                <a:lnTo>
                  <a:pt x="1397000" y="1159397"/>
                </a:lnTo>
                <a:lnTo>
                  <a:pt x="1396365" y="1175903"/>
                </a:lnTo>
                <a:lnTo>
                  <a:pt x="1395412" y="1192726"/>
                </a:lnTo>
                <a:lnTo>
                  <a:pt x="1394142" y="1210184"/>
                </a:lnTo>
                <a:lnTo>
                  <a:pt x="1392554" y="1227642"/>
                </a:lnTo>
                <a:lnTo>
                  <a:pt x="1390331" y="1245417"/>
                </a:lnTo>
                <a:lnTo>
                  <a:pt x="1388108" y="1263828"/>
                </a:lnTo>
                <a:lnTo>
                  <a:pt x="1385250" y="1282238"/>
                </a:lnTo>
                <a:lnTo>
                  <a:pt x="1382074" y="1301283"/>
                </a:lnTo>
                <a:lnTo>
                  <a:pt x="1378263" y="1320646"/>
                </a:lnTo>
                <a:lnTo>
                  <a:pt x="1374453" y="1340325"/>
                </a:lnTo>
                <a:lnTo>
                  <a:pt x="1370007" y="1360323"/>
                </a:lnTo>
                <a:lnTo>
                  <a:pt x="1365243" y="1380955"/>
                </a:lnTo>
                <a:lnTo>
                  <a:pt x="1359844" y="1401904"/>
                </a:lnTo>
                <a:lnTo>
                  <a:pt x="1354446" y="1423171"/>
                </a:lnTo>
                <a:lnTo>
                  <a:pt x="1347777" y="1445073"/>
                </a:lnTo>
                <a:lnTo>
                  <a:pt x="1341425" y="1466975"/>
                </a:lnTo>
                <a:lnTo>
                  <a:pt x="1334438" y="1489829"/>
                </a:lnTo>
                <a:lnTo>
                  <a:pt x="1326817" y="1512683"/>
                </a:lnTo>
                <a:lnTo>
                  <a:pt x="1319195" y="1536172"/>
                </a:lnTo>
                <a:lnTo>
                  <a:pt x="1310621" y="1560296"/>
                </a:lnTo>
                <a:lnTo>
                  <a:pt x="1302046" y="1584737"/>
                </a:lnTo>
                <a:lnTo>
                  <a:pt x="1292201" y="1609813"/>
                </a:lnTo>
                <a:lnTo>
                  <a:pt x="1282357" y="1634889"/>
                </a:lnTo>
                <a:lnTo>
                  <a:pt x="1272194" y="1660917"/>
                </a:lnTo>
                <a:lnTo>
                  <a:pt x="1261397" y="1687263"/>
                </a:lnTo>
                <a:lnTo>
                  <a:pt x="1250282" y="1714244"/>
                </a:lnTo>
                <a:lnTo>
                  <a:pt x="1237897" y="1741541"/>
                </a:lnTo>
                <a:lnTo>
                  <a:pt x="1225829" y="1769474"/>
                </a:lnTo>
                <a:lnTo>
                  <a:pt x="1212808" y="1797724"/>
                </a:lnTo>
                <a:lnTo>
                  <a:pt x="1199470" y="1826927"/>
                </a:lnTo>
                <a:lnTo>
                  <a:pt x="1185180" y="1856447"/>
                </a:lnTo>
                <a:lnTo>
                  <a:pt x="1182957" y="1861208"/>
                </a:lnTo>
                <a:lnTo>
                  <a:pt x="1180416" y="1865652"/>
                </a:lnTo>
                <a:lnTo>
                  <a:pt x="1177558" y="1870096"/>
                </a:lnTo>
                <a:lnTo>
                  <a:pt x="1174382" y="1874540"/>
                </a:lnTo>
                <a:lnTo>
                  <a:pt x="1171206" y="1878666"/>
                </a:lnTo>
                <a:lnTo>
                  <a:pt x="1168031" y="1882792"/>
                </a:lnTo>
                <a:lnTo>
                  <a:pt x="1164537" y="1886284"/>
                </a:lnTo>
                <a:lnTo>
                  <a:pt x="1160726" y="1889776"/>
                </a:lnTo>
                <a:lnTo>
                  <a:pt x="1156916" y="1893267"/>
                </a:lnTo>
                <a:lnTo>
                  <a:pt x="1153105" y="1896441"/>
                </a:lnTo>
                <a:lnTo>
                  <a:pt x="1148976" y="1899298"/>
                </a:lnTo>
                <a:lnTo>
                  <a:pt x="1144848" y="1902155"/>
                </a:lnTo>
                <a:lnTo>
                  <a:pt x="1140719" y="1904694"/>
                </a:lnTo>
                <a:lnTo>
                  <a:pt x="1136273" y="1907234"/>
                </a:lnTo>
                <a:lnTo>
                  <a:pt x="1131510" y="1909456"/>
                </a:lnTo>
                <a:lnTo>
                  <a:pt x="1126746" y="1911360"/>
                </a:lnTo>
                <a:lnTo>
                  <a:pt x="1105151" y="1731702"/>
                </a:lnTo>
                <a:lnTo>
                  <a:pt x="1105151" y="1469197"/>
                </a:lnTo>
                <a:lnTo>
                  <a:pt x="1114043" y="1442851"/>
                </a:lnTo>
                <a:lnTo>
                  <a:pt x="1122300" y="1416823"/>
                </a:lnTo>
                <a:lnTo>
                  <a:pt x="1129922" y="1391747"/>
                </a:lnTo>
                <a:lnTo>
                  <a:pt x="1137226" y="1367623"/>
                </a:lnTo>
                <a:lnTo>
                  <a:pt x="1143260" y="1344452"/>
                </a:lnTo>
                <a:lnTo>
                  <a:pt x="1148976" y="1322233"/>
                </a:lnTo>
                <a:lnTo>
                  <a:pt x="1153740" y="1300331"/>
                </a:lnTo>
                <a:lnTo>
                  <a:pt x="1158186" y="1280016"/>
                </a:lnTo>
                <a:lnTo>
                  <a:pt x="1161997" y="1259701"/>
                </a:lnTo>
                <a:lnTo>
                  <a:pt x="1165172" y="1240656"/>
                </a:lnTo>
                <a:lnTo>
                  <a:pt x="1167713" y="1222563"/>
                </a:lnTo>
                <a:lnTo>
                  <a:pt x="1169936" y="1205105"/>
                </a:lnTo>
                <a:lnTo>
                  <a:pt x="1171524" y="1188282"/>
                </a:lnTo>
                <a:lnTo>
                  <a:pt x="1172477" y="1172729"/>
                </a:lnTo>
                <a:lnTo>
                  <a:pt x="1173112" y="1157493"/>
                </a:lnTo>
                <a:lnTo>
                  <a:pt x="1173112" y="1143209"/>
                </a:lnTo>
                <a:lnTo>
                  <a:pt x="1173112" y="1132734"/>
                </a:lnTo>
                <a:lnTo>
                  <a:pt x="1172794" y="1122894"/>
                </a:lnTo>
                <a:lnTo>
                  <a:pt x="1172159" y="1113372"/>
                </a:lnTo>
                <a:lnTo>
                  <a:pt x="1171524" y="1104484"/>
                </a:lnTo>
                <a:lnTo>
                  <a:pt x="1170571" y="1095596"/>
                </a:lnTo>
                <a:lnTo>
                  <a:pt x="1169619" y="1087343"/>
                </a:lnTo>
                <a:lnTo>
                  <a:pt x="1168348" y="1079726"/>
                </a:lnTo>
                <a:lnTo>
                  <a:pt x="1166760" y="1072107"/>
                </a:lnTo>
                <a:lnTo>
                  <a:pt x="1165490" y="1065124"/>
                </a:lnTo>
                <a:lnTo>
                  <a:pt x="1163902" y="1058459"/>
                </a:lnTo>
                <a:lnTo>
                  <a:pt x="1161997" y="1052110"/>
                </a:lnTo>
                <a:lnTo>
                  <a:pt x="1160091" y="1046079"/>
                </a:lnTo>
                <a:lnTo>
                  <a:pt x="1156280" y="1034970"/>
                </a:lnTo>
                <a:lnTo>
                  <a:pt x="1152152" y="1025130"/>
                </a:lnTo>
                <a:lnTo>
                  <a:pt x="1147706" y="1016559"/>
                </a:lnTo>
                <a:lnTo>
                  <a:pt x="1143260" y="1008941"/>
                </a:lnTo>
                <a:lnTo>
                  <a:pt x="1138496" y="1001958"/>
                </a:lnTo>
                <a:lnTo>
                  <a:pt x="1133733" y="995927"/>
                </a:lnTo>
                <a:lnTo>
                  <a:pt x="1128334" y="990531"/>
                </a:lnTo>
                <a:lnTo>
                  <a:pt x="1123253" y="985135"/>
                </a:lnTo>
                <a:lnTo>
                  <a:pt x="1117854" y="980374"/>
                </a:lnTo>
                <a:lnTo>
                  <a:pt x="1112456" y="976247"/>
                </a:lnTo>
                <a:lnTo>
                  <a:pt x="1108645" y="973390"/>
                </a:lnTo>
                <a:lnTo>
                  <a:pt x="1104516" y="970851"/>
                </a:lnTo>
                <a:lnTo>
                  <a:pt x="1100388" y="968629"/>
                </a:lnTo>
                <a:lnTo>
                  <a:pt x="1095942" y="966407"/>
                </a:lnTo>
                <a:lnTo>
                  <a:pt x="1086732" y="962281"/>
                </a:lnTo>
                <a:lnTo>
                  <a:pt x="1076887" y="958789"/>
                </a:lnTo>
                <a:lnTo>
                  <a:pt x="1076887" y="1218437"/>
                </a:lnTo>
                <a:lnTo>
                  <a:pt x="1076887" y="1545377"/>
                </a:lnTo>
                <a:lnTo>
                  <a:pt x="1076887" y="1733289"/>
                </a:lnTo>
                <a:lnTo>
                  <a:pt x="1099753" y="1918661"/>
                </a:lnTo>
                <a:lnTo>
                  <a:pt x="1228052" y="2979788"/>
                </a:lnTo>
                <a:lnTo>
                  <a:pt x="1228687" y="2988676"/>
                </a:lnTo>
                <a:lnTo>
                  <a:pt x="1229005" y="2997564"/>
                </a:lnTo>
                <a:lnTo>
                  <a:pt x="1229005" y="3006134"/>
                </a:lnTo>
                <a:lnTo>
                  <a:pt x="1228687" y="3014704"/>
                </a:lnTo>
                <a:lnTo>
                  <a:pt x="1227734" y="3023275"/>
                </a:lnTo>
                <a:lnTo>
                  <a:pt x="1226464" y="3031527"/>
                </a:lnTo>
                <a:lnTo>
                  <a:pt x="1224558" y="3040098"/>
                </a:lnTo>
                <a:lnTo>
                  <a:pt x="1222653" y="3048351"/>
                </a:lnTo>
                <a:lnTo>
                  <a:pt x="1220112" y="3056286"/>
                </a:lnTo>
                <a:lnTo>
                  <a:pt x="1217254" y="3063904"/>
                </a:lnTo>
                <a:lnTo>
                  <a:pt x="1213761" y="3071522"/>
                </a:lnTo>
                <a:lnTo>
                  <a:pt x="1210268" y="3079140"/>
                </a:lnTo>
                <a:lnTo>
                  <a:pt x="1206457" y="3086441"/>
                </a:lnTo>
                <a:lnTo>
                  <a:pt x="1202011" y="3093741"/>
                </a:lnTo>
                <a:lnTo>
                  <a:pt x="1197565" y="3100724"/>
                </a:lnTo>
                <a:lnTo>
                  <a:pt x="1192484" y="3107073"/>
                </a:lnTo>
                <a:lnTo>
                  <a:pt x="1187085" y="3113739"/>
                </a:lnTo>
                <a:lnTo>
                  <a:pt x="1181369" y="3119770"/>
                </a:lnTo>
                <a:lnTo>
                  <a:pt x="1175652" y="3125483"/>
                </a:lnTo>
                <a:lnTo>
                  <a:pt x="1169301" y="3131197"/>
                </a:lnTo>
                <a:lnTo>
                  <a:pt x="1162949" y="3136275"/>
                </a:lnTo>
                <a:lnTo>
                  <a:pt x="1156280" y="3141354"/>
                </a:lnTo>
                <a:lnTo>
                  <a:pt x="1149611" y="3146433"/>
                </a:lnTo>
                <a:lnTo>
                  <a:pt x="1142307" y="3150559"/>
                </a:lnTo>
                <a:lnTo>
                  <a:pt x="1135003" y="3154685"/>
                </a:lnTo>
                <a:lnTo>
                  <a:pt x="1127064" y="3158177"/>
                </a:lnTo>
                <a:lnTo>
                  <a:pt x="1119125" y="3161669"/>
                </a:lnTo>
                <a:lnTo>
                  <a:pt x="1111185" y="3164525"/>
                </a:lnTo>
                <a:lnTo>
                  <a:pt x="1102928" y="3167065"/>
                </a:lnTo>
                <a:lnTo>
                  <a:pt x="1094671" y="3169287"/>
                </a:lnTo>
                <a:lnTo>
                  <a:pt x="1085779" y="3170874"/>
                </a:lnTo>
                <a:lnTo>
                  <a:pt x="1076887" y="3172143"/>
                </a:lnTo>
                <a:lnTo>
                  <a:pt x="1067995" y="3173096"/>
                </a:lnTo>
                <a:lnTo>
                  <a:pt x="1059421" y="3173413"/>
                </a:lnTo>
                <a:lnTo>
                  <a:pt x="1050529" y="3173413"/>
                </a:lnTo>
                <a:lnTo>
                  <a:pt x="1041955" y="3172778"/>
                </a:lnTo>
                <a:lnTo>
                  <a:pt x="1033380" y="3171826"/>
                </a:lnTo>
                <a:lnTo>
                  <a:pt x="1025123" y="3170556"/>
                </a:lnTo>
                <a:lnTo>
                  <a:pt x="1016549" y="3168969"/>
                </a:lnTo>
                <a:lnTo>
                  <a:pt x="1008292" y="3166747"/>
                </a:lnTo>
                <a:lnTo>
                  <a:pt x="1000353" y="3164208"/>
                </a:lnTo>
                <a:lnTo>
                  <a:pt x="992731" y="3161351"/>
                </a:lnTo>
                <a:lnTo>
                  <a:pt x="985109" y="3158177"/>
                </a:lnTo>
                <a:lnTo>
                  <a:pt x="977487" y="3154368"/>
                </a:lnTo>
                <a:lnTo>
                  <a:pt x="970183" y="3150559"/>
                </a:lnTo>
                <a:lnTo>
                  <a:pt x="962879" y="3146433"/>
                </a:lnTo>
                <a:lnTo>
                  <a:pt x="955892" y="3141354"/>
                </a:lnTo>
                <a:lnTo>
                  <a:pt x="949541" y="3136275"/>
                </a:lnTo>
                <a:lnTo>
                  <a:pt x="943190" y="3131197"/>
                </a:lnTo>
                <a:lnTo>
                  <a:pt x="936838" y="3125483"/>
                </a:lnTo>
                <a:lnTo>
                  <a:pt x="931122" y="3119770"/>
                </a:lnTo>
                <a:lnTo>
                  <a:pt x="925406" y="3113739"/>
                </a:lnTo>
                <a:lnTo>
                  <a:pt x="920324" y="3107390"/>
                </a:lnTo>
                <a:lnTo>
                  <a:pt x="915243" y="3100724"/>
                </a:lnTo>
                <a:lnTo>
                  <a:pt x="910162" y="3093741"/>
                </a:lnTo>
                <a:lnTo>
                  <a:pt x="906034" y="3086123"/>
                </a:lnTo>
                <a:lnTo>
                  <a:pt x="901905" y="3078823"/>
                </a:lnTo>
                <a:lnTo>
                  <a:pt x="898412" y="3071205"/>
                </a:lnTo>
                <a:lnTo>
                  <a:pt x="894919" y="3063587"/>
                </a:lnTo>
                <a:lnTo>
                  <a:pt x="892060" y="3055334"/>
                </a:lnTo>
                <a:lnTo>
                  <a:pt x="889520" y="3047081"/>
                </a:lnTo>
                <a:lnTo>
                  <a:pt x="887614" y="3038828"/>
                </a:lnTo>
                <a:lnTo>
                  <a:pt x="885709" y="3029940"/>
                </a:lnTo>
                <a:lnTo>
                  <a:pt x="884439" y="3021053"/>
                </a:lnTo>
                <a:lnTo>
                  <a:pt x="748518" y="1897076"/>
                </a:lnTo>
                <a:lnTo>
                  <a:pt x="649118" y="1897076"/>
                </a:lnTo>
                <a:lnTo>
                  <a:pt x="512879" y="3021053"/>
                </a:lnTo>
                <a:lnTo>
                  <a:pt x="511609" y="3029940"/>
                </a:lnTo>
                <a:lnTo>
                  <a:pt x="510021" y="3038828"/>
                </a:lnTo>
                <a:lnTo>
                  <a:pt x="507798" y="3047081"/>
                </a:lnTo>
                <a:lnTo>
                  <a:pt x="505258" y="3055334"/>
                </a:lnTo>
                <a:lnTo>
                  <a:pt x="502399" y="3063587"/>
                </a:lnTo>
                <a:lnTo>
                  <a:pt x="498906" y="3071205"/>
                </a:lnTo>
                <a:lnTo>
                  <a:pt x="495413" y="3078823"/>
                </a:lnTo>
                <a:lnTo>
                  <a:pt x="491284" y="3086123"/>
                </a:lnTo>
                <a:lnTo>
                  <a:pt x="487156" y="3093741"/>
                </a:lnTo>
                <a:lnTo>
                  <a:pt x="482392" y="3100724"/>
                </a:lnTo>
                <a:lnTo>
                  <a:pt x="477311" y="3107390"/>
                </a:lnTo>
                <a:lnTo>
                  <a:pt x="472230" y="3113739"/>
                </a:lnTo>
                <a:lnTo>
                  <a:pt x="466196" y="3119770"/>
                </a:lnTo>
                <a:lnTo>
                  <a:pt x="460480" y="3125483"/>
                </a:lnTo>
                <a:lnTo>
                  <a:pt x="454446" y="3131197"/>
                </a:lnTo>
                <a:lnTo>
                  <a:pt x="447777" y="3136275"/>
                </a:lnTo>
                <a:lnTo>
                  <a:pt x="441426" y="3141354"/>
                </a:lnTo>
                <a:lnTo>
                  <a:pt x="434439" y="3146433"/>
                </a:lnTo>
                <a:lnTo>
                  <a:pt x="427452" y="3150559"/>
                </a:lnTo>
                <a:lnTo>
                  <a:pt x="420148" y="3154368"/>
                </a:lnTo>
                <a:lnTo>
                  <a:pt x="412209" y="3158177"/>
                </a:lnTo>
                <a:lnTo>
                  <a:pt x="404587" y="3161351"/>
                </a:lnTo>
                <a:lnTo>
                  <a:pt x="396965" y="3164208"/>
                </a:lnTo>
                <a:lnTo>
                  <a:pt x="389026" y="3166747"/>
                </a:lnTo>
                <a:lnTo>
                  <a:pt x="380769" y="3168969"/>
                </a:lnTo>
                <a:lnTo>
                  <a:pt x="372512" y="3170556"/>
                </a:lnTo>
                <a:lnTo>
                  <a:pt x="364256" y="3171826"/>
                </a:lnTo>
                <a:lnTo>
                  <a:pt x="355363" y="3172778"/>
                </a:lnTo>
                <a:lnTo>
                  <a:pt x="346789" y="3173413"/>
                </a:lnTo>
                <a:lnTo>
                  <a:pt x="338215" y="3173413"/>
                </a:lnTo>
                <a:lnTo>
                  <a:pt x="329323" y="3173096"/>
                </a:lnTo>
                <a:lnTo>
                  <a:pt x="320431" y="3172143"/>
                </a:lnTo>
                <a:lnTo>
                  <a:pt x="311856" y="3170874"/>
                </a:lnTo>
                <a:lnTo>
                  <a:pt x="302964" y="3169287"/>
                </a:lnTo>
                <a:lnTo>
                  <a:pt x="294390" y="3167065"/>
                </a:lnTo>
                <a:lnTo>
                  <a:pt x="286133" y="3164525"/>
                </a:lnTo>
                <a:lnTo>
                  <a:pt x="278193" y="3161669"/>
                </a:lnTo>
                <a:lnTo>
                  <a:pt x="270254" y="3158177"/>
                </a:lnTo>
                <a:lnTo>
                  <a:pt x="262632" y="3154685"/>
                </a:lnTo>
                <a:lnTo>
                  <a:pt x="255328" y="3150559"/>
                </a:lnTo>
                <a:lnTo>
                  <a:pt x="248024" y="3146433"/>
                </a:lnTo>
                <a:lnTo>
                  <a:pt x="241038" y="3141354"/>
                </a:lnTo>
                <a:lnTo>
                  <a:pt x="234369" y="3136275"/>
                </a:lnTo>
                <a:lnTo>
                  <a:pt x="228017" y="3131197"/>
                </a:lnTo>
                <a:lnTo>
                  <a:pt x="221666" y="3125483"/>
                </a:lnTo>
                <a:lnTo>
                  <a:pt x="215949" y="3119770"/>
                </a:lnTo>
                <a:lnTo>
                  <a:pt x="210551" y="3113739"/>
                </a:lnTo>
                <a:lnTo>
                  <a:pt x="205152" y="3107073"/>
                </a:lnTo>
                <a:lnTo>
                  <a:pt x="200071" y="3100724"/>
                </a:lnTo>
                <a:lnTo>
                  <a:pt x="195625" y="3093741"/>
                </a:lnTo>
                <a:lnTo>
                  <a:pt x="190861" y="3086441"/>
                </a:lnTo>
                <a:lnTo>
                  <a:pt x="187050" y="3079140"/>
                </a:lnTo>
                <a:lnTo>
                  <a:pt x="183557" y="3071522"/>
                </a:lnTo>
                <a:lnTo>
                  <a:pt x="180064" y="3063904"/>
                </a:lnTo>
                <a:lnTo>
                  <a:pt x="177206" y="3056286"/>
                </a:lnTo>
                <a:lnTo>
                  <a:pt x="174665" y="3048351"/>
                </a:lnTo>
                <a:lnTo>
                  <a:pt x="172760" y="3040098"/>
                </a:lnTo>
                <a:lnTo>
                  <a:pt x="170854" y="3031527"/>
                </a:lnTo>
                <a:lnTo>
                  <a:pt x="169584" y="3023275"/>
                </a:lnTo>
                <a:lnTo>
                  <a:pt x="168631" y="3014704"/>
                </a:lnTo>
                <a:lnTo>
                  <a:pt x="168313" y="3006134"/>
                </a:lnTo>
                <a:lnTo>
                  <a:pt x="168313" y="2997564"/>
                </a:lnTo>
                <a:lnTo>
                  <a:pt x="168631" y="2988676"/>
                </a:lnTo>
                <a:lnTo>
                  <a:pt x="169584" y="2979788"/>
                </a:lnTo>
                <a:lnTo>
                  <a:pt x="297565" y="1918661"/>
                </a:lnTo>
                <a:lnTo>
                  <a:pt x="320431" y="1733289"/>
                </a:lnTo>
                <a:lnTo>
                  <a:pt x="320431" y="1545695"/>
                </a:lnTo>
                <a:lnTo>
                  <a:pt x="320431" y="1218437"/>
                </a:lnTo>
                <a:lnTo>
                  <a:pt x="320431" y="958472"/>
                </a:lnTo>
                <a:lnTo>
                  <a:pt x="315032" y="960376"/>
                </a:lnTo>
                <a:lnTo>
                  <a:pt x="309633" y="962598"/>
                </a:lnTo>
                <a:lnTo>
                  <a:pt x="299788" y="967360"/>
                </a:lnTo>
                <a:lnTo>
                  <a:pt x="295025" y="969899"/>
                </a:lnTo>
                <a:lnTo>
                  <a:pt x="290579" y="972438"/>
                </a:lnTo>
                <a:lnTo>
                  <a:pt x="286450" y="975295"/>
                </a:lnTo>
                <a:lnTo>
                  <a:pt x="282004" y="978152"/>
                </a:lnTo>
                <a:lnTo>
                  <a:pt x="277876" y="981326"/>
                </a:lnTo>
                <a:lnTo>
                  <a:pt x="274065" y="984817"/>
                </a:lnTo>
                <a:lnTo>
                  <a:pt x="270254" y="988944"/>
                </a:lnTo>
                <a:lnTo>
                  <a:pt x="266443" y="993070"/>
                </a:lnTo>
                <a:lnTo>
                  <a:pt x="262632" y="997514"/>
                </a:lnTo>
                <a:lnTo>
                  <a:pt x="259139" y="1002275"/>
                </a:lnTo>
                <a:lnTo>
                  <a:pt x="255646" y="1007354"/>
                </a:lnTo>
                <a:lnTo>
                  <a:pt x="252153" y="1012750"/>
                </a:lnTo>
                <a:lnTo>
                  <a:pt x="248342" y="1018781"/>
                </a:lnTo>
                <a:lnTo>
                  <a:pt x="245166" y="1025130"/>
                </a:lnTo>
                <a:lnTo>
                  <a:pt x="241038" y="1034970"/>
                </a:lnTo>
                <a:lnTo>
                  <a:pt x="236909" y="1046079"/>
                </a:lnTo>
                <a:lnTo>
                  <a:pt x="235321" y="1052110"/>
                </a:lnTo>
                <a:lnTo>
                  <a:pt x="233416" y="1058459"/>
                </a:lnTo>
                <a:lnTo>
                  <a:pt x="231828" y="1065124"/>
                </a:lnTo>
                <a:lnTo>
                  <a:pt x="230240" y="1072107"/>
                </a:lnTo>
                <a:lnTo>
                  <a:pt x="228970" y="1079726"/>
                </a:lnTo>
                <a:lnTo>
                  <a:pt x="227699" y="1087343"/>
                </a:lnTo>
                <a:lnTo>
                  <a:pt x="226747" y="1095596"/>
                </a:lnTo>
                <a:lnTo>
                  <a:pt x="225794" y="1104484"/>
                </a:lnTo>
                <a:lnTo>
                  <a:pt x="225159" y="1113372"/>
                </a:lnTo>
                <a:lnTo>
                  <a:pt x="224524" y="1122894"/>
                </a:lnTo>
                <a:lnTo>
                  <a:pt x="224206" y="1132734"/>
                </a:lnTo>
                <a:lnTo>
                  <a:pt x="223889" y="1143209"/>
                </a:lnTo>
                <a:lnTo>
                  <a:pt x="224206" y="1157493"/>
                </a:lnTo>
                <a:lnTo>
                  <a:pt x="224841" y="1172729"/>
                </a:lnTo>
                <a:lnTo>
                  <a:pt x="225794" y="1188282"/>
                </a:lnTo>
                <a:lnTo>
                  <a:pt x="227382" y="1205105"/>
                </a:lnTo>
                <a:lnTo>
                  <a:pt x="229605" y="1222563"/>
                </a:lnTo>
                <a:lnTo>
                  <a:pt x="232146" y="1240974"/>
                </a:lnTo>
                <a:lnTo>
                  <a:pt x="235321" y="1260019"/>
                </a:lnTo>
                <a:lnTo>
                  <a:pt x="239132" y="1280016"/>
                </a:lnTo>
                <a:lnTo>
                  <a:pt x="243578" y="1300648"/>
                </a:lnTo>
                <a:lnTo>
                  <a:pt x="248342" y="1322233"/>
                </a:lnTo>
                <a:lnTo>
                  <a:pt x="254376" y="1344769"/>
                </a:lnTo>
                <a:lnTo>
                  <a:pt x="260409" y="1367941"/>
                </a:lnTo>
                <a:lnTo>
                  <a:pt x="267396" y="1392065"/>
                </a:lnTo>
                <a:lnTo>
                  <a:pt x="275018" y="1416823"/>
                </a:lnTo>
                <a:lnTo>
                  <a:pt x="283275" y="1442851"/>
                </a:lnTo>
                <a:lnTo>
                  <a:pt x="292167" y="1469514"/>
                </a:lnTo>
                <a:lnTo>
                  <a:pt x="292167" y="1731384"/>
                </a:lnTo>
                <a:lnTo>
                  <a:pt x="270572" y="1911360"/>
                </a:lnTo>
                <a:lnTo>
                  <a:pt x="266126" y="1909456"/>
                </a:lnTo>
                <a:lnTo>
                  <a:pt x="261362" y="1907234"/>
                </a:lnTo>
                <a:lnTo>
                  <a:pt x="257234" y="1904694"/>
                </a:lnTo>
                <a:lnTo>
                  <a:pt x="252788" y="1902155"/>
                </a:lnTo>
                <a:lnTo>
                  <a:pt x="248342" y="1899298"/>
                </a:lnTo>
                <a:lnTo>
                  <a:pt x="244213" y="1896441"/>
                </a:lnTo>
                <a:lnTo>
                  <a:pt x="240402" y="1893267"/>
                </a:lnTo>
                <a:lnTo>
                  <a:pt x="236592" y="1889776"/>
                </a:lnTo>
                <a:lnTo>
                  <a:pt x="232781" y="1886284"/>
                </a:lnTo>
                <a:lnTo>
                  <a:pt x="229287" y="1882792"/>
                </a:lnTo>
                <a:lnTo>
                  <a:pt x="226112" y="1878666"/>
                </a:lnTo>
                <a:lnTo>
                  <a:pt x="222936" y="1874540"/>
                </a:lnTo>
                <a:lnTo>
                  <a:pt x="219760" y="1870096"/>
                </a:lnTo>
                <a:lnTo>
                  <a:pt x="216902" y="1865652"/>
                </a:lnTo>
                <a:lnTo>
                  <a:pt x="214361" y="1861208"/>
                </a:lnTo>
                <a:lnTo>
                  <a:pt x="212138" y="1856447"/>
                </a:lnTo>
                <a:lnTo>
                  <a:pt x="198165" y="1826927"/>
                </a:lnTo>
                <a:lnTo>
                  <a:pt x="184510" y="1797724"/>
                </a:lnTo>
                <a:lnTo>
                  <a:pt x="171489" y="1769474"/>
                </a:lnTo>
                <a:lnTo>
                  <a:pt x="159421" y="1741541"/>
                </a:lnTo>
                <a:lnTo>
                  <a:pt x="147354" y="1714244"/>
                </a:lnTo>
                <a:lnTo>
                  <a:pt x="135921" y="1687263"/>
                </a:lnTo>
                <a:lnTo>
                  <a:pt x="125124" y="1660917"/>
                </a:lnTo>
                <a:lnTo>
                  <a:pt x="114961" y="1634889"/>
                </a:lnTo>
                <a:lnTo>
                  <a:pt x="105117" y="1609813"/>
                </a:lnTo>
                <a:lnTo>
                  <a:pt x="95589" y="1584737"/>
                </a:lnTo>
                <a:lnTo>
                  <a:pt x="87015" y="1560296"/>
                </a:lnTo>
                <a:lnTo>
                  <a:pt x="78123" y="1536172"/>
                </a:lnTo>
                <a:lnTo>
                  <a:pt x="70184" y="1512683"/>
                </a:lnTo>
                <a:lnTo>
                  <a:pt x="62880" y="1489829"/>
                </a:lnTo>
                <a:lnTo>
                  <a:pt x="55893" y="1466975"/>
                </a:lnTo>
                <a:lnTo>
                  <a:pt x="49224" y="1445073"/>
                </a:lnTo>
                <a:lnTo>
                  <a:pt x="43190" y="1423171"/>
                </a:lnTo>
                <a:lnTo>
                  <a:pt x="37474" y="1401904"/>
                </a:lnTo>
                <a:lnTo>
                  <a:pt x="32393" y="1380955"/>
                </a:lnTo>
                <a:lnTo>
                  <a:pt x="27311" y="1360323"/>
                </a:lnTo>
                <a:lnTo>
                  <a:pt x="22865" y="1340325"/>
                </a:lnTo>
                <a:lnTo>
                  <a:pt x="18737" y="1320646"/>
                </a:lnTo>
                <a:lnTo>
                  <a:pt x="15244" y="1301283"/>
                </a:lnTo>
                <a:lnTo>
                  <a:pt x="12068" y="1282238"/>
                </a:lnTo>
                <a:lnTo>
                  <a:pt x="9210" y="1263828"/>
                </a:lnTo>
                <a:lnTo>
                  <a:pt x="6987" y="1245417"/>
                </a:lnTo>
                <a:lnTo>
                  <a:pt x="4764" y="1227642"/>
                </a:lnTo>
                <a:lnTo>
                  <a:pt x="3176" y="1210184"/>
                </a:lnTo>
                <a:lnTo>
                  <a:pt x="1906" y="1192726"/>
                </a:lnTo>
                <a:lnTo>
                  <a:pt x="953" y="1175903"/>
                </a:lnTo>
                <a:lnTo>
                  <a:pt x="318" y="1159397"/>
                </a:lnTo>
                <a:lnTo>
                  <a:pt x="0" y="1143209"/>
                </a:lnTo>
                <a:lnTo>
                  <a:pt x="318" y="1127973"/>
                </a:lnTo>
                <a:lnTo>
                  <a:pt x="953" y="1113054"/>
                </a:lnTo>
                <a:lnTo>
                  <a:pt x="1588" y="1098136"/>
                </a:lnTo>
                <a:lnTo>
                  <a:pt x="2858" y="1083534"/>
                </a:lnTo>
                <a:lnTo>
                  <a:pt x="4446" y="1069251"/>
                </a:lnTo>
                <a:lnTo>
                  <a:pt x="6034" y="1055284"/>
                </a:lnTo>
                <a:lnTo>
                  <a:pt x="8257" y="1041953"/>
                </a:lnTo>
                <a:lnTo>
                  <a:pt x="10798" y="1028304"/>
                </a:lnTo>
                <a:lnTo>
                  <a:pt x="13656" y="1014972"/>
                </a:lnTo>
                <a:lnTo>
                  <a:pt x="16832" y="1002275"/>
                </a:lnTo>
                <a:lnTo>
                  <a:pt x="20325" y="989579"/>
                </a:lnTo>
                <a:lnTo>
                  <a:pt x="23818" y="977199"/>
                </a:lnTo>
                <a:lnTo>
                  <a:pt x="27947" y="965138"/>
                </a:lnTo>
                <a:lnTo>
                  <a:pt x="32710" y="953393"/>
                </a:lnTo>
                <a:lnTo>
                  <a:pt x="37474" y="941966"/>
                </a:lnTo>
                <a:lnTo>
                  <a:pt x="42555" y="930539"/>
                </a:lnTo>
                <a:lnTo>
                  <a:pt x="47636" y="919429"/>
                </a:lnTo>
                <a:lnTo>
                  <a:pt x="53352" y="908955"/>
                </a:lnTo>
                <a:lnTo>
                  <a:pt x="59069" y="898797"/>
                </a:lnTo>
                <a:lnTo>
                  <a:pt x="65420" y="888640"/>
                </a:lnTo>
                <a:lnTo>
                  <a:pt x="71772" y="879117"/>
                </a:lnTo>
                <a:lnTo>
                  <a:pt x="78441" y="869595"/>
                </a:lnTo>
                <a:lnTo>
                  <a:pt x="85427" y="860390"/>
                </a:lnTo>
                <a:lnTo>
                  <a:pt x="92414" y="851819"/>
                </a:lnTo>
                <a:lnTo>
                  <a:pt x="99718" y="843567"/>
                </a:lnTo>
                <a:lnTo>
                  <a:pt x="107340" y="835314"/>
                </a:lnTo>
                <a:lnTo>
                  <a:pt x="114961" y="827696"/>
                </a:lnTo>
                <a:lnTo>
                  <a:pt x="122583" y="820078"/>
                </a:lnTo>
                <a:lnTo>
                  <a:pt x="130522" y="813094"/>
                </a:lnTo>
                <a:lnTo>
                  <a:pt x="138462" y="806429"/>
                </a:lnTo>
                <a:lnTo>
                  <a:pt x="146719" y="800080"/>
                </a:lnTo>
                <a:lnTo>
                  <a:pt x="154975" y="794049"/>
                </a:lnTo>
                <a:lnTo>
                  <a:pt x="163232" y="788653"/>
                </a:lnTo>
                <a:lnTo>
                  <a:pt x="171489" y="783257"/>
                </a:lnTo>
                <a:lnTo>
                  <a:pt x="179746" y="778179"/>
                </a:lnTo>
                <a:lnTo>
                  <a:pt x="188321" y="773417"/>
                </a:lnTo>
                <a:lnTo>
                  <a:pt x="196895" y="768973"/>
                </a:lnTo>
                <a:lnTo>
                  <a:pt x="205152" y="764530"/>
                </a:lnTo>
                <a:lnTo>
                  <a:pt x="213409" y="760403"/>
                </a:lnTo>
                <a:lnTo>
                  <a:pt x="221666" y="756912"/>
                </a:lnTo>
                <a:lnTo>
                  <a:pt x="229605" y="753420"/>
                </a:lnTo>
                <a:lnTo>
                  <a:pt x="237862" y="750246"/>
                </a:lnTo>
                <a:lnTo>
                  <a:pt x="245801" y="747389"/>
                </a:lnTo>
                <a:lnTo>
                  <a:pt x="254376" y="744532"/>
                </a:lnTo>
                <a:lnTo>
                  <a:pt x="269937" y="739771"/>
                </a:lnTo>
                <a:lnTo>
                  <a:pt x="285498" y="735645"/>
                </a:lnTo>
                <a:lnTo>
                  <a:pt x="300424" y="732470"/>
                </a:lnTo>
                <a:lnTo>
                  <a:pt x="315349" y="729931"/>
                </a:lnTo>
                <a:lnTo>
                  <a:pt x="329323" y="727709"/>
                </a:lnTo>
                <a:lnTo>
                  <a:pt x="342978" y="726439"/>
                </a:lnTo>
                <a:lnTo>
                  <a:pt x="355681" y="725170"/>
                </a:lnTo>
                <a:lnTo>
                  <a:pt x="368066" y="724535"/>
                </a:lnTo>
                <a:lnTo>
                  <a:pt x="379499" y="724218"/>
                </a:lnTo>
                <a:lnTo>
                  <a:pt x="389979" y="723900"/>
                </a:lnTo>
                <a:close/>
                <a:moveTo>
                  <a:pt x="691663" y="0"/>
                </a:moveTo>
                <a:lnTo>
                  <a:pt x="699930" y="0"/>
                </a:lnTo>
                <a:lnTo>
                  <a:pt x="707562" y="0"/>
                </a:lnTo>
                <a:lnTo>
                  <a:pt x="715511" y="318"/>
                </a:lnTo>
                <a:lnTo>
                  <a:pt x="723143" y="954"/>
                </a:lnTo>
                <a:lnTo>
                  <a:pt x="731092" y="1590"/>
                </a:lnTo>
                <a:lnTo>
                  <a:pt x="739042" y="2544"/>
                </a:lnTo>
                <a:lnTo>
                  <a:pt x="746991" y="3498"/>
                </a:lnTo>
                <a:lnTo>
                  <a:pt x="754941" y="4770"/>
                </a:lnTo>
                <a:lnTo>
                  <a:pt x="762890" y="6360"/>
                </a:lnTo>
                <a:lnTo>
                  <a:pt x="770840" y="8268"/>
                </a:lnTo>
                <a:lnTo>
                  <a:pt x="778789" y="10175"/>
                </a:lnTo>
                <a:lnTo>
                  <a:pt x="786421" y="12083"/>
                </a:lnTo>
                <a:lnTo>
                  <a:pt x="794053" y="14627"/>
                </a:lnTo>
                <a:lnTo>
                  <a:pt x="801684" y="16853"/>
                </a:lnTo>
                <a:lnTo>
                  <a:pt x="809634" y="19715"/>
                </a:lnTo>
                <a:lnTo>
                  <a:pt x="816947" y="22577"/>
                </a:lnTo>
                <a:lnTo>
                  <a:pt x="824261" y="25438"/>
                </a:lnTo>
                <a:lnTo>
                  <a:pt x="831256" y="28618"/>
                </a:lnTo>
                <a:lnTo>
                  <a:pt x="838252" y="32116"/>
                </a:lnTo>
                <a:lnTo>
                  <a:pt x="845247" y="35614"/>
                </a:lnTo>
                <a:lnTo>
                  <a:pt x="851925" y="39112"/>
                </a:lnTo>
                <a:lnTo>
                  <a:pt x="858921" y="42927"/>
                </a:lnTo>
                <a:lnTo>
                  <a:pt x="872276" y="51513"/>
                </a:lnTo>
                <a:lnTo>
                  <a:pt x="884677" y="60098"/>
                </a:lnTo>
                <a:lnTo>
                  <a:pt x="896760" y="69320"/>
                </a:lnTo>
                <a:lnTo>
                  <a:pt x="908526" y="79177"/>
                </a:lnTo>
                <a:lnTo>
                  <a:pt x="919655" y="89353"/>
                </a:lnTo>
                <a:lnTo>
                  <a:pt x="930466" y="100482"/>
                </a:lnTo>
                <a:lnTo>
                  <a:pt x="940324" y="111929"/>
                </a:lnTo>
                <a:lnTo>
                  <a:pt x="949863" y="123695"/>
                </a:lnTo>
                <a:lnTo>
                  <a:pt x="958449" y="135778"/>
                </a:lnTo>
                <a:lnTo>
                  <a:pt x="966716" y="148497"/>
                </a:lnTo>
                <a:lnTo>
                  <a:pt x="974666" y="161534"/>
                </a:lnTo>
                <a:lnTo>
                  <a:pt x="981661" y="174889"/>
                </a:lnTo>
                <a:lnTo>
                  <a:pt x="988021" y="188563"/>
                </a:lnTo>
                <a:lnTo>
                  <a:pt x="993744" y="202554"/>
                </a:lnTo>
                <a:lnTo>
                  <a:pt x="998832" y="217181"/>
                </a:lnTo>
                <a:lnTo>
                  <a:pt x="1003284" y="231490"/>
                </a:lnTo>
                <a:lnTo>
                  <a:pt x="1007100" y="246435"/>
                </a:lnTo>
                <a:lnTo>
                  <a:pt x="1009961" y="261380"/>
                </a:lnTo>
                <a:lnTo>
                  <a:pt x="1012187" y="276643"/>
                </a:lnTo>
                <a:lnTo>
                  <a:pt x="1013777" y="291906"/>
                </a:lnTo>
                <a:lnTo>
                  <a:pt x="1014095" y="299856"/>
                </a:lnTo>
                <a:lnTo>
                  <a:pt x="1014413" y="307488"/>
                </a:lnTo>
                <a:lnTo>
                  <a:pt x="1014413" y="315119"/>
                </a:lnTo>
                <a:lnTo>
                  <a:pt x="1014413" y="323387"/>
                </a:lnTo>
                <a:lnTo>
                  <a:pt x="1014095" y="331018"/>
                </a:lnTo>
                <a:lnTo>
                  <a:pt x="1013459" y="338968"/>
                </a:lnTo>
                <a:lnTo>
                  <a:pt x="1012823" y="346917"/>
                </a:lnTo>
                <a:lnTo>
                  <a:pt x="1011869" y="354867"/>
                </a:lnTo>
                <a:lnTo>
                  <a:pt x="1010915" y="362498"/>
                </a:lnTo>
                <a:lnTo>
                  <a:pt x="1009644" y="370448"/>
                </a:lnTo>
                <a:lnTo>
                  <a:pt x="1008054" y="378715"/>
                </a:lnTo>
                <a:lnTo>
                  <a:pt x="1006146" y="386665"/>
                </a:lnTo>
                <a:lnTo>
                  <a:pt x="1004238" y="394614"/>
                </a:lnTo>
                <a:lnTo>
                  <a:pt x="1002330" y="402246"/>
                </a:lnTo>
                <a:lnTo>
                  <a:pt x="999786" y="409877"/>
                </a:lnTo>
                <a:lnTo>
                  <a:pt x="997560" y="417509"/>
                </a:lnTo>
                <a:lnTo>
                  <a:pt x="994698" y="424822"/>
                </a:lnTo>
                <a:lnTo>
                  <a:pt x="991837" y="432136"/>
                </a:lnTo>
                <a:lnTo>
                  <a:pt x="988975" y="439767"/>
                </a:lnTo>
                <a:lnTo>
                  <a:pt x="985795" y="447081"/>
                </a:lnTo>
                <a:lnTo>
                  <a:pt x="982297" y="454077"/>
                </a:lnTo>
                <a:lnTo>
                  <a:pt x="978799" y="461072"/>
                </a:lnTo>
                <a:lnTo>
                  <a:pt x="975302" y="467750"/>
                </a:lnTo>
                <a:lnTo>
                  <a:pt x="971486" y="474427"/>
                </a:lnTo>
                <a:lnTo>
                  <a:pt x="962900" y="487465"/>
                </a:lnTo>
                <a:lnTo>
                  <a:pt x="954315" y="500502"/>
                </a:lnTo>
                <a:lnTo>
                  <a:pt x="945093" y="512585"/>
                </a:lnTo>
                <a:lnTo>
                  <a:pt x="935236" y="524032"/>
                </a:lnTo>
                <a:lnTo>
                  <a:pt x="925061" y="535162"/>
                </a:lnTo>
                <a:lnTo>
                  <a:pt x="914249" y="545973"/>
                </a:lnTo>
                <a:lnTo>
                  <a:pt x="902484" y="556148"/>
                </a:lnTo>
                <a:lnTo>
                  <a:pt x="890719" y="565370"/>
                </a:lnTo>
                <a:lnTo>
                  <a:pt x="878635" y="574273"/>
                </a:lnTo>
                <a:lnTo>
                  <a:pt x="865916" y="582541"/>
                </a:lnTo>
                <a:lnTo>
                  <a:pt x="852879" y="590172"/>
                </a:lnTo>
                <a:lnTo>
                  <a:pt x="839524" y="597168"/>
                </a:lnTo>
                <a:lnTo>
                  <a:pt x="825851" y="603846"/>
                </a:lnTo>
                <a:lnTo>
                  <a:pt x="811859" y="609569"/>
                </a:lnTo>
                <a:lnTo>
                  <a:pt x="797232" y="614657"/>
                </a:lnTo>
                <a:lnTo>
                  <a:pt x="782923" y="619109"/>
                </a:lnTo>
                <a:lnTo>
                  <a:pt x="767978" y="622606"/>
                </a:lnTo>
                <a:lnTo>
                  <a:pt x="753033" y="625786"/>
                </a:lnTo>
                <a:lnTo>
                  <a:pt x="737770" y="628012"/>
                </a:lnTo>
                <a:lnTo>
                  <a:pt x="722507" y="629602"/>
                </a:lnTo>
                <a:lnTo>
                  <a:pt x="714557" y="629920"/>
                </a:lnTo>
                <a:lnTo>
                  <a:pt x="706926" y="630238"/>
                </a:lnTo>
                <a:lnTo>
                  <a:pt x="699294" y="630238"/>
                </a:lnTo>
                <a:lnTo>
                  <a:pt x="691027" y="630238"/>
                </a:lnTo>
                <a:lnTo>
                  <a:pt x="683395" y="629920"/>
                </a:lnTo>
                <a:lnTo>
                  <a:pt x="675446" y="629284"/>
                </a:lnTo>
                <a:lnTo>
                  <a:pt x="667496" y="628648"/>
                </a:lnTo>
                <a:lnTo>
                  <a:pt x="659547" y="627694"/>
                </a:lnTo>
                <a:lnTo>
                  <a:pt x="651915" y="626740"/>
                </a:lnTo>
                <a:lnTo>
                  <a:pt x="643966" y="625150"/>
                </a:lnTo>
                <a:lnTo>
                  <a:pt x="635698" y="623878"/>
                </a:lnTo>
                <a:lnTo>
                  <a:pt x="627749" y="621970"/>
                </a:lnTo>
                <a:lnTo>
                  <a:pt x="619799" y="620063"/>
                </a:lnTo>
                <a:lnTo>
                  <a:pt x="612167" y="617837"/>
                </a:lnTo>
                <a:lnTo>
                  <a:pt x="604536" y="615611"/>
                </a:lnTo>
                <a:lnTo>
                  <a:pt x="596904" y="613067"/>
                </a:lnTo>
                <a:lnTo>
                  <a:pt x="589591" y="610523"/>
                </a:lnTo>
                <a:lnTo>
                  <a:pt x="582277" y="607661"/>
                </a:lnTo>
                <a:lnTo>
                  <a:pt x="574646" y="604800"/>
                </a:lnTo>
                <a:lnTo>
                  <a:pt x="567332" y="601620"/>
                </a:lnTo>
                <a:lnTo>
                  <a:pt x="560337" y="597804"/>
                </a:lnTo>
                <a:lnTo>
                  <a:pt x="553341" y="594306"/>
                </a:lnTo>
                <a:lnTo>
                  <a:pt x="546663" y="590808"/>
                </a:lnTo>
                <a:lnTo>
                  <a:pt x="539986" y="586993"/>
                </a:lnTo>
                <a:lnTo>
                  <a:pt x="526949" y="578725"/>
                </a:lnTo>
                <a:lnTo>
                  <a:pt x="513911" y="570140"/>
                </a:lnTo>
                <a:lnTo>
                  <a:pt x="501828" y="560918"/>
                </a:lnTo>
                <a:lnTo>
                  <a:pt x="490381" y="551061"/>
                </a:lnTo>
                <a:lnTo>
                  <a:pt x="479252" y="540249"/>
                </a:lnTo>
                <a:lnTo>
                  <a:pt x="468440" y="529438"/>
                </a:lnTo>
                <a:lnTo>
                  <a:pt x="458265" y="518309"/>
                </a:lnTo>
                <a:lnTo>
                  <a:pt x="449043" y="506544"/>
                </a:lnTo>
                <a:lnTo>
                  <a:pt x="440140" y="494460"/>
                </a:lnTo>
                <a:lnTo>
                  <a:pt x="431872" y="481423"/>
                </a:lnTo>
                <a:lnTo>
                  <a:pt x="424241" y="468386"/>
                </a:lnTo>
                <a:lnTo>
                  <a:pt x="417245" y="455031"/>
                </a:lnTo>
                <a:lnTo>
                  <a:pt x="410568" y="441675"/>
                </a:lnTo>
                <a:lnTo>
                  <a:pt x="404844" y="427366"/>
                </a:lnTo>
                <a:lnTo>
                  <a:pt x="399756" y="413057"/>
                </a:lnTo>
                <a:lnTo>
                  <a:pt x="395305" y="398430"/>
                </a:lnTo>
                <a:lnTo>
                  <a:pt x="391489" y="383803"/>
                </a:lnTo>
                <a:lnTo>
                  <a:pt x="388627" y="368540"/>
                </a:lnTo>
                <a:lnTo>
                  <a:pt x="386401" y="353277"/>
                </a:lnTo>
                <a:lnTo>
                  <a:pt x="384811" y="338014"/>
                </a:lnTo>
                <a:lnTo>
                  <a:pt x="384493" y="330382"/>
                </a:lnTo>
                <a:lnTo>
                  <a:pt x="384175" y="322751"/>
                </a:lnTo>
                <a:lnTo>
                  <a:pt x="384175" y="314483"/>
                </a:lnTo>
                <a:lnTo>
                  <a:pt x="384175" y="306851"/>
                </a:lnTo>
                <a:lnTo>
                  <a:pt x="384493" y="298902"/>
                </a:lnTo>
                <a:lnTo>
                  <a:pt x="385129" y="291270"/>
                </a:lnTo>
                <a:lnTo>
                  <a:pt x="385765" y="283321"/>
                </a:lnTo>
                <a:lnTo>
                  <a:pt x="386719" y="275371"/>
                </a:lnTo>
                <a:lnTo>
                  <a:pt x="387673" y="267422"/>
                </a:lnTo>
                <a:lnTo>
                  <a:pt x="389263" y="259472"/>
                </a:lnTo>
                <a:lnTo>
                  <a:pt x="390535" y="251523"/>
                </a:lnTo>
                <a:lnTo>
                  <a:pt x="392443" y="243573"/>
                </a:lnTo>
                <a:lnTo>
                  <a:pt x="394351" y="235624"/>
                </a:lnTo>
                <a:lnTo>
                  <a:pt x="396577" y="227992"/>
                </a:lnTo>
                <a:lnTo>
                  <a:pt x="398802" y="220361"/>
                </a:lnTo>
                <a:lnTo>
                  <a:pt x="401346" y="212729"/>
                </a:lnTo>
                <a:lnTo>
                  <a:pt x="403890" y="204780"/>
                </a:lnTo>
                <a:lnTo>
                  <a:pt x="406752" y="197466"/>
                </a:lnTo>
                <a:lnTo>
                  <a:pt x="409614" y="190153"/>
                </a:lnTo>
                <a:lnTo>
                  <a:pt x="412794" y="183157"/>
                </a:lnTo>
                <a:lnTo>
                  <a:pt x="416609" y="176161"/>
                </a:lnTo>
                <a:lnTo>
                  <a:pt x="420107" y="169166"/>
                </a:lnTo>
                <a:lnTo>
                  <a:pt x="423605" y="162488"/>
                </a:lnTo>
                <a:lnTo>
                  <a:pt x="427421" y="155811"/>
                </a:lnTo>
                <a:lnTo>
                  <a:pt x="435688" y="142137"/>
                </a:lnTo>
                <a:lnTo>
                  <a:pt x="444274" y="129736"/>
                </a:lnTo>
                <a:lnTo>
                  <a:pt x="453495" y="117653"/>
                </a:lnTo>
                <a:lnTo>
                  <a:pt x="463352" y="105888"/>
                </a:lnTo>
                <a:lnTo>
                  <a:pt x="474164" y="94758"/>
                </a:lnTo>
                <a:lnTo>
                  <a:pt x="484975" y="83947"/>
                </a:lnTo>
                <a:lnTo>
                  <a:pt x="496104" y="74090"/>
                </a:lnTo>
                <a:lnTo>
                  <a:pt x="507870" y="64550"/>
                </a:lnTo>
                <a:lnTo>
                  <a:pt x="519953" y="55965"/>
                </a:lnTo>
                <a:lnTo>
                  <a:pt x="532990" y="47697"/>
                </a:lnTo>
                <a:lnTo>
                  <a:pt x="546027" y="39748"/>
                </a:lnTo>
                <a:lnTo>
                  <a:pt x="559383" y="32752"/>
                </a:lnTo>
                <a:lnTo>
                  <a:pt x="572738" y="26392"/>
                </a:lnTo>
                <a:lnTo>
                  <a:pt x="587047" y="20669"/>
                </a:lnTo>
                <a:lnTo>
                  <a:pt x="601356" y="15581"/>
                </a:lnTo>
                <a:lnTo>
                  <a:pt x="615983" y="11129"/>
                </a:lnTo>
                <a:lnTo>
                  <a:pt x="630610" y="7314"/>
                </a:lnTo>
                <a:lnTo>
                  <a:pt x="645873" y="4452"/>
                </a:lnTo>
                <a:lnTo>
                  <a:pt x="661137" y="2226"/>
                </a:lnTo>
                <a:lnTo>
                  <a:pt x="676400" y="636"/>
                </a:lnTo>
                <a:lnTo>
                  <a:pt x="684031" y="318"/>
                </a:lnTo>
                <a:lnTo>
                  <a:pt x="691663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286893" y="2316743"/>
            <a:ext cx="2769170" cy="631391"/>
            <a:chOff x="1286893" y="2316743"/>
            <a:chExt cx="2769170" cy="631391"/>
          </a:xfrm>
        </p:grpSpPr>
        <p:sp>
          <p:nvSpPr>
            <p:cNvPr id="650" name="KSO_Shape"/>
            <p:cNvSpPr>
              <a:spLocks/>
            </p:cNvSpPr>
            <p:nvPr/>
          </p:nvSpPr>
          <p:spPr bwMode="auto">
            <a:xfrm flipH="1">
              <a:off x="1286893" y="2316743"/>
              <a:ext cx="277812" cy="631391"/>
            </a:xfrm>
            <a:custGeom>
              <a:avLst/>
              <a:gdLst/>
              <a:ahLst/>
              <a:cxnLst/>
              <a:rect l="0" t="0" r="r" b="b"/>
              <a:pathLst>
                <a:path w="1397000" h="3173413">
                  <a:moveTo>
                    <a:pt x="389979" y="723900"/>
                  </a:moveTo>
                  <a:lnTo>
                    <a:pt x="405857" y="724218"/>
                  </a:lnTo>
                  <a:lnTo>
                    <a:pt x="419513" y="724852"/>
                  </a:lnTo>
                  <a:lnTo>
                    <a:pt x="423959" y="724535"/>
                  </a:lnTo>
                  <a:lnTo>
                    <a:pt x="428405" y="724535"/>
                  </a:lnTo>
                  <a:lnTo>
                    <a:pt x="969230" y="724535"/>
                  </a:lnTo>
                  <a:lnTo>
                    <a:pt x="973677" y="724535"/>
                  </a:lnTo>
                  <a:lnTo>
                    <a:pt x="978123" y="724852"/>
                  </a:lnTo>
                  <a:lnTo>
                    <a:pt x="991461" y="724218"/>
                  </a:lnTo>
                  <a:lnTo>
                    <a:pt x="1007339" y="723900"/>
                  </a:lnTo>
                  <a:lnTo>
                    <a:pt x="1023853" y="724218"/>
                  </a:lnTo>
                  <a:lnTo>
                    <a:pt x="1041637" y="725170"/>
                  </a:lnTo>
                  <a:lnTo>
                    <a:pt x="1051164" y="725805"/>
                  </a:lnTo>
                  <a:lnTo>
                    <a:pt x="1061009" y="727074"/>
                  </a:lnTo>
                  <a:lnTo>
                    <a:pt x="1071171" y="728344"/>
                  </a:lnTo>
                  <a:lnTo>
                    <a:pt x="1082286" y="729931"/>
                  </a:lnTo>
                  <a:lnTo>
                    <a:pt x="1093084" y="731835"/>
                  </a:lnTo>
                  <a:lnTo>
                    <a:pt x="1104199" y="734057"/>
                  </a:lnTo>
                  <a:lnTo>
                    <a:pt x="1115631" y="736914"/>
                  </a:lnTo>
                  <a:lnTo>
                    <a:pt x="1127064" y="739771"/>
                  </a:lnTo>
                  <a:lnTo>
                    <a:pt x="1139132" y="743263"/>
                  </a:lnTo>
                  <a:lnTo>
                    <a:pt x="1151199" y="747389"/>
                  </a:lnTo>
                  <a:lnTo>
                    <a:pt x="1163585" y="751833"/>
                  </a:lnTo>
                  <a:lnTo>
                    <a:pt x="1175652" y="756912"/>
                  </a:lnTo>
                  <a:lnTo>
                    <a:pt x="1188355" y="762308"/>
                  </a:lnTo>
                  <a:lnTo>
                    <a:pt x="1201058" y="768656"/>
                  </a:lnTo>
                  <a:lnTo>
                    <a:pt x="1213443" y="775639"/>
                  </a:lnTo>
                  <a:lnTo>
                    <a:pt x="1225829" y="782940"/>
                  </a:lnTo>
                  <a:lnTo>
                    <a:pt x="1238214" y="791193"/>
                  </a:lnTo>
                  <a:lnTo>
                    <a:pt x="1250917" y="800080"/>
                  </a:lnTo>
                  <a:lnTo>
                    <a:pt x="1262985" y="809920"/>
                  </a:lnTo>
                  <a:lnTo>
                    <a:pt x="1274735" y="820713"/>
                  </a:lnTo>
                  <a:lnTo>
                    <a:pt x="1286167" y="831822"/>
                  </a:lnTo>
                  <a:lnTo>
                    <a:pt x="1291884" y="837536"/>
                  </a:lnTo>
                  <a:lnTo>
                    <a:pt x="1297600" y="843567"/>
                  </a:lnTo>
                  <a:lnTo>
                    <a:pt x="1303316" y="849598"/>
                  </a:lnTo>
                  <a:lnTo>
                    <a:pt x="1308715" y="855946"/>
                  </a:lnTo>
                  <a:lnTo>
                    <a:pt x="1313796" y="862612"/>
                  </a:lnTo>
                  <a:lnTo>
                    <a:pt x="1318877" y="869277"/>
                  </a:lnTo>
                  <a:lnTo>
                    <a:pt x="1323959" y="876578"/>
                  </a:lnTo>
                  <a:lnTo>
                    <a:pt x="1328722" y="883879"/>
                  </a:lnTo>
                  <a:lnTo>
                    <a:pt x="1333486" y="891179"/>
                  </a:lnTo>
                  <a:lnTo>
                    <a:pt x="1337932" y="898480"/>
                  </a:lnTo>
                  <a:lnTo>
                    <a:pt x="1342378" y="906098"/>
                  </a:lnTo>
                  <a:lnTo>
                    <a:pt x="1346824" y="914033"/>
                  </a:lnTo>
                  <a:lnTo>
                    <a:pt x="1350952" y="922286"/>
                  </a:lnTo>
                  <a:lnTo>
                    <a:pt x="1355081" y="930539"/>
                  </a:lnTo>
                  <a:lnTo>
                    <a:pt x="1360162" y="941966"/>
                  </a:lnTo>
                  <a:lnTo>
                    <a:pt x="1364925" y="953393"/>
                  </a:lnTo>
                  <a:lnTo>
                    <a:pt x="1369054" y="965138"/>
                  </a:lnTo>
                  <a:lnTo>
                    <a:pt x="1373182" y="977199"/>
                  </a:lnTo>
                  <a:lnTo>
                    <a:pt x="1376993" y="989579"/>
                  </a:lnTo>
                  <a:lnTo>
                    <a:pt x="1380486" y="1002275"/>
                  </a:lnTo>
                  <a:lnTo>
                    <a:pt x="1383662" y="1014972"/>
                  </a:lnTo>
                  <a:lnTo>
                    <a:pt x="1386520" y="1028304"/>
                  </a:lnTo>
                  <a:lnTo>
                    <a:pt x="1389061" y="1041953"/>
                  </a:lnTo>
                  <a:lnTo>
                    <a:pt x="1390966" y="1055284"/>
                  </a:lnTo>
                  <a:lnTo>
                    <a:pt x="1392872" y="1069251"/>
                  </a:lnTo>
                  <a:lnTo>
                    <a:pt x="1394460" y="1083534"/>
                  </a:lnTo>
                  <a:lnTo>
                    <a:pt x="1395730" y="1098136"/>
                  </a:lnTo>
                  <a:lnTo>
                    <a:pt x="1396365" y="1113054"/>
                  </a:lnTo>
                  <a:lnTo>
                    <a:pt x="1397000" y="1127973"/>
                  </a:lnTo>
                  <a:lnTo>
                    <a:pt x="1397000" y="1143209"/>
                  </a:lnTo>
                  <a:lnTo>
                    <a:pt x="1397000" y="1159397"/>
                  </a:lnTo>
                  <a:lnTo>
                    <a:pt x="1396365" y="1175903"/>
                  </a:lnTo>
                  <a:lnTo>
                    <a:pt x="1395412" y="1192726"/>
                  </a:lnTo>
                  <a:lnTo>
                    <a:pt x="1394142" y="1210184"/>
                  </a:lnTo>
                  <a:lnTo>
                    <a:pt x="1392554" y="1227642"/>
                  </a:lnTo>
                  <a:lnTo>
                    <a:pt x="1390331" y="1245417"/>
                  </a:lnTo>
                  <a:lnTo>
                    <a:pt x="1388108" y="1263828"/>
                  </a:lnTo>
                  <a:lnTo>
                    <a:pt x="1385250" y="1282238"/>
                  </a:lnTo>
                  <a:lnTo>
                    <a:pt x="1382074" y="1301283"/>
                  </a:lnTo>
                  <a:lnTo>
                    <a:pt x="1378263" y="1320646"/>
                  </a:lnTo>
                  <a:lnTo>
                    <a:pt x="1374453" y="1340325"/>
                  </a:lnTo>
                  <a:lnTo>
                    <a:pt x="1370007" y="1360323"/>
                  </a:lnTo>
                  <a:lnTo>
                    <a:pt x="1365243" y="1380955"/>
                  </a:lnTo>
                  <a:lnTo>
                    <a:pt x="1359844" y="1401904"/>
                  </a:lnTo>
                  <a:lnTo>
                    <a:pt x="1354446" y="1423171"/>
                  </a:lnTo>
                  <a:lnTo>
                    <a:pt x="1347777" y="1445073"/>
                  </a:lnTo>
                  <a:lnTo>
                    <a:pt x="1341425" y="1466975"/>
                  </a:lnTo>
                  <a:lnTo>
                    <a:pt x="1334438" y="1489829"/>
                  </a:lnTo>
                  <a:lnTo>
                    <a:pt x="1326817" y="1512683"/>
                  </a:lnTo>
                  <a:lnTo>
                    <a:pt x="1319195" y="1536172"/>
                  </a:lnTo>
                  <a:lnTo>
                    <a:pt x="1310621" y="1560296"/>
                  </a:lnTo>
                  <a:lnTo>
                    <a:pt x="1302046" y="1584737"/>
                  </a:lnTo>
                  <a:lnTo>
                    <a:pt x="1292201" y="1609813"/>
                  </a:lnTo>
                  <a:lnTo>
                    <a:pt x="1282357" y="1634889"/>
                  </a:lnTo>
                  <a:lnTo>
                    <a:pt x="1272194" y="1660917"/>
                  </a:lnTo>
                  <a:lnTo>
                    <a:pt x="1261397" y="1687263"/>
                  </a:lnTo>
                  <a:lnTo>
                    <a:pt x="1250282" y="1714244"/>
                  </a:lnTo>
                  <a:lnTo>
                    <a:pt x="1237897" y="1741541"/>
                  </a:lnTo>
                  <a:lnTo>
                    <a:pt x="1225829" y="1769474"/>
                  </a:lnTo>
                  <a:lnTo>
                    <a:pt x="1212808" y="1797724"/>
                  </a:lnTo>
                  <a:lnTo>
                    <a:pt x="1199470" y="1826927"/>
                  </a:lnTo>
                  <a:lnTo>
                    <a:pt x="1185180" y="1856447"/>
                  </a:lnTo>
                  <a:lnTo>
                    <a:pt x="1182957" y="1861208"/>
                  </a:lnTo>
                  <a:lnTo>
                    <a:pt x="1180416" y="1865652"/>
                  </a:lnTo>
                  <a:lnTo>
                    <a:pt x="1177558" y="1870096"/>
                  </a:lnTo>
                  <a:lnTo>
                    <a:pt x="1174382" y="1874540"/>
                  </a:lnTo>
                  <a:lnTo>
                    <a:pt x="1171206" y="1878666"/>
                  </a:lnTo>
                  <a:lnTo>
                    <a:pt x="1168031" y="1882792"/>
                  </a:lnTo>
                  <a:lnTo>
                    <a:pt x="1164537" y="1886284"/>
                  </a:lnTo>
                  <a:lnTo>
                    <a:pt x="1160726" y="1889776"/>
                  </a:lnTo>
                  <a:lnTo>
                    <a:pt x="1156916" y="1893267"/>
                  </a:lnTo>
                  <a:lnTo>
                    <a:pt x="1153105" y="1896441"/>
                  </a:lnTo>
                  <a:lnTo>
                    <a:pt x="1148976" y="1899298"/>
                  </a:lnTo>
                  <a:lnTo>
                    <a:pt x="1144848" y="1902155"/>
                  </a:lnTo>
                  <a:lnTo>
                    <a:pt x="1140719" y="1904694"/>
                  </a:lnTo>
                  <a:lnTo>
                    <a:pt x="1136273" y="1907234"/>
                  </a:lnTo>
                  <a:lnTo>
                    <a:pt x="1131510" y="1909456"/>
                  </a:lnTo>
                  <a:lnTo>
                    <a:pt x="1126746" y="1911360"/>
                  </a:lnTo>
                  <a:lnTo>
                    <a:pt x="1105151" y="1731702"/>
                  </a:lnTo>
                  <a:lnTo>
                    <a:pt x="1105151" y="1469197"/>
                  </a:lnTo>
                  <a:lnTo>
                    <a:pt x="1114043" y="1442851"/>
                  </a:lnTo>
                  <a:lnTo>
                    <a:pt x="1122300" y="1416823"/>
                  </a:lnTo>
                  <a:lnTo>
                    <a:pt x="1129922" y="1391747"/>
                  </a:lnTo>
                  <a:lnTo>
                    <a:pt x="1137226" y="1367623"/>
                  </a:lnTo>
                  <a:lnTo>
                    <a:pt x="1143260" y="1344452"/>
                  </a:lnTo>
                  <a:lnTo>
                    <a:pt x="1148976" y="1322233"/>
                  </a:lnTo>
                  <a:lnTo>
                    <a:pt x="1153740" y="1300331"/>
                  </a:lnTo>
                  <a:lnTo>
                    <a:pt x="1158186" y="1280016"/>
                  </a:lnTo>
                  <a:lnTo>
                    <a:pt x="1161997" y="1259701"/>
                  </a:lnTo>
                  <a:lnTo>
                    <a:pt x="1165172" y="1240656"/>
                  </a:lnTo>
                  <a:lnTo>
                    <a:pt x="1167713" y="1222563"/>
                  </a:lnTo>
                  <a:lnTo>
                    <a:pt x="1169936" y="1205105"/>
                  </a:lnTo>
                  <a:lnTo>
                    <a:pt x="1171524" y="1188282"/>
                  </a:lnTo>
                  <a:lnTo>
                    <a:pt x="1172477" y="1172729"/>
                  </a:lnTo>
                  <a:lnTo>
                    <a:pt x="1173112" y="1157493"/>
                  </a:lnTo>
                  <a:lnTo>
                    <a:pt x="1173112" y="1143209"/>
                  </a:lnTo>
                  <a:lnTo>
                    <a:pt x="1173112" y="1132734"/>
                  </a:lnTo>
                  <a:lnTo>
                    <a:pt x="1172794" y="1122894"/>
                  </a:lnTo>
                  <a:lnTo>
                    <a:pt x="1172159" y="1113372"/>
                  </a:lnTo>
                  <a:lnTo>
                    <a:pt x="1171524" y="1104484"/>
                  </a:lnTo>
                  <a:lnTo>
                    <a:pt x="1170571" y="1095596"/>
                  </a:lnTo>
                  <a:lnTo>
                    <a:pt x="1169619" y="1087343"/>
                  </a:lnTo>
                  <a:lnTo>
                    <a:pt x="1168348" y="1079726"/>
                  </a:lnTo>
                  <a:lnTo>
                    <a:pt x="1166760" y="1072107"/>
                  </a:lnTo>
                  <a:lnTo>
                    <a:pt x="1165490" y="1065124"/>
                  </a:lnTo>
                  <a:lnTo>
                    <a:pt x="1163902" y="1058459"/>
                  </a:lnTo>
                  <a:lnTo>
                    <a:pt x="1161997" y="1052110"/>
                  </a:lnTo>
                  <a:lnTo>
                    <a:pt x="1160091" y="1046079"/>
                  </a:lnTo>
                  <a:lnTo>
                    <a:pt x="1156280" y="1034970"/>
                  </a:lnTo>
                  <a:lnTo>
                    <a:pt x="1152152" y="1025130"/>
                  </a:lnTo>
                  <a:lnTo>
                    <a:pt x="1147706" y="1016559"/>
                  </a:lnTo>
                  <a:lnTo>
                    <a:pt x="1143260" y="1008941"/>
                  </a:lnTo>
                  <a:lnTo>
                    <a:pt x="1138496" y="1001958"/>
                  </a:lnTo>
                  <a:lnTo>
                    <a:pt x="1133733" y="995927"/>
                  </a:lnTo>
                  <a:lnTo>
                    <a:pt x="1128334" y="990531"/>
                  </a:lnTo>
                  <a:lnTo>
                    <a:pt x="1123253" y="985135"/>
                  </a:lnTo>
                  <a:lnTo>
                    <a:pt x="1117854" y="980374"/>
                  </a:lnTo>
                  <a:lnTo>
                    <a:pt x="1112456" y="976247"/>
                  </a:lnTo>
                  <a:lnTo>
                    <a:pt x="1108645" y="973390"/>
                  </a:lnTo>
                  <a:lnTo>
                    <a:pt x="1104516" y="970851"/>
                  </a:lnTo>
                  <a:lnTo>
                    <a:pt x="1100388" y="968629"/>
                  </a:lnTo>
                  <a:lnTo>
                    <a:pt x="1095942" y="966407"/>
                  </a:lnTo>
                  <a:lnTo>
                    <a:pt x="1086732" y="962281"/>
                  </a:lnTo>
                  <a:lnTo>
                    <a:pt x="1076887" y="958789"/>
                  </a:lnTo>
                  <a:lnTo>
                    <a:pt x="1076887" y="1218437"/>
                  </a:lnTo>
                  <a:lnTo>
                    <a:pt x="1076887" y="1545377"/>
                  </a:lnTo>
                  <a:lnTo>
                    <a:pt x="1076887" y="1733289"/>
                  </a:lnTo>
                  <a:lnTo>
                    <a:pt x="1099753" y="1918661"/>
                  </a:lnTo>
                  <a:lnTo>
                    <a:pt x="1228052" y="2979788"/>
                  </a:lnTo>
                  <a:lnTo>
                    <a:pt x="1228687" y="2988676"/>
                  </a:lnTo>
                  <a:lnTo>
                    <a:pt x="1229005" y="2997564"/>
                  </a:lnTo>
                  <a:lnTo>
                    <a:pt x="1229005" y="3006134"/>
                  </a:lnTo>
                  <a:lnTo>
                    <a:pt x="1228687" y="3014704"/>
                  </a:lnTo>
                  <a:lnTo>
                    <a:pt x="1227734" y="3023275"/>
                  </a:lnTo>
                  <a:lnTo>
                    <a:pt x="1226464" y="3031527"/>
                  </a:lnTo>
                  <a:lnTo>
                    <a:pt x="1224558" y="3040098"/>
                  </a:lnTo>
                  <a:lnTo>
                    <a:pt x="1222653" y="3048351"/>
                  </a:lnTo>
                  <a:lnTo>
                    <a:pt x="1220112" y="3056286"/>
                  </a:lnTo>
                  <a:lnTo>
                    <a:pt x="1217254" y="3063904"/>
                  </a:lnTo>
                  <a:lnTo>
                    <a:pt x="1213761" y="3071522"/>
                  </a:lnTo>
                  <a:lnTo>
                    <a:pt x="1210268" y="3079140"/>
                  </a:lnTo>
                  <a:lnTo>
                    <a:pt x="1206457" y="3086441"/>
                  </a:lnTo>
                  <a:lnTo>
                    <a:pt x="1202011" y="3093741"/>
                  </a:lnTo>
                  <a:lnTo>
                    <a:pt x="1197565" y="3100724"/>
                  </a:lnTo>
                  <a:lnTo>
                    <a:pt x="1192484" y="3107073"/>
                  </a:lnTo>
                  <a:lnTo>
                    <a:pt x="1187085" y="3113739"/>
                  </a:lnTo>
                  <a:lnTo>
                    <a:pt x="1181369" y="3119770"/>
                  </a:lnTo>
                  <a:lnTo>
                    <a:pt x="1175652" y="3125483"/>
                  </a:lnTo>
                  <a:lnTo>
                    <a:pt x="1169301" y="3131197"/>
                  </a:lnTo>
                  <a:lnTo>
                    <a:pt x="1162949" y="3136275"/>
                  </a:lnTo>
                  <a:lnTo>
                    <a:pt x="1156280" y="3141354"/>
                  </a:lnTo>
                  <a:lnTo>
                    <a:pt x="1149611" y="3146433"/>
                  </a:lnTo>
                  <a:lnTo>
                    <a:pt x="1142307" y="3150559"/>
                  </a:lnTo>
                  <a:lnTo>
                    <a:pt x="1135003" y="3154685"/>
                  </a:lnTo>
                  <a:lnTo>
                    <a:pt x="1127064" y="3158177"/>
                  </a:lnTo>
                  <a:lnTo>
                    <a:pt x="1119125" y="3161669"/>
                  </a:lnTo>
                  <a:lnTo>
                    <a:pt x="1111185" y="3164525"/>
                  </a:lnTo>
                  <a:lnTo>
                    <a:pt x="1102928" y="3167065"/>
                  </a:lnTo>
                  <a:lnTo>
                    <a:pt x="1094671" y="3169287"/>
                  </a:lnTo>
                  <a:lnTo>
                    <a:pt x="1085779" y="3170874"/>
                  </a:lnTo>
                  <a:lnTo>
                    <a:pt x="1076887" y="3172143"/>
                  </a:lnTo>
                  <a:lnTo>
                    <a:pt x="1067995" y="3173096"/>
                  </a:lnTo>
                  <a:lnTo>
                    <a:pt x="1059421" y="3173413"/>
                  </a:lnTo>
                  <a:lnTo>
                    <a:pt x="1050529" y="3173413"/>
                  </a:lnTo>
                  <a:lnTo>
                    <a:pt x="1041955" y="3172778"/>
                  </a:lnTo>
                  <a:lnTo>
                    <a:pt x="1033380" y="3171826"/>
                  </a:lnTo>
                  <a:lnTo>
                    <a:pt x="1025123" y="3170556"/>
                  </a:lnTo>
                  <a:lnTo>
                    <a:pt x="1016549" y="3168969"/>
                  </a:lnTo>
                  <a:lnTo>
                    <a:pt x="1008292" y="3166747"/>
                  </a:lnTo>
                  <a:lnTo>
                    <a:pt x="1000353" y="3164208"/>
                  </a:lnTo>
                  <a:lnTo>
                    <a:pt x="992731" y="3161351"/>
                  </a:lnTo>
                  <a:lnTo>
                    <a:pt x="985109" y="3158177"/>
                  </a:lnTo>
                  <a:lnTo>
                    <a:pt x="977487" y="3154368"/>
                  </a:lnTo>
                  <a:lnTo>
                    <a:pt x="970183" y="3150559"/>
                  </a:lnTo>
                  <a:lnTo>
                    <a:pt x="962879" y="3146433"/>
                  </a:lnTo>
                  <a:lnTo>
                    <a:pt x="955892" y="3141354"/>
                  </a:lnTo>
                  <a:lnTo>
                    <a:pt x="949541" y="3136275"/>
                  </a:lnTo>
                  <a:lnTo>
                    <a:pt x="943190" y="3131197"/>
                  </a:lnTo>
                  <a:lnTo>
                    <a:pt x="936838" y="3125483"/>
                  </a:lnTo>
                  <a:lnTo>
                    <a:pt x="931122" y="3119770"/>
                  </a:lnTo>
                  <a:lnTo>
                    <a:pt x="925406" y="3113739"/>
                  </a:lnTo>
                  <a:lnTo>
                    <a:pt x="920324" y="3107390"/>
                  </a:lnTo>
                  <a:lnTo>
                    <a:pt x="915243" y="3100724"/>
                  </a:lnTo>
                  <a:lnTo>
                    <a:pt x="910162" y="3093741"/>
                  </a:lnTo>
                  <a:lnTo>
                    <a:pt x="906034" y="3086123"/>
                  </a:lnTo>
                  <a:lnTo>
                    <a:pt x="901905" y="3078823"/>
                  </a:lnTo>
                  <a:lnTo>
                    <a:pt x="898412" y="3071205"/>
                  </a:lnTo>
                  <a:lnTo>
                    <a:pt x="894919" y="3063587"/>
                  </a:lnTo>
                  <a:lnTo>
                    <a:pt x="892060" y="3055334"/>
                  </a:lnTo>
                  <a:lnTo>
                    <a:pt x="889520" y="3047081"/>
                  </a:lnTo>
                  <a:lnTo>
                    <a:pt x="887614" y="3038828"/>
                  </a:lnTo>
                  <a:lnTo>
                    <a:pt x="885709" y="3029940"/>
                  </a:lnTo>
                  <a:lnTo>
                    <a:pt x="884439" y="3021053"/>
                  </a:lnTo>
                  <a:lnTo>
                    <a:pt x="748518" y="1897076"/>
                  </a:lnTo>
                  <a:lnTo>
                    <a:pt x="649118" y="1897076"/>
                  </a:lnTo>
                  <a:lnTo>
                    <a:pt x="512879" y="3021053"/>
                  </a:lnTo>
                  <a:lnTo>
                    <a:pt x="511609" y="3029940"/>
                  </a:lnTo>
                  <a:lnTo>
                    <a:pt x="510021" y="3038828"/>
                  </a:lnTo>
                  <a:lnTo>
                    <a:pt x="507798" y="3047081"/>
                  </a:lnTo>
                  <a:lnTo>
                    <a:pt x="505258" y="3055334"/>
                  </a:lnTo>
                  <a:lnTo>
                    <a:pt x="502399" y="3063587"/>
                  </a:lnTo>
                  <a:lnTo>
                    <a:pt x="498906" y="3071205"/>
                  </a:lnTo>
                  <a:lnTo>
                    <a:pt x="495413" y="3078823"/>
                  </a:lnTo>
                  <a:lnTo>
                    <a:pt x="491284" y="3086123"/>
                  </a:lnTo>
                  <a:lnTo>
                    <a:pt x="487156" y="3093741"/>
                  </a:lnTo>
                  <a:lnTo>
                    <a:pt x="482392" y="3100724"/>
                  </a:lnTo>
                  <a:lnTo>
                    <a:pt x="477311" y="3107390"/>
                  </a:lnTo>
                  <a:lnTo>
                    <a:pt x="472230" y="3113739"/>
                  </a:lnTo>
                  <a:lnTo>
                    <a:pt x="466196" y="3119770"/>
                  </a:lnTo>
                  <a:lnTo>
                    <a:pt x="460480" y="3125483"/>
                  </a:lnTo>
                  <a:lnTo>
                    <a:pt x="454446" y="3131197"/>
                  </a:lnTo>
                  <a:lnTo>
                    <a:pt x="447777" y="3136275"/>
                  </a:lnTo>
                  <a:lnTo>
                    <a:pt x="441426" y="3141354"/>
                  </a:lnTo>
                  <a:lnTo>
                    <a:pt x="434439" y="3146433"/>
                  </a:lnTo>
                  <a:lnTo>
                    <a:pt x="427452" y="3150559"/>
                  </a:lnTo>
                  <a:lnTo>
                    <a:pt x="420148" y="3154368"/>
                  </a:lnTo>
                  <a:lnTo>
                    <a:pt x="412209" y="3158177"/>
                  </a:lnTo>
                  <a:lnTo>
                    <a:pt x="404587" y="3161351"/>
                  </a:lnTo>
                  <a:lnTo>
                    <a:pt x="396965" y="3164208"/>
                  </a:lnTo>
                  <a:lnTo>
                    <a:pt x="389026" y="3166747"/>
                  </a:lnTo>
                  <a:lnTo>
                    <a:pt x="380769" y="3168969"/>
                  </a:lnTo>
                  <a:lnTo>
                    <a:pt x="372512" y="3170556"/>
                  </a:lnTo>
                  <a:lnTo>
                    <a:pt x="364256" y="3171826"/>
                  </a:lnTo>
                  <a:lnTo>
                    <a:pt x="355363" y="3172778"/>
                  </a:lnTo>
                  <a:lnTo>
                    <a:pt x="346789" y="3173413"/>
                  </a:lnTo>
                  <a:lnTo>
                    <a:pt x="338215" y="3173413"/>
                  </a:lnTo>
                  <a:lnTo>
                    <a:pt x="329323" y="3173096"/>
                  </a:lnTo>
                  <a:lnTo>
                    <a:pt x="320431" y="3172143"/>
                  </a:lnTo>
                  <a:lnTo>
                    <a:pt x="311856" y="3170874"/>
                  </a:lnTo>
                  <a:lnTo>
                    <a:pt x="302964" y="3169287"/>
                  </a:lnTo>
                  <a:lnTo>
                    <a:pt x="294390" y="3167065"/>
                  </a:lnTo>
                  <a:lnTo>
                    <a:pt x="286133" y="3164525"/>
                  </a:lnTo>
                  <a:lnTo>
                    <a:pt x="278193" y="3161669"/>
                  </a:lnTo>
                  <a:lnTo>
                    <a:pt x="270254" y="3158177"/>
                  </a:lnTo>
                  <a:lnTo>
                    <a:pt x="262632" y="3154685"/>
                  </a:lnTo>
                  <a:lnTo>
                    <a:pt x="255328" y="3150559"/>
                  </a:lnTo>
                  <a:lnTo>
                    <a:pt x="248024" y="3146433"/>
                  </a:lnTo>
                  <a:lnTo>
                    <a:pt x="241038" y="3141354"/>
                  </a:lnTo>
                  <a:lnTo>
                    <a:pt x="234369" y="3136275"/>
                  </a:lnTo>
                  <a:lnTo>
                    <a:pt x="228017" y="3131197"/>
                  </a:lnTo>
                  <a:lnTo>
                    <a:pt x="221666" y="3125483"/>
                  </a:lnTo>
                  <a:lnTo>
                    <a:pt x="215949" y="3119770"/>
                  </a:lnTo>
                  <a:lnTo>
                    <a:pt x="210551" y="3113739"/>
                  </a:lnTo>
                  <a:lnTo>
                    <a:pt x="205152" y="3107073"/>
                  </a:lnTo>
                  <a:lnTo>
                    <a:pt x="200071" y="3100724"/>
                  </a:lnTo>
                  <a:lnTo>
                    <a:pt x="195625" y="3093741"/>
                  </a:lnTo>
                  <a:lnTo>
                    <a:pt x="190861" y="3086441"/>
                  </a:lnTo>
                  <a:lnTo>
                    <a:pt x="187050" y="3079140"/>
                  </a:lnTo>
                  <a:lnTo>
                    <a:pt x="183557" y="3071522"/>
                  </a:lnTo>
                  <a:lnTo>
                    <a:pt x="180064" y="3063904"/>
                  </a:lnTo>
                  <a:lnTo>
                    <a:pt x="177206" y="3056286"/>
                  </a:lnTo>
                  <a:lnTo>
                    <a:pt x="174665" y="3048351"/>
                  </a:lnTo>
                  <a:lnTo>
                    <a:pt x="172760" y="3040098"/>
                  </a:lnTo>
                  <a:lnTo>
                    <a:pt x="170854" y="3031527"/>
                  </a:lnTo>
                  <a:lnTo>
                    <a:pt x="169584" y="3023275"/>
                  </a:lnTo>
                  <a:lnTo>
                    <a:pt x="168631" y="3014704"/>
                  </a:lnTo>
                  <a:lnTo>
                    <a:pt x="168313" y="3006134"/>
                  </a:lnTo>
                  <a:lnTo>
                    <a:pt x="168313" y="2997564"/>
                  </a:lnTo>
                  <a:lnTo>
                    <a:pt x="168631" y="2988676"/>
                  </a:lnTo>
                  <a:lnTo>
                    <a:pt x="169584" y="2979788"/>
                  </a:lnTo>
                  <a:lnTo>
                    <a:pt x="297565" y="1918661"/>
                  </a:lnTo>
                  <a:lnTo>
                    <a:pt x="320431" y="1733289"/>
                  </a:lnTo>
                  <a:lnTo>
                    <a:pt x="320431" y="1545695"/>
                  </a:lnTo>
                  <a:lnTo>
                    <a:pt x="320431" y="1218437"/>
                  </a:lnTo>
                  <a:lnTo>
                    <a:pt x="320431" y="958472"/>
                  </a:lnTo>
                  <a:lnTo>
                    <a:pt x="315032" y="960376"/>
                  </a:lnTo>
                  <a:lnTo>
                    <a:pt x="309633" y="962598"/>
                  </a:lnTo>
                  <a:lnTo>
                    <a:pt x="299788" y="967360"/>
                  </a:lnTo>
                  <a:lnTo>
                    <a:pt x="295025" y="969899"/>
                  </a:lnTo>
                  <a:lnTo>
                    <a:pt x="290579" y="972438"/>
                  </a:lnTo>
                  <a:lnTo>
                    <a:pt x="286450" y="975295"/>
                  </a:lnTo>
                  <a:lnTo>
                    <a:pt x="282004" y="978152"/>
                  </a:lnTo>
                  <a:lnTo>
                    <a:pt x="277876" y="981326"/>
                  </a:lnTo>
                  <a:lnTo>
                    <a:pt x="274065" y="984817"/>
                  </a:lnTo>
                  <a:lnTo>
                    <a:pt x="270254" y="988944"/>
                  </a:lnTo>
                  <a:lnTo>
                    <a:pt x="266443" y="993070"/>
                  </a:lnTo>
                  <a:lnTo>
                    <a:pt x="262632" y="997514"/>
                  </a:lnTo>
                  <a:lnTo>
                    <a:pt x="259139" y="1002275"/>
                  </a:lnTo>
                  <a:lnTo>
                    <a:pt x="255646" y="1007354"/>
                  </a:lnTo>
                  <a:lnTo>
                    <a:pt x="252153" y="1012750"/>
                  </a:lnTo>
                  <a:lnTo>
                    <a:pt x="248342" y="1018781"/>
                  </a:lnTo>
                  <a:lnTo>
                    <a:pt x="245166" y="1025130"/>
                  </a:lnTo>
                  <a:lnTo>
                    <a:pt x="241038" y="1034970"/>
                  </a:lnTo>
                  <a:lnTo>
                    <a:pt x="236909" y="1046079"/>
                  </a:lnTo>
                  <a:lnTo>
                    <a:pt x="235321" y="1052110"/>
                  </a:lnTo>
                  <a:lnTo>
                    <a:pt x="233416" y="1058459"/>
                  </a:lnTo>
                  <a:lnTo>
                    <a:pt x="231828" y="1065124"/>
                  </a:lnTo>
                  <a:lnTo>
                    <a:pt x="230240" y="1072107"/>
                  </a:lnTo>
                  <a:lnTo>
                    <a:pt x="228970" y="1079726"/>
                  </a:lnTo>
                  <a:lnTo>
                    <a:pt x="227699" y="1087343"/>
                  </a:lnTo>
                  <a:lnTo>
                    <a:pt x="226747" y="1095596"/>
                  </a:lnTo>
                  <a:lnTo>
                    <a:pt x="225794" y="1104484"/>
                  </a:lnTo>
                  <a:lnTo>
                    <a:pt x="225159" y="1113372"/>
                  </a:lnTo>
                  <a:lnTo>
                    <a:pt x="224524" y="1122894"/>
                  </a:lnTo>
                  <a:lnTo>
                    <a:pt x="224206" y="1132734"/>
                  </a:lnTo>
                  <a:lnTo>
                    <a:pt x="223889" y="1143209"/>
                  </a:lnTo>
                  <a:lnTo>
                    <a:pt x="224206" y="1157493"/>
                  </a:lnTo>
                  <a:lnTo>
                    <a:pt x="224841" y="1172729"/>
                  </a:lnTo>
                  <a:lnTo>
                    <a:pt x="225794" y="1188282"/>
                  </a:lnTo>
                  <a:lnTo>
                    <a:pt x="227382" y="1205105"/>
                  </a:lnTo>
                  <a:lnTo>
                    <a:pt x="229605" y="1222563"/>
                  </a:lnTo>
                  <a:lnTo>
                    <a:pt x="232146" y="1240974"/>
                  </a:lnTo>
                  <a:lnTo>
                    <a:pt x="235321" y="1260019"/>
                  </a:lnTo>
                  <a:lnTo>
                    <a:pt x="239132" y="1280016"/>
                  </a:lnTo>
                  <a:lnTo>
                    <a:pt x="243578" y="1300648"/>
                  </a:lnTo>
                  <a:lnTo>
                    <a:pt x="248342" y="1322233"/>
                  </a:lnTo>
                  <a:lnTo>
                    <a:pt x="254376" y="1344769"/>
                  </a:lnTo>
                  <a:lnTo>
                    <a:pt x="260409" y="1367941"/>
                  </a:lnTo>
                  <a:lnTo>
                    <a:pt x="267396" y="1392065"/>
                  </a:lnTo>
                  <a:lnTo>
                    <a:pt x="275018" y="1416823"/>
                  </a:lnTo>
                  <a:lnTo>
                    <a:pt x="283275" y="1442851"/>
                  </a:lnTo>
                  <a:lnTo>
                    <a:pt x="292167" y="1469514"/>
                  </a:lnTo>
                  <a:lnTo>
                    <a:pt x="292167" y="1731384"/>
                  </a:lnTo>
                  <a:lnTo>
                    <a:pt x="270572" y="1911360"/>
                  </a:lnTo>
                  <a:lnTo>
                    <a:pt x="266126" y="1909456"/>
                  </a:lnTo>
                  <a:lnTo>
                    <a:pt x="261362" y="1907234"/>
                  </a:lnTo>
                  <a:lnTo>
                    <a:pt x="257234" y="1904694"/>
                  </a:lnTo>
                  <a:lnTo>
                    <a:pt x="252788" y="1902155"/>
                  </a:lnTo>
                  <a:lnTo>
                    <a:pt x="248342" y="1899298"/>
                  </a:lnTo>
                  <a:lnTo>
                    <a:pt x="244213" y="1896441"/>
                  </a:lnTo>
                  <a:lnTo>
                    <a:pt x="240402" y="1893267"/>
                  </a:lnTo>
                  <a:lnTo>
                    <a:pt x="236592" y="1889776"/>
                  </a:lnTo>
                  <a:lnTo>
                    <a:pt x="232781" y="1886284"/>
                  </a:lnTo>
                  <a:lnTo>
                    <a:pt x="229287" y="1882792"/>
                  </a:lnTo>
                  <a:lnTo>
                    <a:pt x="226112" y="1878666"/>
                  </a:lnTo>
                  <a:lnTo>
                    <a:pt x="222936" y="1874540"/>
                  </a:lnTo>
                  <a:lnTo>
                    <a:pt x="219760" y="1870096"/>
                  </a:lnTo>
                  <a:lnTo>
                    <a:pt x="216902" y="1865652"/>
                  </a:lnTo>
                  <a:lnTo>
                    <a:pt x="214361" y="1861208"/>
                  </a:lnTo>
                  <a:lnTo>
                    <a:pt x="212138" y="1856447"/>
                  </a:lnTo>
                  <a:lnTo>
                    <a:pt x="198165" y="1826927"/>
                  </a:lnTo>
                  <a:lnTo>
                    <a:pt x="184510" y="1797724"/>
                  </a:lnTo>
                  <a:lnTo>
                    <a:pt x="171489" y="1769474"/>
                  </a:lnTo>
                  <a:lnTo>
                    <a:pt x="159421" y="1741541"/>
                  </a:lnTo>
                  <a:lnTo>
                    <a:pt x="147354" y="1714244"/>
                  </a:lnTo>
                  <a:lnTo>
                    <a:pt x="135921" y="1687263"/>
                  </a:lnTo>
                  <a:lnTo>
                    <a:pt x="125124" y="1660917"/>
                  </a:lnTo>
                  <a:lnTo>
                    <a:pt x="114961" y="1634889"/>
                  </a:lnTo>
                  <a:lnTo>
                    <a:pt x="105117" y="1609813"/>
                  </a:lnTo>
                  <a:lnTo>
                    <a:pt x="95589" y="1584737"/>
                  </a:lnTo>
                  <a:lnTo>
                    <a:pt x="87015" y="1560296"/>
                  </a:lnTo>
                  <a:lnTo>
                    <a:pt x="78123" y="1536172"/>
                  </a:lnTo>
                  <a:lnTo>
                    <a:pt x="70184" y="1512683"/>
                  </a:lnTo>
                  <a:lnTo>
                    <a:pt x="62880" y="1489829"/>
                  </a:lnTo>
                  <a:lnTo>
                    <a:pt x="55893" y="1466975"/>
                  </a:lnTo>
                  <a:lnTo>
                    <a:pt x="49224" y="1445073"/>
                  </a:lnTo>
                  <a:lnTo>
                    <a:pt x="43190" y="1423171"/>
                  </a:lnTo>
                  <a:lnTo>
                    <a:pt x="37474" y="1401904"/>
                  </a:lnTo>
                  <a:lnTo>
                    <a:pt x="32393" y="1380955"/>
                  </a:lnTo>
                  <a:lnTo>
                    <a:pt x="27311" y="1360323"/>
                  </a:lnTo>
                  <a:lnTo>
                    <a:pt x="22865" y="1340325"/>
                  </a:lnTo>
                  <a:lnTo>
                    <a:pt x="18737" y="1320646"/>
                  </a:lnTo>
                  <a:lnTo>
                    <a:pt x="15244" y="1301283"/>
                  </a:lnTo>
                  <a:lnTo>
                    <a:pt x="12068" y="1282238"/>
                  </a:lnTo>
                  <a:lnTo>
                    <a:pt x="9210" y="1263828"/>
                  </a:lnTo>
                  <a:lnTo>
                    <a:pt x="6987" y="1245417"/>
                  </a:lnTo>
                  <a:lnTo>
                    <a:pt x="4764" y="1227642"/>
                  </a:lnTo>
                  <a:lnTo>
                    <a:pt x="3176" y="1210184"/>
                  </a:lnTo>
                  <a:lnTo>
                    <a:pt x="1906" y="1192726"/>
                  </a:lnTo>
                  <a:lnTo>
                    <a:pt x="953" y="1175903"/>
                  </a:lnTo>
                  <a:lnTo>
                    <a:pt x="318" y="1159397"/>
                  </a:lnTo>
                  <a:lnTo>
                    <a:pt x="0" y="1143209"/>
                  </a:lnTo>
                  <a:lnTo>
                    <a:pt x="318" y="1127973"/>
                  </a:lnTo>
                  <a:lnTo>
                    <a:pt x="953" y="1113054"/>
                  </a:lnTo>
                  <a:lnTo>
                    <a:pt x="1588" y="1098136"/>
                  </a:lnTo>
                  <a:lnTo>
                    <a:pt x="2858" y="1083534"/>
                  </a:lnTo>
                  <a:lnTo>
                    <a:pt x="4446" y="1069251"/>
                  </a:lnTo>
                  <a:lnTo>
                    <a:pt x="6034" y="1055284"/>
                  </a:lnTo>
                  <a:lnTo>
                    <a:pt x="8257" y="1041953"/>
                  </a:lnTo>
                  <a:lnTo>
                    <a:pt x="10798" y="1028304"/>
                  </a:lnTo>
                  <a:lnTo>
                    <a:pt x="13656" y="1014972"/>
                  </a:lnTo>
                  <a:lnTo>
                    <a:pt x="16832" y="1002275"/>
                  </a:lnTo>
                  <a:lnTo>
                    <a:pt x="20325" y="989579"/>
                  </a:lnTo>
                  <a:lnTo>
                    <a:pt x="23818" y="977199"/>
                  </a:lnTo>
                  <a:lnTo>
                    <a:pt x="27947" y="965138"/>
                  </a:lnTo>
                  <a:lnTo>
                    <a:pt x="32710" y="953393"/>
                  </a:lnTo>
                  <a:lnTo>
                    <a:pt x="37474" y="941966"/>
                  </a:lnTo>
                  <a:lnTo>
                    <a:pt x="42555" y="930539"/>
                  </a:lnTo>
                  <a:lnTo>
                    <a:pt x="47636" y="919429"/>
                  </a:lnTo>
                  <a:lnTo>
                    <a:pt x="53352" y="908955"/>
                  </a:lnTo>
                  <a:lnTo>
                    <a:pt x="59069" y="898797"/>
                  </a:lnTo>
                  <a:lnTo>
                    <a:pt x="65420" y="888640"/>
                  </a:lnTo>
                  <a:lnTo>
                    <a:pt x="71772" y="879117"/>
                  </a:lnTo>
                  <a:lnTo>
                    <a:pt x="78441" y="869595"/>
                  </a:lnTo>
                  <a:lnTo>
                    <a:pt x="85427" y="860390"/>
                  </a:lnTo>
                  <a:lnTo>
                    <a:pt x="92414" y="851819"/>
                  </a:lnTo>
                  <a:lnTo>
                    <a:pt x="99718" y="843567"/>
                  </a:lnTo>
                  <a:lnTo>
                    <a:pt x="107340" y="835314"/>
                  </a:lnTo>
                  <a:lnTo>
                    <a:pt x="114961" y="827696"/>
                  </a:lnTo>
                  <a:lnTo>
                    <a:pt x="122583" y="820078"/>
                  </a:lnTo>
                  <a:lnTo>
                    <a:pt x="130522" y="813094"/>
                  </a:lnTo>
                  <a:lnTo>
                    <a:pt x="138462" y="806429"/>
                  </a:lnTo>
                  <a:lnTo>
                    <a:pt x="146719" y="800080"/>
                  </a:lnTo>
                  <a:lnTo>
                    <a:pt x="154975" y="794049"/>
                  </a:lnTo>
                  <a:lnTo>
                    <a:pt x="163232" y="788653"/>
                  </a:lnTo>
                  <a:lnTo>
                    <a:pt x="171489" y="783257"/>
                  </a:lnTo>
                  <a:lnTo>
                    <a:pt x="179746" y="778179"/>
                  </a:lnTo>
                  <a:lnTo>
                    <a:pt x="188321" y="773417"/>
                  </a:lnTo>
                  <a:lnTo>
                    <a:pt x="196895" y="768973"/>
                  </a:lnTo>
                  <a:lnTo>
                    <a:pt x="205152" y="764530"/>
                  </a:lnTo>
                  <a:lnTo>
                    <a:pt x="213409" y="760403"/>
                  </a:lnTo>
                  <a:lnTo>
                    <a:pt x="221666" y="756912"/>
                  </a:lnTo>
                  <a:lnTo>
                    <a:pt x="229605" y="753420"/>
                  </a:lnTo>
                  <a:lnTo>
                    <a:pt x="237862" y="750246"/>
                  </a:lnTo>
                  <a:lnTo>
                    <a:pt x="245801" y="747389"/>
                  </a:lnTo>
                  <a:lnTo>
                    <a:pt x="254376" y="744532"/>
                  </a:lnTo>
                  <a:lnTo>
                    <a:pt x="269937" y="739771"/>
                  </a:lnTo>
                  <a:lnTo>
                    <a:pt x="285498" y="735645"/>
                  </a:lnTo>
                  <a:lnTo>
                    <a:pt x="300424" y="732470"/>
                  </a:lnTo>
                  <a:lnTo>
                    <a:pt x="315349" y="729931"/>
                  </a:lnTo>
                  <a:lnTo>
                    <a:pt x="329323" y="727709"/>
                  </a:lnTo>
                  <a:lnTo>
                    <a:pt x="342978" y="726439"/>
                  </a:lnTo>
                  <a:lnTo>
                    <a:pt x="355681" y="725170"/>
                  </a:lnTo>
                  <a:lnTo>
                    <a:pt x="368066" y="724535"/>
                  </a:lnTo>
                  <a:lnTo>
                    <a:pt x="379499" y="724218"/>
                  </a:lnTo>
                  <a:lnTo>
                    <a:pt x="389979" y="723900"/>
                  </a:lnTo>
                  <a:close/>
                  <a:moveTo>
                    <a:pt x="691663" y="0"/>
                  </a:moveTo>
                  <a:lnTo>
                    <a:pt x="699930" y="0"/>
                  </a:lnTo>
                  <a:lnTo>
                    <a:pt x="707562" y="0"/>
                  </a:lnTo>
                  <a:lnTo>
                    <a:pt x="715511" y="318"/>
                  </a:lnTo>
                  <a:lnTo>
                    <a:pt x="723143" y="954"/>
                  </a:lnTo>
                  <a:lnTo>
                    <a:pt x="731092" y="1590"/>
                  </a:lnTo>
                  <a:lnTo>
                    <a:pt x="739042" y="2544"/>
                  </a:lnTo>
                  <a:lnTo>
                    <a:pt x="746991" y="3498"/>
                  </a:lnTo>
                  <a:lnTo>
                    <a:pt x="754941" y="4770"/>
                  </a:lnTo>
                  <a:lnTo>
                    <a:pt x="762890" y="6360"/>
                  </a:lnTo>
                  <a:lnTo>
                    <a:pt x="770840" y="8268"/>
                  </a:lnTo>
                  <a:lnTo>
                    <a:pt x="778789" y="10175"/>
                  </a:lnTo>
                  <a:lnTo>
                    <a:pt x="786421" y="12083"/>
                  </a:lnTo>
                  <a:lnTo>
                    <a:pt x="794053" y="14627"/>
                  </a:lnTo>
                  <a:lnTo>
                    <a:pt x="801684" y="16853"/>
                  </a:lnTo>
                  <a:lnTo>
                    <a:pt x="809634" y="19715"/>
                  </a:lnTo>
                  <a:lnTo>
                    <a:pt x="816947" y="22577"/>
                  </a:lnTo>
                  <a:lnTo>
                    <a:pt x="824261" y="25438"/>
                  </a:lnTo>
                  <a:lnTo>
                    <a:pt x="831256" y="28618"/>
                  </a:lnTo>
                  <a:lnTo>
                    <a:pt x="838252" y="32116"/>
                  </a:lnTo>
                  <a:lnTo>
                    <a:pt x="845247" y="35614"/>
                  </a:lnTo>
                  <a:lnTo>
                    <a:pt x="851925" y="39112"/>
                  </a:lnTo>
                  <a:lnTo>
                    <a:pt x="858921" y="42927"/>
                  </a:lnTo>
                  <a:lnTo>
                    <a:pt x="872276" y="51513"/>
                  </a:lnTo>
                  <a:lnTo>
                    <a:pt x="884677" y="60098"/>
                  </a:lnTo>
                  <a:lnTo>
                    <a:pt x="896760" y="69320"/>
                  </a:lnTo>
                  <a:lnTo>
                    <a:pt x="908526" y="79177"/>
                  </a:lnTo>
                  <a:lnTo>
                    <a:pt x="919655" y="89353"/>
                  </a:lnTo>
                  <a:lnTo>
                    <a:pt x="930466" y="100482"/>
                  </a:lnTo>
                  <a:lnTo>
                    <a:pt x="940324" y="111929"/>
                  </a:lnTo>
                  <a:lnTo>
                    <a:pt x="949863" y="123695"/>
                  </a:lnTo>
                  <a:lnTo>
                    <a:pt x="958449" y="135778"/>
                  </a:lnTo>
                  <a:lnTo>
                    <a:pt x="966716" y="148497"/>
                  </a:lnTo>
                  <a:lnTo>
                    <a:pt x="974666" y="161534"/>
                  </a:lnTo>
                  <a:lnTo>
                    <a:pt x="981661" y="174889"/>
                  </a:lnTo>
                  <a:lnTo>
                    <a:pt x="988021" y="188563"/>
                  </a:lnTo>
                  <a:lnTo>
                    <a:pt x="993744" y="202554"/>
                  </a:lnTo>
                  <a:lnTo>
                    <a:pt x="998832" y="217181"/>
                  </a:lnTo>
                  <a:lnTo>
                    <a:pt x="1003284" y="231490"/>
                  </a:lnTo>
                  <a:lnTo>
                    <a:pt x="1007100" y="246435"/>
                  </a:lnTo>
                  <a:lnTo>
                    <a:pt x="1009961" y="261380"/>
                  </a:lnTo>
                  <a:lnTo>
                    <a:pt x="1012187" y="276643"/>
                  </a:lnTo>
                  <a:lnTo>
                    <a:pt x="1013777" y="291906"/>
                  </a:lnTo>
                  <a:lnTo>
                    <a:pt x="1014095" y="299856"/>
                  </a:lnTo>
                  <a:lnTo>
                    <a:pt x="1014413" y="307488"/>
                  </a:lnTo>
                  <a:lnTo>
                    <a:pt x="1014413" y="315119"/>
                  </a:lnTo>
                  <a:lnTo>
                    <a:pt x="1014413" y="323387"/>
                  </a:lnTo>
                  <a:lnTo>
                    <a:pt x="1014095" y="331018"/>
                  </a:lnTo>
                  <a:lnTo>
                    <a:pt x="1013459" y="338968"/>
                  </a:lnTo>
                  <a:lnTo>
                    <a:pt x="1012823" y="346917"/>
                  </a:lnTo>
                  <a:lnTo>
                    <a:pt x="1011869" y="354867"/>
                  </a:lnTo>
                  <a:lnTo>
                    <a:pt x="1010915" y="362498"/>
                  </a:lnTo>
                  <a:lnTo>
                    <a:pt x="1009644" y="370448"/>
                  </a:lnTo>
                  <a:lnTo>
                    <a:pt x="1008054" y="378715"/>
                  </a:lnTo>
                  <a:lnTo>
                    <a:pt x="1006146" y="386665"/>
                  </a:lnTo>
                  <a:lnTo>
                    <a:pt x="1004238" y="394614"/>
                  </a:lnTo>
                  <a:lnTo>
                    <a:pt x="1002330" y="402246"/>
                  </a:lnTo>
                  <a:lnTo>
                    <a:pt x="999786" y="409877"/>
                  </a:lnTo>
                  <a:lnTo>
                    <a:pt x="997560" y="417509"/>
                  </a:lnTo>
                  <a:lnTo>
                    <a:pt x="994698" y="424822"/>
                  </a:lnTo>
                  <a:lnTo>
                    <a:pt x="991837" y="432136"/>
                  </a:lnTo>
                  <a:lnTo>
                    <a:pt x="988975" y="439767"/>
                  </a:lnTo>
                  <a:lnTo>
                    <a:pt x="985795" y="447081"/>
                  </a:lnTo>
                  <a:lnTo>
                    <a:pt x="982297" y="454077"/>
                  </a:lnTo>
                  <a:lnTo>
                    <a:pt x="978799" y="461072"/>
                  </a:lnTo>
                  <a:lnTo>
                    <a:pt x="975302" y="467750"/>
                  </a:lnTo>
                  <a:lnTo>
                    <a:pt x="971486" y="474427"/>
                  </a:lnTo>
                  <a:lnTo>
                    <a:pt x="962900" y="487465"/>
                  </a:lnTo>
                  <a:lnTo>
                    <a:pt x="954315" y="500502"/>
                  </a:lnTo>
                  <a:lnTo>
                    <a:pt x="945093" y="512585"/>
                  </a:lnTo>
                  <a:lnTo>
                    <a:pt x="935236" y="524032"/>
                  </a:lnTo>
                  <a:lnTo>
                    <a:pt x="925061" y="535162"/>
                  </a:lnTo>
                  <a:lnTo>
                    <a:pt x="914249" y="545973"/>
                  </a:lnTo>
                  <a:lnTo>
                    <a:pt x="902484" y="556148"/>
                  </a:lnTo>
                  <a:lnTo>
                    <a:pt x="890719" y="565370"/>
                  </a:lnTo>
                  <a:lnTo>
                    <a:pt x="878635" y="574273"/>
                  </a:lnTo>
                  <a:lnTo>
                    <a:pt x="865916" y="582541"/>
                  </a:lnTo>
                  <a:lnTo>
                    <a:pt x="852879" y="590172"/>
                  </a:lnTo>
                  <a:lnTo>
                    <a:pt x="839524" y="597168"/>
                  </a:lnTo>
                  <a:lnTo>
                    <a:pt x="825851" y="603846"/>
                  </a:lnTo>
                  <a:lnTo>
                    <a:pt x="811859" y="609569"/>
                  </a:lnTo>
                  <a:lnTo>
                    <a:pt x="797232" y="614657"/>
                  </a:lnTo>
                  <a:lnTo>
                    <a:pt x="782923" y="619109"/>
                  </a:lnTo>
                  <a:lnTo>
                    <a:pt x="767978" y="622606"/>
                  </a:lnTo>
                  <a:lnTo>
                    <a:pt x="753033" y="625786"/>
                  </a:lnTo>
                  <a:lnTo>
                    <a:pt x="737770" y="628012"/>
                  </a:lnTo>
                  <a:lnTo>
                    <a:pt x="722507" y="629602"/>
                  </a:lnTo>
                  <a:lnTo>
                    <a:pt x="714557" y="629920"/>
                  </a:lnTo>
                  <a:lnTo>
                    <a:pt x="706926" y="630238"/>
                  </a:lnTo>
                  <a:lnTo>
                    <a:pt x="699294" y="630238"/>
                  </a:lnTo>
                  <a:lnTo>
                    <a:pt x="691027" y="630238"/>
                  </a:lnTo>
                  <a:lnTo>
                    <a:pt x="683395" y="629920"/>
                  </a:lnTo>
                  <a:lnTo>
                    <a:pt x="675446" y="629284"/>
                  </a:lnTo>
                  <a:lnTo>
                    <a:pt x="667496" y="628648"/>
                  </a:lnTo>
                  <a:lnTo>
                    <a:pt x="659547" y="627694"/>
                  </a:lnTo>
                  <a:lnTo>
                    <a:pt x="651915" y="626740"/>
                  </a:lnTo>
                  <a:lnTo>
                    <a:pt x="643966" y="625150"/>
                  </a:lnTo>
                  <a:lnTo>
                    <a:pt x="635698" y="623878"/>
                  </a:lnTo>
                  <a:lnTo>
                    <a:pt x="627749" y="621970"/>
                  </a:lnTo>
                  <a:lnTo>
                    <a:pt x="619799" y="620063"/>
                  </a:lnTo>
                  <a:lnTo>
                    <a:pt x="612167" y="617837"/>
                  </a:lnTo>
                  <a:lnTo>
                    <a:pt x="604536" y="615611"/>
                  </a:lnTo>
                  <a:lnTo>
                    <a:pt x="596904" y="613067"/>
                  </a:lnTo>
                  <a:lnTo>
                    <a:pt x="589591" y="610523"/>
                  </a:lnTo>
                  <a:lnTo>
                    <a:pt x="582277" y="607661"/>
                  </a:lnTo>
                  <a:lnTo>
                    <a:pt x="574646" y="604800"/>
                  </a:lnTo>
                  <a:lnTo>
                    <a:pt x="567332" y="601620"/>
                  </a:lnTo>
                  <a:lnTo>
                    <a:pt x="560337" y="597804"/>
                  </a:lnTo>
                  <a:lnTo>
                    <a:pt x="553341" y="594306"/>
                  </a:lnTo>
                  <a:lnTo>
                    <a:pt x="546663" y="590808"/>
                  </a:lnTo>
                  <a:lnTo>
                    <a:pt x="539986" y="586993"/>
                  </a:lnTo>
                  <a:lnTo>
                    <a:pt x="526949" y="578725"/>
                  </a:lnTo>
                  <a:lnTo>
                    <a:pt x="513911" y="570140"/>
                  </a:lnTo>
                  <a:lnTo>
                    <a:pt x="501828" y="560918"/>
                  </a:lnTo>
                  <a:lnTo>
                    <a:pt x="490381" y="551061"/>
                  </a:lnTo>
                  <a:lnTo>
                    <a:pt x="479252" y="540249"/>
                  </a:lnTo>
                  <a:lnTo>
                    <a:pt x="468440" y="529438"/>
                  </a:lnTo>
                  <a:lnTo>
                    <a:pt x="458265" y="518309"/>
                  </a:lnTo>
                  <a:lnTo>
                    <a:pt x="449043" y="506544"/>
                  </a:lnTo>
                  <a:lnTo>
                    <a:pt x="440140" y="494460"/>
                  </a:lnTo>
                  <a:lnTo>
                    <a:pt x="431872" y="481423"/>
                  </a:lnTo>
                  <a:lnTo>
                    <a:pt x="424241" y="468386"/>
                  </a:lnTo>
                  <a:lnTo>
                    <a:pt x="417245" y="455031"/>
                  </a:lnTo>
                  <a:lnTo>
                    <a:pt x="410568" y="441675"/>
                  </a:lnTo>
                  <a:lnTo>
                    <a:pt x="404844" y="427366"/>
                  </a:lnTo>
                  <a:lnTo>
                    <a:pt x="399756" y="413057"/>
                  </a:lnTo>
                  <a:lnTo>
                    <a:pt x="395305" y="398430"/>
                  </a:lnTo>
                  <a:lnTo>
                    <a:pt x="391489" y="383803"/>
                  </a:lnTo>
                  <a:lnTo>
                    <a:pt x="388627" y="368540"/>
                  </a:lnTo>
                  <a:lnTo>
                    <a:pt x="386401" y="353277"/>
                  </a:lnTo>
                  <a:lnTo>
                    <a:pt x="384811" y="338014"/>
                  </a:lnTo>
                  <a:lnTo>
                    <a:pt x="384493" y="330382"/>
                  </a:lnTo>
                  <a:lnTo>
                    <a:pt x="384175" y="322751"/>
                  </a:lnTo>
                  <a:lnTo>
                    <a:pt x="384175" y="314483"/>
                  </a:lnTo>
                  <a:lnTo>
                    <a:pt x="384175" y="306851"/>
                  </a:lnTo>
                  <a:lnTo>
                    <a:pt x="384493" y="298902"/>
                  </a:lnTo>
                  <a:lnTo>
                    <a:pt x="385129" y="291270"/>
                  </a:lnTo>
                  <a:lnTo>
                    <a:pt x="385765" y="283321"/>
                  </a:lnTo>
                  <a:lnTo>
                    <a:pt x="386719" y="275371"/>
                  </a:lnTo>
                  <a:lnTo>
                    <a:pt x="387673" y="267422"/>
                  </a:lnTo>
                  <a:lnTo>
                    <a:pt x="389263" y="259472"/>
                  </a:lnTo>
                  <a:lnTo>
                    <a:pt x="390535" y="251523"/>
                  </a:lnTo>
                  <a:lnTo>
                    <a:pt x="392443" y="243573"/>
                  </a:lnTo>
                  <a:lnTo>
                    <a:pt x="394351" y="235624"/>
                  </a:lnTo>
                  <a:lnTo>
                    <a:pt x="396577" y="227992"/>
                  </a:lnTo>
                  <a:lnTo>
                    <a:pt x="398802" y="220361"/>
                  </a:lnTo>
                  <a:lnTo>
                    <a:pt x="401346" y="212729"/>
                  </a:lnTo>
                  <a:lnTo>
                    <a:pt x="403890" y="204780"/>
                  </a:lnTo>
                  <a:lnTo>
                    <a:pt x="406752" y="197466"/>
                  </a:lnTo>
                  <a:lnTo>
                    <a:pt x="409614" y="190153"/>
                  </a:lnTo>
                  <a:lnTo>
                    <a:pt x="412794" y="183157"/>
                  </a:lnTo>
                  <a:lnTo>
                    <a:pt x="416609" y="176161"/>
                  </a:lnTo>
                  <a:lnTo>
                    <a:pt x="420107" y="169166"/>
                  </a:lnTo>
                  <a:lnTo>
                    <a:pt x="423605" y="162488"/>
                  </a:lnTo>
                  <a:lnTo>
                    <a:pt x="427421" y="155811"/>
                  </a:lnTo>
                  <a:lnTo>
                    <a:pt x="435688" y="142137"/>
                  </a:lnTo>
                  <a:lnTo>
                    <a:pt x="444274" y="129736"/>
                  </a:lnTo>
                  <a:lnTo>
                    <a:pt x="453495" y="117653"/>
                  </a:lnTo>
                  <a:lnTo>
                    <a:pt x="463352" y="105888"/>
                  </a:lnTo>
                  <a:lnTo>
                    <a:pt x="474164" y="94758"/>
                  </a:lnTo>
                  <a:lnTo>
                    <a:pt x="484975" y="83947"/>
                  </a:lnTo>
                  <a:lnTo>
                    <a:pt x="496104" y="74090"/>
                  </a:lnTo>
                  <a:lnTo>
                    <a:pt x="507870" y="64550"/>
                  </a:lnTo>
                  <a:lnTo>
                    <a:pt x="519953" y="55965"/>
                  </a:lnTo>
                  <a:lnTo>
                    <a:pt x="532990" y="47697"/>
                  </a:lnTo>
                  <a:lnTo>
                    <a:pt x="546027" y="39748"/>
                  </a:lnTo>
                  <a:lnTo>
                    <a:pt x="559383" y="32752"/>
                  </a:lnTo>
                  <a:lnTo>
                    <a:pt x="572738" y="26392"/>
                  </a:lnTo>
                  <a:lnTo>
                    <a:pt x="587047" y="20669"/>
                  </a:lnTo>
                  <a:lnTo>
                    <a:pt x="601356" y="15581"/>
                  </a:lnTo>
                  <a:lnTo>
                    <a:pt x="615983" y="11129"/>
                  </a:lnTo>
                  <a:lnTo>
                    <a:pt x="630610" y="7314"/>
                  </a:lnTo>
                  <a:lnTo>
                    <a:pt x="645873" y="4452"/>
                  </a:lnTo>
                  <a:lnTo>
                    <a:pt x="661137" y="2226"/>
                  </a:lnTo>
                  <a:lnTo>
                    <a:pt x="676400" y="636"/>
                  </a:lnTo>
                  <a:lnTo>
                    <a:pt x="684031" y="318"/>
                  </a:lnTo>
                  <a:lnTo>
                    <a:pt x="69166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51" name="KSO_Shape"/>
            <p:cNvSpPr>
              <a:spLocks/>
            </p:cNvSpPr>
            <p:nvPr/>
          </p:nvSpPr>
          <p:spPr bwMode="auto">
            <a:xfrm flipH="1">
              <a:off x="1563711" y="2316743"/>
              <a:ext cx="277812" cy="631391"/>
            </a:xfrm>
            <a:custGeom>
              <a:avLst/>
              <a:gdLst/>
              <a:ahLst/>
              <a:cxnLst/>
              <a:rect l="0" t="0" r="r" b="b"/>
              <a:pathLst>
                <a:path w="1397000" h="3173413">
                  <a:moveTo>
                    <a:pt x="389979" y="723900"/>
                  </a:moveTo>
                  <a:lnTo>
                    <a:pt x="405857" y="724218"/>
                  </a:lnTo>
                  <a:lnTo>
                    <a:pt x="419513" y="724852"/>
                  </a:lnTo>
                  <a:lnTo>
                    <a:pt x="423959" y="724535"/>
                  </a:lnTo>
                  <a:lnTo>
                    <a:pt x="428405" y="724535"/>
                  </a:lnTo>
                  <a:lnTo>
                    <a:pt x="969230" y="724535"/>
                  </a:lnTo>
                  <a:lnTo>
                    <a:pt x="973677" y="724535"/>
                  </a:lnTo>
                  <a:lnTo>
                    <a:pt x="978123" y="724852"/>
                  </a:lnTo>
                  <a:lnTo>
                    <a:pt x="991461" y="724218"/>
                  </a:lnTo>
                  <a:lnTo>
                    <a:pt x="1007339" y="723900"/>
                  </a:lnTo>
                  <a:lnTo>
                    <a:pt x="1023853" y="724218"/>
                  </a:lnTo>
                  <a:lnTo>
                    <a:pt x="1041637" y="725170"/>
                  </a:lnTo>
                  <a:lnTo>
                    <a:pt x="1051164" y="725805"/>
                  </a:lnTo>
                  <a:lnTo>
                    <a:pt x="1061009" y="727074"/>
                  </a:lnTo>
                  <a:lnTo>
                    <a:pt x="1071171" y="728344"/>
                  </a:lnTo>
                  <a:lnTo>
                    <a:pt x="1082286" y="729931"/>
                  </a:lnTo>
                  <a:lnTo>
                    <a:pt x="1093084" y="731835"/>
                  </a:lnTo>
                  <a:lnTo>
                    <a:pt x="1104199" y="734057"/>
                  </a:lnTo>
                  <a:lnTo>
                    <a:pt x="1115631" y="736914"/>
                  </a:lnTo>
                  <a:lnTo>
                    <a:pt x="1127064" y="739771"/>
                  </a:lnTo>
                  <a:lnTo>
                    <a:pt x="1139132" y="743263"/>
                  </a:lnTo>
                  <a:lnTo>
                    <a:pt x="1151199" y="747389"/>
                  </a:lnTo>
                  <a:lnTo>
                    <a:pt x="1163585" y="751833"/>
                  </a:lnTo>
                  <a:lnTo>
                    <a:pt x="1175652" y="756912"/>
                  </a:lnTo>
                  <a:lnTo>
                    <a:pt x="1188355" y="762308"/>
                  </a:lnTo>
                  <a:lnTo>
                    <a:pt x="1201058" y="768656"/>
                  </a:lnTo>
                  <a:lnTo>
                    <a:pt x="1213443" y="775639"/>
                  </a:lnTo>
                  <a:lnTo>
                    <a:pt x="1225829" y="782940"/>
                  </a:lnTo>
                  <a:lnTo>
                    <a:pt x="1238214" y="791193"/>
                  </a:lnTo>
                  <a:lnTo>
                    <a:pt x="1250917" y="800080"/>
                  </a:lnTo>
                  <a:lnTo>
                    <a:pt x="1262985" y="809920"/>
                  </a:lnTo>
                  <a:lnTo>
                    <a:pt x="1274735" y="820713"/>
                  </a:lnTo>
                  <a:lnTo>
                    <a:pt x="1286167" y="831822"/>
                  </a:lnTo>
                  <a:lnTo>
                    <a:pt x="1291884" y="837536"/>
                  </a:lnTo>
                  <a:lnTo>
                    <a:pt x="1297600" y="843567"/>
                  </a:lnTo>
                  <a:lnTo>
                    <a:pt x="1303316" y="849598"/>
                  </a:lnTo>
                  <a:lnTo>
                    <a:pt x="1308715" y="855946"/>
                  </a:lnTo>
                  <a:lnTo>
                    <a:pt x="1313796" y="862612"/>
                  </a:lnTo>
                  <a:lnTo>
                    <a:pt x="1318877" y="869277"/>
                  </a:lnTo>
                  <a:lnTo>
                    <a:pt x="1323959" y="876578"/>
                  </a:lnTo>
                  <a:lnTo>
                    <a:pt x="1328722" y="883879"/>
                  </a:lnTo>
                  <a:lnTo>
                    <a:pt x="1333486" y="891179"/>
                  </a:lnTo>
                  <a:lnTo>
                    <a:pt x="1337932" y="898480"/>
                  </a:lnTo>
                  <a:lnTo>
                    <a:pt x="1342378" y="906098"/>
                  </a:lnTo>
                  <a:lnTo>
                    <a:pt x="1346824" y="914033"/>
                  </a:lnTo>
                  <a:lnTo>
                    <a:pt x="1350952" y="922286"/>
                  </a:lnTo>
                  <a:lnTo>
                    <a:pt x="1355081" y="930539"/>
                  </a:lnTo>
                  <a:lnTo>
                    <a:pt x="1360162" y="941966"/>
                  </a:lnTo>
                  <a:lnTo>
                    <a:pt x="1364925" y="953393"/>
                  </a:lnTo>
                  <a:lnTo>
                    <a:pt x="1369054" y="965138"/>
                  </a:lnTo>
                  <a:lnTo>
                    <a:pt x="1373182" y="977199"/>
                  </a:lnTo>
                  <a:lnTo>
                    <a:pt x="1376993" y="989579"/>
                  </a:lnTo>
                  <a:lnTo>
                    <a:pt x="1380486" y="1002275"/>
                  </a:lnTo>
                  <a:lnTo>
                    <a:pt x="1383662" y="1014972"/>
                  </a:lnTo>
                  <a:lnTo>
                    <a:pt x="1386520" y="1028304"/>
                  </a:lnTo>
                  <a:lnTo>
                    <a:pt x="1389061" y="1041953"/>
                  </a:lnTo>
                  <a:lnTo>
                    <a:pt x="1390966" y="1055284"/>
                  </a:lnTo>
                  <a:lnTo>
                    <a:pt x="1392872" y="1069251"/>
                  </a:lnTo>
                  <a:lnTo>
                    <a:pt x="1394460" y="1083534"/>
                  </a:lnTo>
                  <a:lnTo>
                    <a:pt x="1395730" y="1098136"/>
                  </a:lnTo>
                  <a:lnTo>
                    <a:pt x="1396365" y="1113054"/>
                  </a:lnTo>
                  <a:lnTo>
                    <a:pt x="1397000" y="1127973"/>
                  </a:lnTo>
                  <a:lnTo>
                    <a:pt x="1397000" y="1143209"/>
                  </a:lnTo>
                  <a:lnTo>
                    <a:pt x="1397000" y="1159397"/>
                  </a:lnTo>
                  <a:lnTo>
                    <a:pt x="1396365" y="1175903"/>
                  </a:lnTo>
                  <a:lnTo>
                    <a:pt x="1395412" y="1192726"/>
                  </a:lnTo>
                  <a:lnTo>
                    <a:pt x="1394142" y="1210184"/>
                  </a:lnTo>
                  <a:lnTo>
                    <a:pt x="1392554" y="1227642"/>
                  </a:lnTo>
                  <a:lnTo>
                    <a:pt x="1390331" y="1245417"/>
                  </a:lnTo>
                  <a:lnTo>
                    <a:pt x="1388108" y="1263828"/>
                  </a:lnTo>
                  <a:lnTo>
                    <a:pt x="1385250" y="1282238"/>
                  </a:lnTo>
                  <a:lnTo>
                    <a:pt x="1382074" y="1301283"/>
                  </a:lnTo>
                  <a:lnTo>
                    <a:pt x="1378263" y="1320646"/>
                  </a:lnTo>
                  <a:lnTo>
                    <a:pt x="1374453" y="1340325"/>
                  </a:lnTo>
                  <a:lnTo>
                    <a:pt x="1370007" y="1360323"/>
                  </a:lnTo>
                  <a:lnTo>
                    <a:pt x="1365243" y="1380955"/>
                  </a:lnTo>
                  <a:lnTo>
                    <a:pt x="1359844" y="1401904"/>
                  </a:lnTo>
                  <a:lnTo>
                    <a:pt x="1354446" y="1423171"/>
                  </a:lnTo>
                  <a:lnTo>
                    <a:pt x="1347777" y="1445073"/>
                  </a:lnTo>
                  <a:lnTo>
                    <a:pt x="1341425" y="1466975"/>
                  </a:lnTo>
                  <a:lnTo>
                    <a:pt x="1334438" y="1489829"/>
                  </a:lnTo>
                  <a:lnTo>
                    <a:pt x="1326817" y="1512683"/>
                  </a:lnTo>
                  <a:lnTo>
                    <a:pt x="1319195" y="1536172"/>
                  </a:lnTo>
                  <a:lnTo>
                    <a:pt x="1310621" y="1560296"/>
                  </a:lnTo>
                  <a:lnTo>
                    <a:pt x="1302046" y="1584737"/>
                  </a:lnTo>
                  <a:lnTo>
                    <a:pt x="1292201" y="1609813"/>
                  </a:lnTo>
                  <a:lnTo>
                    <a:pt x="1282357" y="1634889"/>
                  </a:lnTo>
                  <a:lnTo>
                    <a:pt x="1272194" y="1660917"/>
                  </a:lnTo>
                  <a:lnTo>
                    <a:pt x="1261397" y="1687263"/>
                  </a:lnTo>
                  <a:lnTo>
                    <a:pt x="1250282" y="1714244"/>
                  </a:lnTo>
                  <a:lnTo>
                    <a:pt x="1237897" y="1741541"/>
                  </a:lnTo>
                  <a:lnTo>
                    <a:pt x="1225829" y="1769474"/>
                  </a:lnTo>
                  <a:lnTo>
                    <a:pt x="1212808" y="1797724"/>
                  </a:lnTo>
                  <a:lnTo>
                    <a:pt x="1199470" y="1826927"/>
                  </a:lnTo>
                  <a:lnTo>
                    <a:pt x="1185180" y="1856447"/>
                  </a:lnTo>
                  <a:lnTo>
                    <a:pt x="1182957" y="1861208"/>
                  </a:lnTo>
                  <a:lnTo>
                    <a:pt x="1180416" y="1865652"/>
                  </a:lnTo>
                  <a:lnTo>
                    <a:pt x="1177558" y="1870096"/>
                  </a:lnTo>
                  <a:lnTo>
                    <a:pt x="1174382" y="1874540"/>
                  </a:lnTo>
                  <a:lnTo>
                    <a:pt x="1171206" y="1878666"/>
                  </a:lnTo>
                  <a:lnTo>
                    <a:pt x="1168031" y="1882792"/>
                  </a:lnTo>
                  <a:lnTo>
                    <a:pt x="1164537" y="1886284"/>
                  </a:lnTo>
                  <a:lnTo>
                    <a:pt x="1160726" y="1889776"/>
                  </a:lnTo>
                  <a:lnTo>
                    <a:pt x="1156916" y="1893267"/>
                  </a:lnTo>
                  <a:lnTo>
                    <a:pt x="1153105" y="1896441"/>
                  </a:lnTo>
                  <a:lnTo>
                    <a:pt x="1148976" y="1899298"/>
                  </a:lnTo>
                  <a:lnTo>
                    <a:pt x="1144848" y="1902155"/>
                  </a:lnTo>
                  <a:lnTo>
                    <a:pt x="1140719" y="1904694"/>
                  </a:lnTo>
                  <a:lnTo>
                    <a:pt x="1136273" y="1907234"/>
                  </a:lnTo>
                  <a:lnTo>
                    <a:pt x="1131510" y="1909456"/>
                  </a:lnTo>
                  <a:lnTo>
                    <a:pt x="1126746" y="1911360"/>
                  </a:lnTo>
                  <a:lnTo>
                    <a:pt x="1105151" y="1731702"/>
                  </a:lnTo>
                  <a:lnTo>
                    <a:pt x="1105151" y="1469197"/>
                  </a:lnTo>
                  <a:lnTo>
                    <a:pt x="1114043" y="1442851"/>
                  </a:lnTo>
                  <a:lnTo>
                    <a:pt x="1122300" y="1416823"/>
                  </a:lnTo>
                  <a:lnTo>
                    <a:pt x="1129922" y="1391747"/>
                  </a:lnTo>
                  <a:lnTo>
                    <a:pt x="1137226" y="1367623"/>
                  </a:lnTo>
                  <a:lnTo>
                    <a:pt x="1143260" y="1344452"/>
                  </a:lnTo>
                  <a:lnTo>
                    <a:pt x="1148976" y="1322233"/>
                  </a:lnTo>
                  <a:lnTo>
                    <a:pt x="1153740" y="1300331"/>
                  </a:lnTo>
                  <a:lnTo>
                    <a:pt x="1158186" y="1280016"/>
                  </a:lnTo>
                  <a:lnTo>
                    <a:pt x="1161997" y="1259701"/>
                  </a:lnTo>
                  <a:lnTo>
                    <a:pt x="1165172" y="1240656"/>
                  </a:lnTo>
                  <a:lnTo>
                    <a:pt x="1167713" y="1222563"/>
                  </a:lnTo>
                  <a:lnTo>
                    <a:pt x="1169936" y="1205105"/>
                  </a:lnTo>
                  <a:lnTo>
                    <a:pt x="1171524" y="1188282"/>
                  </a:lnTo>
                  <a:lnTo>
                    <a:pt x="1172477" y="1172729"/>
                  </a:lnTo>
                  <a:lnTo>
                    <a:pt x="1173112" y="1157493"/>
                  </a:lnTo>
                  <a:lnTo>
                    <a:pt x="1173112" y="1143209"/>
                  </a:lnTo>
                  <a:lnTo>
                    <a:pt x="1173112" y="1132734"/>
                  </a:lnTo>
                  <a:lnTo>
                    <a:pt x="1172794" y="1122894"/>
                  </a:lnTo>
                  <a:lnTo>
                    <a:pt x="1172159" y="1113372"/>
                  </a:lnTo>
                  <a:lnTo>
                    <a:pt x="1171524" y="1104484"/>
                  </a:lnTo>
                  <a:lnTo>
                    <a:pt x="1170571" y="1095596"/>
                  </a:lnTo>
                  <a:lnTo>
                    <a:pt x="1169619" y="1087343"/>
                  </a:lnTo>
                  <a:lnTo>
                    <a:pt x="1168348" y="1079726"/>
                  </a:lnTo>
                  <a:lnTo>
                    <a:pt x="1166760" y="1072107"/>
                  </a:lnTo>
                  <a:lnTo>
                    <a:pt x="1165490" y="1065124"/>
                  </a:lnTo>
                  <a:lnTo>
                    <a:pt x="1163902" y="1058459"/>
                  </a:lnTo>
                  <a:lnTo>
                    <a:pt x="1161997" y="1052110"/>
                  </a:lnTo>
                  <a:lnTo>
                    <a:pt x="1160091" y="1046079"/>
                  </a:lnTo>
                  <a:lnTo>
                    <a:pt x="1156280" y="1034970"/>
                  </a:lnTo>
                  <a:lnTo>
                    <a:pt x="1152152" y="1025130"/>
                  </a:lnTo>
                  <a:lnTo>
                    <a:pt x="1147706" y="1016559"/>
                  </a:lnTo>
                  <a:lnTo>
                    <a:pt x="1143260" y="1008941"/>
                  </a:lnTo>
                  <a:lnTo>
                    <a:pt x="1138496" y="1001958"/>
                  </a:lnTo>
                  <a:lnTo>
                    <a:pt x="1133733" y="995927"/>
                  </a:lnTo>
                  <a:lnTo>
                    <a:pt x="1128334" y="990531"/>
                  </a:lnTo>
                  <a:lnTo>
                    <a:pt x="1123253" y="985135"/>
                  </a:lnTo>
                  <a:lnTo>
                    <a:pt x="1117854" y="980374"/>
                  </a:lnTo>
                  <a:lnTo>
                    <a:pt x="1112456" y="976247"/>
                  </a:lnTo>
                  <a:lnTo>
                    <a:pt x="1108645" y="973390"/>
                  </a:lnTo>
                  <a:lnTo>
                    <a:pt x="1104516" y="970851"/>
                  </a:lnTo>
                  <a:lnTo>
                    <a:pt x="1100388" y="968629"/>
                  </a:lnTo>
                  <a:lnTo>
                    <a:pt x="1095942" y="966407"/>
                  </a:lnTo>
                  <a:lnTo>
                    <a:pt x="1086732" y="962281"/>
                  </a:lnTo>
                  <a:lnTo>
                    <a:pt x="1076887" y="958789"/>
                  </a:lnTo>
                  <a:lnTo>
                    <a:pt x="1076887" y="1218437"/>
                  </a:lnTo>
                  <a:lnTo>
                    <a:pt x="1076887" y="1545377"/>
                  </a:lnTo>
                  <a:lnTo>
                    <a:pt x="1076887" y="1733289"/>
                  </a:lnTo>
                  <a:lnTo>
                    <a:pt x="1099753" y="1918661"/>
                  </a:lnTo>
                  <a:lnTo>
                    <a:pt x="1228052" y="2979788"/>
                  </a:lnTo>
                  <a:lnTo>
                    <a:pt x="1228687" y="2988676"/>
                  </a:lnTo>
                  <a:lnTo>
                    <a:pt x="1229005" y="2997564"/>
                  </a:lnTo>
                  <a:lnTo>
                    <a:pt x="1229005" y="3006134"/>
                  </a:lnTo>
                  <a:lnTo>
                    <a:pt x="1228687" y="3014704"/>
                  </a:lnTo>
                  <a:lnTo>
                    <a:pt x="1227734" y="3023275"/>
                  </a:lnTo>
                  <a:lnTo>
                    <a:pt x="1226464" y="3031527"/>
                  </a:lnTo>
                  <a:lnTo>
                    <a:pt x="1224558" y="3040098"/>
                  </a:lnTo>
                  <a:lnTo>
                    <a:pt x="1222653" y="3048351"/>
                  </a:lnTo>
                  <a:lnTo>
                    <a:pt x="1220112" y="3056286"/>
                  </a:lnTo>
                  <a:lnTo>
                    <a:pt x="1217254" y="3063904"/>
                  </a:lnTo>
                  <a:lnTo>
                    <a:pt x="1213761" y="3071522"/>
                  </a:lnTo>
                  <a:lnTo>
                    <a:pt x="1210268" y="3079140"/>
                  </a:lnTo>
                  <a:lnTo>
                    <a:pt x="1206457" y="3086441"/>
                  </a:lnTo>
                  <a:lnTo>
                    <a:pt x="1202011" y="3093741"/>
                  </a:lnTo>
                  <a:lnTo>
                    <a:pt x="1197565" y="3100724"/>
                  </a:lnTo>
                  <a:lnTo>
                    <a:pt x="1192484" y="3107073"/>
                  </a:lnTo>
                  <a:lnTo>
                    <a:pt x="1187085" y="3113739"/>
                  </a:lnTo>
                  <a:lnTo>
                    <a:pt x="1181369" y="3119770"/>
                  </a:lnTo>
                  <a:lnTo>
                    <a:pt x="1175652" y="3125483"/>
                  </a:lnTo>
                  <a:lnTo>
                    <a:pt x="1169301" y="3131197"/>
                  </a:lnTo>
                  <a:lnTo>
                    <a:pt x="1162949" y="3136275"/>
                  </a:lnTo>
                  <a:lnTo>
                    <a:pt x="1156280" y="3141354"/>
                  </a:lnTo>
                  <a:lnTo>
                    <a:pt x="1149611" y="3146433"/>
                  </a:lnTo>
                  <a:lnTo>
                    <a:pt x="1142307" y="3150559"/>
                  </a:lnTo>
                  <a:lnTo>
                    <a:pt x="1135003" y="3154685"/>
                  </a:lnTo>
                  <a:lnTo>
                    <a:pt x="1127064" y="3158177"/>
                  </a:lnTo>
                  <a:lnTo>
                    <a:pt x="1119125" y="3161669"/>
                  </a:lnTo>
                  <a:lnTo>
                    <a:pt x="1111185" y="3164525"/>
                  </a:lnTo>
                  <a:lnTo>
                    <a:pt x="1102928" y="3167065"/>
                  </a:lnTo>
                  <a:lnTo>
                    <a:pt x="1094671" y="3169287"/>
                  </a:lnTo>
                  <a:lnTo>
                    <a:pt x="1085779" y="3170874"/>
                  </a:lnTo>
                  <a:lnTo>
                    <a:pt x="1076887" y="3172143"/>
                  </a:lnTo>
                  <a:lnTo>
                    <a:pt x="1067995" y="3173096"/>
                  </a:lnTo>
                  <a:lnTo>
                    <a:pt x="1059421" y="3173413"/>
                  </a:lnTo>
                  <a:lnTo>
                    <a:pt x="1050529" y="3173413"/>
                  </a:lnTo>
                  <a:lnTo>
                    <a:pt x="1041955" y="3172778"/>
                  </a:lnTo>
                  <a:lnTo>
                    <a:pt x="1033380" y="3171826"/>
                  </a:lnTo>
                  <a:lnTo>
                    <a:pt x="1025123" y="3170556"/>
                  </a:lnTo>
                  <a:lnTo>
                    <a:pt x="1016549" y="3168969"/>
                  </a:lnTo>
                  <a:lnTo>
                    <a:pt x="1008292" y="3166747"/>
                  </a:lnTo>
                  <a:lnTo>
                    <a:pt x="1000353" y="3164208"/>
                  </a:lnTo>
                  <a:lnTo>
                    <a:pt x="992731" y="3161351"/>
                  </a:lnTo>
                  <a:lnTo>
                    <a:pt x="985109" y="3158177"/>
                  </a:lnTo>
                  <a:lnTo>
                    <a:pt x="977487" y="3154368"/>
                  </a:lnTo>
                  <a:lnTo>
                    <a:pt x="970183" y="3150559"/>
                  </a:lnTo>
                  <a:lnTo>
                    <a:pt x="962879" y="3146433"/>
                  </a:lnTo>
                  <a:lnTo>
                    <a:pt x="955892" y="3141354"/>
                  </a:lnTo>
                  <a:lnTo>
                    <a:pt x="949541" y="3136275"/>
                  </a:lnTo>
                  <a:lnTo>
                    <a:pt x="943190" y="3131197"/>
                  </a:lnTo>
                  <a:lnTo>
                    <a:pt x="936838" y="3125483"/>
                  </a:lnTo>
                  <a:lnTo>
                    <a:pt x="931122" y="3119770"/>
                  </a:lnTo>
                  <a:lnTo>
                    <a:pt x="925406" y="3113739"/>
                  </a:lnTo>
                  <a:lnTo>
                    <a:pt x="920324" y="3107390"/>
                  </a:lnTo>
                  <a:lnTo>
                    <a:pt x="915243" y="3100724"/>
                  </a:lnTo>
                  <a:lnTo>
                    <a:pt x="910162" y="3093741"/>
                  </a:lnTo>
                  <a:lnTo>
                    <a:pt x="906034" y="3086123"/>
                  </a:lnTo>
                  <a:lnTo>
                    <a:pt x="901905" y="3078823"/>
                  </a:lnTo>
                  <a:lnTo>
                    <a:pt x="898412" y="3071205"/>
                  </a:lnTo>
                  <a:lnTo>
                    <a:pt x="894919" y="3063587"/>
                  </a:lnTo>
                  <a:lnTo>
                    <a:pt x="892060" y="3055334"/>
                  </a:lnTo>
                  <a:lnTo>
                    <a:pt x="889520" y="3047081"/>
                  </a:lnTo>
                  <a:lnTo>
                    <a:pt x="887614" y="3038828"/>
                  </a:lnTo>
                  <a:lnTo>
                    <a:pt x="885709" y="3029940"/>
                  </a:lnTo>
                  <a:lnTo>
                    <a:pt x="884439" y="3021053"/>
                  </a:lnTo>
                  <a:lnTo>
                    <a:pt x="748518" y="1897076"/>
                  </a:lnTo>
                  <a:lnTo>
                    <a:pt x="649118" y="1897076"/>
                  </a:lnTo>
                  <a:lnTo>
                    <a:pt x="512879" y="3021053"/>
                  </a:lnTo>
                  <a:lnTo>
                    <a:pt x="511609" y="3029940"/>
                  </a:lnTo>
                  <a:lnTo>
                    <a:pt x="510021" y="3038828"/>
                  </a:lnTo>
                  <a:lnTo>
                    <a:pt x="507798" y="3047081"/>
                  </a:lnTo>
                  <a:lnTo>
                    <a:pt x="505258" y="3055334"/>
                  </a:lnTo>
                  <a:lnTo>
                    <a:pt x="502399" y="3063587"/>
                  </a:lnTo>
                  <a:lnTo>
                    <a:pt x="498906" y="3071205"/>
                  </a:lnTo>
                  <a:lnTo>
                    <a:pt x="495413" y="3078823"/>
                  </a:lnTo>
                  <a:lnTo>
                    <a:pt x="491284" y="3086123"/>
                  </a:lnTo>
                  <a:lnTo>
                    <a:pt x="487156" y="3093741"/>
                  </a:lnTo>
                  <a:lnTo>
                    <a:pt x="482392" y="3100724"/>
                  </a:lnTo>
                  <a:lnTo>
                    <a:pt x="477311" y="3107390"/>
                  </a:lnTo>
                  <a:lnTo>
                    <a:pt x="472230" y="3113739"/>
                  </a:lnTo>
                  <a:lnTo>
                    <a:pt x="466196" y="3119770"/>
                  </a:lnTo>
                  <a:lnTo>
                    <a:pt x="460480" y="3125483"/>
                  </a:lnTo>
                  <a:lnTo>
                    <a:pt x="454446" y="3131197"/>
                  </a:lnTo>
                  <a:lnTo>
                    <a:pt x="447777" y="3136275"/>
                  </a:lnTo>
                  <a:lnTo>
                    <a:pt x="441426" y="3141354"/>
                  </a:lnTo>
                  <a:lnTo>
                    <a:pt x="434439" y="3146433"/>
                  </a:lnTo>
                  <a:lnTo>
                    <a:pt x="427452" y="3150559"/>
                  </a:lnTo>
                  <a:lnTo>
                    <a:pt x="420148" y="3154368"/>
                  </a:lnTo>
                  <a:lnTo>
                    <a:pt x="412209" y="3158177"/>
                  </a:lnTo>
                  <a:lnTo>
                    <a:pt x="404587" y="3161351"/>
                  </a:lnTo>
                  <a:lnTo>
                    <a:pt x="396965" y="3164208"/>
                  </a:lnTo>
                  <a:lnTo>
                    <a:pt x="389026" y="3166747"/>
                  </a:lnTo>
                  <a:lnTo>
                    <a:pt x="380769" y="3168969"/>
                  </a:lnTo>
                  <a:lnTo>
                    <a:pt x="372512" y="3170556"/>
                  </a:lnTo>
                  <a:lnTo>
                    <a:pt x="364256" y="3171826"/>
                  </a:lnTo>
                  <a:lnTo>
                    <a:pt x="355363" y="3172778"/>
                  </a:lnTo>
                  <a:lnTo>
                    <a:pt x="346789" y="3173413"/>
                  </a:lnTo>
                  <a:lnTo>
                    <a:pt x="338215" y="3173413"/>
                  </a:lnTo>
                  <a:lnTo>
                    <a:pt x="329323" y="3173096"/>
                  </a:lnTo>
                  <a:lnTo>
                    <a:pt x="320431" y="3172143"/>
                  </a:lnTo>
                  <a:lnTo>
                    <a:pt x="311856" y="3170874"/>
                  </a:lnTo>
                  <a:lnTo>
                    <a:pt x="302964" y="3169287"/>
                  </a:lnTo>
                  <a:lnTo>
                    <a:pt x="294390" y="3167065"/>
                  </a:lnTo>
                  <a:lnTo>
                    <a:pt x="286133" y="3164525"/>
                  </a:lnTo>
                  <a:lnTo>
                    <a:pt x="278193" y="3161669"/>
                  </a:lnTo>
                  <a:lnTo>
                    <a:pt x="270254" y="3158177"/>
                  </a:lnTo>
                  <a:lnTo>
                    <a:pt x="262632" y="3154685"/>
                  </a:lnTo>
                  <a:lnTo>
                    <a:pt x="255328" y="3150559"/>
                  </a:lnTo>
                  <a:lnTo>
                    <a:pt x="248024" y="3146433"/>
                  </a:lnTo>
                  <a:lnTo>
                    <a:pt x="241038" y="3141354"/>
                  </a:lnTo>
                  <a:lnTo>
                    <a:pt x="234369" y="3136275"/>
                  </a:lnTo>
                  <a:lnTo>
                    <a:pt x="228017" y="3131197"/>
                  </a:lnTo>
                  <a:lnTo>
                    <a:pt x="221666" y="3125483"/>
                  </a:lnTo>
                  <a:lnTo>
                    <a:pt x="215949" y="3119770"/>
                  </a:lnTo>
                  <a:lnTo>
                    <a:pt x="210551" y="3113739"/>
                  </a:lnTo>
                  <a:lnTo>
                    <a:pt x="205152" y="3107073"/>
                  </a:lnTo>
                  <a:lnTo>
                    <a:pt x="200071" y="3100724"/>
                  </a:lnTo>
                  <a:lnTo>
                    <a:pt x="195625" y="3093741"/>
                  </a:lnTo>
                  <a:lnTo>
                    <a:pt x="190861" y="3086441"/>
                  </a:lnTo>
                  <a:lnTo>
                    <a:pt x="187050" y="3079140"/>
                  </a:lnTo>
                  <a:lnTo>
                    <a:pt x="183557" y="3071522"/>
                  </a:lnTo>
                  <a:lnTo>
                    <a:pt x="180064" y="3063904"/>
                  </a:lnTo>
                  <a:lnTo>
                    <a:pt x="177206" y="3056286"/>
                  </a:lnTo>
                  <a:lnTo>
                    <a:pt x="174665" y="3048351"/>
                  </a:lnTo>
                  <a:lnTo>
                    <a:pt x="172760" y="3040098"/>
                  </a:lnTo>
                  <a:lnTo>
                    <a:pt x="170854" y="3031527"/>
                  </a:lnTo>
                  <a:lnTo>
                    <a:pt x="169584" y="3023275"/>
                  </a:lnTo>
                  <a:lnTo>
                    <a:pt x="168631" y="3014704"/>
                  </a:lnTo>
                  <a:lnTo>
                    <a:pt x="168313" y="3006134"/>
                  </a:lnTo>
                  <a:lnTo>
                    <a:pt x="168313" y="2997564"/>
                  </a:lnTo>
                  <a:lnTo>
                    <a:pt x="168631" y="2988676"/>
                  </a:lnTo>
                  <a:lnTo>
                    <a:pt x="169584" y="2979788"/>
                  </a:lnTo>
                  <a:lnTo>
                    <a:pt x="297565" y="1918661"/>
                  </a:lnTo>
                  <a:lnTo>
                    <a:pt x="320431" y="1733289"/>
                  </a:lnTo>
                  <a:lnTo>
                    <a:pt x="320431" y="1545695"/>
                  </a:lnTo>
                  <a:lnTo>
                    <a:pt x="320431" y="1218437"/>
                  </a:lnTo>
                  <a:lnTo>
                    <a:pt x="320431" y="958472"/>
                  </a:lnTo>
                  <a:lnTo>
                    <a:pt x="315032" y="960376"/>
                  </a:lnTo>
                  <a:lnTo>
                    <a:pt x="309633" y="962598"/>
                  </a:lnTo>
                  <a:lnTo>
                    <a:pt x="299788" y="967360"/>
                  </a:lnTo>
                  <a:lnTo>
                    <a:pt x="295025" y="969899"/>
                  </a:lnTo>
                  <a:lnTo>
                    <a:pt x="290579" y="972438"/>
                  </a:lnTo>
                  <a:lnTo>
                    <a:pt x="286450" y="975295"/>
                  </a:lnTo>
                  <a:lnTo>
                    <a:pt x="282004" y="978152"/>
                  </a:lnTo>
                  <a:lnTo>
                    <a:pt x="277876" y="981326"/>
                  </a:lnTo>
                  <a:lnTo>
                    <a:pt x="274065" y="984817"/>
                  </a:lnTo>
                  <a:lnTo>
                    <a:pt x="270254" y="988944"/>
                  </a:lnTo>
                  <a:lnTo>
                    <a:pt x="266443" y="993070"/>
                  </a:lnTo>
                  <a:lnTo>
                    <a:pt x="262632" y="997514"/>
                  </a:lnTo>
                  <a:lnTo>
                    <a:pt x="259139" y="1002275"/>
                  </a:lnTo>
                  <a:lnTo>
                    <a:pt x="255646" y="1007354"/>
                  </a:lnTo>
                  <a:lnTo>
                    <a:pt x="252153" y="1012750"/>
                  </a:lnTo>
                  <a:lnTo>
                    <a:pt x="248342" y="1018781"/>
                  </a:lnTo>
                  <a:lnTo>
                    <a:pt x="245166" y="1025130"/>
                  </a:lnTo>
                  <a:lnTo>
                    <a:pt x="241038" y="1034970"/>
                  </a:lnTo>
                  <a:lnTo>
                    <a:pt x="236909" y="1046079"/>
                  </a:lnTo>
                  <a:lnTo>
                    <a:pt x="235321" y="1052110"/>
                  </a:lnTo>
                  <a:lnTo>
                    <a:pt x="233416" y="1058459"/>
                  </a:lnTo>
                  <a:lnTo>
                    <a:pt x="231828" y="1065124"/>
                  </a:lnTo>
                  <a:lnTo>
                    <a:pt x="230240" y="1072107"/>
                  </a:lnTo>
                  <a:lnTo>
                    <a:pt x="228970" y="1079726"/>
                  </a:lnTo>
                  <a:lnTo>
                    <a:pt x="227699" y="1087343"/>
                  </a:lnTo>
                  <a:lnTo>
                    <a:pt x="226747" y="1095596"/>
                  </a:lnTo>
                  <a:lnTo>
                    <a:pt x="225794" y="1104484"/>
                  </a:lnTo>
                  <a:lnTo>
                    <a:pt x="225159" y="1113372"/>
                  </a:lnTo>
                  <a:lnTo>
                    <a:pt x="224524" y="1122894"/>
                  </a:lnTo>
                  <a:lnTo>
                    <a:pt x="224206" y="1132734"/>
                  </a:lnTo>
                  <a:lnTo>
                    <a:pt x="223889" y="1143209"/>
                  </a:lnTo>
                  <a:lnTo>
                    <a:pt x="224206" y="1157493"/>
                  </a:lnTo>
                  <a:lnTo>
                    <a:pt x="224841" y="1172729"/>
                  </a:lnTo>
                  <a:lnTo>
                    <a:pt x="225794" y="1188282"/>
                  </a:lnTo>
                  <a:lnTo>
                    <a:pt x="227382" y="1205105"/>
                  </a:lnTo>
                  <a:lnTo>
                    <a:pt x="229605" y="1222563"/>
                  </a:lnTo>
                  <a:lnTo>
                    <a:pt x="232146" y="1240974"/>
                  </a:lnTo>
                  <a:lnTo>
                    <a:pt x="235321" y="1260019"/>
                  </a:lnTo>
                  <a:lnTo>
                    <a:pt x="239132" y="1280016"/>
                  </a:lnTo>
                  <a:lnTo>
                    <a:pt x="243578" y="1300648"/>
                  </a:lnTo>
                  <a:lnTo>
                    <a:pt x="248342" y="1322233"/>
                  </a:lnTo>
                  <a:lnTo>
                    <a:pt x="254376" y="1344769"/>
                  </a:lnTo>
                  <a:lnTo>
                    <a:pt x="260409" y="1367941"/>
                  </a:lnTo>
                  <a:lnTo>
                    <a:pt x="267396" y="1392065"/>
                  </a:lnTo>
                  <a:lnTo>
                    <a:pt x="275018" y="1416823"/>
                  </a:lnTo>
                  <a:lnTo>
                    <a:pt x="283275" y="1442851"/>
                  </a:lnTo>
                  <a:lnTo>
                    <a:pt x="292167" y="1469514"/>
                  </a:lnTo>
                  <a:lnTo>
                    <a:pt x="292167" y="1731384"/>
                  </a:lnTo>
                  <a:lnTo>
                    <a:pt x="270572" y="1911360"/>
                  </a:lnTo>
                  <a:lnTo>
                    <a:pt x="266126" y="1909456"/>
                  </a:lnTo>
                  <a:lnTo>
                    <a:pt x="261362" y="1907234"/>
                  </a:lnTo>
                  <a:lnTo>
                    <a:pt x="257234" y="1904694"/>
                  </a:lnTo>
                  <a:lnTo>
                    <a:pt x="252788" y="1902155"/>
                  </a:lnTo>
                  <a:lnTo>
                    <a:pt x="248342" y="1899298"/>
                  </a:lnTo>
                  <a:lnTo>
                    <a:pt x="244213" y="1896441"/>
                  </a:lnTo>
                  <a:lnTo>
                    <a:pt x="240402" y="1893267"/>
                  </a:lnTo>
                  <a:lnTo>
                    <a:pt x="236592" y="1889776"/>
                  </a:lnTo>
                  <a:lnTo>
                    <a:pt x="232781" y="1886284"/>
                  </a:lnTo>
                  <a:lnTo>
                    <a:pt x="229287" y="1882792"/>
                  </a:lnTo>
                  <a:lnTo>
                    <a:pt x="226112" y="1878666"/>
                  </a:lnTo>
                  <a:lnTo>
                    <a:pt x="222936" y="1874540"/>
                  </a:lnTo>
                  <a:lnTo>
                    <a:pt x="219760" y="1870096"/>
                  </a:lnTo>
                  <a:lnTo>
                    <a:pt x="216902" y="1865652"/>
                  </a:lnTo>
                  <a:lnTo>
                    <a:pt x="214361" y="1861208"/>
                  </a:lnTo>
                  <a:lnTo>
                    <a:pt x="212138" y="1856447"/>
                  </a:lnTo>
                  <a:lnTo>
                    <a:pt x="198165" y="1826927"/>
                  </a:lnTo>
                  <a:lnTo>
                    <a:pt x="184510" y="1797724"/>
                  </a:lnTo>
                  <a:lnTo>
                    <a:pt x="171489" y="1769474"/>
                  </a:lnTo>
                  <a:lnTo>
                    <a:pt x="159421" y="1741541"/>
                  </a:lnTo>
                  <a:lnTo>
                    <a:pt x="147354" y="1714244"/>
                  </a:lnTo>
                  <a:lnTo>
                    <a:pt x="135921" y="1687263"/>
                  </a:lnTo>
                  <a:lnTo>
                    <a:pt x="125124" y="1660917"/>
                  </a:lnTo>
                  <a:lnTo>
                    <a:pt x="114961" y="1634889"/>
                  </a:lnTo>
                  <a:lnTo>
                    <a:pt x="105117" y="1609813"/>
                  </a:lnTo>
                  <a:lnTo>
                    <a:pt x="95589" y="1584737"/>
                  </a:lnTo>
                  <a:lnTo>
                    <a:pt x="87015" y="1560296"/>
                  </a:lnTo>
                  <a:lnTo>
                    <a:pt x="78123" y="1536172"/>
                  </a:lnTo>
                  <a:lnTo>
                    <a:pt x="70184" y="1512683"/>
                  </a:lnTo>
                  <a:lnTo>
                    <a:pt x="62880" y="1489829"/>
                  </a:lnTo>
                  <a:lnTo>
                    <a:pt x="55893" y="1466975"/>
                  </a:lnTo>
                  <a:lnTo>
                    <a:pt x="49224" y="1445073"/>
                  </a:lnTo>
                  <a:lnTo>
                    <a:pt x="43190" y="1423171"/>
                  </a:lnTo>
                  <a:lnTo>
                    <a:pt x="37474" y="1401904"/>
                  </a:lnTo>
                  <a:lnTo>
                    <a:pt x="32393" y="1380955"/>
                  </a:lnTo>
                  <a:lnTo>
                    <a:pt x="27311" y="1360323"/>
                  </a:lnTo>
                  <a:lnTo>
                    <a:pt x="22865" y="1340325"/>
                  </a:lnTo>
                  <a:lnTo>
                    <a:pt x="18737" y="1320646"/>
                  </a:lnTo>
                  <a:lnTo>
                    <a:pt x="15244" y="1301283"/>
                  </a:lnTo>
                  <a:lnTo>
                    <a:pt x="12068" y="1282238"/>
                  </a:lnTo>
                  <a:lnTo>
                    <a:pt x="9210" y="1263828"/>
                  </a:lnTo>
                  <a:lnTo>
                    <a:pt x="6987" y="1245417"/>
                  </a:lnTo>
                  <a:lnTo>
                    <a:pt x="4764" y="1227642"/>
                  </a:lnTo>
                  <a:lnTo>
                    <a:pt x="3176" y="1210184"/>
                  </a:lnTo>
                  <a:lnTo>
                    <a:pt x="1906" y="1192726"/>
                  </a:lnTo>
                  <a:lnTo>
                    <a:pt x="953" y="1175903"/>
                  </a:lnTo>
                  <a:lnTo>
                    <a:pt x="318" y="1159397"/>
                  </a:lnTo>
                  <a:lnTo>
                    <a:pt x="0" y="1143209"/>
                  </a:lnTo>
                  <a:lnTo>
                    <a:pt x="318" y="1127973"/>
                  </a:lnTo>
                  <a:lnTo>
                    <a:pt x="953" y="1113054"/>
                  </a:lnTo>
                  <a:lnTo>
                    <a:pt x="1588" y="1098136"/>
                  </a:lnTo>
                  <a:lnTo>
                    <a:pt x="2858" y="1083534"/>
                  </a:lnTo>
                  <a:lnTo>
                    <a:pt x="4446" y="1069251"/>
                  </a:lnTo>
                  <a:lnTo>
                    <a:pt x="6034" y="1055284"/>
                  </a:lnTo>
                  <a:lnTo>
                    <a:pt x="8257" y="1041953"/>
                  </a:lnTo>
                  <a:lnTo>
                    <a:pt x="10798" y="1028304"/>
                  </a:lnTo>
                  <a:lnTo>
                    <a:pt x="13656" y="1014972"/>
                  </a:lnTo>
                  <a:lnTo>
                    <a:pt x="16832" y="1002275"/>
                  </a:lnTo>
                  <a:lnTo>
                    <a:pt x="20325" y="989579"/>
                  </a:lnTo>
                  <a:lnTo>
                    <a:pt x="23818" y="977199"/>
                  </a:lnTo>
                  <a:lnTo>
                    <a:pt x="27947" y="965138"/>
                  </a:lnTo>
                  <a:lnTo>
                    <a:pt x="32710" y="953393"/>
                  </a:lnTo>
                  <a:lnTo>
                    <a:pt x="37474" y="941966"/>
                  </a:lnTo>
                  <a:lnTo>
                    <a:pt x="42555" y="930539"/>
                  </a:lnTo>
                  <a:lnTo>
                    <a:pt x="47636" y="919429"/>
                  </a:lnTo>
                  <a:lnTo>
                    <a:pt x="53352" y="908955"/>
                  </a:lnTo>
                  <a:lnTo>
                    <a:pt x="59069" y="898797"/>
                  </a:lnTo>
                  <a:lnTo>
                    <a:pt x="65420" y="888640"/>
                  </a:lnTo>
                  <a:lnTo>
                    <a:pt x="71772" y="879117"/>
                  </a:lnTo>
                  <a:lnTo>
                    <a:pt x="78441" y="869595"/>
                  </a:lnTo>
                  <a:lnTo>
                    <a:pt x="85427" y="860390"/>
                  </a:lnTo>
                  <a:lnTo>
                    <a:pt x="92414" y="851819"/>
                  </a:lnTo>
                  <a:lnTo>
                    <a:pt x="99718" y="843567"/>
                  </a:lnTo>
                  <a:lnTo>
                    <a:pt x="107340" y="835314"/>
                  </a:lnTo>
                  <a:lnTo>
                    <a:pt x="114961" y="827696"/>
                  </a:lnTo>
                  <a:lnTo>
                    <a:pt x="122583" y="820078"/>
                  </a:lnTo>
                  <a:lnTo>
                    <a:pt x="130522" y="813094"/>
                  </a:lnTo>
                  <a:lnTo>
                    <a:pt x="138462" y="806429"/>
                  </a:lnTo>
                  <a:lnTo>
                    <a:pt x="146719" y="800080"/>
                  </a:lnTo>
                  <a:lnTo>
                    <a:pt x="154975" y="794049"/>
                  </a:lnTo>
                  <a:lnTo>
                    <a:pt x="163232" y="788653"/>
                  </a:lnTo>
                  <a:lnTo>
                    <a:pt x="171489" y="783257"/>
                  </a:lnTo>
                  <a:lnTo>
                    <a:pt x="179746" y="778179"/>
                  </a:lnTo>
                  <a:lnTo>
                    <a:pt x="188321" y="773417"/>
                  </a:lnTo>
                  <a:lnTo>
                    <a:pt x="196895" y="768973"/>
                  </a:lnTo>
                  <a:lnTo>
                    <a:pt x="205152" y="764530"/>
                  </a:lnTo>
                  <a:lnTo>
                    <a:pt x="213409" y="760403"/>
                  </a:lnTo>
                  <a:lnTo>
                    <a:pt x="221666" y="756912"/>
                  </a:lnTo>
                  <a:lnTo>
                    <a:pt x="229605" y="753420"/>
                  </a:lnTo>
                  <a:lnTo>
                    <a:pt x="237862" y="750246"/>
                  </a:lnTo>
                  <a:lnTo>
                    <a:pt x="245801" y="747389"/>
                  </a:lnTo>
                  <a:lnTo>
                    <a:pt x="254376" y="744532"/>
                  </a:lnTo>
                  <a:lnTo>
                    <a:pt x="269937" y="739771"/>
                  </a:lnTo>
                  <a:lnTo>
                    <a:pt x="285498" y="735645"/>
                  </a:lnTo>
                  <a:lnTo>
                    <a:pt x="300424" y="732470"/>
                  </a:lnTo>
                  <a:lnTo>
                    <a:pt x="315349" y="729931"/>
                  </a:lnTo>
                  <a:lnTo>
                    <a:pt x="329323" y="727709"/>
                  </a:lnTo>
                  <a:lnTo>
                    <a:pt x="342978" y="726439"/>
                  </a:lnTo>
                  <a:lnTo>
                    <a:pt x="355681" y="725170"/>
                  </a:lnTo>
                  <a:lnTo>
                    <a:pt x="368066" y="724535"/>
                  </a:lnTo>
                  <a:lnTo>
                    <a:pt x="379499" y="724218"/>
                  </a:lnTo>
                  <a:lnTo>
                    <a:pt x="389979" y="723900"/>
                  </a:lnTo>
                  <a:close/>
                  <a:moveTo>
                    <a:pt x="691663" y="0"/>
                  </a:moveTo>
                  <a:lnTo>
                    <a:pt x="699930" y="0"/>
                  </a:lnTo>
                  <a:lnTo>
                    <a:pt x="707562" y="0"/>
                  </a:lnTo>
                  <a:lnTo>
                    <a:pt x="715511" y="318"/>
                  </a:lnTo>
                  <a:lnTo>
                    <a:pt x="723143" y="954"/>
                  </a:lnTo>
                  <a:lnTo>
                    <a:pt x="731092" y="1590"/>
                  </a:lnTo>
                  <a:lnTo>
                    <a:pt x="739042" y="2544"/>
                  </a:lnTo>
                  <a:lnTo>
                    <a:pt x="746991" y="3498"/>
                  </a:lnTo>
                  <a:lnTo>
                    <a:pt x="754941" y="4770"/>
                  </a:lnTo>
                  <a:lnTo>
                    <a:pt x="762890" y="6360"/>
                  </a:lnTo>
                  <a:lnTo>
                    <a:pt x="770840" y="8268"/>
                  </a:lnTo>
                  <a:lnTo>
                    <a:pt x="778789" y="10175"/>
                  </a:lnTo>
                  <a:lnTo>
                    <a:pt x="786421" y="12083"/>
                  </a:lnTo>
                  <a:lnTo>
                    <a:pt x="794053" y="14627"/>
                  </a:lnTo>
                  <a:lnTo>
                    <a:pt x="801684" y="16853"/>
                  </a:lnTo>
                  <a:lnTo>
                    <a:pt x="809634" y="19715"/>
                  </a:lnTo>
                  <a:lnTo>
                    <a:pt x="816947" y="22577"/>
                  </a:lnTo>
                  <a:lnTo>
                    <a:pt x="824261" y="25438"/>
                  </a:lnTo>
                  <a:lnTo>
                    <a:pt x="831256" y="28618"/>
                  </a:lnTo>
                  <a:lnTo>
                    <a:pt x="838252" y="32116"/>
                  </a:lnTo>
                  <a:lnTo>
                    <a:pt x="845247" y="35614"/>
                  </a:lnTo>
                  <a:lnTo>
                    <a:pt x="851925" y="39112"/>
                  </a:lnTo>
                  <a:lnTo>
                    <a:pt x="858921" y="42927"/>
                  </a:lnTo>
                  <a:lnTo>
                    <a:pt x="872276" y="51513"/>
                  </a:lnTo>
                  <a:lnTo>
                    <a:pt x="884677" y="60098"/>
                  </a:lnTo>
                  <a:lnTo>
                    <a:pt x="896760" y="69320"/>
                  </a:lnTo>
                  <a:lnTo>
                    <a:pt x="908526" y="79177"/>
                  </a:lnTo>
                  <a:lnTo>
                    <a:pt x="919655" y="89353"/>
                  </a:lnTo>
                  <a:lnTo>
                    <a:pt x="930466" y="100482"/>
                  </a:lnTo>
                  <a:lnTo>
                    <a:pt x="940324" y="111929"/>
                  </a:lnTo>
                  <a:lnTo>
                    <a:pt x="949863" y="123695"/>
                  </a:lnTo>
                  <a:lnTo>
                    <a:pt x="958449" y="135778"/>
                  </a:lnTo>
                  <a:lnTo>
                    <a:pt x="966716" y="148497"/>
                  </a:lnTo>
                  <a:lnTo>
                    <a:pt x="974666" y="161534"/>
                  </a:lnTo>
                  <a:lnTo>
                    <a:pt x="981661" y="174889"/>
                  </a:lnTo>
                  <a:lnTo>
                    <a:pt x="988021" y="188563"/>
                  </a:lnTo>
                  <a:lnTo>
                    <a:pt x="993744" y="202554"/>
                  </a:lnTo>
                  <a:lnTo>
                    <a:pt x="998832" y="217181"/>
                  </a:lnTo>
                  <a:lnTo>
                    <a:pt x="1003284" y="231490"/>
                  </a:lnTo>
                  <a:lnTo>
                    <a:pt x="1007100" y="246435"/>
                  </a:lnTo>
                  <a:lnTo>
                    <a:pt x="1009961" y="261380"/>
                  </a:lnTo>
                  <a:lnTo>
                    <a:pt x="1012187" y="276643"/>
                  </a:lnTo>
                  <a:lnTo>
                    <a:pt x="1013777" y="291906"/>
                  </a:lnTo>
                  <a:lnTo>
                    <a:pt x="1014095" y="299856"/>
                  </a:lnTo>
                  <a:lnTo>
                    <a:pt x="1014413" y="307488"/>
                  </a:lnTo>
                  <a:lnTo>
                    <a:pt x="1014413" y="315119"/>
                  </a:lnTo>
                  <a:lnTo>
                    <a:pt x="1014413" y="323387"/>
                  </a:lnTo>
                  <a:lnTo>
                    <a:pt x="1014095" y="331018"/>
                  </a:lnTo>
                  <a:lnTo>
                    <a:pt x="1013459" y="338968"/>
                  </a:lnTo>
                  <a:lnTo>
                    <a:pt x="1012823" y="346917"/>
                  </a:lnTo>
                  <a:lnTo>
                    <a:pt x="1011869" y="354867"/>
                  </a:lnTo>
                  <a:lnTo>
                    <a:pt x="1010915" y="362498"/>
                  </a:lnTo>
                  <a:lnTo>
                    <a:pt x="1009644" y="370448"/>
                  </a:lnTo>
                  <a:lnTo>
                    <a:pt x="1008054" y="378715"/>
                  </a:lnTo>
                  <a:lnTo>
                    <a:pt x="1006146" y="386665"/>
                  </a:lnTo>
                  <a:lnTo>
                    <a:pt x="1004238" y="394614"/>
                  </a:lnTo>
                  <a:lnTo>
                    <a:pt x="1002330" y="402246"/>
                  </a:lnTo>
                  <a:lnTo>
                    <a:pt x="999786" y="409877"/>
                  </a:lnTo>
                  <a:lnTo>
                    <a:pt x="997560" y="417509"/>
                  </a:lnTo>
                  <a:lnTo>
                    <a:pt x="994698" y="424822"/>
                  </a:lnTo>
                  <a:lnTo>
                    <a:pt x="991837" y="432136"/>
                  </a:lnTo>
                  <a:lnTo>
                    <a:pt x="988975" y="439767"/>
                  </a:lnTo>
                  <a:lnTo>
                    <a:pt x="985795" y="447081"/>
                  </a:lnTo>
                  <a:lnTo>
                    <a:pt x="982297" y="454077"/>
                  </a:lnTo>
                  <a:lnTo>
                    <a:pt x="978799" y="461072"/>
                  </a:lnTo>
                  <a:lnTo>
                    <a:pt x="975302" y="467750"/>
                  </a:lnTo>
                  <a:lnTo>
                    <a:pt x="971486" y="474427"/>
                  </a:lnTo>
                  <a:lnTo>
                    <a:pt x="962900" y="487465"/>
                  </a:lnTo>
                  <a:lnTo>
                    <a:pt x="954315" y="500502"/>
                  </a:lnTo>
                  <a:lnTo>
                    <a:pt x="945093" y="512585"/>
                  </a:lnTo>
                  <a:lnTo>
                    <a:pt x="935236" y="524032"/>
                  </a:lnTo>
                  <a:lnTo>
                    <a:pt x="925061" y="535162"/>
                  </a:lnTo>
                  <a:lnTo>
                    <a:pt x="914249" y="545973"/>
                  </a:lnTo>
                  <a:lnTo>
                    <a:pt x="902484" y="556148"/>
                  </a:lnTo>
                  <a:lnTo>
                    <a:pt x="890719" y="565370"/>
                  </a:lnTo>
                  <a:lnTo>
                    <a:pt x="878635" y="574273"/>
                  </a:lnTo>
                  <a:lnTo>
                    <a:pt x="865916" y="582541"/>
                  </a:lnTo>
                  <a:lnTo>
                    <a:pt x="852879" y="590172"/>
                  </a:lnTo>
                  <a:lnTo>
                    <a:pt x="839524" y="597168"/>
                  </a:lnTo>
                  <a:lnTo>
                    <a:pt x="825851" y="603846"/>
                  </a:lnTo>
                  <a:lnTo>
                    <a:pt x="811859" y="609569"/>
                  </a:lnTo>
                  <a:lnTo>
                    <a:pt x="797232" y="614657"/>
                  </a:lnTo>
                  <a:lnTo>
                    <a:pt x="782923" y="619109"/>
                  </a:lnTo>
                  <a:lnTo>
                    <a:pt x="767978" y="622606"/>
                  </a:lnTo>
                  <a:lnTo>
                    <a:pt x="753033" y="625786"/>
                  </a:lnTo>
                  <a:lnTo>
                    <a:pt x="737770" y="628012"/>
                  </a:lnTo>
                  <a:lnTo>
                    <a:pt x="722507" y="629602"/>
                  </a:lnTo>
                  <a:lnTo>
                    <a:pt x="714557" y="629920"/>
                  </a:lnTo>
                  <a:lnTo>
                    <a:pt x="706926" y="630238"/>
                  </a:lnTo>
                  <a:lnTo>
                    <a:pt x="699294" y="630238"/>
                  </a:lnTo>
                  <a:lnTo>
                    <a:pt x="691027" y="630238"/>
                  </a:lnTo>
                  <a:lnTo>
                    <a:pt x="683395" y="629920"/>
                  </a:lnTo>
                  <a:lnTo>
                    <a:pt x="675446" y="629284"/>
                  </a:lnTo>
                  <a:lnTo>
                    <a:pt x="667496" y="628648"/>
                  </a:lnTo>
                  <a:lnTo>
                    <a:pt x="659547" y="627694"/>
                  </a:lnTo>
                  <a:lnTo>
                    <a:pt x="651915" y="626740"/>
                  </a:lnTo>
                  <a:lnTo>
                    <a:pt x="643966" y="625150"/>
                  </a:lnTo>
                  <a:lnTo>
                    <a:pt x="635698" y="623878"/>
                  </a:lnTo>
                  <a:lnTo>
                    <a:pt x="627749" y="621970"/>
                  </a:lnTo>
                  <a:lnTo>
                    <a:pt x="619799" y="620063"/>
                  </a:lnTo>
                  <a:lnTo>
                    <a:pt x="612167" y="617837"/>
                  </a:lnTo>
                  <a:lnTo>
                    <a:pt x="604536" y="615611"/>
                  </a:lnTo>
                  <a:lnTo>
                    <a:pt x="596904" y="613067"/>
                  </a:lnTo>
                  <a:lnTo>
                    <a:pt x="589591" y="610523"/>
                  </a:lnTo>
                  <a:lnTo>
                    <a:pt x="582277" y="607661"/>
                  </a:lnTo>
                  <a:lnTo>
                    <a:pt x="574646" y="604800"/>
                  </a:lnTo>
                  <a:lnTo>
                    <a:pt x="567332" y="601620"/>
                  </a:lnTo>
                  <a:lnTo>
                    <a:pt x="560337" y="597804"/>
                  </a:lnTo>
                  <a:lnTo>
                    <a:pt x="553341" y="594306"/>
                  </a:lnTo>
                  <a:lnTo>
                    <a:pt x="546663" y="590808"/>
                  </a:lnTo>
                  <a:lnTo>
                    <a:pt x="539986" y="586993"/>
                  </a:lnTo>
                  <a:lnTo>
                    <a:pt x="526949" y="578725"/>
                  </a:lnTo>
                  <a:lnTo>
                    <a:pt x="513911" y="570140"/>
                  </a:lnTo>
                  <a:lnTo>
                    <a:pt x="501828" y="560918"/>
                  </a:lnTo>
                  <a:lnTo>
                    <a:pt x="490381" y="551061"/>
                  </a:lnTo>
                  <a:lnTo>
                    <a:pt x="479252" y="540249"/>
                  </a:lnTo>
                  <a:lnTo>
                    <a:pt x="468440" y="529438"/>
                  </a:lnTo>
                  <a:lnTo>
                    <a:pt x="458265" y="518309"/>
                  </a:lnTo>
                  <a:lnTo>
                    <a:pt x="449043" y="506544"/>
                  </a:lnTo>
                  <a:lnTo>
                    <a:pt x="440140" y="494460"/>
                  </a:lnTo>
                  <a:lnTo>
                    <a:pt x="431872" y="481423"/>
                  </a:lnTo>
                  <a:lnTo>
                    <a:pt x="424241" y="468386"/>
                  </a:lnTo>
                  <a:lnTo>
                    <a:pt x="417245" y="455031"/>
                  </a:lnTo>
                  <a:lnTo>
                    <a:pt x="410568" y="441675"/>
                  </a:lnTo>
                  <a:lnTo>
                    <a:pt x="404844" y="427366"/>
                  </a:lnTo>
                  <a:lnTo>
                    <a:pt x="399756" y="413057"/>
                  </a:lnTo>
                  <a:lnTo>
                    <a:pt x="395305" y="398430"/>
                  </a:lnTo>
                  <a:lnTo>
                    <a:pt x="391489" y="383803"/>
                  </a:lnTo>
                  <a:lnTo>
                    <a:pt x="388627" y="368540"/>
                  </a:lnTo>
                  <a:lnTo>
                    <a:pt x="386401" y="353277"/>
                  </a:lnTo>
                  <a:lnTo>
                    <a:pt x="384811" y="338014"/>
                  </a:lnTo>
                  <a:lnTo>
                    <a:pt x="384493" y="330382"/>
                  </a:lnTo>
                  <a:lnTo>
                    <a:pt x="384175" y="322751"/>
                  </a:lnTo>
                  <a:lnTo>
                    <a:pt x="384175" y="314483"/>
                  </a:lnTo>
                  <a:lnTo>
                    <a:pt x="384175" y="306851"/>
                  </a:lnTo>
                  <a:lnTo>
                    <a:pt x="384493" y="298902"/>
                  </a:lnTo>
                  <a:lnTo>
                    <a:pt x="385129" y="291270"/>
                  </a:lnTo>
                  <a:lnTo>
                    <a:pt x="385765" y="283321"/>
                  </a:lnTo>
                  <a:lnTo>
                    <a:pt x="386719" y="275371"/>
                  </a:lnTo>
                  <a:lnTo>
                    <a:pt x="387673" y="267422"/>
                  </a:lnTo>
                  <a:lnTo>
                    <a:pt x="389263" y="259472"/>
                  </a:lnTo>
                  <a:lnTo>
                    <a:pt x="390535" y="251523"/>
                  </a:lnTo>
                  <a:lnTo>
                    <a:pt x="392443" y="243573"/>
                  </a:lnTo>
                  <a:lnTo>
                    <a:pt x="394351" y="235624"/>
                  </a:lnTo>
                  <a:lnTo>
                    <a:pt x="396577" y="227992"/>
                  </a:lnTo>
                  <a:lnTo>
                    <a:pt x="398802" y="220361"/>
                  </a:lnTo>
                  <a:lnTo>
                    <a:pt x="401346" y="212729"/>
                  </a:lnTo>
                  <a:lnTo>
                    <a:pt x="403890" y="204780"/>
                  </a:lnTo>
                  <a:lnTo>
                    <a:pt x="406752" y="197466"/>
                  </a:lnTo>
                  <a:lnTo>
                    <a:pt x="409614" y="190153"/>
                  </a:lnTo>
                  <a:lnTo>
                    <a:pt x="412794" y="183157"/>
                  </a:lnTo>
                  <a:lnTo>
                    <a:pt x="416609" y="176161"/>
                  </a:lnTo>
                  <a:lnTo>
                    <a:pt x="420107" y="169166"/>
                  </a:lnTo>
                  <a:lnTo>
                    <a:pt x="423605" y="162488"/>
                  </a:lnTo>
                  <a:lnTo>
                    <a:pt x="427421" y="155811"/>
                  </a:lnTo>
                  <a:lnTo>
                    <a:pt x="435688" y="142137"/>
                  </a:lnTo>
                  <a:lnTo>
                    <a:pt x="444274" y="129736"/>
                  </a:lnTo>
                  <a:lnTo>
                    <a:pt x="453495" y="117653"/>
                  </a:lnTo>
                  <a:lnTo>
                    <a:pt x="463352" y="105888"/>
                  </a:lnTo>
                  <a:lnTo>
                    <a:pt x="474164" y="94758"/>
                  </a:lnTo>
                  <a:lnTo>
                    <a:pt x="484975" y="83947"/>
                  </a:lnTo>
                  <a:lnTo>
                    <a:pt x="496104" y="74090"/>
                  </a:lnTo>
                  <a:lnTo>
                    <a:pt x="507870" y="64550"/>
                  </a:lnTo>
                  <a:lnTo>
                    <a:pt x="519953" y="55965"/>
                  </a:lnTo>
                  <a:lnTo>
                    <a:pt x="532990" y="47697"/>
                  </a:lnTo>
                  <a:lnTo>
                    <a:pt x="546027" y="39748"/>
                  </a:lnTo>
                  <a:lnTo>
                    <a:pt x="559383" y="32752"/>
                  </a:lnTo>
                  <a:lnTo>
                    <a:pt x="572738" y="26392"/>
                  </a:lnTo>
                  <a:lnTo>
                    <a:pt x="587047" y="20669"/>
                  </a:lnTo>
                  <a:lnTo>
                    <a:pt x="601356" y="15581"/>
                  </a:lnTo>
                  <a:lnTo>
                    <a:pt x="615983" y="11129"/>
                  </a:lnTo>
                  <a:lnTo>
                    <a:pt x="630610" y="7314"/>
                  </a:lnTo>
                  <a:lnTo>
                    <a:pt x="645873" y="4452"/>
                  </a:lnTo>
                  <a:lnTo>
                    <a:pt x="661137" y="2226"/>
                  </a:lnTo>
                  <a:lnTo>
                    <a:pt x="676400" y="636"/>
                  </a:lnTo>
                  <a:lnTo>
                    <a:pt x="684031" y="318"/>
                  </a:lnTo>
                  <a:lnTo>
                    <a:pt x="69166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52" name="KSO_Shape"/>
            <p:cNvSpPr>
              <a:spLocks/>
            </p:cNvSpPr>
            <p:nvPr/>
          </p:nvSpPr>
          <p:spPr bwMode="auto">
            <a:xfrm flipH="1">
              <a:off x="1840529" y="2316743"/>
              <a:ext cx="277812" cy="631391"/>
            </a:xfrm>
            <a:custGeom>
              <a:avLst/>
              <a:gdLst/>
              <a:ahLst/>
              <a:cxnLst/>
              <a:rect l="0" t="0" r="r" b="b"/>
              <a:pathLst>
                <a:path w="1397000" h="3173413">
                  <a:moveTo>
                    <a:pt x="389979" y="723900"/>
                  </a:moveTo>
                  <a:lnTo>
                    <a:pt x="405857" y="724218"/>
                  </a:lnTo>
                  <a:lnTo>
                    <a:pt x="419513" y="724852"/>
                  </a:lnTo>
                  <a:lnTo>
                    <a:pt x="423959" y="724535"/>
                  </a:lnTo>
                  <a:lnTo>
                    <a:pt x="428405" y="724535"/>
                  </a:lnTo>
                  <a:lnTo>
                    <a:pt x="969230" y="724535"/>
                  </a:lnTo>
                  <a:lnTo>
                    <a:pt x="973677" y="724535"/>
                  </a:lnTo>
                  <a:lnTo>
                    <a:pt x="978123" y="724852"/>
                  </a:lnTo>
                  <a:lnTo>
                    <a:pt x="991461" y="724218"/>
                  </a:lnTo>
                  <a:lnTo>
                    <a:pt x="1007339" y="723900"/>
                  </a:lnTo>
                  <a:lnTo>
                    <a:pt x="1023853" y="724218"/>
                  </a:lnTo>
                  <a:lnTo>
                    <a:pt x="1041637" y="725170"/>
                  </a:lnTo>
                  <a:lnTo>
                    <a:pt x="1051164" y="725805"/>
                  </a:lnTo>
                  <a:lnTo>
                    <a:pt x="1061009" y="727074"/>
                  </a:lnTo>
                  <a:lnTo>
                    <a:pt x="1071171" y="728344"/>
                  </a:lnTo>
                  <a:lnTo>
                    <a:pt x="1082286" y="729931"/>
                  </a:lnTo>
                  <a:lnTo>
                    <a:pt x="1093084" y="731835"/>
                  </a:lnTo>
                  <a:lnTo>
                    <a:pt x="1104199" y="734057"/>
                  </a:lnTo>
                  <a:lnTo>
                    <a:pt x="1115631" y="736914"/>
                  </a:lnTo>
                  <a:lnTo>
                    <a:pt x="1127064" y="739771"/>
                  </a:lnTo>
                  <a:lnTo>
                    <a:pt x="1139132" y="743263"/>
                  </a:lnTo>
                  <a:lnTo>
                    <a:pt x="1151199" y="747389"/>
                  </a:lnTo>
                  <a:lnTo>
                    <a:pt x="1163585" y="751833"/>
                  </a:lnTo>
                  <a:lnTo>
                    <a:pt x="1175652" y="756912"/>
                  </a:lnTo>
                  <a:lnTo>
                    <a:pt x="1188355" y="762308"/>
                  </a:lnTo>
                  <a:lnTo>
                    <a:pt x="1201058" y="768656"/>
                  </a:lnTo>
                  <a:lnTo>
                    <a:pt x="1213443" y="775639"/>
                  </a:lnTo>
                  <a:lnTo>
                    <a:pt x="1225829" y="782940"/>
                  </a:lnTo>
                  <a:lnTo>
                    <a:pt x="1238214" y="791193"/>
                  </a:lnTo>
                  <a:lnTo>
                    <a:pt x="1250917" y="800080"/>
                  </a:lnTo>
                  <a:lnTo>
                    <a:pt x="1262985" y="809920"/>
                  </a:lnTo>
                  <a:lnTo>
                    <a:pt x="1274735" y="820713"/>
                  </a:lnTo>
                  <a:lnTo>
                    <a:pt x="1286167" y="831822"/>
                  </a:lnTo>
                  <a:lnTo>
                    <a:pt x="1291884" y="837536"/>
                  </a:lnTo>
                  <a:lnTo>
                    <a:pt x="1297600" y="843567"/>
                  </a:lnTo>
                  <a:lnTo>
                    <a:pt x="1303316" y="849598"/>
                  </a:lnTo>
                  <a:lnTo>
                    <a:pt x="1308715" y="855946"/>
                  </a:lnTo>
                  <a:lnTo>
                    <a:pt x="1313796" y="862612"/>
                  </a:lnTo>
                  <a:lnTo>
                    <a:pt x="1318877" y="869277"/>
                  </a:lnTo>
                  <a:lnTo>
                    <a:pt x="1323959" y="876578"/>
                  </a:lnTo>
                  <a:lnTo>
                    <a:pt x="1328722" y="883879"/>
                  </a:lnTo>
                  <a:lnTo>
                    <a:pt x="1333486" y="891179"/>
                  </a:lnTo>
                  <a:lnTo>
                    <a:pt x="1337932" y="898480"/>
                  </a:lnTo>
                  <a:lnTo>
                    <a:pt x="1342378" y="906098"/>
                  </a:lnTo>
                  <a:lnTo>
                    <a:pt x="1346824" y="914033"/>
                  </a:lnTo>
                  <a:lnTo>
                    <a:pt x="1350952" y="922286"/>
                  </a:lnTo>
                  <a:lnTo>
                    <a:pt x="1355081" y="930539"/>
                  </a:lnTo>
                  <a:lnTo>
                    <a:pt x="1360162" y="941966"/>
                  </a:lnTo>
                  <a:lnTo>
                    <a:pt x="1364925" y="953393"/>
                  </a:lnTo>
                  <a:lnTo>
                    <a:pt x="1369054" y="965138"/>
                  </a:lnTo>
                  <a:lnTo>
                    <a:pt x="1373182" y="977199"/>
                  </a:lnTo>
                  <a:lnTo>
                    <a:pt x="1376993" y="989579"/>
                  </a:lnTo>
                  <a:lnTo>
                    <a:pt x="1380486" y="1002275"/>
                  </a:lnTo>
                  <a:lnTo>
                    <a:pt x="1383662" y="1014972"/>
                  </a:lnTo>
                  <a:lnTo>
                    <a:pt x="1386520" y="1028304"/>
                  </a:lnTo>
                  <a:lnTo>
                    <a:pt x="1389061" y="1041953"/>
                  </a:lnTo>
                  <a:lnTo>
                    <a:pt x="1390966" y="1055284"/>
                  </a:lnTo>
                  <a:lnTo>
                    <a:pt x="1392872" y="1069251"/>
                  </a:lnTo>
                  <a:lnTo>
                    <a:pt x="1394460" y="1083534"/>
                  </a:lnTo>
                  <a:lnTo>
                    <a:pt x="1395730" y="1098136"/>
                  </a:lnTo>
                  <a:lnTo>
                    <a:pt x="1396365" y="1113054"/>
                  </a:lnTo>
                  <a:lnTo>
                    <a:pt x="1397000" y="1127973"/>
                  </a:lnTo>
                  <a:lnTo>
                    <a:pt x="1397000" y="1143209"/>
                  </a:lnTo>
                  <a:lnTo>
                    <a:pt x="1397000" y="1159397"/>
                  </a:lnTo>
                  <a:lnTo>
                    <a:pt x="1396365" y="1175903"/>
                  </a:lnTo>
                  <a:lnTo>
                    <a:pt x="1395412" y="1192726"/>
                  </a:lnTo>
                  <a:lnTo>
                    <a:pt x="1394142" y="1210184"/>
                  </a:lnTo>
                  <a:lnTo>
                    <a:pt x="1392554" y="1227642"/>
                  </a:lnTo>
                  <a:lnTo>
                    <a:pt x="1390331" y="1245417"/>
                  </a:lnTo>
                  <a:lnTo>
                    <a:pt x="1388108" y="1263828"/>
                  </a:lnTo>
                  <a:lnTo>
                    <a:pt x="1385250" y="1282238"/>
                  </a:lnTo>
                  <a:lnTo>
                    <a:pt x="1382074" y="1301283"/>
                  </a:lnTo>
                  <a:lnTo>
                    <a:pt x="1378263" y="1320646"/>
                  </a:lnTo>
                  <a:lnTo>
                    <a:pt x="1374453" y="1340325"/>
                  </a:lnTo>
                  <a:lnTo>
                    <a:pt x="1370007" y="1360323"/>
                  </a:lnTo>
                  <a:lnTo>
                    <a:pt x="1365243" y="1380955"/>
                  </a:lnTo>
                  <a:lnTo>
                    <a:pt x="1359844" y="1401904"/>
                  </a:lnTo>
                  <a:lnTo>
                    <a:pt x="1354446" y="1423171"/>
                  </a:lnTo>
                  <a:lnTo>
                    <a:pt x="1347777" y="1445073"/>
                  </a:lnTo>
                  <a:lnTo>
                    <a:pt x="1341425" y="1466975"/>
                  </a:lnTo>
                  <a:lnTo>
                    <a:pt x="1334438" y="1489829"/>
                  </a:lnTo>
                  <a:lnTo>
                    <a:pt x="1326817" y="1512683"/>
                  </a:lnTo>
                  <a:lnTo>
                    <a:pt x="1319195" y="1536172"/>
                  </a:lnTo>
                  <a:lnTo>
                    <a:pt x="1310621" y="1560296"/>
                  </a:lnTo>
                  <a:lnTo>
                    <a:pt x="1302046" y="1584737"/>
                  </a:lnTo>
                  <a:lnTo>
                    <a:pt x="1292201" y="1609813"/>
                  </a:lnTo>
                  <a:lnTo>
                    <a:pt x="1282357" y="1634889"/>
                  </a:lnTo>
                  <a:lnTo>
                    <a:pt x="1272194" y="1660917"/>
                  </a:lnTo>
                  <a:lnTo>
                    <a:pt x="1261397" y="1687263"/>
                  </a:lnTo>
                  <a:lnTo>
                    <a:pt x="1250282" y="1714244"/>
                  </a:lnTo>
                  <a:lnTo>
                    <a:pt x="1237897" y="1741541"/>
                  </a:lnTo>
                  <a:lnTo>
                    <a:pt x="1225829" y="1769474"/>
                  </a:lnTo>
                  <a:lnTo>
                    <a:pt x="1212808" y="1797724"/>
                  </a:lnTo>
                  <a:lnTo>
                    <a:pt x="1199470" y="1826927"/>
                  </a:lnTo>
                  <a:lnTo>
                    <a:pt x="1185180" y="1856447"/>
                  </a:lnTo>
                  <a:lnTo>
                    <a:pt x="1182957" y="1861208"/>
                  </a:lnTo>
                  <a:lnTo>
                    <a:pt x="1180416" y="1865652"/>
                  </a:lnTo>
                  <a:lnTo>
                    <a:pt x="1177558" y="1870096"/>
                  </a:lnTo>
                  <a:lnTo>
                    <a:pt x="1174382" y="1874540"/>
                  </a:lnTo>
                  <a:lnTo>
                    <a:pt x="1171206" y="1878666"/>
                  </a:lnTo>
                  <a:lnTo>
                    <a:pt x="1168031" y="1882792"/>
                  </a:lnTo>
                  <a:lnTo>
                    <a:pt x="1164537" y="1886284"/>
                  </a:lnTo>
                  <a:lnTo>
                    <a:pt x="1160726" y="1889776"/>
                  </a:lnTo>
                  <a:lnTo>
                    <a:pt x="1156916" y="1893267"/>
                  </a:lnTo>
                  <a:lnTo>
                    <a:pt x="1153105" y="1896441"/>
                  </a:lnTo>
                  <a:lnTo>
                    <a:pt x="1148976" y="1899298"/>
                  </a:lnTo>
                  <a:lnTo>
                    <a:pt x="1144848" y="1902155"/>
                  </a:lnTo>
                  <a:lnTo>
                    <a:pt x="1140719" y="1904694"/>
                  </a:lnTo>
                  <a:lnTo>
                    <a:pt x="1136273" y="1907234"/>
                  </a:lnTo>
                  <a:lnTo>
                    <a:pt x="1131510" y="1909456"/>
                  </a:lnTo>
                  <a:lnTo>
                    <a:pt x="1126746" y="1911360"/>
                  </a:lnTo>
                  <a:lnTo>
                    <a:pt x="1105151" y="1731702"/>
                  </a:lnTo>
                  <a:lnTo>
                    <a:pt x="1105151" y="1469197"/>
                  </a:lnTo>
                  <a:lnTo>
                    <a:pt x="1114043" y="1442851"/>
                  </a:lnTo>
                  <a:lnTo>
                    <a:pt x="1122300" y="1416823"/>
                  </a:lnTo>
                  <a:lnTo>
                    <a:pt x="1129922" y="1391747"/>
                  </a:lnTo>
                  <a:lnTo>
                    <a:pt x="1137226" y="1367623"/>
                  </a:lnTo>
                  <a:lnTo>
                    <a:pt x="1143260" y="1344452"/>
                  </a:lnTo>
                  <a:lnTo>
                    <a:pt x="1148976" y="1322233"/>
                  </a:lnTo>
                  <a:lnTo>
                    <a:pt x="1153740" y="1300331"/>
                  </a:lnTo>
                  <a:lnTo>
                    <a:pt x="1158186" y="1280016"/>
                  </a:lnTo>
                  <a:lnTo>
                    <a:pt x="1161997" y="1259701"/>
                  </a:lnTo>
                  <a:lnTo>
                    <a:pt x="1165172" y="1240656"/>
                  </a:lnTo>
                  <a:lnTo>
                    <a:pt x="1167713" y="1222563"/>
                  </a:lnTo>
                  <a:lnTo>
                    <a:pt x="1169936" y="1205105"/>
                  </a:lnTo>
                  <a:lnTo>
                    <a:pt x="1171524" y="1188282"/>
                  </a:lnTo>
                  <a:lnTo>
                    <a:pt x="1172477" y="1172729"/>
                  </a:lnTo>
                  <a:lnTo>
                    <a:pt x="1173112" y="1157493"/>
                  </a:lnTo>
                  <a:lnTo>
                    <a:pt x="1173112" y="1143209"/>
                  </a:lnTo>
                  <a:lnTo>
                    <a:pt x="1173112" y="1132734"/>
                  </a:lnTo>
                  <a:lnTo>
                    <a:pt x="1172794" y="1122894"/>
                  </a:lnTo>
                  <a:lnTo>
                    <a:pt x="1172159" y="1113372"/>
                  </a:lnTo>
                  <a:lnTo>
                    <a:pt x="1171524" y="1104484"/>
                  </a:lnTo>
                  <a:lnTo>
                    <a:pt x="1170571" y="1095596"/>
                  </a:lnTo>
                  <a:lnTo>
                    <a:pt x="1169619" y="1087343"/>
                  </a:lnTo>
                  <a:lnTo>
                    <a:pt x="1168348" y="1079726"/>
                  </a:lnTo>
                  <a:lnTo>
                    <a:pt x="1166760" y="1072107"/>
                  </a:lnTo>
                  <a:lnTo>
                    <a:pt x="1165490" y="1065124"/>
                  </a:lnTo>
                  <a:lnTo>
                    <a:pt x="1163902" y="1058459"/>
                  </a:lnTo>
                  <a:lnTo>
                    <a:pt x="1161997" y="1052110"/>
                  </a:lnTo>
                  <a:lnTo>
                    <a:pt x="1160091" y="1046079"/>
                  </a:lnTo>
                  <a:lnTo>
                    <a:pt x="1156280" y="1034970"/>
                  </a:lnTo>
                  <a:lnTo>
                    <a:pt x="1152152" y="1025130"/>
                  </a:lnTo>
                  <a:lnTo>
                    <a:pt x="1147706" y="1016559"/>
                  </a:lnTo>
                  <a:lnTo>
                    <a:pt x="1143260" y="1008941"/>
                  </a:lnTo>
                  <a:lnTo>
                    <a:pt x="1138496" y="1001958"/>
                  </a:lnTo>
                  <a:lnTo>
                    <a:pt x="1133733" y="995927"/>
                  </a:lnTo>
                  <a:lnTo>
                    <a:pt x="1128334" y="990531"/>
                  </a:lnTo>
                  <a:lnTo>
                    <a:pt x="1123253" y="985135"/>
                  </a:lnTo>
                  <a:lnTo>
                    <a:pt x="1117854" y="980374"/>
                  </a:lnTo>
                  <a:lnTo>
                    <a:pt x="1112456" y="976247"/>
                  </a:lnTo>
                  <a:lnTo>
                    <a:pt x="1108645" y="973390"/>
                  </a:lnTo>
                  <a:lnTo>
                    <a:pt x="1104516" y="970851"/>
                  </a:lnTo>
                  <a:lnTo>
                    <a:pt x="1100388" y="968629"/>
                  </a:lnTo>
                  <a:lnTo>
                    <a:pt x="1095942" y="966407"/>
                  </a:lnTo>
                  <a:lnTo>
                    <a:pt x="1086732" y="962281"/>
                  </a:lnTo>
                  <a:lnTo>
                    <a:pt x="1076887" y="958789"/>
                  </a:lnTo>
                  <a:lnTo>
                    <a:pt x="1076887" y="1218437"/>
                  </a:lnTo>
                  <a:lnTo>
                    <a:pt x="1076887" y="1545377"/>
                  </a:lnTo>
                  <a:lnTo>
                    <a:pt x="1076887" y="1733289"/>
                  </a:lnTo>
                  <a:lnTo>
                    <a:pt x="1099753" y="1918661"/>
                  </a:lnTo>
                  <a:lnTo>
                    <a:pt x="1228052" y="2979788"/>
                  </a:lnTo>
                  <a:lnTo>
                    <a:pt x="1228687" y="2988676"/>
                  </a:lnTo>
                  <a:lnTo>
                    <a:pt x="1229005" y="2997564"/>
                  </a:lnTo>
                  <a:lnTo>
                    <a:pt x="1229005" y="3006134"/>
                  </a:lnTo>
                  <a:lnTo>
                    <a:pt x="1228687" y="3014704"/>
                  </a:lnTo>
                  <a:lnTo>
                    <a:pt x="1227734" y="3023275"/>
                  </a:lnTo>
                  <a:lnTo>
                    <a:pt x="1226464" y="3031527"/>
                  </a:lnTo>
                  <a:lnTo>
                    <a:pt x="1224558" y="3040098"/>
                  </a:lnTo>
                  <a:lnTo>
                    <a:pt x="1222653" y="3048351"/>
                  </a:lnTo>
                  <a:lnTo>
                    <a:pt x="1220112" y="3056286"/>
                  </a:lnTo>
                  <a:lnTo>
                    <a:pt x="1217254" y="3063904"/>
                  </a:lnTo>
                  <a:lnTo>
                    <a:pt x="1213761" y="3071522"/>
                  </a:lnTo>
                  <a:lnTo>
                    <a:pt x="1210268" y="3079140"/>
                  </a:lnTo>
                  <a:lnTo>
                    <a:pt x="1206457" y="3086441"/>
                  </a:lnTo>
                  <a:lnTo>
                    <a:pt x="1202011" y="3093741"/>
                  </a:lnTo>
                  <a:lnTo>
                    <a:pt x="1197565" y="3100724"/>
                  </a:lnTo>
                  <a:lnTo>
                    <a:pt x="1192484" y="3107073"/>
                  </a:lnTo>
                  <a:lnTo>
                    <a:pt x="1187085" y="3113739"/>
                  </a:lnTo>
                  <a:lnTo>
                    <a:pt x="1181369" y="3119770"/>
                  </a:lnTo>
                  <a:lnTo>
                    <a:pt x="1175652" y="3125483"/>
                  </a:lnTo>
                  <a:lnTo>
                    <a:pt x="1169301" y="3131197"/>
                  </a:lnTo>
                  <a:lnTo>
                    <a:pt x="1162949" y="3136275"/>
                  </a:lnTo>
                  <a:lnTo>
                    <a:pt x="1156280" y="3141354"/>
                  </a:lnTo>
                  <a:lnTo>
                    <a:pt x="1149611" y="3146433"/>
                  </a:lnTo>
                  <a:lnTo>
                    <a:pt x="1142307" y="3150559"/>
                  </a:lnTo>
                  <a:lnTo>
                    <a:pt x="1135003" y="3154685"/>
                  </a:lnTo>
                  <a:lnTo>
                    <a:pt x="1127064" y="3158177"/>
                  </a:lnTo>
                  <a:lnTo>
                    <a:pt x="1119125" y="3161669"/>
                  </a:lnTo>
                  <a:lnTo>
                    <a:pt x="1111185" y="3164525"/>
                  </a:lnTo>
                  <a:lnTo>
                    <a:pt x="1102928" y="3167065"/>
                  </a:lnTo>
                  <a:lnTo>
                    <a:pt x="1094671" y="3169287"/>
                  </a:lnTo>
                  <a:lnTo>
                    <a:pt x="1085779" y="3170874"/>
                  </a:lnTo>
                  <a:lnTo>
                    <a:pt x="1076887" y="3172143"/>
                  </a:lnTo>
                  <a:lnTo>
                    <a:pt x="1067995" y="3173096"/>
                  </a:lnTo>
                  <a:lnTo>
                    <a:pt x="1059421" y="3173413"/>
                  </a:lnTo>
                  <a:lnTo>
                    <a:pt x="1050529" y="3173413"/>
                  </a:lnTo>
                  <a:lnTo>
                    <a:pt x="1041955" y="3172778"/>
                  </a:lnTo>
                  <a:lnTo>
                    <a:pt x="1033380" y="3171826"/>
                  </a:lnTo>
                  <a:lnTo>
                    <a:pt x="1025123" y="3170556"/>
                  </a:lnTo>
                  <a:lnTo>
                    <a:pt x="1016549" y="3168969"/>
                  </a:lnTo>
                  <a:lnTo>
                    <a:pt x="1008292" y="3166747"/>
                  </a:lnTo>
                  <a:lnTo>
                    <a:pt x="1000353" y="3164208"/>
                  </a:lnTo>
                  <a:lnTo>
                    <a:pt x="992731" y="3161351"/>
                  </a:lnTo>
                  <a:lnTo>
                    <a:pt x="985109" y="3158177"/>
                  </a:lnTo>
                  <a:lnTo>
                    <a:pt x="977487" y="3154368"/>
                  </a:lnTo>
                  <a:lnTo>
                    <a:pt x="970183" y="3150559"/>
                  </a:lnTo>
                  <a:lnTo>
                    <a:pt x="962879" y="3146433"/>
                  </a:lnTo>
                  <a:lnTo>
                    <a:pt x="955892" y="3141354"/>
                  </a:lnTo>
                  <a:lnTo>
                    <a:pt x="949541" y="3136275"/>
                  </a:lnTo>
                  <a:lnTo>
                    <a:pt x="943190" y="3131197"/>
                  </a:lnTo>
                  <a:lnTo>
                    <a:pt x="936838" y="3125483"/>
                  </a:lnTo>
                  <a:lnTo>
                    <a:pt x="931122" y="3119770"/>
                  </a:lnTo>
                  <a:lnTo>
                    <a:pt x="925406" y="3113739"/>
                  </a:lnTo>
                  <a:lnTo>
                    <a:pt x="920324" y="3107390"/>
                  </a:lnTo>
                  <a:lnTo>
                    <a:pt x="915243" y="3100724"/>
                  </a:lnTo>
                  <a:lnTo>
                    <a:pt x="910162" y="3093741"/>
                  </a:lnTo>
                  <a:lnTo>
                    <a:pt x="906034" y="3086123"/>
                  </a:lnTo>
                  <a:lnTo>
                    <a:pt x="901905" y="3078823"/>
                  </a:lnTo>
                  <a:lnTo>
                    <a:pt x="898412" y="3071205"/>
                  </a:lnTo>
                  <a:lnTo>
                    <a:pt x="894919" y="3063587"/>
                  </a:lnTo>
                  <a:lnTo>
                    <a:pt x="892060" y="3055334"/>
                  </a:lnTo>
                  <a:lnTo>
                    <a:pt x="889520" y="3047081"/>
                  </a:lnTo>
                  <a:lnTo>
                    <a:pt x="887614" y="3038828"/>
                  </a:lnTo>
                  <a:lnTo>
                    <a:pt x="885709" y="3029940"/>
                  </a:lnTo>
                  <a:lnTo>
                    <a:pt x="884439" y="3021053"/>
                  </a:lnTo>
                  <a:lnTo>
                    <a:pt x="748518" y="1897076"/>
                  </a:lnTo>
                  <a:lnTo>
                    <a:pt x="649118" y="1897076"/>
                  </a:lnTo>
                  <a:lnTo>
                    <a:pt x="512879" y="3021053"/>
                  </a:lnTo>
                  <a:lnTo>
                    <a:pt x="511609" y="3029940"/>
                  </a:lnTo>
                  <a:lnTo>
                    <a:pt x="510021" y="3038828"/>
                  </a:lnTo>
                  <a:lnTo>
                    <a:pt x="507798" y="3047081"/>
                  </a:lnTo>
                  <a:lnTo>
                    <a:pt x="505258" y="3055334"/>
                  </a:lnTo>
                  <a:lnTo>
                    <a:pt x="502399" y="3063587"/>
                  </a:lnTo>
                  <a:lnTo>
                    <a:pt x="498906" y="3071205"/>
                  </a:lnTo>
                  <a:lnTo>
                    <a:pt x="495413" y="3078823"/>
                  </a:lnTo>
                  <a:lnTo>
                    <a:pt x="491284" y="3086123"/>
                  </a:lnTo>
                  <a:lnTo>
                    <a:pt x="487156" y="3093741"/>
                  </a:lnTo>
                  <a:lnTo>
                    <a:pt x="482392" y="3100724"/>
                  </a:lnTo>
                  <a:lnTo>
                    <a:pt x="477311" y="3107390"/>
                  </a:lnTo>
                  <a:lnTo>
                    <a:pt x="472230" y="3113739"/>
                  </a:lnTo>
                  <a:lnTo>
                    <a:pt x="466196" y="3119770"/>
                  </a:lnTo>
                  <a:lnTo>
                    <a:pt x="460480" y="3125483"/>
                  </a:lnTo>
                  <a:lnTo>
                    <a:pt x="454446" y="3131197"/>
                  </a:lnTo>
                  <a:lnTo>
                    <a:pt x="447777" y="3136275"/>
                  </a:lnTo>
                  <a:lnTo>
                    <a:pt x="441426" y="3141354"/>
                  </a:lnTo>
                  <a:lnTo>
                    <a:pt x="434439" y="3146433"/>
                  </a:lnTo>
                  <a:lnTo>
                    <a:pt x="427452" y="3150559"/>
                  </a:lnTo>
                  <a:lnTo>
                    <a:pt x="420148" y="3154368"/>
                  </a:lnTo>
                  <a:lnTo>
                    <a:pt x="412209" y="3158177"/>
                  </a:lnTo>
                  <a:lnTo>
                    <a:pt x="404587" y="3161351"/>
                  </a:lnTo>
                  <a:lnTo>
                    <a:pt x="396965" y="3164208"/>
                  </a:lnTo>
                  <a:lnTo>
                    <a:pt x="389026" y="3166747"/>
                  </a:lnTo>
                  <a:lnTo>
                    <a:pt x="380769" y="3168969"/>
                  </a:lnTo>
                  <a:lnTo>
                    <a:pt x="372512" y="3170556"/>
                  </a:lnTo>
                  <a:lnTo>
                    <a:pt x="364256" y="3171826"/>
                  </a:lnTo>
                  <a:lnTo>
                    <a:pt x="355363" y="3172778"/>
                  </a:lnTo>
                  <a:lnTo>
                    <a:pt x="346789" y="3173413"/>
                  </a:lnTo>
                  <a:lnTo>
                    <a:pt x="338215" y="3173413"/>
                  </a:lnTo>
                  <a:lnTo>
                    <a:pt x="329323" y="3173096"/>
                  </a:lnTo>
                  <a:lnTo>
                    <a:pt x="320431" y="3172143"/>
                  </a:lnTo>
                  <a:lnTo>
                    <a:pt x="311856" y="3170874"/>
                  </a:lnTo>
                  <a:lnTo>
                    <a:pt x="302964" y="3169287"/>
                  </a:lnTo>
                  <a:lnTo>
                    <a:pt x="294390" y="3167065"/>
                  </a:lnTo>
                  <a:lnTo>
                    <a:pt x="286133" y="3164525"/>
                  </a:lnTo>
                  <a:lnTo>
                    <a:pt x="278193" y="3161669"/>
                  </a:lnTo>
                  <a:lnTo>
                    <a:pt x="270254" y="3158177"/>
                  </a:lnTo>
                  <a:lnTo>
                    <a:pt x="262632" y="3154685"/>
                  </a:lnTo>
                  <a:lnTo>
                    <a:pt x="255328" y="3150559"/>
                  </a:lnTo>
                  <a:lnTo>
                    <a:pt x="248024" y="3146433"/>
                  </a:lnTo>
                  <a:lnTo>
                    <a:pt x="241038" y="3141354"/>
                  </a:lnTo>
                  <a:lnTo>
                    <a:pt x="234369" y="3136275"/>
                  </a:lnTo>
                  <a:lnTo>
                    <a:pt x="228017" y="3131197"/>
                  </a:lnTo>
                  <a:lnTo>
                    <a:pt x="221666" y="3125483"/>
                  </a:lnTo>
                  <a:lnTo>
                    <a:pt x="215949" y="3119770"/>
                  </a:lnTo>
                  <a:lnTo>
                    <a:pt x="210551" y="3113739"/>
                  </a:lnTo>
                  <a:lnTo>
                    <a:pt x="205152" y="3107073"/>
                  </a:lnTo>
                  <a:lnTo>
                    <a:pt x="200071" y="3100724"/>
                  </a:lnTo>
                  <a:lnTo>
                    <a:pt x="195625" y="3093741"/>
                  </a:lnTo>
                  <a:lnTo>
                    <a:pt x="190861" y="3086441"/>
                  </a:lnTo>
                  <a:lnTo>
                    <a:pt x="187050" y="3079140"/>
                  </a:lnTo>
                  <a:lnTo>
                    <a:pt x="183557" y="3071522"/>
                  </a:lnTo>
                  <a:lnTo>
                    <a:pt x="180064" y="3063904"/>
                  </a:lnTo>
                  <a:lnTo>
                    <a:pt x="177206" y="3056286"/>
                  </a:lnTo>
                  <a:lnTo>
                    <a:pt x="174665" y="3048351"/>
                  </a:lnTo>
                  <a:lnTo>
                    <a:pt x="172760" y="3040098"/>
                  </a:lnTo>
                  <a:lnTo>
                    <a:pt x="170854" y="3031527"/>
                  </a:lnTo>
                  <a:lnTo>
                    <a:pt x="169584" y="3023275"/>
                  </a:lnTo>
                  <a:lnTo>
                    <a:pt x="168631" y="3014704"/>
                  </a:lnTo>
                  <a:lnTo>
                    <a:pt x="168313" y="3006134"/>
                  </a:lnTo>
                  <a:lnTo>
                    <a:pt x="168313" y="2997564"/>
                  </a:lnTo>
                  <a:lnTo>
                    <a:pt x="168631" y="2988676"/>
                  </a:lnTo>
                  <a:lnTo>
                    <a:pt x="169584" y="2979788"/>
                  </a:lnTo>
                  <a:lnTo>
                    <a:pt x="297565" y="1918661"/>
                  </a:lnTo>
                  <a:lnTo>
                    <a:pt x="320431" y="1733289"/>
                  </a:lnTo>
                  <a:lnTo>
                    <a:pt x="320431" y="1545695"/>
                  </a:lnTo>
                  <a:lnTo>
                    <a:pt x="320431" y="1218437"/>
                  </a:lnTo>
                  <a:lnTo>
                    <a:pt x="320431" y="958472"/>
                  </a:lnTo>
                  <a:lnTo>
                    <a:pt x="315032" y="960376"/>
                  </a:lnTo>
                  <a:lnTo>
                    <a:pt x="309633" y="962598"/>
                  </a:lnTo>
                  <a:lnTo>
                    <a:pt x="299788" y="967360"/>
                  </a:lnTo>
                  <a:lnTo>
                    <a:pt x="295025" y="969899"/>
                  </a:lnTo>
                  <a:lnTo>
                    <a:pt x="290579" y="972438"/>
                  </a:lnTo>
                  <a:lnTo>
                    <a:pt x="286450" y="975295"/>
                  </a:lnTo>
                  <a:lnTo>
                    <a:pt x="282004" y="978152"/>
                  </a:lnTo>
                  <a:lnTo>
                    <a:pt x="277876" y="981326"/>
                  </a:lnTo>
                  <a:lnTo>
                    <a:pt x="274065" y="984817"/>
                  </a:lnTo>
                  <a:lnTo>
                    <a:pt x="270254" y="988944"/>
                  </a:lnTo>
                  <a:lnTo>
                    <a:pt x="266443" y="993070"/>
                  </a:lnTo>
                  <a:lnTo>
                    <a:pt x="262632" y="997514"/>
                  </a:lnTo>
                  <a:lnTo>
                    <a:pt x="259139" y="1002275"/>
                  </a:lnTo>
                  <a:lnTo>
                    <a:pt x="255646" y="1007354"/>
                  </a:lnTo>
                  <a:lnTo>
                    <a:pt x="252153" y="1012750"/>
                  </a:lnTo>
                  <a:lnTo>
                    <a:pt x="248342" y="1018781"/>
                  </a:lnTo>
                  <a:lnTo>
                    <a:pt x="245166" y="1025130"/>
                  </a:lnTo>
                  <a:lnTo>
                    <a:pt x="241038" y="1034970"/>
                  </a:lnTo>
                  <a:lnTo>
                    <a:pt x="236909" y="1046079"/>
                  </a:lnTo>
                  <a:lnTo>
                    <a:pt x="235321" y="1052110"/>
                  </a:lnTo>
                  <a:lnTo>
                    <a:pt x="233416" y="1058459"/>
                  </a:lnTo>
                  <a:lnTo>
                    <a:pt x="231828" y="1065124"/>
                  </a:lnTo>
                  <a:lnTo>
                    <a:pt x="230240" y="1072107"/>
                  </a:lnTo>
                  <a:lnTo>
                    <a:pt x="228970" y="1079726"/>
                  </a:lnTo>
                  <a:lnTo>
                    <a:pt x="227699" y="1087343"/>
                  </a:lnTo>
                  <a:lnTo>
                    <a:pt x="226747" y="1095596"/>
                  </a:lnTo>
                  <a:lnTo>
                    <a:pt x="225794" y="1104484"/>
                  </a:lnTo>
                  <a:lnTo>
                    <a:pt x="225159" y="1113372"/>
                  </a:lnTo>
                  <a:lnTo>
                    <a:pt x="224524" y="1122894"/>
                  </a:lnTo>
                  <a:lnTo>
                    <a:pt x="224206" y="1132734"/>
                  </a:lnTo>
                  <a:lnTo>
                    <a:pt x="223889" y="1143209"/>
                  </a:lnTo>
                  <a:lnTo>
                    <a:pt x="224206" y="1157493"/>
                  </a:lnTo>
                  <a:lnTo>
                    <a:pt x="224841" y="1172729"/>
                  </a:lnTo>
                  <a:lnTo>
                    <a:pt x="225794" y="1188282"/>
                  </a:lnTo>
                  <a:lnTo>
                    <a:pt x="227382" y="1205105"/>
                  </a:lnTo>
                  <a:lnTo>
                    <a:pt x="229605" y="1222563"/>
                  </a:lnTo>
                  <a:lnTo>
                    <a:pt x="232146" y="1240974"/>
                  </a:lnTo>
                  <a:lnTo>
                    <a:pt x="235321" y="1260019"/>
                  </a:lnTo>
                  <a:lnTo>
                    <a:pt x="239132" y="1280016"/>
                  </a:lnTo>
                  <a:lnTo>
                    <a:pt x="243578" y="1300648"/>
                  </a:lnTo>
                  <a:lnTo>
                    <a:pt x="248342" y="1322233"/>
                  </a:lnTo>
                  <a:lnTo>
                    <a:pt x="254376" y="1344769"/>
                  </a:lnTo>
                  <a:lnTo>
                    <a:pt x="260409" y="1367941"/>
                  </a:lnTo>
                  <a:lnTo>
                    <a:pt x="267396" y="1392065"/>
                  </a:lnTo>
                  <a:lnTo>
                    <a:pt x="275018" y="1416823"/>
                  </a:lnTo>
                  <a:lnTo>
                    <a:pt x="283275" y="1442851"/>
                  </a:lnTo>
                  <a:lnTo>
                    <a:pt x="292167" y="1469514"/>
                  </a:lnTo>
                  <a:lnTo>
                    <a:pt x="292167" y="1731384"/>
                  </a:lnTo>
                  <a:lnTo>
                    <a:pt x="270572" y="1911360"/>
                  </a:lnTo>
                  <a:lnTo>
                    <a:pt x="266126" y="1909456"/>
                  </a:lnTo>
                  <a:lnTo>
                    <a:pt x="261362" y="1907234"/>
                  </a:lnTo>
                  <a:lnTo>
                    <a:pt x="257234" y="1904694"/>
                  </a:lnTo>
                  <a:lnTo>
                    <a:pt x="252788" y="1902155"/>
                  </a:lnTo>
                  <a:lnTo>
                    <a:pt x="248342" y="1899298"/>
                  </a:lnTo>
                  <a:lnTo>
                    <a:pt x="244213" y="1896441"/>
                  </a:lnTo>
                  <a:lnTo>
                    <a:pt x="240402" y="1893267"/>
                  </a:lnTo>
                  <a:lnTo>
                    <a:pt x="236592" y="1889776"/>
                  </a:lnTo>
                  <a:lnTo>
                    <a:pt x="232781" y="1886284"/>
                  </a:lnTo>
                  <a:lnTo>
                    <a:pt x="229287" y="1882792"/>
                  </a:lnTo>
                  <a:lnTo>
                    <a:pt x="226112" y="1878666"/>
                  </a:lnTo>
                  <a:lnTo>
                    <a:pt x="222936" y="1874540"/>
                  </a:lnTo>
                  <a:lnTo>
                    <a:pt x="219760" y="1870096"/>
                  </a:lnTo>
                  <a:lnTo>
                    <a:pt x="216902" y="1865652"/>
                  </a:lnTo>
                  <a:lnTo>
                    <a:pt x="214361" y="1861208"/>
                  </a:lnTo>
                  <a:lnTo>
                    <a:pt x="212138" y="1856447"/>
                  </a:lnTo>
                  <a:lnTo>
                    <a:pt x="198165" y="1826927"/>
                  </a:lnTo>
                  <a:lnTo>
                    <a:pt x="184510" y="1797724"/>
                  </a:lnTo>
                  <a:lnTo>
                    <a:pt x="171489" y="1769474"/>
                  </a:lnTo>
                  <a:lnTo>
                    <a:pt x="159421" y="1741541"/>
                  </a:lnTo>
                  <a:lnTo>
                    <a:pt x="147354" y="1714244"/>
                  </a:lnTo>
                  <a:lnTo>
                    <a:pt x="135921" y="1687263"/>
                  </a:lnTo>
                  <a:lnTo>
                    <a:pt x="125124" y="1660917"/>
                  </a:lnTo>
                  <a:lnTo>
                    <a:pt x="114961" y="1634889"/>
                  </a:lnTo>
                  <a:lnTo>
                    <a:pt x="105117" y="1609813"/>
                  </a:lnTo>
                  <a:lnTo>
                    <a:pt x="95589" y="1584737"/>
                  </a:lnTo>
                  <a:lnTo>
                    <a:pt x="87015" y="1560296"/>
                  </a:lnTo>
                  <a:lnTo>
                    <a:pt x="78123" y="1536172"/>
                  </a:lnTo>
                  <a:lnTo>
                    <a:pt x="70184" y="1512683"/>
                  </a:lnTo>
                  <a:lnTo>
                    <a:pt x="62880" y="1489829"/>
                  </a:lnTo>
                  <a:lnTo>
                    <a:pt x="55893" y="1466975"/>
                  </a:lnTo>
                  <a:lnTo>
                    <a:pt x="49224" y="1445073"/>
                  </a:lnTo>
                  <a:lnTo>
                    <a:pt x="43190" y="1423171"/>
                  </a:lnTo>
                  <a:lnTo>
                    <a:pt x="37474" y="1401904"/>
                  </a:lnTo>
                  <a:lnTo>
                    <a:pt x="32393" y="1380955"/>
                  </a:lnTo>
                  <a:lnTo>
                    <a:pt x="27311" y="1360323"/>
                  </a:lnTo>
                  <a:lnTo>
                    <a:pt x="22865" y="1340325"/>
                  </a:lnTo>
                  <a:lnTo>
                    <a:pt x="18737" y="1320646"/>
                  </a:lnTo>
                  <a:lnTo>
                    <a:pt x="15244" y="1301283"/>
                  </a:lnTo>
                  <a:lnTo>
                    <a:pt x="12068" y="1282238"/>
                  </a:lnTo>
                  <a:lnTo>
                    <a:pt x="9210" y="1263828"/>
                  </a:lnTo>
                  <a:lnTo>
                    <a:pt x="6987" y="1245417"/>
                  </a:lnTo>
                  <a:lnTo>
                    <a:pt x="4764" y="1227642"/>
                  </a:lnTo>
                  <a:lnTo>
                    <a:pt x="3176" y="1210184"/>
                  </a:lnTo>
                  <a:lnTo>
                    <a:pt x="1906" y="1192726"/>
                  </a:lnTo>
                  <a:lnTo>
                    <a:pt x="953" y="1175903"/>
                  </a:lnTo>
                  <a:lnTo>
                    <a:pt x="318" y="1159397"/>
                  </a:lnTo>
                  <a:lnTo>
                    <a:pt x="0" y="1143209"/>
                  </a:lnTo>
                  <a:lnTo>
                    <a:pt x="318" y="1127973"/>
                  </a:lnTo>
                  <a:lnTo>
                    <a:pt x="953" y="1113054"/>
                  </a:lnTo>
                  <a:lnTo>
                    <a:pt x="1588" y="1098136"/>
                  </a:lnTo>
                  <a:lnTo>
                    <a:pt x="2858" y="1083534"/>
                  </a:lnTo>
                  <a:lnTo>
                    <a:pt x="4446" y="1069251"/>
                  </a:lnTo>
                  <a:lnTo>
                    <a:pt x="6034" y="1055284"/>
                  </a:lnTo>
                  <a:lnTo>
                    <a:pt x="8257" y="1041953"/>
                  </a:lnTo>
                  <a:lnTo>
                    <a:pt x="10798" y="1028304"/>
                  </a:lnTo>
                  <a:lnTo>
                    <a:pt x="13656" y="1014972"/>
                  </a:lnTo>
                  <a:lnTo>
                    <a:pt x="16832" y="1002275"/>
                  </a:lnTo>
                  <a:lnTo>
                    <a:pt x="20325" y="989579"/>
                  </a:lnTo>
                  <a:lnTo>
                    <a:pt x="23818" y="977199"/>
                  </a:lnTo>
                  <a:lnTo>
                    <a:pt x="27947" y="965138"/>
                  </a:lnTo>
                  <a:lnTo>
                    <a:pt x="32710" y="953393"/>
                  </a:lnTo>
                  <a:lnTo>
                    <a:pt x="37474" y="941966"/>
                  </a:lnTo>
                  <a:lnTo>
                    <a:pt x="42555" y="930539"/>
                  </a:lnTo>
                  <a:lnTo>
                    <a:pt x="47636" y="919429"/>
                  </a:lnTo>
                  <a:lnTo>
                    <a:pt x="53352" y="908955"/>
                  </a:lnTo>
                  <a:lnTo>
                    <a:pt x="59069" y="898797"/>
                  </a:lnTo>
                  <a:lnTo>
                    <a:pt x="65420" y="888640"/>
                  </a:lnTo>
                  <a:lnTo>
                    <a:pt x="71772" y="879117"/>
                  </a:lnTo>
                  <a:lnTo>
                    <a:pt x="78441" y="869595"/>
                  </a:lnTo>
                  <a:lnTo>
                    <a:pt x="85427" y="860390"/>
                  </a:lnTo>
                  <a:lnTo>
                    <a:pt x="92414" y="851819"/>
                  </a:lnTo>
                  <a:lnTo>
                    <a:pt x="99718" y="843567"/>
                  </a:lnTo>
                  <a:lnTo>
                    <a:pt x="107340" y="835314"/>
                  </a:lnTo>
                  <a:lnTo>
                    <a:pt x="114961" y="827696"/>
                  </a:lnTo>
                  <a:lnTo>
                    <a:pt x="122583" y="820078"/>
                  </a:lnTo>
                  <a:lnTo>
                    <a:pt x="130522" y="813094"/>
                  </a:lnTo>
                  <a:lnTo>
                    <a:pt x="138462" y="806429"/>
                  </a:lnTo>
                  <a:lnTo>
                    <a:pt x="146719" y="800080"/>
                  </a:lnTo>
                  <a:lnTo>
                    <a:pt x="154975" y="794049"/>
                  </a:lnTo>
                  <a:lnTo>
                    <a:pt x="163232" y="788653"/>
                  </a:lnTo>
                  <a:lnTo>
                    <a:pt x="171489" y="783257"/>
                  </a:lnTo>
                  <a:lnTo>
                    <a:pt x="179746" y="778179"/>
                  </a:lnTo>
                  <a:lnTo>
                    <a:pt x="188321" y="773417"/>
                  </a:lnTo>
                  <a:lnTo>
                    <a:pt x="196895" y="768973"/>
                  </a:lnTo>
                  <a:lnTo>
                    <a:pt x="205152" y="764530"/>
                  </a:lnTo>
                  <a:lnTo>
                    <a:pt x="213409" y="760403"/>
                  </a:lnTo>
                  <a:lnTo>
                    <a:pt x="221666" y="756912"/>
                  </a:lnTo>
                  <a:lnTo>
                    <a:pt x="229605" y="753420"/>
                  </a:lnTo>
                  <a:lnTo>
                    <a:pt x="237862" y="750246"/>
                  </a:lnTo>
                  <a:lnTo>
                    <a:pt x="245801" y="747389"/>
                  </a:lnTo>
                  <a:lnTo>
                    <a:pt x="254376" y="744532"/>
                  </a:lnTo>
                  <a:lnTo>
                    <a:pt x="269937" y="739771"/>
                  </a:lnTo>
                  <a:lnTo>
                    <a:pt x="285498" y="735645"/>
                  </a:lnTo>
                  <a:lnTo>
                    <a:pt x="300424" y="732470"/>
                  </a:lnTo>
                  <a:lnTo>
                    <a:pt x="315349" y="729931"/>
                  </a:lnTo>
                  <a:lnTo>
                    <a:pt x="329323" y="727709"/>
                  </a:lnTo>
                  <a:lnTo>
                    <a:pt x="342978" y="726439"/>
                  </a:lnTo>
                  <a:lnTo>
                    <a:pt x="355681" y="725170"/>
                  </a:lnTo>
                  <a:lnTo>
                    <a:pt x="368066" y="724535"/>
                  </a:lnTo>
                  <a:lnTo>
                    <a:pt x="379499" y="724218"/>
                  </a:lnTo>
                  <a:lnTo>
                    <a:pt x="389979" y="723900"/>
                  </a:lnTo>
                  <a:close/>
                  <a:moveTo>
                    <a:pt x="691663" y="0"/>
                  </a:moveTo>
                  <a:lnTo>
                    <a:pt x="699930" y="0"/>
                  </a:lnTo>
                  <a:lnTo>
                    <a:pt x="707562" y="0"/>
                  </a:lnTo>
                  <a:lnTo>
                    <a:pt x="715511" y="318"/>
                  </a:lnTo>
                  <a:lnTo>
                    <a:pt x="723143" y="954"/>
                  </a:lnTo>
                  <a:lnTo>
                    <a:pt x="731092" y="1590"/>
                  </a:lnTo>
                  <a:lnTo>
                    <a:pt x="739042" y="2544"/>
                  </a:lnTo>
                  <a:lnTo>
                    <a:pt x="746991" y="3498"/>
                  </a:lnTo>
                  <a:lnTo>
                    <a:pt x="754941" y="4770"/>
                  </a:lnTo>
                  <a:lnTo>
                    <a:pt x="762890" y="6360"/>
                  </a:lnTo>
                  <a:lnTo>
                    <a:pt x="770840" y="8268"/>
                  </a:lnTo>
                  <a:lnTo>
                    <a:pt x="778789" y="10175"/>
                  </a:lnTo>
                  <a:lnTo>
                    <a:pt x="786421" y="12083"/>
                  </a:lnTo>
                  <a:lnTo>
                    <a:pt x="794053" y="14627"/>
                  </a:lnTo>
                  <a:lnTo>
                    <a:pt x="801684" y="16853"/>
                  </a:lnTo>
                  <a:lnTo>
                    <a:pt x="809634" y="19715"/>
                  </a:lnTo>
                  <a:lnTo>
                    <a:pt x="816947" y="22577"/>
                  </a:lnTo>
                  <a:lnTo>
                    <a:pt x="824261" y="25438"/>
                  </a:lnTo>
                  <a:lnTo>
                    <a:pt x="831256" y="28618"/>
                  </a:lnTo>
                  <a:lnTo>
                    <a:pt x="838252" y="32116"/>
                  </a:lnTo>
                  <a:lnTo>
                    <a:pt x="845247" y="35614"/>
                  </a:lnTo>
                  <a:lnTo>
                    <a:pt x="851925" y="39112"/>
                  </a:lnTo>
                  <a:lnTo>
                    <a:pt x="858921" y="42927"/>
                  </a:lnTo>
                  <a:lnTo>
                    <a:pt x="872276" y="51513"/>
                  </a:lnTo>
                  <a:lnTo>
                    <a:pt x="884677" y="60098"/>
                  </a:lnTo>
                  <a:lnTo>
                    <a:pt x="896760" y="69320"/>
                  </a:lnTo>
                  <a:lnTo>
                    <a:pt x="908526" y="79177"/>
                  </a:lnTo>
                  <a:lnTo>
                    <a:pt x="919655" y="89353"/>
                  </a:lnTo>
                  <a:lnTo>
                    <a:pt x="930466" y="100482"/>
                  </a:lnTo>
                  <a:lnTo>
                    <a:pt x="940324" y="111929"/>
                  </a:lnTo>
                  <a:lnTo>
                    <a:pt x="949863" y="123695"/>
                  </a:lnTo>
                  <a:lnTo>
                    <a:pt x="958449" y="135778"/>
                  </a:lnTo>
                  <a:lnTo>
                    <a:pt x="966716" y="148497"/>
                  </a:lnTo>
                  <a:lnTo>
                    <a:pt x="974666" y="161534"/>
                  </a:lnTo>
                  <a:lnTo>
                    <a:pt x="981661" y="174889"/>
                  </a:lnTo>
                  <a:lnTo>
                    <a:pt x="988021" y="188563"/>
                  </a:lnTo>
                  <a:lnTo>
                    <a:pt x="993744" y="202554"/>
                  </a:lnTo>
                  <a:lnTo>
                    <a:pt x="998832" y="217181"/>
                  </a:lnTo>
                  <a:lnTo>
                    <a:pt x="1003284" y="231490"/>
                  </a:lnTo>
                  <a:lnTo>
                    <a:pt x="1007100" y="246435"/>
                  </a:lnTo>
                  <a:lnTo>
                    <a:pt x="1009961" y="261380"/>
                  </a:lnTo>
                  <a:lnTo>
                    <a:pt x="1012187" y="276643"/>
                  </a:lnTo>
                  <a:lnTo>
                    <a:pt x="1013777" y="291906"/>
                  </a:lnTo>
                  <a:lnTo>
                    <a:pt x="1014095" y="299856"/>
                  </a:lnTo>
                  <a:lnTo>
                    <a:pt x="1014413" y="307488"/>
                  </a:lnTo>
                  <a:lnTo>
                    <a:pt x="1014413" y="315119"/>
                  </a:lnTo>
                  <a:lnTo>
                    <a:pt x="1014413" y="323387"/>
                  </a:lnTo>
                  <a:lnTo>
                    <a:pt x="1014095" y="331018"/>
                  </a:lnTo>
                  <a:lnTo>
                    <a:pt x="1013459" y="338968"/>
                  </a:lnTo>
                  <a:lnTo>
                    <a:pt x="1012823" y="346917"/>
                  </a:lnTo>
                  <a:lnTo>
                    <a:pt x="1011869" y="354867"/>
                  </a:lnTo>
                  <a:lnTo>
                    <a:pt x="1010915" y="362498"/>
                  </a:lnTo>
                  <a:lnTo>
                    <a:pt x="1009644" y="370448"/>
                  </a:lnTo>
                  <a:lnTo>
                    <a:pt x="1008054" y="378715"/>
                  </a:lnTo>
                  <a:lnTo>
                    <a:pt x="1006146" y="386665"/>
                  </a:lnTo>
                  <a:lnTo>
                    <a:pt x="1004238" y="394614"/>
                  </a:lnTo>
                  <a:lnTo>
                    <a:pt x="1002330" y="402246"/>
                  </a:lnTo>
                  <a:lnTo>
                    <a:pt x="999786" y="409877"/>
                  </a:lnTo>
                  <a:lnTo>
                    <a:pt x="997560" y="417509"/>
                  </a:lnTo>
                  <a:lnTo>
                    <a:pt x="994698" y="424822"/>
                  </a:lnTo>
                  <a:lnTo>
                    <a:pt x="991837" y="432136"/>
                  </a:lnTo>
                  <a:lnTo>
                    <a:pt x="988975" y="439767"/>
                  </a:lnTo>
                  <a:lnTo>
                    <a:pt x="985795" y="447081"/>
                  </a:lnTo>
                  <a:lnTo>
                    <a:pt x="982297" y="454077"/>
                  </a:lnTo>
                  <a:lnTo>
                    <a:pt x="978799" y="461072"/>
                  </a:lnTo>
                  <a:lnTo>
                    <a:pt x="975302" y="467750"/>
                  </a:lnTo>
                  <a:lnTo>
                    <a:pt x="971486" y="474427"/>
                  </a:lnTo>
                  <a:lnTo>
                    <a:pt x="962900" y="487465"/>
                  </a:lnTo>
                  <a:lnTo>
                    <a:pt x="954315" y="500502"/>
                  </a:lnTo>
                  <a:lnTo>
                    <a:pt x="945093" y="512585"/>
                  </a:lnTo>
                  <a:lnTo>
                    <a:pt x="935236" y="524032"/>
                  </a:lnTo>
                  <a:lnTo>
                    <a:pt x="925061" y="535162"/>
                  </a:lnTo>
                  <a:lnTo>
                    <a:pt x="914249" y="545973"/>
                  </a:lnTo>
                  <a:lnTo>
                    <a:pt x="902484" y="556148"/>
                  </a:lnTo>
                  <a:lnTo>
                    <a:pt x="890719" y="565370"/>
                  </a:lnTo>
                  <a:lnTo>
                    <a:pt x="878635" y="574273"/>
                  </a:lnTo>
                  <a:lnTo>
                    <a:pt x="865916" y="582541"/>
                  </a:lnTo>
                  <a:lnTo>
                    <a:pt x="852879" y="590172"/>
                  </a:lnTo>
                  <a:lnTo>
                    <a:pt x="839524" y="597168"/>
                  </a:lnTo>
                  <a:lnTo>
                    <a:pt x="825851" y="603846"/>
                  </a:lnTo>
                  <a:lnTo>
                    <a:pt x="811859" y="609569"/>
                  </a:lnTo>
                  <a:lnTo>
                    <a:pt x="797232" y="614657"/>
                  </a:lnTo>
                  <a:lnTo>
                    <a:pt x="782923" y="619109"/>
                  </a:lnTo>
                  <a:lnTo>
                    <a:pt x="767978" y="622606"/>
                  </a:lnTo>
                  <a:lnTo>
                    <a:pt x="753033" y="625786"/>
                  </a:lnTo>
                  <a:lnTo>
                    <a:pt x="737770" y="628012"/>
                  </a:lnTo>
                  <a:lnTo>
                    <a:pt x="722507" y="629602"/>
                  </a:lnTo>
                  <a:lnTo>
                    <a:pt x="714557" y="629920"/>
                  </a:lnTo>
                  <a:lnTo>
                    <a:pt x="706926" y="630238"/>
                  </a:lnTo>
                  <a:lnTo>
                    <a:pt x="699294" y="630238"/>
                  </a:lnTo>
                  <a:lnTo>
                    <a:pt x="691027" y="630238"/>
                  </a:lnTo>
                  <a:lnTo>
                    <a:pt x="683395" y="629920"/>
                  </a:lnTo>
                  <a:lnTo>
                    <a:pt x="675446" y="629284"/>
                  </a:lnTo>
                  <a:lnTo>
                    <a:pt x="667496" y="628648"/>
                  </a:lnTo>
                  <a:lnTo>
                    <a:pt x="659547" y="627694"/>
                  </a:lnTo>
                  <a:lnTo>
                    <a:pt x="651915" y="626740"/>
                  </a:lnTo>
                  <a:lnTo>
                    <a:pt x="643966" y="625150"/>
                  </a:lnTo>
                  <a:lnTo>
                    <a:pt x="635698" y="623878"/>
                  </a:lnTo>
                  <a:lnTo>
                    <a:pt x="627749" y="621970"/>
                  </a:lnTo>
                  <a:lnTo>
                    <a:pt x="619799" y="620063"/>
                  </a:lnTo>
                  <a:lnTo>
                    <a:pt x="612167" y="617837"/>
                  </a:lnTo>
                  <a:lnTo>
                    <a:pt x="604536" y="615611"/>
                  </a:lnTo>
                  <a:lnTo>
                    <a:pt x="596904" y="613067"/>
                  </a:lnTo>
                  <a:lnTo>
                    <a:pt x="589591" y="610523"/>
                  </a:lnTo>
                  <a:lnTo>
                    <a:pt x="582277" y="607661"/>
                  </a:lnTo>
                  <a:lnTo>
                    <a:pt x="574646" y="604800"/>
                  </a:lnTo>
                  <a:lnTo>
                    <a:pt x="567332" y="601620"/>
                  </a:lnTo>
                  <a:lnTo>
                    <a:pt x="560337" y="597804"/>
                  </a:lnTo>
                  <a:lnTo>
                    <a:pt x="553341" y="594306"/>
                  </a:lnTo>
                  <a:lnTo>
                    <a:pt x="546663" y="590808"/>
                  </a:lnTo>
                  <a:lnTo>
                    <a:pt x="539986" y="586993"/>
                  </a:lnTo>
                  <a:lnTo>
                    <a:pt x="526949" y="578725"/>
                  </a:lnTo>
                  <a:lnTo>
                    <a:pt x="513911" y="570140"/>
                  </a:lnTo>
                  <a:lnTo>
                    <a:pt x="501828" y="560918"/>
                  </a:lnTo>
                  <a:lnTo>
                    <a:pt x="490381" y="551061"/>
                  </a:lnTo>
                  <a:lnTo>
                    <a:pt x="479252" y="540249"/>
                  </a:lnTo>
                  <a:lnTo>
                    <a:pt x="468440" y="529438"/>
                  </a:lnTo>
                  <a:lnTo>
                    <a:pt x="458265" y="518309"/>
                  </a:lnTo>
                  <a:lnTo>
                    <a:pt x="449043" y="506544"/>
                  </a:lnTo>
                  <a:lnTo>
                    <a:pt x="440140" y="494460"/>
                  </a:lnTo>
                  <a:lnTo>
                    <a:pt x="431872" y="481423"/>
                  </a:lnTo>
                  <a:lnTo>
                    <a:pt x="424241" y="468386"/>
                  </a:lnTo>
                  <a:lnTo>
                    <a:pt x="417245" y="455031"/>
                  </a:lnTo>
                  <a:lnTo>
                    <a:pt x="410568" y="441675"/>
                  </a:lnTo>
                  <a:lnTo>
                    <a:pt x="404844" y="427366"/>
                  </a:lnTo>
                  <a:lnTo>
                    <a:pt x="399756" y="413057"/>
                  </a:lnTo>
                  <a:lnTo>
                    <a:pt x="395305" y="398430"/>
                  </a:lnTo>
                  <a:lnTo>
                    <a:pt x="391489" y="383803"/>
                  </a:lnTo>
                  <a:lnTo>
                    <a:pt x="388627" y="368540"/>
                  </a:lnTo>
                  <a:lnTo>
                    <a:pt x="386401" y="353277"/>
                  </a:lnTo>
                  <a:lnTo>
                    <a:pt x="384811" y="338014"/>
                  </a:lnTo>
                  <a:lnTo>
                    <a:pt x="384493" y="330382"/>
                  </a:lnTo>
                  <a:lnTo>
                    <a:pt x="384175" y="322751"/>
                  </a:lnTo>
                  <a:lnTo>
                    <a:pt x="384175" y="314483"/>
                  </a:lnTo>
                  <a:lnTo>
                    <a:pt x="384175" y="306851"/>
                  </a:lnTo>
                  <a:lnTo>
                    <a:pt x="384493" y="298902"/>
                  </a:lnTo>
                  <a:lnTo>
                    <a:pt x="385129" y="291270"/>
                  </a:lnTo>
                  <a:lnTo>
                    <a:pt x="385765" y="283321"/>
                  </a:lnTo>
                  <a:lnTo>
                    <a:pt x="386719" y="275371"/>
                  </a:lnTo>
                  <a:lnTo>
                    <a:pt x="387673" y="267422"/>
                  </a:lnTo>
                  <a:lnTo>
                    <a:pt x="389263" y="259472"/>
                  </a:lnTo>
                  <a:lnTo>
                    <a:pt x="390535" y="251523"/>
                  </a:lnTo>
                  <a:lnTo>
                    <a:pt x="392443" y="243573"/>
                  </a:lnTo>
                  <a:lnTo>
                    <a:pt x="394351" y="235624"/>
                  </a:lnTo>
                  <a:lnTo>
                    <a:pt x="396577" y="227992"/>
                  </a:lnTo>
                  <a:lnTo>
                    <a:pt x="398802" y="220361"/>
                  </a:lnTo>
                  <a:lnTo>
                    <a:pt x="401346" y="212729"/>
                  </a:lnTo>
                  <a:lnTo>
                    <a:pt x="403890" y="204780"/>
                  </a:lnTo>
                  <a:lnTo>
                    <a:pt x="406752" y="197466"/>
                  </a:lnTo>
                  <a:lnTo>
                    <a:pt x="409614" y="190153"/>
                  </a:lnTo>
                  <a:lnTo>
                    <a:pt x="412794" y="183157"/>
                  </a:lnTo>
                  <a:lnTo>
                    <a:pt x="416609" y="176161"/>
                  </a:lnTo>
                  <a:lnTo>
                    <a:pt x="420107" y="169166"/>
                  </a:lnTo>
                  <a:lnTo>
                    <a:pt x="423605" y="162488"/>
                  </a:lnTo>
                  <a:lnTo>
                    <a:pt x="427421" y="155811"/>
                  </a:lnTo>
                  <a:lnTo>
                    <a:pt x="435688" y="142137"/>
                  </a:lnTo>
                  <a:lnTo>
                    <a:pt x="444274" y="129736"/>
                  </a:lnTo>
                  <a:lnTo>
                    <a:pt x="453495" y="117653"/>
                  </a:lnTo>
                  <a:lnTo>
                    <a:pt x="463352" y="105888"/>
                  </a:lnTo>
                  <a:lnTo>
                    <a:pt x="474164" y="94758"/>
                  </a:lnTo>
                  <a:lnTo>
                    <a:pt x="484975" y="83947"/>
                  </a:lnTo>
                  <a:lnTo>
                    <a:pt x="496104" y="74090"/>
                  </a:lnTo>
                  <a:lnTo>
                    <a:pt x="507870" y="64550"/>
                  </a:lnTo>
                  <a:lnTo>
                    <a:pt x="519953" y="55965"/>
                  </a:lnTo>
                  <a:lnTo>
                    <a:pt x="532990" y="47697"/>
                  </a:lnTo>
                  <a:lnTo>
                    <a:pt x="546027" y="39748"/>
                  </a:lnTo>
                  <a:lnTo>
                    <a:pt x="559383" y="32752"/>
                  </a:lnTo>
                  <a:lnTo>
                    <a:pt x="572738" y="26392"/>
                  </a:lnTo>
                  <a:lnTo>
                    <a:pt x="587047" y="20669"/>
                  </a:lnTo>
                  <a:lnTo>
                    <a:pt x="601356" y="15581"/>
                  </a:lnTo>
                  <a:lnTo>
                    <a:pt x="615983" y="11129"/>
                  </a:lnTo>
                  <a:lnTo>
                    <a:pt x="630610" y="7314"/>
                  </a:lnTo>
                  <a:lnTo>
                    <a:pt x="645873" y="4452"/>
                  </a:lnTo>
                  <a:lnTo>
                    <a:pt x="661137" y="2226"/>
                  </a:lnTo>
                  <a:lnTo>
                    <a:pt x="676400" y="636"/>
                  </a:lnTo>
                  <a:lnTo>
                    <a:pt x="684031" y="318"/>
                  </a:lnTo>
                  <a:lnTo>
                    <a:pt x="69166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53" name="KSO_Shape"/>
            <p:cNvSpPr>
              <a:spLocks/>
            </p:cNvSpPr>
            <p:nvPr/>
          </p:nvSpPr>
          <p:spPr bwMode="auto">
            <a:xfrm flipH="1">
              <a:off x="2117347" y="2316743"/>
              <a:ext cx="277812" cy="631391"/>
            </a:xfrm>
            <a:custGeom>
              <a:avLst/>
              <a:gdLst/>
              <a:ahLst/>
              <a:cxnLst/>
              <a:rect l="0" t="0" r="r" b="b"/>
              <a:pathLst>
                <a:path w="1397000" h="3173413">
                  <a:moveTo>
                    <a:pt x="389979" y="723900"/>
                  </a:moveTo>
                  <a:lnTo>
                    <a:pt x="405857" y="724218"/>
                  </a:lnTo>
                  <a:lnTo>
                    <a:pt x="419513" y="724852"/>
                  </a:lnTo>
                  <a:lnTo>
                    <a:pt x="423959" y="724535"/>
                  </a:lnTo>
                  <a:lnTo>
                    <a:pt x="428405" y="724535"/>
                  </a:lnTo>
                  <a:lnTo>
                    <a:pt x="969230" y="724535"/>
                  </a:lnTo>
                  <a:lnTo>
                    <a:pt x="973677" y="724535"/>
                  </a:lnTo>
                  <a:lnTo>
                    <a:pt x="978123" y="724852"/>
                  </a:lnTo>
                  <a:lnTo>
                    <a:pt x="991461" y="724218"/>
                  </a:lnTo>
                  <a:lnTo>
                    <a:pt x="1007339" y="723900"/>
                  </a:lnTo>
                  <a:lnTo>
                    <a:pt x="1023853" y="724218"/>
                  </a:lnTo>
                  <a:lnTo>
                    <a:pt x="1041637" y="725170"/>
                  </a:lnTo>
                  <a:lnTo>
                    <a:pt x="1051164" y="725805"/>
                  </a:lnTo>
                  <a:lnTo>
                    <a:pt x="1061009" y="727074"/>
                  </a:lnTo>
                  <a:lnTo>
                    <a:pt x="1071171" y="728344"/>
                  </a:lnTo>
                  <a:lnTo>
                    <a:pt x="1082286" y="729931"/>
                  </a:lnTo>
                  <a:lnTo>
                    <a:pt x="1093084" y="731835"/>
                  </a:lnTo>
                  <a:lnTo>
                    <a:pt x="1104199" y="734057"/>
                  </a:lnTo>
                  <a:lnTo>
                    <a:pt x="1115631" y="736914"/>
                  </a:lnTo>
                  <a:lnTo>
                    <a:pt x="1127064" y="739771"/>
                  </a:lnTo>
                  <a:lnTo>
                    <a:pt x="1139132" y="743263"/>
                  </a:lnTo>
                  <a:lnTo>
                    <a:pt x="1151199" y="747389"/>
                  </a:lnTo>
                  <a:lnTo>
                    <a:pt x="1163585" y="751833"/>
                  </a:lnTo>
                  <a:lnTo>
                    <a:pt x="1175652" y="756912"/>
                  </a:lnTo>
                  <a:lnTo>
                    <a:pt x="1188355" y="762308"/>
                  </a:lnTo>
                  <a:lnTo>
                    <a:pt x="1201058" y="768656"/>
                  </a:lnTo>
                  <a:lnTo>
                    <a:pt x="1213443" y="775639"/>
                  </a:lnTo>
                  <a:lnTo>
                    <a:pt x="1225829" y="782940"/>
                  </a:lnTo>
                  <a:lnTo>
                    <a:pt x="1238214" y="791193"/>
                  </a:lnTo>
                  <a:lnTo>
                    <a:pt x="1250917" y="800080"/>
                  </a:lnTo>
                  <a:lnTo>
                    <a:pt x="1262985" y="809920"/>
                  </a:lnTo>
                  <a:lnTo>
                    <a:pt x="1274735" y="820713"/>
                  </a:lnTo>
                  <a:lnTo>
                    <a:pt x="1286167" y="831822"/>
                  </a:lnTo>
                  <a:lnTo>
                    <a:pt x="1291884" y="837536"/>
                  </a:lnTo>
                  <a:lnTo>
                    <a:pt x="1297600" y="843567"/>
                  </a:lnTo>
                  <a:lnTo>
                    <a:pt x="1303316" y="849598"/>
                  </a:lnTo>
                  <a:lnTo>
                    <a:pt x="1308715" y="855946"/>
                  </a:lnTo>
                  <a:lnTo>
                    <a:pt x="1313796" y="862612"/>
                  </a:lnTo>
                  <a:lnTo>
                    <a:pt x="1318877" y="869277"/>
                  </a:lnTo>
                  <a:lnTo>
                    <a:pt x="1323959" y="876578"/>
                  </a:lnTo>
                  <a:lnTo>
                    <a:pt x="1328722" y="883879"/>
                  </a:lnTo>
                  <a:lnTo>
                    <a:pt x="1333486" y="891179"/>
                  </a:lnTo>
                  <a:lnTo>
                    <a:pt x="1337932" y="898480"/>
                  </a:lnTo>
                  <a:lnTo>
                    <a:pt x="1342378" y="906098"/>
                  </a:lnTo>
                  <a:lnTo>
                    <a:pt x="1346824" y="914033"/>
                  </a:lnTo>
                  <a:lnTo>
                    <a:pt x="1350952" y="922286"/>
                  </a:lnTo>
                  <a:lnTo>
                    <a:pt x="1355081" y="930539"/>
                  </a:lnTo>
                  <a:lnTo>
                    <a:pt x="1360162" y="941966"/>
                  </a:lnTo>
                  <a:lnTo>
                    <a:pt x="1364925" y="953393"/>
                  </a:lnTo>
                  <a:lnTo>
                    <a:pt x="1369054" y="965138"/>
                  </a:lnTo>
                  <a:lnTo>
                    <a:pt x="1373182" y="977199"/>
                  </a:lnTo>
                  <a:lnTo>
                    <a:pt x="1376993" y="989579"/>
                  </a:lnTo>
                  <a:lnTo>
                    <a:pt x="1380486" y="1002275"/>
                  </a:lnTo>
                  <a:lnTo>
                    <a:pt x="1383662" y="1014972"/>
                  </a:lnTo>
                  <a:lnTo>
                    <a:pt x="1386520" y="1028304"/>
                  </a:lnTo>
                  <a:lnTo>
                    <a:pt x="1389061" y="1041953"/>
                  </a:lnTo>
                  <a:lnTo>
                    <a:pt x="1390966" y="1055284"/>
                  </a:lnTo>
                  <a:lnTo>
                    <a:pt x="1392872" y="1069251"/>
                  </a:lnTo>
                  <a:lnTo>
                    <a:pt x="1394460" y="1083534"/>
                  </a:lnTo>
                  <a:lnTo>
                    <a:pt x="1395730" y="1098136"/>
                  </a:lnTo>
                  <a:lnTo>
                    <a:pt x="1396365" y="1113054"/>
                  </a:lnTo>
                  <a:lnTo>
                    <a:pt x="1397000" y="1127973"/>
                  </a:lnTo>
                  <a:lnTo>
                    <a:pt x="1397000" y="1143209"/>
                  </a:lnTo>
                  <a:lnTo>
                    <a:pt x="1397000" y="1159397"/>
                  </a:lnTo>
                  <a:lnTo>
                    <a:pt x="1396365" y="1175903"/>
                  </a:lnTo>
                  <a:lnTo>
                    <a:pt x="1395412" y="1192726"/>
                  </a:lnTo>
                  <a:lnTo>
                    <a:pt x="1394142" y="1210184"/>
                  </a:lnTo>
                  <a:lnTo>
                    <a:pt x="1392554" y="1227642"/>
                  </a:lnTo>
                  <a:lnTo>
                    <a:pt x="1390331" y="1245417"/>
                  </a:lnTo>
                  <a:lnTo>
                    <a:pt x="1388108" y="1263828"/>
                  </a:lnTo>
                  <a:lnTo>
                    <a:pt x="1385250" y="1282238"/>
                  </a:lnTo>
                  <a:lnTo>
                    <a:pt x="1382074" y="1301283"/>
                  </a:lnTo>
                  <a:lnTo>
                    <a:pt x="1378263" y="1320646"/>
                  </a:lnTo>
                  <a:lnTo>
                    <a:pt x="1374453" y="1340325"/>
                  </a:lnTo>
                  <a:lnTo>
                    <a:pt x="1370007" y="1360323"/>
                  </a:lnTo>
                  <a:lnTo>
                    <a:pt x="1365243" y="1380955"/>
                  </a:lnTo>
                  <a:lnTo>
                    <a:pt x="1359844" y="1401904"/>
                  </a:lnTo>
                  <a:lnTo>
                    <a:pt x="1354446" y="1423171"/>
                  </a:lnTo>
                  <a:lnTo>
                    <a:pt x="1347777" y="1445073"/>
                  </a:lnTo>
                  <a:lnTo>
                    <a:pt x="1341425" y="1466975"/>
                  </a:lnTo>
                  <a:lnTo>
                    <a:pt x="1334438" y="1489829"/>
                  </a:lnTo>
                  <a:lnTo>
                    <a:pt x="1326817" y="1512683"/>
                  </a:lnTo>
                  <a:lnTo>
                    <a:pt x="1319195" y="1536172"/>
                  </a:lnTo>
                  <a:lnTo>
                    <a:pt x="1310621" y="1560296"/>
                  </a:lnTo>
                  <a:lnTo>
                    <a:pt x="1302046" y="1584737"/>
                  </a:lnTo>
                  <a:lnTo>
                    <a:pt x="1292201" y="1609813"/>
                  </a:lnTo>
                  <a:lnTo>
                    <a:pt x="1282357" y="1634889"/>
                  </a:lnTo>
                  <a:lnTo>
                    <a:pt x="1272194" y="1660917"/>
                  </a:lnTo>
                  <a:lnTo>
                    <a:pt x="1261397" y="1687263"/>
                  </a:lnTo>
                  <a:lnTo>
                    <a:pt x="1250282" y="1714244"/>
                  </a:lnTo>
                  <a:lnTo>
                    <a:pt x="1237897" y="1741541"/>
                  </a:lnTo>
                  <a:lnTo>
                    <a:pt x="1225829" y="1769474"/>
                  </a:lnTo>
                  <a:lnTo>
                    <a:pt x="1212808" y="1797724"/>
                  </a:lnTo>
                  <a:lnTo>
                    <a:pt x="1199470" y="1826927"/>
                  </a:lnTo>
                  <a:lnTo>
                    <a:pt x="1185180" y="1856447"/>
                  </a:lnTo>
                  <a:lnTo>
                    <a:pt x="1182957" y="1861208"/>
                  </a:lnTo>
                  <a:lnTo>
                    <a:pt x="1180416" y="1865652"/>
                  </a:lnTo>
                  <a:lnTo>
                    <a:pt x="1177558" y="1870096"/>
                  </a:lnTo>
                  <a:lnTo>
                    <a:pt x="1174382" y="1874540"/>
                  </a:lnTo>
                  <a:lnTo>
                    <a:pt x="1171206" y="1878666"/>
                  </a:lnTo>
                  <a:lnTo>
                    <a:pt x="1168031" y="1882792"/>
                  </a:lnTo>
                  <a:lnTo>
                    <a:pt x="1164537" y="1886284"/>
                  </a:lnTo>
                  <a:lnTo>
                    <a:pt x="1160726" y="1889776"/>
                  </a:lnTo>
                  <a:lnTo>
                    <a:pt x="1156916" y="1893267"/>
                  </a:lnTo>
                  <a:lnTo>
                    <a:pt x="1153105" y="1896441"/>
                  </a:lnTo>
                  <a:lnTo>
                    <a:pt x="1148976" y="1899298"/>
                  </a:lnTo>
                  <a:lnTo>
                    <a:pt x="1144848" y="1902155"/>
                  </a:lnTo>
                  <a:lnTo>
                    <a:pt x="1140719" y="1904694"/>
                  </a:lnTo>
                  <a:lnTo>
                    <a:pt x="1136273" y="1907234"/>
                  </a:lnTo>
                  <a:lnTo>
                    <a:pt x="1131510" y="1909456"/>
                  </a:lnTo>
                  <a:lnTo>
                    <a:pt x="1126746" y="1911360"/>
                  </a:lnTo>
                  <a:lnTo>
                    <a:pt x="1105151" y="1731702"/>
                  </a:lnTo>
                  <a:lnTo>
                    <a:pt x="1105151" y="1469197"/>
                  </a:lnTo>
                  <a:lnTo>
                    <a:pt x="1114043" y="1442851"/>
                  </a:lnTo>
                  <a:lnTo>
                    <a:pt x="1122300" y="1416823"/>
                  </a:lnTo>
                  <a:lnTo>
                    <a:pt x="1129922" y="1391747"/>
                  </a:lnTo>
                  <a:lnTo>
                    <a:pt x="1137226" y="1367623"/>
                  </a:lnTo>
                  <a:lnTo>
                    <a:pt x="1143260" y="1344452"/>
                  </a:lnTo>
                  <a:lnTo>
                    <a:pt x="1148976" y="1322233"/>
                  </a:lnTo>
                  <a:lnTo>
                    <a:pt x="1153740" y="1300331"/>
                  </a:lnTo>
                  <a:lnTo>
                    <a:pt x="1158186" y="1280016"/>
                  </a:lnTo>
                  <a:lnTo>
                    <a:pt x="1161997" y="1259701"/>
                  </a:lnTo>
                  <a:lnTo>
                    <a:pt x="1165172" y="1240656"/>
                  </a:lnTo>
                  <a:lnTo>
                    <a:pt x="1167713" y="1222563"/>
                  </a:lnTo>
                  <a:lnTo>
                    <a:pt x="1169936" y="1205105"/>
                  </a:lnTo>
                  <a:lnTo>
                    <a:pt x="1171524" y="1188282"/>
                  </a:lnTo>
                  <a:lnTo>
                    <a:pt x="1172477" y="1172729"/>
                  </a:lnTo>
                  <a:lnTo>
                    <a:pt x="1173112" y="1157493"/>
                  </a:lnTo>
                  <a:lnTo>
                    <a:pt x="1173112" y="1143209"/>
                  </a:lnTo>
                  <a:lnTo>
                    <a:pt x="1173112" y="1132734"/>
                  </a:lnTo>
                  <a:lnTo>
                    <a:pt x="1172794" y="1122894"/>
                  </a:lnTo>
                  <a:lnTo>
                    <a:pt x="1172159" y="1113372"/>
                  </a:lnTo>
                  <a:lnTo>
                    <a:pt x="1171524" y="1104484"/>
                  </a:lnTo>
                  <a:lnTo>
                    <a:pt x="1170571" y="1095596"/>
                  </a:lnTo>
                  <a:lnTo>
                    <a:pt x="1169619" y="1087343"/>
                  </a:lnTo>
                  <a:lnTo>
                    <a:pt x="1168348" y="1079726"/>
                  </a:lnTo>
                  <a:lnTo>
                    <a:pt x="1166760" y="1072107"/>
                  </a:lnTo>
                  <a:lnTo>
                    <a:pt x="1165490" y="1065124"/>
                  </a:lnTo>
                  <a:lnTo>
                    <a:pt x="1163902" y="1058459"/>
                  </a:lnTo>
                  <a:lnTo>
                    <a:pt x="1161997" y="1052110"/>
                  </a:lnTo>
                  <a:lnTo>
                    <a:pt x="1160091" y="1046079"/>
                  </a:lnTo>
                  <a:lnTo>
                    <a:pt x="1156280" y="1034970"/>
                  </a:lnTo>
                  <a:lnTo>
                    <a:pt x="1152152" y="1025130"/>
                  </a:lnTo>
                  <a:lnTo>
                    <a:pt x="1147706" y="1016559"/>
                  </a:lnTo>
                  <a:lnTo>
                    <a:pt x="1143260" y="1008941"/>
                  </a:lnTo>
                  <a:lnTo>
                    <a:pt x="1138496" y="1001958"/>
                  </a:lnTo>
                  <a:lnTo>
                    <a:pt x="1133733" y="995927"/>
                  </a:lnTo>
                  <a:lnTo>
                    <a:pt x="1128334" y="990531"/>
                  </a:lnTo>
                  <a:lnTo>
                    <a:pt x="1123253" y="985135"/>
                  </a:lnTo>
                  <a:lnTo>
                    <a:pt x="1117854" y="980374"/>
                  </a:lnTo>
                  <a:lnTo>
                    <a:pt x="1112456" y="976247"/>
                  </a:lnTo>
                  <a:lnTo>
                    <a:pt x="1108645" y="973390"/>
                  </a:lnTo>
                  <a:lnTo>
                    <a:pt x="1104516" y="970851"/>
                  </a:lnTo>
                  <a:lnTo>
                    <a:pt x="1100388" y="968629"/>
                  </a:lnTo>
                  <a:lnTo>
                    <a:pt x="1095942" y="966407"/>
                  </a:lnTo>
                  <a:lnTo>
                    <a:pt x="1086732" y="962281"/>
                  </a:lnTo>
                  <a:lnTo>
                    <a:pt x="1076887" y="958789"/>
                  </a:lnTo>
                  <a:lnTo>
                    <a:pt x="1076887" y="1218437"/>
                  </a:lnTo>
                  <a:lnTo>
                    <a:pt x="1076887" y="1545377"/>
                  </a:lnTo>
                  <a:lnTo>
                    <a:pt x="1076887" y="1733289"/>
                  </a:lnTo>
                  <a:lnTo>
                    <a:pt x="1099753" y="1918661"/>
                  </a:lnTo>
                  <a:lnTo>
                    <a:pt x="1228052" y="2979788"/>
                  </a:lnTo>
                  <a:lnTo>
                    <a:pt x="1228687" y="2988676"/>
                  </a:lnTo>
                  <a:lnTo>
                    <a:pt x="1229005" y="2997564"/>
                  </a:lnTo>
                  <a:lnTo>
                    <a:pt x="1229005" y="3006134"/>
                  </a:lnTo>
                  <a:lnTo>
                    <a:pt x="1228687" y="3014704"/>
                  </a:lnTo>
                  <a:lnTo>
                    <a:pt x="1227734" y="3023275"/>
                  </a:lnTo>
                  <a:lnTo>
                    <a:pt x="1226464" y="3031527"/>
                  </a:lnTo>
                  <a:lnTo>
                    <a:pt x="1224558" y="3040098"/>
                  </a:lnTo>
                  <a:lnTo>
                    <a:pt x="1222653" y="3048351"/>
                  </a:lnTo>
                  <a:lnTo>
                    <a:pt x="1220112" y="3056286"/>
                  </a:lnTo>
                  <a:lnTo>
                    <a:pt x="1217254" y="3063904"/>
                  </a:lnTo>
                  <a:lnTo>
                    <a:pt x="1213761" y="3071522"/>
                  </a:lnTo>
                  <a:lnTo>
                    <a:pt x="1210268" y="3079140"/>
                  </a:lnTo>
                  <a:lnTo>
                    <a:pt x="1206457" y="3086441"/>
                  </a:lnTo>
                  <a:lnTo>
                    <a:pt x="1202011" y="3093741"/>
                  </a:lnTo>
                  <a:lnTo>
                    <a:pt x="1197565" y="3100724"/>
                  </a:lnTo>
                  <a:lnTo>
                    <a:pt x="1192484" y="3107073"/>
                  </a:lnTo>
                  <a:lnTo>
                    <a:pt x="1187085" y="3113739"/>
                  </a:lnTo>
                  <a:lnTo>
                    <a:pt x="1181369" y="3119770"/>
                  </a:lnTo>
                  <a:lnTo>
                    <a:pt x="1175652" y="3125483"/>
                  </a:lnTo>
                  <a:lnTo>
                    <a:pt x="1169301" y="3131197"/>
                  </a:lnTo>
                  <a:lnTo>
                    <a:pt x="1162949" y="3136275"/>
                  </a:lnTo>
                  <a:lnTo>
                    <a:pt x="1156280" y="3141354"/>
                  </a:lnTo>
                  <a:lnTo>
                    <a:pt x="1149611" y="3146433"/>
                  </a:lnTo>
                  <a:lnTo>
                    <a:pt x="1142307" y="3150559"/>
                  </a:lnTo>
                  <a:lnTo>
                    <a:pt x="1135003" y="3154685"/>
                  </a:lnTo>
                  <a:lnTo>
                    <a:pt x="1127064" y="3158177"/>
                  </a:lnTo>
                  <a:lnTo>
                    <a:pt x="1119125" y="3161669"/>
                  </a:lnTo>
                  <a:lnTo>
                    <a:pt x="1111185" y="3164525"/>
                  </a:lnTo>
                  <a:lnTo>
                    <a:pt x="1102928" y="3167065"/>
                  </a:lnTo>
                  <a:lnTo>
                    <a:pt x="1094671" y="3169287"/>
                  </a:lnTo>
                  <a:lnTo>
                    <a:pt x="1085779" y="3170874"/>
                  </a:lnTo>
                  <a:lnTo>
                    <a:pt x="1076887" y="3172143"/>
                  </a:lnTo>
                  <a:lnTo>
                    <a:pt x="1067995" y="3173096"/>
                  </a:lnTo>
                  <a:lnTo>
                    <a:pt x="1059421" y="3173413"/>
                  </a:lnTo>
                  <a:lnTo>
                    <a:pt x="1050529" y="3173413"/>
                  </a:lnTo>
                  <a:lnTo>
                    <a:pt x="1041955" y="3172778"/>
                  </a:lnTo>
                  <a:lnTo>
                    <a:pt x="1033380" y="3171826"/>
                  </a:lnTo>
                  <a:lnTo>
                    <a:pt x="1025123" y="3170556"/>
                  </a:lnTo>
                  <a:lnTo>
                    <a:pt x="1016549" y="3168969"/>
                  </a:lnTo>
                  <a:lnTo>
                    <a:pt x="1008292" y="3166747"/>
                  </a:lnTo>
                  <a:lnTo>
                    <a:pt x="1000353" y="3164208"/>
                  </a:lnTo>
                  <a:lnTo>
                    <a:pt x="992731" y="3161351"/>
                  </a:lnTo>
                  <a:lnTo>
                    <a:pt x="985109" y="3158177"/>
                  </a:lnTo>
                  <a:lnTo>
                    <a:pt x="977487" y="3154368"/>
                  </a:lnTo>
                  <a:lnTo>
                    <a:pt x="970183" y="3150559"/>
                  </a:lnTo>
                  <a:lnTo>
                    <a:pt x="962879" y="3146433"/>
                  </a:lnTo>
                  <a:lnTo>
                    <a:pt x="955892" y="3141354"/>
                  </a:lnTo>
                  <a:lnTo>
                    <a:pt x="949541" y="3136275"/>
                  </a:lnTo>
                  <a:lnTo>
                    <a:pt x="943190" y="3131197"/>
                  </a:lnTo>
                  <a:lnTo>
                    <a:pt x="936838" y="3125483"/>
                  </a:lnTo>
                  <a:lnTo>
                    <a:pt x="931122" y="3119770"/>
                  </a:lnTo>
                  <a:lnTo>
                    <a:pt x="925406" y="3113739"/>
                  </a:lnTo>
                  <a:lnTo>
                    <a:pt x="920324" y="3107390"/>
                  </a:lnTo>
                  <a:lnTo>
                    <a:pt x="915243" y="3100724"/>
                  </a:lnTo>
                  <a:lnTo>
                    <a:pt x="910162" y="3093741"/>
                  </a:lnTo>
                  <a:lnTo>
                    <a:pt x="906034" y="3086123"/>
                  </a:lnTo>
                  <a:lnTo>
                    <a:pt x="901905" y="3078823"/>
                  </a:lnTo>
                  <a:lnTo>
                    <a:pt x="898412" y="3071205"/>
                  </a:lnTo>
                  <a:lnTo>
                    <a:pt x="894919" y="3063587"/>
                  </a:lnTo>
                  <a:lnTo>
                    <a:pt x="892060" y="3055334"/>
                  </a:lnTo>
                  <a:lnTo>
                    <a:pt x="889520" y="3047081"/>
                  </a:lnTo>
                  <a:lnTo>
                    <a:pt x="887614" y="3038828"/>
                  </a:lnTo>
                  <a:lnTo>
                    <a:pt x="885709" y="3029940"/>
                  </a:lnTo>
                  <a:lnTo>
                    <a:pt x="884439" y="3021053"/>
                  </a:lnTo>
                  <a:lnTo>
                    <a:pt x="748518" y="1897076"/>
                  </a:lnTo>
                  <a:lnTo>
                    <a:pt x="649118" y="1897076"/>
                  </a:lnTo>
                  <a:lnTo>
                    <a:pt x="512879" y="3021053"/>
                  </a:lnTo>
                  <a:lnTo>
                    <a:pt x="511609" y="3029940"/>
                  </a:lnTo>
                  <a:lnTo>
                    <a:pt x="510021" y="3038828"/>
                  </a:lnTo>
                  <a:lnTo>
                    <a:pt x="507798" y="3047081"/>
                  </a:lnTo>
                  <a:lnTo>
                    <a:pt x="505258" y="3055334"/>
                  </a:lnTo>
                  <a:lnTo>
                    <a:pt x="502399" y="3063587"/>
                  </a:lnTo>
                  <a:lnTo>
                    <a:pt x="498906" y="3071205"/>
                  </a:lnTo>
                  <a:lnTo>
                    <a:pt x="495413" y="3078823"/>
                  </a:lnTo>
                  <a:lnTo>
                    <a:pt x="491284" y="3086123"/>
                  </a:lnTo>
                  <a:lnTo>
                    <a:pt x="487156" y="3093741"/>
                  </a:lnTo>
                  <a:lnTo>
                    <a:pt x="482392" y="3100724"/>
                  </a:lnTo>
                  <a:lnTo>
                    <a:pt x="477311" y="3107390"/>
                  </a:lnTo>
                  <a:lnTo>
                    <a:pt x="472230" y="3113739"/>
                  </a:lnTo>
                  <a:lnTo>
                    <a:pt x="466196" y="3119770"/>
                  </a:lnTo>
                  <a:lnTo>
                    <a:pt x="460480" y="3125483"/>
                  </a:lnTo>
                  <a:lnTo>
                    <a:pt x="454446" y="3131197"/>
                  </a:lnTo>
                  <a:lnTo>
                    <a:pt x="447777" y="3136275"/>
                  </a:lnTo>
                  <a:lnTo>
                    <a:pt x="441426" y="3141354"/>
                  </a:lnTo>
                  <a:lnTo>
                    <a:pt x="434439" y="3146433"/>
                  </a:lnTo>
                  <a:lnTo>
                    <a:pt x="427452" y="3150559"/>
                  </a:lnTo>
                  <a:lnTo>
                    <a:pt x="420148" y="3154368"/>
                  </a:lnTo>
                  <a:lnTo>
                    <a:pt x="412209" y="3158177"/>
                  </a:lnTo>
                  <a:lnTo>
                    <a:pt x="404587" y="3161351"/>
                  </a:lnTo>
                  <a:lnTo>
                    <a:pt x="396965" y="3164208"/>
                  </a:lnTo>
                  <a:lnTo>
                    <a:pt x="389026" y="3166747"/>
                  </a:lnTo>
                  <a:lnTo>
                    <a:pt x="380769" y="3168969"/>
                  </a:lnTo>
                  <a:lnTo>
                    <a:pt x="372512" y="3170556"/>
                  </a:lnTo>
                  <a:lnTo>
                    <a:pt x="364256" y="3171826"/>
                  </a:lnTo>
                  <a:lnTo>
                    <a:pt x="355363" y="3172778"/>
                  </a:lnTo>
                  <a:lnTo>
                    <a:pt x="346789" y="3173413"/>
                  </a:lnTo>
                  <a:lnTo>
                    <a:pt x="338215" y="3173413"/>
                  </a:lnTo>
                  <a:lnTo>
                    <a:pt x="329323" y="3173096"/>
                  </a:lnTo>
                  <a:lnTo>
                    <a:pt x="320431" y="3172143"/>
                  </a:lnTo>
                  <a:lnTo>
                    <a:pt x="311856" y="3170874"/>
                  </a:lnTo>
                  <a:lnTo>
                    <a:pt x="302964" y="3169287"/>
                  </a:lnTo>
                  <a:lnTo>
                    <a:pt x="294390" y="3167065"/>
                  </a:lnTo>
                  <a:lnTo>
                    <a:pt x="286133" y="3164525"/>
                  </a:lnTo>
                  <a:lnTo>
                    <a:pt x="278193" y="3161669"/>
                  </a:lnTo>
                  <a:lnTo>
                    <a:pt x="270254" y="3158177"/>
                  </a:lnTo>
                  <a:lnTo>
                    <a:pt x="262632" y="3154685"/>
                  </a:lnTo>
                  <a:lnTo>
                    <a:pt x="255328" y="3150559"/>
                  </a:lnTo>
                  <a:lnTo>
                    <a:pt x="248024" y="3146433"/>
                  </a:lnTo>
                  <a:lnTo>
                    <a:pt x="241038" y="3141354"/>
                  </a:lnTo>
                  <a:lnTo>
                    <a:pt x="234369" y="3136275"/>
                  </a:lnTo>
                  <a:lnTo>
                    <a:pt x="228017" y="3131197"/>
                  </a:lnTo>
                  <a:lnTo>
                    <a:pt x="221666" y="3125483"/>
                  </a:lnTo>
                  <a:lnTo>
                    <a:pt x="215949" y="3119770"/>
                  </a:lnTo>
                  <a:lnTo>
                    <a:pt x="210551" y="3113739"/>
                  </a:lnTo>
                  <a:lnTo>
                    <a:pt x="205152" y="3107073"/>
                  </a:lnTo>
                  <a:lnTo>
                    <a:pt x="200071" y="3100724"/>
                  </a:lnTo>
                  <a:lnTo>
                    <a:pt x="195625" y="3093741"/>
                  </a:lnTo>
                  <a:lnTo>
                    <a:pt x="190861" y="3086441"/>
                  </a:lnTo>
                  <a:lnTo>
                    <a:pt x="187050" y="3079140"/>
                  </a:lnTo>
                  <a:lnTo>
                    <a:pt x="183557" y="3071522"/>
                  </a:lnTo>
                  <a:lnTo>
                    <a:pt x="180064" y="3063904"/>
                  </a:lnTo>
                  <a:lnTo>
                    <a:pt x="177206" y="3056286"/>
                  </a:lnTo>
                  <a:lnTo>
                    <a:pt x="174665" y="3048351"/>
                  </a:lnTo>
                  <a:lnTo>
                    <a:pt x="172760" y="3040098"/>
                  </a:lnTo>
                  <a:lnTo>
                    <a:pt x="170854" y="3031527"/>
                  </a:lnTo>
                  <a:lnTo>
                    <a:pt x="169584" y="3023275"/>
                  </a:lnTo>
                  <a:lnTo>
                    <a:pt x="168631" y="3014704"/>
                  </a:lnTo>
                  <a:lnTo>
                    <a:pt x="168313" y="3006134"/>
                  </a:lnTo>
                  <a:lnTo>
                    <a:pt x="168313" y="2997564"/>
                  </a:lnTo>
                  <a:lnTo>
                    <a:pt x="168631" y="2988676"/>
                  </a:lnTo>
                  <a:lnTo>
                    <a:pt x="169584" y="2979788"/>
                  </a:lnTo>
                  <a:lnTo>
                    <a:pt x="297565" y="1918661"/>
                  </a:lnTo>
                  <a:lnTo>
                    <a:pt x="320431" y="1733289"/>
                  </a:lnTo>
                  <a:lnTo>
                    <a:pt x="320431" y="1545695"/>
                  </a:lnTo>
                  <a:lnTo>
                    <a:pt x="320431" y="1218437"/>
                  </a:lnTo>
                  <a:lnTo>
                    <a:pt x="320431" y="958472"/>
                  </a:lnTo>
                  <a:lnTo>
                    <a:pt x="315032" y="960376"/>
                  </a:lnTo>
                  <a:lnTo>
                    <a:pt x="309633" y="962598"/>
                  </a:lnTo>
                  <a:lnTo>
                    <a:pt x="299788" y="967360"/>
                  </a:lnTo>
                  <a:lnTo>
                    <a:pt x="295025" y="969899"/>
                  </a:lnTo>
                  <a:lnTo>
                    <a:pt x="290579" y="972438"/>
                  </a:lnTo>
                  <a:lnTo>
                    <a:pt x="286450" y="975295"/>
                  </a:lnTo>
                  <a:lnTo>
                    <a:pt x="282004" y="978152"/>
                  </a:lnTo>
                  <a:lnTo>
                    <a:pt x="277876" y="981326"/>
                  </a:lnTo>
                  <a:lnTo>
                    <a:pt x="274065" y="984817"/>
                  </a:lnTo>
                  <a:lnTo>
                    <a:pt x="270254" y="988944"/>
                  </a:lnTo>
                  <a:lnTo>
                    <a:pt x="266443" y="993070"/>
                  </a:lnTo>
                  <a:lnTo>
                    <a:pt x="262632" y="997514"/>
                  </a:lnTo>
                  <a:lnTo>
                    <a:pt x="259139" y="1002275"/>
                  </a:lnTo>
                  <a:lnTo>
                    <a:pt x="255646" y="1007354"/>
                  </a:lnTo>
                  <a:lnTo>
                    <a:pt x="252153" y="1012750"/>
                  </a:lnTo>
                  <a:lnTo>
                    <a:pt x="248342" y="1018781"/>
                  </a:lnTo>
                  <a:lnTo>
                    <a:pt x="245166" y="1025130"/>
                  </a:lnTo>
                  <a:lnTo>
                    <a:pt x="241038" y="1034970"/>
                  </a:lnTo>
                  <a:lnTo>
                    <a:pt x="236909" y="1046079"/>
                  </a:lnTo>
                  <a:lnTo>
                    <a:pt x="235321" y="1052110"/>
                  </a:lnTo>
                  <a:lnTo>
                    <a:pt x="233416" y="1058459"/>
                  </a:lnTo>
                  <a:lnTo>
                    <a:pt x="231828" y="1065124"/>
                  </a:lnTo>
                  <a:lnTo>
                    <a:pt x="230240" y="1072107"/>
                  </a:lnTo>
                  <a:lnTo>
                    <a:pt x="228970" y="1079726"/>
                  </a:lnTo>
                  <a:lnTo>
                    <a:pt x="227699" y="1087343"/>
                  </a:lnTo>
                  <a:lnTo>
                    <a:pt x="226747" y="1095596"/>
                  </a:lnTo>
                  <a:lnTo>
                    <a:pt x="225794" y="1104484"/>
                  </a:lnTo>
                  <a:lnTo>
                    <a:pt x="225159" y="1113372"/>
                  </a:lnTo>
                  <a:lnTo>
                    <a:pt x="224524" y="1122894"/>
                  </a:lnTo>
                  <a:lnTo>
                    <a:pt x="224206" y="1132734"/>
                  </a:lnTo>
                  <a:lnTo>
                    <a:pt x="223889" y="1143209"/>
                  </a:lnTo>
                  <a:lnTo>
                    <a:pt x="224206" y="1157493"/>
                  </a:lnTo>
                  <a:lnTo>
                    <a:pt x="224841" y="1172729"/>
                  </a:lnTo>
                  <a:lnTo>
                    <a:pt x="225794" y="1188282"/>
                  </a:lnTo>
                  <a:lnTo>
                    <a:pt x="227382" y="1205105"/>
                  </a:lnTo>
                  <a:lnTo>
                    <a:pt x="229605" y="1222563"/>
                  </a:lnTo>
                  <a:lnTo>
                    <a:pt x="232146" y="1240974"/>
                  </a:lnTo>
                  <a:lnTo>
                    <a:pt x="235321" y="1260019"/>
                  </a:lnTo>
                  <a:lnTo>
                    <a:pt x="239132" y="1280016"/>
                  </a:lnTo>
                  <a:lnTo>
                    <a:pt x="243578" y="1300648"/>
                  </a:lnTo>
                  <a:lnTo>
                    <a:pt x="248342" y="1322233"/>
                  </a:lnTo>
                  <a:lnTo>
                    <a:pt x="254376" y="1344769"/>
                  </a:lnTo>
                  <a:lnTo>
                    <a:pt x="260409" y="1367941"/>
                  </a:lnTo>
                  <a:lnTo>
                    <a:pt x="267396" y="1392065"/>
                  </a:lnTo>
                  <a:lnTo>
                    <a:pt x="275018" y="1416823"/>
                  </a:lnTo>
                  <a:lnTo>
                    <a:pt x="283275" y="1442851"/>
                  </a:lnTo>
                  <a:lnTo>
                    <a:pt x="292167" y="1469514"/>
                  </a:lnTo>
                  <a:lnTo>
                    <a:pt x="292167" y="1731384"/>
                  </a:lnTo>
                  <a:lnTo>
                    <a:pt x="270572" y="1911360"/>
                  </a:lnTo>
                  <a:lnTo>
                    <a:pt x="266126" y="1909456"/>
                  </a:lnTo>
                  <a:lnTo>
                    <a:pt x="261362" y="1907234"/>
                  </a:lnTo>
                  <a:lnTo>
                    <a:pt x="257234" y="1904694"/>
                  </a:lnTo>
                  <a:lnTo>
                    <a:pt x="252788" y="1902155"/>
                  </a:lnTo>
                  <a:lnTo>
                    <a:pt x="248342" y="1899298"/>
                  </a:lnTo>
                  <a:lnTo>
                    <a:pt x="244213" y="1896441"/>
                  </a:lnTo>
                  <a:lnTo>
                    <a:pt x="240402" y="1893267"/>
                  </a:lnTo>
                  <a:lnTo>
                    <a:pt x="236592" y="1889776"/>
                  </a:lnTo>
                  <a:lnTo>
                    <a:pt x="232781" y="1886284"/>
                  </a:lnTo>
                  <a:lnTo>
                    <a:pt x="229287" y="1882792"/>
                  </a:lnTo>
                  <a:lnTo>
                    <a:pt x="226112" y="1878666"/>
                  </a:lnTo>
                  <a:lnTo>
                    <a:pt x="222936" y="1874540"/>
                  </a:lnTo>
                  <a:lnTo>
                    <a:pt x="219760" y="1870096"/>
                  </a:lnTo>
                  <a:lnTo>
                    <a:pt x="216902" y="1865652"/>
                  </a:lnTo>
                  <a:lnTo>
                    <a:pt x="214361" y="1861208"/>
                  </a:lnTo>
                  <a:lnTo>
                    <a:pt x="212138" y="1856447"/>
                  </a:lnTo>
                  <a:lnTo>
                    <a:pt x="198165" y="1826927"/>
                  </a:lnTo>
                  <a:lnTo>
                    <a:pt x="184510" y="1797724"/>
                  </a:lnTo>
                  <a:lnTo>
                    <a:pt x="171489" y="1769474"/>
                  </a:lnTo>
                  <a:lnTo>
                    <a:pt x="159421" y="1741541"/>
                  </a:lnTo>
                  <a:lnTo>
                    <a:pt x="147354" y="1714244"/>
                  </a:lnTo>
                  <a:lnTo>
                    <a:pt x="135921" y="1687263"/>
                  </a:lnTo>
                  <a:lnTo>
                    <a:pt x="125124" y="1660917"/>
                  </a:lnTo>
                  <a:lnTo>
                    <a:pt x="114961" y="1634889"/>
                  </a:lnTo>
                  <a:lnTo>
                    <a:pt x="105117" y="1609813"/>
                  </a:lnTo>
                  <a:lnTo>
                    <a:pt x="95589" y="1584737"/>
                  </a:lnTo>
                  <a:lnTo>
                    <a:pt x="87015" y="1560296"/>
                  </a:lnTo>
                  <a:lnTo>
                    <a:pt x="78123" y="1536172"/>
                  </a:lnTo>
                  <a:lnTo>
                    <a:pt x="70184" y="1512683"/>
                  </a:lnTo>
                  <a:lnTo>
                    <a:pt x="62880" y="1489829"/>
                  </a:lnTo>
                  <a:lnTo>
                    <a:pt x="55893" y="1466975"/>
                  </a:lnTo>
                  <a:lnTo>
                    <a:pt x="49224" y="1445073"/>
                  </a:lnTo>
                  <a:lnTo>
                    <a:pt x="43190" y="1423171"/>
                  </a:lnTo>
                  <a:lnTo>
                    <a:pt x="37474" y="1401904"/>
                  </a:lnTo>
                  <a:lnTo>
                    <a:pt x="32393" y="1380955"/>
                  </a:lnTo>
                  <a:lnTo>
                    <a:pt x="27311" y="1360323"/>
                  </a:lnTo>
                  <a:lnTo>
                    <a:pt x="22865" y="1340325"/>
                  </a:lnTo>
                  <a:lnTo>
                    <a:pt x="18737" y="1320646"/>
                  </a:lnTo>
                  <a:lnTo>
                    <a:pt x="15244" y="1301283"/>
                  </a:lnTo>
                  <a:lnTo>
                    <a:pt x="12068" y="1282238"/>
                  </a:lnTo>
                  <a:lnTo>
                    <a:pt x="9210" y="1263828"/>
                  </a:lnTo>
                  <a:lnTo>
                    <a:pt x="6987" y="1245417"/>
                  </a:lnTo>
                  <a:lnTo>
                    <a:pt x="4764" y="1227642"/>
                  </a:lnTo>
                  <a:lnTo>
                    <a:pt x="3176" y="1210184"/>
                  </a:lnTo>
                  <a:lnTo>
                    <a:pt x="1906" y="1192726"/>
                  </a:lnTo>
                  <a:lnTo>
                    <a:pt x="953" y="1175903"/>
                  </a:lnTo>
                  <a:lnTo>
                    <a:pt x="318" y="1159397"/>
                  </a:lnTo>
                  <a:lnTo>
                    <a:pt x="0" y="1143209"/>
                  </a:lnTo>
                  <a:lnTo>
                    <a:pt x="318" y="1127973"/>
                  </a:lnTo>
                  <a:lnTo>
                    <a:pt x="953" y="1113054"/>
                  </a:lnTo>
                  <a:lnTo>
                    <a:pt x="1588" y="1098136"/>
                  </a:lnTo>
                  <a:lnTo>
                    <a:pt x="2858" y="1083534"/>
                  </a:lnTo>
                  <a:lnTo>
                    <a:pt x="4446" y="1069251"/>
                  </a:lnTo>
                  <a:lnTo>
                    <a:pt x="6034" y="1055284"/>
                  </a:lnTo>
                  <a:lnTo>
                    <a:pt x="8257" y="1041953"/>
                  </a:lnTo>
                  <a:lnTo>
                    <a:pt x="10798" y="1028304"/>
                  </a:lnTo>
                  <a:lnTo>
                    <a:pt x="13656" y="1014972"/>
                  </a:lnTo>
                  <a:lnTo>
                    <a:pt x="16832" y="1002275"/>
                  </a:lnTo>
                  <a:lnTo>
                    <a:pt x="20325" y="989579"/>
                  </a:lnTo>
                  <a:lnTo>
                    <a:pt x="23818" y="977199"/>
                  </a:lnTo>
                  <a:lnTo>
                    <a:pt x="27947" y="965138"/>
                  </a:lnTo>
                  <a:lnTo>
                    <a:pt x="32710" y="953393"/>
                  </a:lnTo>
                  <a:lnTo>
                    <a:pt x="37474" y="941966"/>
                  </a:lnTo>
                  <a:lnTo>
                    <a:pt x="42555" y="930539"/>
                  </a:lnTo>
                  <a:lnTo>
                    <a:pt x="47636" y="919429"/>
                  </a:lnTo>
                  <a:lnTo>
                    <a:pt x="53352" y="908955"/>
                  </a:lnTo>
                  <a:lnTo>
                    <a:pt x="59069" y="898797"/>
                  </a:lnTo>
                  <a:lnTo>
                    <a:pt x="65420" y="888640"/>
                  </a:lnTo>
                  <a:lnTo>
                    <a:pt x="71772" y="879117"/>
                  </a:lnTo>
                  <a:lnTo>
                    <a:pt x="78441" y="869595"/>
                  </a:lnTo>
                  <a:lnTo>
                    <a:pt x="85427" y="860390"/>
                  </a:lnTo>
                  <a:lnTo>
                    <a:pt x="92414" y="851819"/>
                  </a:lnTo>
                  <a:lnTo>
                    <a:pt x="99718" y="843567"/>
                  </a:lnTo>
                  <a:lnTo>
                    <a:pt x="107340" y="835314"/>
                  </a:lnTo>
                  <a:lnTo>
                    <a:pt x="114961" y="827696"/>
                  </a:lnTo>
                  <a:lnTo>
                    <a:pt x="122583" y="820078"/>
                  </a:lnTo>
                  <a:lnTo>
                    <a:pt x="130522" y="813094"/>
                  </a:lnTo>
                  <a:lnTo>
                    <a:pt x="138462" y="806429"/>
                  </a:lnTo>
                  <a:lnTo>
                    <a:pt x="146719" y="800080"/>
                  </a:lnTo>
                  <a:lnTo>
                    <a:pt x="154975" y="794049"/>
                  </a:lnTo>
                  <a:lnTo>
                    <a:pt x="163232" y="788653"/>
                  </a:lnTo>
                  <a:lnTo>
                    <a:pt x="171489" y="783257"/>
                  </a:lnTo>
                  <a:lnTo>
                    <a:pt x="179746" y="778179"/>
                  </a:lnTo>
                  <a:lnTo>
                    <a:pt x="188321" y="773417"/>
                  </a:lnTo>
                  <a:lnTo>
                    <a:pt x="196895" y="768973"/>
                  </a:lnTo>
                  <a:lnTo>
                    <a:pt x="205152" y="764530"/>
                  </a:lnTo>
                  <a:lnTo>
                    <a:pt x="213409" y="760403"/>
                  </a:lnTo>
                  <a:lnTo>
                    <a:pt x="221666" y="756912"/>
                  </a:lnTo>
                  <a:lnTo>
                    <a:pt x="229605" y="753420"/>
                  </a:lnTo>
                  <a:lnTo>
                    <a:pt x="237862" y="750246"/>
                  </a:lnTo>
                  <a:lnTo>
                    <a:pt x="245801" y="747389"/>
                  </a:lnTo>
                  <a:lnTo>
                    <a:pt x="254376" y="744532"/>
                  </a:lnTo>
                  <a:lnTo>
                    <a:pt x="269937" y="739771"/>
                  </a:lnTo>
                  <a:lnTo>
                    <a:pt x="285498" y="735645"/>
                  </a:lnTo>
                  <a:lnTo>
                    <a:pt x="300424" y="732470"/>
                  </a:lnTo>
                  <a:lnTo>
                    <a:pt x="315349" y="729931"/>
                  </a:lnTo>
                  <a:lnTo>
                    <a:pt x="329323" y="727709"/>
                  </a:lnTo>
                  <a:lnTo>
                    <a:pt x="342978" y="726439"/>
                  </a:lnTo>
                  <a:lnTo>
                    <a:pt x="355681" y="725170"/>
                  </a:lnTo>
                  <a:lnTo>
                    <a:pt x="368066" y="724535"/>
                  </a:lnTo>
                  <a:lnTo>
                    <a:pt x="379499" y="724218"/>
                  </a:lnTo>
                  <a:lnTo>
                    <a:pt x="389979" y="723900"/>
                  </a:lnTo>
                  <a:close/>
                  <a:moveTo>
                    <a:pt x="691663" y="0"/>
                  </a:moveTo>
                  <a:lnTo>
                    <a:pt x="699930" y="0"/>
                  </a:lnTo>
                  <a:lnTo>
                    <a:pt x="707562" y="0"/>
                  </a:lnTo>
                  <a:lnTo>
                    <a:pt x="715511" y="318"/>
                  </a:lnTo>
                  <a:lnTo>
                    <a:pt x="723143" y="954"/>
                  </a:lnTo>
                  <a:lnTo>
                    <a:pt x="731092" y="1590"/>
                  </a:lnTo>
                  <a:lnTo>
                    <a:pt x="739042" y="2544"/>
                  </a:lnTo>
                  <a:lnTo>
                    <a:pt x="746991" y="3498"/>
                  </a:lnTo>
                  <a:lnTo>
                    <a:pt x="754941" y="4770"/>
                  </a:lnTo>
                  <a:lnTo>
                    <a:pt x="762890" y="6360"/>
                  </a:lnTo>
                  <a:lnTo>
                    <a:pt x="770840" y="8268"/>
                  </a:lnTo>
                  <a:lnTo>
                    <a:pt x="778789" y="10175"/>
                  </a:lnTo>
                  <a:lnTo>
                    <a:pt x="786421" y="12083"/>
                  </a:lnTo>
                  <a:lnTo>
                    <a:pt x="794053" y="14627"/>
                  </a:lnTo>
                  <a:lnTo>
                    <a:pt x="801684" y="16853"/>
                  </a:lnTo>
                  <a:lnTo>
                    <a:pt x="809634" y="19715"/>
                  </a:lnTo>
                  <a:lnTo>
                    <a:pt x="816947" y="22577"/>
                  </a:lnTo>
                  <a:lnTo>
                    <a:pt x="824261" y="25438"/>
                  </a:lnTo>
                  <a:lnTo>
                    <a:pt x="831256" y="28618"/>
                  </a:lnTo>
                  <a:lnTo>
                    <a:pt x="838252" y="32116"/>
                  </a:lnTo>
                  <a:lnTo>
                    <a:pt x="845247" y="35614"/>
                  </a:lnTo>
                  <a:lnTo>
                    <a:pt x="851925" y="39112"/>
                  </a:lnTo>
                  <a:lnTo>
                    <a:pt x="858921" y="42927"/>
                  </a:lnTo>
                  <a:lnTo>
                    <a:pt x="872276" y="51513"/>
                  </a:lnTo>
                  <a:lnTo>
                    <a:pt x="884677" y="60098"/>
                  </a:lnTo>
                  <a:lnTo>
                    <a:pt x="896760" y="69320"/>
                  </a:lnTo>
                  <a:lnTo>
                    <a:pt x="908526" y="79177"/>
                  </a:lnTo>
                  <a:lnTo>
                    <a:pt x="919655" y="89353"/>
                  </a:lnTo>
                  <a:lnTo>
                    <a:pt x="930466" y="100482"/>
                  </a:lnTo>
                  <a:lnTo>
                    <a:pt x="940324" y="111929"/>
                  </a:lnTo>
                  <a:lnTo>
                    <a:pt x="949863" y="123695"/>
                  </a:lnTo>
                  <a:lnTo>
                    <a:pt x="958449" y="135778"/>
                  </a:lnTo>
                  <a:lnTo>
                    <a:pt x="966716" y="148497"/>
                  </a:lnTo>
                  <a:lnTo>
                    <a:pt x="974666" y="161534"/>
                  </a:lnTo>
                  <a:lnTo>
                    <a:pt x="981661" y="174889"/>
                  </a:lnTo>
                  <a:lnTo>
                    <a:pt x="988021" y="188563"/>
                  </a:lnTo>
                  <a:lnTo>
                    <a:pt x="993744" y="202554"/>
                  </a:lnTo>
                  <a:lnTo>
                    <a:pt x="998832" y="217181"/>
                  </a:lnTo>
                  <a:lnTo>
                    <a:pt x="1003284" y="231490"/>
                  </a:lnTo>
                  <a:lnTo>
                    <a:pt x="1007100" y="246435"/>
                  </a:lnTo>
                  <a:lnTo>
                    <a:pt x="1009961" y="261380"/>
                  </a:lnTo>
                  <a:lnTo>
                    <a:pt x="1012187" y="276643"/>
                  </a:lnTo>
                  <a:lnTo>
                    <a:pt x="1013777" y="291906"/>
                  </a:lnTo>
                  <a:lnTo>
                    <a:pt x="1014095" y="299856"/>
                  </a:lnTo>
                  <a:lnTo>
                    <a:pt x="1014413" y="307488"/>
                  </a:lnTo>
                  <a:lnTo>
                    <a:pt x="1014413" y="315119"/>
                  </a:lnTo>
                  <a:lnTo>
                    <a:pt x="1014413" y="323387"/>
                  </a:lnTo>
                  <a:lnTo>
                    <a:pt x="1014095" y="331018"/>
                  </a:lnTo>
                  <a:lnTo>
                    <a:pt x="1013459" y="338968"/>
                  </a:lnTo>
                  <a:lnTo>
                    <a:pt x="1012823" y="346917"/>
                  </a:lnTo>
                  <a:lnTo>
                    <a:pt x="1011869" y="354867"/>
                  </a:lnTo>
                  <a:lnTo>
                    <a:pt x="1010915" y="362498"/>
                  </a:lnTo>
                  <a:lnTo>
                    <a:pt x="1009644" y="370448"/>
                  </a:lnTo>
                  <a:lnTo>
                    <a:pt x="1008054" y="378715"/>
                  </a:lnTo>
                  <a:lnTo>
                    <a:pt x="1006146" y="386665"/>
                  </a:lnTo>
                  <a:lnTo>
                    <a:pt x="1004238" y="394614"/>
                  </a:lnTo>
                  <a:lnTo>
                    <a:pt x="1002330" y="402246"/>
                  </a:lnTo>
                  <a:lnTo>
                    <a:pt x="999786" y="409877"/>
                  </a:lnTo>
                  <a:lnTo>
                    <a:pt x="997560" y="417509"/>
                  </a:lnTo>
                  <a:lnTo>
                    <a:pt x="994698" y="424822"/>
                  </a:lnTo>
                  <a:lnTo>
                    <a:pt x="991837" y="432136"/>
                  </a:lnTo>
                  <a:lnTo>
                    <a:pt x="988975" y="439767"/>
                  </a:lnTo>
                  <a:lnTo>
                    <a:pt x="985795" y="447081"/>
                  </a:lnTo>
                  <a:lnTo>
                    <a:pt x="982297" y="454077"/>
                  </a:lnTo>
                  <a:lnTo>
                    <a:pt x="978799" y="461072"/>
                  </a:lnTo>
                  <a:lnTo>
                    <a:pt x="975302" y="467750"/>
                  </a:lnTo>
                  <a:lnTo>
                    <a:pt x="971486" y="474427"/>
                  </a:lnTo>
                  <a:lnTo>
                    <a:pt x="962900" y="487465"/>
                  </a:lnTo>
                  <a:lnTo>
                    <a:pt x="954315" y="500502"/>
                  </a:lnTo>
                  <a:lnTo>
                    <a:pt x="945093" y="512585"/>
                  </a:lnTo>
                  <a:lnTo>
                    <a:pt x="935236" y="524032"/>
                  </a:lnTo>
                  <a:lnTo>
                    <a:pt x="925061" y="535162"/>
                  </a:lnTo>
                  <a:lnTo>
                    <a:pt x="914249" y="545973"/>
                  </a:lnTo>
                  <a:lnTo>
                    <a:pt x="902484" y="556148"/>
                  </a:lnTo>
                  <a:lnTo>
                    <a:pt x="890719" y="565370"/>
                  </a:lnTo>
                  <a:lnTo>
                    <a:pt x="878635" y="574273"/>
                  </a:lnTo>
                  <a:lnTo>
                    <a:pt x="865916" y="582541"/>
                  </a:lnTo>
                  <a:lnTo>
                    <a:pt x="852879" y="590172"/>
                  </a:lnTo>
                  <a:lnTo>
                    <a:pt x="839524" y="597168"/>
                  </a:lnTo>
                  <a:lnTo>
                    <a:pt x="825851" y="603846"/>
                  </a:lnTo>
                  <a:lnTo>
                    <a:pt x="811859" y="609569"/>
                  </a:lnTo>
                  <a:lnTo>
                    <a:pt x="797232" y="614657"/>
                  </a:lnTo>
                  <a:lnTo>
                    <a:pt x="782923" y="619109"/>
                  </a:lnTo>
                  <a:lnTo>
                    <a:pt x="767978" y="622606"/>
                  </a:lnTo>
                  <a:lnTo>
                    <a:pt x="753033" y="625786"/>
                  </a:lnTo>
                  <a:lnTo>
                    <a:pt x="737770" y="628012"/>
                  </a:lnTo>
                  <a:lnTo>
                    <a:pt x="722507" y="629602"/>
                  </a:lnTo>
                  <a:lnTo>
                    <a:pt x="714557" y="629920"/>
                  </a:lnTo>
                  <a:lnTo>
                    <a:pt x="706926" y="630238"/>
                  </a:lnTo>
                  <a:lnTo>
                    <a:pt x="699294" y="630238"/>
                  </a:lnTo>
                  <a:lnTo>
                    <a:pt x="691027" y="630238"/>
                  </a:lnTo>
                  <a:lnTo>
                    <a:pt x="683395" y="629920"/>
                  </a:lnTo>
                  <a:lnTo>
                    <a:pt x="675446" y="629284"/>
                  </a:lnTo>
                  <a:lnTo>
                    <a:pt x="667496" y="628648"/>
                  </a:lnTo>
                  <a:lnTo>
                    <a:pt x="659547" y="627694"/>
                  </a:lnTo>
                  <a:lnTo>
                    <a:pt x="651915" y="626740"/>
                  </a:lnTo>
                  <a:lnTo>
                    <a:pt x="643966" y="625150"/>
                  </a:lnTo>
                  <a:lnTo>
                    <a:pt x="635698" y="623878"/>
                  </a:lnTo>
                  <a:lnTo>
                    <a:pt x="627749" y="621970"/>
                  </a:lnTo>
                  <a:lnTo>
                    <a:pt x="619799" y="620063"/>
                  </a:lnTo>
                  <a:lnTo>
                    <a:pt x="612167" y="617837"/>
                  </a:lnTo>
                  <a:lnTo>
                    <a:pt x="604536" y="615611"/>
                  </a:lnTo>
                  <a:lnTo>
                    <a:pt x="596904" y="613067"/>
                  </a:lnTo>
                  <a:lnTo>
                    <a:pt x="589591" y="610523"/>
                  </a:lnTo>
                  <a:lnTo>
                    <a:pt x="582277" y="607661"/>
                  </a:lnTo>
                  <a:lnTo>
                    <a:pt x="574646" y="604800"/>
                  </a:lnTo>
                  <a:lnTo>
                    <a:pt x="567332" y="601620"/>
                  </a:lnTo>
                  <a:lnTo>
                    <a:pt x="560337" y="597804"/>
                  </a:lnTo>
                  <a:lnTo>
                    <a:pt x="553341" y="594306"/>
                  </a:lnTo>
                  <a:lnTo>
                    <a:pt x="546663" y="590808"/>
                  </a:lnTo>
                  <a:lnTo>
                    <a:pt x="539986" y="586993"/>
                  </a:lnTo>
                  <a:lnTo>
                    <a:pt x="526949" y="578725"/>
                  </a:lnTo>
                  <a:lnTo>
                    <a:pt x="513911" y="570140"/>
                  </a:lnTo>
                  <a:lnTo>
                    <a:pt x="501828" y="560918"/>
                  </a:lnTo>
                  <a:lnTo>
                    <a:pt x="490381" y="551061"/>
                  </a:lnTo>
                  <a:lnTo>
                    <a:pt x="479252" y="540249"/>
                  </a:lnTo>
                  <a:lnTo>
                    <a:pt x="468440" y="529438"/>
                  </a:lnTo>
                  <a:lnTo>
                    <a:pt x="458265" y="518309"/>
                  </a:lnTo>
                  <a:lnTo>
                    <a:pt x="449043" y="506544"/>
                  </a:lnTo>
                  <a:lnTo>
                    <a:pt x="440140" y="494460"/>
                  </a:lnTo>
                  <a:lnTo>
                    <a:pt x="431872" y="481423"/>
                  </a:lnTo>
                  <a:lnTo>
                    <a:pt x="424241" y="468386"/>
                  </a:lnTo>
                  <a:lnTo>
                    <a:pt x="417245" y="455031"/>
                  </a:lnTo>
                  <a:lnTo>
                    <a:pt x="410568" y="441675"/>
                  </a:lnTo>
                  <a:lnTo>
                    <a:pt x="404844" y="427366"/>
                  </a:lnTo>
                  <a:lnTo>
                    <a:pt x="399756" y="413057"/>
                  </a:lnTo>
                  <a:lnTo>
                    <a:pt x="395305" y="398430"/>
                  </a:lnTo>
                  <a:lnTo>
                    <a:pt x="391489" y="383803"/>
                  </a:lnTo>
                  <a:lnTo>
                    <a:pt x="388627" y="368540"/>
                  </a:lnTo>
                  <a:lnTo>
                    <a:pt x="386401" y="353277"/>
                  </a:lnTo>
                  <a:lnTo>
                    <a:pt x="384811" y="338014"/>
                  </a:lnTo>
                  <a:lnTo>
                    <a:pt x="384493" y="330382"/>
                  </a:lnTo>
                  <a:lnTo>
                    <a:pt x="384175" y="322751"/>
                  </a:lnTo>
                  <a:lnTo>
                    <a:pt x="384175" y="314483"/>
                  </a:lnTo>
                  <a:lnTo>
                    <a:pt x="384175" y="306851"/>
                  </a:lnTo>
                  <a:lnTo>
                    <a:pt x="384493" y="298902"/>
                  </a:lnTo>
                  <a:lnTo>
                    <a:pt x="385129" y="291270"/>
                  </a:lnTo>
                  <a:lnTo>
                    <a:pt x="385765" y="283321"/>
                  </a:lnTo>
                  <a:lnTo>
                    <a:pt x="386719" y="275371"/>
                  </a:lnTo>
                  <a:lnTo>
                    <a:pt x="387673" y="267422"/>
                  </a:lnTo>
                  <a:lnTo>
                    <a:pt x="389263" y="259472"/>
                  </a:lnTo>
                  <a:lnTo>
                    <a:pt x="390535" y="251523"/>
                  </a:lnTo>
                  <a:lnTo>
                    <a:pt x="392443" y="243573"/>
                  </a:lnTo>
                  <a:lnTo>
                    <a:pt x="394351" y="235624"/>
                  </a:lnTo>
                  <a:lnTo>
                    <a:pt x="396577" y="227992"/>
                  </a:lnTo>
                  <a:lnTo>
                    <a:pt x="398802" y="220361"/>
                  </a:lnTo>
                  <a:lnTo>
                    <a:pt x="401346" y="212729"/>
                  </a:lnTo>
                  <a:lnTo>
                    <a:pt x="403890" y="204780"/>
                  </a:lnTo>
                  <a:lnTo>
                    <a:pt x="406752" y="197466"/>
                  </a:lnTo>
                  <a:lnTo>
                    <a:pt x="409614" y="190153"/>
                  </a:lnTo>
                  <a:lnTo>
                    <a:pt x="412794" y="183157"/>
                  </a:lnTo>
                  <a:lnTo>
                    <a:pt x="416609" y="176161"/>
                  </a:lnTo>
                  <a:lnTo>
                    <a:pt x="420107" y="169166"/>
                  </a:lnTo>
                  <a:lnTo>
                    <a:pt x="423605" y="162488"/>
                  </a:lnTo>
                  <a:lnTo>
                    <a:pt x="427421" y="155811"/>
                  </a:lnTo>
                  <a:lnTo>
                    <a:pt x="435688" y="142137"/>
                  </a:lnTo>
                  <a:lnTo>
                    <a:pt x="444274" y="129736"/>
                  </a:lnTo>
                  <a:lnTo>
                    <a:pt x="453495" y="117653"/>
                  </a:lnTo>
                  <a:lnTo>
                    <a:pt x="463352" y="105888"/>
                  </a:lnTo>
                  <a:lnTo>
                    <a:pt x="474164" y="94758"/>
                  </a:lnTo>
                  <a:lnTo>
                    <a:pt x="484975" y="83947"/>
                  </a:lnTo>
                  <a:lnTo>
                    <a:pt x="496104" y="74090"/>
                  </a:lnTo>
                  <a:lnTo>
                    <a:pt x="507870" y="64550"/>
                  </a:lnTo>
                  <a:lnTo>
                    <a:pt x="519953" y="55965"/>
                  </a:lnTo>
                  <a:lnTo>
                    <a:pt x="532990" y="47697"/>
                  </a:lnTo>
                  <a:lnTo>
                    <a:pt x="546027" y="39748"/>
                  </a:lnTo>
                  <a:lnTo>
                    <a:pt x="559383" y="32752"/>
                  </a:lnTo>
                  <a:lnTo>
                    <a:pt x="572738" y="26392"/>
                  </a:lnTo>
                  <a:lnTo>
                    <a:pt x="587047" y="20669"/>
                  </a:lnTo>
                  <a:lnTo>
                    <a:pt x="601356" y="15581"/>
                  </a:lnTo>
                  <a:lnTo>
                    <a:pt x="615983" y="11129"/>
                  </a:lnTo>
                  <a:lnTo>
                    <a:pt x="630610" y="7314"/>
                  </a:lnTo>
                  <a:lnTo>
                    <a:pt x="645873" y="4452"/>
                  </a:lnTo>
                  <a:lnTo>
                    <a:pt x="661137" y="2226"/>
                  </a:lnTo>
                  <a:lnTo>
                    <a:pt x="676400" y="636"/>
                  </a:lnTo>
                  <a:lnTo>
                    <a:pt x="684031" y="318"/>
                  </a:lnTo>
                  <a:lnTo>
                    <a:pt x="69166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54" name="KSO_Shape"/>
            <p:cNvSpPr>
              <a:spLocks/>
            </p:cNvSpPr>
            <p:nvPr/>
          </p:nvSpPr>
          <p:spPr bwMode="auto">
            <a:xfrm flipH="1">
              <a:off x="2394165" y="2316743"/>
              <a:ext cx="277812" cy="631391"/>
            </a:xfrm>
            <a:custGeom>
              <a:avLst/>
              <a:gdLst/>
              <a:ahLst/>
              <a:cxnLst/>
              <a:rect l="0" t="0" r="r" b="b"/>
              <a:pathLst>
                <a:path w="1397000" h="3173413">
                  <a:moveTo>
                    <a:pt x="389979" y="723900"/>
                  </a:moveTo>
                  <a:lnTo>
                    <a:pt x="405857" y="724218"/>
                  </a:lnTo>
                  <a:lnTo>
                    <a:pt x="419513" y="724852"/>
                  </a:lnTo>
                  <a:lnTo>
                    <a:pt x="423959" y="724535"/>
                  </a:lnTo>
                  <a:lnTo>
                    <a:pt x="428405" y="724535"/>
                  </a:lnTo>
                  <a:lnTo>
                    <a:pt x="969230" y="724535"/>
                  </a:lnTo>
                  <a:lnTo>
                    <a:pt x="973677" y="724535"/>
                  </a:lnTo>
                  <a:lnTo>
                    <a:pt x="978123" y="724852"/>
                  </a:lnTo>
                  <a:lnTo>
                    <a:pt x="991461" y="724218"/>
                  </a:lnTo>
                  <a:lnTo>
                    <a:pt x="1007339" y="723900"/>
                  </a:lnTo>
                  <a:lnTo>
                    <a:pt x="1023853" y="724218"/>
                  </a:lnTo>
                  <a:lnTo>
                    <a:pt x="1041637" y="725170"/>
                  </a:lnTo>
                  <a:lnTo>
                    <a:pt x="1051164" y="725805"/>
                  </a:lnTo>
                  <a:lnTo>
                    <a:pt x="1061009" y="727074"/>
                  </a:lnTo>
                  <a:lnTo>
                    <a:pt x="1071171" y="728344"/>
                  </a:lnTo>
                  <a:lnTo>
                    <a:pt x="1082286" y="729931"/>
                  </a:lnTo>
                  <a:lnTo>
                    <a:pt x="1093084" y="731835"/>
                  </a:lnTo>
                  <a:lnTo>
                    <a:pt x="1104199" y="734057"/>
                  </a:lnTo>
                  <a:lnTo>
                    <a:pt x="1115631" y="736914"/>
                  </a:lnTo>
                  <a:lnTo>
                    <a:pt x="1127064" y="739771"/>
                  </a:lnTo>
                  <a:lnTo>
                    <a:pt x="1139132" y="743263"/>
                  </a:lnTo>
                  <a:lnTo>
                    <a:pt x="1151199" y="747389"/>
                  </a:lnTo>
                  <a:lnTo>
                    <a:pt x="1163585" y="751833"/>
                  </a:lnTo>
                  <a:lnTo>
                    <a:pt x="1175652" y="756912"/>
                  </a:lnTo>
                  <a:lnTo>
                    <a:pt x="1188355" y="762308"/>
                  </a:lnTo>
                  <a:lnTo>
                    <a:pt x="1201058" y="768656"/>
                  </a:lnTo>
                  <a:lnTo>
                    <a:pt x="1213443" y="775639"/>
                  </a:lnTo>
                  <a:lnTo>
                    <a:pt x="1225829" y="782940"/>
                  </a:lnTo>
                  <a:lnTo>
                    <a:pt x="1238214" y="791193"/>
                  </a:lnTo>
                  <a:lnTo>
                    <a:pt x="1250917" y="800080"/>
                  </a:lnTo>
                  <a:lnTo>
                    <a:pt x="1262985" y="809920"/>
                  </a:lnTo>
                  <a:lnTo>
                    <a:pt x="1274735" y="820713"/>
                  </a:lnTo>
                  <a:lnTo>
                    <a:pt x="1286167" y="831822"/>
                  </a:lnTo>
                  <a:lnTo>
                    <a:pt x="1291884" y="837536"/>
                  </a:lnTo>
                  <a:lnTo>
                    <a:pt x="1297600" y="843567"/>
                  </a:lnTo>
                  <a:lnTo>
                    <a:pt x="1303316" y="849598"/>
                  </a:lnTo>
                  <a:lnTo>
                    <a:pt x="1308715" y="855946"/>
                  </a:lnTo>
                  <a:lnTo>
                    <a:pt x="1313796" y="862612"/>
                  </a:lnTo>
                  <a:lnTo>
                    <a:pt x="1318877" y="869277"/>
                  </a:lnTo>
                  <a:lnTo>
                    <a:pt x="1323959" y="876578"/>
                  </a:lnTo>
                  <a:lnTo>
                    <a:pt x="1328722" y="883879"/>
                  </a:lnTo>
                  <a:lnTo>
                    <a:pt x="1333486" y="891179"/>
                  </a:lnTo>
                  <a:lnTo>
                    <a:pt x="1337932" y="898480"/>
                  </a:lnTo>
                  <a:lnTo>
                    <a:pt x="1342378" y="906098"/>
                  </a:lnTo>
                  <a:lnTo>
                    <a:pt x="1346824" y="914033"/>
                  </a:lnTo>
                  <a:lnTo>
                    <a:pt x="1350952" y="922286"/>
                  </a:lnTo>
                  <a:lnTo>
                    <a:pt x="1355081" y="930539"/>
                  </a:lnTo>
                  <a:lnTo>
                    <a:pt x="1360162" y="941966"/>
                  </a:lnTo>
                  <a:lnTo>
                    <a:pt x="1364925" y="953393"/>
                  </a:lnTo>
                  <a:lnTo>
                    <a:pt x="1369054" y="965138"/>
                  </a:lnTo>
                  <a:lnTo>
                    <a:pt x="1373182" y="977199"/>
                  </a:lnTo>
                  <a:lnTo>
                    <a:pt x="1376993" y="989579"/>
                  </a:lnTo>
                  <a:lnTo>
                    <a:pt x="1380486" y="1002275"/>
                  </a:lnTo>
                  <a:lnTo>
                    <a:pt x="1383662" y="1014972"/>
                  </a:lnTo>
                  <a:lnTo>
                    <a:pt x="1386520" y="1028304"/>
                  </a:lnTo>
                  <a:lnTo>
                    <a:pt x="1389061" y="1041953"/>
                  </a:lnTo>
                  <a:lnTo>
                    <a:pt x="1390966" y="1055284"/>
                  </a:lnTo>
                  <a:lnTo>
                    <a:pt x="1392872" y="1069251"/>
                  </a:lnTo>
                  <a:lnTo>
                    <a:pt x="1394460" y="1083534"/>
                  </a:lnTo>
                  <a:lnTo>
                    <a:pt x="1395730" y="1098136"/>
                  </a:lnTo>
                  <a:lnTo>
                    <a:pt x="1396365" y="1113054"/>
                  </a:lnTo>
                  <a:lnTo>
                    <a:pt x="1397000" y="1127973"/>
                  </a:lnTo>
                  <a:lnTo>
                    <a:pt x="1397000" y="1143209"/>
                  </a:lnTo>
                  <a:lnTo>
                    <a:pt x="1397000" y="1159397"/>
                  </a:lnTo>
                  <a:lnTo>
                    <a:pt x="1396365" y="1175903"/>
                  </a:lnTo>
                  <a:lnTo>
                    <a:pt x="1395412" y="1192726"/>
                  </a:lnTo>
                  <a:lnTo>
                    <a:pt x="1394142" y="1210184"/>
                  </a:lnTo>
                  <a:lnTo>
                    <a:pt x="1392554" y="1227642"/>
                  </a:lnTo>
                  <a:lnTo>
                    <a:pt x="1390331" y="1245417"/>
                  </a:lnTo>
                  <a:lnTo>
                    <a:pt x="1388108" y="1263828"/>
                  </a:lnTo>
                  <a:lnTo>
                    <a:pt x="1385250" y="1282238"/>
                  </a:lnTo>
                  <a:lnTo>
                    <a:pt x="1382074" y="1301283"/>
                  </a:lnTo>
                  <a:lnTo>
                    <a:pt x="1378263" y="1320646"/>
                  </a:lnTo>
                  <a:lnTo>
                    <a:pt x="1374453" y="1340325"/>
                  </a:lnTo>
                  <a:lnTo>
                    <a:pt x="1370007" y="1360323"/>
                  </a:lnTo>
                  <a:lnTo>
                    <a:pt x="1365243" y="1380955"/>
                  </a:lnTo>
                  <a:lnTo>
                    <a:pt x="1359844" y="1401904"/>
                  </a:lnTo>
                  <a:lnTo>
                    <a:pt x="1354446" y="1423171"/>
                  </a:lnTo>
                  <a:lnTo>
                    <a:pt x="1347777" y="1445073"/>
                  </a:lnTo>
                  <a:lnTo>
                    <a:pt x="1341425" y="1466975"/>
                  </a:lnTo>
                  <a:lnTo>
                    <a:pt x="1334438" y="1489829"/>
                  </a:lnTo>
                  <a:lnTo>
                    <a:pt x="1326817" y="1512683"/>
                  </a:lnTo>
                  <a:lnTo>
                    <a:pt x="1319195" y="1536172"/>
                  </a:lnTo>
                  <a:lnTo>
                    <a:pt x="1310621" y="1560296"/>
                  </a:lnTo>
                  <a:lnTo>
                    <a:pt x="1302046" y="1584737"/>
                  </a:lnTo>
                  <a:lnTo>
                    <a:pt x="1292201" y="1609813"/>
                  </a:lnTo>
                  <a:lnTo>
                    <a:pt x="1282357" y="1634889"/>
                  </a:lnTo>
                  <a:lnTo>
                    <a:pt x="1272194" y="1660917"/>
                  </a:lnTo>
                  <a:lnTo>
                    <a:pt x="1261397" y="1687263"/>
                  </a:lnTo>
                  <a:lnTo>
                    <a:pt x="1250282" y="1714244"/>
                  </a:lnTo>
                  <a:lnTo>
                    <a:pt x="1237897" y="1741541"/>
                  </a:lnTo>
                  <a:lnTo>
                    <a:pt x="1225829" y="1769474"/>
                  </a:lnTo>
                  <a:lnTo>
                    <a:pt x="1212808" y="1797724"/>
                  </a:lnTo>
                  <a:lnTo>
                    <a:pt x="1199470" y="1826927"/>
                  </a:lnTo>
                  <a:lnTo>
                    <a:pt x="1185180" y="1856447"/>
                  </a:lnTo>
                  <a:lnTo>
                    <a:pt x="1182957" y="1861208"/>
                  </a:lnTo>
                  <a:lnTo>
                    <a:pt x="1180416" y="1865652"/>
                  </a:lnTo>
                  <a:lnTo>
                    <a:pt x="1177558" y="1870096"/>
                  </a:lnTo>
                  <a:lnTo>
                    <a:pt x="1174382" y="1874540"/>
                  </a:lnTo>
                  <a:lnTo>
                    <a:pt x="1171206" y="1878666"/>
                  </a:lnTo>
                  <a:lnTo>
                    <a:pt x="1168031" y="1882792"/>
                  </a:lnTo>
                  <a:lnTo>
                    <a:pt x="1164537" y="1886284"/>
                  </a:lnTo>
                  <a:lnTo>
                    <a:pt x="1160726" y="1889776"/>
                  </a:lnTo>
                  <a:lnTo>
                    <a:pt x="1156916" y="1893267"/>
                  </a:lnTo>
                  <a:lnTo>
                    <a:pt x="1153105" y="1896441"/>
                  </a:lnTo>
                  <a:lnTo>
                    <a:pt x="1148976" y="1899298"/>
                  </a:lnTo>
                  <a:lnTo>
                    <a:pt x="1144848" y="1902155"/>
                  </a:lnTo>
                  <a:lnTo>
                    <a:pt x="1140719" y="1904694"/>
                  </a:lnTo>
                  <a:lnTo>
                    <a:pt x="1136273" y="1907234"/>
                  </a:lnTo>
                  <a:lnTo>
                    <a:pt x="1131510" y="1909456"/>
                  </a:lnTo>
                  <a:lnTo>
                    <a:pt x="1126746" y="1911360"/>
                  </a:lnTo>
                  <a:lnTo>
                    <a:pt x="1105151" y="1731702"/>
                  </a:lnTo>
                  <a:lnTo>
                    <a:pt x="1105151" y="1469197"/>
                  </a:lnTo>
                  <a:lnTo>
                    <a:pt x="1114043" y="1442851"/>
                  </a:lnTo>
                  <a:lnTo>
                    <a:pt x="1122300" y="1416823"/>
                  </a:lnTo>
                  <a:lnTo>
                    <a:pt x="1129922" y="1391747"/>
                  </a:lnTo>
                  <a:lnTo>
                    <a:pt x="1137226" y="1367623"/>
                  </a:lnTo>
                  <a:lnTo>
                    <a:pt x="1143260" y="1344452"/>
                  </a:lnTo>
                  <a:lnTo>
                    <a:pt x="1148976" y="1322233"/>
                  </a:lnTo>
                  <a:lnTo>
                    <a:pt x="1153740" y="1300331"/>
                  </a:lnTo>
                  <a:lnTo>
                    <a:pt x="1158186" y="1280016"/>
                  </a:lnTo>
                  <a:lnTo>
                    <a:pt x="1161997" y="1259701"/>
                  </a:lnTo>
                  <a:lnTo>
                    <a:pt x="1165172" y="1240656"/>
                  </a:lnTo>
                  <a:lnTo>
                    <a:pt x="1167713" y="1222563"/>
                  </a:lnTo>
                  <a:lnTo>
                    <a:pt x="1169936" y="1205105"/>
                  </a:lnTo>
                  <a:lnTo>
                    <a:pt x="1171524" y="1188282"/>
                  </a:lnTo>
                  <a:lnTo>
                    <a:pt x="1172477" y="1172729"/>
                  </a:lnTo>
                  <a:lnTo>
                    <a:pt x="1173112" y="1157493"/>
                  </a:lnTo>
                  <a:lnTo>
                    <a:pt x="1173112" y="1143209"/>
                  </a:lnTo>
                  <a:lnTo>
                    <a:pt x="1173112" y="1132734"/>
                  </a:lnTo>
                  <a:lnTo>
                    <a:pt x="1172794" y="1122894"/>
                  </a:lnTo>
                  <a:lnTo>
                    <a:pt x="1172159" y="1113372"/>
                  </a:lnTo>
                  <a:lnTo>
                    <a:pt x="1171524" y="1104484"/>
                  </a:lnTo>
                  <a:lnTo>
                    <a:pt x="1170571" y="1095596"/>
                  </a:lnTo>
                  <a:lnTo>
                    <a:pt x="1169619" y="1087343"/>
                  </a:lnTo>
                  <a:lnTo>
                    <a:pt x="1168348" y="1079726"/>
                  </a:lnTo>
                  <a:lnTo>
                    <a:pt x="1166760" y="1072107"/>
                  </a:lnTo>
                  <a:lnTo>
                    <a:pt x="1165490" y="1065124"/>
                  </a:lnTo>
                  <a:lnTo>
                    <a:pt x="1163902" y="1058459"/>
                  </a:lnTo>
                  <a:lnTo>
                    <a:pt x="1161997" y="1052110"/>
                  </a:lnTo>
                  <a:lnTo>
                    <a:pt x="1160091" y="1046079"/>
                  </a:lnTo>
                  <a:lnTo>
                    <a:pt x="1156280" y="1034970"/>
                  </a:lnTo>
                  <a:lnTo>
                    <a:pt x="1152152" y="1025130"/>
                  </a:lnTo>
                  <a:lnTo>
                    <a:pt x="1147706" y="1016559"/>
                  </a:lnTo>
                  <a:lnTo>
                    <a:pt x="1143260" y="1008941"/>
                  </a:lnTo>
                  <a:lnTo>
                    <a:pt x="1138496" y="1001958"/>
                  </a:lnTo>
                  <a:lnTo>
                    <a:pt x="1133733" y="995927"/>
                  </a:lnTo>
                  <a:lnTo>
                    <a:pt x="1128334" y="990531"/>
                  </a:lnTo>
                  <a:lnTo>
                    <a:pt x="1123253" y="985135"/>
                  </a:lnTo>
                  <a:lnTo>
                    <a:pt x="1117854" y="980374"/>
                  </a:lnTo>
                  <a:lnTo>
                    <a:pt x="1112456" y="976247"/>
                  </a:lnTo>
                  <a:lnTo>
                    <a:pt x="1108645" y="973390"/>
                  </a:lnTo>
                  <a:lnTo>
                    <a:pt x="1104516" y="970851"/>
                  </a:lnTo>
                  <a:lnTo>
                    <a:pt x="1100388" y="968629"/>
                  </a:lnTo>
                  <a:lnTo>
                    <a:pt x="1095942" y="966407"/>
                  </a:lnTo>
                  <a:lnTo>
                    <a:pt x="1086732" y="962281"/>
                  </a:lnTo>
                  <a:lnTo>
                    <a:pt x="1076887" y="958789"/>
                  </a:lnTo>
                  <a:lnTo>
                    <a:pt x="1076887" y="1218437"/>
                  </a:lnTo>
                  <a:lnTo>
                    <a:pt x="1076887" y="1545377"/>
                  </a:lnTo>
                  <a:lnTo>
                    <a:pt x="1076887" y="1733289"/>
                  </a:lnTo>
                  <a:lnTo>
                    <a:pt x="1099753" y="1918661"/>
                  </a:lnTo>
                  <a:lnTo>
                    <a:pt x="1228052" y="2979788"/>
                  </a:lnTo>
                  <a:lnTo>
                    <a:pt x="1228687" y="2988676"/>
                  </a:lnTo>
                  <a:lnTo>
                    <a:pt x="1229005" y="2997564"/>
                  </a:lnTo>
                  <a:lnTo>
                    <a:pt x="1229005" y="3006134"/>
                  </a:lnTo>
                  <a:lnTo>
                    <a:pt x="1228687" y="3014704"/>
                  </a:lnTo>
                  <a:lnTo>
                    <a:pt x="1227734" y="3023275"/>
                  </a:lnTo>
                  <a:lnTo>
                    <a:pt x="1226464" y="3031527"/>
                  </a:lnTo>
                  <a:lnTo>
                    <a:pt x="1224558" y="3040098"/>
                  </a:lnTo>
                  <a:lnTo>
                    <a:pt x="1222653" y="3048351"/>
                  </a:lnTo>
                  <a:lnTo>
                    <a:pt x="1220112" y="3056286"/>
                  </a:lnTo>
                  <a:lnTo>
                    <a:pt x="1217254" y="3063904"/>
                  </a:lnTo>
                  <a:lnTo>
                    <a:pt x="1213761" y="3071522"/>
                  </a:lnTo>
                  <a:lnTo>
                    <a:pt x="1210268" y="3079140"/>
                  </a:lnTo>
                  <a:lnTo>
                    <a:pt x="1206457" y="3086441"/>
                  </a:lnTo>
                  <a:lnTo>
                    <a:pt x="1202011" y="3093741"/>
                  </a:lnTo>
                  <a:lnTo>
                    <a:pt x="1197565" y="3100724"/>
                  </a:lnTo>
                  <a:lnTo>
                    <a:pt x="1192484" y="3107073"/>
                  </a:lnTo>
                  <a:lnTo>
                    <a:pt x="1187085" y="3113739"/>
                  </a:lnTo>
                  <a:lnTo>
                    <a:pt x="1181369" y="3119770"/>
                  </a:lnTo>
                  <a:lnTo>
                    <a:pt x="1175652" y="3125483"/>
                  </a:lnTo>
                  <a:lnTo>
                    <a:pt x="1169301" y="3131197"/>
                  </a:lnTo>
                  <a:lnTo>
                    <a:pt x="1162949" y="3136275"/>
                  </a:lnTo>
                  <a:lnTo>
                    <a:pt x="1156280" y="3141354"/>
                  </a:lnTo>
                  <a:lnTo>
                    <a:pt x="1149611" y="3146433"/>
                  </a:lnTo>
                  <a:lnTo>
                    <a:pt x="1142307" y="3150559"/>
                  </a:lnTo>
                  <a:lnTo>
                    <a:pt x="1135003" y="3154685"/>
                  </a:lnTo>
                  <a:lnTo>
                    <a:pt x="1127064" y="3158177"/>
                  </a:lnTo>
                  <a:lnTo>
                    <a:pt x="1119125" y="3161669"/>
                  </a:lnTo>
                  <a:lnTo>
                    <a:pt x="1111185" y="3164525"/>
                  </a:lnTo>
                  <a:lnTo>
                    <a:pt x="1102928" y="3167065"/>
                  </a:lnTo>
                  <a:lnTo>
                    <a:pt x="1094671" y="3169287"/>
                  </a:lnTo>
                  <a:lnTo>
                    <a:pt x="1085779" y="3170874"/>
                  </a:lnTo>
                  <a:lnTo>
                    <a:pt x="1076887" y="3172143"/>
                  </a:lnTo>
                  <a:lnTo>
                    <a:pt x="1067995" y="3173096"/>
                  </a:lnTo>
                  <a:lnTo>
                    <a:pt x="1059421" y="3173413"/>
                  </a:lnTo>
                  <a:lnTo>
                    <a:pt x="1050529" y="3173413"/>
                  </a:lnTo>
                  <a:lnTo>
                    <a:pt x="1041955" y="3172778"/>
                  </a:lnTo>
                  <a:lnTo>
                    <a:pt x="1033380" y="3171826"/>
                  </a:lnTo>
                  <a:lnTo>
                    <a:pt x="1025123" y="3170556"/>
                  </a:lnTo>
                  <a:lnTo>
                    <a:pt x="1016549" y="3168969"/>
                  </a:lnTo>
                  <a:lnTo>
                    <a:pt x="1008292" y="3166747"/>
                  </a:lnTo>
                  <a:lnTo>
                    <a:pt x="1000353" y="3164208"/>
                  </a:lnTo>
                  <a:lnTo>
                    <a:pt x="992731" y="3161351"/>
                  </a:lnTo>
                  <a:lnTo>
                    <a:pt x="985109" y="3158177"/>
                  </a:lnTo>
                  <a:lnTo>
                    <a:pt x="977487" y="3154368"/>
                  </a:lnTo>
                  <a:lnTo>
                    <a:pt x="970183" y="3150559"/>
                  </a:lnTo>
                  <a:lnTo>
                    <a:pt x="962879" y="3146433"/>
                  </a:lnTo>
                  <a:lnTo>
                    <a:pt x="955892" y="3141354"/>
                  </a:lnTo>
                  <a:lnTo>
                    <a:pt x="949541" y="3136275"/>
                  </a:lnTo>
                  <a:lnTo>
                    <a:pt x="943190" y="3131197"/>
                  </a:lnTo>
                  <a:lnTo>
                    <a:pt x="936838" y="3125483"/>
                  </a:lnTo>
                  <a:lnTo>
                    <a:pt x="931122" y="3119770"/>
                  </a:lnTo>
                  <a:lnTo>
                    <a:pt x="925406" y="3113739"/>
                  </a:lnTo>
                  <a:lnTo>
                    <a:pt x="920324" y="3107390"/>
                  </a:lnTo>
                  <a:lnTo>
                    <a:pt x="915243" y="3100724"/>
                  </a:lnTo>
                  <a:lnTo>
                    <a:pt x="910162" y="3093741"/>
                  </a:lnTo>
                  <a:lnTo>
                    <a:pt x="906034" y="3086123"/>
                  </a:lnTo>
                  <a:lnTo>
                    <a:pt x="901905" y="3078823"/>
                  </a:lnTo>
                  <a:lnTo>
                    <a:pt x="898412" y="3071205"/>
                  </a:lnTo>
                  <a:lnTo>
                    <a:pt x="894919" y="3063587"/>
                  </a:lnTo>
                  <a:lnTo>
                    <a:pt x="892060" y="3055334"/>
                  </a:lnTo>
                  <a:lnTo>
                    <a:pt x="889520" y="3047081"/>
                  </a:lnTo>
                  <a:lnTo>
                    <a:pt x="887614" y="3038828"/>
                  </a:lnTo>
                  <a:lnTo>
                    <a:pt x="885709" y="3029940"/>
                  </a:lnTo>
                  <a:lnTo>
                    <a:pt x="884439" y="3021053"/>
                  </a:lnTo>
                  <a:lnTo>
                    <a:pt x="748518" y="1897076"/>
                  </a:lnTo>
                  <a:lnTo>
                    <a:pt x="649118" y="1897076"/>
                  </a:lnTo>
                  <a:lnTo>
                    <a:pt x="512879" y="3021053"/>
                  </a:lnTo>
                  <a:lnTo>
                    <a:pt x="511609" y="3029940"/>
                  </a:lnTo>
                  <a:lnTo>
                    <a:pt x="510021" y="3038828"/>
                  </a:lnTo>
                  <a:lnTo>
                    <a:pt x="507798" y="3047081"/>
                  </a:lnTo>
                  <a:lnTo>
                    <a:pt x="505258" y="3055334"/>
                  </a:lnTo>
                  <a:lnTo>
                    <a:pt x="502399" y="3063587"/>
                  </a:lnTo>
                  <a:lnTo>
                    <a:pt x="498906" y="3071205"/>
                  </a:lnTo>
                  <a:lnTo>
                    <a:pt x="495413" y="3078823"/>
                  </a:lnTo>
                  <a:lnTo>
                    <a:pt x="491284" y="3086123"/>
                  </a:lnTo>
                  <a:lnTo>
                    <a:pt x="487156" y="3093741"/>
                  </a:lnTo>
                  <a:lnTo>
                    <a:pt x="482392" y="3100724"/>
                  </a:lnTo>
                  <a:lnTo>
                    <a:pt x="477311" y="3107390"/>
                  </a:lnTo>
                  <a:lnTo>
                    <a:pt x="472230" y="3113739"/>
                  </a:lnTo>
                  <a:lnTo>
                    <a:pt x="466196" y="3119770"/>
                  </a:lnTo>
                  <a:lnTo>
                    <a:pt x="460480" y="3125483"/>
                  </a:lnTo>
                  <a:lnTo>
                    <a:pt x="454446" y="3131197"/>
                  </a:lnTo>
                  <a:lnTo>
                    <a:pt x="447777" y="3136275"/>
                  </a:lnTo>
                  <a:lnTo>
                    <a:pt x="441426" y="3141354"/>
                  </a:lnTo>
                  <a:lnTo>
                    <a:pt x="434439" y="3146433"/>
                  </a:lnTo>
                  <a:lnTo>
                    <a:pt x="427452" y="3150559"/>
                  </a:lnTo>
                  <a:lnTo>
                    <a:pt x="420148" y="3154368"/>
                  </a:lnTo>
                  <a:lnTo>
                    <a:pt x="412209" y="3158177"/>
                  </a:lnTo>
                  <a:lnTo>
                    <a:pt x="404587" y="3161351"/>
                  </a:lnTo>
                  <a:lnTo>
                    <a:pt x="396965" y="3164208"/>
                  </a:lnTo>
                  <a:lnTo>
                    <a:pt x="389026" y="3166747"/>
                  </a:lnTo>
                  <a:lnTo>
                    <a:pt x="380769" y="3168969"/>
                  </a:lnTo>
                  <a:lnTo>
                    <a:pt x="372512" y="3170556"/>
                  </a:lnTo>
                  <a:lnTo>
                    <a:pt x="364256" y="3171826"/>
                  </a:lnTo>
                  <a:lnTo>
                    <a:pt x="355363" y="3172778"/>
                  </a:lnTo>
                  <a:lnTo>
                    <a:pt x="346789" y="3173413"/>
                  </a:lnTo>
                  <a:lnTo>
                    <a:pt x="338215" y="3173413"/>
                  </a:lnTo>
                  <a:lnTo>
                    <a:pt x="329323" y="3173096"/>
                  </a:lnTo>
                  <a:lnTo>
                    <a:pt x="320431" y="3172143"/>
                  </a:lnTo>
                  <a:lnTo>
                    <a:pt x="311856" y="3170874"/>
                  </a:lnTo>
                  <a:lnTo>
                    <a:pt x="302964" y="3169287"/>
                  </a:lnTo>
                  <a:lnTo>
                    <a:pt x="294390" y="3167065"/>
                  </a:lnTo>
                  <a:lnTo>
                    <a:pt x="286133" y="3164525"/>
                  </a:lnTo>
                  <a:lnTo>
                    <a:pt x="278193" y="3161669"/>
                  </a:lnTo>
                  <a:lnTo>
                    <a:pt x="270254" y="3158177"/>
                  </a:lnTo>
                  <a:lnTo>
                    <a:pt x="262632" y="3154685"/>
                  </a:lnTo>
                  <a:lnTo>
                    <a:pt x="255328" y="3150559"/>
                  </a:lnTo>
                  <a:lnTo>
                    <a:pt x="248024" y="3146433"/>
                  </a:lnTo>
                  <a:lnTo>
                    <a:pt x="241038" y="3141354"/>
                  </a:lnTo>
                  <a:lnTo>
                    <a:pt x="234369" y="3136275"/>
                  </a:lnTo>
                  <a:lnTo>
                    <a:pt x="228017" y="3131197"/>
                  </a:lnTo>
                  <a:lnTo>
                    <a:pt x="221666" y="3125483"/>
                  </a:lnTo>
                  <a:lnTo>
                    <a:pt x="215949" y="3119770"/>
                  </a:lnTo>
                  <a:lnTo>
                    <a:pt x="210551" y="3113739"/>
                  </a:lnTo>
                  <a:lnTo>
                    <a:pt x="205152" y="3107073"/>
                  </a:lnTo>
                  <a:lnTo>
                    <a:pt x="200071" y="3100724"/>
                  </a:lnTo>
                  <a:lnTo>
                    <a:pt x="195625" y="3093741"/>
                  </a:lnTo>
                  <a:lnTo>
                    <a:pt x="190861" y="3086441"/>
                  </a:lnTo>
                  <a:lnTo>
                    <a:pt x="187050" y="3079140"/>
                  </a:lnTo>
                  <a:lnTo>
                    <a:pt x="183557" y="3071522"/>
                  </a:lnTo>
                  <a:lnTo>
                    <a:pt x="180064" y="3063904"/>
                  </a:lnTo>
                  <a:lnTo>
                    <a:pt x="177206" y="3056286"/>
                  </a:lnTo>
                  <a:lnTo>
                    <a:pt x="174665" y="3048351"/>
                  </a:lnTo>
                  <a:lnTo>
                    <a:pt x="172760" y="3040098"/>
                  </a:lnTo>
                  <a:lnTo>
                    <a:pt x="170854" y="3031527"/>
                  </a:lnTo>
                  <a:lnTo>
                    <a:pt x="169584" y="3023275"/>
                  </a:lnTo>
                  <a:lnTo>
                    <a:pt x="168631" y="3014704"/>
                  </a:lnTo>
                  <a:lnTo>
                    <a:pt x="168313" y="3006134"/>
                  </a:lnTo>
                  <a:lnTo>
                    <a:pt x="168313" y="2997564"/>
                  </a:lnTo>
                  <a:lnTo>
                    <a:pt x="168631" y="2988676"/>
                  </a:lnTo>
                  <a:lnTo>
                    <a:pt x="169584" y="2979788"/>
                  </a:lnTo>
                  <a:lnTo>
                    <a:pt x="297565" y="1918661"/>
                  </a:lnTo>
                  <a:lnTo>
                    <a:pt x="320431" y="1733289"/>
                  </a:lnTo>
                  <a:lnTo>
                    <a:pt x="320431" y="1545695"/>
                  </a:lnTo>
                  <a:lnTo>
                    <a:pt x="320431" y="1218437"/>
                  </a:lnTo>
                  <a:lnTo>
                    <a:pt x="320431" y="958472"/>
                  </a:lnTo>
                  <a:lnTo>
                    <a:pt x="315032" y="960376"/>
                  </a:lnTo>
                  <a:lnTo>
                    <a:pt x="309633" y="962598"/>
                  </a:lnTo>
                  <a:lnTo>
                    <a:pt x="299788" y="967360"/>
                  </a:lnTo>
                  <a:lnTo>
                    <a:pt x="295025" y="969899"/>
                  </a:lnTo>
                  <a:lnTo>
                    <a:pt x="290579" y="972438"/>
                  </a:lnTo>
                  <a:lnTo>
                    <a:pt x="286450" y="975295"/>
                  </a:lnTo>
                  <a:lnTo>
                    <a:pt x="282004" y="978152"/>
                  </a:lnTo>
                  <a:lnTo>
                    <a:pt x="277876" y="981326"/>
                  </a:lnTo>
                  <a:lnTo>
                    <a:pt x="274065" y="984817"/>
                  </a:lnTo>
                  <a:lnTo>
                    <a:pt x="270254" y="988944"/>
                  </a:lnTo>
                  <a:lnTo>
                    <a:pt x="266443" y="993070"/>
                  </a:lnTo>
                  <a:lnTo>
                    <a:pt x="262632" y="997514"/>
                  </a:lnTo>
                  <a:lnTo>
                    <a:pt x="259139" y="1002275"/>
                  </a:lnTo>
                  <a:lnTo>
                    <a:pt x="255646" y="1007354"/>
                  </a:lnTo>
                  <a:lnTo>
                    <a:pt x="252153" y="1012750"/>
                  </a:lnTo>
                  <a:lnTo>
                    <a:pt x="248342" y="1018781"/>
                  </a:lnTo>
                  <a:lnTo>
                    <a:pt x="245166" y="1025130"/>
                  </a:lnTo>
                  <a:lnTo>
                    <a:pt x="241038" y="1034970"/>
                  </a:lnTo>
                  <a:lnTo>
                    <a:pt x="236909" y="1046079"/>
                  </a:lnTo>
                  <a:lnTo>
                    <a:pt x="235321" y="1052110"/>
                  </a:lnTo>
                  <a:lnTo>
                    <a:pt x="233416" y="1058459"/>
                  </a:lnTo>
                  <a:lnTo>
                    <a:pt x="231828" y="1065124"/>
                  </a:lnTo>
                  <a:lnTo>
                    <a:pt x="230240" y="1072107"/>
                  </a:lnTo>
                  <a:lnTo>
                    <a:pt x="228970" y="1079726"/>
                  </a:lnTo>
                  <a:lnTo>
                    <a:pt x="227699" y="1087343"/>
                  </a:lnTo>
                  <a:lnTo>
                    <a:pt x="226747" y="1095596"/>
                  </a:lnTo>
                  <a:lnTo>
                    <a:pt x="225794" y="1104484"/>
                  </a:lnTo>
                  <a:lnTo>
                    <a:pt x="225159" y="1113372"/>
                  </a:lnTo>
                  <a:lnTo>
                    <a:pt x="224524" y="1122894"/>
                  </a:lnTo>
                  <a:lnTo>
                    <a:pt x="224206" y="1132734"/>
                  </a:lnTo>
                  <a:lnTo>
                    <a:pt x="223889" y="1143209"/>
                  </a:lnTo>
                  <a:lnTo>
                    <a:pt x="224206" y="1157493"/>
                  </a:lnTo>
                  <a:lnTo>
                    <a:pt x="224841" y="1172729"/>
                  </a:lnTo>
                  <a:lnTo>
                    <a:pt x="225794" y="1188282"/>
                  </a:lnTo>
                  <a:lnTo>
                    <a:pt x="227382" y="1205105"/>
                  </a:lnTo>
                  <a:lnTo>
                    <a:pt x="229605" y="1222563"/>
                  </a:lnTo>
                  <a:lnTo>
                    <a:pt x="232146" y="1240974"/>
                  </a:lnTo>
                  <a:lnTo>
                    <a:pt x="235321" y="1260019"/>
                  </a:lnTo>
                  <a:lnTo>
                    <a:pt x="239132" y="1280016"/>
                  </a:lnTo>
                  <a:lnTo>
                    <a:pt x="243578" y="1300648"/>
                  </a:lnTo>
                  <a:lnTo>
                    <a:pt x="248342" y="1322233"/>
                  </a:lnTo>
                  <a:lnTo>
                    <a:pt x="254376" y="1344769"/>
                  </a:lnTo>
                  <a:lnTo>
                    <a:pt x="260409" y="1367941"/>
                  </a:lnTo>
                  <a:lnTo>
                    <a:pt x="267396" y="1392065"/>
                  </a:lnTo>
                  <a:lnTo>
                    <a:pt x="275018" y="1416823"/>
                  </a:lnTo>
                  <a:lnTo>
                    <a:pt x="283275" y="1442851"/>
                  </a:lnTo>
                  <a:lnTo>
                    <a:pt x="292167" y="1469514"/>
                  </a:lnTo>
                  <a:lnTo>
                    <a:pt x="292167" y="1731384"/>
                  </a:lnTo>
                  <a:lnTo>
                    <a:pt x="270572" y="1911360"/>
                  </a:lnTo>
                  <a:lnTo>
                    <a:pt x="266126" y="1909456"/>
                  </a:lnTo>
                  <a:lnTo>
                    <a:pt x="261362" y="1907234"/>
                  </a:lnTo>
                  <a:lnTo>
                    <a:pt x="257234" y="1904694"/>
                  </a:lnTo>
                  <a:lnTo>
                    <a:pt x="252788" y="1902155"/>
                  </a:lnTo>
                  <a:lnTo>
                    <a:pt x="248342" y="1899298"/>
                  </a:lnTo>
                  <a:lnTo>
                    <a:pt x="244213" y="1896441"/>
                  </a:lnTo>
                  <a:lnTo>
                    <a:pt x="240402" y="1893267"/>
                  </a:lnTo>
                  <a:lnTo>
                    <a:pt x="236592" y="1889776"/>
                  </a:lnTo>
                  <a:lnTo>
                    <a:pt x="232781" y="1886284"/>
                  </a:lnTo>
                  <a:lnTo>
                    <a:pt x="229287" y="1882792"/>
                  </a:lnTo>
                  <a:lnTo>
                    <a:pt x="226112" y="1878666"/>
                  </a:lnTo>
                  <a:lnTo>
                    <a:pt x="222936" y="1874540"/>
                  </a:lnTo>
                  <a:lnTo>
                    <a:pt x="219760" y="1870096"/>
                  </a:lnTo>
                  <a:lnTo>
                    <a:pt x="216902" y="1865652"/>
                  </a:lnTo>
                  <a:lnTo>
                    <a:pt x="214361" y="1861208"/>
                  </a:lnTo>
                  <a:lnTo>
                    <a:pt x="212138" y="1856447"/>
                  </a:lnTo>
                  <a:lnTo>
                    <a:pt x="198165" y="1826927"/>
                  </a:lnTo>
                  <a:lnTo>
                    <a:pt x="184510" y="1797724"/>
                  </a:lnTo>
                  <a:lnTo>
                    <a:pt x="171489" y="1769474"/>
                  </a:lnTo>
                  <a:lnTo>
                    <a:pt x="159421" y="1741541"/>
                  </a:lnTo>
                  <a:lnTo>
                    <a:pt x="147354" y="1714244"/>
                  </a:lnTo>
                  <a:lnTo>
                    <a:pt x="135921" y="1687263"/>
                  </a:lnTo>
                  <a:lnTo>
                    <a:pt x="125124" y="1660917"/>
                  </a:lnTo>
                  <a:lnTo>
                    <a:pt x="114961" y="1634889"/>
                  </a:lnTo>
                  <a:lnTo>
                    <a:pt x="105117" y="1609813"/>
                  </a:lnTo>
                  <a:lnTo>
                    <a:pt x="95589" y="1584737"/>
                  </a:lnTo>
                  <a:lnTo>
                    <a:pt x="87015" y="1560296"/>
                  </a:lnTo>
                  <a:lnTo>
                    <a:pt x="78123" y="1536172"/>
                  </a:lnTo>
                  <a:lnTo>
                    <a:pt x="70184" y="1512683"/>
                  </a:lnTo>
                  <a:lnTo>
                    <a:pt x="62880" y="1489829"/>
                  </a:lnTo>
                  <a:lnTo>
                    <a:pt x="55893" y="1466975"/>
                  </a:lnTo>
                  <a:lnTo>
                    <a:pt x="49224" y="1445073"/>
                  </a:lnTo>
                  <a:lnTo>
                    <a:pt x="43190" y="1423171"/>
                  </a:lnTo>
                  <a:lnTo>
                    <a:pt x="37474" y="1401904"/>
                  </a:lnTo>
                  <a:lnTo>
                    <a:pt x="32393" y="1380955"/>
                  </a:lnTo>
                  <a:lnTo>
                    <a:pt x="27311" y="1360323"/>
                  </a:lnTo>
                  <a:lnTo>
                    <a:pt x="22865" y="1340325"/>
                  </a:lnTo>
                  <a:lnTo>
                    <a:pt x="18737" y="1320646"/>
                  </a:lnTo>
                  <a:lnTo>
                    <a:pt x="15244" y="1301283"/>
                  </a:lnTo>
                  <a:lnTo>
                    <a:pt x="12068" y="1282238"/>
                  </a:lnTo>
                  <a:lnTo>
                    <a:pt x="9210" y="1263828"/>
                  </a:lnTo>
                  <a:lnTo>
                    <a:pt x="6987" y="1245417"/>
                  </a:lnTo>
                  <a:lnTo>
                    <a:pt x="4764" y="1227642"/>
                  </a:lnTo>
                  <a:lnTo>
                    <a:pt x="3176" y="1210184"/>
                  </a:lnTo>
                  <a:lnTo>
                    <a:pt x="1906" y="1192726"/>
                  </a:lnTo>
                  <a:lnTo>
                    <a:pt x="953" y="1175903"/>
                  </a:lnTo>
                  <a:lnTo>
                    <a:pt x="318" y="1159397"/>
                  </a:lnTo>
                  <a:lnTo>
                    <a:pt x="0" y="1143209"/>
                  </a:lnTo>
                  <a:lnTo>
                    <a:pt x="318" y="1127973"/>
                  </a:lnTo>
                  <a:lnTo>
                    <a:pt x="953" y="1113054"/>
                  </a:lnTo>
                  <a:lnTo>
                    <a:pt x="1588" y="1098136"/>
                  </a:lnTo>
                  <a:lnTo>
                    <a:pt x="2858" y="1083534"/>
                  </a:lnTo>
                  <a:lnTo>
                    <a:pt x="4446" y="1069251"/>
                  </a:lnTo>
                  <a:lnTo>
                    <a:pt x="6034" y="1055284"/>
                  </a:lnTo>
                  <a:lnTo>
                    <a:pt x="8257" y="1041953"/>
                  </a:lnTo>
                  <a:lnTo>
                    <a:pt x="10798" y="1028304"/>
                  </a:lnTo>
                  <a:lnTo>
                    <a:pt x="13656" y="1014972"/>
                  </a:lnTo>
                  <a:lnTo>
                    <a:pt x="16832" y="1002275"/>
                  </a:lnTo>
                  <a:lnTo>
                    <a:pt x="20325" y="989579"/>
                  </a:lnTo>
                  <a:lnTo>
                    <a:pt x="23818" y="977199"/>
                  </a:lnTo>
                  <a:lnTo>
                    <a:pt x="27947" y="965138"/>
                  </a:lnTo>
                  <a:lnTo>
                    <a:pt x="32710" y="953393"/>
                  </a:lnTo>
                  <a:lnTo>
                    <a:pt x="37474" y="941966"/>
                  </a:lnTo>
                  <a:lnTo>
                    <a:pt x="42555" y="930539"/>
                  </a:lnTo>
                  <a:lnTo>
                    <a:pt x="47636" y="919429"/>
                  </a:lnTo>
                  <a:lnTo>
                    <a:pt x="53352" y="908955"/>
                  </a:lnTo>
                  <a:lnTo>
                    <a:pt x="59069" y="898797"/>
                  </a:lnTo>
                  <a:lnTo>
                    <a:pt x="65420" y="888640"/>
                  </a:lnTo>
                  <a:lnTo>
                    <a:pt x="71772" y="879117"/>
                  </a:lnTo>
                  <a:lnTo>
                    <a:pt x="78441" y="869595"/>
                  </a:lnTo>
                  <a:lnTo>
                    <a:pt x="85427" y="860390"/>
                  </a:lnTo>
                  <a:lnTo>
                    <a:pt x="92414" y="851819"/>
                  </a:lnTo>
                  <a:lnTo>
                    <a:pt x="99718" y="843567"/>
                  </a:lnTo>
                  <a:lnTo>
                    <a:pt x="107340" y="835314"/>
                  </a:lnTo>
                  <a:lnTo>
                    <a:pt x="114961" y="827696"/>
                  </a:lnTo>
                  <a:lnTo>
                    <a:pt x="122583" y="820078"/>
                  </a:lnTo>
                  <a:lnTo>
                    <a:pt x="130522" y="813094"/>
                  </a:lnTo>
                  <a:lnTo>
                    <a:pt x="138462" y="806429"/>
                  </a:lnTo>
                  <a:lnTo>
                    <a:pt x="146719" y="800080"/>
                  </a:lnTo>
                  <a:lnTo>
                    <a:pt x="154975" y="794049"/>
                  </a:lnTo>
                  <a:lnTo>
                    <a:pt x="163232" y="788653"/>
                  </a:lnTo>
                  <a:lnTo>
                    <a:pt x="171489" y="783257"/>
                  </a:lnTo>
                  <a:lnTo>
                    <a:pt x="179746" y="778179"/>
                  </a:lnTo>
                  <a:lnTo>
                    <a:pt x="188321" y="773417"/>
                  </a:lnTo>
                  <a:lnTo>
                    <a:pt x="196895" y="768973"/>
                  </a:lnTo>
                  <a:lnTo>
                    <a:pt x="205152" y="764530"/>
                  </a:lnTo>
                  <a:lnTo>
                    <a:pt x="213409" y="760403"/>
                  </a:lnTo>
                  <a:lnTo>
                    <a:pt x="221666" y="756912"/>
                  </a:lnTo>
                  <a:lnTo>
                    <a:pt x="229605" y="753420"/>
                  </a:lnTo>
                  <a:lnTo>
                    <a:pt x="237862" y="750246"/>
                  </a:lnTo>
                  <a:lnTo>
                    <a:pt x="245801" y="747389"/>
                  </a:lnTo>
                  <a:lnTo>
                    <a:pt x="254376" y="744532"/>
                  </a:lnTo>
                  <a:lnTo>
                    <a:pt x="269937" y="739771"/>
                  </a:lnTo>
                  <a:lnTo>
                    <a:pt x="285498" y="735645"/>
                  </a:lnTo>
                  <a:lnTo>
                    <a:pt x="300424" y="732470"/>
                  </a:lnTo>
                  <a:lnTo>
                    <a:pt x="315349" y="729931"/>
                  </a:lnTo>
                  <a:lnTo>
                    <a:pt x="329323" y="727709"/>
                  </a:lnTo>
                  <a:lnTo>
                    <a:pt x="342978" y="726439"/>
                  </a:lnTo>
                  <a:lnTo>
                    <a:pt x="355681" y="725170"/>
                  </a:lnTo>
                  <a:lnTo>
                    <a:pt x="368066" y="724535"/>
                  </a:lnTo>
                  <a:lnTo>
                    <a:pt x="379499" y="724218"/>
                  </a:lnTo>
                  <a:lnTo>
                    <a:pt x="389979" y="723900"/>
                  </a:lnTo>
                  <a:close/>
                  <a:moveTo>
                    <a:pt x="691663" y="0"/>
                  </a:moveTo>
                  <a:lnTo>
                    <a:pt x="699930" y="0"/>
                  </a:lnTo>
                  <a:lnTo>
                    <a:pt x="707562" y="0"/>
                  </a:lnTo>
                  <a:lnTo>
                    <a:pt x="715511" y="318"/>
                  </a:lnTo>
                  <a:lnTo>
                    <a:pt x="723143" y="954"/>
                  </a:lnTo>
                  <a:lnTo>
                    <a:pt x="731092" y="1590"/>
                  </a:lnTo>
                  <a:lnTo>
                    <a:pt x="739042" y="2544"/>
                  </a:lnTo>
                  <a:lnTo>
                    <a:pt x="746991" y="3498"/>
                  </a:lnTo>
                  <a:lnTo>
                    <a:pt x="754941" y="4770"/>
                  </a:lnTo>
                  <a:lnTo>
                    <a:pt x="762890" y="6360"/>
                  </a:lnTo>
                  <a:lnTo>
                    <a:pt x="770840" y="8268"/>
                  </a:lnTo>
                  <a:lnTo>
                    <a:pt x="778789" y="10175"/>
                  </a:lnTo>
                  <a:lnTo>
                    <a:pt x="786421" y="12083"/>
                  </a:lnTo>
                  <a:lnTo>
                    <a:pt x="794053" y="14627"/>
                  </a:lnTo>
                  <a:lnTo>
                    <a:pt x="801684" y="16853"/>
                  </a:lnTo>
                  <a:lnTo>
                    <a:pt x="809634" y="19715"/>
                  </a:lnTo>
                  <a:lnTo>
                    <a:pt x="816947" y="22577"/>
                  </a:lnTo>
                  <a:lnTo>
                    <a:pt x="824261" y="25438"/>
                  </a:lnTo>
                  <a:lnTo>
                    <a:pt x="831256" y="28618"/>
                  </a:lnTo>
                  <a:lnTo>
                    <a:pt x="838252" y="32116"/>
                  </a:lnTo>
                  <a:lnTo>
                    <a:pt x="845247" y="35614"/>
                  </a:lnTo>
                  <a:lnTo>
                    <a:pt x="851925" y="39112"/>
                  </a:lnTo>
                  <a:lnTo>
                    <a:pt x="858921" y="42927"/>
                  </a:lnTo>
                  <a:lnTo>
                    <a:pt x="872276" y="51513"/>
                  </a:lnTo>
                  <a:lnTo>
                    <a:pt x="884677" y="60098"/>
                  </a:lnTo>
                  <a:lnTo>
                    <a:pt x="896760" y="69320"/>
                  </a:lnTo>
                  <a:lnTo>
                    <a:pt x="908526" y="79177"/>
                  </a:lnTo>
                  <a:lnTo>
                    <a:pt x="919655" y="89353"/>
                  </a:lnTo>
                  <a:lnTo>
                    <a:pt x="930466" y="100482"/>
                  </a:lnTo>
                  <a:lnTo>
                    <a:pt x="940324" y="111929"/>
                  </a:lnTo>
                  <a:lnTo>
                    <a:pt x="949863" y="123695"/>
                  </a:lnTo>
                  <a:lnTo>
                    <a:pt x="958449" y="135778"/>
                  </a:lnTo>
                  <a:lnTo>
                    <a:pt x="966716" y="148497"/>
                  </a:lnTo>
                  <a:lnTo>
                    <a:pt x="974666" y="161534"/>
                  </a:lnTo>
                  <a:lnTo>
                    <a:pt x="981661" y="174889"/>
                  </a:lnTo>
                  <a:lnTo>
                    <a:pt x="988021" y="188563"/>
                  </a:lnTo>
                  <a:lnTo>
                    <a:pt x="993744" y="202554"/>
                  </a:lnTo>
                  <a:lnTo>
                    <a:pt x="998832" y="217181"/>
                  </a:lnTo>
                  <a:lnTo>
                    <a:pt x="1003284" y="231490"/>
                  </a:lnTo>
                  <a:lnTo>
                    <a:pt x="1007100" y="246435"/>
                  </a:lnTo>
                  <a:lnTo>
                    <a:pt x="1009961" y="261380"/>
                  </a:lnTo>
                  <a:lnTo>
                    <a:pt x="1012187" y="276643"/>
                  </a:lnTo>
                  <a:lnTo>
                    <a:pt x="1013777" y="291906"/>
                  </a:lnTo>
                  <a:lnTo>
                    <a:pt x="1014095" y="299856"/>
                  </a:lnTo>
                  <a:lnTo>
                    <a:pt x="1014413" y="307488"/>
                  </a:lnTo>
                  <a:lnTo>
                    <a:pt x="1014413" y="315119"/>
                  </a:lnTo>
                  <a:lnTo>
                    <a:pt x="1014413" y="323387"/>
                  </a:lnTo>
                  <a:lnTo>
                    <a:pt x="1014095" y="331018"/>
                  </a:lnTo>
                  <a:lnTo>
                    <a:pt x="1013459" y="338968"/>
                  </a:lnTo>
                  <a:lnTo>
                    <a:pt x="1012823" y="346917"/>
                  </a:lnTo>
                  <a:lnTo>
                    <a:pt x="1011869" y="354867"/>
                  </a:lnTo>
                  <a:lnTo>
                    <a:pt x="1010915" y="362498"/>
                  </a:lnTo>
                  <a:lnTo>
                    <a:pt x="1009644" y="370448"/>
                  </a:lnTo>
                  <a:lnTo>
                    <a:pt x="1008054" y="378715"/>
                  </a:lnTo>
                  <a:lnTo>
                    <a:pt x="1006146" y="386665"/>
                  </a:lnTo>
                  <a:lnTo>
                    <a:pt x="1004238" y="394614"/>
                  </a:lnTo>
                  <a:lnTo>
                    <a:pt x="1002330" y="402246"/>
                  </a:lnTo>
                  <a:lnTo>
                    <a:pt x="999786" y="409877"/>
                  </a:lnTo>
                  <a:lnTo>
                    <a:pt x="997560" y="417509"/>
                  </a:lnTo>
                  <a:lnTo>
                    <a:pt x="994698" y="424822"/>
                  </a:lnTo>
                  <a:lnTo>
                    <a:pt x="991837" y="432136"/>
                  </a:lnTo>
                  <a:lnTo>
                    <a:pt x="988975" y="439767"/>
                  </a:lnTo>
                  <a:lnTo>
                    <a:pt x="985795" y="447081"/>
                  </a:lnTo>
                  <a:lnTo>
                    <a:pt x="982297" y="454077"/>
                  </a:lnTo>
                  <a:lnTo>
                    <a:pt x="978799" y="461072"/>
                  </a:lnTo>
                  <a:lnTo>
                    <a:pt x="975302" y="467750"/>
                  </a:lnTo>
                  <a:lnTo>
                    <a:pt x="971486" y="474427"/>
                  </a:lnTo>
                  <a:lnTo>
                    <a:pt x="962900" y="487465"/>
                  </a:lnTo>
                  <a:lnTo>
                    <a:pt x="954315" y="500502"/>
                  </a:lnTo>
                  <a:lnTo>
                    <a:pt x="945093" y="512585"/>
                  </a:lnTo>
                  <a:lnTo>
                    <a:pt x="935236" y="524032"/>
                  </a:lnTo>
                  <a:lnTo>
                    <a:pt x="925061" y="535162"/>
                  </a:lnTo>
                  <a:lnTo>
                    <a:pt x="914249" y="545973"/>
                  </a:lnTo>
                  <a:lnTo>
                    <a:pt x="902484" y="556148"/>
                  </a:lnTo>
                  <a:lnTo>
                    <a:pt x="890719" y="565370"/>
                  </a:lnTo>
                  <a:lnTo>
                    <a:pt x="878635" y="574273"/>
                  </a:lnTo>
                  <a:lnTo>
                    <a:pt x="865916" y="582541"/>
                  </a:lnTo>
                  <a:lnTo>
                    <a:pt x="852879" y="590172"/>
                  </a:lnTo>
                  <a:lnTo>
                    <a:pt x="839524" y="597168"/>
                  </a:lnTo>
                  <a:lnTo>
                    <a:pt x="825851" y="603846"/>
                  </a:lnTo>
                  <a:lnTo>
                    <a:pt x="811859" y="609569"/>
                  </a:lnTo>
                  <a:lnTo>
                    <a:pt x="797232" y="614657"/>
                  </a:lnTo>
                  <a:lnTo>
                    <a:pt x="782923" y="619109"/>
                  </a:lnTo>
                  <a:lnTo>
                    <a:pt x="767978" y="622606"/>
                  </a:lnTo>
                  <a:lnTo>
                    <a:pt x="753033" y="625786"/>
                  </a:lnTo>
                  <a:lnTo>
                    <a:pt x="737770" y="628012"/>
                  </a:lnTo>
                  <a:lnTo>
                    <a:pt x="722507" y="629602"/>
                  </a:lnTo>
                  <a:lnTo>
                    <a:pt x="714557" y="629920"/>
                  </a:lnTo>
                  <a:lnTo>
                    <a:pt x="706926" y="630238"/>
                  </a:lnTo>
                  <a:lnTo>
                    <a:pt x="699294" y="630238"/>
                  </a:lnTo>
                  <a:lnTo>
                    <a:pt x="691027" y="630238"/>
                  </a:lnTo>
                  <a:lnTo>
                    <a:pt x="683395" y="629920"/>
                  </a:lnTo>
                  <a:lnTo>
                    <a:pt x="675446" y="629284"/>
                  </a:lnTo>
                  <a:lnTo>
                    <a:pt x="667496" y="628648"/>
                  </a:lnTo>
                  <a:lnTo>
                    <a:pt x="659547" y="627694"/>
                  </a:lnTo>
                  <a:lnTo>
                    <a:pt x="651915" y="626740"/>
                  </a:lnTo>
                  <a:lnTo>
                    <a:pt x="643966" y="625150"/>
                  </a:lnTo>
                  <a:lnTo>
                    <a:pt x="635698" y="623878"/>
                  </a:lnTo>
                  <a:lnTo>
                    <a:pt x="627749" y="621970"/>
                  </a:lnTo>
                  <a:lnTo>
                    <a:pt x="619799" y="620063"/>
                  </a:lnTo>
                  <a:lnTo>
                    <a:pt x="612167" y="617837"/>
                  </a:lnTo>
                  <a:lnTo>
                    <a:pt x="604536" y="615611"/>
                  </a:lnTo>
                  <a:lnTo>
                    <a:pt x="596904" y="613067"/>
                  </a:lnTo>
                  <a:lnTo>
                    <a:pt x="589591" y="610523"/>
                  </a:lnTo>
                  <a:lnTo>
                    <a:pt x="582277" y="607661"/>
                  </a:lnTo>
                  <a:lnTo>
                    <a:pt x="574646" y="604800"/>
                  </a:lnTo>
                  <a:lnTo>
                    <a:pt x="567332" y="601620"/>
                  </a:lnTo>
                  <a:lnTo>
                    <a:pt x="560337" y="597804"/>
                  </a:lnTo>
                  <a:lnTo>
                    <a:pt x="553341" y="594306"/>
                  </a:lnTo>
                  <a:lnTo>
                    <a:pt x="546663" y="590808"/>
                  </a:lnTo>
                  <a:lnTo>
                    <a:pt x="539986" y="586993"/>
                  </a:lnTo>
                  <a:lnTo>
                    <a:pt x="526949" y="578725"/>
                  </a:lnTo>
                  <a:lnTo>
                    <a:pt x="513911" y="570140"/>
                  </a:lnTo>
                  <a:lnTo>
                    <a:pt x="501828" y="560918"/>
                  </a:lnTo>
                  <a:lnTo>
                    <a:pt x="490381" y="551061"/>
                  </a:lnTo>
                  <a:lnTo>
                    <a:pt x="479252" y="540249"/>
                  </a:lnTo>
                  <a:lnTo>
                    <a:pt x="468440" y="529438"/>
                  </a:lnTo>
                  <a:lnTo>
                    <a:pt x="458265" y="518309"/>
                  </a:lnTo>
                  <a:lnTo>
                    <a:pt x="449043" y="506544"/>
                  </a:lnTo>
                  <a:lnTo>
                    <a:pt x="440140" y="494460"/>
                  </a:lnTo>
                  <a:lnTo>
                    <a:pt x="431872" y="481423"/>
                  </a:lnTo>
                  <a:lnTo>
                    <a:pt x="424241" y="468386"/>
                  </a:lnTo>
                  <a:lnTo>
                    <a:pt x="417245" y="455031"/>
                  </a:lnTo>
                  <a:lnTo>
                    <a:pt x="410568" y="441675"/>
                  </a:lnTo>
                  <a:lnTo>
                    <a:pt x="404844" y="427366"/>
                  </a:lnTo>
                  <a:lnTo>
                    <a:pt x="399756" y="413057"/>
                  </a:lnTo>
                  <a:lnTo>
                    <a:pt x="395305" y="398430"/>
                  </a:lnTo>
                  <a:lnTo>
                    <a:pt x="391489" y="383803"/>
                  </a:lnTo>
                  <a:lnTo>
                    <a:pt x="388627" y="368540"/>
                  </a:lnTo>
                  <a:lnTo>
                    <a:pt x="386401" y="353277"/>
                  </a:lnTo>
                  <a:lnTo>
                    <a:pt x="384811" y="338014"/>
                  </a:lnTo>
                  <a:lnTo>
                    <a:pt x="384493" y="330382"/>
                  </a:lnTo>
                  <a:lnTo>
                    <a:pt x="384175" y="322751"/>
                  </a:lnTo>
                  <a:lnTo>
                    <a:pt x="384175" y="314483"/>
                  </a:lnTo>
                  <a:lnTo>
                    <a:pt x="384175" y="306851"/>
                  </a:lnTo>
                  <a:lnTo>
                    <a:pt x="384493" y="298902"/>
                  </a:lnTo>
                  <a:lnTo>
                    <a:pt x="385129" y="291270"/>
                  </a:lnTo>
                  <a:lnTo>
                    <a:pt x="385765" y="283321"/>
                  </a:lnTo>
                  <a:lnTo>
                    <a:pt x="386719" y="275371"/>
                  </a:lnTo>
                  <a:lnTo>
                    <a:pt x="387673" y="267422"/>
                  </a:lnTo>
                  <a:lnTo>
                    <a:pt x="389263" y="259472"/>
                  </a:lnTo>
                  <a:lnTo>
                    <a:pt x="390535" y="251523"/>
                  </a:lnTo>
                  <a:lnTo>
                    <a:pt x="392443" y="243573"/>
                  </a:lnTo>
                  <a:lnTo>
                    <a:pt x="394351" y="235624"/>
                  </a:lnTo>
                  <a:lnTo>
                    <a:pt x="396577" y="227992"/>
                  </a:lnTo>
                  <a:lnTo>
                    <a:pt x="398802" y="220361"/>
                  </a:lnTo>
                  <a:lnTo>
                    <a:pt x="401346" y="212729"/>
                  </a:lnTo>
                  <a:lnTo>
                    <a:pt x="403890" y="204780"/>
                  </a:lnTo>
                  <a:lnTo>
                    <a:pt x="406752" y="197466"/>
                  </a:lnTo>
                  <a:lnTo>
                    <a:pt x="409614" y="190153"/>
                  </a:lnTo>
                  <a:lnTo>
                    <a:pt x="412794" y="183157"/>
                  </a:lnTo>
                  <a:lnTo>
                    <a:pt x="416609" y="176161"/>
                  </a:lnTo>
                  <a:lnTo>
                    <a:pt x="420107" y="169166"/>
                  </a:lnTo>
                  <a:lnTo>
                    <a:pt x="423605" y="162488"/>
                  </a:lnTo>
                  <a:lnTo>
                    <a:pt x="427421" y="155811"/>
                  </a:lnTo>
                  <a:lnTo>
                    <a:pt x="435688" y="142137"/>
                  </a:lnTo>
                  <a:lnTo>
                    <a:pt x="444274" y="129736"/>
                  </a:lnTo>
                  <a:lnTo>
                    <a:pt x="453495" y="117653"/>
                  </a:lnTo>
                  <a:lnTo>
                    <a:pt x="463352" y="105888"/>
                  </a:lnTo>
                  <a:lnTo>
                    <a:pt x="474164" y="94758"/>
                  </a:lnTo>
                  <a:lnTo>
                    <a:pt x="484975" y="83947"/>
                  </a:lnTo>
                  <a:lnTo>
                    <a:pt x="496104" y="74090"/>
                  </a:lnTo>
                  <a:lnTo>
                    <a:pt x="507870" y="64550"/>
                  </a:lnTo>
                  <a:lnTo>
                    <a:pt x="519953" y="55965"/>
                  </a:lnTo>
                  <a:lnTo>
                    <a:pt x="532990" y="47697"/>
                  </a:lnTo>
                  <a:lnTo>
                    <a:pt x="546027" y="39748"/>
                  </a:lnTo>
                  <a:lnTo>
                    <a:pt x="559383" y="32752"/>
                  </a:lnTo>
                  <a:lnTo>
                    <a:pt x="572738" y="26392"/>
                  </a:lnTo>
                  <a:lnTo>
                    <a:pt x="587047" y="20669"/>
                  </a:lnTo>
                  <a:lnTo>
                    <a:pt x="601356" y="15581"/>
                  </a:lnTo>
                  <a:lnTo>
                    <a:pt x="615983" y="11129"/>
                  </a:lnTo>
                  <a:lnTo>
                    <a:pt x="630610" y="7314"/>
                  </a:lnTo>
                  <a:lnTo>
                    <a:pt x="645873" y="4452"/>
                  </a:lnTo>
                  <a:lnTo>
                    <a:pt x="661137" y="2226"/>
                  </a:lnTo>
                  <a:lnTo>
                    <a:pt x="676400" y="636"/>
                  </a:lnTo>
                  <a:lnTo>
                    <a:pt x="684031" y="318"/>
                  </a:lnTo>
                  <a:lnTo>
                    <a:pt x="69166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55" name="KSO_Shape"/>
            <p:cNvSpPr>
              <a:spLocks/>
            </p:cNvSpPr>
            <p:nvPr/>
          </p:nvSpPr>
          <p:spPr bwMode="auto">
            <a:xfrm flipH="1">
              <a:off x="2670983" y="2316743"/>
              <a:ext cx="277812" cy="631391"/>
            </a:xfrm>
            <a:custGeom>
              <a:avLst/>
              <a:gdLst/>
              <a:ahLst/>
              <a:cxnLst/>
              <a:rect l="0" t="0" r="r" b="b"/>
              <a:pathLst>
                <a:path w="1397000" h="3173413">
                  <a:moveTo>
                    <a:pt x="389979" y="723900"/>
                  </a:moveTo>
                  <a:lnTo>
                    <a:pt x="405857" y="724218"/>
                  </a:lnTo>
                  <a:lnTo>
                    <a:pt x="419513" y="724852"/>
                  </a:lnTo>
                  <a:lnTo>
                    <a:pt x="423959" y="724535"/>
                  </a:lnTo>
                  <a:lnTo>
                    <a:pt x="428405" y="724535"/>
                  </a:lnTo>
                  <a:lnTo>
                    <a:pt x="969230" y="724535"/>
                  </a:lnTo>
                  <a:lnTo>
                    <a:pt x="973677" y="724535"/>
                  </a:lnTo>
                  <a:lnTo>
                    <a:pt x="978123" y="724852"/>
                  </a:lnTo>
                  <a:lnTo>
                    <a:pt x="991461" y="724218"/>
                  </a:lnTo>
                  <a:lnTo>
                    <a:pt x="1007339" y="723900"/>
                  </a:lnTo>
                  <a:lnTo>
                    <a:pt x="1023853" y="724218"/>
                  </a:lnTo>
                  <a:lnTo>
                    <a:pt x="1041637" y="725170"/>
                  </a:lnTo>
                  <a:lnTo>
                    <a:pt x="1051164" y="725805"/>
                  </a:lnTo>
                  <a:lnTo>
                    <a:pt x="1061009" y="727074"/>
                  </a:lnTo>
                  <a:lnTo>
                    <a:pt x="1071171" y="728344"/>
                  </a:lnTo>
                  <a:lnTo>
                    <a:pt x="1082286" y="729931"/>
                  </a:lnTo>
                  <a:lnTo>
                    <a:pt x="1093084" y="731835"/>
                  </a:lnTo>
                  <a:lnTo>
                    <a:pt x="1104199" y="734057"/>
                  </a:lnTo>
                  <a:lnTo>
                    <a:pt x="1115631" y="736914"/>
                  </a:lnTo>
                  <a:lnTo>
                    <a:pt x="1127064" y="739771"/>
                  </a:lnTo>
                  <a:lnTo>
                    <a:pt x="1139132" y="743263"/>
                  </a:lnTo>
                  <a:lnTo>
                    <a:pt x="1151199" y="747389"/>
                  </a:lnTo>
                  <a:lnTo>
                    <a:pt x="1163585" y="751833"/>
                  </a:lnTo>
                  <a:lnTo>
                    <a:pt x="1175652" y="756912"/>
                  </a:lnTo>
                  <a:lnTo>
                    <a:pt x="1188355" y="762308"/>
                  </a:lnTo>
                  <a:lnTo>
                    <a:pt x="1201058" y="768656"/>
                  </a:lnTo>
                  <a:lnTo>
                    <a:pt x="1213443" y="775639"/>
                  </a:lnTo>
                  <a:lnTo>
                    <a:pt x="1225829" y="782940"/>
                  </a:lnTo>
                  <a:lnTo>
                    <a:pt x="1238214" y="791193"/>
                  </a:lnTo>
                  <a:lnTo>
                    <a:pt x="1250917" y="800080"/>
                  </a:lnTo>
                  <a:lnTo>
                    <a:pt x="1262985" y="809920"/>
                  </a:lnTo>
                  <a:lnTo>
                    <a:pt x="1274735" y="820713"/>
                  </a:lnTo>
                  <a:lnTo>
                    <a:pt x="1286167" y="831822"/>
                  </a:lnTo>
                  <a:lnTo>
                    <a:pt x="1291884" y="837536"/>
                  </a:lnTo>
                  <a:lnTo>
                    <a:pt x="1297600" y="843567"/>
                  </a:lnTo>
                  <a:lnTo>
                    <a:pt x="1303316" y="849598"/>
                  </a:lnTo>
                  <a:lnTo>
                    <a:pt x="1308715" y="855946"/>
                  </a:lnTo>
                  <a:lnTo>
                    <a:pt x="1313796" y="862612"/>
                  </a:lnTo>
                  <a:lnTo>
                    <a:pt x="1318877" y="869277"/>
                  </a:lnTo>
                  <a:lnTo>
                    <a:pt x="1323959" y="876578"/>
                  </a:lnTo>
                  <a:lnTo>
                    <a:pt x="1328722" y="883879"/>
                  </a:lnTo>
                  <a:lnTo>
                    <a:pt x="1333486" y="891179"/>
                  </a:lnTo>
                  <a:lnTo>
                    <a:pt x="1337932" y="898480"/>
                  </a:lnTo>
                  <a:lnTo>
                    <a:pt x="1342378" y="906098"/>
                  </a:lnTo>
                  <a:lnTo>
                    <a:pt x="1346824" y="914033"/>
                  </a:lnTo>
                  <a:lnTo>
                    <a:pt x="1350952" y="922286"/>
                  </a:lnTo>
                  <a:lnTo>
                    <a:pt x="1355081" y="930539"/>
                  </a:lnTo>
                  <a:lnTo>
                    <a:pt x="1360162" y="941966"/>
                  </a:lnTo>
                  <a:lnTo>
                    <a:pt x="1364925" y="953393"/>
                  </a:lnTo>
                  <a:lnTo>
                    <a:pt x="1369054" y="965138"/>
                  </a:lnTo>
                  <a:lnTo>
                    <a:pt x="1373182" y="977199"/>
                  </a:lnTo>
                  <a:lnTo>
                    <a:pt x="1376993" y="989579"/>
                  </a:lnTo>
                  <a:lnTo>
                    <a:pt x="1380486" y="1002275"/>
                  </a:lnTo>
                  <a:lnTo>
                    <a:pt x="1383662" y="1014972"/>
                  </a:lnTo>
                  <a:lnTo>
                    <a:pt x="1386520" y="1028304"/>
                  </a:lnTo>
                  <a:lnTo>
                    <a:pt x="1389061" y="1041953"/>
                  </a:lnTo>
                  <a:lnTo>
                    <a:pt x="1390966" y="1055284"/>
                  </a:lnTo>
                  <a:lnTo>
                    <a:pt x="1392872" y="1069251"/>
                  </a:lnTo>
                  <a:lnTo>
                    <a:pt x="1394460" y="1083534"/>
                  </a:lnTo>
                  <a:lnTo>
                    <a:pt x="1395730" y="1098136"/>
                  </a:lnTo>
                  <a:lnTo>
                    <a:pt x="1396365" y="1113054"/>
                  </a:lnTo>
                  <a:lnTo>
                    <a:pt x="1397000" y="1127973"/>
                  </a:lnTo>
                  <a:lnTo>
                    <a:pt x="1397000" y="1143209"/>
                  </a:lnTo>
                  <a:lnTo>
                    <a:pt x="1397000" y="1159397"/>
                  </a:lnTo>
                  <a:lnTo>
                    <a:pt x="1396365" y="1175903"/>
                  </a:lnTo>
                  <a:lnTo>
                    <a:pt x="1395412" y="1192726"/>
                  </a:lnTo>
                  <a:lnTo>
                    <a:pt x="1394142" y="1210184"/>
                  </a:lnTo>
                  <a:lnTo>
                    <a:pt x="1392554" y="1227642"/>
                  </a:lnTo>
                  <a:lnTo>
                    <a:pt x="1390331" y="1245417"/>
                  </a:lnTo>
                  <a:lnTo>
                    <a:pt x="1388108" y="1263828"/>
                  </a:lnTo>
                  <a:lnTo>
                    <a:pt x="1385250" y="1282238"/>
                  </a:lnTo>
                  <a:lnTo>
                    <a:pt x="1382074" y="1301283"/>
                  </a:lnTo>
                  <a:lnTo>
                    <a:pt x="1378263" y="1320646"/>
                  </a:lnTo>
                  <a:lnTo>
                    <a:pt x="1374453" y="1340325"/>
                  </a:lnTo>
                  <a:lnTo>
                    <a:pt x="1370007" y="1360323"/>
                  </a:lnTo>
                  <a:lnTo>
                    <a:pt x="1365243" y="1380955"/>
                  </a:lnTo>
                  <a:lnTo>
                    <a:pt x="1359844" y="1401904"/>
                  </a:lnTo>
                  <a:lnTo>
                    <a:pt x="1354446" y="1423171"/>
                  </a:lnTo>
                  <a:lnTo>
                    <a:pt x="1347777" y="1445073"/>
                  </a:lnTo>
                  <a:lnTo>
                    <a:pt x="1341425" y="1466975"/>
                  </a:lnTo>
                  <a:lnTo>
                    <a:pt x="1334438" y="1489829"/>
                  </a:lnTo>
                  <a:lnTo>
                    <a:pt x="1326817" y="1512683"/>
                  </a:lnTo>
                  <a:lnTo>
                    <a:pt x="1319195" y="1536172"/>
                  </a:lnTo>
                  <a:lnTo>
                    <a:pt x="1310621" y="1560296"/>
                  </a:lnTo>
                  <a:lnTo>
                    <a:pt x="1302046" y="1584737"/>
                  </a:lnTo>
                  <a:lnTo>
                    <a:pt x="1292201" y="1609813"/>
                  </a:lnTo>
                  <a:lnTo>
                    <a:pt x="1282357" y="1634889"/>
                  </a:lnTo>
                  <a:lnTo>
                    <a:pt x="1272194" y="1660917"/>
                  </a:lnTo>
                  <a:lnTo>
                    <a:pt x="1261397" y="1687263"/>
                  </a:lnTo>
                  <a:lnTo>
                    <a:pt x="1250282" y="1714244"/>
                  </a:lnTo>
                  <a:lnTo>
                    <a:pt x="1237897" y="1741541"/>
                  </a:lnTo>
                  <a:lnTo>
                    <a:pt x="1225829" y="1769474"/>
                  </a:lnTo>
                  <a:lnTo>
                    <a:pt x="1212808" y="1797724"/>
                  </a:lnTo>
                  <a:lnTo>
                    <a:pt x="1199470" y="1826927"/>
                  </a:lnTo>
                  <a:lnTo>
                    <a:pt x="1185180" y="1856447"/>
                  </a:lnTo>
                  <a:lnTo>
                    <a:pt x="1182957" y="1861208"/>
                  </a:lnTo>
                  <a:lnTo>
                    <a:pt x="1180416" y="1865652"/>
                  </a:lnTo>
                  <a:lnTo>
                    <a:pt x="1177558" y="1870096"/>
                  </a:lnTo>
                  <a:lnTo>
                    <a:pt x="1174382" y="1874540"/>
                  </a:lnTo>
                  <a:lnTo>
                    <a:pt x="1171206" y="1878666"/>
                  </a:lnTo>
                  <a:lnTo>
                    <a:pt x="1168031" y="1882792"/>
                  </a:lnTo>
                  <a:lnTo>
                    <a:pt x="1164537" y="1886284"/>
                  </a:lnTo>
                  <a:lnTo>
                    <a:pt x="1160726" y="1889776"/>
                  </a:lnTo>
                  <a:lnTo>
                    <a:pt x="1156916" y="1893267"/>
                  </a:lnTo>
                  <a:lnTo>
                    <a:pt x="1153105" y="1896441"/>
                  </a:lnTo>
                  <a:lnTo>
                    <a:pt x="1148976" y="1899298"/>
                  </a:lnTo>
                  <a:lnTo>
                    <a:pt x="1144848" y="1902155"/>
                  </a:lnTo>
                  <a:lnTo>
                    <a:pt x="1140719" y="1904694"/>
                  </a:lnTo>
                  <a:lnTo>
                    <a:pt x="1136273" y="1907234"/>
                  </a:lnTo>
                  <a:lnTo>
                    <a:pt x="1131510" y="1909456"/>
                  </a:lnTo>
                  <a:lnTo>
                    <a:pt x="1126746" y="1911360"/>
                  </a:lnTo>
                  <a:lnTo>
                    <a:pt x="1105151" y="1731702"/>
                  </a:lnTo>
                  <a:lnTo>
                    <a:pt x="1105151" y="1469197"/>
                  </a:lnTo>
                  <a:lnTo>
                    <a:pt x="1114043" y="1442851"/>
                  </a:lnTo>
                  <a:lnTo>
                    <a:pt x="1122300" y="1416823"/>
                  </a:lnTo>
                  <a:lnTo>
                    <a:pt x="1129922" y="1391747"/>
                  </a:lnTo>
                  <a:lnTo>
                    <a:pt x="1137226" y="1367623"/>
                  </a:lnTo>
                  <a:lnTo>
                    <a:pt x="1143260" y="1344452"/>
                  </a:lnTo>
                  <a:lnTo>
                    <a:pt x="1148976" y="1322233"/>
                  </a:lnTo>
                  <a:lnTo>
                    <a:pt x="1153740" y="1300331"/>
                  </a:lnTo>
                  <a:lnTo>
                    <a:pt x="1158186" y="1280016"/>
                  </a:lnTo>
                  <a:lnTo>
                    <a:pt x="1161997" y="1259701"/>
                  </a:lnTo>
                  <a:lnTo>
                    <a:pt x="1165172" y="1240656"/>
                  </a:lnTo>
                  <a:lnTo>
                    <a:pt x="1167713" y="1222563"/>
                  </a:lnTo>
                  <a:lnTo>
                    <a:pt x="1169936" y="1205105"/>
                  </a:lnTo>
                  <a:lnTo>
                    <a:pt x="1171524" y="1188282"/>
                  </a:lnTo>
                  <a:lnTo>
                    <a:pt x="1172477" y="1172729"/>
                  </a:lnTo>
                  <a:lnTo>
                    <a:pt x="1173112" y="1157493"/>
                  </a:lnTo>
                  <a:lnTo>
                    <a:pt x="1173112" y="1143209"/>
                  </a:lnTo>
                  <a:lnTo>
                    <a:pt x="1173112" y="1132734"/>
                  </a:lnTo>
                  <a:lnTo>
                    <a:pt x="1172794" y="1122894"/>
                  </a:lnTo>
                  <a:lnTo>
                    <a:pt x="1172159" y="1113372"/>
                  </a:lnTo>
                  <a:lnTo>
                    <a:pt x="1171524" y="1104484"/>
                  </a:lnTo>
                  <a:lnTo>
                    <a:pt x="1170571" y="1095596"/>
                  </a:lnTo>
                  <a:lnTo>
                    <a:pt x="1169619" y="1087343"/>
                  </a:lnTo>
                  <a:lnTo>
                    <a:pt x="1168348" y="1079726"/>
                  </a:lnTo>
                  <a:lnTo>
                    <a:pt x="1166760" y="1072107"/>
                  </a:lnTo>
                  <a:lnTo>
                    <a:pt x="1165490" y="1065124"/>
                  </a:lnTo>
                  <a:lnTo>
                    <a:pt x="1163902" y="1058459"/>
                  </a:lnTo>
                  <a:lnTo>
                    <a:pt x="1161997" y="1052110"/>
                  </a:lnTo>
                  <a:lnTo>
                    <a:pt x="1160091" y="1046079"/>
                  </a:lnTo>
                  <a:lnTo>
                    <a:pt x="1156280" y="1034970"/>
                  </a:lnTo>
                  <a:lnTo>
                    <a:pt x="1152152" y="1025130"/>
                  </a:lnTo>
                  <a:lnTo>
                    <a:pt x="1147706" y="1016559"/>
                  </a:lnTo>
                  <a:lnTo>
                    <a:pt x="1143260" y="1008941"/>
                  </a:lnTo>
                  <a:lnTo>
                    <a:pt x="1138496" y="1001958"/>
                  </a:lnTo>
                  <a:lnTo>
                    <a:pt x="1133733" y="995927"/>
                  </a:lnTo>
                  <a:lnTo>
                    <a:pt x="1128334" y="990531"/>
                  </a:lnTo>
                  <a:lnTo>
                    <a:pt x="1123253" y="985135"/>
                  </a:lnTo>
                  <a:lnTo>
                    <a:pt x="1117854" y="980374"/>
                  </a:lnTo>
                  <a:lnTo>
                    <a:pt x="1112456" y="976247"/>
                  </a:lnTo>
                  <a:lnTo>
                    <a:pt x="1108645" y="973390"/>
                  </a:lnTo>
                  <a:lnTo>
                    <a:pt x="1104516" y="970851"/>
                  </a:lnTo>
                  <a:lnTo>
                    <a:pt x="1100388" y="968629"/>
                  </a:lnTo>
                  <a:lnTo>
                    <a:pt x="1095942" y="966407"/>
                  </a:lnTo>
                  <a:lnTo>
                    <a:pt x="1086732" y="962281"/>
                  </a:lnTo>
                  <a:lnTo>
                    <a:pt x="1076887" y="958789"/>
                  </a:lnTo>
                  <a:lnTo>
                    <a:pt x="1076887" y="1218437"/>
                  </a:lnTo>
                  <a:lnTo>
                    <a:pt x="1076887" y="1545377"/>
                  </a:lnTo>
                  <a:lnTo>
                    <a:pt x="1076887" y="1733289"/>
                  </a:lnTo>
                  <a:lnTo>
                    <a:pt x="1099753" y="1918661"/>
                  </a:lnTo>
                  <a:lnTo>
                    <a:pt x="1228052" y="2979788"/>
                  </a:lnTo>
                  <a:lnTo>
                    <a:pt x="1228687" y="2988676"/>
                  </a:lnTo>
                  <a:lnTo>
                    <a:pt x="1229005" y="2997564"/>
                  </a:lnTo>
                  <a:lnTo>
                    <a:pt x="1229005" y="3006134"/>
                  </a:lnTo>
                  <a:lnTo>
                    <a:pt x="1228687" y="3014704"/>
                  </a:lnTo>
                  <a:lnTo>
                    <a:pt x="1227734" y="3023275"/>
                  </a:lnTo>
                  <a:lnTo>
                    <a:pt x="1226464" y="3031527"/>
                  </a:lnTo>
                  <a:lnTo>
                    <a:pt x="1224558" y="3040098"/>
                  </a:lnTo>
                  <a:lnTo>
                    <a:pt x="1222653" y="3048351"/>
                  </a:lnTo>
                  <a:lnTo>
                    <a:pt x="1220112" y="3056286"/>
                  </a:lnTo>
                  <a:lnTo>
                    <a:pt x="1217254" y="3063904"/>
                  </a:lnTo>
                  <a:lnTo>
                    <a:pt x="1213761" y="3071522"/>
                  </a:lnTo>
                  <a:lnTo>
                    <a:pt x="1210268" y="3079140"/>
                  </a:lnTo>
                  <a:lnTo>
                    <a:pt x="1206457" y="3086441"/>
                  </a:lnTo>
                  <a:lnTo>
                    <a:pt x="1202011" y="3093741"/>
                  </a:lnTo>
                  <a:lnTo>
                    <a:pt x="1197565" y="3100724"/>
                  </a:lnTo>
                  <a:lnTo>
                    <a:pt x="1192484" y="3107073"/>
                  </a:lnTo>
                  <a:lnTo>
                    <a:pt x="1187085" y="3113739"/>
                  </a:lnTo>
                  <a:lnTo>
                    <a:pt x="1181369" y="3119770"/>
                  </a:lnTo>
                  <a:lnTo>
                    <a:pt x="1175652" y="3125483"/>
                  </a:lnTo>
                  <a:lnTo>
                    <a:pt x="1169301" y="3131197"/>
                  </a:lnTo>
                  <a:lnTo>
                    <a:pt x="1162949" y="3136275"/>
                  </a:lnTo>
                  <a:lnTo>
                    <a:pt x="1156280" y="3141354"/>
                  </a:lnTo>
                  <a:lnTo>
                    <a:pt x="1149611" y="3146433"/>
                  </a:lnTo>
                  <a:lnTo>
                    <a:pt x="1142307" y="3150559"/>
                  </a:lnTo>
                  <a:lnTo>
                    <a:pt x="1135003" y="3154685"/>
                  </a:lnTo>
                  <a:lnTo>
                    <a:pt x="1127064" y="3158177"/>
                  </a:lnTo>
                  <a:lnTo>
                    <a:pt x="1119125" y="3161669"/>
                  </a:lnTo>
                  <a:lnTo>
                    <a:pt x="1111185" y="3164525"/>
                  </a:lnTo>
                  <a:lnTo>
                    <a:pt x="1102928" y="3167065"/>
                  </a:lnTo>
                  <a:lnTo>
                    <a:pt x="1094671" y="3169287"/>
                  </a:lnTo>
                  <a:lnTo>
                    <a:pt x="1085779" y="3170874"/>
                  </a:lnTo>
                  <a:lnTo>
                    <a:pt x="1076887" y="3172143"/>
                  </a:lnTo>
                  <a:lnTo>
                    <a:pt x="1067995" y="3173096"/>
                  </a:lnTo>
                  <a:lnTo>
                    <a:pt x="1059421" y="3173413"/>
                  </a:lnTo>
                  <a:lnTo>
                    <a:pt x="1050529" y="3173413"/>
                  </a:lnTo>
                  <a:lnTo>
                    <a:pt x="1041955" y="3172778"/>
                  </a:lnTo>
                  <a:lnTo>
                    <a:pt x="1033380" y="3171826"/>
                  </a:lnTo>
                  <a:lnTo>
                    <a:pt x="1025123" y="3170556"/>
                  </a:lnTo>
                  <a:lnTo>
                    <a:pt x="1016549" y="3168969"/>
                  </a:lnTo>
                  <a:lnTo>
                    <a:pt x="1008292" y="3166747"/>
                  </a:lnTo>
                  <a:lnTo>
                    <a:pt x="1000353" y="3164208"/>
                  </a:lnTo>
                  <a:lnTo>
                    <a:pt x="992731" y="3161351"/>
                  </a:lnTo>
                  <a:lnTo>
                    <a:pt x="985109" y="3158177"/>
                  </a:lnTo>
                  <a:lnTo>
                    <a:pt x="977487" y="3154368"/>
                  </a:lnTo>
                  <a:lnTo>
                    <a:pt x="970183" y="3150559"/>
                  </a:lnTo>
                  <a:lnTo>
                    <a:pt x="962879" y="3146433"/>
                  </a:lnTo>
                  <a:lnTo>
                    <a:pt x="955892" y="3141354"/>
                  </a:lnTo>
                  <a:lnTo>
                    <a:pt x="949541" y="3136275"/>
                  </a:lnTo>
                  <a:lnTo>
                    <a:pt x="943190" y="3131197"/>
                  </a:lnTo>
                  <a:lnTo>
                    <a:pt x="936838" y="3125483"/>
                  </a:lnTo>
                  <a:lnTo>
                    <a:pt x="931122" y="3119770"/>
                  </a:lnTo>
                  <a:lnTo>
                    <a:pt x="925406" y="3113739"/>
                  </a:lnTo>
                  <a:lnTo>
                    <a:pt x="920324" y="3107390"/>
                  </a:lnTo>
                  <a:lnTo>
                    <a:pt x="915243" y="3100724"/>
                  </a:lnTo>
                  <a:lnTo>
                    <a:pt x="910162" y="3093741"/>
                  </a:lnTo>
                  <a:lnTo>
                    <a:pt x="906034" y="3086123"/>
                  </a:lnTo>
                  <a:lnTo>
                    <a:pt x="901905" y="3078823"/>
                  </a:lnTo>
                  <a:lnTo>
                    <a:pt x="898412" y="3071205"/>
                  </a:lnTo>
                  <a:lnTo>
                    <a:pt x="894919" y="3063587"/>
                  </a:lnTo>
                  <a:lnTo>
                    <a:pt x="892060" y="3055334"/>
                  </a:lnTo>
                  <a:lnTo>
                    <a:pt x="889520" y="3047081"/>
                  </a:lnTo>
                  <a:lnTo>
                    <a:pt x="887614" y="3038828"/>
                  </a:lnTo>
                  <a:lnTo>
                    <a:pt x="885709" y="3029940"/>
                  </a:lnTo>
                  <a:lnTo>
                    <a:pt x="884439" y="3021053"/>
                  </a:lnTo>
                  <a:lnTo>
                    <a:pt x="748518" y="1897076"/>
                  </a:lnTo>
                  <a:lnTo>
                    <a:pt x="649118" y="1897076"/>
                  </a:lnTo>
                  <a:lnTo>
                    <a:pt x="512879" y="3021053"/>
                  </a:lnTo>
                  <a:lnTo>
                    <a:pt x="511609" y="3029940"/>
                  </a:lnTo>
                  <a:lnTo>
                    <a:pt x="510021" y="3038828"/>
                  </a:lnTo>
                  <a:lnTo>
                    <a:pt x="507798" y="3047081"/>
                  </a:lnTo>
                  <a:lnTo>
                    <a:pt x="505258" y="3055334"/>
                  </a:lnTo>
                  <a:lnTo>
                    <a:pt x="502399" y="3063587"/>
                  </a:lnTo>
                  <a:lnTo>
                    <a:pt x="498906" y="3071205"/>
                  </a:lnTo>
                  <a:lnTo>
                    <a:pt x="495413" y="3078823"/>
                  </a:lnTo>
                  <a:lnTo>
                    <a:pt x="491284" y="3086123"/>
                  </a:lnTo>
                  <a:lnTo>
                    <a:pt x="487156" y="3093741"/>
                  </a:lnTo>
                  <a:lnTo>
                    <a:pt x="482392" y="3100724"/>
                  </a:lnTo>
                  <a:lnTo>
                    <a:pt x="477311" y="3107390"/>
                  </a:lnTo>
                  <a:lnTo>
                    <a:pt x="472230" y="3113739"/>
                  </a:lnTo>
                  <a:lnTo>
                    <a:pt x="466196" y="3119770"/>
                  </a:lnTo>
                  <a:lnTo>
                    <a:pt x="460480" y="3125483"/>
                  </a:lnTo>
                  <a:lnTo>
                    <a:pt x="454446" y="3131197"/>
                  </a:lnTo>
                  <a:lnTo>
                    <a:pt x="447777" y="3136275"/>
                  </a:lnTo>
                  <a:lnTo>
                    <a:pt x="441426" y="3141354"/>
                  </a:lnTo>
                  <a:lnTo>
                    <a:pt x="434439" y="3146433"/>
                  </a:lnTo>
                  <a:lnTo>
                    <a:pt x="427452" y="3150559"/>
                  </a:lnTo>
                  <a:lnTo>
                    <a:pt x="420148" y="3154368"/>
                  </a:lnTo>
                  <a:lnTo>
                    <a:pt x="412209" y="3158177"/>
                  </a:lnTo>
                  <a:lnTo>
                    <a:pt x="404587" y="3161351"/>
                  </a:lnTo>
                  <a:lnTo>
                    <a:pt x="396965" y="3164208"/>
                  </a:lnTo>
                  <a:lnTo>
                    <a:pt x="389026" y="3166747"/>
                  </a:lnTo>
                  <a:lnTo>
                    <a:pt x="380769" y="3168969"/>
                  </a:lnTo>
                  <a:lnTo>
                    <a:pt x="372512" y="3170556"/>
                  </a:lnTo>
                  <a:lnTo>
                    <a:pt x="364256" y="3171826"/>
                  </a:lnTo>
                  <a:lnTo>
                    <a:pt x="355363" y="3172778"/>
                  </a:lnTo>
                  <a:lnTo>
                    <a:pt x="346789" y="3173413"/>
                  </a:lnTo>
                  <a:lnTo>
                    <a:pt x="338215" y="3173413"/>
                  </a:lnTo>
                  <a:lnTo>
                    <a:pt x="329323" y="3173096"/>
                  </a:lnTo>
                  <a:lnTo>
                    <a:pt x="320431" y="3172143"/>
                  </a:lnTo>
                  <a:lnTo>
                    <a:pt x="311856" y="3170874"/>
                  </a:lnTo>
                  <a:lnTo>
                    <a:pt x="302964" y="3169287"/>
                  </a:lnTo>
                  <a:lnTo>
                    <a:pt x="294390" y="3167065"/>
                  </a:lnTo>
                  <a:lnTo>
                    <a:pt x="286133" y="3164525"/>
                  </a:lnTo>
                  <a:lnTo>
                    <a:pt x="278193" y="3161669"/>
                  </a:lnTo>
                  <a:lnTo>
                    <a:pt x="270254" y="3158177"/>
                  </a:lnTo>
                  <a:lnTo>
                    <a:pt x="262632" y="3154685"/>
                  </a:lnTo>
                  <a:lnTo>
                    <a:pt x="255328" y="3150559"/>
                  </a:lnTo>
                  <a:lnTo>
                    <a:pt x="248024" y="3146433"/>
                  </a:lnTo>
                  <a:lnTo>
                    <a:pt x="241038" y="3141354"/>
                  </a:lnTo>
                  <a:lnTo>
                    <a:pt x="234369" y="3136275"/>
                  </a:lnTo>
                  <a:lnTo>
                    <a:pt x="228017" y="3131197"/>
                  </a:lnTo>
                  <a:lnTo>
                    <a:pt x="221666" y="3125483"/>
                  </a:lnTo>
                  <a:lnTo>
                    <a:pt x="215949" y="3119770"/>
                  </a:lnTo>
                  <a:lnTo>
                    <a:pt x="210551" y="3113739"/>
                  </a:lnTo>
                  <a:lnTo>
                    <a:pt x="205152" y="3107073"/>
                  </a:lnTo>
                  <a:lnTo>
                    <a:pt x="200071" y="3100724"/>
                  </a:lnTo>
                  <a:lnTo>
                    <a:pt x="195625" y="3093741"/>
                  </a:lnTo>
                  <a:lnTo>
                    <a:pt x="190861" y="3086441"/>
                  </a:lnTo>
                  <a:lnTo>
                    <a:pt x="187050" y="3079140"/>
                  </a:lnTo>
                  <a:lnTo>
                    <a:pt x="183557" y="3071522"/>
                  </a:lnTo>
                  <a:lnTo>
                    <a:pt x="180064" y="3063904"/>
                  </a:lnTo>
                  <a:lnTo>
                    <a:pt x="177206" y="3056286"/>
                  </a:lnTo>
                  <a:lnTo>
                    <a:pt x="174665" y="3048351"/>
                  </a:lnTo>
                  <a:lnTo>
                    <a:pt x="172760" y="3040098"/>
                  </a:lnTo>
                  <a:lnTo>
                    <a:pt x="170854" y="3031527"/>
                  </a:lnTo>
                  <a:lnTo>
                    <a:pt x="169584" y="3023275"/>
                  </a:lnTo>
                  <a:lnTo>
                    <a:pt x="168631" y="3014704"/>
                  </a:lnTo>
                  <a:lnTo>
                    <a:pt x="168313" y="3006134"/>
                  </a:lnTo>
                  <a:lnTo>
                    <a:pt x="168313" y="2997564"/>
                  </a:lnTo>
                  <a:lnTo>
                    <a:pt x="168631" y="2988676"/>
                  </a:lnTo>
                  <a:lnTo>
                    <a:pt x="169584" y="2979788"/>
                  </a:lnTo>
                  <a:lnTo>
                    <a:pt x="297565" y="1918661"/>
                  </a:lnTo>
                  <a:lnTo>
                    <a:pt x="320431" y="1733289"/>
                  </a:lnTo>
                  <a:lnTo>
                    <a:pt x="320431" y="1545695"/>
                  </a:lnTo>
                  <a:lnTo>
                    <a:pt x="320431" y="1218437"/>
                  </a:lnTo>
                  <a:lnTo>
                    <a:pt x="320431" y="958472"/>
                  </a:lnTo>
                  <a:lnTo>
                    <a:pt x="315032" y="960376"/>
                  </a:lnTo>
                  <a:lnTo>
                    <a:pt x="309633" y="962598"/>
                  </a:lnTo>
                  <a:lnTo>
                    <a:pt x="299788" y="967360"/>
                  </a:lnTo>
                  <a:lnTo>
                    <a:pt x="295025" y="969899"/>
                  </a:lnTo>
                  <a:lnTo>
                    <a:pt x="290579" y="972438"/>
                  </a:lnTo>
                  <a:lnTo>
                    <a:pt x="286450" y="975295"/>
                  </a:lnTo>
                  <a:lnTo>
                    <a:pt x="282004" y="978152"/>
                  </a:lnTo>
                  <a:lnTo>
                    <a:pt x="277876" y="981326"/>
                  </a:lnTo>
                  <a:lnTo>
                    <a:pt x="274065" y="984817"/>
                  </a:lnTo>
                  <a:lnTo>
                    <a:pt x="270254" y="988944"/>
                  </a:lnTo>
                  <a:lnTo>
                    <a:pt x="266443" y="993070"/>
                  </a:lnTo>
                  <a:lnTo>
                    <a:pt x="262632" y="997514"/>
                  </a:lnTo>
                  <a:lnTo>
                    <a:pt x="259139" y="1002275"/>
                  </a:lnTo>
                  <a:lnTo>
                    <a:pt x="255646" y="1007354"/>
                  </a:lnTo>
                  <a:lnTo>
                    <a:pt x="252153" y="1012750"/>
                  </a:lnTo>
                  <a:lnTo>
                    <a:pt x="248342" y="1018781"/>
                  </a:lnTo>
                  <a:lnTo>
                    <a:pt x="245166" y="1025130"/>
                  </a:lnTo>
                  <a:lnTo>
                    <a:pt x="241038" y="1034970"/>
                  </a:lnTo>
                  <a:lnTo>
                    <a:pt x="236909" y="1046079"/>
                  </a:lnTo>
                  <a:lnTo>
                    <a:pt x="235321" y="1052110"/>
                  </a:lnTo>
                  <a:lnTo>
                    <a:pt x="233416" y="1058459"/>
                  </a:lnTo>
                  <a:lnTo>
                    <a:pt x="231828" y="1065124"/>
                  </a:lnTo>
                  <a:lnTo>
                    <a:pt x="230240" y="1072107"/>
                  </a:lnTo>
                  <a:lnTo>
                    <a:pt x="228970" y="1079726"/>
                  </a:lnTo>
                  <a:lnTo>
                    <a:pt x="227699" y="1087343"/>
                  </a:lnTo>
                  <a:lnTo>
                    <a:pt x="226747" y="1095596"/>
                  </a:lnTo>
                  <a:lnTo>
                    <a:pt x="225794" y="1104484"/>
                  </a:lnTo>
                  <a:lnTo>
                    <a:pt x="225159" y="1113372"/>
                  </a:lnTo>
                  <a:lnTo>
                    <a:pt x="224524" y="1122894"/>
                  </a:lnTo>
                  <a:lnTo>
                    <a:pt x="224206" y="1132734"/>
                  </a:lnTo>
                  <a:lnTo>
                    <a:pt x="223889" y="1143209"/>
                  </a:lnTo>
                  <a:lnTo>
                    <a:pt x="224206" y="1157493"/>
                  </a:lnTo>
                  <a:lnTo>
                    <a:pt x="224841" y="1172729"/>
                  </a:lnTo>
                  <a:lnTo>
                    <a:pt x="225794" y="1188282"/>
                  </a:lnTo>
                  <a:lnTo>
                    <a:pt x="227382" y="1205105"/>
                  </a:lnTo>
                  <a:lnTo>
                    <a:pt x="229605" y="1222563"/>
                  </a:lnTo>
                  <a:lnTo>
                    <a:pt x="232146" y="1240974"/>
                  </a:lnTo>
                  <a:lnTo>
                    <a:pt x="235321" y="1260019"/>
                  </a:lnTo>
                  <a:lnTo>
                    <a:pt x="239132" y="1280016"/>
                  </a:lnTo>
                  <a:lnTo>
                    <a:pt x="243578" y="1300648"/>
                  </a:lnTo>
                  <a:lnTo>
                    <a:pt x="248342" y="1322233"/>
                  </a:lnTo>
                  <a:lnTo>
                    <a:pt x="254376" y="1344769"/>
                  </a:lnTo>
                  <a:lnTo>
                    <a:pt x="260409" y="1367941"/>
                  </a:lnTo>
                  <a:lnTo>
                    <a:pt x="267396" y="1392065"/>
                  </a:lnTo>
                  <a:lnTo>
                    <a:pt x="275018" y="1416823"/>
                  </a:lnTo>
                  <a:lnTo>
                    <a:pt x="283275" y="1442851"/>
                  </a:lnTo>
                  <a:lnTo>
                    <a:pt x="292167" y="1469514"/>
                  </a:lnTo>
                  <a:lnTo>
                    <a:pt x="292167" y="1731384"/>
                  </a:lnTo>
                  <a:lnTo>
                    <a:pt x="270572" y="1911360"/>
                  </a:lnTo>
                  <a:lnTo>
                    <a:pt x="266126" y="1909456"/>
                  </a:lnTo>
                  <a:lnTo>
                    <a:pt x="261362" y="1907234"/>
                  </a:lnTo>
                  <a:lnTo>
                    <a:pt x="257234" y="1904694"/>
                  </a:lnTo>
                  <a:lnTo>
                    <a:pt x="252788" y="1902155"/>
                  </a:lnTo>
                  <a:lnTo>
                    <a:pt x="248342" y="1899298"/>
                  </a:lnTo>
                  <a:lnTo>
                    <a:pt x="244213" y="1896441"/>
                  </a:lnTo>
                  <a:lnTo>
                    <a:pt x="240402" y="1893267"/>
                  </a:lnTo>
                  <a:lnTo>
                    <a:pt x="236592" y="1889776"/>
                  </a:lnTo>
                  <a:lnTo>
                    <a:pt x="232781" y="1886284"/>
                  </a:lnTo>
                  <a:lnTo>
                    <a:pt x="229287" y="1882792"/>
                  </a:lnTo>
                  <a:lnTo>
                    <a:pt x="226112" y="1878666"/>
                  </a:lnTo>
                  <a:lnTo>
                    <a:pt x="222936" y="1874540"/>
                  </a:lnTo>
                  <a:lnTo>
                    <a:pt x="219760" y="1870096"/>
                  </a:lnTo>
                  <a:lnTo>
                    <a:pt x="216902" y="1865652"/>
                  </a:lnTo>
                  <a:lnTo>
                    <a:pt x="214361" y="1861208"/>
                  </a:lnTo>
                  <a:lnTo>
                    <a:pt x="212138" y="1856447"/>
                  </a:lnTo>
                  <a:lnTo>
                    <a:pt x="198165" y="1826927"/>
                  </a:lnTo>
                  <a:lnTo>
                    <a:pt x="184510" y="1797724"/>
                  </a:lnTo>
                  <a:lnTo>
                    <a:pt x="171489" y="1769474"/>
                  </a:lnTo>
                  <a:lnTo>
                    <a:pt x="159421" y="1741541"/>
                  </a:lnTo>
                  <a:lnTo>
                    <a:pt x="147354" y="1714244"/>
                  </a:lnTo>
                  <a:lnTo>
                    <a:pt x="135921" y="1687263"/>
                  </a:lnTo>
                  <a:lnTo>
                    <a:pt x="125124" y="1660917"/>
                  </a:lnTo>
                  <a:lnTo>
                    <a:pt x="114961" y="1634889"/>
                  </a:lnTo>
                  <a:lnTo>
                    <a:pt x="105117" y="1609813"/>
                  </a:lnTo>
                  <a:lnTo>
                    <a:pt x="95589" y="1584737"/>
                  </a:lnTo>
                  <a:lnTo>
                    <a:pt x="87015" y="1560296"/>
                  </a:lnTo>
                  <a:lnTo>
                    <a:pt x="78123" y="1536172"/>
                  </a:lnTo>
                  <a:lnTo>
                    <a:pt x="70184" y="1512683"/>
                  </a:lnTo>
                  <a:lnTo>
                    <a:pt x="62880" y="1489829"/>
                  </a:lnTo>
                  <a:lnTo>
                    <a:pt x="55893" y="1466975"/>
                  </a:lnTo>
                  <a:lnTo>
                    <a:pt x="49224" y="1445073"/>
                  </a:lnTo>
                  <a:lnTo>
                    <a:pt x="43190" y="1423171"/>
                  </a:lnTo>
                  <a:lnTo>
                    <a:pt x="37474" y="1401904"/>
                  </a:lnTo>
                  <a:lnTo>
                    <a:pt x="32393" y="1380955"/>
                  </a:lnTo>
                  <a:lnTo>
                    <a:pt x="27311" y="1360323"/>
                  </a:lnTo>
                  <a:lnTo>
                    <a:pt x="22865" y="1340325"/>
                  </a:lnTo>
                  <a:lnTo>
                    <a:pt x="18737" y="1320646"/>
                  </a:lnTo>
                  <a:lnTo>
                    <a:pt x="15244" y="1301283"/>
                  </a:lnTo>
                  <a:lnTo>
                    <a:pt x="12068" y="1282238"/>
                  </a:lnTo>
                  <a:lnTo>
                    <a:pt x="9210" y="1263828"/>
                  </a:lnTo>
                  <a:lnTo>
                    <a:pt x="6987" y="1245417"/>
                  </a:lnTo>
                  <a:lnTo>
                    <a:pt x="4764" y="1227642"/>
                  </a:lnTo>
                  <a:lnTo>
                    <a:pt x="3176" y="1210184"/>
                  </a:lnTo>
                  <a:lnTo>
                    <a:pt x="1906" y="1192726"/>
                  </a:lnTo>
                  <a:lnTo>
                    <a:pt x="953" y="1175903"/>
                  </a:lnTo>
                  <a:lnTo>
                    <a:pt x="318" y="1159397"/>
                  </a:lnTo>
                  <a:lnTo>
                    <a:pt x="0" y="1143209"/>
                  </a:lnTo>
                  <a:lnTo>
                    <a:pt x="318" y="1127973"/>
                  </a:lnTo>
                  <a:lnTo>
                    <a:pt x="953" y="1113054"/>
                  </a:lnTo>
                  <a:lnTo>
                    <a:pt x="1588" y="1098136"/>
                  </a:lnTo>
                  <a:lnTo>
                    <a:pt x="2858" y="1083534"/>
                  </a:lnTo>
                  <a:lnTo>
                    <a:pt x="4446" y="1069251"/>
                  </a:lnTo>
                  <a:lnTo>
                    <a:pt x="6034" y="1055284"/>
                  </a:lnTo>
                  <a:lnTo>
                    <a:pt x="8257" y="1041953"/>
                  </a:lnTo>
                  <a:lnTo>
                    <a:pt x="10798" y="1028304"/>
                  </a:lnTo>
                  <a:lnTo>
                    <a:pt x="13656" y="1014972"/>
                  </a:lnTo>
                  <a:lnTo>
                    <a:pt x="16832" y="1002275"/>
                  </a:lnTo>
                  <a:lnTo>
                    <a:pt x="20325" y="989579"/>
                  </a:lnTo>
                  <a:lnTo>
                    <a:pt x="23818" y="977199"/>
                  </a:lnTo>
                  <a:lnTo>
                    <a:pt x="27947" y="965138"/>
                  </a:lnTo>
                  <a:lnTo>
                    <a:pt x="32710" y="953393"/>
                  </a:lnTo>
                  <a:lnTo>
                    <a:pt x="37474" y="941966"/>
                  </a:lnTo>
                  <a:lnTo>
                    <a:pt x="42555" y="930539"/>
                  </a:lnTo>
                  <a:lnTo>
                    <a:pt x="47636" y="919429"/>
                  </a:lnTo>
                  <a:lnTo>
                    <a:pt x="53352" y="908955"/>
                  </a:lnTo>
                  <a:lnTo>
                    <a:pt x="59069" y="898797"/>
                  </a:lnTo>
                  <a:lnTo>
                    <a:pt x="65420" y="888640"/>
                  </a:lnTo>
                  <a:lnTo>
                    <a:pt x="71772" y="879117"/>
                  </a:lnTo>
                  <a:lnTo>
                    <a:pt x="78441" y="869595"/>
                  </a:lnTo>
                  <a:lnTo>
                    <a:pt x="85427" y="860390"/>
                  </a:lnTo>
                  <a:lnTo>
                    <a:pt x="92414" y="851819"/>
                  </a:lnTo>
                  <a:lnTo>
                    <a:pt x="99718" y="843567"/>
                  </a:lnTo>
                  <a:lnTo>
                    <a:pt x="107340" y="835314"/>
                  </a:lnTo>
                  <a:lnTo>
                    <a:pt x="114961" y="827696"/>
                  </a:lnTo>
                  <a:lnTo>
                    <a:pt x="122583" y="820078"/>
                  </a:lnTo>
                  <a:lnTo>
                    <a:pt x="130522" y="813094"/>
                  </a:lnTo>
                  <a:lnTo>
                    <a:pt x="138462" y="806429"/>
                  </a:lnTo>
                  <a:lnTo>
                    <a:pt x="146719" y="800080"/>
                  </a:lnTo>
                  <a:lnTo>
                    <a:pt x="154975" y="794049"/>
                  </a:lnTo>
                  <a:lnTo>
                    <a:pt x="163232" y="788653"/>
                  </a:lnTo>
                  <a:lnTo>
                    <a:pt x="171489" y="783257"/>
                  </a:lnTo>
                  <a:lnTo>
                    <a:pt x="179746" y="778179"/>
                  </a:lnTo>
                  <a:lnTo>
                    <a:pt x="188321" y="773417"/>
                  </a:lnTo>
                  <a:lnTo>
                    <a:pt x="196895" y="768973"/>
                  </a:lnTo>
                  <a:lnTo>
                    <a:pt x="205152" y="764530"/>
                  </a:lnTo>
                  <a:lnTo>
                    <a:pt x="213409" y="760403"/>
                  </a:lnTo>
                  <a:lnTo>
                    <a:pt x="221666" y="756912"/>
                  </a:lnTo>
                  <a:lnTo>
                    <a:pt x="229605" y="753420"/>
                  </a:lnTo>
                  <a:lnTo>
                    <a:pt x="237862" y="750246"/>
                  </a:lnTo>
                  <a:lnTo>
                    <a:pt x="245801" y="747389"/>
                  </a:lnTo>
                  <a:lnTo>
                    <a:pt x="254376" y="744532"/>
                  </a:lnTo>
                  <a:lnTo>
                    <a:pt x="269937" y="739771"/>
                  </a:lnTo>
                  <a:lnTo>
                    <a:pt x="285498" y="735645"/>
                  </a:lnTo>
                  <a:lnTo>
                    <a:pt x="300424" y="732470"/>
                  </a:lnTo>
                  <a:lnTo>
                    <a:pt x="315349" y="729931"/>
                  </a:lnTo>
                  <a:lnTo>
                    <a:pt x="329323" y="727709"/>
                  </a:lnTo>
                  <a:lnTo>
                    <a:pt x="342978" y="726439"/>
                  </a:lnTo>
                  <a:lnTo>
                    <a:pt x="355681" y="725170"/>
                  </a:lnTo>
                  <a:lnTo>
                    <a:pt x="368066" y="724535"/>
                  </a:lnTo>
                  <a:lnTo>
                    <a:pt x="379499" y="724218"/>
                  </a:lnTo>
                  <a:lnTo>
                    <a:pt x="389979" y="723900"/>
                  </a:lnTo>
                  <a:close/>
                  <a:moveTo>
                    <a:pt x="691663" y="0"/>
                  </a:moveTo>
                  <a:lnTo>
                    <a:pt x="699930" y="0"/>
                  </a:lnTo>
                  <a:lnTo>
                    <a:pt x="707562" y="0"/>
                  </a:lnTo>
                  <a:lnTo>
                    <a:pt x="715511" y="318"/>
                  </a:lnTo>
                  <a:lnTo>
                    <a:pt x="723143" y="954"/>
                  </a:lnTo>
                  <a:lnTo>
                    <a:pt x="731092" y="1590"/>
                  </a:lnTo>
                  <a:lnTo>
                    <a:pt x="739042" y="2544"/>
                  </a:lnTo>
                  <a:lnTo>
                    <a:pt x="746991" y="3498"/>
                  </a:lnTo>
                  <a:lnTo>
                    <a:pt x="754941" y="4770"/>
                  </a:lnTo>
                  <a:lnTo>
                    <a:pt x="762890" y="6360"/>
                  </a:lnTo>
                  <a:lnTo>
                    <a:pt x="770840" y="8268"/>
                  </a:lnTo>
                  <a:lnTo>
                    <a:pt x="778789" y="10175"/>
                  </a:lnTo>
                  <a:lnTo>
                    <a:pt x="786421" y="12083"/>
                  </a:lnTo>
                  <a:lnTo>
                    <a:pt x="794053" y="14627"/>
                  </a:lnTo>
                  <a:lnTo>
                    <a:pt x="801684" y="16853"/>
                  </a:lnTo>
                  <a:lnTo>
                    <a:pt x="809634" y="19715"/>
                  </a:lnTo>
                  <a:lnTo>
                    <a:pt x="816947" y="22577"/>
                  </a:lnTo>
                  <a:lnTo>
                    <a:pt x="824261" y="25438"/>
                  </a:lnTo>
                  <a:lnTo>
                    <a:pt x="831256" y="28618"/>
                  </a:lnTo>
                  <a:lnTo>
                    <a:pt x="838252" y="32116"/>
                  </a:lnTo>
                  <a:lnTo>
                    <a:pt x="845247" y="35614"/>
                  </a:lnTo>
                  <a:lnTo>
                    <a:pt x="851925" y="39112"/>
                  </a:lnTo>
                  <a:lnTo>
                    <a:pt x="858921" y="42927"/>
                  </a:lnTo>
                  <a:lnTo>
                    <a:pt x="872276" y="51513"/>
                  </a:lnTo>
                  <a:lnTo>
                    <a:pt x="884677" y="60098"/>
                  </a:lnTo>
                  <a:lnTo>
                    <a:pt x="896760" y="69320"/>
                  </a:lnTo>
                  <a:lnTo>
                    <a:pt x="908526" y="79177"/>
                  </a:lnTo>
                  <a:lnTo>
                    <a:pt x="919655" y="89353"/>
                  </a:lnTo>
                  <a:lnTo>
                    <a:pt x="930466" y="100482"/>
                  </a:lnTo>
                  <a:lnTo>
                    <a:pt x="940324" y="111929"/>
                  </a:lnTo>
                  <a:lnTo>
                    <a:pt x="949863" y="123695"/>
                  </a:lnTo>
                  <a:lnTo>
                    <a:pt x="958449" y="135778"/>
                  </a:lnTo>
                  <a:lnTo>
                    <a:pt x="966716" y="148497"/>
                  </a:lnTo>
                  <a:lnTo>
                    <a:pt x="974666" y="161534"/>
                  </a:lnTo>
                  <a:lnTo>
                    <a:pt x="981661" y="174889"/>
                  </a:lnTo>
                  <a:lnTo>
                    <a:pt x="988021" y="188563"/>
                  </a:lnTo>
                  <a:lnTo>
                    <a:pt x="993744" y="202554"/>
                  </a:lnTo>
                  <a:lnTo>
                    <a:pt x="998832" y="217181"/>
                  </a:lnTo>
                  <a:lnTo>
                    <a:pt x="1003284" y="231490"/>
                  </a:lnTo>
                  <a:lnTo>
                    <a:pt x="1007100" y="246435"/>
                  </a:lnTo>
                  <a:lnTo>
                    <a:pt x="1009961" y="261380"/>
                  </a:lnTo>
                  <a:lnTo>
                    <a:pt x="1012187" y="276643"/>
                  </a:lnTo>
                  <a:lnTo>
                    <a:pt x="1013777" y="291906"/>
                  </a:lnTo>
                  <a:lnTo>
                    <a:pt x="1014095" y="299856"/>
                  </a:lnTo>
                  <a:lnTo>
                    <a:pt x="1014413" y="307488"/>
                  </a:lnTo>
                  <a:lnTo>
                    <a:pt x="1014413" y="315119"/>
                  </a:lnTo>
                  <a:lnTo>
                    <a:pt x="1014413" y="323387"/>
                  </a:lnTo>
                  <a:lnTo>
                    <a:pt x="1014095" y="331018"/>
                  </a:lnTo>
                  <a:lnTo>
                    <a:pt x="1013459" y="338968"/>
                  </a:lnTo>
                  <a:lnTo>
                    <a:pt x="1012823" y="346917"/>
                  </a:lnTo>
                  <a:lnTo>
                    <a:pt x="1011869" y="354867"/>
                  </a:lnTo>
                  <a:lnTo>
                    <a:pt x="1010915" y="362498"/>
                  </a:lnTo>
                  <a:lnTo>
                    <a:pt x="1009644" y="370448"/>
                  </a:lnTo>
                  <a:lnTo>
                    <a:pt x="1008054" y="378715"/>
                  </a:lnTo>
                  <a:lnTo>
                    <a:pt x="1006146" y="386665"/>
                  </a:lnTo>
                  <a:lnTo>
                    <a:pt x="1004238" y="394614"/>
                  </a:lnTo>
                  <a:lnTo>
                    <a:pt x="1002330" y="402246"/>
                  </a:lnTo>
                  <a:lnTo>
                    <a:pt x="999786" y="409877"/>
                  </a:lnTo>
                  <a:lnTo>
                    <a:pt x="997560" y="417509"/>
                  </a:lnTo>
                  <a:lnTo>
                    <a:pt x="994698" y="424822"/>
                  </a:lnTo>
                  <a:lnTo>
                    <a:pt x="991837" y="432136"/>
                  </a:lnTo>
                  <a:lnTo>
                    <a:pt x="988975" y="439767"/>
                  </a:lnTo>
                  <a:lnTo>
                    <a:pt x="985795" y="447081"/>
                  </a:lnTo>
                  <a:lnTo>
                    <a:pt x="982297" y="454077"/>
                  </a:lnTo>
                  <a:lnTo>
                    <a:pt x="978799" y="461072"/>
                  </a:lnTo>
                  <a:lnTo>
                    <a:pt x="975302" y="467750"/>
                  </a:lnTo>
                  <a:lnTo>
                    <a:pt x="971486" y="474427"/>
                  </a:lnTo>
                  <a:lnTo>
                    <a:pt x="962900" y="487465"/>
                  </a:lnTo>
                  <a:lnTo>
                    <a:pt x="954315" y="500502"/>
                  </a:lnTo>
                  <a:lnTo>
                    <a:pt x="945093" y="512585"/>
                  </a:lnTo>
                  <a:lnTo>
                    <a:pt x="935236" y="524032"/>
                  </a:lnTo>
                  <a:lnTo>
                    <a:pt x="925061" y="535162"/>
                  </a:lnTo>
                  <a:lnTo>
                    <a:pt x="914249" y="545973"/>
                  </a:lnTo>
                  <a:lnTo>
                    <a:pt x="902484" y="556148"/>
                  </a:lnTo>
                  <a:lnTo>
                    <a:pt x="890719" y="565370"/>
                  </a:lnTo>
                  <a:lnTo>
                    <a:pt x="878635" y="574273"/>
                  </a:lnTo>
                  <a:lnTo>
                    <a:pt x="865916" y="582541"/>
                  </a:lnTo>
                  <a:lnTo>
                    <a:pt x="852879" y="590172"/>
                  </a:lnTo>
                  <a:lnTo>
                    <a:pt x="839524" y="597168"/>
                  </a:lnTo>
                  <a:lnTo>
                    <a:pt x="825851" y="603846"/>
                  </a:lnTo>
                  <a:lnTo>
                    <a:pt x="811859" y="609569"/>
                  </a:lnTo>
                  <a:lnTo>
                    <a:pt x="797232" y="614657"/>
                  </a:lnTo>
                  <a:lnTo>
                    <a:pt x="782923" y="619109"/>
                  </a:lnTo>
                  <a:lnTo>
                    <a:pt x="767978" y="622606"/>
                  </a:lnTo>
                  <a:lnTo>
                    <a:pt x="753033" y="625786"/>
                  </a:lnTo>
                  <a:lnTo>
                    <a:pt x="737770" y="628012"/>
                  </a:lnTo>
                  <a:lnTo>
                    <a:pt x="722507" y="629602"/>
                  </a:lnTo>
                  <a:lnTo>
                    <a:pt x="714557" y="629920"/>
                  </a:lnTo>
                  <a:lnTo>
                    <a:pt x="706926" y="630238"/>
                  </a:lnTo>
                  <a:lnTo>
                    <a:pt x="699294" y="630238"/>
                  </a:lnTo>
                  <a:lnTo>
                    <a:pt x="691027" y="630238"/>
                  </a:lnTo>
                  <a:lnTo>
                    <a:pt x="683395" y="629920"/>
                  </a:lnTo>
                  <a:lnTo>
                    <a:pt x="675446" y="629284"/>
                  </a:lnTo>
                  <a:lnTo>
                    <a:pt x="667496" y="628648"/>
                  </a:lnTo>
                  <a:lnTo>
                    <a:pt x="659547" y="627694"/>
                  </a:lnTo>
                  <a:lnTo>
                    <a:pt x="651915" y="626740"/>
                  </a:lnTo>
                  <a:lnTo>
                    <a:pt x="643966" y="625150"/>
                  </a:lnTo>
                  <a:lnTo>
                    <a:pt x="635698" y="623878"/>
                  </a:lnTo>
                  <a:lnTo>
                    <a:pt x="627749" y="621970"/>
                  </a:lnTo>
                  <a:lnTo>
                    <a:pt x="619799" y="620063"/>
                  </a:lnTo>
                  <a:lnTo>
                    <a:pt x="612167" y="617837"/>
                  </a:lnTo>
                  <a:lnTo>
                    <a:pt x="604536" y="615611"/>
                  </a:lnTo>
                  <a:lnTo>
                    <a:pt x="596904" y="613067"/>
                  </a:lnTo>
                  <a:lnTo>
                    <a:pt x="589591" y="610523"/>
                  </a:lnTo>
                  <a:lnTo>
                    <a:pt x="582277" y="607661"/>
                  </a:lnTo>
                  <a:lnTo>
                    <a:pt x="574646" y="604800"/>
                  </a:lnTo>
                  <a:lnTo>
                    <a:pt x="567332" y="601620"/>
                  </a:lnTo>
                  <a:lnTo>
                    <a:pt x="560337" y="597804"/>
                  </a:lnTo>
                  <a:lnTo>
                    <a:pt x="553341" y="594306"/>
                  </a:lnTo>
                  <a:lnTo>
                    <a:pt x="546663" y="590808"/>
                  </a:lnTo>
                  <a:lnTo>
                    <a:pt x="539986" y="586993"/>
                  </a:lnTo>
                  <a:lnTo>
                    <a:pt x="526949" y="578725"/>
                  </a:lnTo>
                  <a:lnTo>
                    <a:pt x="513911" y="570140"/>
                  </a:lnTo>
                  <a:lnTo>
                    <a:pt x="501828" y="560918"/>
                  </a:lnTo>
                  <a:lnTo>
                    <a:pt x="490381" y="551061"/>
                  </a:lnTo>
                  <a:lnTo>
                    <a:pt x="479252" y="540249"/>
                  </a:lnTo>
                  <a:lnTo>
                    <a:pt x="468440" y="529438"/>
                  </a:lnTo>
                  <a:lnTo>
                    <a:pt x="458265" y="518309"/>
                  </a:lnTo>
                  <a:lnTo>
                    <a:pt x="449043" y="506544"/>
                  </a:lnTo>
                  <a:lnTo>
                    <a:pt x="440140" y="494460"/>
                  </a:lnTo>
                  <a:lnTo>
                    <a:pt x="431872" y="481423"/>
                  </a:lnTo>
                  <a:lnTo>
                    <a:pt x="424241" y="468386"/>
                  </a:lnTo>
                  <a:lnTo>
                    <a:pt x="417245" y="455031"/>
                  </a:lnTo>
                  <a:lnTo>
                    <a:pt x="410568" y="441675"/>
                  </a:lnTo>
                  <a:lnTo>
                    <a:pt x="404844" y="427366"/>
                  </a:lnTo>
                  <a:lnTo>
                    <a:pt x="399756" y="413057"/>
                  </a:lnTo>
                  <a:lnTo>
                    <a:pt x="395305" y="398430"/>
                  </a:lnTo>
                  <a:lnTo>
                    <a:pt x="391489" y="383803"/>
                  </a:lnTo>
                  <a:lnTo>
                    <a:pt x="388627" y="368540"/>
                  </a:lnTo>
                  <a:lnTo>
                    <a:pt x="386401" y="353277"/>
                  </a:lnTo>
                  <a:lnTo>
                    <a:pt x="384811" y="338014"/>
                  </a:lnTo>
                  <a:lnTo>
                    <a:pt x="384493" y="330382"/>
                  </a:lnTo>
                  <a:lnTo>
                    <a:pt x="384175" y="322751"/>
                  </a:lnTo>
                  <a:lnTo>
                    <a:pt x="384175" y="314483"/>
                  </a:lnTo>
                  <a:lnTo>
                    <a:pt x="384175" y="306851"/>
                  </a:lnTo>
                  <a:lnTo>
                    <a:pt x="384493" y="298902"/>
                  </a:lnTo>
                  <a:lnTo>
                    <a:pt x="385129" y="291270"/>
                  </a:lnTo>
                  <a:lnTo>
                    <a:pt x="385765" y="283321"/>
                  </a:lnTo>
                  <a:lnTo>
                    <a:pt x="386719" y="275371"/>
                  </a:lnTo>
                  <a:lnTo>
                    <a:pt x="387673" y="267422"/>
                  </a:lnTo>
                  <a:lnTo>
                    <a:pt x="389263" y="259472"/>
                  </a:lnTo>
                  <a:lnTo>
                    <a:pt x="390535" y="251523"/>
                  </a:lnTo>
                  <a:lnTo>
                    <a:pt x="392443" y="243573"/>
                  </a:lnTo>
                  <a:lnTo>
                    <a:pt x="394351" y="235624"/>
                  </a:lnTo>
                  <a:lnTo>
                    <a:pt x="396577" y="227992"/>
                  </a:lnTo>
                  <a:lnTo>
                    <a:pt x="398802" y="220361"/>
                  </a:lnTo>
                  <a:lnTo>
                    <a:pt x="401346" y="212729"/>
                  </a:lnTo>
                  <a:lnTo>
                    <a:pt x="403890" y="204780"/>
                  </a:lnTo>
                  <a:lnTo>
                    <a:pt x="406752" y="197466"/>
                  </a:lnTo>
                  <a:lnTo>
                    <a:pt x="409614" y="190153"/>
                  </a:lnTo>
                  <a:lnTo>
                    <a:pt x="412794" y="183157"/>
                  </a:lnTo>
                  <a:lnTo>
                    <a:pt x="416609" y="176161"/>
                  </a:lnTo>
                  <a:lnTo>
                    <a:pt x="420107" y="169166"/>
                  </a:lnTo>
                  <a:lnTo>
                    <a:pt x="423605" y="162488"/>
                  </a:lnTo>
                  <a:lnTo>
                    <a:pt x="427421" y="155811"/>
                  </a:lnTo>
                  <a:lnTo>
                    <a:pt x="435688" y="142137"/>
                  </a:lnTo>
                  <a:lnTo>
                    <a:pt x="444274" y="129736"/>
                  </a:lnTo>
                  <a:lnTo>
                    <a:pt x="453495" y="117653"/>
                  </a:lnTo>
                  <a:lnTo>
                    <a:pt x="463352" y="105888"/>
                  </a:lnTo>
                  <a:lnTo>
                    <a:pt x="474164" y="94758"/>
                  </a:lnTo>
                  <a:lnTo>
                    <a:pt x="484975" y="83947"/>
                  </a:lnTo>
                  <a:lnTo>
                    <a:pt x="496104" y="74090"/>
                  </a:lnTo>
                  <a:lnTo>
                    <a:pt x="507870" y="64550"/>
                  </a:lnTo>
                  <a:lnTo>
                    <a:pt x="519953" y="55965"/>
                  </a:lnTo>
                  <a:lnTo>
                    <a:pt x="532990" y="47697"/>
                  </a:lnTo>
                  <a:lnTo>
                    <a:pt x="546027" y="39748"/>
                  </a:lnTo>
                  <a:lnTo>
                    <a:pt x="559383" y="32752"/>
                  </a:lnTo>
                  <a:lnTo>
                    <a:pt x="572738" y="26392"/>
                  </a:lnTo>
                  <a:lnTo>
                    <a:pt x="587047" y="20669"/>
                  </a:lnTo>
                  <a:lnTo>
                    <a:pt x="601356" y="15581"/>
                  </a:lnTo>
                  <a:lnTo>
                    <a:pt x="615983" y="11129"/>
                  </a:lnTo>
                  <a:lnTo>
                    <a:pt x="630610" y="7314"/>
                  </a:lnTo>
                  <a:lnTo>
                    <a:pt x="645873" y="4452"/>
                  </a:lnTo>
                  <a:lnTo>
                    <a:pt x="661137" y="2226"/>
                  </a:lnTo>
                  <a:lnTo>
                    <a:pt x="676400" y="636"/>
                  </a:lnTo>
                  <a:lnTo>
                    <a:pt x="684031" y="318"/>
                  </a:lnTo>
                  <a:lnTo>
                    <a:pt x="69166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56" name="KSO_Shape"/>
            <p:cNvSpPr>
              <a:spLocks/>
            </p:cNvSpPr>
            <p:nvPr/>
          </p:nvSpPr>
          <p:spPr bwMode="auto">
            <a:xfrm flipH="1">
              <a:off x="2947801" y="2316743"/>
              <a:ext cx="277812" cy="631391"/>
            </a:xfrm>
            <a:custGeom>
              <a:avLst/>
              <a:gdLst/>
              <a:ahLst/>
              <a:cxnLst/>
              <a:rect l="0" t="0" r="r" b="b"/>
              <a:pathLst>
                <a:path w="1397000" h="3173413">
                  <a:moveTo>
                    <a:pt x="389979" y="723900"/>
                  </a:moveTo>
                  <a:lnTo>
                    <a:pt x="405857" y="724218"/>
                  </a:lnTo>
                  <a:lnTo>
                    <a:pt x="419513" y="724852"/>
                  </a:lnTo>
                  <a:lnTo>
                    <a:pt x="423959" y="724535"/>
                  </a:lnTo>
                  <a:lnTo>
                    <a:pt x="428405" y="724535"/>
                  </a:lnTo>
                  <a:lnTo>
                    <a:pt x="969230" y="724535"/>
                  </a:lnTo>
                  <a:lnTo>
                    <a:pt x="973677" y="724535"/>
                  </a:lnTo>
                  <a:lnTo>
                    <a:pt x="978123" y="724852"/>
                  </a:lnTo>
                  <a:lnTo>
                    <a:pt x="991461" y="724218"/>
                  </a:lnTo>
                  <a:lnTo>
                    <a:pt x="1007339" y="723900"/>
                  </a:lnTo>
                  <a:lnTo>
                    <a:pt x="1023853" y="724218"/>
                  </a:lnTo>
                  <a:lnTo>
                    <a:pt x="1041637" y="725170"/>
                  </a:lnTo>
                  <a:lnTo>
                    <a:pt x="1051164" y="725805"/>
                  </a:lnTo>
                  <a:lnTo>
                    <a:pt x="1061009" y="727074"/>
                  </a:lnTo>
                  <a:lnTo>
                    <a:pt x="1071171" y="728344"/>
                  </a:lnTo>
                  <a:lnTo>
                    <a:pt x="1082286" y="729931"/>
                  </a:lnTo>
                  <a:lnTo>
                    <a:pt x="1093084" y="731835"/>
                  </a:lnTo>
                  <a:lnTo>
                    <a:pt x="1104199" y="734057"/>
                  </a:lnTo>
                  <a:lnTo>
                    <a:pt x="1115631" y="736914"/>
                  </a:lnTo>
                  <a:lnTo>
                    <a:pt x="1127064" y="739771"/>
                  </a:lnTo>
                  <a:lnTo>
                    <a:pt x="1139132" y="743263"/>
                  </a:lnTo>
                  <a:lnTo>
                    <a:pt x="1151199" y="747389"/>
                  </a:lnTo>
                  <a:lnTo>
                    <a:pt x="1163585" y="751833"/>
                  </a:lnTo>
                  <a:lnTo>
                    <a:pt x="1175652" y="756912"/>
                  </a:lnTo>
                  <a:lnTo>
                    <a:pt x="1188355" y="762308"/>
                  </a:lnTo>
                  <a:lnTo>
                    <a:pt x="1201058" y="768656"/>
                  </a:lnTo>
                  <a:lnTo>
                    <a:pt x="1213443" y="775639"/>
                  </a:lnTo>
                  <a:lnTo>
                    <a:pt x="1225829" y="782940"/>
                  </a:lnTo>
                  <a:lnTo>
                    <a:pt x="1238214" y="791193"/>
                  </a:lnTo>
                  <a:lnTo>
                    <a:pt x="1250917" y="800080"/>
                  </a:lnTo>
                  <a:lnTo>
                    <a:pt x="1262985" y="809920"/>
                  </a:lnTo>
                  <a:lnTo>
                    <a:pt x="1274735" y="820713"/>
                  </a:lnTo>
                  <a:lnTo>
                    <a:pt x="1286167" y="831822"/>
                  </a:lnTo>
                  <a:lnTo>
                    <a:pt x="1291884" y="837536"/>
                  </a:lnTo>
                  <a:lnTo>
                    <a:pt x="1297600" y="843567"/>
                  </a:lnTo>
                  <a:lnTo>
                    <a:pt x="1303316" y="849598"/>
                  </a:lnTo>
                  <a:lnTo>
                    <a:pt x="1308715" y="855946"/>
                  </a:lnTo>
                  <a:lnTo>
                    <a:pt x="1313796" y="862612"/>
                  </a:lnTo>
                  <a:lnTo>
                    <a:pt x="1318877" y="869277"/>
                  </a:lnTo>
                  <a:lnTo>
                    <a:pt x="1323959" y="876578"/>
                  </a:lnTo>
                  <a:lnTo>
                    <a:pt x="1328722" y="883879"/>
                  </a:lnTo>
                  <a:lnTo>
                    <a:pt x="1333486" y="891179"/>
                  </a:lnTo>
                  <a:lnTo>
                    <a:pt x="1337932" y="898480"/>
                  </a:lnTo>
                  <a:lnTo>
                    <a:pt x="1342378" y="906098"/>
                  </a:lnTo>
                  <a:lnTo>
                    <a:pt x="1346824" y="914033"/>
                  </a:lnTo>
                  <a:lnTo>
                    <a:pt x="1350952" y="922286"/>
                  </a:lnTo>
                  <a:lnTo>
                    <a:pt x="1355081" y="930539"/>
                  </a:lnTo>
                  <a:lnTo>
                    <a:pt x="1360162" y="941966"/>
                  </a:lnTo>
                  <a:lnTo>
                    <a:pt x="1364925" y="953393"/>
                  </a:lnTo>
                  <a:lnTo>
                    <a:pt x="1369054" y="965138"/>
                  </a:lnTo>
                  <a:lnTo>
                    <a:pt x="1373182" y="977199"/>
                  </a:lnTo>
                  <a:lnTo>
                    <a:pt x="1376993" y="989579"/>
                  </a:lnTo>
                  <a:lnTo>
                    <a:pt x="1380486" y="1002275"/>
                  </a:lnTo>
                  <a:lnTo>
                    <a:pt x="1383662" y="1014972"/>
                  </a:lnTo>
                  <a:lnTo>
                    <a:pt x="1386520" y="1028304"/>
                  </a:lnTo>
                  <a:lnTo>
                    <a:pt x="1389061" y="1041953"/>
                  </a:lnTo>
                  <a:lnTo>
                    <a:pt x="1390966" y="1055284"/>
                  </a:lnTo>
                  <a:lnTo>
                    <a:pt x="1392872" y="1069251"/>
                  </a:lnTo>
                  <a:lnTo>
                    <a:pt x="1394460" y="1083534"/>
                  </a:lnTo>
                  <a:lnTo>
                    <a:pt x="1395730" y="1098136"/>
                  </a:lnTo>
                  <a:lnTo>
                    <a:pt x="1396365" y="1113054"/>
                  </a:lnTo>
                  <a:lnTo>
                    <a:pt x="1397000" y="1127973"/>
                  </a:lnTo>
                  <a:lnTo>
                    <a:pt x="1397000" y="1143209"/>
                  </a:lnTo>
                  <a:lnTo>
                    <a:pt x="1397000" y="1159397"/>
                  </a:lnTo>
                  <a:lnTo>
                    <a:pt x="1396365" y="1175903"/>
                  </a:lnTo>
                  <a:lnTo>
                    <a:pt x="1395412" y="1192726"/>
                  </a:lnTo>
                  <a:lnTo>
                    <a:pt x="1394142" y="1210184"/>
                  </a:lnTo>
                  <a:lnTo>
                    <a:pt x="1392554" y="1227642"/>
                  </a:lnTo>
                  <a:lnTo>
                    <a:pt x="1390331" y="1245417"/>
                  </a:lnTo>
                  <a:lnTo>
                    <a:pt x="1388108" y="1263828"/>
                  </a:lnTo>
                  <a:lnTo>
                    <a:pt x="1385250" y="1282238"/>
                  </a:lnTo>
                  <a:lnTo>
                    <a:pt x="1382074" y="1301283"/>
                  </a:lnTo>
                  <a:lnTo>
                    <a:pt x="1378263" y="1320646"/>
                  </a:lnTo>
                  <a:lnTo>
                    <a:pt x="1374453" y="1340325"/>
                  </a:lnTo>
                  <a:lnTo>
                    <a:pt x="1370007" y="1360323"/>
                  </a:lnTo>
                  <a:lnTo>
                    <a:pt x="1365243" y="1380955"/>
                  </a:lnTo>
                  <a:lnTo>
                    <a:pt x="1359844" y="1401904"/>
                  </a:lnTo>
                  <a:lnTo>
                    <a:pt x="1354446" y="1423171"/>
                  </a:lnTo>
                  <a:lnTo>
                    <a:pt x="1347777" y="1445073"/>
                  </a:lnTo>
                  <a:lnTo>
                    <a:pt x="1341425" y="1466975"/>
                  </a:lnTo>
                  <a:lnTo>
                    <a:pt x="1334438" y="1489829"/>
                  </a:lnTo>
                  <a:lnTo>
                    <a:pt x="1326817" y="1512683"/>
                  </a:lnTo>
                  <a:lnTo>
                    <a:pt x="1319195" y="1536172"/>
                  </a:lnTo>
                  <a:lnTo>
                    <a:pt x="1310621" y="1560296"/>
                  </a:lnTo>
                  <a:lnTo>
                    <a:pt x="1302046" y="1584737"/>
                  </a:lnTo>
                  <a:lnTo>
                    <a:pt x="1292201" y="1609813"/>
                  </a:lnTo>
                  <a:lnTo>
                    <a:pt x="1282357" y="1634889"/>
                  </a:lnTo>
                  <a:lnTo>
                    <a:pt x="1272194" y="1660917"/>
                  </a:lnTo>
                  <a:lnTo>
                    <a:pt x="1261397" y="1687263"/>
                  </a:lnTo>
                  <a:lnTo>
                    <a:pt x="1250282" y="1714244"/>
                  </a:lnTo>
                  <a:lnTo>
                    <a:pt x="1237897" y="1741541"/>
                  </a:lnTo>
                  <a:lnTo>
                    <a:pt x="1225829" y="1769474"/>
                  </a:lnTo>
                  <a:lnTo>
                    <a:pt x="1212808" y="1797724"/>
                  </a:lnTo>
                  <a:lnTo>
                    <a:pt x="1199470" y="1826927"/>
                  </a:lnTo>
                  <a:lnTo>
                    <a:pt x="1185180" y="1856447"/>
                  </a:lnTo>
                  <a:lnTo>
                    <a:pt x="1182957" y="1861208"/>
                  </a:lnTo>
                  <a:lnTo>
                    <a:pt x="1180416" y="1865652"/>
                  </a:lnTo>
                  <a:lnTo>
                    <a:pt x="1177558" y="1870096"/>
                  </a:lnTo>
                  <a:lnTo>
                    <a:pt x="1174382" y="1874540"/>
                  </a:lnTo>
                  <a:lnTo>
                    <a:pt x="1171206" y="1878666"/>
                  </a:lnTo>
                  <a:lnTo>
                    <a:pt x="1168031" y="1882792"/>
                  </a:lnTo>
                  <a:lnTo>
                    <a:pt x="1164537" y="1886284"/>
                  </a:lnTo>
                  <a:lnTo>
                    <a:pt x="1160726" y="1889776"/>
                  </a:lnTo>
                  <a:lnTo>
                    <a:pt x="1156916" y="1893267"/>
                  </a:lnTo>
                  <a:lnTo>
                    <a:pt x="1153105" y="1896441"/>
                  </a:lnTo>
                  <a:lnTo>
                    <a:pt x="1148976" y="1899298"/>
                  </a:lnTo>
                  <a:lnTo>
                    <a:pt x="1144848" y="1902155"/>
                  </a:lnTo>
                  <a:lnTo>
                    <a:pt x="1140719" y="1904694"/>
                  </a:lnTo>
                  <a:lnTo>
                    <a:pt x="1136273" y="1907234"/>
                  </a:lnTo>
                  <a:lnTo>
                    <a:pt x="1131510" y="1909456"/>
                  </a:lnTo>
                  <a:lnTo>
                    <a:pt x="1126746" y="1911360"/>
                  </a:lnTo>
                  <a:lnTo>
                    <a:pt x="1105151" y="1731702"/>
                  </a:lnTo>
                  <a:lnTo>
                    <a:pt x="1105151" y="1469197"/>
                  </a:lnTo>
                  <a:lnTo>
                    <a:pt x="1114043" y="1442851"/>
                  </a:lnTo>
                  <a:lnTo>
                    <a:pt x="1122300" y="1416823"/>
                  </a:lnTo>
                  <a:lnTo>
                    <a:pt x="1129922" y="1391747"/>
                  </a:lnTo>
                  <a:lnTo>
                    <a:pt x="1137226" y="1367623"/>
                  </a:lnTo>
                  <a:lnTo>
                    <a:pt x="1143260" y="1344452"/>
                  </a:lnTo>
                  <a:lnTo>
                    <a:pt x="1148976" y="1322233"/>
                  </a:lnTo>
                  <a:lnTo>
                    <a:pt x="1153740" y="1300331"/>
                  </a:lnTo>
                  <a:lnTo>
                    <a:pt x="1158186" y="1280016"/>
                  </a:lnTo>
                  <a:lnTo>
                    <a:pt x="1161997" y="1259701"/>
                  </a:lnTo>
                  <a:lnTo>
                    <a:pt x="1165172" y="1240656"/>
                  </a:lnTo>
                  <a:lnTo>
                    <a:pt x="1167713" y="1222563"/>
                  </a:lnTo>
                  <a:lnTo>
                    <a:pt x="1169936" y="1205105"/>
                  </a:lnTo>
                  <a:lnTo>
                    <a:pt x="1171524" y="1188282"/>
                  </a:lnTo>
                  <a:lnTo>
                    <a:pt x="1172477" y="1172729"/>
                  </a:lnTo>
                  <a:lnTo>
                    <a:pt x="1173112" y="1157493"/>
                  </a:lnTo>
                  <a:lnTo>
                    <a:pt x="1173112" y="1143209"/>
                  </a:lnTo>
                  <a:lnTo>
                    <a:pt x="1173112" y="1132734"/>
                  </a:lnTo>
                  <a:lnTo>
                    <a:pt x="1172794" y="1122894"/>
                  </a:lnTo>
                  <a:lnTo>
                    <a:pt x="1172159" y="1113372"/>
                  </a:lnTo>
                  <a:lnTo>
                    <a:pt x="1171524" y="1104484"/>
                  </a:lnTo>
                  <a:lnTo>
                    <a:pt x="1170571" y="1095596"/>
                  </a:lnTo>
                  <a:lnTo>
                    <a:pt x="1169619" y="1087343"/>
                  </a:lnTo>
                  <a:lnTo>
                    <a:pt x="1168348" y="1079726"/>
                  </a:lnTo>
                  <a:lnTo>
                    <a:pt x="1166760" y="1072107"/>
                  </a:lnTo>
                  <a:lnTo>
                    <a:pt x="1165490" y="1065124"/>
                  </a:lnTo>
                  <a:lnTo>
                    <a:pt x="1163902" y="1058459"/>
                  </a:lnTo>
                  <a:lnTo>
                    <a:pt x="1161997" y="1052110"/>
                  </a:lnTo>
                  <a:lnTo>
                    <a:pt x="1160091" y="1046079"/>
                  </a:lnTo>
                  <a:lnTo>
                    <a:pt x="1156280" y="1034970"/>
                  </a:lnTo>
                  <a:lnTo>
                    <a:pt x="1152152" y="1025130"/>
                  </a:lnTo>
                  <a:lnTo>
                    <a:pt x="1147706" y="1016559"/>
                  </a:lnTo>
                  <a:lnTo>
                    <a:pt x="1143260" y="1008941"/>
                  </a:lnTo>
                  <a:lnTo>
                    <a:pt x="1138496" y="1001958"/>
                  </a:lnTo>
                  <a:lnTo>
                    <a:pt x="1133733" y="995927"/>
                  </a:lnTo>
                  <a:lnTo>
                    <a:pt x="1128334" y="990531"/>
                  </a:lnTo>
                  <a:lnTo>
                    <a:pt x="1123253" y="985135"/>
                  </a:lnTo>
                  <a:lnTo>
                    <a:pt x="1117854" y="980374"/>
                  </a:lnTo>
                  <a:lnTo>
                    <a:pt x="1112456" y="976247"/>
                  </a:lnTo>
                  <a:lnTo>
                    <a:pt x="1108645" y="973390"/>
                  </a:lnTo>
                  <a:lnTo>
                    <a:pt x="1104516" y="970851"/>
                  </a:lnTo>
                  <a:lnTo>
                    <a:pt x="1100388" y="968629"/>
                  </a:lnTo>
                  <a:lnTo>
                    <a:pt x="1095942" y="966407"/>
                  </a:lnTo>
                  <a:lnTo>
                    <a:pt x="1086732" y="962281"/>
                  </a:lnTo>
                  <a:lnTo>
                    <a:pt x="1076887" y="958789"/>
                  </a:lnTo>
                  <a:lnTo>
                    <a:pt x="1076887" y="1218437"/>
                  </a:lnTo>
                  <a:lnTo>
                    <a:pt x="1076887" y="1545377"/>
                  </a:lnTo>
                  <a:lnTo>
                    <a:pt x="1076887" y="1733289"/>
                  </a:lnTo>
                  <a:lnTo>
                    <a:pt x="1099753" y="1918661"/>
                  </a:lnTo>
                  <a:lnTo>
                    <a:pt x="1228052" y="2979788"/>
                  </a:lnTo>
                  <a:lnTo>
                    <a:pt x="1228687" y="2988676"/>
                  </a:lnTo>
                  <a:lnTo>
                    <a:pt x="1229005" y="2997564"/>
                  </a:lnTo>
                  <a:lnTo>
                    <a:pt x="1229005" y="3006134"/>
                  </a:lnTo>
                  <a:lnTo>
                    <a:pt x="1228687" y="3014704"/>
                  </a:lnTo>
                  <a:lnTo>
                    <a:pt x="1227734" y="3023275"/>
                  </a:lnTo>
                  <a:lnTo>
                    <a:pt x="1226464" y="3031527"/>
                  </a:lnTo>
                  <a:lnTo>
                    <a:pt x="1224558" y="3040098"/>
                  </a:lnTo>
                  <a:lnTo>
                    <a:pt x="1222653" y="3048351"/>
                  </a:lnTo>
                  <a:lnTo>
                    <a:pt x="1220112" y="3056286"/>
                  </a:lnTo>
                  <a:lnTo>
                    <a:pt x="1217254" y="3063904"/>
                  </a:lnTo>
                  <a:lnTo>
                    <a:pt x="1213761" y="3071522"/>
                  </a:lnTo>
                  <a:lnTo>
                    <a:pt x="1210268" y="3079140"/>
                  </a:lnTo>
                  <a:lnTo>
                    <a:pt x="1206457" y="3086441"/>
                  </a:lnTo>
                  <a:lnTo>
                    <a:pt x="1202011" y="3093741"/>
                  </a:lnTo>
                  <a:lnTo>
                    <a:pt x="1197565" y="3100724"/>
                  </a:lnTo>
                  <a:lnTo>
                    <a:pt x="1192484" y="3107073"/>
                  </a:lnTo>
                  <a:lnTo>
                    <a:pt x="1187085" y="3113739"/>
                  </a:lnTo>
                  <a:lnTo>
                    <a:pt x="1181369" y="3119770"/>
                  </a:lnTo>
                  <a:lnTo>
                    <a:pt x="1175652" y="3125483"/>
                  </a:lnTo>
                  <a:lnTo>
                    <a:pt x="1169301" y="3131197"/>
                  </a:lnTo>
                  <a:lnTo>
                    <a:pt x="1162949" y="3136275"/>
                  </a:lnTo>
                  <a:lnTo>
                    <a:pt x="1156280" y="3141354"/>
                  </a:lnTo>
                  <a:lnTo>
                    <a:pt x="1149611" y="3146433"/>
                  </a:lnTo>
                  <a:lnTo>
                    <a:pt x="1142307" y="3150559"/>
                  </a:lnTo>
                  <a:lnTo>
                    <a:pt x="1135003" y="3154685"/>
                  </a:lnTo>
                  <a:lnTo>
                    <a:pt x="1127064" y="3158177"/>
                  </a:lnTo>
                  <a:lnTo>
                    <a:pt x="1119125" y="3161669"/>
                  </a:lnTo>
                  <a:lnTo>
                    <a:pt x="1111185" y="3164525"/>
                  </a:lnTo>
                  <a:lnTo>
                    <a:pt x="1102928" y="3167065"/>
                  </a:lnTo>
                  <a:lnTo>
                    <a:pt x="1094671" y="3169287"/>
                  </a:lnTo>
                  <a:lnTo>
                    <a:pt x="1085779" y="3170874"/>
                  </a:lnTo>
                  <a:lnTo>
                    <a:pt x="1076887" y="3172143"/>
                  </a:lnTo>
                  <a:lnTo>
                    <a:pt x="1067995" y="3173096"/>
                  </a:lnTo>
                  <a:lnTo>
                    <a:pt x="1059421" y="3173413"/>
                  </a:lnTo>
                  <a:lnTo>
                    <a:pt x="1050529" y="3173413"/>
                  </a:lnTo>
                  <a:lnTo>
                    <a:pt x="1041955" y="3172778"/>
                  </a:lnTo>
                  <a:lnTo>
                    <a:pt x="1033380" y="3171826"/>
                  </a:lnTo>
                  <a:lnTo>
                    <a:pt x="1025123" y="3170556"/>
                  </a:lnTo>
                  <a:lnTo>
                    <a:pt x="1016549" y="3168969"/>
                  </a:lnTo>
                  <a:lnTo>
                    <a:pt x="1008292" y="3166747"/>
                  </a:lnTo>
                  <a:lnTo>
                    <a:pt x="1000353" y="3164208"/>
                  </a:lnTo>
                  <a:lnTo>
                    <a:pt x="992731" y="3161351"/>
                  </a:lnTo>
                  <a:lnTo>
                    <a:pt x="985109" y="3158177"/>
                  </a:lnTo>
                  <a:lnTo>
                    <a:pt x="977487" y="3154368"/>
                  </a:lnTo>
                  <a:lnTo>
                    <a:pt x="970183" y="3150559"/>
                  </a:lnTo>
                  <a:lnTo>
                    <a:pt x="962879" y="3146433"/>
                  </a:lnTo>
                  <a:lnTo>
                    <a:pt x="955892" y="3141354"/>
                  </a:lnTo>
                  <a:lnTo>
                    <a:pt x="949541" y="3136275"/>
                  </a:lnTo>
                  <a:lnTo>
                    <a:pt x="943190" y="3131197"/>
                  </a:lnTo>
                  <a:lnTo>
                    <a:pt x="936838" y="3125483"/>
                  </a:lnTo>
                  <a:lnTo>
                    <a:pt x="931122" y="3119770"/>
                  </a:lnTo>
                  <a:lnTo>
                    <a:pt x="925406" y="3113739"/>
                  </a:lnTo>
                  <a:lnTo>
                    <a:pt x="920324" y="3107390"/>
                  </a:lnTo>
                  <a:lnTo>
                    <a:pt x="915243" y="3100724"/>
                  </a:lnTo>
                  <a:lnTo>
                    <a:pt x="910162" y="3093741"/>
                  </a:lnTo>
                  <a:lnTo>
                    <a:pt x="906034" y="3086123"/>
                  </a:lnTo>
                  <a:lnTo>
                    <a:pt x="901905" y="3078823"/>
                  </a:lnTo>
                  <a:lnTo>
                    <a:pt x="898412" y="3071205"/>
                  </a:lnTo>
                  <a:lnTo>
                    <a:pt x="894919" y="3063587"/>
                  </a:lnTo>
                  <a:lnTo>
                    <a:pt x="892060" y="3055334"/>
                  </a:lnTo>
                  <a:lnTo>
                    <a:pt x="889520" y="3047081"/>
                  </a:lnTo>
                  <a:lnTo>
                    <a:pt x="887614" y="3038828"/>
                  </a:lnTo>
                  <a:lnTo>
                    <a:pt x="885709" y="3029940"/>
                  </a:lnTo>
                  <a:lnTo>
                    <a:pt x="884439" y="3021053"/>
                  </a:lnTo>
                  <a:lnTo>
                    <a:pt x="748518" y="1897076"/>
                  </a:lnTo>
                  <a:lnTo>
                    <a:pt x="649118" y="1897076"/>
                  </a:lnTo>
                  <a:lnTo>
                    <a:pt x="512879" y="3021053"/>
                  </a:lnTo>
                  <a:lnTo>
                    <a:pt x="511609" y="3029940"/>
                  </a:lnTo>
                  <a:lnTo>
                    <a:pt x="510021" y="3038828"/>
                  </a:lnTo>
                  <a:lnTo>
                    <a:pt x="507798" y="3047081"/>
                  </a:lnTo>
                  <a:lnTo>
                    <a:pt x="505258" y="3055334"/>
                  </a:lnTo>
                  <a:lnTo>
                    <a:pt x="502399" y="3063587"/>
                  </a:lnTo>
                  <a:lnTo>
                    <a:pt x="498906" y="3071205"/>
                  </a:lnTo>
                  <a:lnTo>
                    <a:pt x="495413" y="3078823"/>
                  </a:lnTo>
                  <a:lnTo>
                    <a:pt x="491284" y="3086123"/>
                  </a:lnTo>
                  <a:lnTo>
                    <a:pt x="487156" y="3093741"/>
                  </a:lnTo>
                  <a:lnTo>
                    <a:pt x="482392" y="3100724"/>
                  </a:lnTo>
                  <a:lnTo>
                    <a:pt x="477311" y="3107390"/>
                  </a:lnTo>
                  <a:lnTo>
                    <a:pt x="472230" y="3113739"/>
                  </a:lnTo>
                  <a:lnTo>
                    <a:pt x="466196" y="3119770"/>
                  </a:lnTo>
                  <a:lnTo>
                    <a:pt x="460480" y="3125483"/>
                  </a:lnTo>
                  <a:lnTo>
                    <a:pt x="454446" y="3131197"/>
                  </a:lnTo>
                  <a:lnTo>
                    <a:pt x="447777" y="3136275"/>
                  </a:lnTo>
                  <a:lnTo>
                    <a:pt x="441426" y="3141354"/>
                  </a:lnTo>
                  <a:lnTo>
                    <a:pt x="434439" y="3146433"/>
                  </a:lnTo>
                  <a:lnTo>
                    <a:pt x="427452" y="3150559"/>
                  </a:lnTo>
                  <a:lnTo>
                    <a:pt x="420148" y="3154368"/>
                  </a:lnTo>
                  <a:lnTo>
                    <a:pt x="412209" y="3158177"/>
                  </a:lnTo>
                  <a:lnTo>
                    <a:pt x="404587" y="3161351"/>
                  </a:lnTo>
                  <a:lnTo>
                    <a:pt x="396965" y="3164208"/>
                  </a:lnTo>
                  <a:lnTo>
                    <a:pt x="389026" y="3166747"/>
                  </a:lnTo>
                  <a:lnTo>
                    <a:pt x="380769" y="3168969"/>
                  </a:lnTo>
                  <a:lnTo>
                    <a:pt x="372512" y="3170556"/>
                  </a:lnTo>
                  <a:lnTo>
                    <a:pt x="364256" y="3171826"/>
                  </a:lnTo>
                  <a:lnTo>
                    <a:pt x="355363" y="3172778"/>
                  </a:lnTo>
                  <a:lnTo>
                    <a:pt x="346789" y="3173413"/>
                  </a:lnTo>
                  <a:lnTo>
                    <a:pt x="338215" y="3173413"/>
                  </a:lnTo>
                  <a:lnTo>
                    <a:pt x="329323" y="3173096"/>
                  </a:lnTo>
                  <a:lnTo>
                    <a:pt x="320431" y="3172143"/>
                  </a:lnTo>
                  <a:lnTo>
                    <a:pt x="311856" y="3170874"/>
                  </a:lnTo>
                  <a:lnTo>
                    <a:pt x="302964" y="3169287"/>
                  </a:lnTo>
                  <a:lnTo>
                    <a:pt x="294390" y="3167065"/>
                  </a:lnTo>
                  <a:lnTo>
                    <a:pt x="286133" y="3164525"/>
                  </a:lnTo>
                  <a:lnTo>
                    <a:pt x="278193" y="3161669"/>
                  </a:lnTo>
                  <a:lnTo>
                    <a:pt x="270254" y="3158177"/>
                  </a:lnTo>
                  <a:lnTo>
                    <a:pt x="262632" y="3154685"/>
                  </a:lnTo>
                  <a:lnTo>
                    <a:pt x="255328" y="3150559"/>
                  </a:lnTo>
                  <a:lnTo>
                    <a:pt x="248024" y="3146433"/>
                  </a:lnTo>
                  <a:lnTo>
                    <a:pt x="241038" y="3141354"/>
                  </a:lnTo>
                  <a:lnTo>
                    <a:pt x="234369" y="3136275"/>
                  </a:lnTo>
                  <a:lnTo>
                    <a:pt x="228017" y="3131197"/>
                  </a:lnTo>
                  <a:lnTo>
                    <a:pt x="221666" y="3125483"/>
                  </a:lnTo>
                  <a:lnTo>
                    <a:pt x="215949" y="3119770"/>
                  </a:lnTo>
                  <a:lnTo>
                    <a:pt x="210551" y="3113739"/>
                  </a:lnTo>
                  <a:lnTo>
                    <a:pt x="205152" y="3107073"/>
                  </a:lnTo>
                  <a:lnTo>
                    <a:pt x="200071" y="3100724"/>
                  </a:lnTo>
                  <a:lnTo>
                    <a:pt x="195625" y="3093741"/>
                  </a:lnTo>
                  <a:lnTo>
                    <a:pt x="190861" y="3086441"/>
                  </a:lnTo>
                  <a:lnTo>
                    <a:pt x="187050" y="3079140"/>
                  </a:lnTo>
                  <a:lnTo>
                    <a:pt x="183557" y="3071522"/>
                  </a:lnTo>
                  <a:lnTo>
                    <a:pt x="180064" y="3063904"/>
                  </a:lnTo>
                  <a:lnTo>
                    <a:pt x="177206" y="3056286"/>
                  </a:lnTo>
                  <a:lnTo>
                    <a:pt x="174665" y="3048351"/>
                  </a:lnTo>
                  <a:lnTo>
                    <a:pt x="172760" y="3040098"/>
                  </a:lnTo>
                  <a:lnTo>
                    <a:pt x="170854" y="3031527"/>
                  </a:lnTo>
                  <a:lnTo>
                    <a:pt x="169584" y="3023275"/>
                  </a:lnTo>
                  <a:lnTo>
                    <a:pt x="168631" y="3014704"/>
                  </a:lnTo>
                  <a:lnTo>
                    <a:pt x="168313" y="3006134"/>
                  </a:lnTo>
                  <a:lnTo>
                    <a:pt x="168313" y="2997564"/>
                  </a:lnTo>
                  <a:lnTo>
                    <a:pt x="168631" y="2988676"/>
                  </a:lnTo>
                  <a:lnTo>
                    <a:pt x="169584" y="2979788"/>
                  </a:lnTo>
                  <a:lnTo>
                    <a:pt x="297565" y="1918661"/>
                  </a:lnTo>
                  <a:lnTo>
                    <a:pt x="320431" y="1733289"/>
                  </a:lnTo>
                  <a:lnTo>
                    <a:pt x="320431" y="1545695"/>
                  </a:lnTo>
                  <a:lnTo>
                    <a:pt x="320431" y="1218437"/>
                  </a:lnTo>
                  <a:lnTo>
                    <a:pt x="320431" y="958472"/>
                  </a:lnTo>
                  <a:lnTo>
                    <a:pt x="315032" y="960376"/>
                  </a:lnTo>
                  <a:lnTo>
                    <a:pt x="309633" y="962598"/>
                  </a:lnTo>
                  <a:lnTo>
                    <a:pt x="299788" y="967360"/>
                  </a:lnTo>
                  <a:lnTo>
                    <a:pt x="295025" y="969899"/>
                  </a:lnTo>
                  <a:lnTo>
                    <a:pt x="290579" y="972438"/>
                  </a:lnTo>
                  <a:lnTo>
                    <a:pt x="286450" y="975295"/>
                  </a:lnTo>
                  <a:lnTo>
                    <a:pt x="282004" y="978152"/>
                  </a:lnTo>
                  <a:lnTo>
                    <a:pt x="277876" y="981326"/>
                  </a:lnTo>
                  <a:lnTo>
                    <a:pt x="274065" y="984817"/>
                  </a:lnTo>
                  <a:lnTo>
                    <a:pt x="270254" y="988944"/>
                  </a:lnTo>
                  <a:lnTo>
                    <a:pt x="266443" y="993070"/>
                  </a:lnTo>
                  <a:lnTo>
                    <a:pt x="262632" y="997514"/>
                  </a:lnTo>
                  <a:lnTo>
                    <a:pt x="259139" y="1002275"/>
                  </a:lnTo>
                  <a:lnTo>
                    <a:pt x="255646" y="1007354"/>
                  </a:lnTo>
                  <a:lnTo>
                    <a:pt x="252153" y="1012750"/>
                  </a:lnTo>
                  <a:lnTo>
                    <a:pt x="248342" y="1018781"/>
                  </a:lnTo>
                  <a:lnTo>
                    <a:pt x="245166" y="1025130"/>
                  </a:lnTo>
                  <a:lnTo>
                    <a:pt x="241038" y="1034970"/>
                  </a:lnTo>
                  <a:lnTo>
                    <a:pt x="236909" y="1046079"/>
                  </a:lnTo>
                  <a:lnTo>
                    <a:pt x="235321" y="1052110"/>
                  </a:lnTo>
                  <a:lnTo>
                    <a:pt x="233416" y="1058459"/>
                  </a:lnTo>
                  <a:lnTo>
                    <a:pt x="231828" y="1065124"/>
                  </a:lnTo>
                  <a:lnTo>
                    <a:pt x="230240" y="1072107"/>
                  </a:lnTo>
                  <a:lnTo>
                    <a:pt x="228970" y="1079726"/>
                  </a:lnTo>
                  <a:lnTo>
                    <a:pt x="227699" y="1087343"/>
                  </a:lnTo>
                  <a:lnTo>
                    <a:pt x="226747" y="1095596"/>
                  </a:lnTo>
                  <a:lnTo>
                    <a:pt x="225794" y="1104484"/>
                  </a:lnTo>
                  <a:lnTo>
                    <a:pt x="225159" y="1113372"/>
                  </a:lnTo>
                  <a:lnTo>
                    <a:pt x="224524" y="1122894"/>
                  </a:lnTo>
                  <a:lnTo>
                    <a:pt x="224206" y="1132734"/>
                  </a:lnTo>
                  <a:lnTo>
                    <a:pt x="223889" y="1143209"/>
                  </a:lnTo>
                  <a:lnTo>
                    <a:pt x="224206" y="1157493"/>
                  </a:lnTo>
                  <a:lnTo>
                    <a:pt x="224841" y="1172729"/>
                  </a:lnTo>
                  <a:lnTo>
                    <a:pt x="225794" y="1188282"/>
                  </a:lnTo>
                  <a:lnTo>
                    <a:pt x="227382" y="1205105"/>
                  </a:lnTo>
                  <a:lnTo>
                    <a:pt x="229605" y="1222563"/>
                  </a:lnTo>
                  <a:lnTo>
                    <a:pt x="232146" y="1240974"/>
                  </a:lnTo>
                  <a:lnTo>
                    <a:pt x="235321" y="1260019"/>
                  </a:lnTo>
                  <a:lnTo>
                    <a:pt x="239132" y="1280016"/>
                  </a:lnTo>
                  <a:lnTo>
                    <a:pt x="243578" y="1300648"/>
                  </a:lnTo>
                  <a:lnTo>
                    <a:pt x="248342" y="1322233"/>
                  </a:lnTo>
                  <a:lnTo>
                    <a:pt x="254376" y="1344769"/>
                  </a:lnTo>
                  <a:lnTo>
                    <a:pt x="260409" y="1367941"/>
                  </a:lnTo>
                  <a:lnTo>
                    <a:pt x="267396" y="1392065"/>
                  </a:lnTo>
                  <a:lnTo>
                    <a:pt x="275018" y="1416823"/>
                  </a:lnTo>
                  <a:lnTo>
                    <a:pt x="283275" y="1442851"/>
                  </a:lnTo>
                  <a:lnTo>
                    <a:pt x="292167" y="1469514"/>
                  </a:lnTo>
                  <a:lnTo>
                    <a:pt x="292167" y="1731384"/>
                  </a:lnTo>
                  <a:lnTo>
                    <a:pt x="270572" y="1911360"/>
                  </a:lnTo>
                  <a:lnTo>
                    <a:pt x="266126" y="1909456"/>
                  </a:lnTo>
                  <a:lnTo>
                    <a:pt x="261362" y="1907234"/>
                  </a:lnTo>
                  <a:lnTo>
                    <a:pt x="257234" y="1904694"/>
                  </a:lnTo>
                  <a:lnTo>
                    <a:pt x="252788" y="1902155"/>
                  </a:lnTo>
                  <a:lnTo>
                    <a:pt x="248342" y="1899298"/>
                  </a:lnTo>
                  <a:lnTo>
                    <a:pt x="244213" y="1896441"/>
                  </a:lnTo>
                  <a:lnTo>
                    <a:pt x="240402" y="1893267"/>
                  </a:lnTo>
                  <a:lnTo>
                    <a:pt x="236592" y="1889776"/>
                  </a:lnTo>
                  <a:lnTo>
                    <a:pt x="232781" y="1886284"/>
                  </a:lnTo>
                  <a:lnTo>
                    <a:pt x="229287" y="1882792"/>
                  </a:lnTo>
                  <a:lnTo>
                    <a:pt x="226112" y="1878666"/>
                  </a:lnTo>
                  <a:lnTo>
                    <a:pt x="222936" y="1874540"/>
                  </a:lnTo>
                  <a:lnTo>
                    <a:pt x="219760" y="1870096"/>
                  </a:lnTo>
                  <a:lnTo>
                    <a:pt x="216902" y="1865652"/>
                  </a:lnTo>
                  <a:lnTo>
                    <a:pt x="214361" y="1861208"/>
                  </a:lnTo>
                  <a:lnTo>
                    <a:pt x="212138" y="1856447"/>
                  </a:lnTo>
                  <a:lnTo>
                    <a:pt x="198165" y="1826927"/>
                  </a:lnTo>
                  <a:lnTo>
                    <a:pt x="184510" y="1797724"/>
                  </a:lnTo>
                  <a:lnTo>
                    <a:pt x="171489" y="1769474"/>
                  </a:lnTo>
                  <a:lnTo>
                    <a:pt x="159421" y="1741541"/>
                  </a:lnTo>
                  <a:lnTo>
                    <a:pt x="147354" y="1714244"/>
                  </a:lnTo>
                  <a:lnTo>
                    <a:pt x="135921" y="1687263"/>
                  </a:lnTo>
                  <a:lnTo>
                    <a:pt x="125124" y="1660917"/>
                  </a:lnTo>
                  <a:lnTo>
                    <a:pt x="114961" y="1634889"/>
                  </a:lnTo>
                  <a:lnTo>
                    <a:pt x="105117" y="1609813"/>
                  </a:lnTo>
                  <a:lnTo>
                    <a:pt x="95589" y="1584737"/>
                  </a:lnTo>
                  <a:lnTo>
                    <a:pt x="87015" y="1560296"/>
                  </a:lnTo>
                  <a:lnTo>
                    <a:pt x="78123" y="1536172"/>
                  </a:lnTo>
                  <a:lnTo>
                    <a:pt x="70184" y="1512683"/>
                  </a:lnTo>
                  <a:lnTo>
                    <a:pt x="62880" y="1489829"/>
                  </a:lnTo>
                  <a:lnTo>
                    <a:pt x="55893" y="1466975"/>
                  </a:lnTo>
                  <a:lnTo>
                    <a:pt x="49224" y="1445073"/>
                  </a:lnTo>
                  <a:lnTo>
                    <a:pt x="43190" y="1423171"/>
                  </a:lnTo>
                  <a:lnTo>
                    <a:pt x="37474" y="1401904"/>
                  </a:lnTo>
                  <a:lnTo>
                    <a:pt x="32393" y="1380955"/>
                  </a:lnTo>
                  <a:lnTo>
                    <a:pt x="27311" y="1360323"/>
                  </a:lnTo>
                  <a:lnTo>
                    <a:pt x="22865" y="1340325"/>
                  </a:lnTo>
                  <a:lnTo>
                    <a:pt x="18737" y="1320646"/>
                  </a:lnTo>
                  <a:lnTo>
                    <a:pt x="15244" y="1301283"/>
                  </a:lnTo>
                  <a:lnTo>
                    <a:pt x="12068" y="1282238"/>
                  </a:lnTo>
                  <a:lnTo>
                    <a:pt x="9210" y="1263828"/>
                  </a:lnTo>
                  <a:lnTo>
                    <a:pt x="6987" y="1245417"/>
                  </a:lnTo>
                  <a:lnTo>
                    <a:pt x="4764" y="1227642"/>
                  </a:lnTo>
                  <a:lnTo>
                    <a:pt x="3176" y="1210184"/>
                  </a:lnTo>
                  <a:lnTo>
                    <a:pt x="1906" y="1192726"/>
                  </a:lnTo>
                  <a:lnTo>
                    <a:pt x="953" y="1175903"/>
                  </a:lnTo>
                  <a:lnTo>
                    <a:pt x="318" y="1159397"/>
                  </a:lnTo>
                  <a:lnTo>
                    <a:pt x="0" y="1143209"/>
                  </a:lnTo>
                  <a:lnTo>
                    <a:pt x="318" y="1127973"/>
                  </a:lnTo>
                  <a:lnTo>
                    <a:pt x="953" y="1113054"/>
                  </a:lnTo>
                  <a:lnTo>
                    <a:pt x="1588" y="1098136"/>
                  </a:lnTo>
                  <a:lnTo>
                    <a:pt x="2858" y="1083534"/>
                  </a:lnTo>
                  <a:lnTo>
                    <a:pt x="4446" y="1069251"/>
                  </a:lnTo>
                  <a:lnTo>
                    <a:pt x="6034" y="1055284"/>
                  </a:lnTo>
                  <a:lnTo>
                    <a:pt x="8257" y="1041953"/>
                  </a:lnTo>
                  <a:lnTo>
                    <a:pt x="10798" y="1028304"/>
                  </a:lnTo>
                  <a:lnTo>
                    <a:pt x="13656" y="1014972"/>
                  </a:lnTo>
                  <a:lnTo>
                    <a:pt x="16832" y="1002275"/>
                  </a:lnTo>
                  <a:lnTo>
                    <a:pt x="20325" y="989579"/>
                  </a:lnTo>
                  <a:lnTo>
                    <a:pt x="23818" y="977199"/>
                  </a:lnTo>
                  <a:lnTo>
                    <a:pt x="27947" y="965138"/>
                  </a:lnTo>
                  <a:lnTo>
                    <a:pt x="32710" y="953393"/>
                  </a:lnTo>
                  <a:lnTo>
                    <a:pt x="37474" y="941966"/>
                  </a:lnTo>
                  <a:lnTo>
                    <a:pt x="42555" y="930539"/>
                  </a:lnTo>
                  <a:lnTo>
                    <a:pt x="47636" y="919429"/>
                  </a:lnTo>
                  <a:lnTo>
                    <a:pt x="53352" y="908955"/>
                  </a:lnTo>
                  <a:lnTo>
                    <a:pt x="59069" y="898797"/>
                  </a:lnTo>
                  <a:lnTo>
                    <a:pt x="65420" y="888640"/>
                  </a:lnTo>
                  <a:lnTo>
                    <a:pt x="71772" y="879117"/>
                  </a:lnTo>
                  <a:lnTo>
                    <a:pt x="78441" y="869595"/>
                  </a:lnTo>
                  <a:lnTo>
                    <a:pt x="85427" y="860390"/>
                  </a:lnTo>
                  <a:lnTo>
                    <a:pt x="92414" y="851819"/>
                  </a:lnTo>
                  <a:lnTo>
                    <a:pt x="99718" y="843567"/>
                  </a:lnTo>
                  <a:lnTo>
                    <a:pt x="107340" y="835314"/>
                  </a:lnTo>
                  <a:lnTo>
                    <a:pt x="114961" y="827696"/>
                  </a:lnTo>
                  <a:lnTo>
                    <a:pt x="122583" y="820078"/>
                  </a:lnTo>
                  <a:lnTo>
                    <a:pt x="130522" y="813094"/>
                  </a:lnTo>
                  <a:lnTo>
                    <a:pt x="138462" y="806429"/>
                  </a:lnTo>
                  <a:lnTo>
                    <a:pt x="146719" y="800080"/>
                  </a:lnTo>
                  <a:lnTo>
                    <a:pt x="154975" y="794049"/>
                  </a:lnTo>
                  <a:lnTo>
                    <a:pt x="163232" y="788653"/>
                  </a:lnTo>
                  <a:lnTo>
                    <a:pt x="171489" y="783257"/>
                  </a:lnTo>
                  <a:lnTo>
                    <a:pt x="179746" y="778179"/>
                  </a:lnTo>
                  <a:lnTo>
                    <a:pt x="188321" y="773417"/>
                  </a:lnTo>
                  <a:lnTo>
                    <a:pt x="196895" y="768973"/>
                  </a:lnTo>
                  <a:lnTo>
                    <a:pt x="205152" y="764530"/>
                  </a:lnTo>
                  <a:lnTo>
                    <a:pt x="213409" y="760403"/>
                  </a:lnTo>
                  <a:lnTo>
                    <a:pt x="221666" y="756912"/>
                  </a:lnTo>
                  <a:lnTo>
                    <a:pt x="229605" y="753420"/>
                  </a:lnTo>
                  <a:lnTo>
                    <a:pt x="237862" y="750246"/>
                  </a:lnTo>
                  <a:lnTo>
                    <a:pt x="245801" y="747389"/>
                  </a:lnTo>
                  <a:lnTo>
                    <a:pt x="254376" y="744532"/>
                  </a:lnTo>
                  <a:lnTo>
                    <a:pt x="269937" y="739771"/>
                  </a:lnTo>
                  <a:lnTo>
                    <a:pt x="285498" y="735645"/>
                  </a:lnTo>
                  <a:lnTo>
                    <a:pt x="300424" y="732470"/>
                  </a:lnTo>
                  <a:lnTo>
                    <a:pt x="315349" y="729931"/>
                  </a:lnTo>
                  <a:lnTo>
                    <a:pt x="329323" y="727709"/>
                  </a:lnTo>
                  <a:lnTo>
                    <a:pt x="342978" y="726439"/>
                  </a:lnTo>
                  <a:lnTo>
                    <a:pt x="355681" y="725170"/>
                  </a:lnTo>
                  <a:lnTo>
                    <a:pt x="368066" y="724535"/>
                  </a:lnTo>
                  <a:lnTo>
                    <a:pt x="379499" y="724218"/>
                  </a:lnTo>
                  <a:lnTo>
                    <a:pt x="389979" y="723900"/>
                  </a:lnTo>
                  <a:close/>
                  <a:moveTo>
                    <a:pt x="691663" y="0"/>
                  </a:moveTo>
                  <a:lnTo>
                    <a:pt x="699930" y="0"/>
                  </a:lnTo>
                  <a:lnTo>
                    <a:pt x="707562" y="0"/>
                  </a:lnTo>
                  <a:lnTo>
                    <a:pt x="715511" y="318"/>
                  </a:lnTo>
                  <a:lnTo>
                    <a:pt x="723143" y="954"/>
                  </a:lnTo>
                  <a:lnTo>
                    <a:pt x="731092" y="1590"/>
                  </a:lnTo>
                  <a:lnTo>
                    <a:pt x="739042" y="2544"/>
                  </a:lnTo>
                  <a:lnTo>
                    <a:pt x="746991" y="3498"/>
                  </a:lnTo>
                  <a:lnTo>
                    <a:pt x="754941" y="4770"/>
                  </a:lnTo>
                  <a:lnTo>
                    <a:pt x="762890" y="6360"/>
                  </a:lnTo>
                  <a:lnTo>
                    <a:pt x="770840" y="8268"/>
                  </a:lnTo>
                  <a:lnTo>
                    <a:pt x="778789" y="10175"/>
                  </a:lnTo>
                  <a:lnTo>
                    <a:pt x="786421" y="12083"/>
                  </a:lnTo>
                  <a:lnTo>
                    <a:pt x="794053" y="14627"/>
                  </a:lnTo>
                  <a:lnTo>
                    <a:pt x="801684" y="16853"/>
                  </a:lnTo>
                  <a:lnTo>
                    <a:pt x="809634" y="19715"/>
                  </a:lnTo>
                  <a:lnTo>
                    <a:pt x="816947" y="22577"/>
                  </a:lnTo>
                  <a:lnTo>
                    <a:pt x="824261" y="25438"/>
                  </a:lnTo>
                  <a:lnTo>
                    <a:pt x="831256" y="28618"/>
                  </a:lnTo>
                  <a:lnTo>
                    <a:pt x="838252" y="32116"/>
                  </a:lnTo>
                  <a:lnTo>
                    <a:pt x="845247" y="35614"/>
                  </a:lnTo>
                  <a:lnTo>
                    <a:pt x="851925" y="39112"/>
                  </a:lnTo>
                  <a:lnTo>
                    <a:pt x="858921" y="42927"/>
                  </a:lnTo>
                  <a:lnTo>
                    <a:pt x="872276" y="51513"/>
                  </a:lnTo>
                  <a:lnTo>
                    <a:pt x="884677" y="60098"/>
                  </a:lnTo>
                  <a:lnTo>
                    <a:pt x="896760" y="69320"/>
                  </a:lnTo>
                  <a:lnTo>
                    <a:pt x="908526" y="79177"/>
                  </a:lnTo>
                  <a:lnTo>
                    <a:pt x="919655" y="89353"/>
                  </a:lnTo>
                  <a:lnTo>
                    <a:pt x="930466" y="100482"/>
                  </a:lnTo>
                  <a:lnTo>
                    <a:pt x="940324" y="111929"/>
                  </a:lnTo>
                  <a:lnTo>
                    <a:pt x="949863" y="123695"/>
                  </a:lnTo>
                  <a:lnTo>
                    <a:pt x="958449" y="135778"/>
                  </a:lnTo>
                  <a:lnTo>
                    <a:pt x="966716" y="148497"/>
                  </a:lnTo>
                  <a:lnTo>
                    <a:pt x="974666" y="161534"/>
                  </a:lnTo>
                  <a:lnTo>
                    <a:pt x="981661" y="174889"/>
                  </a:lnTo>
                  <a:lnTo>
                    <a:pt x="988021" y="188563"/>
                  </a:lnTo>
                  <a:lnTo>
                    <a:pt x="993744" y="202554"/>
                  </a:lnTo>
                  <a:lnTo>
                    <a:pt x="998832" y="217181"/>
                  </a:lnTo>
                  <a:lnTo>
                    <a:pt x="1003284" y="231490"/>
                  </a:lnTo>
                  <a:lnTo>
                    <a:pt x="1007100" y="246435"/>
                  </a:lnTo>
                  <a:lnTo>
                    <a:pt x="1009961" y="261380"/>
                  </a:lnTo>
                  <a:lnTo>
                    <a:pt x="1012187" y="276643"/>
                  </a:lnTo>
                  <a:lnTo>
                    <a:pt x="1013777" y="291906"/>
                  </a:lnTo>
                  <a:lnTo>
                    <a:pt x="1014095" y="299856"/>
                  </a:lnTo>
                  <a:lnTo>
                    <a:pt x="1014413" y="307488"/>
                  </a:lnTo>
                  <a:lnTo>
                    <a:pt x="1014413" y="315119"/>
                  </a:lnTo>
                  <a:lnTo>
                    <a:pt x="1014413" y="323387"/>
                  </a:lnTo>
                  <a:lnTo>
                    <a:pt x="1014095" y="331018"/>
                  </a:lnTo>
                  <a:lnTo>
                    <a:pt x="1013459" y="338968"/>
                  </a:lnTo>
                  <a:lnTo>
                    <a:pt x="1012823" y="346917"/>
                  </a:lnTo>
                  <a:lnTo>
                    <a:pt x="1011869" y="354867"/>
                  </a:lnTo>
                  <a:lnTo>
                    <a:pt x="1010915" y="362498"/>
                  </a:lnTo>
                  <a:lnTo>
                    <a:pt x="1009644" y="370448"/>
                  </a:lnTo>
                  <a:lnTo>
                    <a:pt x="1008054" y="378715"/>
                  </a:lnTo>
                  <a:lnTo>
                    <a:pt x="1006146" y="386665"/>
                  </a:lnTo>
                  <a:lnTo>
                    <a:pt x="1004238" y="394614"/>
                  </a:lnTo>
                  <a:lnTo>
                    <a:pt x="1002330" y="402246"/>
                  </a:lnTo>
                  <a:lnTo>
                    <a:pt x="999786" y="409877"/>
                  </a:lnTo>
                  <a:lnTo>
                    <a:pt x="997560" y="417509"/>
                  </a:lnTo>
                  <a:lnTo>
                    <a:pt x="994698" y="424822"/>
                  </a:lnTo>
                  <a:lnTo>
                    <a:pt x="991837" y="432136"/>
                  </a:lnTo>
                  <a:lnTo>
                    <a:pt x="988975" y="439767"/>
                  </a:lnTo>
                  <a:lnTo>
                    <a:pt x="985795" y="447081"/>
                  </a:lnTo>
                  <a:lnTo>
                    <a:pt x="982297" y="454077"/>
                  </a:lnTo>
                  <a:lnTo>
                    <a:pt x="978799" y="461072"/>
                  </a:lnTo>
                  <a:lnTo>
                    <a:pt x="975302" y="467750"/>
                  </a:lnTo>
                  <a:lnTo>
                    <a:pt x="971486" y="474427"/>
                  </a:lnTo>
                  <a:lnTo>
                    <a:pt x="962900" y="487465"/>
                  </a:lnTo>
                  <a:lnTo>
                    <a:pt x="954315" y="500502"/>
                  </a:lnTo>
                  <a:lnTo>
                    <a:pt x="945093" y="512585"/>
                  </a:lnTo>
                  <a:lnTo>
                    <a:pt x="935236" y="524032"/>
                  </a:lnTo>
                  <a:lnTo>
                    <a:pt x="925061" y="535162"/>
                  </a:lnTo>
                  <a:lnTo>
                    <a:pt x="914249" y="545973"/>
                  </a:lnTo>
                  <a:lnTo>
                    <a:pt x="902484" y="556148"/>
                  </a:lnTo>
                  <a:lnTo>
                    <a:pt x="890719" y="565370"/>
                  </a:lnTo>
                  <a:lnTo>
                    <a:pt x="878635" y="574273"/>
                  </a:lnTo>
                  <a:lnTo>
                    <a:pt x="865916" y="582541"/>
                  </a:lnTo>
                  <a:lnTo>
                    <a:pt x="852879" y="590172"/>
                  </a:lnTo>
                  <a:lnTo>
                    <a:pt x="839524" y="597168"/>
                  </a:lnTo>
                  <a:lnTo>
                    <a:pt x="825851" y="603846"/>
                  </a:lnTo>
                  <a:lnTo>
                    <a:pt x="811859" y="609569"/>
                  </a:lnTo>
                  <a:lnTo>
                    <a:pt x="797232" y="614657"/>
                  </a:lnTo>
                  <a:lnTo>
                    <a:pt x="782923" y="619109"/>
                  </a:lnTo>
                  <a:lnTo>
                    <a:pt x="767978" y="622606"/>
                  </a:lnTo>
                  <a:lnTo>
                    <a:pt x="753033" y="625786"/>
                  </a:lnTo>
                  <a:lnTo>
                    <a:pt x="737770" y="628012"/>
                  </a:lnTo>
                  <a:lnTo>
                    <a:pt x="722507" y="629602"/>
                  </a:lnTo>
                  <a:lnTo>
                    <a:pt x="714557" y="629920"/>
                  </a:lnTo>
                  <a:lnTo>
                    <a:pt x="706926" y="630238"/>
                  </a:lnTo>
                  <a:lnTo>
                    <a:pt x="699294" y="630238"/>
                  </a:lnTo>
                  <a:lnTo>
                    <a:pt x="691027" y="630238"/>
                  </a:lnTo>
                  <a:lnTo>
                    <a:pt x="683395" y="629920"/>
                  </a:lnTo>
                  <a:lnTo>
                    <a:pt x="675446" y="629284"/>
                  </a:lnTo>
                  <a:lnTo>
                    <a:pt x="667496" y="628648"/>
                  </a:lnTo>
                  <a:lnTo>
                    <a:pt x="659547" y="627694"/>
                  </a:lnTo>
                  <a:lnTo>
                    <a:pt x="651915" y="626740"/>
                  </a:lnTo>
                  <a:lnTo>
                    <a:pt x="643966" y="625150"/>
                  </a:lnTo>
                  <a:lnTo>
                    <a:pt x="635698" y="623878"/>
                  </a:lnTo>
                  <a:lnTo>
                    <a:pt x="627749" y="621970"/>
                  </a:lnTo>
                  <a:lnTo>
                    <a:pt x="619799" y="620063"/>
                  </a:lnTo>
                  <a:lnTo>
                    <a:pt x="612167" y="617837"/>
                  </a:lnTo>
                  <a:lnTo>
                    <a:pt x="604536" y="615611"/>
                  </a:lnTo>
                  <a:lnTo>
                    <a:pt x="596904" y="613067"/>
                  </a:lnTo>
                  <a:lnTo>
                    <a:pt x="589591" y="610523"/>
                  </a:lnTo>
                  <a:lnTo>
                    <a:pt x="582277" y="607661"/>
                  </a:lnTo>
                  <a:lnTo>
                    <a:pt x="574646" y="604800"/>
                  </a:lnTo>
                  <a:lnTo>
                    <a:pt x="567332" y="601620"/>
                  </a:lnTo>
                  <a:lnTo>
                    <a:pt x="560337" y="597804"/>
                  </a:lnTo>
                  <a:lnTo>
                    <a:pt x="553341" y="594306"/>
                  </a:lnTo>
                  <a:lnTo>
                    <a:pt x="546663" y="590808"/>
                  </a:lnTo>
                  <a:lnTo>
                    <a:pt x="539986" y="586993"/>
                  </a:lnTo>
                  <a:lnTo>
                    <a:pt x="526949" y="578725"/>
                  </a:lnTo>
                  <a:lnTo>
                    <a:pt x="513911" y="570140"/>
                  </a:lnTo>
                  <a:lnTo>
                    <a:pt x="501828" y="560918"/>
                  </a:lnTo>
                  <a:lnTo>
                    <a:pt x="490381" y="551061"/>
                  </a:lnTo>
                  <a:lnTo>
                    <a:pt x="479252" y="540249"/>
                  </a:lnTo>
                  <a:lnTo>
                    <a:pt x="468440" y="529438"/>
                  </a:lnTo>
                  <a:lnTo>
                    <a:pt x="458265" y="518309"/>
                  </a:lnTo>
                  <a:lnTo>
                    <a:pt x="449043" y="506544"/>
                  </a:lnTo>
                  <a:lnTo>
                    <a:pt x="440140" y="494460"/>
                  </a:lnTo>
                  <a:lnTo>
                    <a:pt x="431872" y="481423"/>
                  </a:lnTo>
                  <a:lnTo>
                    <a:pt x="424241" y="468386"/>
                  </a:lnTo>
                  <a:lnTo>
                    <a:pt x="417245" y="455031"/>
                  </a:lnTo>
                  <a:lnTo>
                    <a:pt x="410568" y="441675"/>
                  </a:lnTo>
                  <a:lnTo>
                    <a:pt x="404844" y="427366"/>
                  </a:lnTo>
                  <a:lnTo>
                    <a:pt x="399756" y="413057"/>
                  </a:lnTo>
                  <a:lnTo>
                    <a:pt x="395305" y="398430"/>
                  </a:lnTo>
                  <a:lnTo>
                    <a:pt x="391489" y="383803"/>
                  </a:lnTo>
                  <a:lnTo>
                    <a:pt x="388627" y="368540"/>
                  </a:lnTo>
                  <a:lnTo>
                    <a:pt x="386401" y="353277"/>
                  </a:lnTo>
                  <a:lnTo>
                    <a:pt x="384811" y="338014"/>
                  </a:lnTo>
                  <a:lnTo>
                    <a:pt x="384493" y="330382"/>
                  </a:lnTo>
                  <a:lnTo>
                    <a:pt x="384175" y="322751"/>
                  </a:lnTo>
                  <a:lnTo>
                    <a:pt x="384175" y="314483"/>
                  </a:lnTo>
                  <a:lnTo>
                    <a:pt x="384175" y="306851"/>
                  </a:lnTo>
                  <a:lnTo>
                    <a:pt x="384493" y="298902"/>
                  </a:lnTo>
                  <a:lnTo>
                    <a:pt x="385129" y="291270"/>
                  </a:lnTo>
                  <a:lnTo>
                    <a:pt x="385765" y="283321"/>
                  </a:lnTo>
                  <a:lnTo>
                    <a:pt x="386719" y="275371"/>
                  </a:lnTo>
                  <a:lnTo>
                    <a:pt x="387673" y="267422"/>
                  </a:lnTo>
                  <a:lnTo>
                    <a:pt x="389263" y="259472"/>
                  </a:lnTo>
                  <a:lnTo>
                    <a:pt x="390535" y="251523"/>
                  </a:lnTo>
                  <a:lnTo>
                    <a:pt x="392443" y="243573"/>
                  </a:lnTo>
                  <a:lnTo>
                    <a:pt x="394351" y="235624"/>
                  </a:lnTo>
                  <a:lnTo>
                    <a:pt x="396577" y="227992"/>
                  </a:lnTo>
                  <a:lnTo>
                    <a:pt x="398802" y="220361"/>
                  </a:lnTo>
                  <a:lnTo>
                    <a:pt x="401346" y="212729"/>
                  </a:lnTo>
                  <a:lnTo>
                    <a:pt x="403890" y="204780"/>
                  </a:lnTo>
                  <a:lnTo>
                    <a:pt x="406752" y="197466"/>
                  </a:lnTo>
                  <a:lnTo>
                    <a:pt x="409614" y="190153"/>
                  </a:lnTo>
                  <a:lnTo>
                    <a:pt x="412794" y="183157"/>
                  </a:lnTo>
                  <a:lnTo>
                    <a:pt x="416609" y="176161"/>
                  </a:lnTo>
                  <a:lnTo>
                    <a:pt x="420107" y="169166"/>
                  </a:lnTo>
                  <a:lnTo>
                    <a:pt x="423605" y="162488"/>
                  </a:lnTo>
                  <a:lnTo>
                    <a:pt x="427421" y="155811"/>
                  </a:lnTo>
                  <a:lnTo>
                    <a:pt x="435688" y="142137"/>
                  </a:lnTo>
                  <a:lnTo>
                    <a:pt x="444274" y="129736"/>
                  </a:lnTo>
                  <a:lnTo>
                    <a:pt x="453495" y="117653"/>
                  </a:lnTo>
                  <a:lnTo>
                    <a:pt x="463352" y="105888"/>
                  </a:lnTo>
                  <a:lnTo>
                    <a:pt x="474164" y="94758"/>
                  </a:lnTo>
                  <a:lnTo>
                    <a:pt x="484975" y="83947"/>
                  </a:lnTo>
                  <a:lnTo>
                    <a:pt x="496104" y="74090"/>
                  </a:lnTo>
                  <a:lnTo>
                    <a:pt x="507870" y="64550"/>
                  </a:lnTo>
                  <a:lnTo>
                    <a:pt x="519953" y="55965"/>
                  </a:lnTo>
                  <a:lnTo>
                    <a:pt x="532990" y="47697"/>
                  </a:lnTo>
                  <a:lnTo>
                    <a:pt x="546027" y="39748"/>
                  </a:lnTo>
                  <a:lnTo>
                    <a:pt x="559383" y="32752"/>
                  </a:lnTo>
                  <a:lnTo>
                    <a:pt x="572738" y="26392"/>
                  </a:lnTo>
                  <a:lnTo>
                    <a:pt x="587047" y="20669"/>
                  </a:lnTo>
                  <a:lnTo>
                    <a:pt x="601356" y="15581"/>
                  </a:lnTo>
                  <a:lnTo>
                    <a:pt x="615983" y="11129"/>
                  </a:lnTo>
                  <a:lnTo>
                    <a:pt x="630610" y="7314"/>
                  </a:lnTo>
                  <a:lnTo>
                    <a:pt x="645873" y="4452"/>
                  </a:lnTo>
                  <a:lnTo>
                    <a:pt x="661137" y="2226"/>
                  </a:lnTo>
                  <a:lnTo>
                    <a:pt x="676400" y="636"/>
                  </a:lnTo>
                  <a:lnTo>
                    <a:pt x="684031" y="318"/>
                  </a:lnTo>
                  <a:lnTo>
                    <a:pt x="69166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57" name="KSO_Shape"/>
            <p:cNvSpPr>
              <a:spLocks/>
            </p:cNvSpPr>
            <p:nvPr/>
          </p:nvSpPr>
          <p:spPr bwMode="auto">
            <a:xfrm flipH="1">
              <a:off x="3224619" y="2316743"/>
              <a:ext cx="277812" cy="631391"/>
            </a:xfrm>
            <a:custGeom>
              <a:avLst/>
              <a:gdLst/>
              <a:ahLst/>
              <a:cxnLst/>
              <a:rect l="0" t="0" r="r" b="b"/>
              <a:pathLst>
                <a:path w="1397000" h="3173413">
                  <a:moveTo>
                    <a:pt x="389979" y="723900"/>
                  </a:moveTo>
                  <a:lnTo>
                    <a:pt x="405857" y="724218"/>
                  </a:lnTo>
                  <a:lnTo>
                    <a:pt x="419513" y="724852"/>
                  </a:lnTo>
                  <a:lnTo>
                    <a:pt x="423959" y="724535"/>
                  </a:lnTo>
                  <a:lnTo>
                    <a:pt x="428405" y="724535"/>
                  </a:lnTo>
                  <a:lnTo>
                    <a:pt x="969230" y="724535"/>
                  </a:lnTo>
                  <a:lnTo>
                    <a:pt x="973677" y="724535"/>
                  </a:lnTo>
                  <a:lnTo>
                    <a:pt x="978123" y="724852"/>
                  </a:lnTo>
                  <a:lnTo>
                    <a:pt x="991461" y="724218"/>
                  </a:lnTo>
                  <a:lnTo>
                    <a:pt x="1007339" y="723900"/>
                  </a:lnTo>
                  <a:lnTo>
                    <a:pt x="1023853" y="724218"/>
                  </a:lnTo>
                  <a:lnTo>
                    <a:pt x="1041637" y="725170"/>
                  </a:lnTo>
                  <a:lnTo>
                    <a:pt x="1051164" y="725805"/>
                  </a:lnTo>
                  <a:lnTo>
                    <a:pt x="1061009" y="727074"/>
                  </a:lnTo>
                  <a:lnTo>
                    <a:pt x="1071171" y="728344"/>
                  </a:lnTo>
                  <a:lnTo>
                    <a:pt x="1082286" y="729931"/>
                  </a:lnTo>
                  <a:lnTo>
                    <a:pt x="1093084" y="731835"/>
                  </a:lnTo>
                  <a:lnTo>
                    <a:pt x="1104199" y="734057"/>
                  </a:lnTo>
                  <a:lnTo>
                    <a:pt x="1115631" y="736914"/>
                  </a:lnTo>
                  <a:lnTo>
                    <a:pt x="1127064" y="739771"/>
                  </a:lnTo>
                  <a:lnTo>
                    <a:pt x="1139132" y="743263"/>
                  </a:lnTo>
                  <a:lnTo>
                    <a:pt x="1151199" y="747389"/>
                  </a:lnTo>
                  <a:lnTo>
                    <a:pt x="1163585" y="751833"/>
                  </a:lnTo>
                  <a:lnTo>
                    <a:pt x="1175652" y="756912"/>
                  </a:lnTo>
                  <a:lnTo>
                    <a:pt x="1188355" y="762308"/>
                  </a:lnTo>
                  <a:lnTo>
                    <a:pt x="1201058" y="768656"/>
                  </a:lnTo>
                  <a:lnTo>
                    <a:pt x="1213443" y="775639"/>
                  </a:lnTo>
                  <a:lnTo>
                    <a:pt x="1225829" y="782940"/>
                  </a:lnTo>
                  <a:lnTo>
                    <a:pt x="1238214" y="791193"/>
                  </a:lnTo>
                  <a:lnTo>
                    <a:pt x="1250917" y="800080"/>
                  </a:lnTo>
                  <a:lnTo>
                    <a:pt x="1262985" y="809920"/>
                  </a:lnTo>
                  <a:lnTo>
                    <a:pt x="1274735" y="820713"/>
                  </a:lnTo>
                  <a:lnTo>
                    <a:pt x="1286167" y="831822"/>
                  </a:lnTo>
                  <a:lnTo>
                    <a:pt x="1291884" y="837536"/>
                  </a:lnTo>
                  <a:lnTo>
                    <a:pt x="1297600" y="843567"/>
                  </a:lnTo>
                  <a:lnTo>
                    <a:pt x="1303316" y="849598"/>
                  </a:lnTo>
                  <a:lnTo>
                    <a:pt x="1308715" y="855946"/>
                  </a:lnTo>
                  <a:lnTo>
                    <a:pt x="1313796" y="862612"/>
                  </a:lnTo>
                  <a:lnTo>
                    <a:pt x="1318877" y="869277"/>
                  </a:lnTo>
                  <a:lnTo>
                    <a:pt x="1323959" y="876578"/>
                  </a:lnTo>
                  <a:lnTo>
                    <a:pt x="1328722" y="883879"/>
                  </a:lnTo>
                  <a:lnTo>
                    <a:pt x="1333486" y="891179"/>
                  </a:lnTo>
                  <a:lnTo>
                    <a:pt x="1337932" y="898480"/>
                  </a:lnTo>
                  <a:lnTo>
                    <a:pt x="1342378" y="906098"/>
                  </a:lnTo>
                  <a:lnTo>
                    <a:pt x="1346824" y="914033"/>
                  </a:lnTo>
                  <a:lnTo>
                    <a:pt x="1350952" y="922286"/>
                  </a:lnTo>
                  <a:lnTo>
                    <a:pt x="1355081" y="930539"/>
                  </a:lnTo>
                  <a:lnTo>
                    <a:pt x="1360162" y="941966"/>
                  </a:lnTo>
                  <a:lnTo>
                    <a:pt x="1364925" y="953393"/>
                  </a:lnTo>
                  <a:lnTo>
                    <a:pt x="1369054" y="965138"/>
                  </a:lnTo>
                  <a:lnTo>
                    <a:pt x="1373182" y="977199"/>
                  </a:lnTo>
                  <a:lnTo>
                    <a:pt x="1376993" y="989579"/>
                  </a:lnTo>
                  <a:lnTo>
                    <a:pt x="1380486" y="1002275"/>
                  </a:lnTo>
                  <a:lnTo>
                    <a:pt x="1383662" y="1014972"/>
                  </a:lnTo>
                  <a:lnTo>
                    <a:pt x="1386520" y="1028304"/>
                  </a:lnTo>
                  <a:lnTo>
                    <a:pt x="1389061" y="1041953"/>
                  </a:lnTo>
                  <a:lnTo>
                    <a:pt x="1390966" y="1055284"/>
                  </a:lnTo>
                  <a:lnTo>
                    <a:pt x="1392872" y="1069251"/>
                  </a:lnTo>
                  <a:lnTo>
                    <a:pt x="1394460" y="1083534"/>
                  </a:lnTo>
                  <a:lnTo>
                    <a:pt x="1395730" y="1098136"/>
                  </a:lnTo>
                  <a:lnTo>
                    <a:pt x="1396365" y="1113054"/>
                  </a:lnTo>
                  <a:lnTo>
                    <a:pt x="1397000" y="1127973"/>
                  </a:lnTo>
                  <a:lnTo>
                    <a:pt x="1397000" y="1143209"/>
                  </a:lnTo>
                  <a:lnTo>
                    <a:pt x="1397000" y="1159397"/>
                  </a:lnTo>
                  <a:lnTo>
                    <a:pt x="1396365" y="1175903"/>
                  </a:lnTo>
                  <a:lnTo>
                    <a:pt x="1395412" y="1192726"/>
                  </a:lnTo>
                  <a:lnTo>
                    <a:pt x="1394142" y="1210184"/>
                  </a:lnTo>
                  <a:lnTo>
                    <a:pt x="1392554" y="1227642"/>
                  </a:lnTo>
                  <a:lnTo>
                    <a:pt x="1390331" y="1245417"/>
                  </a:lnTo>
                  <a:lnTo>
                    <a:pt x="1388108" y="1263828"/>
                  </a:lnTo>
                  <a:lnTo>
                    <a:pt x="1385250" y="1282238"/>
                  </a:lnTo>
                  <a:lnTo>
                    <a:pt x="1382074" y="1301283"/>
                  </a:lnTo>
                  <a:lnTo>
                    <a:pt x="1378263" y="1320646"/>
                  </a:lnTo>
                  <a:lnTo>
                    <a:pt x="1374453" y="1340325"/>
                  </a:lnTo>
                  <a:lnTo>
                    <a:pt x="1370007" y="1360323"/>
                  </a:lnTo>
                  <a:lnTo>
                    <a:pt x="1365243" y="1380955"/>
                  </a:lnTo>
                  <a:lnTo>
                    <a:pt x="1359844" y="1401904"/>
                  </a:lnTo>
                  <a:lnTo>
                    <a:pt x="1354446" y="1423171"/>
                  </a:lnTo>
                  <a:lnTo>
                    <a:pt x="1347777" y="1445073"/>
                  </a:lnTo>
                  <a:lnTo>
                    <a:pt x="1341425" y="1466975"/>
                  </a:lnTo>
                  <a:lnTo>
                    <a:pt x="1334438" y="1489829"/>
                  </a:lnTo>
                  <a:lnTo>
                    <a:pt x="1326817" y="1512683"/>
                  </a:lnTo>
                  <a:lnTo>
                    <a:pt x="1319195" y="1536172"/>
                  </a:lnTo>
                  <a:lnTo>
                    <a:pt x="1310621" y="1560296"/>
                  </a:lnTo>
                  <a:lnTo>
                    <a:pt x="1302046" y="1584737"/>
                  </a:lnTo>
                  <a:lnTo>
                    <a:pt x="1292201" y="1609813"/>
                  </a:lnTo>
                  <a:lnTo>
                    <a:pt x="1282357" y="1634889"/>
                  </a:lnTo>
                  <a:lnTo>
                    <a:pt x="1272194" y="1660917"/>
                  </a:lnTo>
                  <a:lnTo>
                    <a:pt x="1261397" y="1687263"/>
                  </a:lnTo>
                  <a:lnTo>
                    <a:pt x="1250282" y="1714244"/>
                  </a:lnTo>
                  <a:lnTo>
                    <a:pt x="1237897" y="1741541"/>
                  </a:lnTo>
                  <a:lnTo>
                    <a:pt x="1225829" y="1769474"/>
                  </a:lnTo>
                  <a:lnTo>
                    <a:pt x="1212808" y="1797724"/>
                  </a:lnTo>
                  <a:lnTo>
                    <a:pt x="1199470" y="1826927"/>
                  </a:lnTo>
                  <a:lnTo>
                    <a:pt x="1185180" y="1856447"/>
                  </a:lnTo>
                  <a:lnTo>
                    <a:pt x="1182957" y="1861208"/>
                  </a:lnTo>
                  <a:lnTo>
                    <a:pt x="1180416" y="1865652"/>
                  </a:lnTo>
                  <a:lnTo>
                    <a:pt x="1177558" y="1870096"/>
                  </a:lnTo>
                  <a:lnTo>
                    <a:pt x="1174382" y="1874540"/>
                  </a:lnTo>
                  <a:lnTo>
                    <a:pt x="1171206" y="1878666"/>
                  </a:lnTo>
                  <a:lnTo>
                    <a:pt x="1168031" y="1882792"/>
                  </a:lnTo>
                  <a:lnTo>
                    <a:pt x="1164537" y="1886284"/>
                  </a:lnTo>
                  <a:lnTo>
                    <a:pt x="1160726" y="1889776"/>
                  </a:lnTo>
                  <a:lnTo>
                    <a:pt x="1156916" y="1893267"/>
                  </a:lnTo>
                  <a:lnTo>
                    <a:pt x="1153105" y="1896441"/>
                  </a:lnTo>
                  <a:lnTo>
                    <a:pt x="1148976" y="1899298"/>
                  </a:lnTo>
                  <a:lnTo>
                    <a:pt x="1144848" y="1902155"/>
                  </a:lnTo>
                  <a:lnTo>
                    <a:pt x="1140719" y="1904694"/>
                  </a:lnTo>
                  <a:lnTo>
                    <a:pt x="1136273" y="1907234"/>
                  </a:lnTo>
                  <a:lnTo>
                    <a:pt x="1131510" y="1909456"/>
                  </a:lnTo>
                  <a:lnTo>
                    <a:pt x="1126746" y="1911360"/>
                  </a:lnTo>
                  <a:lnTo>
                    <a:pt x="1105151" y="1731702"/>
                  </a:lnTo>
                  <a:lnTo>
                    <a:pt x="1105151" y="1469197"/>
                  </a:lnTo>
                  <a:lnTo>
                    <a:pt x="1114043" y="1442851"/>
                  </a:lnTo>
                  <a:lnTo>
                    <a:pt x="1122300" y="1416823"/>
                  </a:lnTo>
                  <a:lnTo>
                    <a:pt x="1129922" y="1391747"/>
                  </a:lnTo>
                  <a:lnTo>
                    <a:pt x="1137226" y="1367623"/>
                  </a:lnTo>
                  <a:lnTo>
                    <a:pt x="1143260" y="1344452"/>
                  </a:lnTo>
                  <a:lnTo>
                    <a:pt x="1148976" y="1322233"/>
                  </a:lnTo>
                  <a:lnTo>
                    <a:pt x="1153740" y="1300331"/>
                  </a:lnTo>
                  <a:lnTo>
                    <a:pt x="1158186" y="1280016"/>
                  </a:lnTo>
                  <a:lnTo>
                    <a:pt x="1161997" y="1259701"/>
                  </a:lnTo>
                  <a:lnTo>
                    <a:pt x="1165172" y="1240656"/>
                  </a:lnTo>
                  <a:lnTo>
                    <a:pt x="1167713" y="1222563"/>
                  </a:lnTo>
                  <a:lnTo>
                    <a:pt x="1169936" y="1205105"/>
                  </a:lnTo>
                  <a:lnTo>
                    <a:pt x="1171524" y="1188282"/>
                  </a:lnTo>
                  <a:lnTo>
                    <a:pt x="1172477" y="1172729"/>
                  </a:lnTo>
                  <a:lnTo>
                    <a:pt x="1173112" y="1157493"/>
                  </a:lnTo>
                  <a:lnTo>
                    <a:pt x="1173112" y="1143209"/>
                  </a:lnTo>
                  <a:lnTo>
                    <a:pt x="1173112" y="1132734"/>
                  </a:lnTo>
                  <a:lnTo>
                    <a:pt x="1172794" y="1122894"/>
                  </a:lnTo>
                  <a:lnTo>
                    <a:pt x="1172159" y="1113372"/>
                  </a:lnTo>
                  <a:lnTo>
                    <a:pt x="1171524" y="1104484"/>
                  </a:lnTo>
                  <a:lnTo>
                    <a:pt x="1170571" y="1095596"/>
                  </a:lnTo>
                  <a:lnTo>
                    <a:pt x="1169619" y="1087343"/>
                  </a:lnTo>
                  <a:lnTo>
                    <a:pt x="1168348" y="1079726"/>
                  </a:lnTo>
                  <a:lnTo>
                    <a:pt x="1166760" y="1072107"/>
                  </a:lnTo>
                  <a:lnTo>
                    <a:pt x="1165490" y="1065124"/>
                  </a:lnTo>
                  <a:lnTo>
                    <a:pt x="1163902" y="1058459"/>
                  </a:lnTo>
                  <a:lnTo>
                    <a:pt x="1161997" y="1052110"/>
                  </a:lnTo>
                  <a:lnTo>
                    <a:pt x="1160091" y="1046079"/>
                  </a:lnTo>
                  <a:lnTo>
                    <a:pt x="1156280" y="1034970"/>
                  </a:lnTo>
                  <a:lnTo>
                    <a:pt x="1152152" y="1025130"/>
                  </a:lnTo>
                  <a:lnTo>
                    <a:pt x="1147706" y="1016559"/>
                  </a:lnTo>
                  <a:lnTo>
                    <a:pt x="1143260" y="1008941"/>
                  </a:lnTo>
                  <a:lnTo>
                    <a:pt x="1138496" y="1001958"/>
                  </a:lnTo>
                  <a:lnTo>
                    <a:pt x="1133733" y="995927"/>
                  </a:lnTo>
                  <a:lnTo>
                    <a:pt x="1128334" y="990531"/>
                  </a:lnTo>
                  <a:lnTo>
                    <a:pt x="1123253" y="985135"/>
                  </a:lnTo>
                  <a:lnTo>
                    <a:pt x="1117854" y="980374"/>
                  </a:lnTo>
                  <a:lnTo>
                    <a:pt x="1112456" y="976247"/>
                  </a:lnTo>
                  <a:lnTo>
                    <a:pt x="1108645" y="973390"/>
                  </a:lnTo>
                  <a:lnTo>
                    <a:pt x="1104516" y="970851"/>
                  </a:lnTo>
                  <a:lnTo>
                    <a:pt x="1100388" y="968629"/>
                  </a:lnTo>
                  <a:lnTo>
                    <a:pt x="1095942" y="966407"/>
                  </a:lnTo>
                  <a:lnTo>
                    <a:pt x="1086732" y="962281"/>
                  </a:lnTo>
                  <a:lnTo>
                    <a:pt x="1076887" y="958789"/>
                  </a:lnTo>
                  <a:lnTo>
                    <a:pt x="1076887" y="1218437"/>
                  </a:lnTo>
                  <a:lnTo>
                    <a:pt x="1076887" y="1545377"/>
                  </a:lnTo>
                  <a:lnTo>
                    <a:pt x="1076887" y="1733289"/>
                  </a:lnTo>
                  <a:lnTo>
                    <a:pt x="1099753" y="1918661"/>
                  </a:lnTo>
                  <a:lnTo>
                    <a:pt x="1228052" y="2979788"/>
                  </a:lnTo>
                  <a:lnTo>
                    <a:pt x="1228687" y="2988676"/>
                  </a:lnTo>
                  <a:lnTo>
                    <a:pt x="1229005" y="2997564"/>
                  </a:lnTo>
                  <a:lnTo>
                    <a:pt x="1229005" y="3006134"/>
                  </a:lnTo>
                  <a:lnTo>
                    <a:pt x="1228687" y="3014704"/>
                  </a:lnTo>
                  <a:lnTo>
                    <a:pt x="1227734" y="3023275"/>
                  </a:lnTo>
                  <a:lnTo>
                    <a:pt x="1226464" y="3031527"/>
                  </a:lnTo>
                  <a:lnTo>
                    <a:pt x="1224558" y="3040098"/>
                  </a:lnTo>
                  <a:lnTo>
                    <a:pt x="1222653" y="3048351"/>
                  </a:lnTo>
                  <a:lnTo>
                    <a:pt x="1220112" y="3056286"/>
                  </a:lnTo>
                  <a:lnTo>
                    <a:pt x="1217254" y="3063904"/>
                  </a:lnTo>
                  <a:lnTo>
                    <a:pt x="1213761" y="3071522"/>
                  </a:lnTo>
                  <a:lnTo>
                    <a:pt x="1210268" y="3079140"/>
                  </a:lnTo>
                  <a:lnTo>
                    <a:pt x="1206457" y="3086441"/>
                  </a:lnTo>
                  <a:lnTo>
                    <a:pt x="1202011" y="3093741"/>
                  </a:lnTo>
                  <a:lnTo>
                    <a:pt x="1197565" y="3100724"/>
                  </a:lnTo>
                  <a:lnTo>
                    <a:pt x="1192484" y="3107073"/>
                  </a:lnTo>
                  <a:lnTo>
                    <a:pt x="1187085" y="3113739"/>
                  </a:lnTo>
                  <a:lnTo>
                    <a:pt x="1181369" y="3119770"/>
                  </a:lnTo>
                  <a:lnTo>
                    <a:pt x="1175652" y="3125483"/>
                  </a:lnTo>
                  <a:lnTo>
                    <a:pt x="1169301" y="3131197"/>
                  </a:lnTo>
                  <a:lnTo>
                    <a:pt x="1162949" y="3136275"/>
                  </a:lnTo>
                  <a:lnTo>
                    <a:pt x="1156280" y="3141354"/>
                  </a:lnTo>
                  <a:lnTo>
                    <a:pt x="1149611" y="3146433"/>
                  </a:lnTo>
                  <a:lnTo>
                    <a:pt x="1142307" y="3150559"/>
                  </a:lnTo>
                  <a:lnTo>
                    <a:pt x="1135003" y="3154685"/>
                  </a:lnTo>
                  <a:lnTo>
                    <a:pt x="1127064" y="3158177"/>
                  </a:lnTo>
                  <a:lnTo>
                    <a:pt x="1119125" y="3161669"/>
                  </a:lnTo>
                  <a:lnTo>
                    <a:pt x="1111185" y="3164525"/>
                  </a:lnTo>
                  <a:lnTo>
                    <a:pt x="1102928" y="3167065"/>
                  </a:lnTo>
                  <a:lnTo>
                    <a:pt x="1094671" y="3169287"/>
                  </a:lnTo>
                  <a:lnTo>
                    <a:pt x="1085779" y="3170874"/>
                  </a:lnTo>
                  <a:lnTo>
                    <a:pt x="1076887" y="3172143"/>
                  </a:lnTo>
                  <a:lnTo>
                    <a:pt x="1067995" y="3173096"/>
                  </a:lnTo>
                  <a:lnTo>
                    <a:pt x="1059421" y="3173413"/>
                  </a:lnTo>
                  <a:lnTo>
                    <a:pt x="1050529" y="3173413"/>
                  </a:lnTo>
                  <a:lnTo>
                    <a:pt x="1041955" y="3172778"/>
                  </a:lnTo>
                  <a:lnTo>
                    <a:pt x="1033380" y="3171826"/>
                  </a:lnTo>
                  <a:lnTo>
                    <a:pt x="1025123" y="3170556"/>
                  </a:lnTo>
                  <a:lnTo>
                    <a:pt x="1016549" y="3168969"/>
                  </a:lnTo>
                  <a:lnTo>
                    <a:pt x="1008292" y="3166747"/>
                  </a:lnTo>
                  <a:lnTo>
                    <a:pt x="1000353" y="3164208"/>
                  </a:lnTo>
                  <a:lnTo>
                    <a:pt x="992731" y="3161351"/>
                  </a:lnTo>
                  <a:lnTo>
                    <a:pt x="985109" y="3158177"/>
                  </a:lnTo>
                  <a:lnTo>
                    <a:pt x="977487" y="3154368"/>
                  </a:lnTo>
                  <a:lnTo>
                    <a:pt x="970183" y="3150559"/>
                  </a:lnTo>
                  <a:lnTo>
                    <a:pt x="962879" y="3146433"/>
                  </a:lnTo>
                  <a:lnTo>
                    <a:pt x="955892" y="3141354"/>
                  </a:lnTo>
                  <a:lnTo>
                    <a:pt x="949541" y="3136275"/>
                  </a:lnTo>
                  <a:lnTo>
                    <a:pt x="943190" y="3131197"/>
                  </a:lnTo>
                  <a:lnTo>
                    <a:pt x="936838" y="3125483"/>
                  </a:lnTo>
                  <a:lnTo>
                    <a:pt x="931122" y="3119770"/>
                  </a:lnTo>
                  <a:lnTo>
                    <a:pt x="925406" y="3113739"/>
                  </a:lnTo>
                  <a:lnTo>
                    <a:pt x="920324" y="3107390"/>
                  </a:lnTo>
                  <a:lnTo>
                    <a:pt x="915243" y="3100724"/>
                  </a:lnTo>
                  <a:lnTo>
                    <a:pt x="910162" y="3093741"/>
                  </a:lnTo>
                  <a:lnTo>
                    <a:pt x="906034" y="3086123"/>
                  </a:lnTo>
                  <a:lnTo>
                    <a:pt x="901905" y="3078823"/>
                  </a:lnTo>
                  <a:lnTo>
                    <a:pt x="898412" y="3071205"/>
                  </a:lnTo>
                  <a:lnTo>
                    <a:pt x="894919" y="3063587"/>
                  </a:lnTo>
                  <a:lnTo>
                    <a:pt x="892060" y="3055334"/>
                  </a:lnTo>
                  <a:lnTo>
                    <a:pt x="889520" y="3047081"/>
                  </a:lnTo>
                  <a:lnTo>
                    <a:pt x="887614" y="3038828"/>
                  </a:lnTo>
                  <a:lnTo>
                    <a:pt x="885709" y="3029940"/>
                  </a:lnTo>
                  <a:lnTo>
                    <a:pt x="884439" y="3021053"/>
                  </a:lnTo>
                  <a:lnTo>
                    <a:pt x="748518" y="1897076"/>
                  </a:lnTo>
                  <a:lnTo>
                    <a:pt x="649118" y="1897076"/>
                  </a:lnTo>
                  <a:lnTo>
                    <a:pt x="512879" y="3021053"/>
                  </a:lnTo>
                  <a:lnTo>
                    <a:pt x="511609" y="3029940"/>
                  </a:lnTo>
                  <a:lnTo>
                    <a:pt x="510021" y="3038828"/>
                  </a:lnTo>
                  <a:lnTo>
                    <a:pt x="507798" y="3047081"/>
                  </a:lnTo>
                  <a:lnTo>
                    <a:pt x="505258" y="3055334"/>
                  </a:lnTo>
                  <a:lnTo>
                    <a:pt x="502399" y="3063587"/>
                  </a:lnTo>
                  <a:lnTo>
                    <a:pt x="498906" y="3071205"/>
                  </a:lnTo>
                  <a:lnTo>
                    <a:pt x="495413" y="3078823"/>
                  </a:lnTo>
                  <a:lnTo>
                    <a:pt x="491284" y="3086123"/>
                  </a:lnTo>
                  <a:lnTo>
                    <a:pt x="487156" y="3093741"/>
                  </a:lnTo>
                  <a:lnTo>
                    <a:pt x="482392" y="3100724"/>
                  </a:lnTo>
                  <a:lnTo>
                    <a:pt x="477311" y="3107390"/>
                  </a:lnTo>
                  <a:lnTo>
                    <a:pt x="472230" y="3113739"/>
                  </a:lnTo>
                  <a:lnTo>
                    <a:pt x="466196" y="3119770"/>
                  </a:lnTo>
                  <a:lnTo>
                    <a:pt x="460480" y="3125483"/>
                  </a:lnTo>
                  <a:lnTo>
                    <a:pt x="454446" y="3131197"/>
                  </a:lnTo>
                  <a:lnTo>
                    <a:pt x="447777" y="3136275"/>
                  </a:lnTo>
                  <a:lnTo>
                    <a:pt x="441426" y="3141354"/>
                  </a:lnTo>
                  <a:lnTo>
                    <a:pt x="434439" y="3146433"/>
                  </a:lnTo>
                  <a:lnTo>
                    <a:pt x="427452" y="3150559"/>
                  </a:lnTo>
                  <a:lnTo>
                    <a:pt x="420148" y="3154368"/>
                  </a:lnTo>
                  <a:lnTo>
                    <a:pt x="412209" y="3158177"/>
                  </a:lnTo>
                  <a:lnTo>
                    <a:pt x="404587" y="3161351"/>
                  </a:lnTo>
                  <a:lnTo>
                    <a:pt x="396965" y="3164208"/>
                  </a:lnTo>
                  <a:lnTo>
                    <a:pt x="389026" y="3166747"/>
                  </a:lnTo>
                  <a:lnTo>
                    <a:pt x="380769" y="3168969"/>
                  </a:lnTo>
                  <a:lnTo>
                    <a:pt x="372512" y="3170556"/>
                  </a:lnTo>
                  <a:lnTo>
                    <a:pt x="364256" y="3171826"/>
                  </a:lnTo>
                  <a:lnTo>
                    <a:pt x="355363" y="3172778"/>
                  </a:lnTo>
                  <a:lnTo>
                    <a:pt x="346789" y="3173413"/>
                  </a:lnTo>
                  <a:lnTo>
                    <a:pt x="338215" y="3173413"/>
                  </a:lnTo>
                  <a:lnTo>
                    <a:pt x="329323" y="3173096"/>
                  </a:lnTo>
                  <a:lnTo>
                    <a:pt x="320431" y="3172143"/>
                  </a:lnTo>
                  <a:lnTo>
                    <a:pt x="311856" y="3170874"/>
                  </a:lnTo>
                  <a:lnTo>
                    <a:pt x="302964" y="3169287"/>
                  </a:lnTo>
                  <a:lnTo>
                    <a:pt x="294390" y="3167065"/>
                  </a:lnTo>
                  <a:lnTo>
                    <a:pt x="286133" y="3164525"/>
                  </a:lnTo>
                  <a:lnTo>
                    <a:pt x="278193" y="3161669"/>
                  </a:lnTo>
                  <a:lnTo>
                    <a:pt x="270254" y="3158177"/>
                  </a:lnTo>
                  <a:lnTo>
                    <a:pt x="262632" y="3154685"/>
                  </a:lnTo>
                  <a:lnTo>
                    <a:pt x="255328" y="3150559"/>
                  </a:lnTo>
                  <a:lnTo>
                    <a:pt x="248024" y="3146433"/>
                  </a:lnTo>
                  <a:lnTo>
                    <a:pt x="241038" y="3141354"/>
                  </a:lnTo>
                  <a:lnTo>
                    <a:pt x="234369" y="3136275"/>
                  </a:lnTo>
                  <a:lnTo>
                    <a:pt x="228017" y="3131197"/>
                  </a:lnTo>
                  <a:lnTo>
                    <a:pt x="221666" y="3125483"/>
                  </a:lnTo>
                  <a:lnTo>
                    <a:pt x="215949" y="3119770"/>
                  </a:lnTo>
                  <a:lnTo>
                    <a:pt x="210551" y="3113739"/>
                  </a:lnTo>
                  <a:lnTo>
                    <a:pt x="205152" y="3107073"/>
                  </a:lnTo>
                  <a:lnTo>
                    <a:pt x="200071" y="3100724"/>
                  </a:lnTo>
                  <a:lnTo>
                    <a:pt x="195625" y="3093741"/>
                  </a:lnTo>
                  <a:lnTo>
                    <a:pt x="190861" y="3086441"/>
                  </a:lnTo>
                  <a:lnTo>
                    <a:pt x="187050" y="3079140"/>
                  </a:lnTo>
                  <a:lnTo>
                    <a:pt x="183557" y="3071522"/>
                  </a:lnTo>
                  <a:lnTo>
                    <a:pt x="180064" y="3063904"/>
                  </a:lnTo>
                  <a:lnTo>
                    <a:pt x="177206" y="3056286"/>
                  </a:lnTo>
                  <a:lnTo>
                    <a:pt x="174665" y="3048351"/>
                  </a:lnTo>
                  <a:lnTo>
                    <a:pt x="172760" y="3040098"/>
                  </a:lnTo>
                  <a:lnTo>
                    <a:pt x="170854" y="3031527"/>
                  </a:lnTo>
                  <a:lnTo>
                    <a:pt x="169584" y="3023275"/>
                  </a:lnTo>
                  <a:lnTo>
                    <a:pt x="168631" y="3014704"/>
                  </a:lnTo>
                  <a:lnTo>
                    <a:pt x="168313" y="3006134"/>
                  </a:lnTo>
                  <a:lnTo>
                    <a:pt x="168313" y="2997564"/>
                  </a:lnTo>
                  <a:lnTo>
                    <a:pt x="168631" y="2988676"/>
                  </a:lnTo>
                  <a:lnTo>
                    <a:pt x="169584" y="2979788"/>
                  </a:lnTo>
                  <a:lnTo>
                    <a:pt x="297565" y="1918661"/>
                  </a:lnTo>
                  <a:lnTo>
                    <a:pt x="320431" y="1733289"/>
                  </a:lnTo>
                  <a:lnTo>
                    <a:pt x="320431" y="1545695"/>
                  </a:lnTo>
                  <a:lnTo>
                    <a:pt x="320431" y="1218437"/>
                  </a:lnTo>
                  <a:lnTo>
                    <a:pt x="320431" y="958472"/>
                  </a:lnTo>
                  <a:lnTo>
                    <a:pt x="315032" y="960376"/>
                  </a:lnTo>
                  <a:lnTo>
                    <a:pt x="309633" y="962598"/>
                  </a:lnTo>
                  <a:lnTo>
                    <a:pt x="299788" y="967360"/>
                  </a:lnTo>
                  <a:lnTo>
                    <a:pt x="295025" y="969899"/>
                  </a:lnTo>
                  <a:lnTo>
                    <a:pt x="290579" y="972438"/>
                  </a:lnTo>
                  <a:lnTo>
                    <a:pt x="286450" y="975295"/>
                  </a:lnTo>
                  <a:lnTo>
                    <a:pt x="282004" y="978152"/>
                  </a:lnTo>
                  <a:lnTo>
                    <a:pt x="277876" y="981326"/>
                  </a:lnTo>
                  <a:lnTo>
                    <a:pt x="274065" y="984817"/>
                  </a:lnTo>
                  <a:lnTo>
                    <a:pt x="270254" y="988944"/>
                  </a:lnTo>
                  <a:lnTo>
                    <a:pt x="266443" y="993070"/>
                  </a:lnTo>
                  <a:lnTo>
                    <a:pt x="262632" y="997514"/>
                  </a:lnTo>
                  <a:lnTo>
                    <a:pt x="259139" y="1002275"/>
                  </a:lnTo>
                  <a:lnTo>
                    <a:pt x="255646" y="1007354"/>
                  </a:lnTo>
                  <a:lnTo>
                    <a:pt x="252153" y="1012750"/>
                  </a:lnTo>
                  <a:lnTo>
                    <a:pt x="248342" y="1018781"/>
                  </a:lnTo>
                  <a:lnTo>
                    <a:pt x="245166" y="1025130"/>
                  </a:lnTo>
                  <a:lnTo>
                    <a:pt x="241038" y="1034970"/>
                  </a:lnTo>
                  <a:lnTo>
                    <a:pt x="236909" y="1046079"/>
                  </a:lnTo>
                  <a:lnTo>
                    <a:pt x="235321" y="1052110"/>
                  </a:lnTo>
                  <a:lnTo>
                    <a:pt x="233416" y="1058459"/>
                  </a:lnTo>
                  <a:lnTo>
                    <a:pt x="231828" y="1065124"/>
                  </a:lnTo>
                  <a:lnTo>
                    <a:pt x="230240" y="1072107"/>
                  </a:lnTo>
                  <a:lnTo>
                    <a:pt x="228970" y="1079726"/>
                  </a:lnTo>
                  <a:lnTo>
                    <a:pt x="227699" y="1087343"/>
                  </a:lnTo>
                  <a:lnTo>
                    <a:pt x="226747" y="1095596"/>
                  </a:lnTo>
                  <a:lnTo>
                    <a:pt x="225794" y="1104484"/>
                  </a:lnTo>
                  <a:lnTo>
                    <a:pt x="225159" y="1113372"/>
                  </a:lnTo>
                  <a:lnTo>
                    <a:pt x="224524" y="1122894"/>
                  </a:lnTo>
                  <a:lnTo>
                    <a:pt x="224206" y="1132734"/>
                  </a:lnTo>
                  <a:lnTo>
                    <a:pt x="223889" y="1143209"/>
                  </a:lnTo>
                  <a:lnTo>
                    <a:pt x="224206" y="1157493"/>
                  </a:lnTo>
                  <a:lnTo>
                    <a:pt x="224841" y="1172729"/>
                  </a:lnTo>
                  <a:lnTo>
                    <a:pt x="225794" y="1188282"/>
                  </a:lnTo>
                  <a:lnTo>
                    <a:pt x="227382" y="1205105"/>
                  </a:lnTo>
                  <a:lnTo>
                    <a:pt x="229605" y="1222563"/>
                  </a:lnTo>
                  <a:lnTo>
                    <a:pt x="232146" y="1240974"/>
                  </a:lnTo>
                  <a:lnTo>
                    <a:pt x="235321" y="1260019"/>
                  </a:lnTo>
                  <a:lnTo>
                    <a:pt x="239132" y="1280016"/>
                  </a:lnTo>
                  <a:lnTo>
                    <a:pt x="243578" y="1300648"/>
                  </a:lnTo>
                  <a:lnTo>
                    <a:pt x="248342" y="1322233"/>
                  </a:lnTo>
                  <a:lnTo>
                    <a:pt x="254376" y="1344769"/>
                  </a:lnTo>
                  <a:lnTo>
                    <a:pt x="260409" y="1367941"/>
                  </a:lnTo>
                  <a:lnTo>
                    <a:pt x="267396" y="1392065"/>
                  </a:lnTo>
                  <a:lnTo>
                    <a:pt x="275018" y="1416823"/>
                  </a:lnTo>
                  <a:lnTo>
                    <a:pt x="283275" y="1442851"/>
                  </a:lnTo>
                  <a:lnTo>
                    <a:pt x="292167" y="1469514"/>
                  </a:lnTo>
                  <a:lnTo>
                    <a:pt x="292167" y="1731384"/>
                  </a:lnTo>
                  <a:lnTo>
                    <a:pt x="270572" y="1911360"/>
                  </a:lnTo>
                  <a:lnTo>
                    <a:pt x="266126" y="1909456"/>
                  </a:lnTo>
                  <a:lnTo>
                    <a:pt x="261362" y="1907234"/>
                  </a:lnTo>
                  <a:lnTo>
                    <a:pt x="257234" y="1904694"/>
                  </a:lnTo>
                  <a:lnTo>
                    <a:pt x="252788" y="1902155"/>
                  </a:lnTo>
                  <a:lnTo>
                    <a:pt x="248342" y="1899298"/>
                  </a:lnTo>
                  <a:lnTo>
                    <a:pt x="244213" y="1896441"/>
                  </a:lnTo>
                  <a:lnTo>
                    <a:pt x="240402" y="1893267"/>
                  </a:lnTo>
                  <a:lnTo>
                    <a:pt x="236592" y="1889776"/>
                  </a:lnTo>
                  <a:lnTo>
                    <a:pt x="232781" y="1886284"/>
                  </a:lnTo>
                  <a:lnTo>
                    <a:pt x="229287" y="1882792"/>
                  </a:lnTo>
                  <a:lnTo>
                    <a:pt x="226112" y="1878666"/>
                  </a:lnTo>
                  <a:lnTo>
                    <a:pt x="222936" y="1874540"/>
                  </a:lnTo>
                  <a:lnTo>
                    <a:pt x="219760" y="1870096"/>
                  </a:lnTo>
                  <a:lnTo>
                    <a:pt x="216902" y="1865652"/>
                  </a:lnTo>
                  <a:lnTo>
                    <a:pt x="214361" y="1861208"/>
                  </a:lnTo>
                  <a:lnTo>
                    <a:pt x="212138" y="1856447"/>
                  </a:lnTo>
                  <a:lnTo>
                    <a:pt x="198165" y="1826927"/>
                  </a:lnTo>
                  <a:lnTo>
                    <a:pt x="184510" y="1797724"/>
                  </a:lnTo>
                  <a:lnTo>
                    <a:pt x="171489" y="1769474"/>
                  </a:lnTo>
                  <a:lnTo>
                    <a:pt x="159421" y="1741541"/>
                  </a:lnTo>
                  <a:lnTo>
                    <a:pt x="147354" y="1714244"/>
                  </a:lnTo>
                  <a:lnTo>
                    <a:pt x="135921" y="1687263"/>
                  </a:lnTo>
                  <a:lnTo>
                    <a:pt x="125124" y="1660917"/>
                  </a:lnTo>
                  <a:lnTo>
                    <a:pt x="114961" y="1634889"/>
                  </a:lnTo>
                  <a:lnTo>
                    <a:pt x="105117" y="1609813"/>
                  </a:lnTo>
                  <a:lnTo>
                    <a:pt x="95589" y="1584737"/>
                  </a:lnTo>
                  <a:lnTo>
                    <a:pt x="87015" y="1560296"/>
                  </a:lnTo>
                  <a:lnTo>
                    <a:pt x="78123" y="1536172"/>
                  </a:lnTo>
                  <a:lnTo>
                    <a:pt x="70184" y="1512683"/>
                  </a:lnTo>
                  <a:lnTo>
                    <a:pt x="62880" y="1489829"/>
                  </a:lnTo>
                  <a:lnTo>
                    <a:pt x="55893" y="1466975"/>
                  </a:lnTo>
                  <a:lnTo>
                    <a:pt x="49224" y="1445073"/>
                  </a:lnTo>
                  <a:lnTo>
                    <a:pt x="43190" y="1423171"/>
                  </a:lnTo>
                  <a:lnTo>
                    <a:pt x="37474" y="1401904"/>
                  </a:lnTo>
                  <a:lnTo>
                    <a:pt x="32393" y="1380955"/>
                  </a:lnTo>
                  <a:lnTo>
                    <a:pt x="27311" y="1360323"/>
                  </a:lnTo>
                  <a:lnTo>
                    <a:pt x="22865" y="1340325"/>
                  </a:lnTo>
                  <a:lnTo>
                    <a:pt x="18737" y="1320646"/>
                  </a:lnTo>
                  <a:lnTo>
                    <a:pt x="15244" y="1301283"/>
                  </a:lnTo>
                  <a:lnTo>
                    <a:pt x="12068" y="1282238"/>
                  </a:lnTo>
                  <a:lnTo>
                    <a:pt x="9210" y="1263828"/>
                  </a:lnTo>
                  <a:lnTo>
                    <a:pt x="6987" y="1245417"/>
                  </a:lnTo>
                  <a:lnTo>
                    <a:pt x="4764" y="1227642"/>
                  </a:lnTo>
                  <a:lnTo>
                    <a:pt x="3176" y="1210184"/>
                  </a:lnTo>
                  <a:lnTo>
                    <a:pt x="1906" y="1192726"/>
                  </a:lnTo>
                  <a:lnTo>
                    <a:pt x="953" y="1175903"/>
                  </a:lnTo>
                  <a:lnTo>
                    <a:pt x="318" y="1159397"/>
                  </a:lnTo>
                  <a:lnTo>
                    <a:pt x="0" y="1143209"/>
                  </a:lnTo>
                  <a:lnTo>
                    <a:pt x="318" y="1127973"/>
                  </a:lnTo>
                  <a:lnTo>
                    <a:pt x="953" y="1113054"/>
                  </a:lnTo>
                  <a:lnTo>
                    <a:pt x="1588" y="1098136"/>
                  </a:lnTo>
                  <a:lnTo>
                    <a:pt x="2858" y="1083534"/>
                  </a:lnTo>
                  <a:lnTo>
                    <a:pt x="4446" y="1069251"/>
                  </a:lnTo>
                  <a:lnTo>
                    <a:pt x="6034" y="1055284"/>
                  </a:lnTo>
                  <a:lnTo>
                    <a:pt x="8257" y="1041953"/>
                  </a:lnTo>
                  <a:lnTo>
                    <a:pt x="10798" y="1028304"/>
                  </a:lnTo>
                  <a:lnTo>
                    <a:pt x="13656" y="1014972"/>
                  </a:lnTo>
                  <a:lnTo>
                    <a:pt x="16832" y="1002275"/>
                  </a:lnTo>
                  <a:lnTo>
                    <a:pt x="20325" y="989579"/>
                  </a:lnTo>
                  <a:lnTo>
                    <a:pt x="23818" y="977199"/>
                  </a:lnTo>
                  <a:lnTo>
                    <a:pt x="27947" y="965138"/>
                  </a:lnTo>
                  <a:lnTo>
                    <a:pt x="32710" y="953393"/>
                  </a:lnTo>
                  <a:lnTo>
                    <a:pt x="37474" y="941966"/>
                  </a:lnTo>
                  <a:lnTo>
                    <a:pt x="42555" y="930539"/>
                  </a:lnTo>
                  <a:lnTo>
                    <a:pt x="47636" y="919429"/>
                  </a:lnTo>
                  <a:lnTo>
                    <a:pt x="53352" y="908955"/>
                  </a:lnTo>
                  <a:lnTo>
                    <a:pt x="59069" y="898797"/>
                  </a:lnTo>
                  <a:lnTo>
                    <a:pt x="65420" y="888640"/>
                  </a:lnTo>
                  <a:lnTo>
                    <a:pt x="71772" y="879117"/>
                  </a:lnTo>
                  <a:lnTo>
                    <a:pt x="78441" y="869595"/>
                  </a:lnTo>
                  <a:lnTo>
                    <a:pt x="85427" y="860390"/>
                  </a:lnTo>
                  <a:lnTo>
                    <a:pt x="92414" y="851819"/>
                  </a:lnTo>
                  <a:lnTo>
                    <a:pt x="99718" y="843567"/>
                  </a:lnTo>
                  <a:lnTo>
                    <a:pt x="107340" y="835314"/>
                  </a:lnTo>
                  <a:lnTo>
                    <a:pt x="114961" y="827696"/>
                  </a:lnTo>
                  <a:lnTo>
                    <a:pt x="122583" y="820078"/>
                  </a:lnTo>
                  <a:lnTo>
                    <a:pt x="130522" y="813094"/>
                  </a:lnTo>
                  <a:lnTo>
                    <a:pt x="138462" y="806429"/>
                  </a:lnTo>
                  <a:lnTo>
                    <a:pt x="146719" y="800080"/>
                  </a:lnTo>
                  <a:lnTo>
                    <a:pt x="154975" y="794049"/>
                  </a:lnTo>
                  <a:lnTo>
                    <a:pt x="163232" y="788653"/>
                  </a:lnTo>
                  <a:lnTo>
                    <a:pt x="171489" y="783257"/>
                  </a:lnTo>
                  <a:lnTo>
                    <a:pt x="179746" y="778179"/>
                  </a:lnTo>
                  <a:lnTo>
                    <a:pt x="188321" y="773417"/>
                  </a:lnTo>
                  <a:lnTo>
                    <a:pt x="196895" y="768973"/>
                  </a:lnTo>
                  <a:lnTo>
                    <a:pt x="205152" y="764530"/>
                  </a:lnTo>
                  <a:lnTo>
                    <a:pt x="213409" y="760403"/>
                  </a:lnTo>
                  <a:lnTo>
                    <a:pt x="221666" y="756912"/>
                  </a:lnTo>
                  <a:lnTo>
                    <a:pt x="229605" y="753420"/>
                  </a:lnTo>
                  <a:lnTo>
                    <a:pt x="237862" y="750246"/>
                  </a:lnTo>
                  <a:lnTo>
                    <a:pt x="245801" y="747389"/>
                  </a:lnTo>
                  <a:lnTo>
                    <a:pt x="254376" y="744532"/>
                  </a:lnTo>
                  <a:lnTo>
                    <a:pt x="269937" y="739771"/>
                  </a:lnTo>
                  <a:lnTo>
                    <a:pt x="285498" y="735645"/>
                  </a:lnTo>
                  <a:lnTo>
                    <a:pt x="300424" y="732470"/>
                  </a:lnTo>
                  <a:lnTo>
                    <a:pt x="315349" y="729931"/>
                  </a:lnTo>
                  <a:lnTo>
                    <a:pt x="329323" y="727709"/>
                  </a:lnTo>
                  <a:lnTo>
                    <a:pt x="342978" y="726439"/>
                  </a:lnTo>
                  <a:lnTo>
                    <a:pt x="355681" y="725170"/>
                  </a:lnTo>
                  <a:lnTo>
                    <a:pt x="368066" y="724535"/>
                  </a:lnTo>
                  <a:lnTo>
                    <a:pt x="379499" y="724218"/>
                  </a:lnTo>
                  <a:lnTo>
                    <a:pt x="389979" y="723900"/>
                  </a:lnTo>
                  <a:close/>
                  <a:moveTo>
                    <a:pt x="691663" y="0"/>
                  </a:moveTo>
                  <a:lnTo>
                    <a:pt x="699930" y="0"/>
                  </a:lnTo>
                  <a:lnTo>
                    <a:pt x="707562" y="0"/>
                  </a:lnTo>
                  <a:lnTo>
                    <a:pt x="715511" y="318"/>
                  </a:lnTo>
                  <a:lnTo>
                    <a:pt x="723143" y="954"/>
                  </a:lnTo>
                  <a:lnTo>
                    <a:pt x="731092" y="1590"/>
                  </a:lnTo>
                  <a:lnTo>
                    <a:pt x="739042" y="2544"/>
                  </a:lnTo>
                  <a:lnTo>
                    <a:pt x="746991" y="3498"/>
                  </a:lnTo>
                  <a:lnTo>
                    <a:pt x="754941" y="4770"/>
                  </a:lnTo>
                  <a:lnTo>
                    <a:pt x="762890" y="6360"/>
                  </a:lnTo>
                  <a:lnTo>
                    <a:pt x="770840" y="8268"/>
                  </a:lnTo>
                  <a:lnTo>
                    <a:pt x="778789" y="10175"/>
                  </a:lnTo>
                  <a:lnTo>
                    <a:pt x="786421" y="12083"/>
                  </a:lnTo>
                  <a:lnTo>
                    <a:pt x="794053" y="14627"/>
                  </a:lnTo>
                  <a:lnTo>
                    <a:pt x="801684" y="16853"/>
                  </a:lnTo>
                  <a:lnTo>
                    <a:pt x="809634" y="19715"/>
                  </a:lnTo>
                  <a:lnTo>
                    <a:pt x="816947" y="22577"/>
                  </a:lnTo>
                  <a:lnTo>
                    <a:pt x="824261" y="25438"/>
                  </a:lnTo>
                  <a:lnTo>
                    <a:pt x="831256" y="28618"/>
                  </a:lnTo>
                  <a:lnTo>
                    <a:pt x="838252" y="32116"/>
                  </a:lnTo>
                  <a:lnTo>
                    <a:pt x="845247" y="35614"/>
                  </a:lnTo>
                  <a:lnTo>
                    <a:pt x="851925" y="39112"/>
                  </a:lnTo>
                  <a:lnTo>
                    <a:pt x="858921" y="42927"/>
                  </a:lnTo>
                  <a:lnTo>
                    <a:pt x="872276" y="51513"/>
                  </a:lnTo>
                  <a:lnTo>
                    <a:pt x="884677" y="60098"/>
                  </a:lnTo>
                  <a:lnTo>
                    <a:pt x="896760" y="69320"/>
                  </a:lnTo>
                  <a:lnTo>
                    <a:pt x="908526" y="79177"/>
                  </a:lnTo>
                  <a:lnTo>
                    <a:pt x="919655" y="89353"/>
                  </a:lnTo>
                  <a:lnTo>
                    <a:pt x="930466" y="100482"/>
                  </a:lnTo>
                  <a:lnTo>
                    <a:pt x="940324" y="111929"/>
                  </a:lnTo>
                  <a:lnTo>
                    <a:pt x="949863" y="123695"/>
                  </a:lnTo>
                  <a:lnTo>
                    <a:pt x="958449" y="135778"/>
                  </a:lnTo>
                  <a:lnTo>
                    <a:pt x="966716" y="148497"/>
                  </a:lnTo>
                  <a:lnTo>
                    <a:pt x="974666" y="161534"/>
                  </a:lnTo>
                  <a:lnTo>
                    <a:pt x="981661" y="174889"/>
                  </a:lnTo>
                  <a:lnTo>
                    <a:pt x="988021" y="188563"/>
                  </a:lnTo>
                  <a:lnTo>
                    <a:pt x="993744" y="202554"/>
                  </a:lnTo>
                  <a:lnTo>
                    <a:pt x="998832" y="217181"/>
                  </a:lnTo>
                  <a:lnTo>
                    <a:pt x="1003284" y="231490"/>
                  </a:lnTo>
                  <a:lnTo>
                    <a:pt x="1007100" y="246435"/>
                  </a:lnTo>
                  <a:lnTo>
                    <a:pt x="1009961" y="261380"/>
                  </a:lnTo>
                  <a:lnTo>
                    <a:pt x="1012187" y="276643"/>
                  </a:lnTo>
                  <a:lnTo>
                    <a:pt x="1013777" y="291906"/>
                  </a:lnTo>
                  <a:lnTo>
                    <a:pt x="1014095" y="299856"/>
                  </a:lnTo>
                  <a:lnTo>
                    <a:pt x="1014413" y="307488"/>
                  </a:lnTo>
                  <a:lnTo>
                    <a:pt x="1014413" y="315119"/>
                  </a:lnTo>
                  <a:lnTo>
                    <a:pt x="1014413" y="323387"/>
                  </a:lnTo>
                  <a:lnTo>
                    <a:pt x="1014095" y="331018"/>
                  </a:lnTo>
                  <a:lnTo>
                    <a:pt x="1013459" y="338968"/>
                  </a:lnTo>
                  <a:lnTo>
                    <a:pt x="1012823" y="346917"/>
                  </a:lnTo>
                  <a:lnTo>
                    <a:pt x="1011869" y="354867"/>
                  </a:lnTo>
                  <a:lnTo>
                    <a:pt x="1010915" y="362498"/>
                  </a:lnTo>
                  <a:lnTo>
                    <a:pt x="1009644" y="370448"/>
                  </a:lnTo>
                  <a:lnTo>
                    <a:pt x="1008054" y="378715"/>
                  </a:lnTo>
                  <a:lnTo>
                    <a:pt x="1006146" y="386665"/>
                  </a:lnTo>
                  <a:lnTo>
                    <a:pt x="1004238" y="394614"/>
                  </a:lnTo>
                  <a:lnTo>
                    <a:pt x="1002330" y="402246"/>
                  </a:lnTo>
                  <a:lnTo>
                    <a:pt x="999786" y="409877"/>
                  </a:lnTo>
                  <a:lnTo>
                    <a:pt x="997560" y="417509"/>
                  </a:lnTo>
                  <a:lnTo>
                    <a:pt x="994698" y="424822"/>
                  </a:lnTo>
                  <a:lnTo>
                    <a:pt x="991837" y="432136"/>
                  </a:lnTo>
                  <a:lnTo>
                    <a:pt x="988975" y="439767"/>
                  </a:lnTo>
                  <a:lnTo>
                    <a:pt x="985795" y="447081"/>
                  </a:lnTo>
                  <a:lnTo>
                    <a:pt x="982297" y="454077"/>
                  </a:lnTo>
                  <a:lnTo>
                    <a:pt x="978799" y="461072"/>
                  </a:lnTo>
                  <a:lnTo>
                    <a:pt x="975302" y="467750"/>
                  </a:lnTo>
                  <a:lnTo>
                    <a:pt x="971486" y="474427"/>
                  </a:lnTo>
                  <a:lnTo>
                    <a:pt x="962900" y="487465"/>
                  </a:lnTo>
                  <a:lnTo>
                    <a:pt x="954315" y="500502"/>
                  </a:lnTo>
                  <a:lnTo>
                    <a:pt x="945093" y="512585"/>
                  </a:lnTo>
                  <a:lnTo>
                    <a:pt x="935236" y="524032"/>
                  </a:lnTo>
                  <a:lnTo>
                    <a:pt x="925061" y="535162"/>
                  </a:lnTo>
                  <a:lnTo>
                    <a:pt x="914249" y="545973"/>
                  </a:lnTo>
                  <a:lnTo>
                    <a:pt x="902484" y="556148"/>
                  </a:lnTo>
                  <a:lnTo>
                    <a:pt x="890719" y="565370"/>
                  </a:lnTo>
                  <a:lnTo>
                    <a:pt x="878635" y="574273"/>
                  </a:lnTo>
                  <a:lnTo>
                    <a:pt x="865916" y="582541"/>
                  </a:lnTo>
                  <a:lnTo>
                    <a:pt x="852879" y="590172"/>
                  </a:lnTo>
                  <a:lnTo>
                    <a:pt x="839524" y="597168"/>
                  </a:lnTo>
                  <a:lnTo>
                    <a:pt x="825851" y="603846"/>
                  </a:lnTo>
                  <a:lnTo>
                    <a:pt x="811859" y="609569"/>
                  </a:lnTo>
                  <a:lnTo>
                    <a:pt x="797232" y="614657"/>
                  </a:lnTo>
                  <a:lnTo>
                    <a:pt x="782923" y="619109"/>
                  </a:lnTo>
                  <a:lnTo>
                    <a:pt x="767978" y="622606"/>
                  </a:lnTo>
                  <a:lnTo>
                    <a:pt x="753033" y="625786"/>
                  </a:lnTo>
                  <a:lnTo>
                    <a:pt x="737770" y="628012"/>
                  </a:lnTo>
                  <a:lnTo>
                    <a:pt x="722507" y="629602"/>
                  </a:lnTo>
                  <a:lnTo>
                    <a:pt x="714557" y="629920"/>
                  </a:lnTo>
                  <a:lnTo>
                    <a:pt x="706926" y="630238"/>
                  </a:lnTo>
                  <a:lnTo>
                    <a:pt x="699294" y="630238"/>
                  </a:lnTo>
                  <a:lnTo>
                    <a:pt x="691027" y="630238"/>
                  </a:lnTo>
                  <a:lnTo>
                    <a:pt x="683395" y="629920"/>
                  </a:lnTo>
                  <a:lnTo>
                    <a:pt x="675446" y="629284"/>
                  </a:lnTo>
                  <a:lnTo>
                    <a:pt x="667496" y="628648"/>
                  </a:lnTo>
                  <a:lnTo>
                    <a:pt x="659547" y="627694"/>
                  </a:lnTo>
                  <a:lnTo>
                    <a:pt x="651915" y="626740"/>
                  </a:lnTo>
                  <a:lnTo>
                    <a:pt x="643966" y="625150"/>
                  </a:lnTo>
                  <a:lnTo>
                    <a:pt x="635698" y="623878"/>
                  </a:lnTo>
                  <a:lnTo>
                    <a:pt x="627749" y="621970"/>
                  </a:lnTo>
                  <a:lnTo>
                    <a:pt x="619799" y="620063"/>
                  </a:lnTo>
                  <a:lnTo>
                    <a:pt x="612167" y="617837"/>
                  </a:lnTo>
                  <a:lnTo>
                    <a:pt x="604536" y="615611"/>
                  </a:lnTo>
                  <a:lnTo>
                    <a:pt x="596904" y="613067"/>
                  </a:lnTo>
                  <a:lnTo>
                    <a:pt x="589591" y="610523"/>
                  </a:lnTo>
                  <a:lnTo>
                    <a:pt x="582277" y="607661"/>
                  </a:lnTo>
                  <a:lnTo>
                    <a:pt x="574646" y="604800"/>
                  </a:lnTo>
                  <a:lnTo>
                    <a:pt x="567332" y="601620"/>
                  </a:lnTo>
                  <a:lnTo>
                    <a:pt x="560337" y="597804"/>
                  </a:lnTo>
                  <a:lnTo>
                    <a:pt x="553341" y="594306"/>
                  </a:lnTo>
                  <a:lnTo>
                    <a:pt x="546663" y="590808"/>
                  </a:lnTo>
                  <a:lnTo>
                    <a:pt x="539986" y="586993"/>
                  </a:lnTo>
                  <a:lnTo>
                    <a:pt x="526949" y="578725"/>
                  </a:lnTo>
                  <a:lnTo>
                    <a:pt x="513911" y="570140"/>
                  </a:lnTo>
                  <a:lnTo>
                    <a:pt x="501828" y="560918"/>
                  </a:lnTo>
                  <a:lnTo>
                    <a:pt x="490381" y="551061"/>
                  </a:lnTo>
                  <a:lnTo>
                    <a:pt x="479252" y="540249"/>
                  </a:lnTo>
                  <a:lnTo>
                    <a:pt x="468440" y="529438"/>
                  </a:lnTo>
                  <a:lnTo>
                    <a:pt x="458265" y="518309"/>
                  </a:lnTo>
                  <a:lnTo>
                    <a:pt x="449043" y="506544"/>
                  </a:lnTo>
                  <a:lnTo>
                    <a:pt x="440140" y="494460"/>
                  </a:lnTo>
                  <a:lnTo>
                    <a:pt x="431872" y="481423"/>
                  </a:lnTo>
                  <a:lnTo>
                    <a:pt x="424241" y="468386"/>
                  </a:lnTo>
                  <a:lnTo>
                    <a:pt x="417245" y="455031"/>
                  </a:lnTo>
                  <a:lnTo>
                    <a:pt x="410568" y="441675"/>
                  </a:lnTo>
                  <a:lnTo>
                    <a:pt x="404844" y="427366"/>
                  </a:lnTo>
                  <a:lnTo>
                    <a:pt x="399756" y="413057"/>
                  </a:lnTo>
                  <a:lnTo>
                    <a:pt x="395305" y="398430"/>
                  </a:lnTo>
                  <a:lnTo>
                    <a:pt x="391489" y="383803"/>
                  </a:lnTo>
                  <a:lnTo>
                    <a:pt x="388627" y="368540"/>
                  </a:lnTo>
                  <a:lnTo>
                    <a:pt x="386401" y="353277"/>
                  </a:lnTo>
                  <a:lnTo>
                    <a:pt x="384811" y="338014"/>
                  </a:lnTo>
                  <a:lnTo>
                    <a:pt x="384493" y="330382"/>
                  </a:lnTo>
                  <a:lnTo>
                    <a:pt x="384175" y="322751"/>
                  </a:lnTo>
                  <a:lnTo>
                    <a:pt x="384175" y="314483"/>
                  </a:lnTo>
                  <a:lnTo>
                    <a:pt x="384175" y="306851"/>
                  </a:lnTo>
                  <a:lnTo>
                    <a:pt x="384493" y="298902"/>
                  </a:lnTo>
                  <a:lnTo>
                    <a:pt x="385129" y="291270"/>
                  </a:lnTo>
                  <a:lnTo>
                    <a:pt x="385765" y="283321"/>
                  </a:lnTo>
                  <a:lnTo>
                    <a:pt x="386719" y="275371"/>
                  </a:lnTo>
                  <a:lnTo>
                    <a:pt x="387673" y="267422"/>
                  </a:lnTo>
                  <a:lnTo>
                    <a:pt x="389263" y="259472"/>
                  </a:lnTo>
                  <a:lnTo>
                    <a:pt x="390535" y="251523"/>
                  </a:lnTo>
                  <a:lnTo>
                    <a:pt x="392443" y="243573"/>
                  </a:lnTo>
                  <a:lnTo>
                    <a:pt x="394351" y="235624"/>
                  </a:lnTo>
                  <a:lnTo>
                    <a:pt x="396577" y="227992"/>
                  </a:lnTo>
                  <a:lnTo>
                    <a:pt x="398802" y="220361"/>
                  </a:lnTo>
                  <a:lnTo>
                    <a:pt x="401346" y="212729"/>
                  </a:lnTo>
                  <a:lnTo>
                    <a:pt x="403890" y="204780"/>
                  </a:lnTo>
                  <a:lnTo>
                    <a:pt x="406752" y="197466"/>
                  </a:lnTo>
                  <a:lnTo>
                    <a:pt x="409614" y="190153"/>
                  </a:lnTo>
                  <a:lnTo>
                    <a:pt x="412794" y="183157"/>
                  </a:lnTo>
                  <a:lnTo>
                    <a:pt x="416609" y="176161"/>
                  </a:lnTo>
                  <a:lnTo>
                    <a:pt x="420107" y="169166"/>
                  </a:lnTo>
                  <a:lnTo>
                    <a:pt x="423605" y="162488"/>
                  </a:lnTo>
                  <a:lnTo>
                    <a:pt x="427421" y="155811"/>
                  </a:lnTo>
                  <a:lnTo>
                    <a:pt x="435688" y="142137"/>
                  </a:lnTo>
                  <a:lnTo>
                    <a:pt x="444274" y="129736"/>
                  </a:lnTo>
                  <a:lnTo>
                    <a:pt x="453495" y="117653"/>
                  </a:lnTo>
                  <a:lnTo>
                    <a:pt x="463352" y="105888"/>
                  </a:lnTo>
                  <a:lnTo>
                    <a:pt x="474164" y="94758"/>
                  </a:lnTo>
                  <a:lnTo>
                    <a:pt x="484975" y="83947"/>
                  </a:lnTo>
                  <a:lnTo>
                    <a:pt x="496104" y="74090"/>
                  </a:lnTo>
                  <a:lnTo>
                    <a:pt x="507870" y="64550"/>
                  </a:lnTo>
                  <a:lnTo>
                    <a:pt x="519953" y="55965"/>
                  </a:lnTo>
                  <a:lnTo>
                    <a:pt x="532990" y="47697"/>
                  </a:lnTo>
                  <a:lnTo>
                    <a:pt x="546027" y="39748"/>
                  </a:lnTo>
                  <a:lnTo>
                    <a:pt x="559383" y="32752"/>
                  </a:lnTo>
                  <a:lnTo>
                    <a:pt x="572738" y="26392"/>
                  </a:lnTo>
                  <a:lnTo>
                    <a:pt x="587047" y="20669"/>
                  </a:lnTo>
                  <a:lnTo>
                    <a:pt x="601356" y="15581"/>
                  </a:lnTo>
                  <a:lnTo>
                    <a:pt x="615983" y="11129"/>
                  </a:lnTo>
                  <a:lnTo>
                    <a:pt x="630610" y="7314"/>
                  </a:lnTo>
                  <a:lnTo>
                    <a:pt x="645873" y="4452"/>
                  </a:lnTo>
                  <a:lnTo>
                    <a:pt x="661137" y="2226"/>
                  </a:lnTo>
                  <a:lnTo>
                    <a:pt x="676400" y="636"/>
                  </a:lnTo>
                  <a:lnTo>
                    <a:pt x="684031" y="318"/>
                  </a:lnTo>
                  <a:lnTo>
                    <a:pt x="69166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58" name="KSO_Shape"/>
            <p:cNvSpPr>
              <a:spLocks/>
            </p:cNvSpPr>
            <p:nvPr/>
          </p:nvSpPr>
          <p:spPr bwMode="auto">
            <a:xfrm flipH="1">
              <a:off x="3501437" y="2316743"/>
              <a:ext cx="277812" cy="631391"/>
            </a:xfrm>
            <a:custGeom>
              <a:avLst/>
              <a:gdLst/>
              <a:ahLst/>
              <a:cxnLst/>
              <a:rect l="0" t="0" r="r" b="b"/>
              <a:pathLst>
                <a:path w="1397000" h="3173413">
                  <a:moveTo>
                    <a:pt x="389979" y="723900"/>
                  </a:moveTo>
                  <a:lnTo>
                    <a:pt x="405857" y="724218"/>
                  </a:lnTo>
                  <a:lnTo>
                    <a:pt x="419513" y="724852"/>
                  </a:lnTo>
                  <a:lnTo>
                    <a:pt x="423959" y="724535"/>
                  </a:lnTo>
                  <a:lnTo>
                    <a:pt x="428405" y="724535"/>
                  </a:lnTo>
                  <a:lnTo>
                    <a:pt x="969230" y="724535"/>
                  </a:lnTo>
                  <a:lnTo>
                    <a:pt x="973677" y="724535"/>
                  </a:lnTo>
                  <a:lnTo>
                    <a:pt x="978123" y="724852"/>
                  </a:lnTo>
                  <a:lnTo>
                    <a:pt x="991461" y="724218"/>
                  </a:lnTo>
                  <a:lnTo>
                    <a:pt x="1007339" y="723900"/>
                  </a:lnTo>
                  <a:lnTo>
                    <a:pt x="1023853" y="724218"/>
                  </a:lnTo>
                  <a:lnTo>
                    <a:pt x="1041637" y="725170"/>
                  </a:lnTo>
                  <a:lnTo>
                    <a:pt x="1051164" y="725805"/>
                  </a:lnTo>
                  <a:lnTo>
                    <a:pt x="1061009" y="727074"/>
                  </a:lnTo>
                  <a:lnTo>
                    <a:pt x="1071171" y="728344"/>
                  </a:lnTo>
                  <a:lnTo>
                    <a:pt x="1082286" y="729931"/>
                  </a:lnTo>
                  <a:lnTo>
                    <a:pt x="1093084" y="731835"/>
                  </a:lnTo>
                  <a:lnTo>
                    <a:pt x="1104199" y="734057"/>
                  </a:lnTo>
                  <a:lnTo>
                    <a:pt x="1115631" y="736914"/>
                  </a:lnTo>
                  <a:lnTo>
                    <a:pt x="1127064" y="739771"/>
                  </a:lnTo>
                  <a:lnTo>
                    <a:pt x="1139132" y="743263"/>
                  </a:lnTo>
                  <a:lnTo>
                    <a:pt x="1151199" y="747389"/>
                  </a:lnTo>
                  <a:lnTo>
                    <a:pt x="1163585" y="751833"/>
                  </a:lnTo>
                  <a:lnTo>
                    <a:pt x="1175652" y="756912"/>
                  </a:lnTo>
                  <a:lnTo>
                    <a:pt x="1188355" y="762308"/>
                  </a:lnTo>
                  <a:lnTo>
                    <a:pt x="1201058" y="768656"/>
                  </a:lnTo>
                  <a:lnTo>
                    <a:pt x="1213443" y="775639"/>
                  </a:lnTo>
                  <a:lnTo>
                    <a:pt x="1225829" y="782940"/>
                  </a:lnTo>
                  <a:lnTo>
                    <a:pt x="1238214" y="791193"/>
                  </a:lnTo>
                  <a:lnTo>
                    <a:pt x="1250917" y="800080"/>
                  </a:lnTo>
                  <a:lnTo>
                    <a:pt x="1262985" y="809920"/>
                  </a:lnTo>
                  <a:lnTo>
                    <a:pt x="1274735" y="820713"/>
                  </a:lnTo>
                  <a:lnTo>
                    <a:pt x="1286167" y="831822"/>
                  </a:lnTo>
                  <a:lnTo>
                    <a:pt x="1291884" y="837536"/>
                  </a:lnTo>
                  <a:lnTo>
                    <a:pt x="1297600" y="843567"/>
                  </a:lnTo>
                  <a:lnTo>
                    <a:pt x="1303316" y="849598"/>
                  </a:lnTo>
                  <a:lnTo>
                    <a:pt x="1308715" y="855946"/>
                  </a:lnTo>
                  <a:lnTo>
                    <a:pt x="1313796" y="862612"/>
                  </a:lnTo>
                  <a:lnTo>
                    <a:pt x="1318877" y="869277"/>
                  </a:lnTo>
                  <a:lnTo>
                    <a:pt x="1323959" y="876578"/>
                  </a:lnTo>
                  <a:lnTo>
                    <a:pt x="1328722" y="883879"/>
                  </a:lnTo>
                  <a:lnTo>
                    <a:pt x="1333486" y="891179"/>
                  </a:lnTo>
                  <a:lnTo>
                    <a:pt x="1337932" y="898480"/>
                  </a:lnTo>
                  <a:lnTo>
                    <a:pt x="1342378" y="906098"/>
                  </a:lnTo>
                  <a:lnTo>
                    <a:pt x="1346824" y="914033"/>
                  </a:lnTo>
                  <a:lnTo>
                    <a:pt x="1350952" y="922286"/>
                  </a:lnTo>
                  <a:lnTo>
                    <a:pt x="1355081" y="930539"/>
                  </a:lnTo>
                  <a:lnTo>
                    <a:pt x="1360162" y="941966"/>
                  </a:lnTo>
                  <a:lnTo>
                    <a:pt x="1364925" y="953393"/>
                  </a:lnTo>
                  <a:lnTo>
                    <a:pt x="1369054" y="965138"/>
                  </a:lnTo>
                  <a:lnTo>
                    <a:pt x="1373182" y="977199"/>
                  </a:lnTo>
                  <a:lnTo>
                    <a:pt x="1376993" y="989579"/>
                  </a:lnTo>
                  <a:lnTo>
                    <a:pt x="1380486" y="1002275"/>
                  </a:lnTo>
                  <a:lnTo>
                    <a:pt x="1383662" y="1014972"/>
                  </a:lnTo>
                  <a:lnTo>
                    <a:pt x="1386520" y="1028304"/>
                  </a:lnTo>
                  <a:lnTo>
                    <a:pt x="1389061" y="1041953"/>
                  </a:lnTo>
                  <a:lnTo>
                    <a:pt x="1390966" y="1055284"/>
                  </a:lnTo>
                  <a:lnTo>
                    <a:pt x="1392872" y="1069251"/>
                  </a:lnTo>
                  <a:lnTo>
                    <a:pt x="1394460" y="1083534"/>
                  </a:lnTo>
                  <a:lnTo>
                    <a:pt x="1395730" y="1098136"/>
                  </a:lnTo>
                  <a:lnTo>
                    <a:pt x="1396365" y="1113054"/>
                  </a:lnTo>
                  <a:lnTo>
                    <a:pt x="1397000" y="1127973"/>
                  </a:lnTo>
                  <a:lnTo>
                    <a:pt x="1397000" y="1143209"/>
                  </a:lnTo>
                  <a:lnTo>
                    <a:pt x="1397000" y="1159397"/>
                  </a:lnTo>
                  <a:lnTo>
                    <a:pt x="1396365" y="1175903"/>
                  </a:lnTo>
                  <a:lnTo>
                    <a:pt x="1395412" y="1192726"/>
                  </a:lnTo>
                  <a:lnTo>
                    <a:pt x="1394142" y="1210184"/>
                  </a:lnTo>
                  <a:lnTo>
                    <a:pt x="1392554" y="1227642"/>
                  </a:lnTo>
                  <a:lnTo>
                    <a:pt x="1390331" y="1245417"/>
                  </a:lnTo>
                  <a:lnTo>
                    <a:pt x="1388108" y="1263828"/>
                  </a:lnTo>
                  <a:lnTo>
                    <a:pt x="1385250" y="1282238"/>
                  </a:lnTo>
                  <a:lnTo>
                    <a:pt x="1382074" y="1301283"/>
                  </a:lnTo>
                  <a:lnTo>
                    <a:pt x="1378263" y="1320646"/>
                  </a:lnTo>
                  <a:lnTo>
                    <a:pt x="1374453" y="1340325"/>
                  </a:lnTo>
                  <a:lnTo>
                    <a:pt x="1370007" y="1360323"/>
                  </a:lnTo>
                  <a:lnTo>
                    <a:pt x="1365243" y="1380955"/>
                  </a:lnTo>
                  <a:lnTo>
                    <a:pt x="1359844" y="1401904"/>
                  </a:lnTo>
                  <a:lnTo>
                    <a:pt x="1354446" y="1423171"/>
                  </a:lnTo>
                  <a:lnTo>
                    <a:pt x="1347777" y="1445073"/>
                  </a:lnTo>
                  <a:lnTo>
                    <a:pt x="1341425" y="1466975"/>
                  </a:lnTo>
                  <a:lnTo>
                    <a:pt x="1334438" y="1489829"/>
                  </a:lnTo>
                  <a:lnTo>
                    <a:pt x="1326817" y="1512683"/>
                  </a:lnTo>
                  <a:lnTo>
                    <a:pt x="1319195" y="1536172"/>
                  </a:lnTo>
                  <a:lnTo>
                    <a:pt x="1310621" y="1560296"/>
                  </a:lnTo>
                  <a:lnTo>
                    <a:pt x="1302046" y="1584737"/>
                  </a:lnTo>
                  <a:lnTo>
                    <a:pt x="1292201" y="1609813"/>
                  </a:lnTo>
                  <a:lnTo>
                    <a:pt x="1282357" y="1634889"/>
                  </a:lnTo>
                  <a:lnTo>
                    <a:pt x="1272194" y="1660917"/>
                  </a:lnTo>
                  <a:lnTo>
                    <a:pt x="1261397" y="1687263"/>
                  </a:lnTo>
                  <a:lnTo>
                    <a:pt x="1250282" y="1714244"/>
                  </a:lnTo>
                  <a:lnTo>
                    <a:pt x="1237897" y="1741541"/>
                  </a:lnTo>
                  <a:lnTo>
                    <a:pt x="1225829" y="1769474"/>
                  </a:lnTo>
                  <a:lnTo>
                    <a:pt x="1212808" y="1797724"/>
                  </a:lnTo>
                  <a:lnTo>
                    <a:pt x="1199470" y="1826927"/>
                  </a:lnTo>
                  <a:lnTo>
                    <a:pt x="1185180" y="1856447"/>
                  </a:lnTo>
                  <a:lnTo>
                    <a:pt x="1182957" y="1861208"/>
                  </a:lnTo>
                  <a:lnTo>
                    <a:pt x="1180416" y="1865652"/>
                  </a:lnTo>
                  <a:lnTo>
                    <a:pt x="1177558" y="1870096"/>
                  </a:lnTo>
                  <a:lnTo>
                    <a:pt x="1174382" y="1874540"/>
                  </a:lnTo>
                  <a:lnTo>
                    <a:pt x="1171206" y="1878666"/>
                  </a:lnTo>
                  <a:lnTo>
                    <a:pt x="1168031" y="1882792"/>
                  </a:lnTo>
                  <a:lnTo>
                    <a:pt x="1164537" y="1886284"/>
                  </a:lnTo>
                  <a:lnTo>
                    <a:pt x="1160726" y="1889776"/>
                  </a:lnTo>
                  <a:lnTo>
                    <a:pt x="1156916" y="1893267"/>
                  </a:lnTo>
                  <a:lnTo>
                    <a:pt x="1153105" y="1896441"/>
                  </a:lnTo>
                  <a:lnTo>
                    <a:pt x="1148976" y="1899298"/>
                  </a:lnTo>
                  <a:lnTo>
                    <a:pt x="1144848" y="1902155"/>
                  </a:lnTo>
                  <a:lnTo>
                    <a:pt x="1140719" y="1904694"/>
                  </a:lnTo>
                  <a:lnTo>
                    <a:pt x="1136273" y="1907234"/>
                  </a:lnTo>
                  <a:lnTo>
                    <a:pt x="1131510" y="1909456"/>
                  </a:lnTo>
                  <a:lnTo>
                    <a:pt x="1126746" y="1911360"/>
                  </a:lnTo>
                  <a:lnTo>
                    <a:pt x="1105151" y="1731702"/>
                  </a:lnTo>
                  <a:lnTo>
                    <a:pt x="1105151" y="1469197"/>
                  </a:lnTo>
                  <a:lnTo>
                    <a:pt x="1114043" y="1442851"/>
                  </a:lnTo>
                  <a:lnTo>
                    <a:pt x="1122300" y="1416823"/>
                  </a:lnTo>
                  <a:lnTo>
                    <a:pt x="1129922" y="1391747"/>
                  </a:lnTo>
                  <a:lnTo>
                    <a:pt x="1137226" y="1367623"/>
                  </a:lnTo>
                  <a:lnTo>
                    <a:pt x="1143260" y="1344452"/>
                  </a:lnTo>
                  <a:lnTo>
                    <a:pt x="1148976" y="1322233"/>
                  </a:lnTo>
                  <a:lnTo>
                    <a:pt x="1153740" y="1300331"/>
                  </a:lnTo>
                  <a:lnTo>
                    <a:pt x="1158186" y="1280016"/>
                  </a:lnTo>
                  <a:lnTo>
                    <a:pt x="1161997" y="1259701"/>
                  </a:lnTo>
                  <a:lnTo>
                    <a:pt x="1165172" y="1240656"/>
                  </a:lnTo>
                  <a:lnTo>
                    <a:pt x="1167713" y="1222563"/>
                  </a:lnTo>
                  <a:lnTo>
                    <a:pt x="1169936" y="1205105"/>
                  </a:lnTo>
                  <a:lnTo>
                    <a:pt x="1171524" y="1188282"/>
                  </a:lnTo>
                  <a:lnTo>
                    <a:pt x="1172477" y="1172729"/>
                  </a:lnTo>
                  <a:lnTo>
                    <a:pt x="1173112" y="1157493"/>
                  </a:lnTo>
                  <a:lnTo>
                    <a:pt x="1173112" y="1143209"/>
                  </a:lnTo>
                  <a:lnTo>
                    <a:pt x="1173112" y="1132734"/>
                  </a:lnTo>
                  <a:lnTo>
                    <a:pt x="1172794" y="1122894"/>
                  </a:lnTo>
                  <a:lnTo>
                    <a:pt x="1172159" y="1113372"/>
                  </a:lnTo>
                  <a:lnTo>
                    <a:pt x="1171524" y="1104484"/>
                  </a:lnTo>
                  <a:lnTo>
                    <a:pt x="1170571" y="1095596"/>
                  </a:lnTo>
                  <a:lnTo>
                    <a:pt x="1169619" y="1087343"/>
                  </a:lnTo>
                  <a:lnTo>
                    <a:pt x="1168348" y="1079726"/>
                  </a:lnTo>
                  <a:lnTo>
                    <a:pt x="1166760" y="1072107"/>
                  </a:lnTo>
                  <a:lnTo>
                    <a:pt x="1165490" y="1065124"/>
                  </a:lnTo>
                  <a:lnTo>
                    <a:pt x="1163902" y="1058459"/>
                  </a:lnTo>
                  <a:lnTo>
                    <a:pt x="1161997" y="1052110"/>
                  </a:lnTo>
                  <a:lnTo>
                    <a:pt x="1160091" y="1046079"/>
                  </a:lnTo>
                  <a:lnTo>
                    <a:pt x="1156280" y="1034970"/>
                  </a:lnTo>
                  <a:lnTo>
                    <a:pt x="1152152" y="1025130"/>
                  </a:lnTo>
                  <a:lnTo>
                    <a:pt x="1147706" y="1016559"/>
                  </a:lnTo>
                  <a:lnTo>
                    <a:pt x="1143260" y="1008941"/>
                  </a:lnTo>
                  <a:lnTo>
                    <a:pt x="1138496" y="1001958"/>
                  </a:lnTo>
                  <a:lnTo>
                    <a:pt x="1133733" y="995927"/>
                  </a:lnTo>
                  <a:lnTo>
                    <a:pt x="1128334" y="990531"/>
                  </a:lnTo>
                  <a:lnTo>
                    <a:pt x="1123253" y="985135"/>
                  </a:lnTo>
                  <a:lnTo>
                    <a:pt x="1117854" y="980374"/>
                  </a:lnTo>
                  <a:lnTo>
                    <a:pt x="1112456" y="976247"/>
                  </a:lnTo>
                  <a:lnTo>
                    <a:pt x="1108645" y="973390"/>
                  </a:lnTo>
                  <a:lnTo>
                    <a:pt x="1104516" y="970851"/>
                  </a:lnTo>
                  <a:lnTo>
                    <a:pt x="1100388" y="968629"/>
                  </a:lnTo>
                  <a:lnTo>
                    <a:pt x="1095942" y="966407"/>
                  </a:lnTo>
                  <a:lnTo>
                    <a:pt x="1086732" y="962281"/>
                  </a:lnTo>
                  <a:lnTo>
                    <a:pt x="1076887" y="958789"/>
                  </a:lnTo>
                  <a:lnTo>
                    <a:pt x="1076887" y="1218437"/>
                  </a:lnTo>
                  <a:lnTo>
                    <a:pt x="1076887" y="1545377"/>
                  </a:lnTo>
                  <a:lnTo>
                    <a:pt x="1076887" y="1733289"/>
                  </a:lnTo>
                  <a:lnTo>
                    <a:pt x="1099753" y="1918661"/>
                  </a:lnTo>
                  <a:lnTo>
                    <a:pt x="1228052" y="2979788"/>
                  </a:lnTo>
                  <a:lnTo>
                    <a:pt x="1228687" y="2988676"/>
                  </a:lnTo>
                  <a:lnTo>
                    <a:pt x="1229005" y="2997564"/>
                  </a:lnTo>
                  <a:lnTo>
                    <a:pt x="1229005" y="3006134"/>
                  </a:lnTo>
                  <a:lnTo>
                    <a:pt x="1228687" y="3014704"/>
                  </a:lnTo>
                  <a:lnTo>
                    <a:pt x="1227734" y="3023275"/>
                  </a:lnTo>
                  <a:lnTo>
                    <a:pt x="1226464" y="3031527"/>
                  </a:lnTo>
                  <a:lnTo>
                    <a:pt x="1224558" y="3040098"/>
                  </a:lnTo>
                  <a:lnTo>
                    <a:pt x="1222653" y="3048351"/>
                  </a:lnTo>
                  <a:lnTo>
                    <a:pt x="1220112" y="3056286"/>
                  </a:lnTo>
                  <a:lnTo>
                    <a:pt x="1217254" y="3063904"/>
                  </a:lnTo>
                  <a:lnTo>
                    <a:pt x="1213761" y="3071522"/>
                  </a:lnTo>
                  <a:lnTo>
                    <a:pt x="1210268" y="3079140"/>
                  </a:lnTo>
                  <a:lnTo>
                    <a:pt x="1206457" y="3086441"/>
                  </a:lnTo>
                  <a:lnTo>
                    <a:pt x="1202011" y="3093741"/>
                  </a:lnTo>
                  <a:lnTo>
                    <a:pt x="1197565" y="3100724"/>
                  </a:lnTo>
                  <a:lnTo>
                    <a:pt x="1192484" y="3107073"/>
                  </a:lnTo>
                  <a:lnTo>
                    <a:pt x="1187085" y="3113739"/>
                  </a:lnTo>
                  <a:lnTo>
                    <a:pt x="1181369" y="3119770"/>
                  </a:lnTo>
                  <a:lnTo>
                    <a:pt x="1175652" y="3125483"/>
                  </a:lnTo>
                  <a:lnTo>
                    <a:pt x="1169301" y="3131197"/>
                  </a:lnTo>
                  <a:lnTo>
                    <a:pt x="1162949" y="3136275"/>
                  </a:lnTo>
                  <a:lnTo>
                    <a:pt x="1156280" y="3141354"/>
                  </a:lnTo>
                  <a:lnTo>
                    <a:pt x="1149611" y="3146433"/>
                  </a:lnTo>
                  <a:lnTo>
                    <a:pt x="1142307" y="3150559"/>
                  </a:lnTo>
                  <a:lnTo>
                    <a:pt x="1135003" y="3154685"/>
                  </a:lnTo>
                  <a:lnTo>
                    <a:pt x="1127064" y="3158177"/>
                  </a:lnTo>
                  <a:lnTo>
                    <a:pt x="1119125" y="3161669"/>
                  </a:lnTo>
                  <a:lnTo>
                    <a:pt x="1111185" y="3164525"/>
                  </a:lnTo>
                  <a:lnTo>
                    <a:pt x="1102928" y="3167065"/>
                  </a:lnTo>
                  <a:lnTo>
                    <a:pt x="1094671" y="3169287"/>
                  </a:lnTo>
                  <a:lnTo>
                    <a:pt x="1085779" y="3170874"/>
                  </a:lnTo>
                  <a:lnTo>
                    <a:pt x="1076887" y="3172143"/>
                  </a:lnTo>
                  <a:lnTo>
                    <a:pt x="1067995" y="3173096"/>
                  </a:lnTo>
                  <a:lnTo>
                    <a:pt x="1059421" y="3173413"/>
                  </a:lnTo>
                  <a:lnTo>
                    <a:pt x="1050529" y="3173413"/>
                  </a:lnTo>
                  <a:lnTo>
                    <a:pt x="1041955" y="3172778"/>
                  </a:lnTo>
                  <a:lnTo>
                    <a:pt x="1033380" y="3171826"/>
                  </a:lnTo>
                  <a:lnTo>
                    <a:pt x="1025123" y="3170556"/>
                  </a:lnTo>
                  <a:lnTo>
                    <a:pt x="1016549" y="3168969"/>
                  </a:lnTo>
                  <a:lnTo>
                    <a:pt x="1008292" y="3166747"/>
                  </a:lnTo>
                  <a:lnTo>
                    <a:pt x="1000353" y="3164208"/>
                  </a:lnTo>
                  <a:lnTo>
                    <a:pt x="992731" y="3161351"/>
                  </a:lnTo>
                  <a:lnTo>
                    <a:pt x="985109" y="3158177"/>
                  </a:lnTo>
                  <a:lnTo>
                    <a:pt x="977487" y="3154368"/>
                  </a:lnTo>
                  <a:lnTo>
                    <a:pt x="970183" y="3150559"/>
                  </a:lnTo>
                  <a:lnTo>
                    <a:pt x="962879" y="3146433"/>
                  </a:lnTo>
                  <a:lnTo>
                    <a:pt x="955892" y="3141354"/>
                  </a:lnTo>
                  <a:lnTo>
                    <a:pt x="949541" y="3136275"/>
                  </a:lnTo>
                  <a:lnTo>
                    <a:pt x="943190" y="3131197"/>
                  </a:lnTo>
                  <a:lnTo>
                    <a:pt x="936838" y="3125483"/>
                  </a:lnTo>
                  <a:lnTo>
                    <a:pt x="931122" y="3119770"/>
                  </a:lnTo>
                  <a:lnTo>
                    <a:pt x="925406" y="3113739"/>
                  </a:lnTo>
                  <a:lnTo>
                    <a:pt x="920324" y="3107390"/>
                  </a:lnTo>
                  <a:lnTo>
                    <a:pt x="915243" y="3100724"/>
                  </a:lnTo>
                  <a:lnTo>
                    <a:pt x="910162" y="3093741"/>
                  </a:lnTo>
                  <a:lnTo>
                    <a:pt x="906034" y="3086123"/>
                  </a:lnTo>
                  <a:lnTo>
                    <a:pt x="901905" y="3078823"/>
                  </a:lnTo>
                  <a:lnTo>
                    <a:pt x="898412" y="3071205"/>
                  </a:lnTo>
                  <a:lnTo>
                    <a:pt x="894919" y="3063587"/>
                  </a:lnTo>
                  <a:lnTo>
                    <a:pt x="892060" y="3055334"/>
                  </a:lnTo>
                  <a:lnTo>
                    <a:pt x="889520" y="3047081"/>
                  </a:lnTo>
                  <a:lnTo>
                    <a:pt x="887614" y="3038828"/>
                  </a:lnTo>
                  <a:lnTo>
                    <a:pt x="885709" y="3029940"/>
                  </a:lnTo>
                  <a:lnTo>
                    <a:pt x="884439" y="3021053"/>
                  </a:lnTo>
                  <a:lnTo>
                    <a:pt x="748518" y="1897076"/>
                  </a:lnTo>
                  <a:lnTo>
                    <a:pt x="649118" y="1897076"/>
                  </a:lnTo>
                  <a:lnTo>
                    <a:pt x="512879" y="3021053"/>
                  </a:lnTo>
                  <a:lnTo>
                    <a:pt x="511609" y="3029940"/>
                  </a:lnTo>
                  <a:lnTo>
                    <a:pt x="510021" y="3038828"/>
                  </a:lnTo>
                  <a:lnTo>
                    <a:pt x="507798" y="3047081"/>
                  </a:lnTo>
                  <a:lnTo>
                    <a:pt x="505258" y="3055334"/>
                  </a:lnTo>
                  <a:lnTo>
                    <a:pt x="502399" y="3063587"/>
                  </a:lnTo>
                  <a:lnTo>
                    <a:pt x="498906" y="3071205"/>
                  </a:lnTo>
                  <a:lnTo>
                    <a:pt x="495413" y="3078823"/>
                  </a:lnTo>
                  <a:lnTo>
                    <a:pt x="491284" y="3086123"/>
                  </a:lnTo>
                  <a:lnTo>
                    <a:pt x="487156" y="3093741"/>
                  </a:lnTo>
                  <a:lnTo>
                    <a:pt x="482392" y="3100724"/>
                  </a:lnTo>
                  <a:lnTo>
                    <a:pt x="477311" y="3107390"/>
                  </a:lnTo>
                  <a:lnTo>
                    <a:pt x="472230" y="3113739"/>
                  </a:lnTo>
                  <a:lnTo>
                    <a:pt x="466196" y="3119770"/>
                  </a:lnTo>
                  <a:lnTo>
                    <a:pt x="460480" y="3125483"/>
                  </a:lnTo>
                  <a:lnTo>
                    <a:pt x="454446" y="3131197"/>
                  </a:lnTo>
                  <a:lnTo>
                    <a:pt x="447777" y="3136275"/>
                  </a:lnTo>
                  <a:lnTo>
                    <a:pt x="441426" y="3141354"/>
                  </a:lnTo>
                  <a:lnTo>
                    <a:pt x="434439" y="3146433"/>
                  </a:lnTo>
                  <a:lnTo>
                    <a:pt x="427452" y="3150559"/>
                  </a:lnTo>
                  <a:lnTo>
                    <a:pt x="420148" y="3154368"/>
                  </a:lnTo>
                  <a:lnTo>
                    <a:pt x="412209" y="3158177"/>
                  </a:lnTo>
                  <a:lnTo>
                    <a:pt x="404587" y="3161351"/>
                  </a:lnTo>
                  <a:lnTo>
                    <a:pt x="396965" y="3164208"/>
                  </a:lnTo>
                  <a:lnTo>
                    <a:pt x="389026" y="3166747"/>
                  </a:lnTo>
                  <a:lnTo>
                    <a:pt x="380769" y="3168969"/>
                  </a:lnTo>
                  <a:lnTo>
                    <a:pt x="372512" y="3170556"/>
                  </a:lnTo>
                  <a:lnTo>
                    <a:pt x="364256" y="3171826"/>
                  </a:lnTo>
                  <a:lnTo>
                    <a:pt x="355363" y="3172778"/>
                  </a:lnTo>
                  <a:lnTo>
                    <a:pt x="346789" y="3173413"/>
                  </a:lnTo>
                  <a:lnTo>
                    <a:pt x="338215" y="3173413"/>
                  </a:lnTo>
                  <a:lnTo>
                    <a:pt x="329323" y="3173096"/>
                  </a:lnTo>
                  <a:lnTo>
                    <a:pt x="320431" y="3172143"/>
                  </a:lnTo>
                  <a:lnTo>
                    <a:pt x="311856" y="3170874"/>
                  </a:lnTo>
                  <a:lnTo>
                    <a:pt x="302964" y="3169287"/>
                  </a:lnTo>
                  <a:lnTo>
                    <a:pt x="294390" y="3167065"/>
                  </a:lnTo>
                  <a:lnTo>
                    <a:pt x="286133" y="3164525"/>
                  </a:lnTo>
                  <a:lnTo>
                    <a:pt x="278193" y="3161669"/>
                  </a:lnTo>
                  <a:lnTo>
                    <a:pt x="270254" y="3158177"/>
                  </a:lnTo>
                  <a:lnTo>
                    <a:pt x="262632" y="3154685"/>
                  </a:lnTo>
                  <a:lnTo>
                    <a:pt x="255328" y="3150559"/>
                  </a:lnTo>
                  <a:lnTo>
                    <a:pt x="248024" y="3146433"/>
                  </a:lnTo>
                  <a:lnTo>
                    <a:pt x="241038" y="3141354"/>
                  </a:lnTo>
                  <a:lnTo>
                    <a:pt x="234369" y="3136275"/>
                  </a:lnTo>
                  <a:lnTo>
                    <a:pt x="228017" y="3131197"/>
                  </a:lnTo>
                  <a:lnTo>
                    <a:pt x="221666" y="3125483"/>
                  </a:lnTo>
                  <a:lnTo>
                    <a:pt x="215949" y="3119770"/>
                  </a:lnTo>
                  <a:lnTo>
                    <a:pt x="210551" y="3113739"/>
                  </a:lnTo>
                  <a:lnTo>
                    <a:pt x="205152" y="3107073"/>
                  </a:lnTo>
                  <a:lnTo>
                    <a:pt x="200071" y="3100724"/>
                  </a:lnTo>
                  <a:lnTo>
                    <a:pt x="195625" y="3093741"/>
                  </a:lnTo>
                  <a:lnTo>
                    <a:pt x="190861" y="3086441"/>
                  </a:lnTo>
                  <a:lnTo>
                    <a:pt x="187050" y="3079140"/>
                  </a:lnTo>
                  <a:lnTo>
                    <a:pt x="183557" y="3071522"/>
                  </a:lnTo>
                  <a:lnTo>
                    <a:pt x="180064" y="3063904"/>
                  </a:lnTo>
                  <a:lnTo>
                    <a:pt x="177206" y="3056286"/>
                  </a:lnTo>
                  <a:lnTo>
                    <a:pt x="174665" y="3048351"/>
                  </a:lnTo>
                  <a:lnTo>
                    <a:pt x="172760" y="3040098"/>
                  </a:lnTo>
                  <a:lnTo>
                    <a:pt x="170854" y="3031527"/>
                  </a:lnTo>
                  <a:lnTo>
                    <a:pt x="169584" y="3023275"/>
                  </a:lnTo>
                  <a:lnTo>
                    <a:pt x="168631" y="3014704"/>
                  </a:lnTo>
                  <a:lnTo>
                    <a:pt x="168313" y="3006134"/>
                  </a:lnTo>
                  <a:lnTo>
                    <a:pt x="168313" y="2997564"/>
                  </a:lnTo>
                  <a:lnTo>
                    <a:pt x="168631" y="2988676"/>
                  </a:lnTo>
                  <a:lnTo>
                    <a:pt x="169584" y="2979788"/>
                  </a:lnTo>
                  <a:lnTo>
                    <a:pt x="297565" y="1918661"/>
                  </a:lnTo>
                  <a:lnTo>
                    <a:pt x="320431" y="1733289"/>
                  </a:lnTo>
                  <a:lnTo>
                    <a:pt x="320431" y="1545695"/>
                  </a:lnTo>
                  <a:lnTo>
                    <a:pt x="320431" y="1218437"/>
                  </a:lnTo>
                  <a:lnTo>
                    <a:pt x="320431" y="958472"/>
                  </a:lnTo>
                  <a:lnTo>
                    <a:pt x="315032" y="960376"/>
                  </a:lnTo>
                  <a:lnTo>
                    <a:pt x="309633" y="962598"/>
                  </a:lnTo>
                  <a:lnTo>
                    <a:pt x="299788" y="967360"/>
                  </a:lnTo>
                  <a:lnTo>
                    <a:pt x="295025" y="969899"/>
                  </a:lnTo>
                  <a:lnTo>
                    <a:pt x="290579" y="972438"/>
                  </a:lnTo>
                  <a:lnTo>
                    <a:pt x="286450" y="975295"/>
                  </a:lnTo>
                  <a:lnTo>
                    <a:pt x="282004" y="978152"/>
                  </a:lnTo>
                  <a:lnTo>
                    <a:pt x="277876" y="981326"/>
                  </a:lnTo>
                  <a:lnTo>
                    <a:pt x="274065" y="984817"/>
                  </a:lnTo>
                  <a:lnTo>
                    <a:pt x="270254" y="988944"/>
                  </a:lnTo>
                  <a:lnTo>
                    <a:pt x="266443" y="993070"/>
                  </a:lnTo>
                  <a:lnTo>
                    <a:pt x="262632" y="997514"/>
                  </a:lnTo>
                  <a:lnTo>
                    <a:pt x="259139" y="1002275"/>
                  </a:lnTo>
                  <a:lnTo>
                    <a:pt x="255646" y="1007354"/>
                  </a:lnTo>
                  <a:lnTo>
                    <a:pt x="252153" y="1012750"/>
                  </a:lnTo>
                  <a:lnTo>
                    <a:pt x="248342" y="1018781"/>
                  </a:lnTo>
                  <a:lnTo>
                    <a:pt x="245166" y="1025130"/>
                  </a:lnTo>
                  <a:lnTo>
                    <a:pt x="241038" y="1034970"/>
                  </a:lnTo>
                  <a:lnTo>
                    <a:pt x="236909" y="1046079"/>
                  </a:lnTo>
                  <a:lnTo>
                    <a:pt x="235321" y="1052110"/>
                  </a:lnTo>
                  <a:lnTo>
                    <a:pt x="233416" y="1058459"/>
                  </a:lnTo>
                  <a:lnTo>
                    <a:pt x="231828" y="1065124"/>
                  </a:lnTo>
                  <a:lnTo>
                    <a:pt x="230240" y="1072107"/>
                  </a:lnTo>
                  <a:lnTo>
                    <a:pt x="228970" y="1079726"/>
                  </a:lnTo>
                  <a:lnTo>
                    <a:pt x="227699" y="1087343"/>
                  </a:lnTo>
                  <a:lnTo>
                    <a:pt x="226747" y="1095596"/>
                  </a:lnTo>
                  <a:lnTo>
                    <a:pt x="225794" y="1104484"/>
                  </a:lnTo>
                  <a:lnTo>
                    <a:pt x="225159" y="1113372"/>
                  </a:lnTo>
                  <a:lnTo>
                    <a:pt x="224524" y="1122894"/>
                  </a:lnTo>
                  <a:lnTo>
                    <a:pt x="224206" y="1132734"/>
                  </a:lnTo>
                  <a:lnTo>
                    <a:pt x="223889" y="1143209"/>
                  </a:lnTo>
                  <a:lnTo>
                    <a:pt x="224206" y="1157493"/>
                  </a:lnTo>
                  <a:lnTo>
                    <a:pt x="224841" y="1172729"/>
                  </a:lnTo>
                  <a:lnTo>
                    <a:pt x="225794" y="1188282"/>
                  </a:lnTo>
                  <a:lnTo>
                    <a:pt x="227382" y="1205105"/>
                  </a:lnTo>
                  <a:lnTo>
                    <a:pt x="229605" y="1222563"/>
                  </a:lnTo>
                  <a:lnTo>
                    <a:pt x="232146" y="1240974"/>
                  </a:lnTo>
                  <a:lnTo>
                    <a:pt x="235321" y="1260019"/>
                  </a:lnTo>
                  <a:lnTo>
                    <a:pt x="239132" y="1280016"/>
                  </a:lnTo>
                  <a:lnTo>
                    <a:pt x="243578" y="1300648"/>
                  </a:lnTo>
                  <a:lnTo>
                    <a:pt x="248342" y="1322233"/>
                  </a:lnTo>
                  <a:lnTo>
                    <a:pt x="254376" y="1344769"/>
                  </a:lnTo>
                  <a:lnTo>
                    <a:pt x="260409" y="1367941"/>
                  </a:lnTo>
                  <a:lnTo>
                    <a:pt x="267396" y="1392065"/>
                  </a:lnTo>
                  <a:lnTo>
                    <a:pt x="275018" y="1416823"/>
                  </a:lnTo>
                  <a:lnTo>
                    <a:pt x="283275" y="1442851"/>
                  </a:lnTo>
                  <a:lnTo>
                    <a:pt x="292167" y="1469514"/>
                  </a:lnTo>
                  <a:lnTo>
                    <a:pt x="292167" y="1731384"/>
                  </a:lnTo>
                  <a:lnTo>
                    <a:pt x="270572" y="1911360"/>
                  </a:lnTo>
                  <a:lnTo>
                    <a:pt x="266126" y="1909456"/>
                  </a:lnTo>
                  <a:lnTo>
                    <a:pt x="261362" y="1907234"/>
                  </a:lnTo>
                  <a:lnTo>
                    <a:pt x="257234" y="1904694"/>
                  </a:lnTo>
                  <a:lnTo>
                    <a:pt x="252788" y="1902155"/>
                  </a:lnTo>
                  <a:lnTo>
                    <a:pt x="248342" y="1899298"/>
                  </a:lnTo>
                  <a:lnTo>
                    <a:pt x="244213" y="1896441"/>
                  </a:lnTo>
                  <a:lnTo>
                    <a:pt x="240402" y="1893267"/>
                  </a:lnTo>
                  <a:lnTo>
                    <a:pt x="236592" y="1889776"/>
                  </a:lnTo>
                  <a:lnTo>
                    <a:pt x="232781" y="1886284"/>
                  </a:lnTo>
                  <a:lnTo>
                    <a:pt x="229287" y="1882792"/>
                  </a:lnTo>
                  <a:lnTo>
                    <a:pt x="226112" y="1878666"/>
                  </a:lnTo>
                  <a:lnTo>
                    <a:pt x="222936" y="1874540"/>
                  </a:lnTo>
                  <a:lnTo>
                    <a:pt x="219760" y="1870096"/>
                  </a:lnTo>
                  <a:lnTo>
                    <a:pt x="216902" y="1865652"/>
                  </a:lnTo>
                  <a:lnTo>
                    <a:pt x="214361" y="1861208"/>
                  </a:lnTo>
                  <a:lnTo>
                    <a:pt x="212138" y="1856447"/>
                  </a:lnTo>
                  <a:lnTo>
                    <a:pt x="198165" y="1826927"/>
                  </a:lnTo>
                  <a:lnTo>
                    <a:pt x="184510" y="1797724"/>
                  </a:lnTo>
                  <a:lnTo>
                    <a:pt x="171489" y="1769474"/>
                  </a:lnTo>
                  <a:lnTo>
                    <a:pt x="159421" y="1741541"/>
                  </a:lnTo>
                  <a:lnTo>
                    <a:pt x="147354" y="1714244"/>
                  </a:lnTo>
                  <a:lnTo>
                    <a:pt x="135921" y="1687263"/>
                  </a:lnTo>
                  <a:lnTo>
                    <a:pt x="125124" y="1660917"/>
                  </a:lnTo>
                  <a:lnTo>
                    <a:pt x="114961" y="1634889"/>
                  </a:lnTo>
                  <a:lnTo>
                    <a:pt x="105117" y="1609813"/>
                  </a:lnTo>
                  <a:lnTo>
                    <a:pt x="95589" y="1584737"/>
                  </a:lnTo>
                  <a:lnTo>
                    <a:pt x="87015" y="1560296"/>
                  </a:lnTo>
                  <a:lnTo>
                    <a:pt x="78123" y="1536172"/>
                  </a:lnTo>
                  <a:lnTo>
                    <a:pt x="70184" y="1512683"/>
                  </a:lnTo>
                  <a:lnTo>
                    <a:pt x="62880" y="1489829"/>
                  </a:lnTo>
                  <a:lnTo>
                    <a:pt x="55893" y="1466975"/>
                  </a:lnTo>
                  <a:lnTo>
                    <a:pt x="49224" y="1445073"/>
                  </a:lnTo>
                  <a:lnTo>
                    <a:pt x="43190" y="1423171"/>
                  </a:lnTo>
                  <a:lnTo>
                    <a:pt x="37474" y="1401904"/>
                  </a:lnTo>
                  <a:lnTo>
                    <a:pt x="32393" y="1380955"/>
                  </a:lnTo>
                  <a:lnTo>
                    <a:pt x="27311" y="1360323"/>
                  </a:lnTo>
                  <a:lnTo>
                    <a:pt x="22865" y="1340325"/>
                  </a:lnTo>
                  <a:lnTo>
                    <a:pt x="18737" y="1320646"/>
                  </a:lnTo>
                  <a:lnTo>
                    <a:pt x="15244" y="1301283"/>
                  </a:lnTo>
                  <a:lnTo>
                    <a:pt x="12068" y="1282238"/>
                  </a:lnTo>
                  <a:lnTo>
                    <a:pt x="9210" y="1263828"/>
                  </a:lnTo>
                  <a:lnTo>
                    <a:pt x="6987" y="1245417"/>
                  </a:lnTo>
                  <a:lnTo>
                    <a:pt x="4764" y="1227642"/>
                  </a:lnTo>
                  <a:lnTo>
                    <a:pt x="3176" y="1210184"/>
                  </a:lnTo>
                  <a:lnTo>
                    <a:pt x="1906" y="1192726"/>
                  </a:lnTo>
                  <a:lnTo>
                    <a:pt x="953" y="1175903"/>
                  </a:lnTo>
                  <a:lnTo>
                    <a:pt x="318" y="1159397"/>
                  </a:lnTo>
                  <a:lnTo>
                    <a:pt x="0" y="1143209"/>
                  </a:lnTo>
                  <a:lnTo>
                    <a:pt x="318" y="1127973"/>
                  </a:lnTo>
                  <a:lnTo>
                    <a:pt x="953" y="1113054"/>
                  </a:lnTo>
                  <a:lnTo>
                    <a:pt x="1588" y="1098136"/>
                  </a:lnTo>
                  <a:lnTo>
                    <a:pt x="2858" y="1083534"/>
                  </a:lnTo>
                  <a:lnTo>
                    <a:pt x="4446" y="1069251"/>
                  </a:lnTo>
                  <a:lnTo>
                    <a:pt x="6034" y="1055284"/>
                  </a:lnTo>
                  <a:lnTo>
                    <a:pt x="8257" y="1041953"/>
                  </a:lnTo>
                  <a:lnTo>
                    <a:pt x="10798" y="1028304"/>
                  </a:lnTo>
                  <a:lnTo>
                    <a:pt x="13656" y="1014972"/>
                  </a:lnTo>
                  <a:lnTo>
                    <a:pt x="16832" y="1002275"/>
                  </a:lnTo>
                  <a:lnTo>
                    <a:pt x="20325" y="989579"/>
                  </a:lnTo>
                  <a:lnTo>
                    <a:pt x="23818" y="977199"/>
                  </a:lnTo>
                  <a:lnTo>
                    <a:pt x="27947" y="965138"/>
                  </a:lnTo>
                  <a:lnTo>
                    <a:pt x="32710" y="953393"/>
                  </a:lnTo>
                  <a:lnTo>
                    <a:pt x="37474" y="941966"/>
                  </a:lnTo>
                  <a:lnTo>
                    <a:pt x="42555" y="930539"/>
                  </a:lnTo>
                  <a:lnTo>
                    <a:pt x="47636" y="919429"/>
                  </a:lnTo>
                  <a:lnTo>
                    <a:pt x="53352" y="908955"/>
                  </a:lnTo>
                  <a:lnTo>
                    <a:pt x="59069" y="898797"/>
                  </a:lnTo>
                  <a:lnTo>
                    <a:pt x="65420" y="888640"/>
                  </a:lnTo>
                  <a:lnTo>
                    <a:pt x="71772" y="879117"/>
                  </a:lnTo>
                  <a:lnTo>
                    <a:pt x="78441" y="869595"/>
                  </a:lnTo>
                  <a:lnTo>
                    <a:pt x="85427" y="860390"/>
                  </a:lnTo>
                  <a:lnTo>
                    <a:pt x="92414" y="851819"/>
                  </a:lnTo>
                  <a:lnTo>
                    <a:pt x="99718" y="843567"/>
                  </a:lnTo>
                  <a:lnTo>
                    <a:pt x="107340" y="835314"/>
                  </a:lnTo>
                  <a:lnTo>
                    <a:pt x="114961" y="827696"/>
                  </a:lnTo>
                  <a:lnTo>
                    <a:pt x="122583" y="820078"/>
                  </a:lnTo>
                  <a:lnTo>
                    <a:pt x="130522" y="813094"/>
                  </a:lnTo>
                  <a:lnTo>
                    <a:pt x="138462" y="806429"/>
                  </a:lnTo>
                  <a:lnTo>
                    <a:pt x="146719" y="800080"/>
                  </a:lnTo>
                  <a:lnTo>
                    <a:pt x="154975" y="794049"/>
                  </a:lnTo>
                  <a:lnTo>
                    <a:pt x="163232" y="788653"/>
                  </a:lnTo>
                  <a:lnTo>
                    <a:pt x="171489" y="783257"/>
                  </a:lnTo>
                  <a:lnTo>
                    <a:pt x="179746" y="778179"/>
                  </a:lnTo>
                  <a:lnTo>
                    <a:pt x="188321" y="773417"/>
                  </a:lnTo>
                  <a:lnTo>
                    <a:pt x="196895" y="768973"/>
                  </a:lnTo>
                  <a:lnTo>
                    <a:pt x="205152" y="764530"/>
                  </a:lnTo>
                  <a:lnTo>
                    <a:pt x="213409" y="760403"/>
                  </a:lnTo>
                  <a:lnTo>
                    <a:pt x="221666" y="756912"/>
                  </a:lnTo>
                  <a:lnTo>
                    <a:pt x="229605" y="753420"/>
                  </a:lnTo>
                  <a:lnTo>
                    <a:pt x="237862" y="750246"/>
                  </a:lnTo>
                  <a:lnTo>
                    <a:pt x="245801" y="747389"/>
                  </a:lnTo>
                  <a:lnTo>
                    <a:pt x="254376" y="744532"/>
                  </a:lnTo>
                  <a:lnTo>
                    <a:pt x="269937" y="739771"/>
                  </a:lnTo>
                  <a:lnTo>
                    <a:pt x="285498" y="735645"/>
                  </a:lnTo>
                  <a:lnTo>
                    <a:pt x="300424" y="732470"/>
                  </a:lnTo>
                  <a:lnTo>
                    <a:pt x="315349" y="729931"/>
                  </a:lnTo>
                  <a:lnTo>
                    <a:pt x="329323" y="727709"/>
                  </a:lnTo>
                  <a:lnTo>
                    <a:pt x="342978" y="726439"/>
                  </a:lnTo>
                  <a:lnTo>
                    <a:pt x="355681" y="725170"/>
                  </a:lnTo>
                  <a:lnTo>
                    <a:pt x="368066" y="724535"/>
                  </a:lnTo>
                  <a:lnTo>
                    <a:pt x="379499" y="724218"/>
                  </a:lnTo>
                  <a:lnTo>
                    <a:pt x="389979" y="723900"/>
                  </a:lnTo>
                  <a:close/>
                  <a:moveTo>
                    <a:pt x="691663" y="0"/>
                  </a:moveTo>
                  <a:lnTo>
                    <a:pt x="699930" y="0"/>
                  </a:lnTo>
                  <a:lnTo>
                    <a:pt x="707562" y="0"/>
                  </a:lnTo>
                  <a:lnTo>
                    <a:pt x="715511" y="318"/>
                  </a:lnTo>
                  <a:lnTo>
                    <a:pt x="723143" y="954"/>
                  </a:lnTo>
                  <a:lnTo>
                    <a:pt x="731092" y="1590"/>
                  </a:lnTo>
                  <a:lnTo>
                    <a:pt x="739042" y="2544"/>
                  </a:lnTo>
                  <a:lnTo>
                    <a:pt x="746991" y="3498"/>
                  </a:lnTo>
                  <a:lnTo>
                    <a:pt x="754941" y="4770"/>
                  </a:lnTo>
                  <a:lnTo>
                    <a:pt x="762890" y="6360"/>
                  </a:lnTo>
                  <a:lnTo>
                    <a:pt x="770840" y="8268"/>
                  </a:lnTo>
                  <a:lnTo>
                    <a:pt x="778789" y="10175"/>
                  </a:lnTo>
                  <a:lnTo>
                    <a:pt x="786421" y="12083"/>
                  </a:lnTo>
                  <a:lnTo>
                    <a:pt x="794053" y="14627"/>
                  </a:lnTo>
                  <a:lnTo>
                    <a:pt x="801684" y="16853"/>
                  </a:lnTo>
                  <a:lnTo>
                    <a:pt x="809634" y="19715"/>
                  </a:lnTo>
                  <a:lnTo>
                    <a:pt x="816947" y="22577"/>
                  </a:lnTo>
                  <a:lnTo>
                    <a:pt x="824261" y="25438"/>
                  </a:lnTo>
                  <a:lnTo>
                    <a:pt x="831256" y="28618"/>
                  </a:lnTo>
                  <a:lnTo>
                    <a:pt x="838252" y="32116"/>
                  </a:lnTo>
                  <a:lnTo>
                    <a:pt x="845247" y="35614"/>
                  </a:lnTo>
                  <a:lnTo>
                    <a:pt x="851925" y="39112"/>
                  </a:lnTo>
                  <a:lnTo>
                    <a:pt x="858921" y="42927"/>
                  </a:lnTo>
                  <a:lnTo>
                    <a:pt x="872276" y="51513"/>
                  </a:lnTo>
                  <a:lnTo>
                    <a:pt x="884677" y="60098"/>
                  </a:lnTo>
                  <a:lnTo>
                    <a:pt x="896760" y="69320"/>
                  </a:lnTo>
                  <a:lnTo>
                    <a:pt x="908526" y="79177"/>
                  </a:lnTo>
                  <a:lnTo>
                    <a:pt x="919655" y="89353"/>
                  </a:lnTo>
                  <a:lnTo>
                    <a:pt x="930466" y="100482"/>
                  </a:lnTo>
                  <a:lnTo>
                    <a:pt x="940324" y="111929"/>
                  </a:lnTo>
                  <a:lnTo>
                    <a:pt x="949863" y="123695"/>
                  </a:lnTo>
                  <a:lnTo>
                    <a:pt x="958449" y="135778"/>
                  </a:lnTo>
                  <a:lnTo>
                    <a:pt x="966716" y="148497"/>
                  </a:lnTo>
                  <a:lnTo>
                    <a:pt x="974666" y="161534"/>
                  </a:lnTo>
                  <a:lnTo>
                    <a:pt x="981661" y="174889"/>
                  </a:lnTo>
                  <a:lnTo>
                    <a:pt x="988021" y="188563"/>
                  </a:lnTo>
                  <a:lnTo>
                    <a:pt x="993744" y="202554"/>
                  </a:lnTo>
                  <a:lnTo>
                    <a:pt x="998832" y="217181"/>
                  </a:lnTo>
                  <a:lnTo>
                    <a:pt x="1003284" y="231490"/>
                  </a:lnTo>
                  <a:lnTo>
                    <a:pt x="1007100" y="246435"/>
                  </a:lnTo>
                  <a:lnTo>
                    <a:pt x="1009961" y="261380"/>
                  </a:lnTo>
                  <a:lnTo>
                    <a:pt x="1012187" y="276643"/>
                  </a:lnTo>
                  <a:lnTo>
                    <a:pt x="1013777" y="291906"/>
                  </a:lnTo>
                  <a:lnTo>
                    <a:pt x="1014095" y="299856"/>
                  </a:lnTo>
                  <a:lnTo>
                    <a:pt x="1014413" y="307488"/>
                  </a:lnTo>
                  <a:lnTo>
                    <a:pt x="1014413" y="315119"/>
                  </a:lnTo>
                  <a:lnTo>
                    <a:pt x="1014413" y="323387"/>
                  </a:lnTo>
                  <a:lnTo>
                    <a:pt x="1014095" y="331018"/>
                  </a:lnTo>
                  <a:lnTo>
                    <a:pt x="1013459" y="338968"/>
                  </a:lnTo>
                  <a:lnTo>
                    <a:pt x="1012823" y="346917"/>
                  </a:lnTo>
                  <a:lnTo>
                    <a:pt x="1011869" y="354867"/>
                  </a:lnTo>
                  <a:lnTo>
                    <a:pt x="1010915" y="362498"/>
                  </a:lnTo>
                  <a:lnTo>
                    <a:pt x="1009644" y="370448"/>
                  </a:lnTo>
                  <a:lnTo>
                    <a:pt x="1008054" y="378715"/>
                  </a:lnTo>
                  <a:lnTo>
                    <a:pt x="1006146" y="386665"/>
                  </a:lnTo>
                  <a:lnTo>
                    <a:pt x="1004238" y="394614"/>
                  </a:lnTo>
                  <a:lnTo>
                    <a:pt x="1002330" y="402246"/>
                  </a:lnTo>
                  <a:lnTo>
                    <a:pt x="999786" y="409877"/>
                  </a:lnTo>
                  <a:lnTo>
                    <a:pt x="997560" y="417509"/>
                  </a:lnTo>
                  <a:lnTo>
                    <a:pt x="994698" y="424822"/>
                  </a:lnTo>
                  <a:lnTo>
                    <a:pt x="991837" y="432136"/>
                  </a:lnTo>
                  <a:lnTo>
                    <a:pt x="988975" y="439767"/>
                  </a:lnTo>
                  <a:lnTo>
                    <a:pt x="985795" y="447081"/>
                  </a:lnTo>
                  <a:lnTo>
                    <a:pt x="982297" y="454077"/>
                  </a:lnTo>
                  <a:lnTo>
                    <a:pt x="978799" y="461072"/>
                  </a:lnTo>
                  <a:lnTo>
                    <a:pt x="975302" y="467750"/>
                  </a:lnTo>
                  <a:lnTo>
                    <a:pt x="971486" y="474427"/>
                  </a:lnTo>
                  <a:lnTo>
                    <a:pt x="962900" y="487465"/>
                  </a:lnTo>
                  <a:lnTo>
                    <a:pt x="954315" y="500502"/>
                  </a:lnTo>
                  <a:lnTo>
                    <a:pt x="945093" y="512585"/>
                  </a:lnTo>
                  <a:lnTo>
                    <a:pt x="935236" y="524032"/>
                  </a:lnTo>
                  <a:lnTo>
                    <a:pt x="925061" y="535162"/>
                  </a:lnTo>
                  <a:lnTo>
                    <a:pt x="914249" y="545973"/>
                  </a:lnTo>
                  <a:lnTo>
                    <a:pt x="902484" y="556148"/>
                  </a:lnTo>
                  <a:lnTo>
                    <a:pt x="890719" y="565370"/>
                  </a:lnTo>
                  <a:lnTo>
                    <a:pt x="878635" y="574273"/>
                  </a:lnTo>
                  <a:lnTo>
                    <a:pt x="865916" y="582541"/>
                  </a:lnTo>
                  <a:lnTo>
                    <a:pt x="852879" y="590172"/>
                  </a:lnTo>
                  <a:lnTo>
                    <a:pt x="839524" y="597168"/>
                  </a:lnTo>
                  <a:lnTo>
                    <a:pt x="825851" y="603846"/>
                  </a:lnTo>
                  <a:lnTo>
                    <a:pt x="811859" y="609569"/>
                  </a:lnTo>
                  <a:lnTo>
                    <a:pt x="797232" y="614657"/>
                  </a:lnTo>
                  <a:lnTo>
                    <a:pt x="782923" y="619109"/>
                  </a:lnTo>
                  <a:lnTo>
                    <a:pt x="767978" y="622606"/>
                  </a:lnTo>
                  <a:lnTo>
                    <a:pt x="753033" y="625786"/>
                  </a:lnTo>
                  <a:lnTo>
                    <a:pt x="737770" y="628012"/>
                  </a:lnTo>
                  <a:lnTo>
                    <a:pt x="722507" y="629602"/>
                  </a:lnTo>
                  <a:lnTo>
                    <a:pt x="714557" y="629920"/>
                  </a:lnTo>
                  <a:lnTo>
                    <a:pt x="706926" y="630238"/>
                  </a:lnTo>
                  <a:lnTo>
                    <a:pt x="699294" y="630238"/>
                  </a:lnTo>
                  <a:lnTo>
                    <a:pt x="691027" y="630238"/>
                  </a:lnTo>
                  <a:lnTo>
                    <a:pt x="683395" y="629920"/>
                  </a:lnTo>
                  <a:lnTo>
                    <a:pt x="675446" y="629284"/>
                  </a:lnTo>
                  <a:lnTo>
                    <a:pt x="667496" y="628648"/>
                  </a:lnTo>
                  <a:lnTo>
                    <a:pt x="659547" y="627694"/>
                  </a:lnTo>
                  <a:lnTo>
                    <a:pt x="651915" y="626740"/>
                  </a:lnTo>
                  <a:lnTo>
                    <a:pt x="643966" y="625150"/>
                  </a:lnTo>
                  <a:lnTo>
                    <a:pt x="635698" y="623878"/>
                  </a:lnTo>
                  <a:lnTo>
                    <a:pt x="627749" y="621970"/>
                  </a:lnTo>
                  <a:lnTo>
                    <a:pt x="619799" y="620063"/>
                  </a:lnTo>
                  <a:lnTo>
                    <a:pt x="612167" y="617837"/>
                  </a:lnTo>
                  <a:lnTo>
                    <a:pt x="604536" y="615611"/>
                  </a:lnTo>
                  <a:lnTo>
                    <a:pt x="596904" y="613067"/>
                  </a:lnTo>
                  <a:lnTo>
                    <a:pt x="589591" y="610523"/>
                  </a:lnTo>
                  <a:lnTo>
                    <a:pt x="582277" y="607661"/>
                  </a:lnTo>
                  <a:lnTo>
                    <a:pt x="574646" y="604800"/>
                  </a:lnTo>
                  <a:lnTo>
                    <a:pt x="567332" y="601620"/>
                  </a:lnTo>
                  <a:lnTo>
                    <a:pt x="560337" y="597804"/>
                  </a:lnTo>
                  <a:lnTo>
                    <a:pt x="553341" y="594306"/>
                  </a:lnTo>
                  <a:lnTo>
                    <a:pt x="546663" y="590808"/>
                  </a:lnTo>
                  <a:lnTo>
                    <a:pt x="539986" y="586993"/>
                  </a:lnTo>
                  <a:lnTo>
                    <a:pt x="526949" y="578725"/>
                  </a:lnTo>
                  <a:lnTo>
                    <a:pt x="513911" y="570140"/>
                  </a:lnTo>
                  <a:lnTo>
                    <a:pt x="501828" y="560918"/>
                  </a:lnTo>
                  <a:lnTo>
                    <a:pt x="490381" y="551061"/>
                  </a:lnTo>
                  <a:lnTo>
                    <a:pt x="479252" y="540249"/>
                  </a:lnTo>
                  <a:lnTo>
                    <a:pt x="468440" y="529438"/>
                  </a:lnTo>
                  <a:lnTo>
                    <a:pt x="458265" y="518309"/>
                  </a:lnTo>
                  <a:lnTo>
                    <a:pt x="449043" y="506544"/>
                  </a:lnTo>
                  <a:lnTo>
                    <a:pt x="440140" y="494460"/>
                  </a:lnTo>
                  <a:lnTo>
                    <a:pt x="431872" y="481423"/>
                  </a:lnTo>
                  <a:lnTo>
                    <a:pt x="424241" y="468386"/>
                  </a:lnTo>
                  <a:lnTo>
                    <a:pt x="417245" y="455031"/>
                  </a:lnTo>
                  <a:lnTo>
                    <a:pt x="410568" y="441675"/>
                  </a:lnTo>
                  <a:lnTo>
                    <a:pt x="404844" y="427366"/>
                  </a:lnTo>
                  <a:lnTo>
                    <a:pt x="399756" y="413057"/>
                  </a:lnTo>
                  <a:lnTo>
                    <a:pt x="395305" y="398430"/>
                  </a:lnTo>
                  <a:lnTo>
                    <a:pt x="391489" y="383803"/>
                  </a:lnTo>
                  <a:lnTo>
                    <a:pt x="388627" y="368540"/>
                  </a:lnTo>
                  <a:lnTo>
                    <a:pt x="386401" y="353277"/>
                  </a:lnTo>
                  <a:lnTo>
                    <a:pt x="384811" y="338014"/>
                  </a:lnTo>
                  <a:lnTo>
                    <a:pt x="384493" y="330382"/>
                  </a:lnTo>
                  <a:lnTo>
                    <a:pt x="384175" y="322751"/>
                  </a:lnTo>
                  <a:lnTo>
                    <a:pt x="384175" y="314483"/>
                  </a:lnTo>
                  <a:lnTo>
                    <a:pt x="384175" y="306851"/>
                  </a:lnTo>
                  <a:lnTo>
                    <a:pt x="384493" y="298902"/>
                  </a:lnTo>
                  <a:lnTo>
                    <a:pt x="385129" y="291270"/>
                  </a:lnTo>
                  <a:lnTo>
                    <a:pt x="385765" y="283321"/>
                  </a:lnTo>
                  <a:lnTo>
                    <a:pt x="386719" y="275371"/>
                  </a:lnTo>
                  <a:lnTo>
                    <a:pt x="387673" y="267422"/>
                  </a:lnTo>
                  <a:lnTo>
                    <a:pt x="389263" y="259472"/>
                  </a:lnTo>
                  <a:lnTo>
                    <a:pt x="390535" y="251523"/>
                  </a:lnTo>
                  <a:lnTo>
                    <a:pt x="392443" y="243573"/>
                  </a:lnTo>
                  <a:lnTo>
                    <a:pt x="394351" y="235624"/>
                  </a:lnTo>
                  <a:lnTo>
                    <a:pt x="396577" y="227992"/>
                  </a:lnTo>
                  <a:lnTo>
                    <a:pt x="398802" y="220361"/>
                  </a:lnTo>
                  <a:lnTo>
                    <a:pt x="401346" y="212729"/>
                  </a:lnTo>
                  <a:lnTo>
                    <a:pt x="403890" y="204780"/>
                  </a:lnTo>
                  <a:lnTo>
                    <a:pt x="406752" y="197466"/>
                  </a:lnTo>
                  <a:lnTo>
                    <a:pt x="409614" y="190153"/>
                  </a:lnTo>
                  <a:lnTo>
                    <a:pt x="412794" y="183157"/>
                  </a:lnTo>
                  <a:lnTo>
                    <a:pt x="416609" y="176161"/>
                  </a:lnTo>
                  <a:lnTo>
                    <a:pt x="420107" y="169166"/>
                  </a:lnTo>
                  <a:lnTo>
                    <a:pt x="423605" y="162488"/>
                  </a:lnTo>
                  <a:lnTo>
                    <a:pt x="427421" y="155811"/>
                  </a:lnTo>
                  <a:lnTo>
                    <a:pt x="435688" y="142137"/>
                  </a:lnTo>
                  <a:lnTo>
                    <a:pt x="444274" y="129736"/>
                  </a:lnTo>
                  <a:lnTo>
                    <a:pt x="453495" y="117653"/>
                  </a:lnTo>
                  <a:lnTo>
                    <a:pt x="463352" y="105888"/>
                  </a:lnTo>
                  <a:lnTo>
                    <a:pt x="474164" y="94758"/>
                  </a:lnTo>
                  <a:lnTo>
                    <a:pt x="484975" y="83947"/>
                  </a:lnTo>
                  <a:lnTo>
                    <a:pt x="496104" y="74090"/>
                  </a:lnTo>
                  <a:lnTo>
                    <a:pt x="507870" y="64550"/>
                  </a:lnTo>
                  <a:lnTo>
                    <a:pt x="519953" y="55965"/>
                  </a:lnTo>
                  <a:lnTo>
                    <a:pt x="532990" y="47697"/>
                  </a:lnTo>
                  <a:lnTo>
                    <a:pt x="546027" y="39748"/>
                  </a:lnTo>
                  <a:lnTo>
                    <a:pt x="559383" y="32752"/>
                  </a:lnTo>
                  <a:lnTo>
                    <a:pt x="572738" y="26392"/>
                  </a:lnTo>
                  <a:lnTo>
                    <a:pt x="587047" y="20669"/>
                  </a:lnTo>
                  <a:lnTo>
                    <a:pt x="601356" y="15581"/>
                  </a:lnTo>
                  <a:lnTo>
                    <a:pt x="615983" y="11129"/>
                  </a:lnTo>
                  <a:lnTo>
                    <a:pt x="630610" y="7314"/>
                  </a:lnTo>
                  <a:lnTo>
                    <a:pt x="645873" y="4452"/>
                  </a:lnTo>
                  <a:lnTo>
                    <a:pt x="661137" y="2226"/>
                  </a:lnTo>
                  <a:lnTo>
                    <a:pt x="676400" y="636"/>
                  </a:lnTo>
                  <a:lnTo>
                    <a:pt x="684031" y="318"/>
                  </a:lnTo>
                  <a:lnTo>
                    <a:pt x="69166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59" name="KSO_Shape"/>
            <p:cNvSpPr>
              <a:spLocks/>
            </p:cNvSpPr>
            <p:nvPr/>
          </p:nvSpPr>
          <p:spPr bwMode="auto">
            <a:xfrm flipH="1">
              <a:off x="3778251" y="2316743"/>
              <a:ext cx="277812" cy="631391"/>
            </a:xfrm>
            <a:custGeom>
              <a:avLst/>
              <a:gdLst/>
              <a:ahLst/>
              <a:cxnLst/>
              <a:rect l="0" t="0" r="r" b="b"/>
              <a:pathLst>
                <a:path w="1397000" h="3173413">
                  <a:moveTo>
                    <a:pt x="389979" y="723900"/>
                  </a:moveTo>
                  <a:lnTo>
                    <a:pt x="405857" y="724218"/>
                  </a:lnTo>
                  <a:lnTo>
                    <a:pt x="419513" y="724852"/>
                  </a:lnTo>
                  <a:lnTo>
                    <a:pt x="423959" y="724535"/>
                  </a:lnTo>
                  <a:lnTo>
                    <a:pt x="428405" y="724535"/>
                  </a:lnTo>
                  <a:lnTo>
                    <a:pt x="969230" y="724535"/>
                  </a:lnTo>
                  <a:lnTo>
                    <a:pt x="973677" y="724535"/>
                  </a:lnTo>
                  <a:lnTo>
                    <a:pt x="978123" y="724852"/>
                  </a:lnTo>
                  <a:lnTo>
                    <a:pt x="991461" y="724218"/>
                  </a:lnTo>
                  <a:lnTo>
                    <a:pt x="1007339" y="723900"/>
                  </a:lnTo>
                  <a:lnTo>
                    <a:pt x="1023853" y="724218"/>
                  </a:lnTo>
                  <a:lnTo>
                    <a:pt x="1041637" y="725170"/>
                  </a:lnTo>
                  <a:lnTo>
                    <a:pt x="1051164" y="725805"/>
                  </a:lnTo>
                  <a:lnTo>
                    <a:pt x="1061009" y="727074"/>
                  </a:lnTo>
                  <a:lnTo>
                    <a:pt x="1071171" y="728344"/>
                  </a:lnTo>
                  <a:lnTo>
                    <a:pt x="1082286" y="729931"/>
                  </a:lnTo>
                  <a:lnTo>
                    <a:pt x="1093084" y="731835"/>
                  </a:lnTo>
                  <a:lnTo>
                    <a:pt x="1104199" y="734057"/>
                  </a:lnTo>
                  <a:lnTo>
                    <a:pt x="1115631" y="736914"/>
                  </a:lnTo>
                  <a:lnTo>
                    <a:pt x="1127064" y="739771"/>
                  </a:lnTo>
                  <a:lnTo>
                    <a:pt x="1139132" y="743263"/>
                  </a:lnTo>
                  <a:lnTo>
                    <a:pt x="1151199" y="747389"/>
                  </a:lnTo>
                  <a:lnTo>
                    <a:pt x="1163585" y="751833"/>
                  </a:lnTo>
                  <a:lnTo>
                    <a:pt x="1175652" y="756912"/>
                  </a:lnTo>
                  <a:lnTo>
                    <a:pt x="1188355" y="762308"/>
                  </a:lnTo>
                  <a:lnTo>
                    <a:pt x="1201058" y="768656"/>
                  </a:lnTo>
                  <a:lnTo>
                    <a:pt x="1213443" y="775639"/>
                  </a:lnTo>
                  <a:lnTo>
                    <a:pt x="1225829" y="782940"/>
                  </a:lnTo>
                  <a:lnTo>
                    <a:pt x="1238214" y="791193"/>
                  </a:lnTo>
                  <a:lnTo>
                    <a:pt x="1250917" y="800080"/>
                  </a:lnTo>
                  <a:lnTo>
                    <a:pt x="1262985" y="809920"/>
                  </a:lnTo>
                  <a:lnTo>
                    <a:pt x="1274735" y="820713"/>
                  </a:lnTo>
                  <a:lnTo>
                    <a:pt x="1286167" y="831822"/>
                  </a:lnTo>
                  <a:lnTo>
                    <a:pt x="1291884" y="837536"/>
                  </a:lnTo>
                  <a:lnTo>
                    <a:pt x="1297600" y="843567"/>
                  </a:lnTo>
                  <a:lnTo>
                    <a:pt x="1303316" y="849598"/>
                  </a:lnTo>
                  <a:lnTo>
                    <a:pt x="1308715" y="855946"/>
                  </a:lnTo>
                  <a:lnTo>
                    <a:pt x="1313796" y="862612"/>
                  </a:lnTo>
                  <a:lnTo>
                    <a:pt x="1318877" y="869277"/>
                  </a:lnTo>
                  <a:lnTo>
                    <a:pt x="1323959" y="876578"/>
                  </a:lnTo>
                  <a:lnTo>
                    <a:pt x="1328722" y="883879"/>
                  </a:lnTo>
                  <a:lnTo>
                    <a:pt x="1333486" y="891179"/>
                  </a:lnTo>
                  <a:lnTo>
                    <a:pt x="1337932" y="898480"/>
                  </a:lnTo>
                  <a:lnTo>
                    <a:pt x="1342378" y="906098"/>
                  </a:lnTo>
                  <a:lnTo>
                    <a:pt x="1346824" y="914033"/>
                  </a:lnTo>
                  <a:lnTo>
                    <a:pt x="1350952" y="922286"/>
                  </a:lnTo>
                  <a:lnTo>
                    <a:pt x="1355081" y="930539"/>
                  </a:lnTo>
                  <a:lnTo>
                    <a:pt x="1360162" y="941966"/>
                  </a:lnTo>
                  <a:lnTo>
                    <a:pt x="1364925" y="953393"/>
                  </a:lnTo>
                  <a:lnTo>
                    <a:pt x="1369054" y="965138"/>
                  </a:lnTo>
                  <a:lnTo>
                    <a:pt x="1373182" y="977199"/>
                  </a:lnTo>
                  <a:lnTo>
                    <a:pt x="1376993" y="989579"/>
                  </a:lnTo>
                  <a:lnTo>
                    <a:pt x="1380486" y="1002275"/>
                  </a:lnTo>
                  <a:lnTo>
                    <a:pt x="1383662" y="1014972"/>
                  </a:lnTo>
                  <a:lnTo>
                    <a:pt x="1386520" y="1028304"/>
                  </a:lnTo>
                  <a:lnTo>
                    <a:pt x="1389061" y="1041953"/>
                  </a:lnTo>
                  <a:lnTo>
                    <a:pt x="1390966" y="1055284"/>
                  </a:lnTo>
                  <a:lnTo>
                    <a:pt x="1392872" y="1069251"/>
                  </a:lnTo>
                  <a:lnTo>
                    <a:pt x="1394460" y="1083534"/>
                  </a:lnTo>
                  <a:lnTo>
                    <a:pt x="1395730" y="1098136"/>
                  </a:lnTo>
                  <a:lnTo>
                    <a:pt x="1396365" y="1113054"/>
                  </a:lnTo>
                  <a:lnTo>
                    <a:pt x="1397000" y="1127973"/>
                  </a:lnTo>
                  <a:lnTo>
                    <a:pt x="1397000" y="1143209"/>
                  </a:lnTo>
                  <a:lnTo>
                    <a:pt x="1397000" y="1159397"/>
                  </a:lnTo>
                  <a:lnTo>
                    <a:pt x="1396365" y="1175903"/>
                  </a:lnTo>
                  <a:lnTo>
                    <a:pt x="1395412" y="1192726"/>
                  </a:lnTo>
                  <a:lnTo>
                    <a:pt x="1394142" y="1210184"/>
                  </a:lnTo>
                  <a:lnTo>
                    <a:pt x="1392554" y="1227642"/>
                  </a:lnTo>
                  <a:lnTo>
                    <a:pt x="1390331" y="1245417"/>
                  </a:lnTo>
                  <a:lnTo>
                    <a:pt x="1388108" y="1263828"/>
                  </a:lnTo>
                  <a:lnTo>
                    <a:pt x="1385250" y="1282238"/>
                  </a:lnTo>
                  <a:lnTo>
                    <a:pt x="1382074" y="1301283"/>
                  </a:lnTo>
                  <a:lnTo>
                    <a:pt x="1378263" y="1320646"/>
                  </a:lnTo>
                  <a:lnTo>
                    <a:pt x="1374453" y="1340325"/>
                  </a:lnTo>
                  <a:lnTo>
                    <a:pt x="1370007" y="1360323"/>
                  </a:lnTo>
                  <a:lnTo>
                    <a:pt x="1365243" y="1380955"/>
                  </a:lnTo>
                  <a:lnTo>
                    <a:pt x="1359844" y="1401904"/>
                  </a:lnTo>
                  <a:lnTo>
                    <a:pt x="1354446" y="1423171"/>
                  </a:lnTo>
                  <a:lnTo>
                    <a:pt x="1347777" y="1445073"/>
                  </a:lnTo>
                  <a:lnTo>
                    <a:pt x="1341425" y="1466975"/>
                  </a:lnTo>
                  <a:lnTo>
                    <a:pt x="1334438" y="1489829"/>
                  </a:lnTo>
                  <a:lnTo>
                    <a:pt x="1326817" y="1512683"/>
                  </a:lnTo>
                  <a:lnTo>
                    <a:pt x="1319195" y="1536172"/>
                  </a:lnTo>
                  <a:lnTo>
                    <a:pt x="1310621" y="1560296"/>
                  </a:lnTo>
                  <a:lnTo>
                    <a:pt x="1302046" y="1584737"/>
                  </a:lnTo>
                  <a:lnTo>
                    <a:pt x="1292201" y="1609813"/>
                  </a:lnTo>
                  <a:lnTo>
                    <a:pt x="1282357" y="1634889"/>
                  </a:lnTo>
                  <a:lnTo>
                    <a:pt x="1272194" y="1660917"/>
                  </a:lnTo>
                  <a:lnTo>
                    <a:pt x="1261397" y="1687263"/>
                  </a:lnTo>
                  <a:lnTo>
                    <a:pt x="1250282" y="1714244"/>
                  </a:lnTo>
                  <a:lnTo>
                    <a:pt x="1237897" y="1741541"/>
                  </a:lnTo>
                  <a:lnTo>
                    <a:pt x="1225829" y="1769474"/>
                  </a:lnTo>
                  <a:lnTo>
                    <a:pt x="1212808" y="1797724"/>
                  </a:lnTo>
                  <a:lnTo>
                    <a:pt x="1199470" y="1826927"/>
                  </a:lnTo>
                  <a:lnTo>
                    <a:pt x="1185180" y="1856447"/>
                  </a:lnTo>
                  <a:lnTo>
                    <a:pt x="1182957" y="1861208"/>
                  </a:lnTo>
                  <a:lnTo>
                    <a:pt x="1180416" y="1865652"/>
                  </a:lnTo>
                  <a:lnTo>
                    <a:pt x="1177558" y="1870096"/>
                  </a:lnTo>
                  <a:lnTo>
                    <a:pt x="1174382" y="1874540"/>
                  </a:lnTo>
                  <a:lnTo>
                    <a:pt x="1171206" y="1878666"/>
                  </a:lnTo>
                  <a:lnTo>
                    <a:pt x="1168031" y="1882792"/>
                  </a:lnTo>
                  <a:lnTo>
                    <a:pt x="1164537" y="1886284"/>
                  </a:lnTo>
                  <a:lnTo>
                    <a:pt x="1160726" y="1889776"/>
                  </a:lnTo>
                  <a:lnTo>
                    <a:pt x="1156916" y="1893267"/>
                  </a:lnTo>
                  <a:lnTo>
                    <a:pt x="1153105" y="1896441"/>
                  </a:lnTo>
                  <a:lnTo>
                    <a:pt x="1148976" y="1899298"/>
                  </a:lnTo>
                  <a:lnTo>
                    <a:pt x="1144848" y="1902155"/>
                  </a:lnTo>
                  <a:lnTo>
                    <a:pt x="1140719" y="1904694"/>
                  </a:lnTo>
                  <a:lnTo>
                    <a:pt x="1136273" y="1907234"/>
                  </a:lnTo>
                  <a:lnTo>
                    <a:pt x="1131510" y="1909456"/>
                  </a:lnTo>
                  <a:lnTo>
                    <a:pt x="1126746" y="1911360"/>
                  </a:lnTo>
                  <a:lnTo>
                    <a:pt x="1105151" y="1731702"/>
                  </a:lnTo>
                  <a:lnTo>
                    <a:pt x="1105151" y="1469197"/>
                  </a:lnTo>
                  <a:lnTo>
                    <a:pt x="1114043" y="1442851"/>
                  </a:lnTo>
                  <a:lnTo>
                    <a:pt x="1122300" y="1416823"/>
                  </a:lnTo>
                  <a:lnTo>
                    <a:pt x="1129922" y="1391747"/>
                  </a:lnTo>
                  <a:lnTo>
                    <a:pt x="1137226" y="1367623"/>
                  </a:lnTo>
                  <a:lnTo>
                    <a:pt x="1143260" y="1344452"/>
                  </a:lnTo>
                  <a:lnTo>
                    <a:pt x="1148976" y="1322233"/>
                  </a:lnTo>
                  <a:lnTo>
                    <a:pt x="1153740" y="1300331"/>
                  </a:lnTo>
                  <a:lnTo>
                    <a:pt x="1158186" y="1280016"/>
                  </a:lnTo>
                  <a:lnTo>
                    <a:pt x="1161997" y="1259701"/>
                  </a:lnTo>
                  <a:lnTo>
                    <a:pt x="1165172" y="1240656"/>
                  </a:lnTo>
                  <a:lnTo>
                    <a:pt x="1167713" y="1222563"/>
                  </a:lnTo>
                  <a:lnTo>
                    <a:pt x="1169936" y="1205105"/>
                  </a:lnTo>
                  <a:lnTo>
                    <a:pt x="1171524" y="1188282"/>
                  </a:lnTo>
                  <a:lnTo>
                    <a:pt x="1172477" y="1172729"/>
                  </a:lnTo>
                  <a:lnTo>
                    <a:pt x="1173112" y="1157493"/>
                  </a:lnTo>
                  <a:lnTo>
                    <a:pt x="1173112" y="1143209"/>
                  </a:lnTo>
                  <a:lnTo>
                    <a:pt x="1173112" y="1132734"/>
                  </a:lnTo>
                  <a:lnTo>
                    <a:pt x="1172794" y="1122894"/>
                  </a:lnTo>
                  <a:lnTo>
                    <a:pt x="1172159" y="1113372"/>
                  </a:lnTo>
                  <a:lnTo>
                    <a:pt x="1171524" y="1104484"/>
                  </a:lnTo>
                  <a:lnTo>
                    <a:pt x="1170571" y="1095596"/>
                  </a:lnTo>
                  <a:lnTo>
                    <a:pt x="1169619" y="1087343"/>
                  </a:lnTo>
                  <a:lnTo>
                    <a:pt x="1168348" y="1079726"/>
                  </a:lnTo>
                  <a:lnTo>
                    <a:pt x="1166760" y="1072107"/>
                  </a:lnTo>
                  <a:lnTo>
                    <a:pt x="1165490" y="1065124"/>
                  </a:lnTo>
                  <a:lnTo>
                    <a:pt x="1163902" y="1058459"/>
                  </a:lnTo>
                  <a:lnTo>
                    <a:pt x="1161997" y="1052110"/>
                  </a:lnTo>
                  <a:lnTo>
                    <a:pt x="1160091" y="1046079"/>
                  </a:lnTo>
                  <a:lnTo>
                    <a:pt x="1156280" y="1034970"/>
                  </a:lnTo>
                  <a:lnTo>
                    <a:pt x="1152152" y="1025130"/>
                  </a:lnTo>
                  <a:lnTo>
                    <a:pt x="1147706" y="1016559"/>
                  </a:lnTo>
                  <a:lnTo>
                    <a:pt x="1143260" y="1008941"/>
                  </a:lnTo>
                  <a:lnTo>
                    <a:pt x="1138496" y="1001958"/>
                  </a:lnTo>
                  <a:lnTo>
                    <a:pt x="1133733" y="995927"/>
                  </a:lnTo>
                  <a:lnTo>
                    <a:pt x="1128334" y="990531"/>
                  </a:lnTo>
                  <a:lnTo>
                    <a:pt x="1123253" y="985135"/>
                  </a:lnTo>
                  <a:lnTo>
                    <a:pt x="1117854" y="980374"/>
                  </a:lnTo>
                  <a:lnTo>
                    <a:pt x="1112456" y="976247"/>
                  </a:lnTo>
                  <a:lnTo>
                    <a:pt x="1108645" y="973390"/>
                  </a:lnTo>
                  <a:lnTo>
                    <a:pt x="1104516" y="970851"/>
                  </a:lnTo>
                  <a:lnTo>
                    <a:pt x="1100388" y="968629"/>
                  </a:lnTo>
                  <a:lnTo>
                    <a:pt x="1095942" y="966407"/>
                  </a:lnTo>
                  <a:lnTo>
                    <a:pt x="1086732" y="962281"/>
                  </a:lnTo>
                  <a:lnTo>
                    <a:pt x="1076887" y="958789"/>
                  </a:lnTo>
                  <a:lnTo>
                    <a:pt x="1076887" y="1218437"/>
                  </a:lnTo>
                  <a:lnTo>
                    <a:pt x="1076887" y="1545377"/>
                  </a:lnTo>
                  <a:lnTo>
                    <a:pt x="1076887" y="1733289"/>
                  </a:lnTo>
                  <a:lnTo>
                    <a:pt x="1099753" y="1918661"/>
                  </a:lnTo>
                  <a:lnTo>
                    <a:pt x="1228052" y="2979788"/>
                  </a:lnTo>
                  <a:lnTo>
                    <a:pt x="1228687" y="2988676"/>
                  </a:lnTo>
                  <a:lnTo>
                    <a:pt x="1229005" y="2997564"/>
                  </a:lnTo>
                  <a:lnTo>
                    <a:pt x="1229005" y="3006134"/>
                  </a:lnTo>
                  <a:lnTo>
                    <a:pt x="1228687" y="3014704"/>
                  </a:lnTo>
                  <a:lnTo>
                    <a:pt x="1227734" y="3023275"/>
                  </a:lnTo>
                  <a:lnTo>
                    <a:pt x="1226464" y="3031527"/>
                  </a:lnTo>
                  <a:lnTo>
                    <a:pt x="1224558" y="3040098"/>
                  </a:lnTo>
                  <a:lnTo>
                    <a:pt x="1222653" y="3048351"/>
                  </a:lnTo>
                  <a:lnTo>
                    <a:pt x="1220112" y="3056286"/>
                  </a:lnTo>
                  <a:lnTo>
                    <a:pt x="1217254" y="3063904"/>
                  </a:lnTo>
                  <a:lnTo>
                    <a:pt x="1213761" y="3071522"/>
                  </a:lnTo>
                  <a:lnTo>
                    <a:pt x="1210268" y="3079140"/>
                  </a:lnTo>
                  <a:lnTo>
                    <a:pt x="1206457" y="3086441"/>
                  </a:lnTo>
                  <a:lnTo>
                    <a:pt x="1202011" y="3093741"/>
                  </a:lnTo>
                  <a:lnTo>
                    <a:pt x="1197565" y="3100724"/>
                  </a:lnTo>
                  <a:lnTo>
                    <a:pt x="1192484" y="3107073"/>
                  </a:lnTo>
                  <a:lnTo>
                    <a:pt x="1187085" y="3113739"/>
                  </a:lnTo>
                  <a:lnTo>
                    <a:pt x="1181369" y="3119770"/>
                  </a:lnTo>
                  <a:lnTo>
                    <a:pt x="1175652" y="3125483"/>
                  </a:lnTo>
                  <a:lnTo>
                    <a:pt x="1169301" y="3131197"/>
                  </a:lnTo>
                  <a:lnTo>
                    <a:pt x="1162949" y="3136275"/>
                  </a:lnTo>
                  <a:lnTo>
                    <a:pt x="1156280" y="3141354"/>
                  </a:lnTo>
                  <a:lnTo>
                    <a:pt x="1149611" y="3146433"/>
                  </a:lnTo>
                  <a:lnTo>
                    <a:pt x="1142307" y="3150559"/>
                  </a:lnTo>
                  <a:lnTo>
                    <a:pt x="1135003" y="3154685"/>
                  </a:lnTo>
                  <a:lnTo>
                    <a:pt x="1127064" y="3158177"/>
                  </a:lnTo>
                  <a:lnTo>
                    <a:pt x="1119125" y="3161669"/>
                  </a:lnTo>
                  <a:lnTo>
                    <a:pt x="1111185" y="3164525"/>
                  </a:lnTo>
                  <a:lnTo>
                    <a:pt x="1102928" y="3167065"/>
                  </a:lnTo>
                  <a:lnTo>
                    <a:pt x="1094671" y="3169287"/>
                  </a:lnTo>
                  <a:lnTo>
                    <a:pt x="1085779" y="3170874"/>
                  </a:lnTo>
                  <a:lnTo>
                    <a:pt x="1076887" y="3172143"/>
                  </a:lnTo>
                  <a:lnTo>
                    <a:pt x="1067995" y="3173096"/>
                  </a:lnTo>
                  <a:lnTo>
                    <a:pt x="1059421" y="3173413"/>
                  </a:lnTo>
                  <a:lnTo>
                    <a:pt x="1050529" y="3173413"/>
                  </a:lnTo>
                  <a:lnTo>
                    <a:pt x="1041955" y="3172778"/>
                  </a:lnTo>
                  <a:lnTo>
                    <a:pt x="1033380" y="3171826"/>
                  </a:lnTo>
                  <a:lnTo>
                    <a:pt x="1025123" y="3170556"/>
                  </a:lnTo>
                  <a:lnTo>
                    <a:pt x="1016549" y="3168969"/>
                  </a:lnTo>
                  <a:lnTo>
                    <a:pt x="1008292" y="3166747"/>
                  </a:lnTo>
                  <a:lnTo>
                    <a:pt x="1000353" y="3164208"/>
                  </a:lnTo>
                  <a:lnTo>
                    <a:pt x="992731" y="3161351"/>
                  </a:lnTo>
                  <a:lnTo>
                    <a:pt x="985109" y="3158177"/>
                  </a:lnTo>
                  <a:lnTo>
                    <a:pt x="977487" y="3154368"/>
                  </a:lnTo>
                  <a:lnTo>
                    <a:pt x="970183" y="3150559"/>
                  </a:lnTo>
                  <a:lnTo>
                    <a:pt x="962879" y="3146433"/>
                  </a:lnTo>
                  <a:lnTo>
                    <a:pt x="955892" y="3141354"/>
                  </a:lnTo>
                  <a:lnTo>
                    <a:pt x="949541" y="3136275"/>
                  </a:lnTo>
                  <a:lnTo>
                    <a:pt x="943190" y="3131197"/>
                  </a:lnTo>
                  <a:lnTo>
                    <a:pt x="936838" y="3125483"/>
                  </a:lnTo>
                  <a:lnTo>
                    <a:pt x="931122" y="3119770"/>
                  </a:lnTo>
                  <a:lnTo>
                    <a:pt x="925406" y="3113739"/>
                  </a:lnTo>
                  <a:lnTo>
                    <a:pt x="920324" y="3107390"/>
                  </a:lnTo>
                  <a:lnTo>
                    <a:pt x="915243" y="3100724"/>
                  </a:lnTo>
                  <a:lnTo>
                    <a:pt x="910162" y="3093741"/>
                  </a:lnTo>
                  <a:lnTo>
                    <a:pt x="906034" y="3086123"/>
                  </a:lnTo>
                  <a:lnTo>
                    <a:pt x="901905" y="3078823"/>
                  </a:lnTo>
                  <a:lnTo>
                    <a:pt x="898412" y="3071205"/>
                  </a:lnTo>
                  <a:lnTo>
                    <a:pt x="894919" y="3063587"/>
                  </a:lnTo>
                  <a:lnTo>
                    <a:pt x="892060" y="3055334"/>
                  </a:lnTo>
                  <a:lnTo>
                    <a:pt x="889520" y="3047081"/>
                  </a:lnTo>
                  <a:lnTo>
                    <a:pt x="887614" y="3038828"/>
                  </a:lnTo>
                  <a:lnTo>
                    <a:pt x="885709" y="3029940"/>
                  </a:lnTo>
                  <a:lnTo>
                    <a:pt x="884439" y="3021053"/>
                  </a:lnTo>
                  <a:lnTo>
                    <a:pt x="748518" y="1897076"/>
                  </a:lnTo>
                  <a:lnTo>
                    <a:pt x="649118" y="1897076"/>
                  </a:lnTo>
                  <a:lnTo>
                    <a:pt x="512879" y="3021053"/>
                  </a:lnTo>
                  <a:lnTo>
                    <a:pt x="511609" y="3029940"/>
                  </a:lnTo>
                  <a:lnTo>
                    <a:pt x="510021" y="3038828"/>
                  </a:lnTo>
                  <a:lnTo>
                    <a:pt x="507798" y="3047081"/>
                  </a:lnTo>
                  <a:lnTo>
                    <a:pt x="505258" y="3055334"/>
                  </a:lnTo>
                  <a:lnTo>
                    <a:pt x="502399" y="3063587"/>
                  </a:lnTo>
                  <a:lnTo>
                    <a:pt x="498906" y="3071205"/>
                  </a:lnTo>
                  <a:lnTo>
                    <a:pt x="495413" y="3078823"/>
                  </a:lnTo>
                  <a:lnTo>
                    <a:pt x="491284" y="3086123"/>
                  </a:lnTo>
                  <a:lnTo>
                    <a:pt x="487156" y="3093741"/>
                  </a:lnTo>
                  <a:lnTo>
                    <a:pt x="482392" y="3100724"/>
                  </a:lnTo>
                  <a:lnTo>
                    <a:pt x="477311" y="3107390"/>
                  </a:lnTo>
                  <a:lnTo>
                    <a:pt x="472230" y="3113739"/>
                  </a:lnTo>
                  <a:lnTo>
                    <a:pt x="466196" y="3119770"/>
                  </a:lnTo>
                  <a:lnTo>
                    <a:pt x="460480" y="3125483"/>
                  </a:lnTo>
                  <a:lnTo>
                    <a:pt x="454446" y="3131197"/>
                  </a:lnTo>
                  <a:lnTo>
                    <a:pt x="447777" y="3136275"/>
                  </a:lnTo>
                  <a:lnTo>
                    <a:pt x="441426" y="3141354"/>
                  </a:lnTo>
                  <a:lnTo>
                    <a:pt x="434439" y="3146433"/>
                  </a:lnTo>
                  <a:lnTo>
                    <a:pt x="427452" y="3150559"/>
                  </a:lnTo>
                  <a:lnTo>
                    <a:pt x="420148" y="3154368"/>
                  </a:lnTo>
                  <a:lnTo>
                    <a:pt x="412209" y="3158177"/>
                  </a:lnTo>
                  <a:lnTo>
                    <a:pt x="404587" y="3161351"/>
                  </a:lnTo>
                  <a:lnTo>
                    <a:pt x="396965" y="3164208"/>
                  </a:lnTo>
                  <a:lnTo>
                    <a:pt x="389026" y="3166747"/>
                  </a:lnTo>
                  <a:lnTo>
                    <a:pt x="380769" y="3168969"/>
                  </a:lnTo>
                  <a:lnTo>
                    <a:pt x="372512" y="3170556"/>
                  </a:lnTo>
                  <a:lnTo>
                    <a:pt x="364256" y="3171826"/>
                  </a:lnTo>
                  <a:lnTo>
                    <a:pt x="355363" y="3172778"/>
                  </a:lnTo>
                  <a:lnTo>
                    <a:pt x="346789" y="3173413"/>
                  </a:lnTo>
                  <a:lnTo>
                    <a:pt x="338215" y="3173413"/>
                  </a:lnTo>
                  <a:lnTo>
                    <a:pt x="329323" y="3173096"/>
                  </a:lnTo>
                  <a:lnTo>
                    <a:pt x="320431" y="3172143"/>
                  </a:lnTo>
                  <a:lnTo>
                    <a:pt x="311856" y="3170874"/>
                  </a:lnTo>
                  <a:lnTo>
                    <a:pt x="302964" y="3169287"/>
                  </a:lnTo>
                  <a:lnTo>
                    <a:pt x="294390" y="3167065"/>
                  </a:lnTo>
                  <a:lnTo>
                    <a:pt x="286133" y="3164525"/>
                  </a:lnTo>
                  <a:lnTo>
                    <a:pt x="278193" y="3161669"/>
                  </a:lnTo>
                  <a:lnTo>
                    <a:pt x="270254" y="3158177"/>
                  </a:lnTo>
                  <a:lnTo>
                    <a:pt x="262632" y="3154685"/>
                  </a:lnTo>
                  <a:lnTo>
                    <a:pt x="255328" y="3150559"/>
                  </a:lnTo>
                  <a:lnTo>
                    <a:pt x="248024" y="3146433"/>
                  </a:lnTo>
                  <a:lnTo>
                    <a:pt x="241038" y="3141354"/>
                  </a:lnTo>
                  <a:lnTo>
                    <a:pt x="234369" y="3136275"/>
                  </a:lnTo>
                  <a:lnTo>
                    <a:pt x="228017" y="3131197"/>
                  </a:lnTo>
                  <a:lnTo>
                    <a:pt x="221666" y="3125483"/>
                  </a:lnTo>
                  <a:lnTo>
                    <a:pt x="215949" y="3119770"/>
                  </a:lnTo>
                  <a:lnTo>
                    <a:pt x="210551" y="3113739"/>
                  </a:lnTo>
                  <a:lnTo>
                    <a:pt x="205152" y="3107073"/>
                  </a:lnTo>
                  <a:lnTo>
                    <a:pt x="200071" y="3100724"/>
                  </a:lnTo>
                  <a:lnTo>
                    <a:pt x="195625" y="3093741"/>
                  </a:lnTo>
                  <a:lnTo>
                    <a:pt x="190861" y="3086441"/>
                  </a:lnTo>
                  <a:lnTo>
                    <a:pt x="187050" y="3079140"/>
                  </a:lnTo>
                  <a:lnTo>
                    <a:pt x="183557" y="3071522"/>
                  </a:lnTo>
                  <a:lnTo>
                    <a:pt x="180064" y="3063904"/>
                  </a:lnTo>
                  <a:lnTo>
                    <a:pt x="177206" y="3056286"/>
                  </a:lnTo>
                  <a:lnTo>
                    <a:pt x="174665" y="3048351"/>
                  </a:lnTo>
                  <a:lnTo>
                    <a:pt x="172760" y="3040098"/>
                  </a:lnTo>
                  <a:lnTo>
                    <a:pt x="170854" y="3031527"/>
                  </a:lnTo>
                  <a:lnTo>
                    <a:pt x="169584" y="3023275"/>
                  </a:lnTo>
                  <a:lnTo>
                    <a:pt x="168631" y="3014704"/>
                  </a:lnTo>
                  <a:lnTo>
                    <a:pt x="168313" y="3006134"/>
                  </a:lnTo>
                  <a:lnTo>
                    <a:pt x="168313" y="2997564"/>
                  </a:lnTo>
                  <a:lnTo>
                    <a:pt x="168631" y="2988676"/>
                  </a:lnTo>
                  <a:lnTo>
                    <a:pt x="169584" y="2979788"/>
                  </a:lnTo>
                  <a:lnTo>
                    <a:pt x="297565" y="1918661"/>
                  </a:lnTo>
                  <a:lnTo>
                    <a:pt x="320431" y="1733289"/>
                  </a:lnTo>
                  <a:lnTo>
                    <a:pt x="320431" y="1545695"/>
                  </a:lnTo>
                  <a:lnTo>
                    <a:pt x="320431" y="1218437"/>
                  </a:lnTo>
                  <a:lnTo>
                    <a:pt x="320431" y="958472"/>
                  </a:lnTo>
                  <a:lnTo>
                    <a:pt x="315032" y="960376"/>
                  </a:lnTo>
                  <a:lnTo>
                    <a:pt x="309633" y="962598"/>
                  </a:lnTo>
                  <a:lnTo>
                    <a:pt x="299788" y="967360"/>
                  </a:lnTo>
                  <a:lnTo>
                    <a:pt x="295025" y="969899"/>
                  </a:lnTo>
                  <a:lnTo>
                    <a:pt x="290579" y="972438"/>
                  </a:lnTo>
                  <a:lnTo>
                    <a:pt x="286450" y="975295"/>
                  </a:lnTo>
                  <a:lnTo>
                    <a:pt x="282004" y="978152"/>
                  </a:lnTo>
                  <a:lnTo>
                    <a:pt x="277876" y="981326"/>
                  </a:lnTo>
                  <a:lnTo>
                    <a:pt x="274065" y="984817"/>
                  </a:lnTo>
                  <a:lnTo>
                    <a:pt x="270254" y="988944"/>
                  </a:lnTo>
                  <a:lnTo>
                    <a:pt x="266443" y="993070"/>
                  </a:lnTo>
                  <a:lnTo>
                    <a:pt x="262632" y="997514"/>
                  </a:lnTo>
                  <a:lnTo>
                    <a:pt x="259139" y="1002275"/>
                  </a:lnTo>
                  <a:lnTo>
                    <a:pt x="255646" y="1007354"/>
                  </a:lnTo>
                  <a:lnTo>
                    <a:pt x="252153" y="1012750"/>
                  </a:lnTo>
                  <a:lnTo>
                    <a:pt x="248342" y="1018781"/>
                  </a:lnTo>
                  <a:lnTo>
                    <a:pt x="245166" y="1025130"/>
                  </a:lnTo>
                  <a:lnTo>
                    <a:pt x="241038" y="1034970"/>
                  </a:lnTo>
                  <a:lnTo>
                    <a:pt x="236909" y="1046079"/>
                  </a:lnTo>
                  <a:lnTo>
                    <a:pt x="235321" y="1052110"/>
                  </a:lnTo>
                  <a:lnTo>
                    <a:pt x="233416" y="1058459"/>
                  </a:lnTo>
                  <a:lnTo>
                    <a:pt x="231828" y="1065124"/>
                  </a:lnTo>
                  <a:lnTo>
                    <a:pt x="230240" y="1072107"/>
                  </a:lnTo>
                  <a:lnTo>
                    <a:pt x="228970" y="1079726"/>
                  </a:lnTo>
                  <a:lnTo>
                    <a:pt x="227699" y="1087343"/>
                  </a:lnTo>
                  <a:lnTo>
                    <a:pt x="226747" y="1095596"/>
                  </a:lnTo>
                  <a:lnTo>
                    <a:pt x="225794" y="1104484"/>
                  </a:lnTo>
                  <a:lnTo>
                    <a:pt x="225159" y="1113372"/>
                  </a:lnTo>
                  <a:lnTo>
                    <a:pt x="224524" y="1122894"/>
                  </a:lnTo>
                  <a:lnTo>
                    <a:pt x="224206" y="1132734"/>
                  </a:lnTo>
                  <a:lnTo>
                    <a:pt x="223889" y="1143209"/>
                  </a:lnTo>
                  <a:lnTo>
                    <a:pt x="224206" y="1157493"/>
                  </a:lnTo>
                  <a:lnTo>
                    <a:pt x="224841" y="1172729"/>
                  </a:lnTo>
                  <a:lnTo>
                    <a:pt x="225794" y="1188282"/>
                  </a:lnTo>
                  <a:lnTo>
                    <a:pt x="227382" y="1205105"/>
                  </a:lnTo>
                  <a:lnTo>
                    <a:pt x="229605" y="1222563"/>
                  </a:lnTo>
                  <a:lnTo>
                    <a:pt x="232146" y="1240974"/>
                  </a:lnTo>
                  <a:lnTo>
                    <a:pt x="235321" y="1260019"/>
                  </a:lnTo>
                  <a:lnTo>
                    <a:pt x="239132" y="1280016"/>
                  </a:lnTo>
                  <a:lnTo>
                    <a:pt x="243578" y="1300648"/>
                  </a:lnTo>
                  <a:lnTo>
                    <a:pt x="248342" y="1322233"/>
                  </a:lnTo>
                  <a:lnTo>
                    <a:pt x="254376" y="1344769"/>
                  </a:lnTo>
                  <a:lnTo>
                    <a:pt x="260409" y="1367941"/>
                  </a:lnTo>
                  <a:lnTo>
                    <a:pt x="267396" y="1392065"/>
                  </a:lnTo>
                  <a:lnTo>
                    <a:pt x="275018" y="1416823"/>
                  </a:lnTo>
                  <a:lnTo>
                    <a:pt x="283275" y="1442851"/>
                  </a:lnTo>
                  <a:lnTo>
                    <a:pt x="292167" y="1469514"/>
                  </a:lnTo>
                  <a:lnTo>
                    <a:pt x="292167" y="1731384"/>
                  </a:lnTo>
                  <a:lnTo>
                    <a:pt x="270572" y="1911360"/>
                  </a:lnTo>
                  <a:lnTo>
                    <a:pt x="266126" y="1909456"/>
                  </a:lnTo>
                  <a:lnTo>
                    <a:pt x="261362" y="1907234"/>
                  </a:lnTo>
                  <a:lnTo>
                    <a:pt x="257234" y="1904694"/>
                  </a:lnTo>
                  <a:lnTo>
                    <a:pt x="252788" y="1902155"/>
                  </a:lnTo>
                  <a:lnTo>
                    <a:pt x="248342" y="1899298"/>
                  </a:lnTo>
                  <a:lnTo>
                    <a:pt x="244213" y="1896441"/>
                  </a:lnTo>
                  <a:lnTo>
                    <a:pt x="240402" y="1893267"/>
                  </a:lnTo>
                  <a:lnTo>
                    <a:pt x="236592" y="1889776"/>
                  </a:lnTo>
                  <a:lnTo>
                    <a:pt x="232781" y="1886284"/>
                  </a:lnTo>
                  <a:lnTo>
                    <a:pt x="229287" y="1882792"/>
                  </a:lnTo>
                  <a:lnTo>
                    <a:pt x="226112" y="1878666"/>
                  </a:lnTo>
                  <a:lnTo>
                    <a:pt x="222936" y="1874540"/>
                  </a:lnTo>
                  <a:lnTo>
                    <a:pt x="219760" y="1870096"/>
                  </a:lnTo>
                  <a:lnTo>
                    <a:pt x="216902" y="1865652"/>
                  </a:lnTo>
                  <a:lnTo>
                    <a:pt x="214361" y="1861208"/>
                  </a:lnTo>
                  <a:lnTo>
                    <a:pt x="212138" y="1856447"/>
                  </a:lnTo>
                  <a:lnTo>
                    <a:pt x="198165" y="1826927"/>
                  </a:lnTo>
                  <a:lnTo>
                    <a:pt x="184510" y="1797724"/>
                  </a:lnTo>
                  <a:lnTo>
                    <a:pt x="171489" y="1769474"/>
                  </a:lnTo>
                  <a:lnTo>
                    <a:pt x="159421" y="1741541"/>
                  </a:lnTo>
                  <a:lnTo>
                    <a:pt x="147354" y="1714244"/>
                  </a:lnTo>
                  <a:lnTo>
                    <a:pt x="135921" y="1687263"/>
                  </a:lnTo>
                  <a:lnTo>
                    <a:pt x="125124" y="1660917"/>
                  </a:lnTo>
                  <a:lnTo>
                    <a:pt x="114961" y="1634889"/>
                  </a:lnTo>
                  <a:lnTo>
                    <a:pt x="105117" y="1609813"/>
                  </a:lnTo>
                  <a:lnTo>
                    <a:pt x="95589" y="1584737"/>
                  </a:lnTo>
                  <a:lnTo>
                    <a:pt x="87015" y="1560296"/>
                  </a:lnTo>
                  <a:lnTo>
                    <a:pt x="78123" y="1536172"/>
                  </a:lnTo>
                  <a:lnTo>
                    <a:pt x="70184" y="1512683"/>
                  </a:lnTo>
                  <a:lnTo>
                    <a:pt x="62880" y="1489829"/>
                  </a:lnTo>
                  <a:lnTo>
                    <a:pt x="55893" y="1466975"/>
                  </a:lnTo>
                  <a:lnTo>
                    <a:pt x="49224" y="1445073"/>
                  </a:lnTo>
                  <a:lnTo>
                    <a:pt x="43190" y="1423171"/>
                  </a:lnTo>
                  <a:lnTo>
                    <a:pt x="37474" y="1401904"/>
                  </a:lnTo>
                  <a:lnTo>
                    <a:pt x="32393" y="1380955"/>
                  </a:lnTo>
                  <a:lnTo>
                    <a:pt x="27311" y="1360323"/>
                  </a:lnTo>
                  <a:lnTo>
                    <a:pt x="22865" y="1340325"/>
                  </a:lnTo>
                  <a:lnTo>
                    <a:pt x="18737" y="1320646"/>
                  </a:lnTo>
                  <a:lnTo>
                    <a:pt x="15244" y="1301283"/>
                  </a:lnTo>
                  <a:lnTo>
                    <a:pt x="12068" y="1282238"/>
                  </a:lnTo>
                  <a:lnTo>
                    <a:pt x="9210" y="1263828"/>
                  </a:lnTo>
                  <a:lnTo>
                    <a:pt x="6987" y="1245417"/>
                  </a:lnTo>
                  <a:lnTo>
                    <a:pt x="4764" y="1227642"/>
                  </a:lnTo>
                  <a:lnTo>
                    <a:pt x="3176" y="1210184"/>
                  </a:lnTo>
                  <a:lnTo>
                    <a:pt x="1906" y="1192726"/>
                  </a:lnTo>
                  <a:lnTo>
                    <a:pt x="953" y="1175903"/>
                  </a:lnTo>
                  <a:lnTo>
                    <a:pt x="318" y="1159397"/>
                  </a:lnTo>
                  <a:lnTo>
                    <a:pt x="0" y="1143209"/>
                  </a:lnTo>
                  <a:lnTo>
                    <a:pt x="318" y="1127973"/>
                  </a:lnTo>
                  <a:lnTo>
                    <a:pt x="953" y="1113054"/>
                  </a:lnTo>
                  <a:lnTo>
                    <a:pt x="1588" y="1098136"/>
                  </a:lnTo>
                  <a:lnTo>
                    <a:pt x="2858" y="1083534"/>
                  </a:lnTo>
                  <a:lnTo>
                    <a:pt x="4446" y="1069251"/>
                  </a:lnTo>
                  <a:lnTo>
                    <a:pt x="6034" y="1055284"/>
                  </a:lnTo>
                  <a:lnTo>
                    <a:pt x="8257" y="1041953"/>
                  </a:lnTo>
                  <a:lnTo>
                    <a:pt x="10798" y="1028304"/>
                  </a:lnTo>
                  <a:lnTo>
                    <a:pt x="13656" y="1014972"/>
                  </a:lnTo>
                  <a:lnTo>
                    <a:pt x="16832" y="1002275"/>
                  </a:lnTo>
                  <a:lnTo>
                    <a:pt x="20325" y="989579"/>
                  </a:lnTo>
                  <a:lnTo>
                    <a:pt x="23818" y="977199"/>
                  </a:lnTo>
                  <a:lnTo>
                    <a:pt x="27947" y="965138"/>
                  </a:lnTo>
                  <a:lnTo>
                    <a:pt x="32710" y="953393"/>
                  </a:lnTo>
                  <a:lnTo>
                    <a:pt x="37474" y="941966"/>
                  </a:lnTo>
                  <a:lnTo>
                    <a:pt x="42555" y="930539"/>
                  </a:lnTo>
                  <a:lnTo>
                    <a:pt x="47636" y="919429"/>
                  </a:lnTo>
                  <a:lnTo>
                    <a:pt x="53352" y="908955"/>
                  </a:lnTo>
                  <a:lnTo>
                    <a:pt x="59069" y="898797"/>
                  </a:lnTo>
                  <a:lnTo>
                    <a:pt x="65420" y="888640"/>
                  </a:lnTo>
                  <a:lnTo>
                    <a:pt x="71772" y="879117"/>
                  </a:lnTo>
                  <a:lnTo>
                    <a:pt x="78441" y="869595"/>
                  </a:lnTo>
                  <a:lnTo>
                    <a:pt x="85427" y="860390"/>
                  </a:lnTo>
                  <a:lnTo>
                    <a:pt x="92414" y="851819"/>
                  </a:lnTo>
                  <a:lnTo>
                    <a:pt x="99718" y="843567"/>
                  </a:lnTo>
                  <a:lnTo>
                    <a:pt x="107340" y="835314"/>
                  </a:lnTo>
                  <a:lnTo>
                    <a:pt x="114961" y="827696"/>
                  </a:lnTo>
                  <a:lnTo>
                    <a:pt x="122583" y="820078"/>
                  </a:lnTo>
                  <a:lnTo>
                    <a:pt x="130522" y="813094"/>
                  </a:lnTo>
                  <a:lnTo>
                    <a:pt x="138462" y="806429"/>
                  </a:lnTo>
                  <a:lnTo>
                    <a:pt x="146719" y="800080"/>
                  </a:lnTo>
                  <a:lnTo>
                    <a:pt x="154975" y="794049"/>
                  </a:lnTo>
                  <a:lnTo>
                    <a:pt x="163232" y="788653"/>
                  </a:lnTo>
                  <a:lnTo>
                    <a:pt x="171489" y="783257"/>
                  </a:lnTo>
                  <a:lnTo>
                    <a:pt x="179746" y="778179"/>
                  </a:lnTo>
                  <a:lnTo>
                    <a:pt x="188321" y="773417"/>
                  </a:lnTo>
                  <a:lnTo>
                    <a:pt x="196895" y="768973"/>
                  </a:lnTo>
                  <a:lnTo>
                    <a:pt x="205152" y="764530"/>
                  </a:lnTo>
                  <a:lnTo>
                    <a:pt x="213409" y="760403"/>
                  </a:lnTo>
                  <a:lnTo>
                    <a:pt x="221666" y="756912"/>
                  </a:lnTo>
                  <a:lnTo>
                    <a:pt x="229605" y="753420"/>
                  </a:lnTo>
                  <a:lnTo>
                    <a:pt x="237862" y="750246"/>
                  </a:lnTo>
                  <a:lnTo>
                    <a:pt x="245801" y="747389"/>
                  </a:lnTo>
                  <a:lnTo>
                    <a:pt x="254376" y="744532"/>
                  </a:lnTo>
                  <a:lnTo>
                    <a:pt x="269937" y="739771"/>
                  </a:lnTo>
                  <a:lnTo>
                    <a:pt x="285498" y="735645"/>
                  </a:lnTo>
                  <a:lnTo>
                    <a:pt x="300424" y="732470"/>
                  </a:lnTo>
                  <a:lnTo>
                    <a:pt x="315349" y="729931"/>
                  </a:lnTo>
                  <a:lnTo>
                    <a:pt x="329323" y="727709"/>
                  </a:lnTo>
                  <a:lnTo>
                    <a:pt x="342978" y="726439"/>
                  </a:lnTo>
                  <a:lnTo>
                    <a:pt x="355681" y="725170"/>
                  </a:lnTo>
                  <a:lnTo>
                    <a:pt x="368066" y="724535"/>
                  </a:lnTo>
                  <a:lnTo>
                    <a:pt x="379499" y="724218"/>
                  </a:lnTo>
                  <a:lnTo>
                    <a:pt x="389979" y="723900"/>
                  </a:lnTo>
                  <a:close/>
                  <a:moveTo>
                    <a:pt x="691663" y="0"/>
                  </a:moveTo>
                  <a:lnTo>
                    <a:pt x="699930" y="0"/>
                  </a:lnTo>
                  <a:lnTo>
                    <a:pt x="707562" y="0"/>
                  </a:lnTo>
                  <a:lnTo>
                    <a:pt x="715511" y="318"/>
                  </a:lnTo>
                  <a:lnTo>
                    <a:pt x="723143" y="954"/>
                  </a:lnTo>
                  <a:lnTo>
                    <a:pt x="731092" y="1590"/>
                  </a:lnTo>
                  <a:lnTo>
                    <a:pt x="739042" y="2544"/>
                  </a:lnTo>
                  <a:lnTo>
                    <a:pt x="746991" y="3498"/>
                  </a:lnTo>
                  <a:lnTo>
                    <a:pt x="754941" y="4770"/>
                  </a:lnTo>
                  <a:lnTo>
                    <a:pt x="762890" y="6360"/>
                  </a:lnTo>
                  <a:lnTo>
                    <a:pt x="770840" y="8268"/>
                  </a:lnTo>
                  <a:lnTo>
                    <a:pt x="778789" y="10175"/>
                  </a:lnTo>
                  <a:lnTo>
                    <a:pt x="786421" y="12083"/>
                  </a:lnTo>
                  <a:lnTo>
                    <a:pt x="794053" y="14627"/>
                  </a:lnTo>
                  <a:lnTo>
                    <a:pt x="801684" y="16853"/>
                  </a:lnTo>
                  <a:lnTo>
                    <a:pt x="809634" y="19715"/>
                  </a:lnTo>
                  <a:lnTo>
                    <a:pt x="816947" y="22577"/>
                  </a:lnTo>
                  <a:lnTo>
                    <a:pt x="824261" y="25438"/>
                  </a:lnTo>
                  <a:lnTo>
                    <a:pt x="831256" y="28618"/>
                  </a:lnTo>
                  <a:lnTo>
                    <a:pt x="838252" y="32116"/>
                  </a:lnTo>
                  <a:lnTo>
                    <a:pt x="845247" y="35614"/>
                  </a:lnTo>
                  <a:lnTo>
                    <a:pt x="851925" y="39112"/>
                  </a:lnTo>
                  <a:lnTo>
                    <a:pt x="858921" y="42927"/>
                  </a:lnTo>
                  <a:lnTo>
                    <a:pt x="872276" y="51513"/>
                  </a:lnTo>
                  <a:lnTo>
                    <a:pt x="884677" y="60098"/>
                  </a:lnTo>
                  <a:lnTo>
                    <a:pt x="896760" y="69320"/>
                  </a:lnTo>
                  <a:lnTo>
                    <a:pt x="908526" y="79177"/>
                  </a:lnTo>
                  <a:lnTo>
                    <a:pt x="919655" y="89353"/>
                  </a:lnTo>
                  <a:lnTo>
                    <a:pt x="930466" y="100482"/>
                  </a:lnTo>
                  <a:lnTo>
                    <a:pt x="940324" y="111929"/>
                  </a:lnTo>
                  <a:lnTo>
                    <a:pt x="949863" y="123695"/>
                  </a:lnTo>
                  <a:lnTo>
                    <a:pt x="958449" y="135778"/>
                  </a:lnTo>
                  <a:lnTo>
                    <a:pt x="966716" y="148497"/>
                  </a:lnTo>
                  <a:lnTo>
                    <a:pt x="974666" y="161534"/>
                  </a:lnTo>
                  <a:lnTo>
                    <a:pt x="981661" y="174889"/>
                  </a:lnTo>
                  <a:lnTo>
                    <a:pt x="988021" y="188563"/>
                  </a:lnTo>
                  <a:lnTo>
                    <a:pt x="993744" y="202554"/>
                  </a:lnTo>
                  <a:lnTo>
                    <a:pt x="998832" y="217181"/>
                  </a:lnTo>
                  <a:lnTo>
                    <a:pt x="1003284" y="231490"/>
                  </a:lnTo>
                  <a:lnTo>
                    <a:pt x="1007100" y="246435"/>
                  </a:lnTo>
                  <a:lnTo>
                    <a:pt x="1009961" y="261380"/>
                  </a:lnTo>
                  <a:lnTo>
                    <a:pt x="1012187" y="276643"/>
                  </a:lnTo>
                  <a:lnTo>
                    <a:pt x="1013777" y="291906"/>
                  </a:lnTo>
                  <a:lnTo>
                    <a:pt x="1014095" y="299856"/>
                  </a:lnTo>
                  <a:lnTo>
                    <a:pt x="1014413" y="307488"/>
                  </a:lnTo>
                  <a:lnTo>
                    <a:pt x="1014413" y="315119"/>
                  </a:lnTo>
                  <a:lnTo>
                    <a:pt x="1014413" y="323387"/>
                  </a:lnTo>
                  <a:lnTo>
                    <a:pt x="1014095" y="331018"/>
                  </a:lnTo>
                  <a:lnTo>
                    <a:pt x="1013459" y="338968"/>
                  </a:lnTo>
                  <a:lnTo>
                    <a:pt x="1012823" y="346917"/>
                  </a:lnTo>
                  <a:lnTo>
                    <a:pt x="1011869" y="354867"/>
                  </a:lnTo>
                  <a:lnTo>
                    <a:pt x="1010915" y="362498"/>
                  </a:lnTo>
                  <a:lnTo>
                    <a:pt x="1009644" y="370448"/>
                  </a:lnTo>
                  <a:lnTo>
                    <a:pt x="1008054" y="378715"/>
                  </a:lnTo>
                  <a:lnTo>
                    <a:pt x="1006146" y="386665"/>
                  </a:lnTo>
                  <a:lnTo>
                    <a:pt x="1004238" y="394614"/>
                  </a:lnTo>
                  <a:lnTo>
                    <a:pt x="1002330" y="402246"/>
                  </a:lnTo>
                  <a:lnTo>
                    <a:pt x="999786" y="409877"/>
                  </a:lnTo>
                  <a:lnTo>
                    <a:pt x="997560" y="417509"/>
                  </a:lnTo>
                  <a:lnTo>
                    <a:pt x="994698" y="424822"/>
                  </a:lnTo>
                  <a:lnTo>
                    <a:pt x="991837" y="432136"/>
                  </a:lnTo>
                  <a:lnTo>
                    <a:pt x="988975" y="439767"/>
                  </a:lnTo>
                  <a:lnTo>
                    <a:pt x="985795" y="447081"/>
                  </a:lnTo>
                  <a:lnTo>
                    <a:pt x="982297" y="454077"/>
                  </a:lnTo>
                  <a:lnTo>
                    <a:pt x="978799" y="461072"/>
                  </a:lnTo>
                  <a:lnTo>
                    <a:pt x="975302" y="467750"/>
                  </a:lnTo>
                  <a:lnTo>
                    <a:pt x="971486" y="474427"/>
                  </a:lnTo>
                  <a:lnTo>
                    <a:pt x="962900" y="487465"/>
                  </a:lnTo>
                  <a:lnTo>
                    <a:pt x="954315" y="500502"/>
                  </a:lnTo>
                  <a:lnTo>
                    <a:pt x="945093" y="512585"/>
                  </a:lnTo>
                  <a:lnTo>
                    <a:pt x="935236" y="524032"/>
                  </a:lnTo>
                  <a:lnTo>
                    <a:pt x="925061" y="535162"/>
                  </a:lnTo>
                  <a:lnTo>
                    <a:pt x="914249" y="545973"/>
                  </a:lnTo>
                  <a:lnTo>
                    <a:pt x="902484" y="556148"/>
                  </a:lnTo>
                  <a:lnTo>
                    <a:pt x="890719" y="565370"/>
                  </a:lnTo>
                  <a:lnTo>
                    <a:pt x="878635" y="574273"/>
                  </a:lnTo>
                  <a:lnTo>
                    <a:pt x="865916" y="582541"/>
                  </a:lnTo>
                  <a:lnTo>
                    <a:pt x="852879" y="590172"/>
                  </a:lnTo>
                  <a:lnTo>
                    <a:pt x="839524" y="597168"/>
                  </a:lnTo>
                  <a:lnTo>
                    <a:pt x="825851" y="603846"/>
                  </a:lnTo>
                  <a:lnTo>
                    <a:pt x="811859" y="609569"/>
                  </a:lnTo>
                  <a:lnTo>
                    <a:pt x="797232" y="614657"/>
                  </a:lnTo>
                  <a:lnTo>
                    <a:pt x="782923" y="619109"/>
                  </a:lnTo>
                  <a:lnTo>
                    <a:pt x="767978" y="622606"/>
                  </a:lnTo>
                  <a:lnTo>
                    <a:pt x="753033" y="625786"/>
                  </a:lnTo>
                  <a:lnTo>
                    <a:pt x="737770" y="628012"/>
                  </a:lnTo>
                  <a:lnTo>
                    <a:pt x="722507" y="629602"/>
                  </a:lnTo>
                  <a:lnTo>
                    <a:pt x="714557" y="629920"/>
                  </a:lnTo>
                  <a:lnTo>
                    <a:pt x="706926" y="630238"/>
                  </a:lnTo>
                  <a:lnTo>
                    <a:pt x="699294" y="630238"/>
                  </a:lnTo>
                  <a:lnTo>
                    <a:pt x="691027" y="630238"/>
                  </a:lnTo>
                  <a:lnTo>
                    <a:pt x="683395" y="629920"/>
                  </a:lnTo>
                  <a:lnTo>
                    <a:pt x="675446" y="629284"/>
                  </a:lnTo>
                  <a:lnTo>
                    <a:pt x="667496" y="628648"/>
                  </a:lnTo>
                  <a:lnTo>
                    <a:pt x="659547" y="627694"/>
                  </a:lnTo>
                  <a:lnTo>
                    <a:pt x="651915" y="626740"/>
                  </a:lnTo>
                  <a:lnTo>
                    <a:pt x="643966" y="625150"/>
                  </a:lnTo>
                  <a:lnTo>
                    <a:pt x="635698" y="623878"/>
                  </a:lnTo>
                  <a:lnTo>
                    <a:pt x="627749" y="621970"/>
                  </a:lnTo>
                  <a:lnTo>
                    <a:pt x="619799" y="620063"/>
                  </a:lnTo>
                  <a:lnTo>
                    <a:pt x="612167" y="617837"/>
                  </a:lnTo>
                  <a:lnTo>
                    <a:pt x="604536" y="615611"/>
                  </a:lnTo>
                  <a:lnTo>
                    <a:pt x="596904" y="613067"/>
                  </a:lnTo>
                  <a:lnTo>
                    <a:pt x="589591" y="610523"/>
                  </a:lnTo>
                  <a:lnTo>
                    <a:pt x="582277" y="607661"/>
                  </a:lnTo>
                  <a:lnTo>
                    <a:pt x="574646" y="604800"/>
                  </a:lnTo>
                  <a:lnTo>
                    <a:pt x="567332" y="601620"/>
                  </a:lnTo>
                  <a:lnTo>
                    <a:pt x="560337" y="597804"/>
                  </a:lnTo>
                  <a:lnTo>
                    <a:pt x="553341" y="594306"/>
                  </a:lnTo>
                  <a:lnTo>
                    <a:pt x="546663" y="590808"/>
                  </a:lnTo>
                  <a:lnTo>
                    <a:pt x="539986" y="586993"/>
                  </a:lnTo>
                  <a:lnTo>
                    <a:pt x="526949" y="578725"/>
                  </a:lnTo>
                  <a:lnTo>
                    <a:pt x="513911" y="570140"/>
                  </a:lnTo>
                  <a:lnTo>
                    <a:pt x="501828" y="560918"/>
                  </a:lnTo>
                  <a:lnTo>
                    <a:pt x="490381" y="551061"/>
                  </a:lnTo>
                  <a:lnTo>
                    <a:pt x="479252" y="540249"/>
                  </a:lnTo>
                  <a:lnTo>
                    <a:pt x="468440" y="529438"/>
                  </a:lnTo>
                  <a:lnTo>
                    <a:pt x="458265" y="518309"/>
                  </a:lnTo>
                  <a:lnTo>
                    <a:pt x="449043" y="506544"/>
                  </a:lnTo>
                  <a:lnTo>
                    <a:pt x="440140" y="494460"/>
                  </a:lnTo>
                  <a:lnTo>
                    <a:pt x="431872" y="481423"/>
                  </a:lnTo>
                  <a:lnTo>
                    <a:pt x="424241" y="468386"/>
                  </a:lnTo>
                  <a:lnTo>
                    <a:pt x="417245" y="455031"/>
                  </a:lnTo>
                  <a:lnTo>
                    <a:pt x="410568" y="441675"/>
                  </a:lnTo>
                  <a:lnTo>
                    <a:pt x="404844" y="427366"/>
                  </a:lnTo>
                  <a:lnTo>
                    <a:pt x="399756" y="413057"/>
                  </a:lnTo>
                  <a:lnTo>
                    <a:pt x="395305" y="398430"/>
                  </a:lnTo>
                  <a:lnTo>
                    <a:pt x="391489" y="383803"/>
                  </a:lnTo>
                  <a:lnTo>
                    <a:pt x="388627" y="368540"/>
                  </a:lnTo>
                  <a:lnTo>
                    <a:pt x="386401" y="353277"/>
                  </a:lnTo>
                  <a:lnTo>
                    <a:pt x="384811" y="338014"/>
                  </a:lnTo>
                  <a:lnTo>
                    <a:pt x="384493" y="330382"/>
                  </a:lnTo>
                  <a:lnTo>
                    <a:pt x="384175" y="322751"/>
                  </a:lnTo>
                  <a:lnTo>
                    <a:pt x="384175" y="314483"/>
                  </a:lnTo>
                  <a:lnTo>
                    <a:pt x="384175" y="306851"/>
                  </a:lnTo>
                  <a:lnTo>
                    <a:pt x="384493" y="298902"/>
                  </a:lnTo>
                  <a:lnTo>
                    <a:pt x="385129" y="291270"/>
                  </a:lnTo>
                  <a:lnTo>
                    <a:pt x="385765" y="283321"/>
                  </a:lnTo>
                  <a:lnTo>
                    <a:pt x="386719" y="275371"/>
                  </a:lnTo>
                  <a:lnTo>
                    <a:pt x="387673" y="267422"/>
                  </a:lnTo>
                  <a:lnTo>
                    <a:pt x="389263" y="259472"/>
                  </a:lnTo>
                  <a:lnTo>
                    <a:pt x="390535" y="251523"/>
                  </a:lnTo>
                  <a:lnTo>
                    <a:pt x="392443" y="243573"/>
                  </a:lnTo>
                  <a:lnTo>
                    <a:pt x="394351" y="235624"/>
                  </a:lnTo>
                  <a:lnTo>
                    <a:pt x="396577" y="227992"/>
                  </a:lnTo>
                  <a:lnTo>
                    <a:pt x="398802" y="220361"/>
                  </a:lnTo>
                  <a:lnTo>
                    <a:pt x="401346" y="212729"/>
                  </a:lnTo>
                  <a:lnTo>
                    <a:pt x="403890" y="204780"/>
                  </a:lnTo>
                  <a:lnTo>
                    <a:pt x="406752" y="197466"/>
                  </a:lnTo>
                  <a:lnTo>
                    <a:pt x="409614" y="190153"/>
                  </a:lnTo>
                  <a:lnTo>
                    <a:pt x="412794" y="183157"/>
                  </a:lnTo>
                  <a:lnTo>
                    <a:pt x="416609" y="176161"/>
                  </a:lnTo>
                  <a:lnTo>
                    <a:pt x="420107" y="169166"/>
                  </a:lnTo>
                  <a:lnTo>
                    <a:pt x="423605" y="162488"/>
                  </a:lnTo>
                  <a:lnTo>
                    <a:pt x="427421" y="155811"/>
                  </a:lnTo>
                  <a:lnTo>
                    <a:pt x="435688" y="142137"/>
                  </a:lnTo>
                  <a:lnTo>
                    <a:pt x="444274" y="129736"/>
                  </a:lnTo>
                  <a:lnTo>
                    <a:pt x="453495" y="117653"/>
                  </a:lnTo>
                  <a:lnTo>
                    <a:pt x="463352" y="105888"/>
                  </a:lnTo>
                  <a:lnTo>
                    <a:pt x="474164" y="94758"/>
                  </a:lnTo>
                  <a:lnTo>
                    <a:pt x="484975" y="83947"/>
                  </a:lnTo>
                  <a:lnTo>
                    <a:pt x="496104" y="74090"/>
                  </a:lnTo>
                  <a:lnTo>
                    <a:pt x="507870" y="64550"/>
                  </a:lnTo>
                  <a:lnTo>
                    <a:pt x="519953" y="55965"/>
                  </a:lnTo>
                  <a:lnTo>
                    <a:pt x="532990" y="47697"/>
                  </a:lnTo>
                  <a:lnTo>
                    <a:pt x="546027" y="39748"/>
                  </a:lnTo>
                  <a:lnTo>
                    <a:pt x="559383" y="32752"/>
                  </a:lnTo>
                  <a:lnTo>
                    <a:pt x="572738" y="26392"/>
                  </a:lnTo>
                  <a:lnTo>
                    <a:pt x="587047" y="20669"/>
                  </a:lnTo>
                  <a:lnTo>
                    <a:pt x="601356" y="15581"/>
                  </a:lnTo>
                  <a:lnTo>
                    <a:pt x="615983" y="11129"/>
                  </a:lnTo>
                  <a:lnTo>
                    <a:pt x="630610" y="7314"/>
                  </a:lnTo>
                  <a:lnTo>
                    <a:pt x="645873" y="4452"/>
                  </a:lnTo>
                  <a:lnTo>
                    <a:pt x="661137" y="2226"/>
                  </a:lnTo>
                  <a:lnTo>
                    <a:pt x="676400" y="636"/>
                  </a:lnTo>
                  <a:lnTo>
                    <a:pt x="684031" y="318"/>
                  </a:lnTo>
                  <a:lnTo>
                    <a:pt x="69166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286893" y="2959680"/>
            <a:ext cx="2769170" cy="631391"/>
            <a:chOff x="1286893" y="2959680"/>
            <a:chExt cx="2769170" cy="631391"/>
          </a:xfrm>
        </p:grpSpPr>
        <p:sp>
          <p:nvSpPr>
            <p:cNvPr id="670" name="KSO_Shape"/>
            <p:cNvSpPr>
              <a:spLocks/>
            </p:cNvSpPr>
            <p:nvPr/>
          </p:nvSpPr>
          <p:spPr bwMode="auto">
            <a:xfrm flipH="1">
              <a:off x="1286893" y="2959680"/>
              <a:ext cx="277812" cy="631391"/>
            </a:xfrm>
            <a:custGeom>
              <a:avLst/>
              <a:gdLst/>
              <a:ahLst/>
              <a:cxnLst/>
              <a:rect l="0" t="0" r="r" b="b"/>
              <a:pathLst>
                <a:path w="1397000" h="3173413">
                  <a:moveTo>
                    <a:pt x="389979" y="723900"/>
                  </a:moveTo>
                  <a:lnTo>
                    <a:pt x="405857" y="724218"/>
                  </a:lnTo>
                  <a:lnTo>
                    <a:pt x="419513" y="724852"/>
                  </a:lnTo>
                  <a:lnTo>
                    <a:pt x="423959" y="724535"/>
                  </a:lnTo>
                  <a:lnTo>
                    <a:pt x="428405" y="724535"/>
                  </a:lnTo>
                  <a:lnTo>
                    <a:pt x="969230" y="724535"/>
                  </a:lnTo>
                  <a:lnTo>
                    <a:pt x="973677" y="724535"/>
                  </a:lnTo>
                  <a:lnTo>
                    <a:pt x="978123" y="724852"/>
                  </a:lnTo>
                  <a:lnTo>
                    <a:pt x="991461" y="724218"/>
                  </a:lnTo>
                  <a:lnTo>
                    <a:pt x="1007339" y="723900"/>
                  </a:lnTo>
                  <a:lnTo>
                    <a:pt x="1023853" y="724218"/>
                  </a:lnTo>
                  <a:lnTo>
                    <a:pt x="1041637" y="725170"/>
                  </a:lnTo>
                  <a:lnTo>
                    <a:pt x="1051164" y="725805"/>
                  </a:lnTo>
                  <a:lnTo>
                    <a:pt x="1061009" y="727074"/>
                  </a:lnTo>
                  <a:lnTo>
                    <a:pt x="1071171" y="728344"/>
                  </a:lnTo>
                  <a:lnTo>
                    <a:pt x="1082286" y="729931"/>
                  </a:lnTo>
                  <a:lnTo>
                    <a:pt x="1093084" y="731835"/>
                  </a:lnTo>
                  <a:lnTo>
                    <a:pt x="1104199" y="734057"/>
                  </a:lnTo>
                  <a:lnTo>
                    <a:pt x="1115631" y="736914"/>
                  </a:lnTo>
                  <a:lnTo>
                    <a:pt x="1127064" y="739771"/>
                  </a:lnTo>
                  <a:lnTo>
                    <a:pt x="1139132" y="743263"/>
                  </a:lnTo>
                  <a:lnTo>
                    <a:pt x="1151199" y="747389"/>
                  </a:lnTo>
                  <a:lnTo>
                    <a:pt x="1163585" y="751833"/>
                  </a:lnTo>
                  <a:lnTo>
                    <a:pt x="1175652" y="756912"/>
                  </a:lnTo>
                  <a:lnTo>
                    <a:pt x="1188355" y="762308"/>
                  </a:lnTo>
                  <a:lnTo>
                    <a:pt x="1201058" y="768656"/>
                  </a:lnTo>
                  <a:lnTo>
                    <a:pt x="1213443" y="775639"/>
                  </a:lnTo>
                  <a:lnTo>
                    <a:pt x="1225829" y="782940"/>
                  </a:lnTo>
                  <a:lnTo>
                    <a:pt x="1238214" y="791193"/>
                  </a:lnTo>
                  <a:lnTo>
                    <a:pt x="1250917" y="800080"/>
                  </a:lnTo>
                  <a:lnTo>
                    <a:pt x="1262985" y="809920"/>
                  </a:lnTo>
                  <a:lnTo>
                    <a:pt x="1274735" y="820713"/>
                  </a:lnTo>
                  <a:lnTo>
                    <a:pt x="1286167" y="831822"/>
                  </a:lnTo>
                  <a:lnTo>
                    <a:pt x="1291884" y="837536"/>
                  </a:lnTo>
                  <a:lnTo>
                    <a:pt x="1297600" y="843567"/>
                  </a:lnTo>
                  <a:lnTo>
                    <a:pt x="1303316" y="849598"/>
                  </a:lnTo>
                  <a:lnTo>
                    <a:pt x="1308715" y="855946"/>
                  </a:lnTo>
                  <a:lnTo>
                    <a:pt x="1313796" y="862612"/>
                  </a:lnTo>
                  <a:lnTo>
                    <a:pt x="1318877" y="869277"/>
                  </a:lnTo>
                  <a:lnTo>
                    <a:pt x="1323959" y="876578"/>
                  </a:lnTo>
                  <a:lnTo>
                    <a:pt x="1328722" y="883879"/>
                  </a:lnTo>
                  <a:lnTo>
                    <a:pt x="1333486" y="891179"/>
                  </a:lnTo>
                  <a:lnTo>
                    <a:pt x="1337932" y="898480"/>
                  </a:lnTo>
                  <a:lnTo>
                    <a:pt x="1342378" y="906098"/>
                  </a:lnTo>
                  <a:lnTo>
                    <a:pt x="1346824" y="914033"/>
                  </a:lnTo>
                  <a:lnTo>
                    <a:pt x="1350952" y="922286"/>
                  </a:lnTo>
                  <a:lnTo>
                    <a:pt x="1355081" y="930539"/>
                  </a:lnTo>
                  <a:lnTo>
                    <a:pt x="1360162" y="941966"/>
                  </a:lnTo>
                  <a:lnTo>
                    <a:pt x="1364925" y="953393"/>
                  </a:lnTo>
                  <a:lnTo>
                    <a:pt x="1369054" y="965138"/>
                  </a:lnTo>
                  <a:lnTo>
                    <a:pt x="1373182" y="977199"/>
                  </a:lnTo>
                  <a:lnTo>
                    <a:pt x="1376993" y="989579"/>
                  </a:lnTo>
                  <a:lnTo>
                    <a:pt x="1380486" y="1002275"/>
                  </a:lnTo>
                  <a:lnTo>
                    <a:pt x="1383662" y="1014972"/>
                  </a:lnTo>
                  <a:lnTo>
                    <a:pt x="1386520" y="1028304"/>
                  </a:lnTo>
                  <a:lnTo>
                    <a:pt x="1389061" y="1041953"/>
                  </a:lnTo>
                  <a:lnTo>
                    <a:pt x="1390966" y="1055284"/>
                  </a:lnTo>
                  <a:lnTo>
                    <a:pt x="1392872" y="1069251"/>
                  </a:lnTo>
                  <a:lnTo>
                    <a:pt x="1394460" y="1083534"/>
                  </a:lnTo>
                  <a:lnTo>
                    <a:pt x="1395730" y="1098136"/>
                  </a:lnTo>
                  <a:lnTo>
                    <a:pt x="1396365" y="1113054"/>
                  </a:lnTo>
                  <a:lnTo>
                    <a:pt x="1397000" y="1127973"/>
                  </a:lnTo>
                  <a:lnTo>
                    <a:pt x="1397000" y="1143209"/>
                  </a:lnTo>
                  <a:lnTo>
                    <a:pt x="1397000" y="1159397"/>
                  </a:lnTo>
                  <a:lnTo>
                    <a:pt x="1396365" y="1175903"/>
                  </a:lnTo>
                  <a:lnTo>
                    <a:pt x="1395412" y="1192726"/>
                  </a:lnTo>
                  <a:lnTo>
                    <a:pt x="1394142" y="1210184"/>
                  </a:lnTo>
                  <a:lnTo>
                    <a:pt x="1392554" y="1227642"/>
                  </a:lnTo>
                  <a:lnTo>
                    <a:pt x="1390331" y="1245417"/>
                  </a:lnTo>
                  <a:lnTo>
                    <a:pt x="1388108" y="1263828"/>
                  </a:lnTo>
                  <a:lnTo>
                    <a:pt x="1385250" y="1282238"/>
                  </a:lnTo>
                  <a:lnTo>
                    <a:pt x="1382074" y="1301283"/>
                  </a:lnTo>
                  <a:lnTo>
                    <a:pt x="1378263" y="1320646"/>
                  </a:lnTo>
                  <a:lnTo>
                    <a:pt x="1374453" y="1340325"/>
                  </a:lnTo>
                  <a:lnTo>
                    <a:pt x="1370007" y="1360323"/>
                  </a:lnTo>
                  <a:lnTo>
                    <a:pt x="1365243" y="1380955"/>
                  </a:lnTo>
                  <a:lnTo>
                    <a:pt x="1359844" y="1401904"/>
                  </a:lnTo>
                  <a:lnTo>
                    <a:pt x="1354446" y="1423171"/>
                  </a:lnTo>
                  <a:lnTo>
                    <a:pt x="1347777" y="1445073"/>
                  </a:lnTo>
                  <a:lnTo>
                    <a:pt x="1341425" y="1466975"/>
                  </a:lnTo>
                  <a:lnTo>
                    <a:pt x="1334438" y="1489829"/>
                  </a:lnTo>
                  <a:lnTo>
                    <a:pt x="1326817" y="1512683"/>
                  </a:lnTo>
                  <a:lnTo>
                    <a:pt x="1319195" y="1536172"/>
                  </a:lnTo>
                  <a:lnTo>
                    <a:pt x="1310621" y="1560296"/>
                  </a:lnTo>
                  <a:lnTo>
                    <a:pt x="1302046" y="1584737"/>
                  </a:lnTo>
                  <a:lnTo>
                    <a:pt x="1292201" y="1609813"/>
                  </a:lnTo>
                  <a:lnTo>
                    <a:pt x="1282357" y="1634889"/>
                  </a:lnTo>
                  <a:lnTo>
                    <a:pt x="1272194" y="1660917"/>
                  </a:lnTo>
                  <a:lnTo>
                    <a:pt x="1261397" y="1687263"/>
                  </a:lnTo>
                  <a:lnTo>
                    <a:pt x="1250282" y="1714244"/>
                  </a:lnTo>
                  <a:lnTo>
                    <a:pt x="1237897" y="1741541"/>
                  </a:lnTo>
                  <a:lnTo>
                    <a:pt x="1225829" y="1769474"/>
                  </a:lnTo>
                  <a:lnTo>
                    <a:pt x="1212808" y="1797724"/>
                  </a:lnTo>
                  <a:lnTo>
                    <a:pt x="1199470" y="1826927"/>
                  </a:lnTo>
                  <a:lnTo>
                    <a:pt x="1185180" y="1856447"/>
                  </a:lnTo>
                  <a:lnTo>
                    <a:pt x="1182957" y="1861208"/>
                  </a:lnTo>
                  <a:lnTo>
                    <a:pt x="1180416" y="1865652"/>
                  </a:lnTo>
                  <a:lnTo>
                    <a:pt x="1177558" y="1870096"/>
                  </a:lnTo>
                  <a:lnTo>
                    <a:pt x="1174382" y="1874540"/>
                  </a:lnTo>
                  <a:lnTo>
                    <a:pt x="1171206" y="1878666"/>
                  </a:lnTo>
                  <a:lnTo>
                    <a:pt x="1168031" y="1882792"/>
                  </a:lnTo>
                  <a:lnTo>
                    <a:pt x="1164537" y="1886284"/>
                  </a:lnTo>
                  <a:lnTo>
                    <a:pt x="1160726" y="1889776"/>
                  </a:lnTo>
                  <a:lnTo>
                    <a:pt x="1156916" y="1893267"/>
                  </a:lnTo>
                  <a:lnTo>
                    <a:pt x="1153105" y="1896441"/>
                  </a:lnTo>
                  <a:lnTo>
                    <a:pt x="1148976" y="1899298"/>
                  </a:lnTo>
                  <a:lnTo>
                    <a:pt x="1144848" y="1902155"/>
                  </a:lnTo>
                  <a:lnTo>
                    <a:pt x="1140719" y="1904694"/>
                  </a:lnTo>
                  <a:lnTo>
                    <a:pt x="1136273" y="1907234"/>
                  </a:lnTo>
                  <a:lnTo>
                    <a:pt x="1131510" y="1909456"/>
                  </a:lnTo>
                  <a:lnTo>
                    <a:pt x="1126746" y="1911360"/>
                  </a:lnTo>
                  <a:lnTo>
                    <a:pt x="1105151" y="1731702"/>
                  </a:lnTo>
                  <a:lnTo>
                    <a:pt x="1105151" y="1469197"/>
                  </a:lnTo>
                  <a:lnTo>
                    <a:pt x="1114043" y="1442851"/>
                  </a:lnTo>
                  <a:lnTo>
                    <a:pt x="1122300" y="1416823"/>
                  </a:lnTo>
                  <a:lnTo>
                    <a:pt x="1129922" y="1391747"/>
                  </a:lnTo>
                  <a:lnTo>
                    <a:pt x="1137226" y="1367623"/>
                  </a:lnTo>
                  <a:lnTo>
                    <a:pt x="1143260" y="1344452"/>
                  </a:lnTo>
                  <a:lnTo>
                    <a:pt x="1148976" y="1322233"/>
                  </a:lnTo>
                  <a:lnTo>
                    <a:pt x="1153740" y="1300331"/>
                  </a:lnTo>
                  <a:lnTo>
                    <a:pt x="1158186" y="1280016"/>
                  </a:lnTo>
                  <a:lnTo>
                    <a:pt x="1161997" y="1259701"/>
                  </a:lnTo>
                  <a:lnTo>
                    <a:pt x="1165172" y="1240656"/>
                  </a:lnTo>
                  <a:lnTo>
                    <a:pt x="1167713" y="1222563"/>
                  </a:lnTo>
                  <a:lnTo>
                    <a:pt x="1169936" y="1205105"/>
                  </a:lnTo>
                  <a:lnTo>
                    <a:pt x="1171524" y="1188282"/>
                  </a:lnTo>
                  <a:lnTo>
                    <a:pt x="1172477" y="1172729"/>
                  </a:lnTo>
                  <a:lnTo>
                    <a:pt x="1173112" y="1157493"/>
                  </a:lnTo>
                  <a:lnTo>
                    <a:pt x="1173112" y="1143209"/>
                  </a:lnTo>
                  <a:lnTo>
                    <a:pt x="1173112" y="1132734"/>
                  </a:lnTo>
                  <a:lnTo>
                    <a:pt x="1172794" y="1122894"/>
                  </a:lnTo>
                  <a:lnTo>
                    <a:pt x="1172159" y="1113372"/>
                  </a:lnTo>
                  <a:lnTo>
                    <a:pt x="1171524" y="1104484"/>
                  </a:lnTo>
                  <a:lnTo>
                    <a:pt x="1170571" y="1095596"/>
                  </a:lnTo>
                  <a:lnTo>
                    <a:pt x="1169619" y="1087343"/>
                  </a:lnTo>
                  <a:lnTo>
                    <a:pt x="1168348" y="1079726"/>
                  </a:lnTo>
                  <a:lnTo>
                    <a:pt x="1166760" y="1072107"/>
                  </a:lnTo>
                  <a:lnTo>
                    <a:pt x="1165490" y="1065124"/>
                  </a:lnTo>
                  <a:lnTo>
                    <a:pt x="1163902" y="1058459"/>
                  </a:lnTo>
                  <a:lnTo>
                    <a:pt x="1161997" y="1052110"/>
                  </a:lnTo>
                  <a:lnTo>
                    <a:pt x="1160091" y="1046079"/>
                  </a:lnTo>
                  <a:lnTo>
                    <a:pt x="1156280" y="1034970"/>
                  </a:lnTo>
                  <a:lnTo>
                    <a:pt x="1152152" y="1025130"/>
                  </a:lnTo>
                  <a:lnTo>
                    <a:pt x="1147706" y="1016559"/>
                  </a:lnTo>
                  <a:lnTo>
                    <a:pt x="1143260" y="1008941"/>
                  </a:lnTo>
                  <a:lnTo>
                    <a:pt x="1138496" y="1001958"/>
                  </a:lnTo>
                  <a:lnTo>
                    <a:pt x="1133733" y="995927"/>
                  </a:lnTo>
                  <a:lnTo>
                    <a:pt x="1128334" y="990531"/>
                  </a:lnTo>
                  <a:lnTo>
                    <a:pt x="1123253" y="985135"/>
                  </a:lnTo>
                  <a:lnTo>
                    <a:pt x="1117854" y="980374"/>
                  </a:lnTo>
                  <a:lnTo>
                    <a:pt x="1112456" y="976247"/>
                  </a:lnTo>
                  <a:lnTo>
                    <a:pt x="1108645" y="973390"/>
                  </a:lnTo>
                  <a:lnTo>
                    <a:pt x="1104516" y="970851"/>
                  </a:lnTo>
                  <a:lnTo>
                    <a:pt x="1100388" y="968629"/>
                  </a:lnTo>
                  <a:lnTo>
                    <a:pt x="1095942" y="966407"/>
                  </a:lnTo>
                  <a:lnTo>
                    <a:pt x="1086732" y="962281"/>
                  </a:lnTo>
                  <a:lnTo>
                    <a:pt x="1076887" y="958789"/>
                  </a:lnTo>
                  <a:lnTo>
                    <a:pt x="1076887" y="1218437"/>
                  </a:lnTo>
                  <a:lnTo>
                    <a:pt x="1076887" y="1545377"/>
                  </a:lnTo>
                  <a:lnTo>
                    <a:pt x="1076887" y="1733289"/>
                  </a:lnTo>
                  <a:lnTo>
                    <a:pt x="1099753" y="1918661"/>
                  </a:lnTo>
                  <a:lnTo>
                    <a:pt x="1228052" y="2979788"/>
                  </a:lnTo>
                  <a:lnTo>
                    <a:pt x="1228687" y="2988676"/>
                  </a:lnTo>
                  <a:lnTo>
                    <a:pt x="1229005" y="2997564"/>
                  </a:lnTo>
                  <a:lnTo>
                    <a:pt x="1229005" y="3006134"/>
                  </a:lnTo>
                  <a:lnTo>
                    <a:pt x="1228687" y="3014704"/>
                  </a:lnTo>
                  <a:lnTo>
                    <a:pt x="1227734" y="3023275"/>
                  </a:lnTo>
                  <a:lnTo>
                    <a:pt x="1226464" y="3031527"/>
                  </a:lnTo>
                  <a:lnTo>
                    <a:pt x="1224558" y="3040098"/>
                  </a:lnTo>
                  <a:lnTo>
                    <a:pt x="1222653" y="3048351"/>
                  </a:lnTo>
                  <a:lnTo>
                    <a:pt x="1220112" y="3056286"/>
                  </a:lnTo>
                  <a:lnTo>
                    <a:pt x="1217254" y="3063904"/>
                  </a:lnTo>
                  <a:lnTo>
                    <a:pt x="1213761" y="3071522"/>
                  </a:lnTo>
                  <a:lnTo>
                    <a:pt x="1210268" y="3079140"/>
                  </a:lnTo>
                  <a:lnTo>
                    <a:pt x="1206457" y="3086441"/>
                  </a:lnTo>
                  <a:lnTo>
                    <a:pt x="1202011" y="3093741"/>
                  </a:lnTo>
                  <a:lnTo>
                    <a:pt x="1197565" y="3100724"/>
                  </a:lnTo>
                  <a:lnTo>
                    <a:pt x="1192484" y="3107073"/>
                  </a:lnTo>
                  <a:lnTo>
                    <a:pt x="1187085" y="3113739"/>
                  </a:lnTo>
                  <a:lnTo>
                    <a:pt x="1181369" y="3119770"/>
                  </a:lnTo>
                  <a:lnTo>
                    <a:pt x="1175652" y="3125483"/>
                  </a:lnTo>
                  <a:lnTo>
                    <a:pt x="1169301" y="3131197"/>
                  </a:lnTo>
                  <a:lnTo>
                    <a:pt x="1162949" y="3136275"/>
                  </a:lnTo>
                  <a:lnTo>
                    <a:pt x="1156280" y="3141354"/>
                  </a:lnTo>
                  <a:lnTo>
                    <a:pt x="1149611" y="3146433"/>
                  </a:lnTo>
                  <a:lnTo>
                    <a:pt x="1142307" y="3150559"/>
                  </a:lnTo>
                  <a:lnTo>
                    <a:pt x="1135003" y="3154685"/>
                  </a:lnTo>
                  <a:lnTo>
                    <a:pt x="1127064" y="3158177"/>
                  </a:lnTo>
                  <a:lnTo>
                    <a:pt x="1119125" y="3161669"/>
                  </a:lnTo>
                  <a:lnTo>
                    <a:pt x="1111185" y="3164525"/>
                  </a:lnTo>
                  <a:lnTo>
                    <a:pt x="1102928" y="3167065"/>
                  </a:lnTo>
                  <a:lnTo>
                    <a:pt x="1094671" y="3169287"/>
                  </a:lnTo>
                  <a:lnTo>
                    <a:pt x="1085779" y="3170874"/>
                  </a:lnTo>
                  <a:lnTo>
                    <a:pt x="1076887" y="3172143"/>
                  </a:lnTo>
                  <a:lnTo>
                    <a:pt x="1067995" y="3173096"/>
                  </a:lnTo>
                  <a:lnTo>
                    <a:pt x="1059421" y="3173413"/>
                  </a:lnTo>
                  <a:lnTo>
                    <a:pt x="1050529" y="3173413"/>
                  </a:lnTo>
                  <a:lnTo>
                    <a:pt x="1041955" y="3172778"/>
                  </a:lnTo>
                  <a:lnTo>
                    <a:pt x="1033380" y="3171826"/>
                  </a:lnTo>
                  <a:lnTo>
                    <a:pt x="1025123" y="3170556"/>
                  </a:lnTo>
                  <a:lnTo>
                    <a:pt x="1016549" y="3168969"/>
                  </a:lnTo>
                  <a:lnTo>
                    <a:pt x="1008292" y="3166747"/>
                  </a:lnTo>
                  <a:lnTo>
                    <a:pt x="1000353" y="3164208"/>
                  </a:lnTo>
                  <a:lnTo>
                    <a:pt x="992731" y="3161351"/>
                  </a:lnTo>
                  <a:lnTo>
                    <a:pt x="985109" y="3158177"/>
                  </a:lnTo>
                  <a:lnTo>
                    <a:pt x="977487" y="3154368"/>
                  </a:lnTo>
                  <a:lnTo>
                    <a:pt x="970183" y="3150559"/>
                  </a:lnTo>
                  <a:lnTo>
                    <a:pt x="962879" y="3146433"/>
                  </a:lnTo>
                  <a:lnTo>
                    <a:pt x="955892" y="3141354"/>
                  </a:lnTo>
                  <a:lnTo>
                    <a:pt x="949541" y="3136275"/>
                  </a:lnTo>
                  <a:lnTo>
                    <a:pt x="943190" y="3131197"/>
                  </a:lnTo>
                  <a:lnTo>
                    <a:pt x="936838" y="3125483"/>
                  </a:lnTo>
                  <a:lnTo>
                    <a:pt x="931122" y="3119770"/>
                  </a:lnTo>
                  <a:lnTo>
                    <a:pt x="925406" y="3113739"/>
                  </a:lnTo>
                  <a:lnTo>
                    <a:pt x="920324" y="3107390"/>
                  </a:lnTo>
                  <a:lnTo>
                    <a:pt x="915243" y="3100724"/>
                  </a:lnTo>
                  <a:lnTo>
                    <a:pt x="910162" y="3093741"/>
                  </a:lnTo>
                  <a:lnTo>
                    <a:pt x="906034" y="3086123"/>
                  </a:lnTo>
                  <a:lnTo>
                    <a:pt x="901905" y="3078823"/>
                  </a:lnTo>
                  <a:lnTo>
                    <a:pt x="898412" y="3071205"/>
                  </a:lnTo>
                  <a:lnTo>
                    <a:pt x="894919" y="3063587"/>
                  </a:lnTo>
                  <a:lnTo>
                    <a:pt x="892060" y="3055334"/>
                  </a:lnTo>
                  <a:lnTo>
                    <a:pt x="889520" y="3047081"/>
                  </a:lnTo>
                  <a:lnTo>
                    <a:pt x="887614" y="3038828"/>
                  </a:lnTo>
                  <a:lnTo>
                    <a:pt x="885709" y="3029940"/>
                  </a:lnTo>
                  <a:lnTo>
                    <a:pt x="884439" y="3021053"/>
                  </a:lnTo>
                  <a:lnTo>
                    <a:pt x="748518" y="1897076"/>
                  </a:lnTo>
                  <a:lnTo>
                    <a:pt x="649118" y="1897076"/>
                  </a:lnTo>
                  <a:lnTo>
                    <a:pt x="512879" y="3021053"/>
                  </a:lnTo>
                  <a:lnTo>
                    <a:pt x="511609" y="3029940"/>
                  </a:lnTo>
                  <a:lnTo>
                    <a:pt x="510021" y="3038828"/>
                  </a:lnTo>
                  <a:lnTo>
                    <a:pt x="507798" y="3047081"/>
                  </a:lnTo>
                  <a:lnTo>
                    <a:pt x="505258" y="3055334"/>
                  </a:lnTo>
                  <a:lnTo>
                    <a:pt x="502399" y="3063587"/>
                  </a:lnTo>
                  <a:lnTo>
                    <a:pt x="498906" y="3071205"/>
                  </a:lnTo>
                  <a:lnTo>
                    <a:pt x="495413" y="3078823"/>
                  </a:lnTo>
                  <a:lnTo>
                    <a:pt x="491284" y="3086123"/>
                  </a:lnTo>
                  <a:lnTo>
                    <a:pt x="487156" y="3093741"/>
                  </a:lnTo>
                  <a:lnTo>
                    <a:pt x="482392" y="3100724"/>
                  </a:lnTo>
                  <a:lnTo>
                    <a:pt x="477311" y="3107390"/>
                  </a:lnTo>
                  <a:lnTo>
                    <a:pt x="472230" y="3113739"/>
                  </a:lnTo>
                  <a:lnTo>
                    <a:pt x="466196" y="3119770"/>
                  </a:lnTo>
                  <a:lnTo>
                    <a:pt x="460480" y="3125483"/>
                  </a:lnTo>
                  <a:lnTo>
                    <a:pt x="454446" y="3131197"/>
                  </a:lnTo>
                  <a:lnTo>
                    <a:pt x="447777" y="3136275"/>
                  </a:lnTo>
                  <a:lnTo>
                    <a:pt x="441426" y="3141354"/>
                  </a:lnTo>
                  <a:lnTo>
                    <a:pt x="434439" y="3146433"/>
                  </a:lnTo>
                  <a:lnTo>
                    <a:pt x="427452" y="3150559"/>
                  </a:lnTo>
                  <a:lnTo>
                    <a:pt x="420148" y="3154368"/>
                  </a:lnTo>
                  <a:lnTo>
                    <a:pt x="412209" y="3158177"/>
                  </a:lnTo>
                  <a:lnTo>
                    <a:pt x="404587" y="3161351"/>
                  </a:lnTo>
                  <a:lnTo>
                    <a:pt x="396965" y="3164208"/>
                  </a:lnTo>
                  <a:lnTo>
                    <a:pt x="389026" y="3166747"/>
                  </a:lnTo>
                  <a:lnTo>
                    <a:pt x="380769" y="3168969"/>
                  </a:lnTo>
                  <a:lnTo>
                    <a:pt x="372512" y="3170556"/>
                  </a:lnTo>
                  <a:lnTo>
                    <a:pt x="364256" y="3171826"/>
                  </a:lnTo>
                  <a:lnTo>
                    <a:pt x="355363" y="3172778"/>
                  </a:lnTo>
                  <a:lnTo>
                    <a:pt x="346789" y="3173413"/>
                  </a:lnTo>
                  <a:lnTo>
                    <a:pt x="338215" y="3173413"/>
                  </a:lnTo>
                  <a:lnTo>
                    <a:pt x="329323" y="3173096"/>
                  </a:lnTo>
                  <a:lnTo>
                    <a:pt x="320431" y="3172143"/>
                  </a:lnTo>
                  <a:lnTo>
                    <a:pt x="311856" y="3170874"/>
                  </a:lnTo>
                  <a:lnTo>
                    <a:pt x="302964" y="3169287"/>
                  </a:lnTo>
                  <a:lnTo>
                    <a:pt x="294390" y="3167065"/>
                  </a:lnTo>
                  <a:lnTo>
                    <a:pt x="286133" y="3164525"/>
                  </a:lnTo>
                  <a:lnTo>
                    <a:pt x="278193" y="3161669"/>
                  </a:lnTo>
                  <a:lnTo>
                    <a:pt x="270254" y="3158177"/>
                  </a:lnTo>
                  <a:lnTo>
                    <a:pt x="262632" y="3154685"/>
                  </a:lnTo>
                  <a:lnTo>
                    <a:pt x="255328" y="3150559"/>
                  </a:lnTo>
                  <a:lnTo>
                    <a:pt x="248024" y="3146433"/>
                  </a:lnTo>
                  <a:lnTo>
                    <a:pt x="241038" y="3141354"/>
                  </a:lnTo>
                  <a:lnTo>
                    <a:pt x="234369" y="3136275"/>
                  </a:lnTo>
                  <a:lnTo>
                    <a:pt x="228017" y="3131197"/>
                  </a:lnTo>
                  <a:lnTo>
                    <a:pt x="221666" y="3125483"/>
                  </a:lnTo>
                  <a:lnTo>
                    <a:pt x="215949" y="3119770"/>
                  </a:lnTo>
                  <a:lnTo>
                    <a:pt x="210551" y="3113739"/>
                  </a:lnTo>
                  <a:lnTo>
                    <a:pt x="205152" y="3107073"/>
                  </a:lnTo>
                  <a:lnTo>
                    <a:pt x="200071" y="3100724"/>
                  </a:lnTo>
                  <a:lnTo>
                    <a:pt x="195625" y="3093741"/>
                  </a:lnTo>
                  <a:lnTo>
                    <a:pt x="190861" y="3086441"/>
                  </a:lnTo>
                  <a:lnTo>
                    <a:pt x="187050" y="3079140"/>
                  </a:lnTo>
                  <a:lnTo>
                    <a:pt x="183557" y="3071522"/>
                  </a:lnTo>
                  <a:lnTo>
                    <a:pt x="180064" y="3063904"/>
                  </a:lnTo>
                  <a:lnTo>
                    <a:pt x="177206" y="3056286"/>
                  </a:lnTo>
                  <a:lnTo>
                    <a:pt x="174665" y="3048351"/>
                  </a:lnTo>
                  <a:lnTo>
                    <a:pt x="172760" y="3040098"/>
                  </a:lnTo>
                  <a:lnTo>
                    <a:pt x="170854" y="3031527"/>
                  </a:lnTo>
                  <a:lnTo>
                    <a:pt x="169584" y="3023275"/>
                  </a:lnTo>
                  <a:lnTo>
                    <a:pt x="168631" y="3014704"/>
                  </a:lnTo>
                  <a:lnTo>
                    <a:pt x="168313" y="3006134"/>
                  </a:lnTo>
                  <a:lnTo>
                    <a:pt x="168313" y="2997564"/>
                  </a:lnTo>
                  <a:lnTo>
                    <a:pt x="168631" y="2988676"/>
                  </a:lnTo>
                  <a:lnTo>
                    <a:pt x="169584" y="2979788"/>
                  </a:lnTo>
                  <a:lnTo>
                    <a:pt x="297565" y="1918661"/>
                  </a:lnTo>
                  <a:lnTo>
                    <a:pt x="320431" y="1733289"/>
                  </a:lnTo>
                  <a:lnTo>
                    <a:pt x="320431" y="1545695"/>
                  </a:lnTo>
                  <a:lnTo>
                    <a:pt x="320431" y="1218437"/>
                  </a:lnTo>
                  <a:lnTo>
                    <a:pt x="320431" y="958472"/>
                  </a:lnTo>
                  <a:lnTo>
                    <a:pt x="315032" y="960376"/>
                  </a:lnTo>
                  <a:lnTo>
                    <a:pt x="309633" y="962598"/>
                  </a:lnTo>
                  <a:lnTo>
                    <a:pt x="299788" y="967360"/>
                  </a:lnTo>
                  <a:lnTo>
                    <a:pt x="295025" y="969899"/>
                  </a:lnTo>
                  <a:lnTo>
                    <a:pt x="290579" y="972438"/>
                  </a:lnTo>
                  <a:lnTo>
                    <a:pt x="286450" y="975295"/>
                  </a:lnTo>
                  <a:lnTo>
                    <a:pt x="282004" y="978152"/>
                  </a:lnTo>
                  <a:lnTo>
                    <a:pt x="277876" y="981326"/>
                  </a:lnTo>
                  <a:lnTo>
                    <a:pt x="274065" y="984817"/>
                  </a:lnTo>
                  <a:lnTo>
                    <a:pt x="270254" y="988944"/>
                  </a:lnTo>
                  <a:lnTo>
                    <a:pt x="266443" y="993070"/>
                  </a:lnTo>
                  <a:lnTo>
                    <a:pt x="262632" y="997514"/>
                  </a:lnTo>
                  <a:lnTo>
                    <a:pt x="259139" y="1002275"/>
                  </a:lnTo>
                  <a:lnTo>
                    <a:pt x="255646" y="1007354"/>
                  </a:lnTo>
                  <a:lnTo>
                    <a:pt x="252153" y="1012750"/>
                  </a:lnTo>
                  <a:lnTo>
                    <a:pt x="248342" y="1018781"/>
                  </a:lnTo>
                  <a:lnTo>
                    <a:pt x="245166" y="1025130"/>
                  </a:lnTo>
                  <a:lnTo>
                    <a:pt x="241038" y="1034970"/>
                  </a:lnTo>
                  <a:lnTo>
                    <a:pt x="236909" y="1046079"/>
                  </a:lnTo>
                  <a:lnTo>
                    <a:pt x="235321" y="1052110"/>
                  </a:lnTo>
                  <a:lnTo>
                    <a:pt x="233416" y="1058459"/>
                  </a:lnTo>
                  <a:lnTo>
                    <a:pt x="231828" y="1065124"/>
                  </a:lnTo>
                  <a:lnTo>
                    <a:pt x="230240" y="1072107"/>
                  </a:lnTo>
                  <a:lnTo>
                    <a:pt x="228970" y="1079726"/>
                  </a:lnTo>
                  <a:lnTo>
                    <a:pt x="227699" y="1087343"/>
                  </a:lnTo>
                  <a:lnTo>
                    <a:pt x="226747" y="1095596"/>
                  </a:lnTo>
                  <a:lnTo>
                    <a:pt x="225794" y="1104484"/>
                  </a:lnTo>
                  <a:lnTo>
                    <a:pt x="225159" y="1113372"/>
                  </a:lnTo>
                  <a:lnTo>
                    <a:pt x="224524" y="1122894"/>
                  </a:lnTo>
                  <a:lnTo>
                    <a:pt x="224206" y="1132734"/>
                  </a:lnTo>
                  <a:lnTo>
                    <a:pt x="223889" y="1143209"/>
                  </a:lnTo>
                  <a:lnTo>
                    <a:pt x="224206" y="1157493"/>
                  </a:lnTo>
                  <a:lnTo>
                    <a:pt x="224841" y="1172729"/>
                  </a:lnTo>
                  <a:lnTo>
                    <a:pt x="225794" y="1188282"/>
                  </a:lnTo>
                  <a:lnTo>
                    <a:pt x="227382" y="1205105"/>
                  </a:lnTo>
                  <a:lnTo>
                    <a:pt x="229605" y="1222563"/>
                  </a:lnTo>
                  <a:lnTo>
                    <a:pt x="232146" y="1240974"/>
                  </a:lnTo>
                  <a:lnTo>
                    <a:pt x="235321" y="1260019"/>
                  </a:lnTo>
                  <a:lnTo>
                    <a:pt x="239132" y="1280016"/>
                  </a:lnTo>
                  <a:lnTo>
                    <a:pt x="243578" y="1300648"/>
                  </a:lnTo>
                  <a:lnTo>
                    <a:pt x="248342" y="1322233"/>
                  </a:lnTo>
                  <a:lnTo>
                    <a:pt x="254376" y="1344769"/>
                  </a:lnTo>
                  <a:lnTo>
                    <a:pt x="260409" y="1367941"/>
                  </a:lnTo>
                  <a:lnTo>
                    <a:pt x="267396" y="1392065"/>
                  </a:lnTo>
                  <a:lnTo>
                    <a:pt x="275018" y="1416823"/>
                  </a:lnTo>
                  <a:lnTo>
                    <a:pt x="283275" y="1442851"/>
                  </a:lnTo>
                  <a:lnTo>
                    <a:pt x="292167" y="1469514"/>
                  </a:lnTo>
                  <a:lnTo>
                    <a:pt x="292167" y="1731384"/>
                  </a:lnTo>
                  <a:lnTo>
                    <a:pt x="270572" y="1911360"/>
                  </a:lnTo>
                  <a:lnTo>
                    <a:pt x="266126" y="1909456"/>
                  </a:lnTo>
                  <a:lnTo>
                    <a:pt x="261362" y="1907234"/>
                  </a:lnTo>
                  <a:lnTo>
                    <a:pt x="257234" y="1904694"/>
                  </a:lnTo>
                  <a:lnTo>
                    <a:pt x="252788" y="1902155"/>
                  </a:lnTo>
                  <a:lnTo>
                    <a:pt x="248342" y="1899298"/>
                  </a:lnTo>
                  <a:lnTo>
                    <a:pt x="244213" y="1896441"/>
                  </a:lnTo>
                  <a:lnTo>
                    <a:pt x="240402" y="1893267"/>
                  </a:lnTo>
                  <a:lnTo>
                    <a:pt x="236592" y="1889776"/>
                  </a:lnTo>
                  <a:lnTo>
                    <a:pt x="232781" y="1886284"/>
                  </a:lnTo>
                  <a:lnTo>
                    <a:pt x="229287" y="1882792"/>
                  </a:lnTo>
                  <a:lnTo>
                    <a:pt x="226112" y="1878666"/>
                  </a:lnTo>
                  <a:lnTo>
                    <a:pt x="222936" y="1874540"/>
                  </a:lnTo>
                  <a:lnTo>
                    <a:pt x="219760" y="1870096"/>
                  </a:lnTo>
                  <a:lnTo>
                    <a:pt x="216902" y="1865652"/>
                  </a:lnTo>
                  <a:lnTo>
                    <a:pt x="214361" y="1861208"/>
                  </a:lnTo>
                  <a:lnTo>
                    <a:pt x="212138" y="1856447"/>
                  </a:lnTo>
                  <a:lnTo>
                    <a:pt x="198165" y="1826927"/>
                  </a:lnTo>
                  <a:lnTo>
                    <a:pt x="184510" y="1797724"/>
                  </a:lnTo>
                  <a:lnTo>
                    <a:pt x="171489" y="1769474"/>
                  </a:lnTo>
                  <a:lnTo>
                    <a:pt x="159421" y="1741541"/>
                  </a:lnTo>
                  <a:lnTo>
                    <a:pt x="147354" y="1714244"/>
                  </a:lnTo>
                  <a:lnTo>
                    <a:pt x="135921" y="1687263"/>
                  </a:lnTo>
                  <a:lnTo>
                    <a:pt x="125124" y="1660917"/>
                  </a:lnTo>
                  <a:lnTo>
                    <a:pt x="114961" y="1634889"/>
                  </a:lnTo>
                  <a:lnTo>
                    <a:pt x="105117" y="1609813"/>
                  </a:lnTo>
                  <a:lnTo>
                    <a:pt x="95589" y="1584737"/>
                  </a:lnTo>
                  <a:lnTo>
                    <a:pt x="87015" y="1560296"/>
                  </a:lnTo>
                  <a:lnTo>
                    <a:pt x="78123" y="1536172"/>
                  </a:lnTo>
                  <a:lnTo>
                    <a:pt x="70184" y="1512683"/>
                  </a:lnTo>
                  <a:lnTo>
                    <a:pt x="62880" y="1489829"/>
                  </a:lnTo>
                  <a:lnTo>
                    <a:pt x="55893" y="1466975"/>
                  </a:lnTo>
                  <a:lnTo>
                    <a:pt x="49224" y="1445073"/>
                  </a:lnTo>
                  <a:lnTo>
                    <a:pt x="43190" y="1423171"/>
                  </a:lnTo>
                  <a:lnTo>
                    <a:pt x="37474" y="1401904"/>
                  </a:lnTo>
                  <a:lnTo>
                    <a:pt x="32393" y="1380955"/>
                  </a:lnTo>
                  <a:lnTo>
                    <a:pt x="27311" y="1360323"/>
                  </a:lnTo>
                  <a:lnTo>
                    <a:pt x="22865" y="1340325"/>
                  </a:lnTo>
                  <a:lnTo>
                    <a:pt x="18737" y="1320646"/>
                  </a:lnTo>
                  <a:lnTo>
                    <a:pt x="15244" y="1301283"/>
                  </a:lnTo>
                  <a:lnTo>
                    <a:pt x="12068" y="1282238"/>
                  </a:lnTo>
                  <a:lnTo>
                    <a:pt x="9210" y="1263828"/>
                  </a:lnTo>
                  <a:lnTo>
                    <a:pt x="6987" y="1245417"/>
                  </a:lnTo>
                  <a:lnTo>
                    <a:pt x="4764" y="1227642"/>
                  </a:lnTo>
                  <a:lnTo>
                    <a:pt x="3176" y="1210184"/>
                  </a:lnTo>
                  <a:lnTo>
                    <a:pt x="1906" y="1192726"/>
                  </a:lnTo>
                  <a:lnTo>
                    <a:pt x="953" y="1175903"/>
                  </a:lnTo>
                  <a:lnTo>
                    <a:pt x="318" y="1159397"/>
                  </a:lnTo>
                  <a:lnTo>
                    <a:pt x="0" y="1143209"/>
                  </a:lnTo>
                  <a:lnTo>
                    <a:pt x="318" y="1127973"/>
                  </a:lnTo>
                  <a:lnTo>
                    <a:pt x="953" y="1113054"/>
                  </a:lnTo>
                  <a:lnTo>
                    <a:pt x="1588" y="1098136"/>
                  </a:lnTo>
                  <a:lnTo>
                    <a:pt x="2858" y="1083534"/>
                  </a:lnTo>
                  <a:lnTo>
                    <a:pt x="4446" y="1069251"/>
                  </a:lnTo>
                  <a:lnTo>
                    <a:pt x="6034" y="1055284"/>
                  </a:lnTo>
                  <a:lnTo>
                    <a:pt x="8257" y="1041953"/>
                  </a:lnTo>
                  <a:lnTo>
                    <a:pt x="10798" y="1028304"/>
                  </a:lnTo>
                  <a:lnTo>
                    <a:pt x="13656" y="1014972"/>
                  </a:lnTo>
                  <a:lnTo>
                    <a:pt x="16832" y="1002275"/>
                  </a:lnTo>
                  <a:lnTo>
                    <a:pt x="20325" y="989579"/>
                  </a:lnTo>
                  <a:lnTo>
                    <a:pt x="23818" y="977199"/>
                  </a:lnTo>
                  <a:lnTo>
                    <a:pt x="27947" y="965138"/>
                  </a:lnTo>
                  <a:lnTo>
                    <a:pt x="32710" y="953393"/>
                  </a:lnTo>
                  <a:lnTo>
                    <a:pt x="37474" y="941966"/>
                  </a:lnTo>
                  <a:lnTo>
                    <a:pt x="42555" y="930539"/>
                  </a:lnTo>
                  <a:lnTo>
                    <a:pt x="47636" y="919429"/>
                  </a:lnTo>
                  <a:lnTo>
                    <a:pt x="53352" y="908955"/>
                  </a:lnTo>
                  <a:lnTo>
                    <a:pt x="59069" y="898797"/>
                  </a:lnTo>
                  <a:lnTo>
                    <a:pt x="65420" y="888640"/>
                  </a:lnTo>
                  <a:lnTo>
                    <a:pt x="71772" y="879117"/>
                  </a:lnTo>
                  <a:lnTo>
                    <a:pt x="78441" y="869595"/>
                  </a:lnTo>
                  <a:lnTo>
                    <a:pt x="85427" y="860390"/>
                  </a:lnTo>
                  <a:lnTo>
                    <a:pt x="92414" y="851819"/>
                  </a:lnTo>
                  <a:lnTo>
                    <a:pt x="99718" y="843567"/>
                  </a:lnTo>
                  <a:lnTo>
                    <a:pt x="107340" y="835314"/>
                  </a:lnTo>
                  <a:lnTo>
                    <a:pt x="114961" y="827696"/>
                  </a:lnTo>
                  <a:lnTo>
                    <a:pt x="122583" y="820078"/>
                  </a:lnTo>
                  <a:lnTo>
                    <a:pt x="130522" y="813094"/>
                  </a:lnTo>
                  <a:lnTo>
                    <a:pt x="138462" y="806429"/>
                  </a:lnTo>
                  <a:lnTo>
                    <a:pt x="146719" y="800080"/>
                  </a:lnTo>
                  <a:lnTo>
                    <a:pt x="154975" y="794049"/>
                  </a:lnTo>
                  <a:lnTo>
                    <a:pt x="163232" y="788653"/>
                  </a:lnTo>
                  <a:lnTo>
                    <a:pt x="171489" y="783257"/>
                  </a:lnTo>
                  <a:lnTo>
                    <a:pt x="179746" y="778179"/>
                  </a:lnTo>
                  <a:lnTo>
                    <a:pt x="188321" y="773417"/>
                  </a:lnTo>
                  <a:lnTo>
                    <a:pt x="196895" y="768973"/>
                  </a:lnTo>
                  <a:lnTo>
                    <a:pt x="205152" y="764530"/>
                  </a:lnTo>
                  <a:lnTo>
                    <a:pt x="213409" y="760403"/>
                  </a:lnTo>
                  <a:lnTo>
                    <a:pt x="221666" y="756912"/>
                  </a:lnTo>
                  <a:lnTo>
                    <a:pt x="229605" y="753420"/>
                  </a:lnTo>
                  <a:lnTo>
                    <a:pt x="237862" y="750246"/>
                  </a:lnTo>
                  <a:lnTo>
                    <a:pt x="245801" y="747389"/>
                  </a:lnTo>
                  <a:lnTo>
                    <a:pt x="254376" y="744532"/>
                  </a:lnTo>
                  <a:lnTo>
                    <a:pt x="269937" y="739771"/>
                  </a:lnTo>
                  <a:lnTo>
                    <a:pt x="285498" y="735645"/>
                  </a:lnTo>
                  <a:lnTo>
                    <a:pt x="300424" y="732470"/>
                  </a:lnTo>
                  <a:lnTo>
                    <a:pt x="315349" y="729931"/>
                  </a:lnTo>
                  <a:lnTo>
                    <a:pt x="329323" y="727709"/>
                  </a:lnTo>
                  <a:lnTo>
                    <a:pt x="342978" y="726439"/>
                  </a:lnTo>
                  <a:lnTo>
                    <a:pt x="355681" y="725170"/>
                  </a:lnTo>
                  <a:lnTo>
                    <a:pt x="368066" y="724535"/>
                  </a:lnTo>
                  <a:lnTo>
                    <a:pt x="379499" y="724218"/>
                  </a:lnTo>
                  <a:lnTo>
                    <a:pt x="389979" y="723900"/>
                  </a:lnTo>
                  <a:close/>
                  <a:moveTo>
                    <a:pt x="691663" y="0"/>
                  </a:moveTo>
                  <a:lnTo>
                    <a:pt x="699930" y="0"/>
                  </a:lnTo>
                  <a:lnTo>
                    <a:pt x="707562" y="0"/>
                  </a:lnTo>
                  <a:lnTo>
                    <a:pt x="715511" y="318"/>
                  </a:lnTo>
                  <a:lnTo>
                    <a:pt x="723143" y="954"/>
                  </a:lnTo>
                  <a:lnTo>
                    <a:pt x="731092" y="1590"/>
                  </a:lnTo>
                  <a:lnTo>
                    <a:pt x="739042" y="2544"/>
                  </a:lnTo>
                  <a:lnTo>
                    <a:pt x="746991" y="3498"/>
                  </a:lnTo>
                  <a:lnTo>
                    <a:pt x="754941" y="4770"/>
                  </a:lnTo>
                  <a:lnTo>
                    <a:pt x="762890" y="6360"/>
                  </a:lnTo>
                  <a:lnTo>
                    <a:pt x="770840" y="8268"/>
                  </a:lnTo>
                  <a:lnTo>
                    <a:pt x="778789" y="10175"/>
                  </a:lnTo>
                  <a:lnTo>
                    <a:pt x="786421" y="12083"/>
                  </a:lnTo>
                  <a:lnTo>
                    <a:pt x="794053" y="14627"/>
                  </a:lnTo>
                  <a:lnTo>
                    <a:pt x="801684" y="16853"/>
                  </a:lnTo>
                  <a:lnTo>
                    <a:pt x="809634" y="19715"/>
                  </a:lnTo>
                  <a:lnTo>
                    <a:pt x="816947" y="22577"/>
                  </a:lnTo>
                  <a:lnTo>
                    <a:pt x="824261" y="25438"/>
                  </a:lnTo>
                  <a:lnTo>
                    <a:pt x="831256" y="28618"/>
                  </a:lnTo>
                  <a:lnTo>
                    <a:pt x="838252" y="32116"/>
                  </a:lnTo>
                  <a:lnTo>
                    <a:pt x="845247" y="35614"/>
                  </a:lnTo>
                  <a:lnTo>
                    <a:pt x="851925" y="39112"/>
                  </a:lnTo>
                  <a:lnTo>
                    <a:pt x="858921" y="42927"/>
                  </a:lnTo>
                  <a:lnTo>
                    <a:pt x="872276" y="51513"/>
                  </a:lnTo>
                  <a:lnTo>
                    <a:pt x="884677" y="60098"/>
                  </a:lnTo>
                  <a:lnTo>
                    <a:pt x="896760" y="69320"/>
                  </a:lnTo>
                  <a:lnTo>
                    <a:pt x="908526" y="79177"/>
                  </a:lnTo>
                  <a:lnTo>
                    <a:pt x="919655" y="89353"/>
                  </a:lnTo>
                  <a:lnTo>
                    <a:pt x="930466" y="100482"/>
                  </a:lnTo>
                  <a:lnTo>
                    <a:pt x="940324" y="111929"/>
                  </a:lnTo>
                  <a:lnTo>
                    <a:pt x="949863" y="123695"/>
                  </a:lnTo>
                  <a:lnTo>
                    <a:pt x="958449" y="135778"/>
                  </a:lnTo>
                  <a:lnTo>
                    <a:pt x="966716" y="148497"/>
                  </a:lnTo>
                  <a:lnTo>
                    <a:pt x="974666" y="161534"/>
                  </a:lnTo>
                  <a:lnTo>
                    <a:pt x="981661" y="174889"/>
                  </a:lnTo>
                  <a:lnTo>
                    <a:pt x="988021" y="188563"/>
                  </a:lnTo>
                  <a:lnTo>
                    <a:pt x="993744" y="202554"/>
                  </a:lnTo>
                  <a:lnTo>
                    <a:pt x="998832" y="217181"/>
                  </a:lnTo>
                  <a:lnTo>
                    <a:pt x="1003284" y="231490"/>
                  </a:lnTo>
                  <a:lnTo>
                    <a:pt x="1007100" y="246435"/>
                  </a:lnTo>
                  <a:lnTo>
                    <a:pt x="1009961" y="261380"/>
                  </a:lnTo>
                  <a:lnTo>
                    <a:pt x="1012187" y="276643"/>
                  </a:lnTo>
                  <a:lnTo>
                    <a:pt x="1013777" y="291906"/>
                  </a:lnTo>
                  <a:lnTo>
                    <a:pt x="1014095" y="299856"/>
                  </a:lnTo>
                  <a:lnTo>
                    <a:pt x="1014413" y="307488"/>
                  </a:lnTo>
                  <a:lnTo>
                    <a:pt x="1014413" y="315119"/>
                  </a:lnTo>
                  <a:lnTo>
                    <a:pt x="1014413" y="323387"/>
                  </a:lnTo>
                  <a:lnTo>
                    <a:pt x="1014095" y="331018"/>
                  </a:lnTo>
                  <a:lnTo>
                    <a:pt x="1013459" y="338968"/>
                  </a:lnTo>
                  <a:lnTo>
                    <a:pt x="1012823" y="346917"/>
                  </a:lnTo>
                  <a:lnTo>
                    <a:pt x="1011869" y="354867"/>
                  </a:lnTo>
                  <a:lnTo>
                    <a:pt x="1010915" y="362498"/>
                  </a:lnTo>
                  <a:lnTo>
                    <a:pt x="1009644" y="370448"/>
                  </a:lnTo>
                  <a:lnTo>
                    <a:pt x="1008054" y="378715"/>
                  </a:lnTo>
                  <a:lnTo>
                    <a:pt x="1006146" y="386665"/>
                  </a:lnTo>
                  <a:lnTo>
                    <a:pt x="1004238" y="394614"/>
                  </a:lnTo>
                  <a:lnTo>
                    <a:pt x="1002330" y="402246"/>
                  </a:lnTo>
                  <a:lnTo>
                    <a:pt x="999786" y="409877"/>
                  </a:lnTo>
                  <a:lnTo>
                    <a:pt x="997560" y="417509"/>
                  </a:lnTo>
                  <a:lnTo>
                    <a:pt x="994698" y="424822"/>
                  </a:lnTo>
                  <a:lnTo>
                    <a:pt x="991837" y="432136"/>
                  </a:lnTo>
                  <a:lnTo>
                    <a:pt x="988975" y="439767"/>
                  </a:lnTo>
                  <a:lnTo>
                    <a:pt x="985795" y="447081"/>
                  </a:lnTo>
                  <a:lnTo>
                    <a:pt x="982297" y="454077"/>
                  </a:lnTo>
                  <a:lnTo>
                    <a:pt x="978799" y="461072"/>
                  </a:lnTo>
                  <a:lnTo>
                    <a:pt x="975302" y="467750"/>
                  </a:lnTo>
                  <a:lnTo>
                    <a:pt x="971486" y="474427"/>
                  </a:lnTo>
                  <a:lnTo>
                    <a:pt x="962900" y="487465"/>
                  </a:lnTo>
                  <a:lnTo>
                    <a:pt x="954315" y="500502"/>
                  </a:lnTo>
                  <a:lnTo>
                    <a:pt x="945093" y="512585"/>
                  </a:lnTo>
                  <a:lnTo>
                    <a:pt x="935236" y="524032"/>
                  </a:lnTo>
                  <a:lnTo>
                    <a:pt x="925061" y="535162"/>
                  </a:lnTo>
                  <a:lnTo>
                    <a:pt x="914249" y="545973"/>
                  </a:lnTo>
                  <a:lnTo>
                    <a:pt x="902484" y="556148"/>
                  </a:lnTo>
                  <a:lnTo>
                    <a:pt x="890719" y="565370"/>
                  </a:lnTo>
                  <a:lnTo>
                    <a:pt x="878635" y="574273"/>
                  </a:lnTo>
                  <a:lnTo>
                    <a:pt x="865916" y="582541"/>
                  </a:lnTo>
                  <a:lnTo>
                    <a:pt x="852879" y="590172"/>
                  </a:lnTo>
                  <a:lnTo>
                    <a:pt x="839524" y="597168"/>
                  </a:lnTo>
                  <a:lnTo>
                    <a:pt x="825851" y="603846"/>
                  </a:lnTo>
                  <a:lnTo>
                    <a:pt x="811859" y="609569"/>
                  </a:lnTo>
                  <a:lnTo>
                    <a:pt x="797232" y="614657"/>
                  </a:lnTo>
                  <a:lnTo>
                    <a:pt x="782923" y="619109"/>
                  </a:lnTo>
                  <a:lnTo>
                    <a:pt x="767978" y="622606"/>
                  </a:lnTo>
                  <a:lnTo>
                    <a:pt x="753033" y="625786"/>
                  </a:lnTo>
                  <a:lnTo>
                    <a:pt x="737770" y="628012"/>
                  </a:lnTo>
                  <a:lnTo>
                    <a:pt x="722507" y="629602"/>
                  </a:lnTo>
                  <a:lnTo>
                    <a:pt x="714557" y="629920"/>
                  </a:lnTo>
                  <a:lnTo>
                    <a:pt x="706926" y="630238"/>
                  </a:lnTo>
                  <a:lnTo>
                    <a:pt x="699294" y="630238"/>
                  </a:lnTo>
                  <a:lnTo>
                    <a:pt x="691027" y="630238"/>
                  </a:lnTo>
                  <a:lnTo>
                    <a:pt x="683395" y="629920"/>
                  </a:lnTo>
                  <a:lnTo>
                    <a:pt x="675446" y="629284"/>
                  </a:lnTo>
                  <a:lnTo>
                    <a:pt x="667496" y="628648"/>
                  </a:lnTo>
                  <a:lnTo>
                    <a:pt x="659547" y="627694"/>
                  </a:lnTo>
                  <a:lnTo>
                    <a:pt x="651915" y="626740"/>
                  </a:lnTo>
                  <a:lnTo>
                    <a:pt x="643966" y="625150"/>
                  </a:lnTo>
                  <a:lnTo>
                    <a:pt x="635698" y="623878"/>
                  </a:lnTo>
                  <a:lnTo>
                    <a:pt x="627749" y="621970"/>
                  </a:lnTo>
                  <a:lnTo>
                    <a:pt x="619799" y="620063"/>
                  </a:lnTo>
                  <a:lnTo>
                    <a:pt x="612167" y="617837"/>
                  </a:lnTo>
                  <a:lnTo>
                    <a:pt x="604536" y="615611"/>
                  </a:lnTo>
                  <a:lnTo>
                    <a:pt x="596904" y="613067"/>
                  </a:lnTo>
                  <a:lnTo>
                    <a:pt x="589591" y="610523"/>
                  </a:lnTo>
                  <a:lnTo>
                    <a:pt x="582277" y="607661"/>
                  </a:lnTo>
                  <a:lnTo>
                    <a:pt x="574646" y="604800"/>
                  </a:lnTo>
                  <a:lnTo>
                    <a:pt x="567332" y="601620"/>
                  </a:lnTo>
                  <a:lnTo>
                    <a:pt x="560337" y="597804"/>
                  </a:lnTo>
                  <a:lnTo>
                    <a:pt x="553341" y="594306"/>
                  </a:lnTo>
                  <a:lnTo>
                    <a:pt x="546663" y="590808"/>
                  </a:lnTo>
                  <a:lnTo>
                    <a:pt x="539986" y="586993"/>
                  </a:lnTo>
                  <a:lnTo>
                    <a:pt x="526949" y="578725"/>
                  </a:lnTo>
                  <a:lnTo>
                    <a:pt x="513911" y="570140"/>
                  </a:lnTo>
                  <a:lnTo>
                    <a:pt x="501828" y="560918"/>
                  </a:lnTo>
                  <a:lnTo>
                    <a:pt x="490381" y="551061"/>
                  </a:lnTo>
                  <a:lnTo>
                    <a:pt x="479252" y="540249"/>
                  </a:lnTo>
                  <a:lnTo>
                    <a:pt x="468440" y="529438"/>
                  </a:lnTo>
                  <a:lnTo>
                    <a:pt x="458265" y="518309"/>
                  </a:lnTo>
                  <a:lnTo>
                    <a:pt x="449043" y="506544"/>
                  </a:lnTo>
                  <a:lnTo>
                    <a:pt x="440140" y="494460"/>
                  </a:lnTo>
                  <a:lnTo>
                    <a:pt x="431872" y="481423"/>
                  </a:lnTo>
                  <a:lnTo>
                    <a:pt x="424241" y="468386"/>
                  </a:lnTo>
                  <a:lnTo>
                    <a:pt x="417245" y="455031"/>
                  </a:lnTo>
                  <a:lnTo>
                    <a:pt x="410568" y="441675"/>
                  </a:lnTo>
                  <a:lnTo>
                    <a:pt x="404844" y="427366"/>
                  </a:lnTo>
                  <a:lnTo>
                    <a:pt x="399756" y="413057"/>
                  </a:lnTo>
                  <a:lnTo>
                    <a:pt x="395305" y="398430"/>
                  </a:lnTo>
                  <a:lnTo>
                    <a:pt x="391489" y="383803"/>
                  </a:lnTo>
                  <a:lnTo>
                    <a:pt x="388627" y="368540"/>
                  </a:lnTo>
                  <a:lnTo>
                    <a:pt x="386401" y="353277"/>
                  </a:lnTo>
                  <a:lnTo>
                    <a:pt x="384811" y="338014"/>
                  </a:lnTo>
                  <a:lnTo>
                    <a:pt x="384493" y="330382"/>
                  </a:lnTo>
                  <a:lnTo>
                    <a:pt x="384175" y="322751"/>
                  </a:lnTo>
                  <a:lnTo>
                    <a:pt x="384175" y="314483"/>
                  </a:lnTo>
                  <a:lnTo>
                    <a:pt x="384175" y="306851"/>
                  </a:lnTo>
                  <a:lnTo>
                    <a:pt x="384493" y="298902"/>
                  </a:lnTo>
                  <a:lnTo>
                    <a:pt x="385129" y="291270"/>
                  </a:lnTo>
                  <a:lnTo>
                    <a:pt x="385765" y="283321"/>
                  </a:lnTo>
                  <a:lnTo>
                    <a:pt x="386719" y="275371"/>
                  </a:lnTo>
                  <a:lnTo>
                    <a:pt x="387673" y="267422"/>
                  </a:lnTo>
                  <a:lnTo>
                    <a:pt x="389263" y="259472"/>
                  </a:lnTo>
                  <a:lnTo>
                    <a:pt x="390535" y="251523"/>
                  </a:lnTo>
                  <a:lnTo>
                    <a:pt x="392443" y="243573"/>
                  </a:lnTo>
                  <a:lnTo>
                    <a:pt x="394351" y="235624"/>
                  </a:lnTo>
                  <a:lnTo>
                    <a:pt x="396577" y="227992"/>
                  </a:lnTo>
                  <a:lnTo>
                    <a:pt x="398802" y="220361"/>
                  </a:lnTo>
                  <a:lnTo>
                    <a:pt x="401346" y="212729"/>
                  </a:lnTo>
                  <a:lnTo>
                    <a:pt x="403890" y="204780"/>
                  </a:lnTo>
                  <a:lnTo>
                    <a:pt x="406752" y="197466"/>
                  </a:lnTo>
                  <a:lnTo>
                    <a:pt x="409614" y="190153"/>
                  </a:lnTo>
                  <a:lnTo>
                    <a:pt x="412794" y="183157"/>
                  </a:lnTo>
                  <a:lnTo>
                    <a:pt x="416609" y="176161"/>
                  </a:lnTo>
                  <a:lnTo>
                    <a:pt x="420107" y="169166"/>
                  </a:lnTo>
                  <a:lnTo>
                    <a:pt x="423605" y="162488"/>
                  </a:lnTo>
                  <a:lnTo>
                    <a:pt x="427421" y="155811"/>
                  </a:lnTo>
                  <a:lnTo>
                    <a:pt x="435688" y="142137"/>
                  </a:lnTo>
                  <a:lnTo>
                    <a:pt x="444274" y="129736"/>
                  </a:lnTo>
                  <a:lnTo>
                    <a:pt x="453495" y="117653"/>
                  </a:lnTo>
                  <a:lnTo>
                    <a:pt x="463352" y="105888"/>
                  </a:lnTo>
                  <a:lnTo>
                    <a:pt x="474164" y="94758"/>
                  </a:lnTo>
                  <a:lnTo>
                    <a:pt x="484975" y="83947"/>
                  </a:lnTo>
                  <a:lnTo>
                    <a:pt x="496104" y="74090"/>
                  </a:lnTo>
                  <a:lnTo>
                    <a:pt x="507870" y="64550"/>
                  </a:lnTo>
                  <a:lnTo>
                    <a:pt x="519953" y="55965"/>
                  </a:lnTo>
                  <a:lnTo>
                    <a:pt x="532990" y="47697"/>
                  </a:lnTo>
                  <a:lnTo>
                    <a:pt x="546027" y="39748"/>
                  </a:lnTo>
                  <a:lnTo>
                    <a:pt x="559383" y="32752"/>
                  </a:lnTo>
                  <a:lnTo>
                    <a:pt x="572738" y="26392"/>
                  </a:lnTo>
                  <a:lnTo>
                    <a:pt x="587047" y="20669"/>
                  </a:lnTo>
                  <a:lnTo>
                    <a:pt x="601356" y="15581"/>
                  </a:lnTo>
                  <a:lnTo>
                    <a:pt x="615983" y="11129"/>
                  </a:lnTo>
                  <a:lnTo>
                    <a:pt x="630610" y="7314"/>
                  </a:lnTo>
                  <a:lnTo>
                    <a:pt x="645873" y="4452"/>
                  </a:lnTo>
                  <a:lnTo>
                    <a:pt x="661137" y="2226"/>
                  </a:lnTo>
                  <a:lnTo>
                    <a:pt x="676400" y="636"/>
                  </a:lnTo>
                  <a:lnTo>
                    <a:pt x="684031" y="318"/>
                  </a:lnTo>
                  <a:lnTo>
                    <a:pt x="69166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71" name="KSO_Shape"/>
            <p:cNvSpPr>
              <a:spLocks/>
            </p:cNvSpPr>
            <p:nvPr/>
          </p:nvSpPr>
          <p:spPr bwMode="auto">
            <a:xfrm flipH="1">
              <a:off x="1563711" y="2959680"/>
              <a:ext cx="277812" cy="631391"/>
            </a:xfrm>
            <a:custGeom>
              <a:avLst/>
              <a:gdLst/>
              <a:ahLst/>
              <a:cxnLst/>
              <a:rect l="0" t="0" r="r" b="b"/>
              <a:pathLst>
                <a:path w="1397000" h="3173413">
                  <a:moveTo>
                    <a:pt x="389979" y="723900"/>
                  </a:moveTo>
                  <a:lnTo>
                    <a:pt x="405857" y="724218"/>
                  </a:lnTo>
                  <a:lnTo>
                    <a:pt x="419513" y="724852"/>
                  </a:lnTo>
                  <a:lnTo>
                    <a:pt x="423959" y="724535"/>
                  </a:lnTo>
                  <a:lnTo>
                    <a:pt x="428405" y="724535"/>
                  </a:lnTo>
                  <a:lnTo>
                    <a:pt x="969230" y="724535"/>
                  </a:lnTo>
                  <a:lnTo>
                    <a:pt x="973677" y="724535"/>
                  </a:lnTo>
                  <a:lnTo>
                    <a:pt x="978123" y="724852"/>
                  </a:lnTo>
                  <a:lnTo>
                    <a:pt x="991461" y="724218"/>
                  </a:lnTo>
                  <a:lnTo>
                    <a:pt x="1007339" y="723900"/>
                  </a:lnTo>
                  <a:lnTo>
                    <a:pt x="1023853" y="724218"/>
                  </a:lnTo>
                  <a:lnTo>
                    <a:pt x="1041637" y="725170"/>
                  </a:lnTo>
                  <a:lnTo>
                    <a:pt x="1051164" y="725805"/>
                  </a:lnTo>
                  <a:lnTo>
                    <a:pt x="1061009" y="727074"/>
                  </a:lnTo>
                  <a:lnTo>
                    <a:pt x="1071171" y="728344"/>
                  </a:lnTo>
                  <a:lnTo>
                    <a:pt x="1082286" y="729931"/>
                  </a:lnTo>
                  <a:lnTo>
                    <a:pt x="1093084" y="731835"/>
                  </a:lnTo>
                  <a:lnTo>
                    <a:pt x="1104199" y="734057"/>
                  </a:lnTo>
                  <a:lnTo>
                    <a:pt x="1115631" y="736914"/>
                  </a:lnTo>
                  <a:lnTo>
                    <a:pt x="1127064" y="739771"/>
                  </a:lnTo>
                  <a:lnTo>
                    <a:pt x="1139132" y="743263"/>
                  </a:lnTo>
                  <a:lnTo>
                    <a:pt x="1151199" y="747389"/>
                  </a:lnTo>
                  <a:lnTo>
                    <a:pt x="1163585" y="751833"/>
                  </a:lnTo>
                  <a:lnTo>
                    <a:pt x="1175652" y="756912"/>
                  </a:lnTo>
                  <a:lnTo>
                    <a:pt x="1188355" y="762308"/>
                  </a:lnTo>
                  <a:lnTo>
                    <a:pt x="1201058" y="768656"/>
                  </a:lnTo>
                  <a:lnTo>
                    <a:pt x="1213443" y="775639"/>
                  </a:lnTo>
                  <a:lnTo>
                    <a:pt x="1225829" y="782940"/>
                  </a:lnTo>
                  <a:lnTo>
                    <a:pt x="1238214" y="791193"/>
                  </a:lnTo>
                  <a:lnTo>
                    <a:pt x="1250917" y="800080"/>
                  </a:lnTo>
                  <a:lnTo>
                    <a:pt x="1262985" y="809920"/>
                  </a:lnTo>
                  <a:lnTo>
                    <a:pt x="1274735" y="820713"/>
                  </a:lnTo>
                  <a:lnTo>
                    <a:pt x="1286167" y="831822"/>
                  </a:lnTo>
                  <a:lnTo>
                    <a:pt x="1291884" y="837536"/>
                  </a:lnTo>
                  <a:lnTo>
                    <a:pt x="1297600" y="843567"/>
                  </a:lnTo>
                  <a:lnTo>
                    <a:pt x="1303316" y="849598"/>
                  </a:lnTo>
                  <a:lnTo>
                    <a:pt x="1308715" y="855946"/>
                  </a:lnTo>
                  <a:lnTo>
                    <a:pt x="1313796" y="862612"/>
                  </a:lnTo>
                  <a:lnTo>
                    <a:pt x="1318877" y="869277"/>
                  </a:lnTo>
                  <a:lnTo>
                    <a:pt x="1323959" y="876578"/>
                  </a:lnTo>
                  <a:lnTo>
                    <a:pt x="1328722" y="883879"/>
                  </a:lnTo>
                  <a:lnTo>
                    <a:pt x="1333486" y="891179"/>
                  </a:lnTo>
                  <a:lnTo>
                    <a:pt x="1337932" y="898480"/>
                  </a:lnTo>
                  <a:lnTo>
                    <a:pt x="1342378" y="906098"/>
                  </a:lnTo>
                  <a:lnTo>
                    <a:pt x="1346824" y="914033"/>
                  </a:lnTo>
                  <a:lnTo>
                    <a:pt x="1350952" y="922286"/>
                  </a:lnTo>
                  <a:lnTo>
                    <a:pt x="1355081" y="930539"/>
                  </a:lnTo>
                  <a:lnTo>
                    <a:pt x="1360162" y="941966"/>
                  </a:lnTo>
                  <a:lnTo>
                    <a:pt x="1364925" y="953393"/>
                  </a:lnTo>
                  <a:lnTo>
                    <a:pt x="1369054" y="965138"/>
                  </a:lnTo>
                  <a:lnTo>
                    <a:pt x="1373182" y="977199"/>
                  </a:lnTo>
                  <a:lnTo>
                    <a:pt x="1376993" y="989579"/>
                  </a:lnTo>
                  <a:lnTo>
                    <a:pt x="1380486" y="1002275"/>
                  </a:lnTo>
                  <a:lnTo>
                    <a:pt x="1383662" y="1014972"/>
                  </a:lnTo>
                  <a:lnTo>
                    <a:pt x="1386520" y="1028304"/>
                  </a:lnTo>
                  <a:lnTo>
                    <a:pt x="1389061" y="1041953"/>
                  </a:lnTo>
                  <a:lnTo>
                    <a:pt x="1390966" y="1055284"/>
                  </a:lnTo>
                  <a:lnTo>
                    <a:pt x="1392872" y="1069251"/>
                  </a:lnTo>
                  <a:lnTo>
                    <a:pt x="1394460" y="1083534"/>
                  </a:lnTo>
                  <a:lnTo>
                    <a:pt x="1395730" y="1098136"/>
                  </a:lnTo>
                  <a:lnTo>
                    <a:pt x="1396365" y="1113054"/>
                  </a:lnTo>
                  <a:lnTo>
                    <a:pt x="1397000" y="1127973"/>
                  </a:lnTo>
                  <a:lnTo>
                    <a:pt x="1397000" y="1143209"/>
                  </a:lnTo>
                  <a:lnTo>
                    <a:pt x="1397000" y="1159397"/>
                  </a:lnTo>
                  <a:lnTo>
                    <a:pt x="1396365" y="1175903"/>
                  </a:lnTo>
                  <a:lnTo>
                    <a:pt x="1395412" y="1192726"/>
                  </a:lnTo>
                  <a:lnTo>
                    <a:pt x="1394142" y="1210184"/>
                  </a:lnTo>
                  <a:lnTo>
                    <a:pt x="1392554" y="1227642"/>
                  </a:lnTo>
                  <a:lnTo>
                    <a:pt x="1390331" y="1245417"/>
                  </a:lnTo>
                  <a:lnTo>
                    <a:pt x="1388108" y="1263828"/>
                  </a:lnTo>
                  <a:lnTo>
                    <a:pt x="1385250" y="1282238"/>
                  </a:lnTo>
                  <a:lnTo>
                    <a:pt x="1382074" y="1301283"/>
                  </a:lnTo>
                  <a:lnTo>
                    <a:pt x="1378263" y="1320646"/>
                  </a:lnTo>
                  <a:lnTo>
                    <a:pt x="1374453" y="1340325"/>
                  </a:lnTo>
                  <a:lnTo>
                    <a:pt x="1370007" y="1360323"/>
                  </a:lnTo>
                  <a:lnTo>
                    <a:pt x="1365243" y="1380955"/>
                  </a:lnTo>
                  <a:lnTo>
                    <a:pt x="1359844" y="1401904"/>
                  </a:lnTo>
                  <a:lnTo>
                    <a:pt x="1354446" y="1423171"/>
                  </a:lnTo>
                  <a:lnTo>
                    <a:pt x="1347777" y="1445073"/>
                  </a:lnTo>
                  <a:lnTo>
                    <a:pt x="1341425" y="1466975"/>
                  </a:lnTo>
                  <a:lnTo>
                    <a:pt x="1334438" y="1489829"/>
                  </a:lnTo>
                  <a:lnTo>
                    <a:pt x="1326817" y="1512683"/>
                  </a:lnTo>
                  <a:lnTo>
                    <a:pt x="1319195" y="1536172"/>
                  </a:lnTo>
                  <a:lnTo>
                    <a:pt x="1310621" y="1560296"/>
                  </a:lnTo>
                  <a:lnTo>
                    <a:pt x="1302046" y="1584737"/>
                  </a:lnTo>
                  <a:lnTo>
                    <a:pt x="1292201" y="1609813"/>
                  </a:lnTo>
                  <a:lnTo>
                    <a:pt x="1282357" y="1634889"/>
                  </a:lnTo>
                  <a:lnTo>
                    <a:pt x="1272194" y="1660917"/>
                  </a:lnTo>
                  <a:lnTo>
                    <a:pt x="1261397" y="1687263"/>
                  </a:lnTo>
                  <a:lnTo>
                    <a:pt x="1250282" y="1714244"/>
                  </a:lnTo>
                  <a:lnTo>
                    <a:pt x="1237897" y="1741541"/>
                  </a:lnTo>
                  <a:lnTo>
                    <a:pt x="1225829" y="1769474"/>
                  </a:lnTo>
                  <a:lnTo>
                    <a:pt x="1212808" y="1797724"/>
                  </a:lnTo>
                  <a:lnTo>
                    <a:pt x="1199470" y="1826927"/>
                  </a:lnTo>
                  <a:lnTo>
                    <a:pt x="1185180" y="1856447"/>
                  </a:lnTo>
                  <a:lnTo>
                    <a:pt x="1182957" y="1861208"/>
                  </a:lnTo>
                  <a:lnTo>
                    <a:pt x="1180416" y="1865652"/>
                  </a:lnTo>
                  <a:lnTo>
                    <a:pt x="1177558" y="1870096"/>
                  </a:lnTo>
                  <a:lnTo>
                    <a:pt x="1174382" y="1874540"/>
                  </a:lnTo>
                  <a:lnTo>
                    <a:pt x="1171206" y="1878666"/>
                  </a:lnTo>
                  <a:lnTo>
                    <a:pt x="1168031" y="1882792"/>
                  </a:lnTo>
                  <a:lnTo>
                    <a:pt x="1164537" y="1886284"/>
                  </a:lnTo>
                  <a:lnTo>
                    <a:pt x="1160726" y="1889776"/>
                  </a:lnTo>
                  <a:lnTo>
                    <a:pt x="1156916" y="1893267"/>
                  </a:lnTo>
                  <a:lnTo>
                    <a:pt x="1153105" y="1896441"/>
                  </a:lnTo>
                  <a:lnTo>
                    <a:pt x="1148976" y="1899298"/>
                  </a:lnTo>
                  <a:lnTo>
                    <a:pt x="1144848" y="1902155"/>
                  </a:lnTo>
                  <a:lnTo>
                    <a:pt x="1140719" y="1904694"/>
                  </a:lnTo>
                  <a:lnTo>
                    <a:pt x="1136273" y="1907234"/>
                  </a:lnTo>
                  <a:lnTo>
                    <a:pt x="1131510" y="1909456"/>
                  </a:lnTo>
                  <a:lnTo>
                    <a:pt x="1126746" y="1911360"/>
                  </a:lnTo>
                  <a:lnTo>
                    <a:pt x="1105151" y="1731702"/>
                  </a:lnTo>
                  <a:lnTo>
                    <a:pt x="1105151" y="1469197"/>
                  </a:lnTo>
                  <a:lnTo>
                    <a:pt x="1114043" y="1442851"/>
                  </a:lnTo>
                  <a:lnTo>
                    <a:pt x="1122300" y="1416823"/>
                  </a:lnTo>
                  <a:lnTo>
                    <a:pt x="1129922" y="1391747"/>
                  </a:lnTo>
                  <a:lnTo>
                    <a:pt x="1137226" y="1367623"/>
                  </a:lnTo>
                  <a:lnTo>
                    <a:pt x="1143260" y="1344452"/>
                  </a:lnTo>
                  <a:lnTo>
                    <a:pt x="1148976" y="1322233"/>
                  </a:lnTo>
                  <a:lnTo>
                    <a:pt x="1153740" y="1300331"/>
                  </a:lnTo>
                  <a:lnTo>
                    <a:pt x="1158186" y="1280016"/>
                  </a:lnTo>
                  <a:lnTo>
                    <a:pt x="1161997" y="1259701"/>
                  </a:lnTo>
                  <a:lnTo>
                    <a:pt x="1165172" y="1240656"/>
                  </a:lnTo>
                  <a:lnTo>
                    <a:pt x="1167713" y="1222563"/>
                  </a:lnTo>
                  <a:lnTo>
                    <a:pt x="1169936" y="1205105"/>
                  </a:lnTo>
                  <a:lnTo>
                    <a:pt x="1171524" y="1188282"/>
                  </a:lnTo>
                  <a:lnTo>
                    <a:pt x="1172477" y="1172729"/>
                  </a:lnTo>
                  <a:lnTo>
                    <a:pt x="1173112" y="1157493"/>
                  </a:lnTo>
                  <a:lnTo>
                    <a:pt x="1173112" y="1143209"/>
                  </a:lnTo>
                  <a:lnTo>
                    <a:pt x="1173112" y="1132734"/>
                  </a:lnTo>
                  <a:lnTo>
                    <a:pt x="1172794" y="1122894"/>
                  </a:lnTo>
                  <a:lnTo>
                    <a:pt x="1172159" y="1113372"/>
                  </a:lnTo>
                  <a:lnTo>
                    <a:pt x="1171524" y="1104484"/>
                  </a:lnTo>
                  <a:lnTo>
                    <a:pt x="1170571" y="1095596"/>
                  </a:lnTo>
                  <a:lnTo>
                    <a:pt x="1169619" y="1087343"/>
                  </a:lnTo>
                  <a:lnTo>
                    <a:pt x="1168348" y="1079726"/>
                  </a:lnTo>
                  <a:lnTo>
                    <a:pt x="1166760" y="1072107"/>
                  </a:lnTo>
                  <a:lnTo>
                    <a:pt x="1165490" y="1065124"/>
                  </a:lnTo>
                  <a:lnTo>
                    <a:pt x="1163902" y="1058459"/>
                  </a:lnTo>
                  <a:lnTo>
                    <a:pt x="1161997" y="1052110"/>
                  </a:lnTo>
                  <a:lnTo>
                    <a:pt x="1160091" y="1046079"/>
                  </a:lnTo>
                  <a:lnTo>
                    <a:pt x="1156280" y="1034970"/>
                  </a:lnTo>
                  <a:lnTo>
                    <a:pt x="1152152" y="1025130"/>
                  </a:lnTo>
                  <a:lnTo>
                    <a:pt x="1147706" y="1016559"/>
                  </a:lnTo>
                  <a:lnTo>
                    <a:pt x="1143260" y="1008941"/>
                  </a:lnTo>
                  <a:lnTo>
                    <a:pt x="1138496" y="1001958"/>
                  </a:lnTo>
                  <a:lnTo>
                    <a:pt x="1133733" y="995927"/>
                  </a:lnTo>
                  <a:lnTo>
                    <a:pt x="1128334" y="990531"/>
                  </a:lnTo>
                  <a:lnTo>
                    <a:pt x="1123253" y="985135"/>
                  </a:lnTo>
                  <a:lnTo>
                    <a:pt x="1117854" y="980374"/>
                  </a:lnTo>
                  <a:lnTo>
                    <a:pt x="1112456" y="976247"/>
                  </a:lnTo>
                  <a:lnTo>
                    <a:pt x="1108645" y="973390"/>
                  </a:lnTo>
                  <a:lnTo>
                    <a:pt x="1104516" y="970851"/>
                  </a:lnTo>
                  <a:lnTo>
                    <a:pt x="1100388" y="968629"/>
                  </a:lnTo>
                  <a:lnTo>
                    <a:pt x="1095942" y="966407"/>
                  </a:lnTo>
                  <a:lnTo>
                    <a:pt x="1086732" y="962281"/>
                  </a:lnTo>
                  <a:lnTo>
                    <a:pt x="1076887" y="958789"/>
                  </a:lnTo>
                  <a:lnTo>
                    <a:pt x="1076887" y="1218437"/>
                  </a:lnTo>
                  <a:lnTo>
                    <a:pt x="1076887" y="1545377"/>
                  </a:lnTo>
                  <a:lnTo>
                    <a:pt x="1076887" y="1733289"/>
                  </a:lnTo>
                  <a:lnTo>
                    <a:pt x="1099753" y="1918661"/>
                  </a:lnTo>
                  <a:lnTo>
                    <a:pt x="1228052" y="2979788"/>
                  </a:lnTo>
                  <a:lnTo>
                    <a:pt x="1228687" y="2988676"/>
                  </a:lnTo>
                  <a:lnTo>
                    <a:pt x="1229005" y="2997564"/>
                  </a:lnTo>
                  <a:lnTo>
                    <a:pt x="1229005" y="3006134"/>
                  </a:lnTo>
                  <a:lnTo>
                    <a:pt x="1228687" y="3014704"/>
                  </a:lnTo>
                  <a:lnTo>
                    <a:pt x="1227734" y="3023275"/>
                  </a:lnTo>
                  <a:lnTo>
                    <a:pt x="1226464" y="3031527"/>
                  </a:lnTo>
                  <a:lnTo>
                    <a:pt x="1224558" y="3040098"/>
                  </a:lnTo>
                  <a:lnTo>
                    <a:pt x="1222653" y="3048351"/>
                  </a:lnTo>
                  <a:lnTo>
                    <a:pt x="1220112" y="3056286"/>
                  </a:lnTo>
                  <a:lnTo>
                    <a:pt x="1217254" y="3063904"/>
                  </a:lnTo>
                  <a:lnTo>
                    <a:pt x="1213761" y="3071522"/>
                  </a:lnTo>
                  <a:lnTo>
                    <a:pt x="1210268" y="3079140"/>
                  </a:lnTo>
                  <a:lnTo>
                    <a:pt x="1206457" y="3086441"/>
                  </a:lnTo>
                  <a:lnTo>
                    <a:pt x="1202011" y="3093741"/>
                  </a:lnTo>
                  <a:lnTo>
                    <a:pt x="1197565" y="3100724"/>
                  </a:lnTo>
                  <a:lnTo>
                    <a:pt x="1192484" y="3107073"/>
                  </a:lnTo>
                  <a:lnTo>
                    <a:pt x="1187085" y="3113739"/>
                  </a:lnTo>
                  <a:lnTo>
                    <a:pt x="1181369" y="3119770"/>
                  </a:lnTo>
                  <a:lnTo>
                    <a:pt x="1175652" y="3125483"/>
                  </a:lnTo>
                  <a:lnTo>
                    <a:pt x="1169301" y="3131197"/>
                  </a:lnTo>
                  <a:lnTo>
                    <a:pt x="1162949" y="3136275"/>
                  </a:lnTo>
                  <a:lnTo>
                    <a:pt x="1156280" y="3141354"/>
                  </a:lnTo>
                  <a:lnTo>
                    <a:pt x="1149611" y="3146433"/>
                  </a:lnTo>
                  <a:lnTo>
                    <a:pt x="1142307" y="3150559"/>
                  </a:lnTo>
                  <a:lnTo>
                    <a:pt x="1135003" y="3154685"/>
                  </a:lnTo>
                  <a:lnTo>
                    <a:pt x="1127064" y="3158177"/>
                  </a:lnTo>
                  <a:lnTo>
                    <a:pt x="1119125" y="3161669"/>
                  </a:lnTo>
                  <a:lnTo>
                    <a:pt x="1111185" y="3164525"/>
                  </a:lnTo>
                  <a:lnTo>
                    <a:pt x="1102928" y="3167065"/>
                  </a:lnTo>
                  <a:lnTo>
                    <a:pt x="1094671" y="3169287"/>
                  </a:lnTo>
                  <a:lnTo>
                    <a:pt x="1085779" y="3170874"/>
                  </a:lnTo>
                  <a:lnTo>
                    <a:pt x="1076887" y="3172143"/>
                  </a:lnTo>
                  <a:lnTo>
                    <a:pt x="1067995" y="3173096"/>
                  </a:lnTo>
                  <a:lnTo>
                    <a:pt x="1059421" y="3173413"/>
                  </a:lnTo>
                  <a:lnTo>
                    <a:pt x="1050529" y="3173413"/>
                  </a:lnTo>
                  <a:lnTo>
                    <a:pt x="1041955" y="3172778"/>
                  </a:lnTo>
                  <a:lnTo>
                    <a:pt x="1033380" y="3171826"/>
                  </a:lnTo>
                  <a:lnTo>
                    <a:pt x="1025123" y="3170556"/>
                  </a:lnTo>
                  <a:lnTo>
                    <a:pt x="1016549" y="3168969"/>
                  </a:lnTo>
                  <a:lnTo>
                    <a:pt x="1008292" y="3166747"/>
                  </a:lnTo>
                  <a:lnTo>
                    <a:pt x="1000353" y="3164208"/>
                  </a:lnTo>
                  <a:lnTo>
                    <a:pt x="992731" y="3161351"/>
                  </a:lnTo>
                  <a:lnTo>
                    <a:pt x="985109" y="3158177"/>
                  </a:lnTo>
                  <a:lnTo>
                    <a:pt x="977487" y="3154368"/>
                  </a:lnTo>
                  <a:lnTo>
                    <a:pt x="970183" y="3150559"/>
                  </a:lnTo>
                  <a:lnTo>
                    <a:pt x="962879" y="3146433"/>
                  </a:lnTo>
                  <a:lnTo>
                    <a:pt x="955892" y="3141354"/>
                  </a:lnTo>
                  <a:lnTo>
                    <a:pt x="949541" y="3136275"/>
                  </a:lnTo>
                  <a:lnTo>
                    <a:pt x="943190" y="3131197"/>
                  </a:lnTo>
                  <a:lnTo>
                    <a:pt x="936838" y="3125483"/>
                  </a:lnTo>
                  <a:lnTo>
                    <a:pt x="931122" y="3119770"/>
                  </a:lnTo>
                  <a:lnTo>
                    <a:pt x="925406" y="3113739"/>
                  </a:lnTo>
                  <a:lnTo>
                    <a:pt x="920324" y="3107390"/>
                  </a:lnTo>
                  <a:lnTo>
                    <a:pt x="915243" y="3100724"/>
                  </a:lnTo>
                  <a:lnTo>
                    <a:pt x="910162" y="3093741"/>
                  </a:lnTo>
                  <a:lnTo>
                    <a:pt x="906034" y="3086123"/>
                  </a:lnTo>
                  <a:lnTo>
                    <a:pt x="901905" y="3078823"/>
                  </a:lnTo>
                  <a:lnTo>
                    <a:pt x="898412" y="3071205"/>
                  </a:lnTo>
                  <a:lnTo>
                    <a:pt x="894919" y="3063587"/>
                  </a:lnTo>
                  <a:lnTo>
                    <a:pt x="892060" y="3055334"/>
                  </a:lnTo>
                  <a:lnTo>
                    <a:pt x="889520" y="3047081"/>
                  </a:lnTo>
                  <a:lnTo>
                    <a:pt x="887614" y="3038828"/>
                  </a:lnTo>
                  <a:lnTo>
                    <a:pt x="885709" y="3029940"/>
                  </a:lnTo>
                  <a:lnTo>
                    <a:pt x="884439" y="3021053"/>
                  </a:lnTo>
                  <a:lnTo>
                    <a:pt x="748518" y="1897076"/>
                  </a:lnTo>
                  <a:lnTo>
                    <a:pt x="649118" y="1897076"/>
                  </a:lnTo>
                  <a:lnTo>
                    <a:pt x="512879" y="3021053"/>
                  </a:lnTo>
                  <a:lnTo>
                    <a:pt x="511609" y="3029940"/>
                  </a:lnTo>
                  <a:lnTo>
                    <a:pt x="510021" y="3038828"/>
                  </a:lnTo>
                  <a:lnTo>
                    <a:pt x="507798" y="3047081"/>
                  </a:lnTo>
                  <a:lnTo>
                    <a:pt x="505258" y="3055334"/>
                  </a:lnTo>
                  <a:lnTo>
                    <a:pt x="502399" y="3063587"/>
                  </a:lnTo>
                  <a:lnTo>
                    <a:pt x="498906" y="3071205"/>
                  </a:lnTo>
                  <a:lnTo>
                    <a:pt x="495413" y="3078823"/>
                  </a:lnTo>
                  <a:lnTo>
                    <a:pt x="491284" y="3086123"/>
                  </a:lnTo>
                  <a:lnTo>
                    <a:pt x="487156" y="3093741"/>
                  </a:lnTo>
                  <a:lnTo>
                    <a:pt x="482392" y="3100724"/>
                  </a:lnTo>
                  <a:lnTo>
                    <a:pt x="477311" y="3107390"/>
                  </a:lnTo>
                  <a:lnTo>
                    <a:pt x="472230" y="3113739"/>
                  </a:lnTo>
                  <a:lnTo>
                    <a:pt x="466196" y="3119770"/>
                  </a:lnTo>
                  <a:lnTo>
                    <a:pt x="460480" y="3125483"/>
                  </a:lnTo>
                  <a:lnTo>
                    <a:pt x="454446" y="3131197"/>
                  </a:lnTo>
                  <a:lnTo>
                    <a:pt x="447777" y="3136275"/>
                  </a:lnTo>
                  <a:lnTo>
                    <a:pt x="441426" y="3141354"/>
                  </a:lnTo>
                  <a:lnTo>
                    <a:pt x="434439" y="3146433"/>
                  </a:lnTo>
                  <a:lnTo>
                    <a:pt x="427452" y="3150559"/>
                  </a:lnTo>
                  <a:lnTo>
                    <a:pt x="420148" y="3154368"/>
                  </a:lnTo>
                  <a:lnTo>
                    <a:pt x="412209" y="3158177"/>
                  </a:lnTo>
                  <a:lnTo>
                    <a:pt x="404587" y="3161351"/>
                  </a:lnTo>
                  <a:lnTo>
                    <a:pt x="396965" y="3164208"/>
                  </a:lnTo>
                  <a:lnTo>
                    <a:pt x="389026" y="3166747"/>
                  </a:lnTo>
                  <a:lnTo>
                    <a:pt x="380769" y="3168969"/>
                  </a:lnTo>
                  <a:lnTo>
                    <a:pt x="372512" y="3170556"/>
                  </a:lnTo>
                  <a:lnTo>
                    <a:pt x="364256" y="3171826"/>
                  </a:lnTo>
                  <a:lnTo>
                    <a:pt x="355363" y="3172778"/>
                  </a:lnTo>
                  <a:lnTo>
                    <a:pt x="346789" y="3173413"/>
                  </a:lnTo>
                  <a:lnTo>
                    <a:pt x="338215" y="3173413"/>
                  </a:lnTo>
                  <a:lnTo>
                    <a:pt x="329323" y="3173096"/>
                  </a:lnTo>
                  <a:lnTo>
                    <a:pt x="320431" y="3172143"/>
                  </a:lnTo>
                  <a:lnTo>
                    <a:pt x="311856" y="3170874"/>
                  </a:lnTo>
                  <a:lnTo>
                    <a:pt x="302964" y="3169287"/>
                  </a:lnTo>
                  <a:lnTo>
                    <a:pt x="294390" y="3167065"/>
                  </a:lnTo>
                  <a:lnTo>
                    <a:pt x="286133" y="3164525"/>
                  </a:lnTo>
                  <a:lnTo>
                    <a:pt x="278193" y="3161669"/>
                  </a:lnTo>
                  <a:lnTo>
                    <a:pt x="270254" y="3158177"/>
                  </a:lnTo>
                  <a:lnTo>
                    <a:pt x="262632" y="3154685"/>
                  </a:lnTo>
                  <a:lnTo>
                    <a:pt x="255328" y="3150559"/>
                  </a:lnTo>
                  <a:lnTo>
                    <a:pt x="248024" y="3146433"/>
                  </a:lnTo>
                  <a:lnTo>
                    <a:pt x="241038" y="3141354"/>
                  </a:lnTo>
                  <a:lnTo>
                    <a:pt x="234369" y="3136275"/>
                  </a:lnTo>
                  <a:lnTo>
                    <a:pt x="228017" y="3131197"/>
                  </a:lnTo>
                  <a:lnTo>
                    <a:pt x="221666" y="3125483"/>
                  </a:lnTo>
                  <a:lnTo>
                    <a:pt x="215949" y="3119770"/>
                  </a:lnTo>
                  <a:lnTo>
                    <a:pt x="210551" y="3113739"/>
                  </a:lnTo>
                  <a:lnTo>
                    <a:pt x="205152" y="3107073"/>
                  </a:lnTo>
                  <a:lnTo>
                    <a:pt x="200071" y="3100724"/>
                  </a:lnTo>
                  <a:lnTo>
                    <a:pt x="195625" y="3093741"/>
                  </a:lnTo>
                  <a:lnTo>
                    <a:pt x="190861" y="3086441"/>
                  </a:lnTo>
                  <a:lnTo>
                    <a:pt x="187050" y="3079140"/>
                  </a:lnTo>
                  <a:lnTo>
                    <a:pt x="183557" y="3071522"/>
                  </a:lnTo>
                  <a:lnTo>
                    <a:pt x="180064" y="3063904"/>
                  </a:lnTo>
                  <a:lnTo>
                    <a:pt x="177206" y="3056286"/>
                  </a:lnTo>
                  <a:lnTo>
                    <a:pt x="174665" y="3048351"/>
                  </a:lnTo>
                  <a:lnTo>
                    <a:pt x="172760" y="3040098"/>
                  </a:lnTo>
                  <a:lnTo>
                    <a:pt x="170854" y="3031527"/>
                  </a:lnTo>
                  <a:lnTo>
                    <a:pt x="169584" y="3023275"/>
                  </a:lnTo>
                  <a:lnTo>
                    <a:pt x="168631" y="3014704"/>
                  </a:lnTo>
                  <a:lnTo>
                    <a:pt x="168313" y="3006134"/>
                  </a:lnTo>
                  <a:lnTo>
                    <a:pt x="168313" y="2997564"/>
                  </a:lnTo>
                  <a:lnTo>
                    <a:pt x="168631" y="2988676"/>
                  </a:lnTo>
                  <a:lnTo>
                    <a:pt x="169584" y="2979788"/>
                  </a:lnTo>
                  <a:lnTo>
                    <a:pt x="297565" y="1918661"/>
                  </a:lnTo>
                  <a:lnTo>
                    <a:pt x="320431" y="1733289"/>
                  </a:lnTo>
                  <a:lnTo>
                    <a:pt x="320431" y="1545695"/>
                  </a:lnTo>
                  <a:lnTo>
                    <a:pt x="320431" y="1218437"/>
                  </a:lnTo>
                  <a:lnTo>
                    <a:pt x="320431" y="958472"/>
                  </a:lnTo>
                  <a:lnTo>
                    <a:pt x="315032" y="960376"/>
                  </a:lnTo>
                  <a:lnTo>
                    <a:pt x="309633" y="962598"/>
                  </a:lnTo>
                  <a:lnTo>
                    <a:pt x="299788" y="967360"/>
                  </a:lnTo>
                  <a:lnTo>
                    <a:pt x="295025" y="969899"/>
                  </a:lnTo>
                  <a:lnTo>
                    <a:pt x="290579" y="972438"/>
                  </a:lnTo>
                  <a:lnTo>
                    <a:pt x="286450" y="975295"/>
                  </a:lnTo>
                  <a:lnTo>
                    <a:pt x="282004" y="978152"/>
                  </a:lnTo>
                  <a:lnTo>
                    <a:pt x="277876" y="981326"/>
                  </a:lnTo>
                  <a:lnTo>
                    <a:pt x="274065" y="984817"/>
                  </a:lnTo>
                  <a:lnTo>
                    <a:pt x="270254" y="988944"/>
                  </a:lnTo>
                  <a:lnTo>
                    <a:pt x="266443" y="993070"/>
                  </a:lnTo>
                  <a:lnTo>
                    <a:pt x="262632" y="997514"/>
                  </a:lnTo>
                  <a:lnTo>
                    <a:pt x="259139" y="1002275"/>
                  </a:lnTo>
                  <a:lnTo>
                    <a:pt x="255646" y="1007354"/>
                  </a:lnTo>
                  <a:lnTo>
                    <a:pt x="252153" y="1012750"/>
                  </a:lnTo>
                  <a:lnTo>
                    <a:pt x="248342" y="1018781"/>
                  </a:lnTo>
                  <a:lnTo>
                    <a:pt x="245166" y="1025130"/>
                  </a:lnTo>
                  <a:lnTo>
                    <a:pt x="241038" y="1034970"/>
                  </a:lnTo>
                  <a:lnTo>
                    <a:pt x="236909" y="1046079"/>
                  </a:lnTo>
                  <a:lnTo>
                    <a:pt x="235321" y="1052110"/>
                  </a:lnTo>
                  <a:lnTo>
                    <a:pt x="233416" y="1058459"/>
                  </a:lnTo>
                  <a:lnTo>
                    <a:pt x="231828" y="1065124"/>
                  </a:lnTo>
                  <a:lnTo>
                    <a:pt x="230240" y="1072107"/>
                  </a:lnTo>
                  <a:lnTo>
                    <a:pt x="228970" y="1079726"/>
                  </a:lnTo>
                  <a:lnTo>
                    <a:pt x="227699" y="1087343"/>
                  </a:lnTo>
                  <a:lnTo>
                    <a:pt x="226747" y="1095596"/>
                  </a:lnTo>
                  <a:lnTo>
                    <a:pt x="225794" y="1104484"/>
                  </a:lnTo>
                  <a:lnTo>
                    <a:pt x="225159" y="1113372"/>
                  </a:lnTo>
                  <a:lnTo>
                    <a:pt x="224524" y="1122894"/>
                  </a:lnTo>
                  <a:lnTo>
                    <a:pt x="224206" y="1132734"/>
                  </a:lnTo>
                  <a:lnTo>
                    <a:pt x="223889" y="1143209"/>
                  </a:lnTo>
                  <a:lnTo>
                    <a:pt x="224206" y="1157493"/>
                  </a:lnTo>
                  <a:lnTo>
                    <a:pt x="224841" y="1172729"/>
                  </a:lnTo>
                  <a:lnTo>
                    <a:pt x="225794" y="1188282"/>
                  </a:lnTo>
                  <a:lnTo>
                    <a:pt x="227382" y="1205105"/>
                  </a:lnTo>
                  <a:lnTo>
                    <a:pt x="229605" y="1222563"/>
                  </a:lnTo>
                  <a:lnTo>
                    <a:pt x="232146" y="1240974"/>
                  </a:lnTo>
                  <a:lnTo>
                    <a:pt x="235321" y="1260019"/>
                  </a:lnTo>
                  <a:lnTo>
                    <a:pt x="239132" y="1280016"/>
                  </a:lnTo>
                  <a:lnTo>
                    <a:pt x="243578" y="1300648"/>
                  </a:lnTo>
                  <a:lnTo>
                    <a:pt x="248342" y="1322233"/>
                  </a:lnTo>
                  <a:lnTo>
                    <a:pt x="254376" y="1344769"/>
                  </a:lnTo>
                  <a:lnTo>
                    <a:pt x="260409" y="1367941"/>
                  </a:lnTo>
                  <a:lnTo>
                    <a:pt x="267396" y="1392065"/>
                  </a:lnTo>
                  <a:lnTo>
                    <a:pt x="275018" y="1416823"/>
                  </a:lnTo>
                  <a:lnTo>
                    <a:pt x="283275" y="1442851"/>
                  </a:lnTo>
                  <a:lnTo>
                    <a:pt x="292167" y="1469514"/>
                  </a:lnTo>
                  <a:lnTo>
                    <a:pt x="292167" y="1731384"/>
                  </a:lnTo>
                  <a:lnTo>
                    <a:pt x="270572" y="1911360"/>
                  </a:lnTo>
                  <a:lnTo>
                    <a:pt x="266126" y="1909456"/>
                  </a:lnTo>
                  <a:lnTo>
                    <a:pt x="261362" y="1907234"/>
                  </a:lnTo>
                  <a:lnTo>
                    <a:pt x="257234" y="1904694"/>
                  </a:lnTo>
                  <a:lnTo>
                    <a:pt x="252788" y="1902155"/>
                  </a:lnTo>
                  <a:lnTo>
                    <a:pt x="248342" y="1899298"/>
                  </a:lnTo>
                  <a:lnTo>
                    <a:pt x="244213" y="1896441"/>
                  </a:lnTo>
                  <a:lnTo>
                    <a:pt x="240402" y="1893267"/>
                  </a:lnTo>
                  <a:lnTo>
                    <a:pt x="236592" y="1889776"/>
                  </a:lnTo>
                  <a:lnTo>
                    <a:pt x="232781" y="1886284"/>
                  </a:lnTo>
                  <a:lnTo>
                    <a:pt x="229287" y="1882792"/>
                  </a:lnTo>
                  <a:lnTo>
                    <a:pt x="226112" y="1878666"/>
                  </a:lnTo>
                  <a:lnTo>
                    <a:pt x="222936" y="1874540"/>
                  </a:lnTo>
                  <a:lnTo>
                    <a:pt x="219760" y="1870096"/>
                  </a:lnTo>
                  <a:lnTo>
                    <a:pt x="216902" y="1865652"/>
                  </a:lnTo>
                  <a:lnTo>
                    <a:pt x="214361" y="1861208"/>
                  </a:lnTo>
                  <a:lnTo>
                    <a:pt x="212138" y="1856447"/>
                  </a:lnTo>
                  <a:lnTo>
                    <a:pt x="198165" y="1826927"/>
                  </a:lnTo>
                  <a:lnTo>
                    <a:pt x="184510" y="1797724"/>
                  </a:lnTo>
                  <a:lnTo>
                    <a:pt x="171489" y="1769474"/>
                  </a:lnTo>
                  <a:lnTo>
                    <a:pt x="159421" y="1741541"/>
                  </a:lnTo>
                  <a:lnTo>
                    <a:pt x="147354" y="1714244"/>
                  </a:lnTo>
                  <a:lnTo>
                    <a:pt x="135921" y="1687263"/>
                  </a:lnTo>
                  <a:lnTo>
                    <a:pt x="125124" y="1660917"/>
                  </a:lnTo>
                  <a:lnTo>
                    <a:pt x="114961" y="1634889"/>
                  </a:lnTo>
                  <a:lnTo>
                    <a:pt x="105117" y="1609813"/>
                  </a:lnTo>
                  <a:lnTo>
                    <a:pt x="95589" y="1584737"/>
                  </a:lnTo>
                  <a:lnTo>
                    <a:pt x="87015" y="1560296"/>
                  </a:lnTo>
                  <a:lnTo>
                    <a:pt x="78123" y="1536172"/>
                  </a:lnTo>
                  <a:lnTo>
                    <a:pt x="70184" y="1512683"/>
                  </a:lnTo>
                  <a:lnTo>
                    <a:pt x="62880" y="1489829"/>
                  </a:lnTo>
                  <a:lnTo>
                    <a:pt x="55893" y="1466975"/>
                  </a:lnTo>
                  <a:lnTo>
                    <a:pt x="49224" y="1445073"/>
                  </a:lnTo>
                  <a:lnTo>
                    <a:pt x="43190" y="1423171"/>
                  </a:lnTo>
                  <a:lnTo>
                    <a:pt x="37474" y="1401904"/>
                  </a:lnTo>
                  <a:lnTo>
                    <a:pt x="32393" y="1380955"/>
                  </a:lnTo>
                  <a:lnTo>
                    <a:pt x="27311" y="1360323"/>
                  </a:lnTo>
                  <a:lnTo>
                    <a:pt x="22865" y="1340325"/>
                  </a:lnTo>
                  <a:lnTo>
                    <a:pt x="18737" y="1320646"/>
                  </a:lnTo>
                  <a:lnTo>
                    <a:pt x="15244" y="1301283"/>
                  </a:lnTo>
                  <a:lnTo>
                    <a:pt x="12068" y="1282238"/>
                  </a:lnTo>
                  <a:lnTo>
                    <a:pt x="9210" y="1263828"/>
                  </a:lnTo>
                  <a:lnTo>
                    <a:pt x="6987" y="1245417"/>
                  </a:lnTo>
                  <a:lnTo>
                    <a:pt x="4764" y="1227642"/>
                  </a:lnTo>
                  <a:lnTo>
                    <a:pt x="3176" y="1210184"/>
                  </a:lnTo>
                  <a:lnTo>
                    <a:pt x="1906" y="1192726"/>
                  </a:lnTo>
                  <a:lnTo>
                    <a:pt x="953" y="1175903"/>
                  </a:lnTo>
                  <a:lnTo>
                    <a:pt x="318" y="1159397"/>
                  </a:lnTo>
                  <a:lnTo>
                    <a:pt x="0" y="1143209"/>
                  </a:lnTo>
                  <a:lnTo>
                    <a:pt x="318" y="1127973"/>
                  </a:lnTo>
                  <a:lnTo>
                    <a:pt x="953" y="1113054"/>
                  </a:lnTo>
                  <a:lnTo>
                    <a:pt x="1588" y="1098136"/>
                  </a:lnTo>
                  <a:lnTo>
                    <a:pt x="2858" y="1083534"/>
                  </a:lnTo>
                  <a:lnTo>
                    <a:pt x="4446" y="1069251"/>
                  </a:lnTo>
                  <a:lnTo>
                    <a:pt x="6034" y="1055284"/>
                  </a:lnTo>
                  <a:lnTo>
                    <a:pt x="8257" y="1041953"/>
                  </a:lnTo>
                  <a:lnTo>
                    <a:pt x="10798" y="1028304"/>
                  </a:lnTo>
                  <a:lnTo>
                    <a:pt x="13656" y="1014972"/>
                  </a:lnTo>
                  <a:lnTo>
                    <a:pt x="16832" y="1002275"/>
                  </a:lnTo>
                  <a:lnTo>
                    <a:pt x="20325" y="989579"/>
                  </a:lnTo>
                  <a:lnTo>
                    <a:pt x="23818" y="977199"/>
                  </a:lnTo>
                  <a:lnTo>
                    <a:pt x="27947" y="965138"/>
                  </a:lnTo>
                  <a:lnTo>
                    <a:pt x="32710" y="953393"/>
                  </a:lnTo>
                  <a:lnTo>
                    <a:pt x="37474" y="941966"/>
                  </a:lnTo>
                  <a:lnTo>
                    <a:pt x="42555" y="930539"/>
                  </a:lnTo>
                  <a:lnTo>
                    <a:pt x="47636" y="919429"/>
                  </a:lnTo>
                  <a:lnTo>
                    <a:pt x="53352" y="908955"/>
                  </a:lnTo>
                  <a:lnTo>
                    <a:pt x="59069" y="898797"/>
                  </a:lnTo>
                  <a:lnTo>
                    <a:pt x="65420" y="888640"/>
                  </a:lnTo>
                  <a:lnTo>
                    <a:pt x="71772" y="879117"/>
                  </a:lnTo>
                  <a:lnTo>
                    <a:pt x="78441" y="869595"/>
                  </a:lnTo>
                  <a:lnTo>
                    <a:pt x="85427" y="860390"/>
                  </a:lnTo>
                  <a:lnTo>
                    <a:pt x="92414" y="851819"/>
                  </a:lnTo>
                  <a:lnTo>
                    <a:pt x="99718" y="843567"/>
                  </a:lnTo>
                  <a:lnTo>
                    <a:pt x="107340" y="835314"/>
                  </a:lnTo>
                  <a:lnTo>
                    <a:pt x="114961" y="827696"/>
                  </a:lnTo>
                  <a:lnTo>
                    <a:pt x="122583" y="820078"/>
                  </a:lnTo>
                  <a:lnTo>
                    <a:pt x="130522" y="813094"/>
                  </a:lnTo>
                  <a:lnTo>
                    <a:pt x="138462" y="806429"/>
                  </a:lnTo>
                  <a:lnTo>
                    <a:pt x="146719" y="800080"/>
                  </a:lnTo>
                  <a:lnTo>
                    <a:pt x="154975" y="794049"/>
                  </a:lnTo>
                  <a:lnTo>
                    <a:pt x="163232" y="788653"/>
                  </a:lnTo>
                  <a:lnTo>
                    <a:pt x="171489" y="783257"/>
                  </a:lnTo>
                  <a:lnTo>
                    <a:pt x="179746" y="778179"/>
                  </a:lnTo>
                  <a:lnTo>
                    <a:pt x="188321" y="773417"/>
                  </a:lnTo>
                  <a:lnTo>
                    <a:pt x="196895" y="768973"/>
                  </a:lnTo>
                  <a:lnTo>
                    <a:pt x="205152" y="764530"/>
                  </a:lnTo>
                  <a:lnTo>
                    <a:pt x="213409" y="760403"/>
                  </a:lnTo>
                  <a:lnTo>
                    <a:pt x="221666" y="756912"/>
                  </a:lnTo>
                  <a:lnTo>
                    <a:pt x="229605" y="753420"/>
                  </a:lnTo>
                  <a:lnTo>
                    <a:pt x="237862" y="750246"/>
                  </a:lnTo>
                  <a:lnTo>
                    <a:pt x="245801" y="747389"/>
                  </a:lnTo>
                  <a:lnTo>
                    <a:pt x="254376" y="744532"/>
                  </a:lnTo>
                  <a:lnTo>
                    <a:pt x="269937" y="739771"/>
                  </a:lnTo>
                  <a:lnTo>
                    <a:pt x="285498" y="735645"/>
                  </a:lnTo>
                  <a:lnTo>
                    <a:pt x="300424" y="732470"/>
                  </a:lnTo>
                  <a:lnTo>
                    <a:pt x="315349" y="729931"/>
                  </a:lnTo>
                  <a:lnTo>
                    <a:pt x="329323" y="727709"/>
                  </a:lnTo>
                  <a:lnTo>
                    <a:pt x="342978" y="726439"/>
                  </a:lnTo>
                  <a:lnTo>
                    <a:pt x="355681" y="725170"/>
                  </a:lnTo>
                  <a:lnTo>
                    <a:pt x="368066" y="724535"/>
                  </a:lnTo>
                  <a:lnTo>
                    <a:pt x="379499" y="724218"/>
                  </a:lnTo>
                  <a:lnTo>
                    <a:pt x="389979" y="723900"/>
                  </a:lnTo>
                  <a:close/>
                  <a:moveTo>
                    <a:pt x="691663" y="0"/>
                  </a:moveTo>
                  <a:lnTo>
                    <a:pt x="699930" y="0"/>
                  </a:lnTo>
                  <a:lnTo>
                    <a:pt x="707562" y="0"/>
                  </a:lnTo>
                  <a:lnTo>
                    <a:pt x="715511" y="318"/>
                  </a:lnTo>
                  <a:lnTo>
                    <a:pt x="723143" y="954"/>
                  </a:lnTo>
                  <a:lnTo>
                    <a:pt x="731092" y="1590"/>
                  </a:lnTo>
                  <a:lnTo>
                    <a:pt x="739042" y="2544"/>
                  </a:lnTo>
                  <a:lnTo>
                    <a:pt x="746991" y="3498"/>
                  </a:lnTo>
                  <a:lnTo>
                    <a:pt x="754941" y="4770"/>
                  </a:lnTo>
                  <a:lnTo>
                    <a:pt x="762890" y="6360"/>
                  </a:lnTo>
                  <a:lnTo>
                    <a:pt x="770840" y="8268"/>
                  </a:lnTo>
                  <a:lnTo>
                    <a:pt x="778789" y="10175"/>
                  </a:lnTo>
                  <a:lnTo>
                    <a:pt x="786421" y="12083"/>
                  </a:lnTo>
                  <a:lnTo>
                    <a:pt x="794053" y="14627"/>
                  </a:lnTo>
                  <a:lnTo>
                    <a:pt x="801684" y="16853"/>
                  </a:lnTo>
                  <a:lnTo>
                    <a:pt x="809634" y="19715"/>
                  </a:lnTo>
                  <a:lnTo>
                    <a:pt x="816947" y="22577"/>
                  </a:lnTo>
                  <a:lnTo>
                    <a:pt x="824261" y="25438"/>
                  </a:lnTo>
                  <a:lnTo>
                    <a:pt x="831256" y="28618"/>
                  </a:lnTo>
                  <a:lnTo>
                    <a:pt x="838252" y="32116"/>
                  </a:lnTo>
                  <a:lnTo>
                    <a:pt x="845247" y="35614"/>
                  </a:lnTo>
                  <a:lnTo>
                    <a:pt x="851925" y="39112"/>
                  </a:lnTo>
                  <a:lnTo>
                    <a:pt x="858921" y="42927"/>
                  </a:lnTo>
                  <a:lnTo>
                    <a:pt x="872276" y="51513"/>
                  </a:lnTo>
                  <a:lnTo>
                    <a:pt x="884677" y="60098"/>
                  </a:lnTo>
                  <a:lnTo>
                    <a:pt x="896760" y="69320"/>
                  </a:lnTo>
                  <a:lnTo>
                    <a:pt x="908526" y="79177"/>
                  </a:lnTo>
                  <a:lnTo>
                    <a:pt x="919655" y="89353"/>
                  </a:lnTo>
                  <a:lnTo>
                    <a:pt x="930466" y="100482"/>
                  </a:lnTo>
                  <a:lnTo>
                    <a:pt x="940324" y="111929"/>
                  </a:lnTo>
                  <a:lnTo>
                    <a:pt x="949863" y="123695"/>
                  </a:lnTo>
                  <a:lnTo>
                    <a:pt x="958449" y="135778"/>
                  </a:lnTo>
                  <a:lnTo>
                    <a:pt x="966716" y="148497"/>
                  </a:lnTo>
                  <a:lnTo>
                    <a:pt x="974666" y="161534"/>
                  </a:lnTo>
                  <a:lnTo>
                    <a:pt x="981661" y="174889"/>
                  </a:lnTo>
                  <a:lnTo>
                    <a:pt x="988021" y="188563"/>
                  </a:lnTo>
                  <a:lnTo>
                    <a:pt x="993744" y="202554"/>
                  </a:lnTo>
                  <a:lnTo>
                    <a:pt x="998832" y="217181"/>
                  </a:lnTo>
                  <a:lnTo>
                    <a:pt x="1003284" y="231490"/>
                  </a:lnTo>
                  <a:lnTo>
                    <a:pt x="1007100" y="246435"/>
                  </a:lnTo>
                  <a:lnTo>
                    <a:pt x="1009961" y="261380"/>
                  </a:lnTo>
                  <a:lnTo>
                    <a:pt x="1012187" y="276643"/>
                  </a:lnTo>
                  <a:lnTo>
                    <a:pt x="1013777" y="291906"/>
                  </a:lnTo>
                  <a:lnTo>
                    <a:pt x="1014095" y="299856"/>
                  </a:lnTo>
                  <a:lnTo>
                    <a:pt x="1014413" y="307488"/>
                  </a:lnTo>
                  <a:lnTo>
                    <a:pt x="1014413" y="315119"/>
                  </a:lnTo>
                  <a:lnTo>
                    <a:pt x="1014413" y="323387"/>
                  </a:lnTo>
                  <a:lnTo>
                    <a:pt x="1014095" y="331018"/>
                  </a:lnTo>
                  <a:lnTo>
                    <a:pt x="1013459" y="338968"/>
                  </a:lnTo>
                  <a:lnTo>
                    <a:pt x="1012823" y="346917"/>
                  </a:lnTo>
                  <a:lnTo>
                    <a:pt x="1011869" y="354867"/>
                  </a:lnTo>
                  <a:lnTo>
                    <a:pt x="1010915" y="362498"/>
                  </a:lnTo>
                  <a:lnTo>
                    <a:pt x="1009644" y="370448"/>
                  </a:lnTo>
                  <a:lnTo>
                    <a:pt x="1008054" y="378715"/>
                  </a:lnTo>
                  <a:lnTo>
                    <a:pt x="1006146" y="386665"/>
                  </a:lnTo>
                  <a:lnTo>
                    <a:pt x="1004238" y="394614"/>
                  </a:lnTo>
                  <a:lnTo>
                    <a:pt x="1002330" y="402246"/>
                  </a:lnTo>
                  <a:lnTo>
                    <a:pt x="999786" y="409877"/>
                  </a:lnTo>
                  <a:lnTo>
                    <a:pt x="997560" y="417509"/>
                  </a:lnTo>
                  <a:lnTo>
                    <a:pt x="994698" y="424822"/>
                  </a:lnTo>
                  <a:lnTo>
                    <a:pt x="991837" y="432136"/>
                  </a:lnTo>
                  <a:lnTo>
                    <a:pt x="988975" y="439767"/>
                  </a:lnTo>
                  <a:lnTo>
                    <a:pt x="985795" y="447081"/>
                  </a:lnTo>
                  <a:lnTo>
                    <a:pt x="982297" y="454077"/>
                  </a:lnTo>
                  <a:lnTo>
                    <a:pt x="978799" y="461072"/>
                  </a:lnTo>
                  <a:lnTo>
                    <a:pt x="975302" y="467750"/>
                  </a:lnTo>
                  <a:lnTo>
                    <a:pt x="971486" y="474427"/>
                  </a:lnTo>
                  <a:lnTo>
                    <a:pt x="962900" y="487465"/>
                  </a:lnTo>
                  <a:lnTo>
                    <a:pt x="954315" y="500502"/>
                  </a:lnTo>
                  <a:lnTo>
                    <a:pt x="945093" y="512585"/>
                  </a:lnTo>
                  <a:lnTo>
                    <a:pt x="935236" y="524032"/>
                  </a:lnTo>
                  <a:lnTo>
                    <a:pt x="925061" y="535162"/>
                  </a:lnTo>
                  <a:lnTo>
                    <a:pt x="914249" y="545973"/>
                  </a:lnTo>
                  <a:lnTo>
                    <a:pt x="902484" y="556148"/>
                  </a:lnTo>
                  <a:lnTo>
                    <a:pt x="890719" y="565370"/>
                  </a:lnTo>
                  <a:lnTo>
                    <a:pt x="878635" y="574273"/>
                  </a:lnTo>
                  <a:lnTo>
                    <a:pt x="865916" y="582541"/>
                  </a:lnTo>
                  <a:lnTo>
                    <a:pt x="852879" y="590172"/>
                  </a:lnTo>
                  <a:lnTo>
                    <a:pt x="839524" y="597168"/>
                  </a:lnTo>
                  <a:lnTo>
                    <a:pt x="825851" y="603846"/>
                  </a:lnTo>
                  <a:lnTo>
                    <a:pt x="811859" y="609569"/>
                  </a:lnTo>
                  <a:lnTo>
                    <a:pt x="797232" y="614657"/>
                  </a:lnTo>
                  <a:lnTo>
                    <a:pt x="782923" y="619109"/>
                  </a:lnTo>
                  <a:lnTo>
                    <a:pt x="767978" y="622606"/>
                  </a:lnTo>
                  <a:lnTo>
                    <a:pt x="753033" y="625786"/>
                  </a:lnTo>
                  <a:lnTo>
                    <a:pt x="737770" y="628012"/>
                  </a:lnTo>
                  <a:lnTo>
                    <a:pt x="722507" y="629602"/>
                  </a:lnTo>
                  <a:lnTo>
                    <a:pt x="714557" y="629920"/>
                  </a:lnTo>
                  <a:lnTo>
                    <a:pt x="706926" y="630238"/>
                  </a:lnTo>
                  <a:lnTo>
                    <a:pt x="699294" y="630238"/>
                  </a:lnTo>
                  <a:lnTo>
                    <a:pt x="691027" y="630238"/>
                  </a:lnTo>
                  <a:lnTo>
                    <a:pt x="683395" y="629920"/>
                  </a:lnTo>
                  <a:lnTo>
                    <a:pt x="675446" y="629284"/>
                  </a:lnTo>
                  <a:lnTo>
                    <a:pt x="667496" y="628648"/>
                  </a:lnTo>
                  <a:lnTo>
                    <a:pt x="659547" y="627694"/>
                  </a:lnTo>
                  <a:lnTo>
                    <a:pt x="651915" y="626740"/>
                  </a:lnTo>
                  <a:lnTo>
                    <a:pt x="643966" y="625150"/>
                  </a:lnTo>
                  <a:lnTo>
                    <a:pt x="635698" y="623878"/>
                  </a:lnTo>
                  <a:lnTo>
                    <a:pt x="627749" y="621970"/>
                  </a:lnTo>
                  <a:lnTo>
                    <a:pt x="619799" y="620063"/>
                  </a:lnTo>
                  <a:lnTo>
                    <a:pt x="612167" y="617837"/>
                  </a:lnTo>
                  <a:lnTo>
                    <a:pt x="604536" y="615611"/>
                  </a:lnTo>
                  <a:lnTo>
                    <a:pt x="596904" y="613067"/>
                  </a:lnTo>
                  <a:lnTo>
                    <a:pt x="589591" y="610523"/>
                  </a:lnTo>
                  <a:lnTo>
                    <a:pt x="582277" y="607661"/>
                  </a:lnTo>
                  <a:lnTo>
                    <a:pt x="574646" y="604800"/>
                  </a:lnTo>
                  <a:lnTo>
                    <a:pt x="567332" y="601620"/>
                  </a:lnTo>
                  <a:lnTo>
                    <a:pt x="560337" y="597804"/>
                  </a:lnTo>
                  <a:lnTo>
                    <a:pt x="553341" y="594306"/>
                  </a:lnTo>
                  <a:lnTo>
                    <a:pt x="546663" y="590808"/>
                  </a:lnTo>
                  <a:lnTo>
                    <a:pt x="539986" y="586993"/>
                  </a:lnTo>
                  <a:lnTo>
                    <a:pt x="526949" y="578725"/>
                  </a:lnTo>
                  <a:lnTo>
                    <a:pt x="513911" y="570140"/>
                  </a:lnTo>
                  <a:lnTo>
                    <a:pt x="501828" y="560918"/>
                  </a:lnTo>
                  <a:lnTo>
                    <a:pt x="490381" y="551061"/>
                  </a:lnTo>
                  <a:lnTo>
                    <a:pt x="479252" y="540249"/>
                  </a:lnTo>
                  <a:lnTo>
                    <a:pt x="468440" y="529438"/>
                  </a:lnTo>
                  <a:lnTo>
                    <a:pt x="458265" y="518309"/>
                  </a:lnTo>
                  <a:lnTo>
                    <a:pt x="449043" y="506544"/>
                  </a:lnTo>
                  <a:lnTo>
                    <a:pt x="440140" y="494460"/>
                  </a:lnTo>
                  <a:lnTo>
                    <a:pt x="431872" y="481423"/>
                  </a:lnTo>
                  <a:lnTo>
                    <a:pt x="424241" y="468386"/>
                  </a:lnTo>
                  <a:lnTo>
                    <a:pt x="417245" y="455031"/>
                  </a:lnTo>
                  <a:lnTo>
                    <a:pt x="410568" y="441675"/>
                  </a:lnTo>
                  <a:lnTo>
                    <a:pt x="404844" y="427366"/>
                  </a:lnTo>
                  <a:lnTo>
                    <a:pt x="399756" y="413057"/>
                  </a:lnTo>
                  <a:lnTo>
                    <a:pt x="395305" y="398430"/>
                  </a:lnTo>
                  <a:lnTo>
                    <a:pt x="391489" y="383803"/>
                  </a:lnTo>
                  <a:lnTo>
                    <a:pt x="388627" y="368540"/>
                  </a:lnTo>
                  <a:lnTo>
                    <a:pt x="386401" y="353277"/>
                  </a:lnTo>
                  <a:lnTo>
                    <a:pt x="384811" y="338014"/>
                  </a:lnTo>
                  <a:lnTo>
                    <a:pt x="384493" y="330382"/>
                  </a:lnTo>
                  <a:lnTo>
                    <a:pt x="384175" y="322751"/>
                  </a:lnTo>
                  <a:lnTo>
                    <a:pt x="384175" y="314483"/>
                  </a:lnTo>
                  <a:lnTo>
                    <a:pt x="384175" y="306851"/>
                  </a:lnTo>
                  <a:lnTo>
                    <a:pt x="384493" y="298902"/>
                  </a:lnTo>
                  <a:lnTo>
                    <a:pt x="385129" y="291270"/>
                  </a:lnTo>
                  <a:lnTo>
                    <a:pt x="385765" y="283321"/>
                  </a:lnTo>
                  <a:lnTo>
                    <a:pt x="386719" y="275371"/>
                  </a:lnTo>
                  <a:lnTo>
                    <a:pt x="387673" y="267422"/>
                  </a:lnTo>
                  <a:lnTo>
                    <a:pt x="389263" y="259472"/>
                  </a:lnTo>
                  <a:lnTo>
                    <a:pt x="390535" y="251523"/>
                  </a:lnTo>
                  <a:lnTo>
                    <a:pt x="392443" y="243573"/>
                  </a:lnTo>
                  <a:lnTo>
                    <a:pt x="394351" y="235624"/>
                  </a:lnTo>
                  <a:lnTo>
                    <a:pt x="396577" y="227992"/>
                  </a:lnTo>
                  <a:lnTo>
                    <a:pt x="398802" y="220361"/>
                  </a:lnTo>
                  <a:lnTo>
                    <a:pt x="401346" y="212729"/>
                  </a:lnTo>
                  <a:lnTo>
                    <a:pt x="403890" y="204780"/>
                  </a:lnTo>
                  <a:lnTo>
                    <a:pt x="406752" y="197466"/>
                  </a:lnTo>
                  <a:lnTo>
                    <a:pt x="409614" y="190153"/>
                  </a:lnTo>
                  <a:lnTo>
                    <a:pt x="412794" y="183157"/>
                  </a:lnTo>
                  <a:lnTo>
                    <a:pt x="416609" y="176161"/>
                  </a:lnTo>
                  <a:lnTo>
                    <a:pt x="420107" y="169166"/>
                  </a:lnTo>
                  <a:lnTo>
                    <a:pt x="423605" y="162488"/>
                  </a:lnTo>
                  <a:lnTo>
                    <a:pt x="427421" y="155811"/>
                  </a:lnTo>
                  <a:lnTo>
                    <a:pt x="435688" y="142137"/>
                  </a:lnTo>
                  <a:lnTo>
                    <a:pt x="444274" y="129736"/>
                  </a:lnTo>
                  <a:lnTo>
                    <a:pt x="453495" y="117653"/>
                  </a:lnTo>
                  <a:lnTo>
                    <a:pt x="463352" y="105888"/>
                  </a:lnTo>
                  <a:lnTo>
                    <a:pt x="474164" y="94758"/>
                  </a:lnTo>
                  <a:lnTo>
                    <a:pt x="484975" y="83947"/>
                  </a:lnTo>
                  <a:lnTo>
                    <a:pt x="496104" y="74090"/>
                  </a:lnTo>
                  <a:lnTo>
                    <a:pt x="507870" y="64550"/>
                  </a:lnTo>
                  <a:lnTo>
                    <a:pt x="519953" y="55965"/>
                  </a:lnTo>
                  <a:lnTo>
                    <a:pt x="532990" y="47697"/>
                  </a:lnTo>
                  <a:lnTo>
                    <a:pt x="546027" y="39748"/>
                  </a:lnTo>
                  <a:lnTo>
                    <a:pt x="559383" y="32752"/>
                  </a:lnTo>
                  <a:lnTo>
                    <a:pt x="572738" y="26392"/>
                  </a:lnTo>
                  <a:lnTo>
                    <a:pt x="587047" y="20669"/>
                  </a:lnTo>
                  <a:lnTo>
                    <a:pt x="601356" y="15581"/>
                  </a:lnTo>
                  <a:lnTo>
                    <a:pt x="615983" y="11129"/>
                  </a:lnTo>
                  <a:lnTo>
                    <a:pt x="630610" y="7314"/>
                  </a:lnTo>
                  <a:lnTo>
                    <a:pt x="645873" y="4452"/>
                  </a:lnTo>
                  <a:lnTo>
                    <a:pt x="661137" y="2226"/>
                  </a:lnTo>
                  <a:lnTo>
                    <a:pt x="676400" y="636"/>
                  </a:lnTo>
                  <a:lnTo>
                    <a:pt x="684031" y="318"/>
                  </a:lnTo>
                  <a:lnTo>
                    <a:pt x="69166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72" name="KSO_Shape"/>
            <p:cNvSpPr>
              <a:spLocks/>
            </p:cNvSpPr>
            <p:nvPr/>
          </p:nvSpPr>
          <p:spPr bwMode="auto">
            <a:xfrm flipH="1">
              <a:off x="1840529" y="2959680"/>
              <a:ext cx="277812" cy="631391"/>
            </a:xfrm>
            <a:custGeom>
              <a:avLst/>
              <a:gdLst/>
              <a:ahLst/>
              <a:cxnLst/>
              <a:rect l="0" t="0" r="r" b="b"/>
              <a:pathLst>
                <a:path w="1397000" h="3173413">
                  <a:moveTo>
                    <a:pt x="389979" y="723900"/>
                  </a:moveTo>
                  <a:lnTo>
                    <a:pt x="405857" y="724218"/>
                  </a:lnTo>
                  <a:lnTo>
                    <a:pt x="419513" y="724852"/>
                  </a:lnTo>
                  <a:lnTo>
                    <a:pt x="423959" y="724535"/>
                  </a:lnTo>
                  <a:lnTo>
                    <a:pt x="428405" y="724535"/>
                  </a:lnTo>
                  <a:lnTo>
                    <a:pt x="969230" y="724535"/>
                  </a:lnTo>
                  <a:lnTo>
                    <a:pt x="973677" y="724535"/>
                  </a:lnTo>
                  <a:lnTo>
                    <a:pt x="978123" y="724852"/>
                  </a:lnTo>
                  <a:lnTo>
                    <a:pt x="991461" y="724218"/>
                  </a:lnTo>
                  <a:lnTo>
                    <a:pt x="1007339" y="723900"/>
                  </a:lnTo>
                  <a:lnTo>
                    <a:pt x="1023853" y="724218"/>
                  </a:lnTo>
                  <a:lnTo>
                    <a:pt x="1041637" y="725170"/>
                  </a:lnTo>
                  <a:lnTo>
                    <a:pt x="1051164" y="725805"/>
                  </a:lnTo>
                  <a:lnTo>
                    <a:pt x="1061009" y="727074"/>
                  </a:lnTo>
                  <a:lnTo>
                    <a:pt x="1071171" y="728344"/>
                  </a:lnTo>
                  <a:lnTo>
                    <a:pt x="1082286" y="729931"/>
                  </a:lnTo>
                  <a:lnTo>
                    <a:pt x="1093084" y="731835"/>
                  </a:lnTo>
                  <a:lnTo>
                    <a:pt x="1104199" y="734057"/>
                  </a:lnTo>
                  <a:lnTo>
                    <a:pt x="1115631" y="736914"/>
                  </a:lnTo>
                  <a:lnTo>
                    <a:pt x="1127064" y="739771"/>
                  </a:lnTo>
                  <a:lnTo>
                    <a:pt x="1139132" y="743263"/>
                  </a:lnTo>
                  <a:lnTo>
                    <a:pt x="1151199" y="747389"/>
                  </a:lnTo>
                  <a:lnTo>
                    <a:pt x="1163585" y="751833"/>
                  </a:lnTo>
                  <a:lnTo>
                    <a:pt x="1175652" y="756912"/>
                  </a:lnTo>
                  <a:lnTo>
                    <a:pt x="1188355" y="762308"/>
                  </a:lnTo>
                  <a:lnTo>
                    <a:pt x="1201058" y="768656"/>
                  </a:lnTo>
                  <a:lnTo>
                    <a:pt x="1213443" y="775639"/>
                  </a:lnTo>
                  <a:lnTo>
                    <a:pt x="1225829" y="782940"/>
                  </a:lnTo>
                  <a:lnTo>
                    <a:pt x="1238214" y="791193"/>
                  </a:lnTo>
                  <a:lnTo>
                    <a:pt x="1250917" y="800080"/>
                  </a:lnTo>
                  <a:lnTo>
                    <a:pt x="1262985" y="809920"/>
                  </a:lnTo>
                  <a:lnTo>
                    <a:pt x="1274735" y="820713"/>
                  </a:lnTo>
                  <a:lnTo>
                    <a:pt x="1286167" y="831822"/>
                  </a:lnTo>
                  <a:lnTo>
                    <a:pt x="1291884" y="837536"/>
                  </a:lnTo>
                  <a:lnTo>
                    <a:pt x="1297600" y="843567"/>
                  </a:lnTo>
                  <a:lnTo>
                    <a:pt x="1303316" y="849598"/>
                  </a:lnTo>
                  <a:lnTo>
                    <a:pt x="1308715" y="855946"/>
                  </a:lnTo>
                  <a:lnTo>
                    <a:pt x="1313796" y="862612"/>
                  </a:lnTo>
                  <a:lnTo>
                    <a:pt x="1318877" y="869277"/>
                  </a:lnTo>
                  <a:lnTo>
                    <a:pt x="1323959" y="876578"/>
                  </a:lnTo>
                  <a:lnTo>
                    <a:pt x="1328722" y="883879"/>
                  </a:lnTo>
                  <a:lnTo>
                    <a:pt x="1333486" y="891179"/>
                  </a:lnTo>
                  <a:lnTo>
                    <a:pt x="1337932" y="898480"/>
                  </a:lnTo>
                  <a:lnTo>
                    <a:pt x="1342378" y="906098"/>
                  </a:lnTo>
                  <a:lnTo>
                    <a:pt x="1346824" y="914033"/>
                  </a:lnTo>
                  <a:lnTo>
                    <a:pt x="1350952" y="922286"/>
                  </a:lnTo>
                  <a:lnTo>
                    <a:pt x="1355081" y="930539"/>
                  </a:lnTo>
                  <a:lnTo>
                    <a:pt x="1360162" y="941966"/>
                  </a:lnTo>
                  <a:lnTo>
                    <a:pt x="1364925" y="953393"/>
                  </a:lnTo>
                  <a:lnTo>
                    <a:pt x="1369054" y="965138"/>
                  </a:lnTo>
                  <a:lnTo>
                    <a:pt x="1373182" y="977199"/>
                  </a:lnTo>
                  <a:lnTo>
                    <a:pt x="1376993" y="989579"/>
                  </a:lnTo>
                  <a:lnTo>
                    <a:pt x="1380486" y="1002275"/>
                  </a:lnTo>
                  <a:lnTo>
                    <a:pt x="1383662" y="1014972"/>
                  </a:lnTo>
                  <a:lnTo>
                    <a:pt x="1386520" y="1028304"/>
                  </a:lnTo>
                  <a:lnTo>
                    <a:pt x="1389061" y="1041953"/>
                  </a:lnTo>
                  <a:lnTo>
                    <a:pt x="1390966" y="1055284"/>
                  </a:lnTo>
                  <a:lnTo>
                    <a:pt x="1392872" y="1069251"/>
                  </a:lnTo>
                  <a:lnTo>
                    <a:pt x="1394460" y="1083534"/>
                  </a:lnTo>
                  <a:lnTo>
                    <a:pt x="1395730" y="1098136"/>
                  </a:lnTo>
                  <a:lnTo>
                    <a:pt x="1396365" y="1113054"/>
                  </a:lnTo>
                  <a:lnTo>
                    <a:pt x="1397000" y="1127973"/>
                  </a:lnTo>
                  <a:lnTo>
                    <a:pt x="1397000" y="1143209"/>
                  </a:lnTo>
                  <a:lnTo>
                    <a:pt x="1397000" y="1159397"/>
                  </a:lnTo>
                  <a:lnTo>
                    <a:pt x="1396365" y="1175903"/>
                  </a:lnTo>
                  <a:lnTo>
                    <a:pt x="1395412" y="1192726"/>
                  </a:lnTo>
                  <a:lnTo>
                    <a:pt x="1394142" y="1210184"/>
                  </a:lnTo>
                  <a:lnTo>
                    <a:pt x="1392554" y="1227642"/>
                  </a:lnTo>
                  <a:lnTo>
                    <a:pt x="1390331" y="1245417"/>
                  </a:lnTo>
                  <a:lnTo>
                    <a:pt x="1388108" y="1263828"/>
                  </a:lnTo>
                  <a:lnTo>
                    <a:pt x="1385250" y="1282238"/>
                  </a:lnTo>
                  <a:lnTo>
                    <a:pt x="1382074" y="1301283"/>
                  </a:lnTo>
                  <a:lnTo>
                    <a:pt x="1378263" y="1320646"/>
                  </a:lnTo>
                  <a:lnTo>
                    <a:pt x="1374453" y="1340325"/>
                  </a:lnTo>
                  <a:lnTo>
                    <a:pt x="1370007" y="1360323"/>
                  </a:lnTo>
                  <a:lnTo>
                    <a:pt x="1365243" y="1380955"/>
                  </a:lnTo>
                  <a:lnTo>
                    <a:pt x="1359844" y="1401904"/>
                  </a:lnTo>
                  <a:lnTo>
                    <a:pt x="1354446" y="1423171"/>
                  </a:lnTo>
                  <a:lnTo>
                    <a:pt x="1347777" y="1445073"/>
                  </a:lnTo>
                  <a:lnTo>
                    <a:pt x="1341425" y="1466975"/>
                  </a:lnTo>
                  <a:lnTo>
                    <a:pt x="1334438" y="1489829"/>
                  </a:lnTo>
                  <a:lnTo>
                    <a:pt x="1326817" y="1512683"/>
                  </a:lnTo>
                  <a:lnTo>
                    <a:pt x="1319195" y="1536172"/>
                  </a:lnTo>
                  <a:lnTo>
                    <a:pt x="1310621" y="1560296"/>
                  </a:lnTo>
                  <a:lnTo>
                    <a:pt x="1302046" y="1584737"/>
                  </a:lnTo>
                  <a:lnTo>
                    <a:pt x="1292201" y="1609813"/>
                  </a:lnTo>
                  <a:lnTo>
                    <a:pt x="1282357" y="1634889"/>
                  </a:lnTo>
                  <a:lnTo>
                    <a:pt x="1272194" y="1660917"/>
                  </a:lnTo>
                  <a:lnTo>
                    <a:pt x="1261397" y="1687263"/>
                  </a:lnTo>
                  <a:lnTo>
                    <a:pt x="1250282" y="1714244"/>
                  </a:lnTo>
                  <a:lnTo>
                    <a:pt x="1237897" y="1741541"/>
                  </a:lnTo>
                  <a:lnTo>
                    <a:pt x="1225829" y="1769474"/>
                  </a:lnTo>
                  <a:lnTo>
                    <a:pt x="1212808" y="1797724"/>
                  </a:lnTo>
                  <a:lnTo>
                    <a:pt x="1199470" y="1826927"/>
                  </a:lnTo>
                  <a:lnTo>
                    <a:pt x="1185180" y="1856447"/>
                  </a:lnTo>
                  <a:lnTo>
                    <a:pt x="1182957" y="1861208"/>
                  </a:lnTo>
                  <a:lnTo>
                    <a:pt x="1180416" y="1865652"/>
                  </a:lnTo>
                  <a:lnTo>
                    <a:pt x="1177558" y="1870096"/>
                  </a:lnTo>
                  <a:lnTo>
                    <a:pt x="1174382" y="1874540"/>
                  </a:lnTo>
                  <a:lnTo>
                    <a:pt x="1171206" y="1878666"/>
                  </a:lnTo>
                  <a:lnTo>
                    <a:pt x="1168031" y="1882792"/>
                  </a:lnTo>
                  <a:lnTo>
                    <a:pt x="1164537" y="1886284"/>
                  </a:lnTo>
                  <a:lnTo>
                    <a:pt x="1160726" y="1889776"/>
                  </a:lnTo>
                  <a:lnTo>
                    <a:pt x="1156916" y="1893267"/>
                  </a:lnTo>
                  <a:lnTo>
                    <a:pt x="1153105" y="1896441"/>
                  </a:lnTo>
                  <a:lnTo>
                    <a:pt x="1148976" y="1899298"/>
                  </a:lnTo>
                  <a:lnTo>
                    <a:pt x="1144848" y="1902155"/>
                  </a:lnTo>
                  <a:lnTo>
                    <a:pt x="1140719" y="1904694"/>
                  </a:lnTo>
                  <a:lnTo>
                    <a:pt x="1136273" y="1907234"/>
                  </a:lnTo>
                  <a:lnTo>
                    <a:pt x="1131510" y="1909456"/>
                  </a:lnTo>
                  <a:lnTo>
                    <a:pt x="1126746" y="1911360"/>
                  </a:lnTo>
                  <a:lnTo>
                    <a:pt x="1105151" y="1731702"/>
                  </a:lnTo>
                  <a:lnTo>
                    <a:pt x="1105151" y="1469197"/>
                  </a:lnTo>
                  <a:lnTo>
                    <a:pt x="1114043" y="1442851"/>
                  </a:lnTo>
                  <a:lnTo>
                    <a:pt x="1122300" y="1416823"/>
                  </a:lnTo>
                  <a:lnTo>
                    <a:pt x="1129922" y="1391747"/>
                  </a:lnTo>
                  <a:lnTo>
                    <a:pt x="1137226" y="1367623"/>
                  </a:lnTo>
                  <a:lnTo>
                    <a:pt x="1143260" y="1344452"/>
                  </a:lnTo>
                  <a:lnTo>
                    <a:pt x="1148976" y="1322233"/>
                  </a:lnTo>
                  <a:lnTo>
                    <a:pt x="1153740" y="1300331"/>
                  </a:lnTo>
                  <a:lnTo>
                    <a:pt x="1158186" y="1280016"/>
                  </a:lnTo>
                  <a:lnTo>
                    <a:pt x="1161997" y="1259701"/>
                  </a:lnTo>
                  <a:lnTo>
                    <a:pt x="1165172" y="1240656"/>
                  </a:lnTo>
                  <a:lnTo>
                    <a:pt x="1167713" y="1222563"/>
                  </a:lnTo>
                  <a:lnTo>
                    <a:pt x="1169936" y="1205105"/>
                  </a:lnTo>
                  <a:lnTo>
                    <a:pt x="1171524" y="1188282"/>
                  </a:lnTo>
                  <a:lnTo>
                    <a:pt x="1172477" y="1172729"/>
                  </a:lnTo>
                  <a:lnTo>
                    <a:pt x="1173112" y="1157493"/>
                  </a:lnTo>
                  <a:lnTo>
                    <a:pt x="1173112" y="1143209"/>
                  </a:lnTo>
                  <a:lnTo>
                    <a:pt x="1173112" y="1132734"/>
                  </a:lnTo>
                  <a:lnTo>
                    <a:pt x="1172794" y="1122894"/>
                  </a:lnTo>
                  <a:lnTo>
                    <a:pt x="1172159" y="1113372"/>
                  </a:lnTo>
                  <a:lnTo>
                    <a:pt x="1171524" y="1104484"/>
                  </a:lnTo>
                  <a:lnTo>
                    <a:pt x="1170571" y="1095596"/>
                  </a:lnTo>
                  <a:lnTo>
                    <a:pt x="1169619" y="1087343"/>
                  </a:lnTo>
                  <a:lnTo>
                    <a:pt x="1168348" y="1079726"/>
                  </a:lnTo>
                  <a:lnTo>
                    <a:pt x="1166760" y="1072107"/>
                  </a:lnTo>
                  <a:lnTo>
                    <a:pt x="1165490" y="1065124"/>
                  </a:lnTo>
                  <a:lnTo>
                    <a:pt x="1163902" y="1058459"/>
                  </a:lnTo>
                  <a:lnTo>
                    <a:pt x="1161997" y="1052110"/>
                  </a:lnTo>
                  <a:lnTo>
                    <a:pt x="1160091" y="1046079"/>
                  </a:lnTo>
                  <a:lnTo>
                    <a:pt x="1156280" y="1034970"/>
                  </a:lnTo>
                  <a:lnTo>
                    <a:pt x="1152152" y="1025130"/>
                  </a:lnTo>
                  <a:lnTo>
                    <a:pt x="1147706" y="1016559"/>
                  </a:lnTo>
                  <a:lnTo>
                    <a:pt x="1143260" y="1008941"/>
                  </a:lnTo>
                  <a:lnTo>
                    <a:pt x="1138496" y="1001958"/>
                  </a:lnTo>
                  <a:lnTo>
                    <a:pt x="1133733" y="995927"/>
                  </a:lnTo>
                  <a:lnTo>
                    <a:pt x="1128334" y="990531"/>
                  </a:lnTo>
                  <a:lnTo>
                    <a:pt x="1123253" y="985135"/>
                  </a:lnTo>
                  <a:lnTo>
                    <a:pt x="1117854" y="980374"/>
                  </a:lnTo>
                  <a:lnTo>
                    <a:pt x="1112456" y="976247"/>
                  </a:lnTo>
                  <a:lnTo>
                    <a:pt x="1108645" y="973390"/>
                  </a:lnTo>
                  <a:lnTo>
                    <a:pt x="1104516" y="970851"/>
                  </a:lnTo>
                  <a:lnTo>
                    <a:pt x="1100388" y="968629"/>
                  </a:lnTo>
                  <a:lnTo>
                    <a:pt x="1095942" y="966407"/>
                  </a:lnTo>
                  <a:lnTo>
                    <a:pt x="1086732" y="962281"/>
                  </a:lnTo>
                  <a:lnTo>
                    <a:pt x="1076887" y="958789"/>
                  </a:lnTo>
                  <a:lnTo>
                    <a:pt x="1076887" y="1218437"/>
                  </a:lnTo>
                  <a:lnTo>
                    <a:pt x="1076887" y="1545377"/>
                  </a:lnTo>
                  <a:lnTo>
                    <a:pt x="1076887" y="1733289"/>
                  </a:lnTo>
                  <a:lnTo>
                    <a:pt x="1099753" y="1918661"/>
                  </a:lnTo>
                  <a:lnTo>
                    <a:pt x="1228052" y="2979788"/>
                  </a:lnTo>
                  <a:lnTo>
                    <a:pt x="1228687" y="2988676"/>
                  </a:lnTo>
                  <a:lnTo>
                    <a:pt x="1229005" y="2997564"/>
                  </a:lnTo>
                  <a:lnTo>
                    <a:pt x="1229005" y="3006134"/>
                  </a:lnTo>
                  <a:lnTo>
                    <a:pt x="1228687" y="3014704"/>
                  </a:lnTo>
                  <a:lnTo>
                    <a:pt x="1227734" y="3023275"/>
                  </a:lnTo>
                  <a:lnTo>
                    <a:pt x="1226464" y="3031527"/>
                  </a:lnTo>
                  <a:lnTo>
                    <a:pt x="1224558" y="3040098"/>
                  </a:lnTo>
                  <a:lnTo>
                    <a:pt x="1222653" y="3048351"/>
                  </a:lnTo>
                  <a:lnTo>
                    <a:pt x="1220112" y="3056286"/>
                  </a:lnTo>
                  <a:lnTo>
                    <a:pt x="1217254" y="3063904"/>
                  </a:lnTo>
                  <a:lnTo>
                    <a:pt x="1213761" y="3071522"/>
                  </a:lnTo>
                  <a:lnTo>
                    <a:pt x="1210268" y="3079140"/>
                  </a:lnTo>
                  <a:lnTo>
                    <a:pt x="1206457" y="3086441"/>
                  </a:lnTo>
                  <a:lnTo>
                    <a:pt x="1202011" y="3093741"/>
                  </a:lnTo>
                  <a:lnTo>
                    <a:pt x="1197565" y="3100724"/>
                  </a:lnTo>
                  <a:lnTo>
                    <a:pt x="1192484" y="3107073"/>
                  </a:lnTo>
                  <a:lnTo>
                    <a:pt x="1187085" y="3113739"/>
                  </a:lnTo>
                  <a:lnTo>
                    <a:pt x="1181369" y="3119770"/>
                  </a:lnTo>
                  <a:lnTo>
                    <a:pt x="1175652" y="3125483"/>
                  </a:lnTo>
                  <a:lnTo>
                    <a:pt x="1169301" y="3131197"/>
                  </a:lnTo>
                  <a:lnTo>
                    <a:pt x="1162949" y="3136275"/>
                  </a:lnTo>
                  <a:lnTo>
                    <a:pt x="1156280" y="3141354"/>
                  </a:lnTo>
                  <a:lnTo>
                    <a:pt x="1149611" y="3146433"/>
                  </a:lnTo>
                  <a:lnTo>
                    <a:pt x="1142307" y="3150559"/>
                  </a:lnTo>
                  <a:lnTo>
                    <a:pt x="1135003" y="3154685"/>
                  </a:lnTo>
                  <a:lnTo>
                    <a:pt x="1127064" y="3158177"/>
                  </a:lnTo>
                  <a:lnTo>
                    <a:pt x="1119125" y="3161669"/>
                  </a:lnTo>
                  <a:lnTo>
                    <a:pt x="1111185" y="3164525"/>
                  </a:lnTo>
                  <a:lnTo>
                    <a:pt x="1102928" y="3167065"/>
                  </a:lnTo>
                  <a:lnTo>
                    <a:pt x="1094671" y="3169287"/>
                  </a:lnTo>
                  <a:lnTo>
                    <a:pt x="1085779" y="3170874"/>
                  </a:lnTo>
                  <a:lnTo>
                    <a:pt x="1076887" y="3172143"/>
                  </a:lnTo>
                  <a:lnTo>
                    <a:pt x="1067995" y="3173096"/>
                  </a:lnTo>
                  <a:lnTo>
                    <a:pt x="1059421" y="3173413"/>
                  </a:lnTo>
                  <a:lnTo>
                    <a:pt x="1050529" y="3173413"/>
                  </a:lnTo>
                  <a:lnTo>
                    <a:pt x="1041955" y="3172778"/>
                  </a:lnTo>
                  <a:lnTo>
                    <a:pt x="1033380" y="3171826"/>
                  </a:lnTo>
                  <a:lnTo>
                    <a:pt x="1025123" y="3170556"/>
                  </a:lnTo>
                  <a:lnTo>
                    <a:pt x="1016549" y="3168969"/>
                  </a:lnTo>
                  <a:lnTo>
                    <a:pt x="1008292" y="3166747"/>
                  </a:lnTo>
                  <a:lnTo>
                    <a:pt x="1000353" y="3164208"/>
                  </a:lnTo>
                  <a:lnTo>
                    <a:pt x="992731" y="3161351"/>
                  </a:lnTo>
                  <a:lnTo>
                    <a:pt x="985109" y="3158177"/>
                  </a:lnTo>
                  <a:lnTo>
                    <a:pt x="977487" y="3154368"/>
                  </a:lnTo>
                  <a:lnTo>
                    <a:pt x="970183" y="3150559"/>
                  </a:lnTo>
                  <a:lnTo>
                    <a:pt x="962879" y="3146433"/>
                  </a:lnTo>
                  <a:lnTo>
                    <a:pt x="955892" y="3141354"/>
                  </a:lnTo>
                  <a:lnTo>
                    <a:pt x="949541" y="3136275"/>
                  </a:lnTo>
                  <a:lnTo>
                    <a:pt x="943190" y="3131197"/>
                  </a:lnTo>
                  <a:lnTo>
                    <a:pt x="936838" y="3125483"/>
                  </a:lnTo>
                  <a:lnTo>
                    <a:pt x="931122" y="3119770"/>
                  </a:lnTo>
                  <a:lnTo>
                    <a:pt x="925406" y="3113739"/>
                  </a:lnTo>
                  <a:lnTo>
                    <a:pt x="920324" y="3107390"/>
                  </a:lnTo>
                  <a:lnTo>
                    <a:pt x="915243" y="3100724"/>
                  </a:lnTo>
                  <a:lnTo>
                    <a:pt x="910162" y="3093741"/>
                  </a:lnTo>
                  <a:lnTo>
                    <a:pt x="906034" y="3086123"/>
                  </a:lnTo>
                  <a:lnTo>
                    <a:pt x="901905" y="3078823"/>
                  </a:lnTo>
                  <a:lnTo>
                    <a:pt x="898412" y="3071205"/>
                  </a:lnTo>
                  <a:lnTo>
                    <a:pt x="894919" y="3063587"/>
                  </a:lnTo>
                  <a:lnTo>
                    <a:pt x="892060" y="3055334"/>
                  </a:lnTo>
                  <a:lnTo>
                    <a:pt x="889520" y="3047081"/>
                  </a:lnTo>
                  <a:lnTo>
                    <a:pt x="887614" y="3038828"/>
                  </a:lnTo>
                  <a:lnTo>
                    <a:pt x="885709" y="3029940"/>
                  </a:lnTo>
                  <a:lnTo>
                    <a:pt x="884439" y="3021053"/>
                  </a:lnTo>
                  <a:lnTo>
                    <a:pt x="748518" y="1897076"/>
                  </a:lnTo>
                  <a:lnTo>
                    <a:pt x="649118" y="1897076"/>
                  </a:lnTo>
                  <a:lnTo>
                    <a:pt x="512879" y="3021053"/>
                  </a:lnTo>
                  <a:lnTo>
                    <a:pt x="511609" y="3029940"/>
                  </a:lnTo>
                  <a:lnTo>
                    <a:pt x="510021" y="3038828"/>
                  </a:lnTo>
                  <a:lnTo>
                    <a:pt x="507798" y="3047081"/>
                  </a:lnTo>
                  <a:lnTo>
                    <a:pt x="505258" y="3055334"/>
                  </a:lnTo>
                  <a:lnTo>
                    <a:pt x="502399" y="3063587"/>
                  </a:lnTo>
                  <a:lnTo>
                    <a:pt x="498906" y="3071205"/>
                  </a:lnTo>
                  <a:lnTo>
                    <a:pt x="495413" y="3078823"/>
                  </a:lnTo>
                  <a:lnTo>
                    <a:pt x="491284" y="3086123"/>
                  </a:lnTo>
                  <a:lnTo>
                    <a:pt x="487156" y="3093741"/>
                  </a:lnTo>
                  <a:lnTo>
                    <a:pt x="482392" y="3100724"/>
                  </a:lnTo>
                  <a:lnTo>
                    <a:pt x="477311" y="3107390"/>
                  </a:lnTo>
                  <a:lnTo>
                    <a:pt x="472230" y="3113739"/>
                  </a:lnTo>
                  <a:lnTo>
                    <a:pt x="466196" y="3119770"/>
                  </a:lnTo>
                  <a:lnTo>
                    <a:pt x="460480" y="3125483"/>
                  </a:lnTo>
                  <a:lnTo>
                    <a:pt x="454446" y="3131197"/>
                  </a:lnTo>
                  <a:lnTo>
                    <a:pt x="447777" y="3136275"/>
                  </a:lnTo>
                  <a:lnTo>
                    <a:pt x="441426" y="3141354"/>
                  </a:lnTo>
                  <a:lnTo>
                    <a:pt x="434439" y="3146433"/>
                  </a:lnTo>
                  <a:lnTo>
                    <a:pt x="427452" y="3150559"/>
                  </a:lnTo>
                  <a:lnTo>
                    <a:pt x="420148" y="3154368"/>
                  </a:lnTo>
                  <a:lnTo>
                    <a:pt x="412209" y="3158177"/>
                  </a:lnTo>
                  <a:lnTo>
                    <a:pt x="404587" y="3161351"/>
                  </a:lnTo>
                  <a:lnTo>
                    <a:pt x="396965" y="3164208"/>
                  </a:lnTo>
                  <a:lnTo>
                    <a:pt x="389026" y="3166747"/>
                  </a:lnTo>
                  <a:lnTo>
                    <a:pt x="380769" y="3168969"/>
                  </a:lnTo>
                  <a:lnTo>
                    <a:pt x="372512" y="3170556"/>
                  </a:lnTo>
                  <a:lnTo>
                    <a:pt x="364256" y="3171826"/>
                  </a:lnTo>
                  <a:lnTo>
                    <a:pt x="355363" y="3172778"/>
                  </a:lnTo>
                  <a:lnTo>
                    <a:pt x="346789" y="3173413"/>
                  </a:lnTo>
                  <a:lnTo>
                    <a:pt x="338215" y="3173413"/>
                  </a:lnTo>
                  <a:lnTo>
                    <a:pt x="329323" y="3173096"/>
                  </a:lnTo>
                  <a:lnTo>
                    <a:pt x="320431" y="3172143"/>
                  </a:lnTo>
                  <a:lnTo>
                    <a:pt x="311856" y="3170874"/>
                  </a:lnTo>
                  <a:lnTo>
                    <a:pt x="302964" y="3169287"/>
                  </a:lnTo>
                  <a:lnTo>
                    <a:pt x="294390" y="3167065"/>
                  </a:lnTo>
                  <a:lnTo>
                    <a:pt x="286133" y="3164525"/>
                  </a:lnTo>
                  <a:lnTo>
                    <a:pt x="278193" y="3161669"/>
                  </a:lnTo>
                  <a:lnTo>
                    <a:pt x="270254" y="3158177"/>
                  </a:lnTo>
                  <a:lnTo>
                    <a:pt x="262632" y="3154685"/>
                  </a:lnTo>
                  <a:lnTo>
                    <a:pt x="255328" y="3150559"/>
                  </a:lnTo>
                  <a:lnTo>
                    <a:pt x="248024" y="3146433"/>
                  </a:lnTo>
                  <a:lnTo>
                    <a:pt x="241038" y="3141354"/>
                  </a:lnTo>
                  <a:lnTo>
                    <a:pt x="234369" y="3136275"/>
                  </a:lnTo>
                  <a:lnTo>
                    <a:pt x="228017" y="3131197"/>
                  </a:lnTo>
                  <a:lnTo>
                    <a:pt x="221666" y="3125483"/>
                  </a:lnTo>
                  <a:lnTo>
                    <a:pt x="215949" y="3119770"/>
                  </a:lnTo>
                  <a:lnTo>
                    <a:pt x="210551" y="3113739"/>
                  </a:lnTo>
                  <a:lnTo>
                    <a:pt x="205152" y="3107073"/>
                  </a:lnTo>
                  <a:lnTo>
                    <a:pt x="200071" y="3100724"/>
                  </a:lnTo>
                  <a:lnTo>
                    <a:pt x="195625" y="3093741"/>
                  </a:lnTo>
                  <a:lnTo>
                    <a:pt x="190861" y="3086441"/>
                  </a:lnTo>
                  <a:lnTo>
                    <a:pt x="187050" y="3079140"/>
                  </a:lnTo>
                  <a:lnTo>
                    <a:pt x="183557" y="3071522"/>
                  </a:lnTo>
                  <a:lnTo>
                    <a:pt x="180064" y="3063904"/>
                  </a:lnTo>
                  <a:lnTo>
                    <a:pt x="177206" y="3056286"/>
                  </a:lnTo>
                  <a:lnTo>
                    <a:pt x="174665" y="3048351"/>
                  </a:lnTo>
                  <a:lnTo>
                    <a:pt x="172760" y="3040098"/>
                  </a:lnTo>
                  <a:lnTo>
                    <a:pt x="170854" y="3031527"/>
                  </a:lnTo>
                  <a:lnTo>
                    <a:pt x="169584" y="3023275"/>
                  </a:lnTo>
                  <a:lnTo>
                    <a:pt x="168631" y="3014704"/>
                  </a:lnTo>
                  <a:lnTo>
                    <a:pt x="168313" y="3006134"/>
                  </a:lnTo>
                  <a:lnTo>
                    <a:pt x="168313" y="2997564"/>
                  </a:lnTo>
                  <a:lnTo>
                    <a:pt x="168631" y="2988676"/>
                  </a:lnTo>
                  <a:lnTo>
                    <a:pt x="169584" y="2979788"/>
                  </a:lnTo>
                  <a:lnTo>
                    <a:pt x="297565" y="1918661"/>
                  </a:lnTo>
                  <a:lnTo>
                    <a:pt x="320431" y="1733289"/>
                  </a:lnTo>
                  <a:lnTo>
                    <a:pt x="320431" y="1545695"/>
                  </a:lnTo>
                  <a:lnTo>
                    <a:pt x="320431" y="1218437"/>
                  </a:lnTo>
                  <a:lnTo>
                    <a:pt x="320431" y="958472"/>
                  </a:lnTo>
                  <a:lnTo>
                    <a:pt x="315032" y="960376"/>
                  </a:lnTo>
                  <a:lnTo>
                    <a:pt x="309633" y="962598"/>
                  </a:lnTo>
                  <a:lnTo>
                    <a:pt x="299788" y="967360"/>
                  </a:lnTo>
                  <a:lnTo>
                    <a:pt x="295025" y="969899"/>
                  </a:lnTo>
                  <a:lnTo>
                    <a:pt x="290579" y="972438"/>
                  </a:lnTo>
                  <a:lnTo>
                    <a:pt x="286450" y="975295"/>
                  </a:lnTo>
                  <a:lnTo>
                    <a:pt x="282004" y="978152"/>
                  </a:lnTo>
                  <a:lnTo>
                    <a:pt x="277876" y="981326"/>
                  </a:lnTo>
                  <a:lnTo>
                    <a:pt x="274065" y="984817"/>
                  </a:lnTo>
                  <a:lnTo>
                    <a:pt x="270254" y="988944"/>
                  </a:lnTo>
                  <a:lnTo>
                    <a:pt x="266443" y="993070"/>
                  </a:lnTo>
                  <a:lnTo>
                    <a:pt x="262632" y="997514"/>
                  </a:lnTo>
                  <a:lnTo>
                    <a:pt x="259139" y="1002275"/>
                  </a:lnTo>
                  <a:lnTo>
                    <a:pt x="255646" y="1007354"/>
                  </a:lnTo>
                  <a:lnTo>
                    <a:pt x="252153" y="1012750"/>
                  </a:lnTo>
                  <a:lnTo>
                    <a:pt x="248342" y="1018781"/>
                  </a:lnTo>
                  <a:lnTo>
                    <a:pt x="245166" y="1025130"/>
                  </a:lnTo>
                  <a:lnTo>
                    <a:pt x="241038" y="1034970"/>
                  </a:lnTo>
                  <a:lnTo>
                    <a:pt x="236909" y="1046079"/>
                  </a:lnTo>
                  <a:lnTo>
                    <a:pt x="235321" y="1052110"/>
                  </a:lnTo>
                  <a:lnTo>
                    <a:pt x="233416" y="1058459"/>
                  </a:lnTo>
                  <a:lnTo>
                    <a:pt x="231828" y="1065124"/>
                  </a:lnTo>
                  <a:lnTo>
                    <a:pt x="230240" y="1072107"/>
                  </a:lnTo>
                  <a:lnTo>
                    <a:pt x="228970" y="1079726"/>
                  </a:lnTo>
                  <a:lnTo>
                    <a:pt x="227699" y="1087343"/>
                  </a:lnTo>
                  <a:lnTo>
                    <a:pt x="226747" y="1095596"/>
                  </a:lnTo>
                  <a:lnTo>
                    <a:pt x="225794" y="1104484"/>
                  </a:lnTo>
                  <a:lnTo>
                    <a:pt x="225159" y="1113372"/>
                  </a:lnTo>
                  <a:lnTo>
                    <a:pt x="224524" y="1122894"/>
                  </a:lnTo>
                  <a:lnTo>
                    <a:pt x="224206" y="1132734"/>
                  </a:lnTo>
                  <a:lnTo>
                    <a:pt x="223889" y="1143209"/>
                  </a:lnTo>
                  <a:lnTo>
                    <a:pt x="224206" y="1157493"/>
                  </a:lnTo>
                  <a:lnTo>
                    <a:pt x="224841" y="1172729"/>
                  </a:lnTo>
                  <a:lnTo>
                    <a:pt x="225794" y="1188282"/>
                  </a:lnTo>
                  <a:lnTo>
                    <a:pt x="227382" y="1205105"/>
                  </a:lnTo>
                  <a:lnTo>
                    <a:pt x="229605" y="1222563"/>
                  </a:lnTo>
                  <a:lnTo>
                    <a:pt x="232146" y="1240974"/>
                  </a:lnTo>
                  <a:lnTo>
                    <a:pt x="235321" y="1260019"/>
                  </a:lnTo>
                  <a:lnTo>
                    <a:pt x="239132" y="1280016"/>
                  </a:lnTo>
                  <a:lnTo>
                    <a:pt x="243578" y="1300648"/>
                  </a:lnTo>
                  <a:lnTo>
                    <a:pt x="248342" y="1322233"/>
                  </a:lnTo>
                  <a:lnTo>
                    <a:pt x="254376" y="1344769"/>
                  </a:lnTo>
                  <a:lnTo>
                    <a:pt x="260409" y="1367941"/>
                  </a:lnTo>
                  <a:lnTo>
                    <a:pt x="267396" y="1392065"/>
                  </a:lnTo>
                  <a:lnTo>
                    <a:pt x="275018" y="1416823"/>
                  </a:lnTo>
                  <a:lnTo>
                    <a:pt x="283275" y="1442851"/>
                  </a:lnTo>
                  <a:lnTo>
                    <a:pt x="292167" y="1469514"/>
                  </a:lnTo>
                  <a:lnTo>
                    <a:pt x="292167" y="1731384"/>
                  </a:lnTo>
                  <a:lnTo>
                    <a:pt x="270572" y="1911360"/>
                  </a:lnTo>
                  <a:lnTo>
                    <a:pt x="266126" y="1909456"/>
                  </a:lnTo>
                  <a:lnTo>
                    <a:pt x="261362" y="1907234"/>
                  </a:lnTo>
                  <a:lnTo>
                    <a:pt x="257234" y="1904694"/>
                  </a:lnTo>
                  <a:lnTo>
                    <a:pt x="252788" y="1902155"/>
                  </a:lnTo>
                  <a:lnTo>
                    <a:pt x="248342" y="1899298"/>
                  </a:lnTo>
                  <a:lnTo>
                    <a:pt x="244213" y="1896441"/>
                  </a:lnTo>
                  <a:lnTo>
                    <a:pt x="240402" y="1893267"/>
                  </a:lnTo>
                  <a:lnTo>
                    <a:pt x="236592" y="1889776"/>
                  </a:lnTo>
                  <a:lnTo>
                    <a:pt x="232781" y="1886284"/>
                  </a:lnTo>
                  <a:lnTo>
                    <a:pt x="229287" y="1882792"/>
                  </a:lnTo>
                  <a:lnTo>
                    <a:pt x="226112" y="1878666"/>
                  </a:lnTo>
                  <a:lnTo>
                    <a:pt x="222936" y="1874540"/>
                  </a:lnTo>
                  <a:lnTo>
                    <a:pt x="219760" y="1870096"/>
                  </a:lnTo>
                  <a:lnTo>
                    <a:pt x="216902" y="1865652"/>
                  </a:lnTo>
                  <a:lnTo>
                    <a:pt x="214361" y="1861208"/>
                  </a:lnTo>
                  <a:lnTo>
                    <a:pt x="212138" y="1856447"/>
                  </a:lnTo>
                  <a:lnTo>
                    <a:pt x="198165" y="1826927"/>
                  </a:lnTo>
                  <a:lnTo>
                    <a:pt x="184510" y="1797724"/>
                  </a:lnTo>
                  <a:lnTo>
                    <a:pt x="171489" y="1769474"/>
                  </a:lnTo>
                  <a:lnTo>
                    <a:pt x="159421" y="1741541"/>
                  </a:lnTo>
                  <a:lnTo>
                    <a:pt x="147354" y="1714244"/>
                  </a:lnTo>
                  <a:lnTo>
                    <a:pt x="135921" y="1687263"/>
                  </a:lnTo>
                  <a:lnTo>
                    <a:pt x="125124" y="1660917"/>
                  </a:lnTo>
                  <a:lnTo>
                    <a:pt x="114961" y="1634889"/>
                  </a:lnTo>
                  <a:lnTo>
                    <a:pt x="105117" y="1609813"/>
                  </a:lnTo>
                  <a:lnTo>
                    <a:pt x="95589" y="1584737"/>
                  </a:lnTo>
                  <a:lnTo>
                    <a:pt x="87015" y="1560296"/>
                  </a:lnTo>
                  <a:lnTo>
                    <a:pt x="78123" y="1536172"/>
                  </a:lnTo>
                  <a:lnTo>
                    <a:pt x="70184" y="1512683"/>
                  </a:lnTo>
                  <a:lnTo>
                    <a:pt x="62880" y="1489829"/>
                  </a:lnTo>
                  <a:lnTo>
                    <a:pt x="55893" y="1466975"/>
                  </a:lnTo>
                  <a:lnTo>
                    <a:pt x="49224" y="1445073"/>
                  </a:lnTo>
                  <a:lnTo>
                    <a:pt x="43190" y="1423171"/>
                  </a:lnTo>
                  <a:lnTo>
                    <a:pt x="37474" y="1401904"/>
                  </a:lnTo>
                  <a:lnTo>
                    <a:pt x="32393" y="1380955"/>
                  </a:lnTo>
                  <a:lnTo>
                    <a:pt x="27311" y="1360323"/>
                  </a:lnTo>
                  <a:lnTo>
                    <a:pt x="22865" y="1340325"/>
                  </a:lnTo>
                  <a:lnTo>
                    <a:pt x="18737" y="1320646"/>
                  </a:lnTo>
                  <a:lnTo>
                    <a:pt x="15244" y="1301283"/>
                  </a:lnTo>
                  <a:lnTo>
                    <a:pt x="12068" y="1282238"/>
                  </a:lnTo>
                  <a:lnTo>
                    <a:pt x="9210" y="1263828"/>
                  </a:lnTo>
                  <a:lnTo>
                    <a:pt x="6987" y="1245417"/>
                  </a:lnTo>
                  <a:lnTo>
                    <a:pt x="4764" y="1227642"/>
                  </a:lnTo>
                  <a:lnTo>
                    <a:pt x="3176" y="1210184"/>
                  </a:lnTo>
                  <a:lnTo>
                    <a:pt x="1906" y="1192726"/>
                  </a:lnTo>
                  <a:lnTo>
                    <a:pt x="953" y="1175903"/>
                  </a:lnTo>
                  <a:lnTo>
                    <a:pt x="318" y="1159397"/>
                  </a:lnTo>
                  <a:lnTo>
                    <a:pt x="0" y="1143209"/>
                  </a:lnTo>
                  <a:lnTo>
                    <a:pt x="318" y="1127973"/>
                  </a:lnTo>
                  <a:lnTo>
                    <a:pt x="953" y="1113054"/>
                  </a:lnTo>
                  <a:lnTo>
                    <a:pt x="1588" y="1098136"/>
                  </a:lnTo>
                  <a:lnTo>
                    <a:pt x="2858" y="1083534"/>
                  </a:lnTo>
                  <a:lnTo>
                    <a:pt x="4446" y="1069251"/>
                  </a:lnTo>
                  <a:lnTo>
                    <a:pt x="6034" y="1055284"/>
                  </a:lnTo>
                  <a:lnTo>
                    <a:pt x="8257" y="1041953"/>
                  </a:lnTo>
                  <a:lnTo>
                    <a:pt x="10798" y="1028304"/>
                  </a:lnTo>
                  <a:lnTo>
                    <a:pt x="13656" y="1014972"/>
                  </a:lnTo>
                  <a:lnTo>
                    <a:pt x="16832" y="1002275"/>
                  </a:lnTo>
                  <a:lnTo>
                    <a:pt x="20325" y="989579"/>
                  </a:lnTo>
                  <a:lnTo>
                    <a:pt x="23818" y="977199"/>
                  </a:lnTo>
                  <a:lnTo>
                    <a:pt x="27947" y="965138"/>
                  </a:lnTo>
                  <a:lnTo>
                    <a:pt x="32710" y="953393"/>
                  </a:lnTo>
                  <a:lnTo>
                    <a:pt x="37474" y="941966"/>
                  </a:lnTo>
                  <a:lnTo>
                    <a:pt x="42555" y="930539"/>
                  </a:lnTo>
                  <a:lnTo>
                    <a:pt x="47636" y="919429"/>
                  </a:lnTo>
                  <a:lnTo>
                    <a:pt x="53352" y="908955"/>
                  </a:lnTo>
                  <a:lnTo>
                    <a:pt x="59069" y="898797"/>
                  </a:lnTo>
                  <a:lnTo>
                    <a:pt x="65420" y="888640"/>
                  </a:lnTo>
                  <a:lnTo>
                    <a:pt x="71772" y="879117"/>
                  </a:lnTo>
                  <a:lnTo>
                    <a:pt x="78441" y="869595"/>
                  </a:lnTo>
                  <a:lnTo>
                    <a:pt x="85427" y="860390"/>
                  </a:lnTo>
                  <a:lnTo>
                    <a:pt x="92414" y="851819"/>
                  </a:lnTo>
                  <a:lnTo>
                    <a:pt x="99718" y="843567"/>
                  </a:lnTo>
                  <a:lnTo>
                    <a:pt x="107340" y="835314"/>
                  </a:lnTo>
                  <a:lnTo>
                    <a:pt x="114961" y="827696"/>
                  </a:lnTo>
                  <a:lnTo>
                    <a:pt x="122583" y="820078"/>
                  </a:lnTo>
                  <a:lnTo>
                    <a:pt x="130522" y="813094"/>
                  </a:lnTo>
                  <a:lnTo>
                    <a:pt x="138462" y="806429"/>
                  </a:lnTo>
                  <a:lnTo>
                    <a:pt x="146719" y="800080"/>
                  </a:lnTo>
                  <a:lnTo>
                    <a:pt x="154975" y="794049"/>
                  </a:lnTo>
                  <a:lnTo>
                    <a:pt x="163232" y="788653"/>
                  </a:lnTo>
                  <a:lnTo>
                    <a:pt x="171489" y="783257"/>
                  </a:lnTo>
                  <a:lnTo>
                    <a:pt x="179746" y="778179"/>
                  </a:lnTo>
                  <a:lnTo>
                    <a:pt x="188321" y="773417"/>
                  </a:lnTo>
                  <a:lnTo>
                    <a:pt x="196895" y="768973"/>
                  </a:lnTo>
                  <a:lnTo>
                    <a:pt x="205152" y="764530"/>
                  </a:lnTo>
                  <a:lnTo>
                    <a:pt x="213409" y="760403"/>
                  </a:lnTo>
                  <a:lnTo>
                    <a:pt x="221666" y="756912"/>
                  </a:lnTo>
                  <a:lnTo>
                    <a:pt x="229605" y="753420"/>
                  </a:lnTo>
                  <a:lnTo>
                    <a:pt x="237862" y="750246"/>
                  </a:lnTo>
                  <a:lnTo>
                    <a:pt x="245801" y="747389"/>
                  </a:lnTo>
                  <a:lnTo>
                    <a:pt x="254376" y="744532"/>
                  </a:lnTo>
                  <a:lnTo>
                    <a:pt x="269937" y="739771"/>
                  </a:lnTo>
                  <a:lnTo>
                    <a:pt x="285498" y="735645"/>
                  </a:lnTo>
                  <a:lnTo>
                    <a:pt x="300424" y="732470"/>
                  </a:lnTo>
                  <a:lnTo>
                    <a:pt x="315349" y="729931"/>
                  </a:lnTo>
                  <a:lnTo>
                    <a:pt x="329323" y="727709"/>
                  </a:lnTo>
                  <a:lnTo>
                    <a:pt x="342978" y="726439"/>
                  </a:lnTo>
                  <a:lnTo>
                    <a:pt x="355681" y="725170"/>
                  </a:lnTo>
                  <a:lnTo>
                    <a:pt x="368066" y="724535"/>
                  </a:lnTo>
                  <a:lnTo>
                    <a:pt x="379499" y="724218"/>
                  </a:lnTo>
                  <a:lnTo>
                    <a:pt x="389979" y="723900"/>
                  </a:lnTo>
                  <a:close/>
                  <a:moveTo>
                    <a:pt x="691663" y="0"/>
                  </a:moveTo>
                  <a:lnTo>
                    <a:pt x="699930" y="0"/>
                  </a:lnTo>
                  <a:lnTo>
                    <a:pt x="707562" y="0"/>
                  </a:lnTo>
                  <a:lnTo>
                    <a:pt x="715511" y="318"/>
                  </a:lnTo>
                  <a:lnTo>
                    <a:pt x="723143" y="954"/>
                  </a:lnTo>
                  <a:lnTo>
                    <a:pt x="731092" y="1590"/>
                  </a:lnTo>
                  <a:lnTo>
                    <a:pt x="739042" y="2544"/>
                  </a:lnTo>
                  <a:lnTo>
                    <a:pt x="746991" y="3498"/>
                  </a:lnTo>
                  <a:lnTo>
                    <a:pt x="754941" y="4770"/>
                  </a:lnTo>
                  <a:lnTo>
                    <a:pt x="762890" y="6360"/>
                  </a:lnTo>
                  <a:lnTo>
                    <a:pt x="770840" y="8268"/>
                  </a:lnTo>
                  <a:lnTo>
                    <a:pt x="778789" y="10175"/>
                  </a:lnTo>
                  <a:lnTo>
                    <a:pt x="786421" y="12083"/>
                  </a:lnTo>
                  <a:lnTo>
                    <a:pt x="794053" y="14627"/>
                  </a:lnTo>
                  <a:lnTo>
                    <a:pt x="801684" y="16853"/>
                  </a:lnTo>
                  <a:lnTo>
                    <a:pt x="809634" y="19715"/>
                  </a:lnTo>
                  <a:lnTo>
                    <a:pt x="816947" y="22577"/>
                  </a:lnTo>
                  <a:lnTo>
                    <a:pt x="824261" y="25438"/>
                  </a:lnTo>
                  <a:lnTo>
                    <a:pt x="831256" y="28618"/>
                  </a:lnTo>
                  <a:lnTo>
                    <a:pt x="838252" y="32116"/>
                  </a:lnTo>
                  <a:lnTo>
                    <a:pt x="845247" y="35614"/>
                  </a:lnTo>
                  <a:lnTo>
                    <a:pt x="851925" y="39112"/>
                  </a:lnTo>
                  <a:lnTo>
                    <a:pt x="858921" y="42927"/>
                  </a:lnTo>
                  <a:lnTo>
                    <a:pt x="872276" y="51513"/>
                  </a:lnTo>
                  <a:lnTo>
                    <a:pt x="884677" y="60098"/>
                  </a:lnTo>
                  <a:lnTo>
                    <a:pt x="896760" y="69320"/>
                  </a:lnTo>
                  <a:lnTo>
                    <a:pt x="908526" y="79177"/>
                  </a:lnTo>
                  <a:lnTo>
                    <a:pt x="919655" y="89353"/>
                  </a:lnTo>
                  <a:lnTo>
                    <a:pt x="930466" y="100482"/>
                  </a:lnTo>
                  <a:lnTo>
                    <a:pt x="940324" y="111929"/>
                  </a:lnTo>
                  <a:lnTo>
                    <a:pt x="949863" y="123695"/>
                  </a:lnTo>
                  <a:lnTo>
                    <a:pt x="958449" y="135778"/>
                  </a:lnTo>
                  <a:lnTo>
                    <a:pt x="966716" y="148497"/>
                  </a:lnTo>
                  <a:lnTo>
                    <a:pt x="974666" y="161534"/>
                  </a:lnTo>
                  <a:lnTo>
                    <a:pt x="981661" y="174889"/>
                  </a:lnTo>
                  <a:lnTo>
                    <a:pt x="988021" y="188563"/>
                  </a:lnTo>
                  <a:lnTo>
                    <a:pt x="993744" y="202554"/>
                  </a:lnTo>
                  <a:lnTo>
                    <a:pt x="998832" y="217181"/>
                  </a:lnTo>
                  <a:lnTo>
                    <a:pt x="1003284" y="231490"/>
                  </a:lnTo>
                  <a:lnTo>
                    <a:pt x="1007100" y="246435"/>
                  </a:lnTo>
                  <a:lnTo>
                    <a:pt x="1009961" y="261380"/>
                  </a:lnTo>
                  <a:lnTo>
                    <a:pt x="1012187" y="276643"/>
                  </a:lnTo>
                  <a:lnTo>
                    <a:pt x="1013777" y="291906"/>
                  </a:lnTo>
                  <a:lnTo>
                    <a:pt x="1014095" y="299856"/>
                  </a:lnTo>
                  <a:lnTo>
                    <a:pt x="1014413" y="307488"/>
                  </a:lnTo>
                  <a:lnTo>
                    <a:pt x="1014413" y="315119"/>
                  </a:lnTo>
                  <a:lnTo>
                    <a:pt x="1014413" y="323387"/>
                  </a:lnTo>
                  <a:lnTo>
                    <a:pt x="1014095" y="331018"/>
                  </a:lnTo>
                  <a:lnTo>
                    <a:pt x="1013459" y="338968"/>
                  </a:lnTo>
                  <a:lnTo>
                    <a:pt x="1012823" y="346917"/>
                  </a:lnTo>
                  <a:lnTo>
                    <a:pt x="1011869" y="354867"/>
                  </a:lnTo>
                  <a:lnTo>
                    <a:pt x="1010915" y="362498"/>
                  </a:lnTo>
                  <a:lnTo>
                    <a:pt x="1009644" y="370448"/>
                  </a:lnTo>
                  <a:lnTo>
                    <a:pt x="1008054" y="378715"/>
                  </a:lnTo>
                  <a:lnTo>
                    <a:pt x="1006146" y="386665"/>
                  </a:lnTo>
                  <a:lnTo>
                    <a:pt x="1004238" y="394614"/>
                  </a:lnTo>
                  <a:lnTo>
                    <a:pt x="1002330" y="402246"/>
                  </a:lnTo>
                  <a:lnTo>
                    <a:pt x="999786" y="409877"/>
                  </a:lnTo>
                  <a:lnTo>
                    <a:pt x="997560" y="417509"/>
                  </a:lnTo>
                  <a:lnTo>
                    <a:pt x="994698" y="424822"/>
                  </a:lnTo>
                  <a:lnTo>
                    <a:pt x="991837" y="432136"/>
                  </a:lnTo>
                  <a:lnTo>
                    <a:pt x="988975" y="439767"/>
                  </a:lnTo>
                  <a:lnTo>
                    <a:pt x="985795" y="447081"/>
                  </a:lnTo>
                  <a:lnTo>
                    <a:pt x="982297" y="454077"/>
                  </a:lnTo>
                  <a:lnTo>
                    <a:pt x="978799" y="461072"/>
                  </a:lnTo>
                  <a:lnTo>
                    <a:pt x="975302" y="467750"/>
                  </a:lnTo>
                  <a:lnTo>
                    <a:pt x="971486" y="474427"/>
                  </a:lnTo>
                  <a:lnTo>
                    <a:pt x="962900" y="487465"/>
                  </a:lnTo>
                  <a:lnTo>
                    <a:pt x="954315" y="500502"/>
                  </a:lnTo>
                  <a:lnTo>
                    <a:pt x="945093" y="512585"/>
                  </a:lnTo>
                  <a:lnTo>
                    <a:pt x="935236" y="524032"/>
                  </a:lnTo>
                  <a:lnTo>
                    <a:pt x="925061" y="535162"/>
                  </a:lnTo>
                  <a:lnTo>
                    <a:pt x="914249" y="545973"/>
                  </a:lnTo>
                  <a:lnTo>
                    <a:pt x="902484" y="556148"/>
                  </a:lnTo>
                  <a:lnTo>
                    <a:pt x="890719" y="565370"/>
                  </a:lnTo>
                  <a:lnTo>
                    <a:pt x="878635" y="574273"/>
                  </a:lnTo>
                  <a:lnTo>
                    <a:pt x="865916" y="582541"/>
                  </a:lnTo>
                  <a:lnTo>
                    <a:pt x="852879" y="590172"/>
                  </a:lnTo>
                  <a:lnTo>
                    <a:pt x="839524" y="597168"/>
                  </a:lnTo>
                  <a:lnTo>
                    <a:pt x="825851" y="603846"/>
                  </a:lnTo>
                  <a:lnTo>
                    <a:pt x="811859" y="609569"/>
                  </a:lnTo>
                  <a:lnTo>
                    <a:pt x="797232" y="614657"/>
                  </a:lnTo>
                  <a:lnTo>
                    <a:pt x="782923" y="619109"/>
                  </a:lnTo>
                  <a:lnTo>
                    <a:pt x="767978" y="622606"/>
                  </a:lnTo>
                  <a:lnTo>
                    <a:pt x="753033" y="625786"/>
                  </a:lnTo>
                  <a:lnTo>
                    <a:pt x="737770" y="628012"/>
                  </a:lnTo>
                  <a:lnTo>
                    <a:pt x="722507" y="629602"/>
                  </a:lnTo>
                  <a:lnTo>
                    <a:pt x="714557" y="629920"/>
                  </a:lnTo>
                  <a:lnTo>
                    <a:pt x="706926" y="630238"/>
                  </a:lnTo>
                  <a:lnTo>
                    <a:pt x="699294" y="630238"/>
                  </a:lnTo>
                  <a:lnTo>
                    <a:pt x="691027" y="630238"/>
                  </a:lnTo>
                  <a:lnTo>
                    <a:pt x="683395" y="629920"/>
                  </a:lnTo>
                  <a:lnTo>
                    <a:pt x="675446" y="629284"/>
                  </a:lnTo>
                  <a:lnTo>
                    <a:pt x="667496" y="628648"/>
                  </a:lnTo>
                  <a:lnTo>
                    <a:pt x="659547" y="627694"/>
                  </a:lnTo>
                  <a:lnTo>
                    <a:pt x="651915" y="626740"/>
                  </a:lnTo>
                  <a:lnTo>
                    <a:pt x="643966" y="625150"/>
                  </a:lnTo>
                  <a:lnTo>
                    <a:pt x="635698" y="623878"/>
                  </a:lnTo>
                  <a:lnTo>
                    <a:pt x="627749" y="621970"/>
                  </a:lnTo>
                  <a:lnTo>
                    <a:pt x="619799" y="620063"/>
                  </a:lnTo>
                  <a:lnTo>
                    <a:pt x="612167" y="617837"/>
                  </a:lnTo>
                  <a:lnTo>
                    <a:pt x="604536" y="615611"/>
                  </a:lnTo>
                  <a:lnTo>
                    <a:pt x="596904" y="613067"/>
                  </a:lnTo>
                  <a:lnTo>
                    <a:pt x="589591" y="610523"/>
                  </a:lnTo>
                  <a:lnTo>
                    <a:pt x="582277" y="607661"/>
                  </a:lnTo>
                  <a:lnTo>
                    <a:pt x="574646" y="604800"/>
                  </a:lnTo>
                  <a:lnTo>
                    <a:pt x="567332" y="601620"/>
                  </a:lnTo>
                  <a:lnTo>
                    <a:pt x="560337" y="597804"/>
                  </a:lnTo>
                  <a:lnTo>
                    <a:pt x="553341" y="594306"/>
                  </a:lnTo>
                  <a:lnTo>
                    <a:pt x="546663" y="590808"/>
                  </a:lnTo>
                  <a:lnTo>
                    <a:pt x="539986" y="586993"/>
                  </a:lnTo>
                  <a:lnTo>
                    <a:pt x="526949" y="578725"/>
                  </a:lnTo>
                  <a:lnTo>
                    <a:pt x="513911" y="570140"/>
                  </a:lnTo>
                  <a:lnTo>
                    <a:pt x="501828" y="560918"/>
                  </a:lnTo>
                  <a:lnTo>
                    <a:pt x="490381" y="551061"/>
                  </a:lnTo>
                  <a:lnTo>
                    <a:pt x="479252" y="540249"/>
                  </a:lnTo>
                  <a:lnTo>
                    <a:pt x="468440" y="529438"/>
                  </a:lnTo>
                  <a:lnTo>
                    <a:pt x="458265" y="518309"/>
                  </a:lnTo>
                  <a:lnTo>
                    <a:pt x="449043" y="506544"/>
                  </a:lnTo>
                  <a:lnTo>
                    <a:pt x="440140" y="494460"/>
                  </a:lnTo>
                  <a:lnTo>
                    <a:pt x="431872" y="481423"/>
                  </a:lnTo>
                  <a:lnTo>
                    <a:pt x="424241" y="468386"/>
                  </a:lnTo>
                  <a:lnTo>
                    <a:pt x="417245" y="455031"/>
                  </a:lnTo>
                  <a:lnTo>
                    <a:pt x="410568" y="441675"/>
                  </a:lnTo>
                  <a:lnTo>
                    <a:pt x="404844" y="427366"/>
                  </a:lnTo>
                  <a:lnTo>
                    <a:pt x="399756" y="413057"/>
                  </a:lnTo>
                  <a:lnTo>
                    <a:pt x="395305" y="398430"/>
                  </a:lnTo>
                  <a:lnTo>
                    <a:pt x="391489" y="383803"/>
                  </a:lnTo>
                  <a:lnTo>
                    <a:pt x="388627" y="368540"/>
                  </a:lnTo>
                  <a:lnTo>
                    <a:pt x="386401" y="353277"/>
                  </a:lnTo>
                  <a:lnTo>
                    <a:pt x="384811" y="338014"/>
                  </a:lnTo>
                  <a:lnTo>
                    <a:pt x="384493" y="330382"/>
                  </a:lnTo>
                  <a:lnTo>
                    <a:pt x="384175" y="322751"/>
                  </a:lnTo>
                  <a:lnTo>
                    <a:pt x="384175" y="314483"/>
                  </a:lnTo>
                  <a:lnTo>
                    <a:pt x="384175" y="306851"/>
                  </a:lnTo>
                  <a:lnTo>
                    <a:pt x="384493" y="298902"/>
                  </a:lnTo>
                  <a:lnTo>
                    <a:pt x="385129" y="291270"/>
                  </a:lnTo>
                  <a:lnTo>
                    <a:pt x="385765" y="283321"/>
                  </a:lnTo>
                  <a:lnTo>
                    <a:pt x="386719" y="275371"/>
                  </a:lnTo>
                  <a:lnTo>
                    <a:pt x="387673" y="267422"/>
                  </a:lnTo>
                  <a:lnTo>
                    <a:pt x="389263" y="259472"/>
                  </a:lnTo>
                  <a:lnTo>
                    <a:pt x="390535" y="251523"/>
                  </a:lnTo>
                  <a:lnTo>
                    <a:pt x="392443" y="243573"/>
                  </a:lnTo>
                  <a:lnTo>
                    <a:pt x="394351" y="235624"/>
                  </a:lnTo>
                  <a:lnTo>
                    <a:pt x="396577" y="227992"/>
                  </a:lnTo>
                  <a:lnTo>
                    <a:pt x="398802" y="220361"/>
                  </a:lnTo>
                  <a:lnTo>
                    <a:pt x="401346" y="212729"/>
                  </a:lnTo>
                  <a:lnTo>
                    <a:pt x="403890" y="204780"/>
                  </a:lnTo>
                  <a:lnTo>
                    <a:pt x="406752" y="197466"/>
                  </a:lnTo>
                  <a:lnTo>
                    <a:pt x="409614" y="190153"/>
                  </a:lnTo>
                  <a:lnTo>
                    <a:pt x="412794" y="183157"/>
                  </a:lnTo>
                  <a:lnTo>
                    <a:pt x="416609" y="176161"/>
                  </a:lnTo>
                  <a:lnTo>
                    <a:pt x="420107" y="169166"/>
                  </a:lnTo>
                  <a:lnTo>
                    <a:pt x="423605" y="162488"/>
                  </a:lnTo>
                  <a:lnTo>
                    <a:pt x="427421" y="155811"/>
                  </a:lnTo>
                  <a:lnTo>
                    <a:pt x="435688" y="142137"/>
                  </a:lnTo>
                  <a:lnTo>
                    <a:pt x="444274" y="129736"/>
                  </a:lnTo>
                  <a:lnTo>
                    <a:pt x="453495" y="117653"/>
                  </a:lnTo>
                  <a:lnTo>
                    <a:pt x="463352" y="105888"/>
                  </a:lnTo>
                  <a:lnTo>
                    <a:pt x="474164" y="94758"/>
                  </a:lnTo>
                  <a:lnTo>
                    <a:pt x="484975" y="83947"/>
                  </a:lnTo>
                  <a:lnTo>
                    <a:pt x="496104" y="74090"/>
                  </a:lnTo>
                  <a:lnTo>
                    <a:pt x="507870" y="64550"/>
                  </a:lnTo>
                  <a:lnTo>
                    <a:pt x="519953" y="55965"/>
                  </a:lnTo>
                  <a:lnTo>
                    <a:pt x="532990" y="47697"/>
                  </a:lnTo>
                  <a:lnTo>
                    <a:pt x="546027" y="39748"/>
                  </a:lnTo>
                  <a:lnTo>
                    <a:pt x="559383" y="32752"/>
                  </a:lnTo>
                  <a:lnTo>
                    <a:pt x="572738" y="26392"/>
                  </a:lnTo>
                  <a:lnTo>
                    <a:pt x="587047" y="20669"/>
                  </a:lnTo>
                  <a:lnTo>
                    <a:pt x="601356" y="15581"/>
                  </a:lnTo>
                  <a:lnTo>
                    <a:pt x="615983" y="11129"/>
                  </a:lnTo>
                  <a:lnTo>
                    <a:pt x="630610" y="7314"/>
                  </a:lnTo>
                  <a:lnTo>
                    <a:pt x="645873" y="4452"/>
                  </a:lnTo>
                  <a:lnTo>
                    <a:pt x="661137" y="2226"/>
                  </a:lnTo>
                  <a:lnTo>
                    <a:pt x="676400" y="636"/>
                  </a:lnTo>
                  <a:lnTo>
                    <a:pt x="684031" y="318"/>
                  </a:lnTo>
                  <a:lnTo>
                    <a:pt x="69166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73" name="KSO_Shape"/>
            <p:cNvSpPr>
              <a:spLocks/>
            </p:cNvSpPr>
            <p:nvPr/>
          </p:nvSpPr>
          <p:spPr bwMode="auto">
            <a:xfrm flipH="1">
              <a:off x="2117347" y="2959680"/>
              <a:ext cx="277812" cy="631391"/>
            </a:xfrm>
            <a:custGeom>
              <a:avLst/>
              <a:gdLst/>
              <a:ahLst/>
              <a:cxnLst/>
              <a:rect l="0" t="0" r="r" b="b"/>
              <a:pathLst>
                <a:path w="1397000" h="3173413">
                  <a:moveTo>
                    <a:pt x="389979" y="723900"/>
                  </a:moveTo>
                  <a:lnTo>
                    <a:pt x="405857" y="724218"/>
                  </a:lnTo>
                  <a:lnTo>
                    <a:pt x="419513" y="724852"/>
                  </a:lnTo>
                  <a:lnTo>
                    <a:pt x="423959" y="724535"/>
                  </a:lnTo>
                  <a:lnTo>
                    <a:pt x="428405" y="724535"/>
                  </a:lnTo>
                  <a:lnTo>
                    <a:pt x="969230" y="724535"/>
                  </a:lnTo>
                  <a:lnTo>
                    <a:pt x="973677" y="724535"/>
                  </a:lnTo>
                  <a:lnTo>
                    <a:pt x="978123" y="724852"/>
                  </a:lnTo>
                  <a:lnTo>
                    <a:pt x="991461" y="724218"/>
                  </a:lnTo>
                  <a:lnTo>
                    <a:pt x="1007339" y="723900"/>
                  </a:lnTo>
                  <a:lnTo>
                    <a:pt x="1023853" y="724218"/>
                  </a:lnTo>
                  <a:lnTo>
                    <a:pt x="1041637" y="725170"/>
                  </a:lnTo>
                  <a:lnTo>
                    <a:pt x="1051164" y="725805"/>
                  </a:lnTo>
                  <a:lnTo>
                    <a:pt x="1061009" y="727074"/>
                  </a:lnTo>
                  <a:lnTo>
                    <a:pt x="1071171" y="728344"/>
                  </a:lnTo>
                  <a:lnTo>
                    <a:pt x="1082286" y="729931"/>
                  </a:lnTo>
                  <a:lnTo>
                    <a:pt x="1093084" y="731835"/>
                  </a:lnTo>
                  <a:lnTo>
                    <a:pt x="1104199" y="734057"/>
                  </a:lnTo>
                  <a:lnTo>
                    <a:pt x="1115631" y="736914"/>
                  </a:lnTo>
                  <a:lnTo>
                    <a:pt x="1127064" y="739771"/>
                  </a:lnTo>
                  <a:lnTo>
                    <a:pt x="1139132" y="743263"/>
                  </a:lnTo>
                  <a:lnTo>
                    <a:pt x="1151199" y="747389"/>
                  </a:lnTo>
                  <a:lnTo>
                    <a:pt x="1163585" y="751833"/>
                  </a:lnTo>
                  <a:lnTo>
                    <a:pt x="1175652" y="756912"/>
                  </a:lnTo>
                  <a:lnTo>
                    <a:pt x="1188355" y="762308"/>
                  </a:lnTo>
                  <a:lnTo>
                    <a:pt x="1201058" y="768656"/>
                  </a:lnTo>
                  <a:lnTo>
                    <a:pt x="1213443" y="775639"/>
                  </a:lnTo>
                  <a:lnTo>
                    <a:pt x="1225829" y="782940"/>
                  </a:lnTo>
                  <a:lnTo>
                    <a:pt x="1238214" y="791193"/>
                  </a:lnTo>
                  <a:lnTo>
                    <a:pt x="1250917" y="800080"/>
                  </a:lnTo>
                  <a:lnTo>
                    <a:pt x="1262985" y="809920"/>
                  </a:lnTo>
                  <a:lnTo>
                    <a:pt x="1274735" y="820713"/>
                  </a:lnTo>
                  <a:lnTo>
                    <a:pt x="1286167" y="831822"/>
                  </a:lnTo>
                  <a:lnTo>
                    <a:pt x="1291884" y="837536"/>
                  </a:lnTo>
                  <a:lnTo>
                    <a:pt x="1297600" y="843567"/>
                  </a:lnTo>
                  <a:lnTo>
                    <a:pt x="1303316" y="849598"/>
                  </a:lnTo>
                  <a:lnTo>
                    <a:pt x="1308715" y="855946"/>
                  </a:lnTo>
                  <a:lnTo>
                    <a:pt x="1313796" y="862612"/>
                  </a:lnTo>
                  <a:lnTo>
                    <a:pt x="1318877" y="869277"/>
                  </a:lnTo>
                  <a:lnTo>
                    <a:pt x="1323959" y="876578"/>
                  </a:lnTo>
                  <a:lnTo>
                    <a:pt x="1328722" y="883879"/>
                  </a:lnTo>
                  <a:lnTo>
                    <a:pt x="1333486" y="891179"/>
                  </a:lnTo>
                  <a:lnTo>
                    <a:pt x="1337932" y="898480"/>
                  </a:lnTo>
                  <a:lnTo>
                    <a:pt x="1342378" y="906098"/>
                  </a:lnTo>
                  <a:lnTo>
                    <a:pt x="1346824" y="914033"/>
                  </a:lnTo>
                  <a:lnTo>
                    <a:pt x="1350952" y="922286"/>
                  </a:lnTo>
                  <a:lnTo>
                    <a:pt x="1355081" y="930539"/>
                  </a:lnTo>
                  <a:lnTo>
                    <a:pt x="1360162" y="941966"/>
                  </a:lnTo>
                  <a:lnTo>
                    <a:pt x="1364925" y="953393"/>
                  </a:lnTo>
                  <a:lnTo>
                    <a:pt x="1369054" y="965138"/>
                  </a:lnTo>
                  <a:lnTo>
                    <a:pt x="1373182" y="977199"/>
                  </a:lnTo>
                  <a:lnTo>
                    <a:pt x="1376993" y="989579"/>
                  </a:lnTo>
                  <a:lnTo>
                    <a:pt x="1380486" y="1002275"/>
                  </a:lnTo>
                  <a:lnTo>
                    <a:pt x="1383662" y="1014972"/>
                  </a:lnTo>
                  <a:lnTo>
                    <a:pt x="1386520" y="1028304"/>
                  </a:lnTo>
                  <a:lnTo>
                    <a:pt x="1389061" y="1041953"/>
                  </a:lnTo>
                  <a:lnTo>
                    <a:pt x="1390966" y="1055284"/>
                  </a:lnTo>
                  <a:lnTo>
                    <a:pt x="1392872" y="1069251"/>
                  </a:lnTo>
                  <a:lnTo>
                    <a:pt x="1394460" y="1083534"/>
                  </a:lnTo>
                  <a:lnTo>
                    <a:pt x="1395730" y="1098136"/>
                  </a:lnTo>
                  <a:lnTo>
                    <a:pt x="1396365" y="1113054"/>
                  </a:lnTo>
                  <a:lnTo>
                    <a:pt x="1397000" y="1127973"/>
                  </a:lnTo>
                  <a:lnTo>
                    <a:pt x="1397000" y="1143209"/>
                  </a:lnTo>
                  <a:lnTo>
                    <a:pt x="1397000" y="1159397"/>
                  </a:lnTo>
                  <a:lnTo>
                    <a:pt x="1396365" y="1175903"/>
                  </a:lnTo>
                  <a:lnTo>
                    <a:pt x="1395412" y="1192726"/>
                  </a:lnTo>
                  <a:lnTo>
                    <a:pt x="1394142" y="1210184"/>
                  </a:lnTo>
                  <a:lnTo>
                    <a:pt x="1392554" y="1227642"/>
                  </a:lnTo>
                  <a:lnTo>
                    <a:pt x="1390331" y="1245417"/>
                  </a:lnTo>
                  <a:lnTo>
                    <a:pt x="1388108" y="1263828"/>
                  </a:lnTo>
                  <a:lnTo>
                    <a:pt x="1385250" y="1282238"/>
                  </a:lnTo>
                  <a:lnTo>
                    <a:pt x="1382074" y="1301283"/>
                  </a:lnTo>
                  <a:lnTo>
                    <a:pt x="1378263" y="1320646"/>
                  </a:lnTo>
                  <a:lnTo>
                    <a:pt x="1374453" y="1340325"/>
                  </a:lnTo>
                  <a:lnTo>
                    <a:pt x="1370007" y="1360323"/>
                  </a:lnTo>
                  <a:lnTo>
                    <a:pt x="1365243" y="1380955"/>
                  </a:lnTo>
                  <a:lnTo>
                    <a:pt x="1359844" y="1401904"/>
                  </a:lnTo>
                  <a:lnTo>
                    <a:pt x="1354446" y="1423171"/>
                  </a:lnTo>
                  <a:lnTo>
                    <a:pt x="1347777" y="1445073"/>
                  </a:lnTo>
                  <a:lnTo>
                    <a:pt x="1341425" y="1466975"/>
                  </a:lnTo>
                  <a:lnTo>
                    <a:pt x="1334438" y="1489829"/>
                  </a:lnTo>
                  <a:lnTo>
                    <a:pt x="1326817" y="1512683"/>
                  </a:lnTo>
                  <a:lnTo>
                    <a:pt x="1319195" y="1536172"/>
                  </a:lnTo>
                  <a:lnTo>
                    <a:pt x="1310621" y="1560296"/>
                  </a:lnTo>
                  <a:lnTo>
                    <a:pt x="1302046" y="1584737"/>
                  </a:lnTo>
                  <a:lnTo>
                    <a:pt x="1292201" y="1609813"/>
                  </a:lnTo>
                  <a:lnTo>
                    <a:pt x="1282357" y="1634889"/>
                  </a:lnTo>
                  <a:lnTo>
                    <a:pt x="1272194" y="1660917"/>
                  </a:lnTo>
                  <a:lnTo>
                    <a:pt x="1261397" y="1687263"/>
                  </a:lnTo>
                  <a:lnTo>
                    <a:pt x="1250282" y="1714244"/>
                  </a:lnTo>
                  <a:lnTo>
                    <a:pt x="1237897" y="1741541"/>
                  </a:lnTo>
                  <a:lnTo>
                    <a:pt x="1225829" y="1769474"/>
                  </a:lnTo>
                  <a:lnTo>
                    <a:pt x="1212808" y="1797724"/>
                  </a:lnTo>
                  <a:lnTo>
                    <a:pt x="1199470" y="1826927"/>
                  </a:lnTo>
                  <a:lnTo>
                    <a:pt x="1185180" y="1856447"/>
                  </a:lnTo>
                  <a:lnTo>
                    <a:pt x="1182957" y="1861208"/>
                  </a:lnTo>
                  <a:lnTo>
                    <a:pt x="1180416" y="1865652"/>
                  </a:lnTo>
                  <a:lnTo>
                    <a:pt x="1177558" y="1870096"/>
                  </a:lnTo>
                  <a:lnTo>
                    <a:pt x="1174382" y="1874540"/>
                  </a:lnTo>
                  <a:lnTo>
                    <a:pt x="1171206" y="1878666"/>
                  </a:lnTo>
                  <a:lnTo>
                    <a:pt x="1168031" y="1882792"/>
                  </a:lnTo>
                  <a:lnTo>
                    <a:pt x="1164537" y="1886284"/>
                  </a:lnTo>
                  <a:lnTo>
                    <a:pt x="1160726" y="1889776"/>
                  </a:lnTo>
                  <a:lnTo>
                    <a:pt x="1156916" y="1893267"/>
                  </a:lnTo>
                  <a:lnTo>
                    <a:pt x="1153105" y="1896441"/>
                  </a:lnTo>
                  <a:lnTo>
                    <a:pt x="1148976" y="1899298"/>
                  </a:lnTo>
                  <a:lnTo>
                    <a:pt x="1144848" y="1902155"/>
                  </a:lnTo>
                  <a:lnTo>
                    <a:pt x="1140719" y="1904694"/>
                  </a:lnTo>
                  <a:lnTo>
                    <a:pt x="1136273" y="1907234"/>
                  </a:lnTo>
                  <a:lnTo>
                    <a:pt x="1131510" y="1909456"/>
                  </a:lnTo>
                  <a:lnTo>
                    <a:pt x="1126746" y="1911360"/>
                  </a:lnTo>
                  <a:lnTo>
                    <a:pt x="1105151" y="1731702"/>
                  </a:lnTo>
                  <a:lnTo>
                    <a:pt x="1105151" y="1469197"/>
                  </a:lnTo>
                  <a:lnTo>
                    <a:pt x="1114043" y="1442851"/>
                  </a:lnTo>
                  <a:lnTo>
                    <a:pt x="1122300" y="1416823"/>
                  </a:lnTo>
                  <a:lnTo>
                    <a:pt x="1129922" y="1391747"/>
                  </a:lnTo>
                  <a:lnTo>
                    <a:pt x="1137226" y="1367623"/>
                  </a:lnTo>
                  <a:lnTo>
                    <a:pt x="1143260" y="1344452"/>
                  </a:lnTo>
                  <a:lnTo>
                    <a:pt x="1148976" y="1322233"/>
                  </a:lnTo>
                  <a:lnTo>
                    <a:pt x="1153740" y="1300331"/>
                  </a:lnTo>
                  <a:lnTo>
                    <a:pt x="1158186" y="1280016"/>
                  </a:lnTo>
                  <a:lnTo>
                    <a:pt x="1161997" y="1259701"/>
                  </a:lnTo>
                  <a:lnTo>
                    <a:pt x="1165172" y="1240656"/>
                  </a:lnTo>
                  <a:lnTo>
                    <a:pt x="1167713" y="1222563"/>
                  </a:lnTo>
                  <a:lnTo>
                    <a:pt x="1169936" y="1205105"/>
                  </a:lnTo>
                  <a:lnTo>
                    <a:pt x="1171524" y="1188282"/>
                  </a:lnTo>
                  <a:lnTo>
                    <a:pt x="1172477" y="1172729"/>
                  </a:lnTo>
                  <a:lnTo>
                    <a:pt x="1173112" y="1157493"/>
                  </a:lnTo>
                  <a:lnTo>
                    <a:pt x="1173112" y="1143209"/>
                  </a:lnTo>
                  <a:lnTo>
                    <a:pt x="1173112" y="1132734"/>
                  </a:lnTo>
                  <a:lnTo>
                    <a:pt x="1172794" y="1122894"/>
                  </a:lnTo>
                  <a:lnTo>
                    <a:pt x="1172159" y="1113372"/>
                  </a:lnTo>
                  <a:lnTo>
                    <a:pt x="1171524" y="1104484"/>
                  </a:lnTo>
                  <a:lnTo>
                    <a:pt x="1170571" y="1095596"/>
                  </a:lnTo>
                  <a:lnTo>
                    <a:pt x="1169619" y="1087343"/>
                  </a:lnTo>
                  <a:lnTo>
                    <a:pt x="1168348" y="1079726"/>
                  </a:lnTo>
                  <a:lnTo>
                    <a:pt x="1166760" y="1072107"/>
                  </a:lnTo>
                  <a:lnTo>
                    <a:pt x="1165490" y="1065124"/>
                  </a:lnTo>
                  <a:lnTo>
                    <a:pt x="1163902" y="1058459"/>
                  </a:lnTo>
                  <a:lnTo>
                    <a:pt x="1161997" y="1052110"/>
                  </a:lnTo>
                  <a:lnTo>
                    <a:pt x="1160091" y="1046079"/>
                  </a:lnTo>
                  <a:lnTo>
                    <a:pt x="1156280" y="1034970"/>
                  </a:lnTo>
                  <a:lnTo>
                    <a:pt x="1152152" y="1025130"/>
                  </a:lnTo>
                  <a:lnTo>
                    <a:pt x="1147706" y="1016559"/>
                  </a:lnTo>
                  <a:lnTo>
                    <a:pt x="1143260" y="1008941"/>
                  </a:lnTo>
                  <a:lnTo>
                    <a:pt x="1138496" y="1001958"/>
                  </a:lnTo>
                  <a:lnTo>
                    <a:pt x="1133733" y="995927"/>
                  </a:lnTo>
                  <a:lnTo>
                    <a:pt x="1128334" y="990531"/>
                  </a:lnTo>
                  <a:lnTo>
                    <a:pt x="1123253" y="985135"/>
                  </a:lnTo>
                  <a:lnTo>
                    <a:pt x="1117854" y="980374"/>
                  </a:lnTo>
                  <a:lnTo>
                    <a:pt x="1112456" y="976247"/>
                  </a:lnTo>
                  <a:lnTo>
                    <a:pt x="1108645" y="973390"/>
                  </a:lnTo>
                  <a:lnTo>
                    <a:pt x="1104516" y="970851"/>
                  </a:lnTo>
                  <a:lnTo>
                    <a:pt x="1100388" y="968629"/>
                  </a:lnTo>
                  <a:lnTo>
                    <a:pt x="1095942" y="966407"/>
                  </a:lnTo>
                  <a:lnTo>
                    <a:pt x="1086732" y="962281"/>
                  </a:lnTo>
                  <a:lnTo>
                    <a:pt x="1076887" y="958789"/>
                  </a:lnTo>
                  <a:lnTo>
                    <a:pt x="1076887" y="1218437"/>
                  </a:lnTo>
                  <a:lnTo>
                    <a:pt x="1076887" y="1545377"/>
                  </a:lnTo>
                  <a:lnTo>
                    <a:pt x="1076887" y="1733289"/>
                  </a:lnTo>
                  <a:lnTo>
                    <a:pt x="1099753" y="1918661"/>
                  </a:lnTo>
                  <a:lnTo>
                    <a:pt x="1228052" y="2979788"/>
                  </a:lnTo>
                  <a:lnTo>
                    <a:pt x="1228687" y="2988676"/>
                  </a:lnTo>
                  <a:lnTo>
                    <a:pt x="1229005" y="2997564"/>
                  </a:lnTo>
                  <a:lnTo>
                    <a:pt x="1229005" y="3006134"/>
                  </a:lnTo>
                  <a:lnTo>
                    <a:pt x="1228687" y="3014704"/>
                  </a:lnTo>
                  <a:lnTo>
                    <a:pt x="1227734" y="3023275"/>
                  </a:lnTo>
                  <a:lnTo>
                    <a:pt x="1226464" y="3031527"/>
                  </a:lnTo>
                  <a:lnTo>
                    <a:pt x="1224558" y="3040098"/>
                  </a:lnTo>
                  <a:lnTo>
                    <a:pt x="1222653" y="3048351"/>
                  </a:lnTo>
                  <a:lnTo>
                    <a:pt x="1220112" y="3056286"/>
                  </a:lnTo>
                  <a:lnTo>
                    <a:pt x="1217254" y="3063904"/>
                  </a:lnTo>
                  <a:lnTo>
                    <a:pt x="1213761" y="3071522"/>
                  </a:lnTo>
                  <a:lnTo>
                    <a:pt x="1210268" y="3079140"/>
                  </a:lnTo>
                  <a:lnTo>
                    <a:pt x="1206457" y="3086441"/>
                  </a:lnTo>
                  <a:lnTo>
                    <a:pt x="1202011" y="3093741"/>
                  </a:lnTo>
                  <a:lnTo>
                    <a:pt x="1197565" y="3100724"/>
                  </a:lnTo>
                  <a:lnTo>
                    <a:pt x="1192484" y="3107073"/>
                  </a:lnTo>
                  <a:lnTo>
                    <a:pt x="1187085" y="3113739"/>
                  </a:lnTo>
                  <a:lnTo>
                    <a:pt x="1181369" y="3119770"/>
                  </a:lnTo>
                  <a:lnTo>
                    <a:pt x="1175652" y="3125483"/>
                  </a:lnTo>
                  <a:lnTo>
                    <a:pt x="1169301" y="3131197"/>
                  </a:lnTo>
                  <a:lnTo>
                    <a:pt x="1162949" y="3136275"/>
                  </a:lnTo>
                  <a:lnTo>
                    <a:pt x="1156280" y="3141354"/>
                  </a:lnTo>
                  <a:lnTo>
                    <a:pt x="1149611" y="3146433"/>
                  </a:lnTo>
                  <a:lnTo>
                    <a:pt x="1142307" y="3150559"/>
                  </a:lnTo>
                  <a:lnTo>
                    <a:pt x="1135003" y="3154685"/>
                  </a:lnTo>
                  <a:lnTo>
                    <a:pt x="1127064" y="3158177"/>
                  </a:lnTo>
                  <a:lnTo>
                    <a:pt x="1119125" y="3161669"/>
                  </a:lnTo>
                  <a:lnTo>
                    <a:pt x="1111185" y="3164525"/>
                  </a:lnTo>
                  <a:lnTo>
                    <a:pt x="1102928" y="3167065"/>
                  </a:lnTo>
                  <a:lnTo>
                    <a:pt x="1094671" y="3169287"/>
                  </a:lnTo>
                  <a:lnTo>
                    <a:pt x="1085779" y="3170874"/>
                  </a:lnTo>
                  <a:lnTo>
                    <a:pt x="1076887" y="3172143"/>
                  </a:lnTo>
                  <a:lnTo>
                    <a:pt x="1067995" y="3173096"/>
                  </a:lnTo>
                  <a:lnTo>
                    <a:pt x="1059421" y="3173413"/>
                  </a:lnTo>
                  <a:lnTo>
                    <a:pt x="1050529" y="3173413"/>
                  </a:lnTo>
                  <a:lnTo>
                    <a:pt x="1041955" y="3172778"/>
                  </a:lnTo>
                  <a:lnTo>
                    <a:pt x="1033380" y="3171826"/>
                  </a:lnTo>
                  <a:lnTo>
                    <a:pt x="1025123" y="3170556"/>
                  </a:lnTo>
                  <a:lnTo>
                    <a:pt x="1016549" y="3168969"/>
                  </a:lnTo>
                  <a:lnTo>
                    <a:pt x="1008292" y="3166747"/>
                  </a:lnTo>
                  <a:lnTo>
                    <a:pt x="1000353" y="3164208"/>
                  </a:lnTo>
                  <a:lnTo>
                    <a:pt x="992731" y="3161351"/>
                  </a:lnTo>
                  <a:lnTo>
                    <a:pt x="985109" y="3158177"/>
                  </a:lnTo>
                  <a:lnTo>
                    <a:pt x="977487" y="3154368"/>
                  </a:lnTo>
                  <a:lnTo>
                    <a:pt x="970183" y="3150559"/>
                  </a:lnTo>
                  <a:lnTo>
                    <a:pt x="962879" y="3146433"/>
                  </a:lnTo>
                  <a:lnTo>
                    <a:pt x="955892" y="3141354"/>
                  </a:lnTo>
                  <a:lnTo>
                    <a:pt x="949541" y="3136275"/>
                  </a:lnTo>
                  <a:lnTo>
                    <a:pt x="943190" y="3131197"/>
                  </a:lnTo>
                  <a:lnTo>
                    <a:pt x="936838" y="3125483"/>
                  </a:lnTo>
                  <a:lnTo>
                    <a:pt x="931122" y="3119770"/>
                  </a:lnTo>
                  <a:lnTo>
                    <a:pt x="925406" y="3113739"/>
                  </a:lnTo>
                  <a:lnTo>
                    <a:pt x="920324" y="3107390"/>
                  </a:lnTo>
                  <a:lnTo>
                    <a:pt x="915243" y="3100724"/>
                  </a:lnTo>
                  <a:lnTo>
                    <a:pt x="910162" y="3093741"/>
                  </a:lnTo>
                  <a:lnTo>
                    <a:pt x="906034" y="3086123"/>
                  </a:lnTo>
                  <a:lnTo>
                    <a:pt x="901905" y="3078823"/>
                  </a:lnTo>
                  <a:lnTo>
                    <a:pt x="898412" y="3071205"/>
                  </a:lnTo>
                  <a:lnTo>
                    <a:pt x="894919" y="3063587"/>
                  </a:lnTo>
                  <a:lnTo>
                    <a:pt x="892060" y="3055334"/>
                  </a:lnTo>
                  <a:lnTo>
                    <a:pt x="889520" y="3047081"/>
                  </a:lnTo>
                  <a:lnTo>
                    <a:pt x="887614" y="3038828"/>
                  </a:lnTo>
                  <a:lnTo>
                    <a:pt x="885709" y="3029940"/>
                  </a:lnTo>
                  <a:lnTo>
                    <a:pt x="884439" y="3021053"/>
                  </a:lnTo>
                  <a:lnTo>
                    <a:pt x="748518" y="1897076"/>
                  </a:lnTo>
                  <a:lnTo>
                    <a:pt x="649118" y="1897076"/>
                  </a:lnTo>
                  <a:lnTo>
                    <a:pt x="512879" y="3021053"/>
                  </a:lnTo>
                  <a:lnTo>
                    <a:pt x="511609" y="3029940"/>
                  </a:lnTo>
                  <a:lnTo>
                    <a:pt x="510021" y="3038828"/>
                  </a:lnTo>
                  <a:lnTo>
                    <a:pt x="507798" y="3047081"/>
                  </a:lnTo>
                  <a:lnTo>
                    <a:pt x="505258" y="3055334"/>
                  </a:lnTo>
                  <a:lnTo>
                    <a:pt x="502399" y="3063587"/>
                  </a:lnTo>
                  <a:lnTo>
                    <a:pt x="498906" y="3071205"/>
                  </a:lnTo>
                  <a:lnTo>
                    <a:pt x="495413" y="3078823"/>
                  </a:lnTo>
                  <a:lnTo>
                    <a:pt x="491284" y="3086123"/>
                  </a:lnTo>
                  <a:lnTo>
                    <a:pt x="487156" y="3093741"/>
                  </a:lnTo>
                  <a:lnTo>
                    <a:pt x="482392" y="3100724"/>
                  </a:lnTo>
                  <a:lnTo>
                    <a:pt x="477311" y="3107390"/>
                  </a:lnTo>
                  <a:lnTo>
                    <a:pt x="472230" y="3113739"/>
                  </a:lnTo>
                  <a:lnTo>
                    <a:pt x="466196" y="3119770"/>
                  </a:lnTo>
                  <a:lnTo>
                    <a:pt x="460480" y="3125483"/>
                  </a:lnTo>
                  <a:lnTo>
                    <a:pt x="454446" y="3131197"/>
                  </a:lnTo>
                  <a:lnTo>
                    <a:pt x="447777" y="3136275"/>
                  </a:lnTo>
                  <a:lnTo>
                    <a:pt x="441426" y="3141354"/>
                  </a:lnTo>
                  <a:lnTo>
                    <a:pt x="434439" y="3146433"/>
                  </a:lnTo>
                  <a:lnTo>
                    <a:pt x="427452" y="3150559"/>
                  </a:lnTo>
                  <a:lnTo>
                    <a:pt x="420148" y="3154368"/>
                  </a:lnTo>
                  <a:lnTo>
                    <a:pt x="412209" y="3158177"/>
                  </a:lnTo>
                  <a:lnTo>
                    <a:pt x="404587" y="3161351"/>
                  </a:lnTo>
                  <a:lnTo>
                    <a:pt x="396965" y="3164208"/>
                  </a:lnTo>
                  <a:lnTo>
                    <a:pt x="389026" y="3166747"/>
                  </a:lnTo>
                  <a:lnTo>
                    <a:pt x="380769" y="3168969"/>
                  </a:lnTo>
                  <a:lnTo>
                    <a:pt x="372512" y="3170556"/>
                  </a:lnTo>
                  <a:lnTo>
                    <a:pt x="364256" y="3171826"/>
                  </a:lnTo>
                  <a:lnTo>
                    <a:pt x="355363" y="3172778"/>
                  </a:lnTo>
                  <a:lnTo>
                    <a:pt x="346789" y="3173413"/>
                  </a:lnTo>
                  <a:lnTo>
                    <a:pt x="338215" y="3173413"/>
                  </a:lnTo>
                  <a:lnTo>
                    <a:pt x="329323" y="3173096"/>
                  </a:lnTo>
                  <a:lnTo>
                    <a:pt x="320431" y="3172143"/>
                  </a:lnTo>
                  <a:lnTo>
                    <a:pt x="311856" y="3170874"/>
                  </a:lnTo>
                  <a:lnTo>
                    <a:pt x="302964" y="3169287"/>
                  </a:lnTo>
                  <a:lnTo>
                    <a:pt x="294390" y="3167065"/>
                  </a:lnTo>
                  <a:lnTo>
                    <a:pt x="286133" y="3164525"/>
                  </a:lnTo>
                  <a:lnTo>
                    <a:pt x="278193" y="3161669"/>
                  </a:lnTo>
                  <a:lnTo>
                    <a:pt x="270254" y="3158177"/>
                  </a:lnTo>
                  <a:lnTo>
                    <a:pt x="262632" y="3154685"/>
                  </a:lnTo>
                  <a:lnTo>
                    <a:pt x="255328" y="3150559"/>
                  </a:lnTo>
                  <a:lnTo>
                    <a:pt x="248024" y="3146433"/>
                  </a:lnTo>
                  <a:lnTo>
                    <a:pt x="241038" y="3141354"/>
                  </a:lnTo>
                  <a:lnTo>
                    <a:pt x="234369" y="3136275"/>
                  </a:lnTo>
                  <a:lnTo>
                    <a:pt x="228017" y="3131197"/>
                  </a:lnTo>
                  <a:lnTo>
                    <a:pt x="221666" y="3125483"/>
                  </a:lnTo>
                  <a:lnTo>
                    <a:pt x="215949" y="3119770"/>
                  </a:lnTo>
                  <a:lnTo>
                    <a:pt x="210551" y="3113739"/>
                  </a:lnTo>
                  <a:lnTo>
                    <a:pt x="205152" y="3107073"/>
                  </a:lnTo>
                  <a:lnTo>
                    <a:pt x="200071" y="3100724"/>
                  </a:lnTo>
                  <a:lnTo>
                    <a:pt x="195625" y="3093741"/>
                  </a:lnTo>
                  <a:lnTo>
                    <a:pt x="190861" y="3086441"/>
                  </a:lnTo>
                  <a:lnTo>
                    <a:pt x="187050" y="3079140"/>
                  </a:lnTo>
                  <a:lnTo>
                    <a:pt x="183557" y="3071522"/>
                  </a:lnTo>
                  <a:lnTo>
                    <a:pt x="180064" y="3063904"/>
                  </a:lnTo>
                  <a:lnTo>
                    <a:pt x="177206" y="3056286"/>
                  </a:lnTo>
                  <a:lnTo>
                    <a:pt x="174665" y="3048351"/>
                  </a:lnTo>
                  <a:lnTo>
                    <a:pt x="172760" y="3040098"/>
                  </a:lnTo>
                  <a:lnTo>
                    <a:pt x="170854" y="3031527"/>
                  </a:lnTo>
                  <a:lnTo>
                    <a:pt x="169584" y="3023275"/>
                  </a:lnTo>
                  <a:lnTo>
                    <a:pt x="168631" y="3014704"/>
                  </a:lnTo>
                  <a:lnTo>
                    <a:pt x="168313" y="3006134"/>
                  </a:lnTo>
                  <a:lnTo>
                    <a:pt x="168313" y="2997564"/>
                  </a:lnTo>
                  <a:lnTo>
                    <a:pt x="168631" y="2988676"/>
                  </a:lnTo>
                  <a:lnTo>
                    <a:pt x="169584" y="2979788"/>
                  </a:lnTo>
                  <a:lnTo>
                    <a:pt x="297565" y="1918661"/>
                  </a:lnTo>
                  <a:lnTo>
                    <a:pt x="320431" y="1733289"/>
                  </a:lnTo>
                  <a:lnTo>
                    <a:pt x="320431" y="1545695"/>
                  </a:lnTo>
                  <a:lnTo>
                    <a:pt x="320431" y="1218437"/>
                  </a:lnTo>
                  <a:lnTo>
                    <a:pt x="320431" y="958472"/>
                  </a:lnTo>
                  <a:lnTo>
                    <a:pt x="315032" y="960376"/>
                  </a:lnTo>
                  <a:lnTo>
                    <a:pt x="309633" y="962598"/>
                  </a:lnTo>
                  <a:lnTo>
                    <a:pt x="299788" y="967360"/>
                  </a:lnTo>
                  <a:lnTo>
                    <a:pt x="295025" y="969899"/>
                  </a:lnTo>
                  <a:lnTo>
                    <a:pt x="290579" y="972438"/>
                  </a:lnTo>
                  <a:lnTo>
                    <a:pt x="286450" y="975295"/>
                  </a:lnTo>
                  <a:lnTo>
                    <a:pt x="282004" y="978152"/>
                  </a:lnTo>
                  <a:lnTo>
                    <a:pt x="277876" y="981326"/>
                  </a:lnTo>
                  <a:lnTo>
                    <a:pt x="274065" y="984817"/>
                  </a:lnTo>
                  <a:lnTo>
                    <a:pt x="270254" y="988944"/>
                  </a:lnTo>
                  <a:lnTo>
                    <a:pt x="266443" y="993070"/>
                  </a:lnTo>
                  <a:lnTo>
                    <a:pt x="262632" y="997514"/>
                  </a:lnTo>
                  <a:lnTo>
                    <a:pt x="259139" y="1002275"/>
                  </a:lnTo>
                  <a:lnTo>
                    <a:pt x="255646" y="1007354"/>
                  </a:lnTo>
                  <a:lnTo>
                    <a:pt x="252153" y="1012750"/>
                  </a:lnTo>
                  <a:lnTo>
                    <a:pt x="248342" y="1018781"/>
                  </a:lnTo>
                  <a:lnTo>
                    <a:pt x="245166" y="1025130"/>
                  </a:lnTo>
                  <a:lnTo>
                    <a:pt x="241038" y="1034970"/>
                  </a:lnTo>
                  <a:lnTo>
                    <a:pt x="236909" y="1046079"/>
                  </a:lnTo>
                  <a:lnTo>
                    <a:pt x="235321" y="1052110"/>
                  </a:lnTo>
                  <a:lnTo>
                    <a:pt x="233416" y="1058459"/>
                  </a:lnTo>
                  <a:lnTo>
                    <a:pt x="231828" y="1065124"/>
                  </a:lnTo>
                  <a:lnTo>
                    <a:pt x="230240" y="1072107"/>
                  </a:lnTo>
                  <a:lnTo>
                    <a:pt x="228970" y="1079726"/>
                  </a:lnTo>
                  <a:lnTo>
                    <a:pt x="227699" y="1087343"/>
                  </a:lnTo>
                  <a:lnTo>
                    <a:pt x="226747" y="1095596"/>
                  </a:lnTo>
                  <a:lnTo>
                    <a:pt x="225794" y="1104484"/>
                  </a:lnTo>
                  <a:lnTo>
                    <a:pt x="225159" y="1113372"/>
                  </a:lnTo>
                  <a:lnTo>
                    <a:pt x="224524" y="1122894"/>
                  </a:lnTo>
                  <a:lnTo>
                    <a:pt x="224206" y="1132734"/>
                  </a:lnTo>
                  <a:lnTo>
                    <a:pt x="223889" y="1143209"/>
                  </a:lnTo>
                  <a:lnTo>
                    <a:pt x="224206" y="1157493"/>
                  </a:lnTo>
                  <a:lnTo>
                    <a:pt x="224841" y="1172729"/>
                  </a:lnTo>
                  <a:lnTo>
                    <a:pt x="225794" y="1188282"/>
                  </a:lnTo>
                  <a:lnTo>
                    <a:pt x="227382" y="1205105"/>
                  </a:lnTo>
                  <a:lnTo>
                    <a:pt x="229605" y="1222563"/>
                  </a:lnTo>
                  <a:lnTo>
                    <a:pt x="232146" y="1240974"/>
                  </a:lnTo>
                  <a:lnTo>
                    <a:pt x="235321" y="1260019"/>
                  </a:lnTo>
                  <a:lnTo>
                    <a:pt x="239132" y="1280016"/>
                  </a:lnTo>
                  <a:lnTo>
                    <a:pt x="243578" y="1300648"/>
                  </a:lnTo>
                  <a:lnTo>
                    <a:pt x="248342" y="1322233"/>
                  </a:lnTo>
                  <a:lnTo>
                    <a:pt x="254376" y="1344769"/>
                  </a:lnTo>
                  <a:lnTo>
                    <a:pt x="260409" y="1367941"/>
                  </a:lnTo>
                  <a:lnTo>
                    <a:pt x="267396" y="1392065"/>
                  </a:lnTo>
                  <a:lnTo>
                    <a:pt x="275018" y="1416823"/>
                  </a:lnTo>
                  <a:lnTo>
                    <a:pt x="283275" y="1442851"/>
                  </a:lnTo>
                  <a:lnTo>
                    <a:pt x="292167" y="1469514"/>
                  </a:lnTo>
                  <a:lnTo>
                    <a:pt x="292167" y="1731384"/>
                  </a:lnTo>
                  <a:lnTo>
                    <a:pt x="270572" y="1911360"/>
                  </a:lnTo>
                  <a:lnTo>
                    <a:pt x="266126" y="1909456"/>
                  </a:lnTo>
                  <a:lnTo>
                    <a:pt x="261362" y="1907234"/>
                  </a:lnTo>
                  <a:lnTo>
                    <a:pt x="257234" y="1904694"/>
                  </a:lnTo>
                  <a:lnTo>
                    <a:pt x="252788" y="1902155"/>
                  </a:lnTo>
                  <a:lnTo>
                    <a:pt x="248342" y="1899298"/>
                  </a:lnTo>
                  <a:lnTo>
                    <a:pt x="244213" y="1896441"/>
                  </a:lnTo>
                  <a:lnTo>
                    <a:pt x="240402" y="1893267"/>
                  </a:lnTo>
                  <a:lnTo>
                    <a:pt x="236592" y="1889776"/>
                  </a:lnTo>
                  <a:lnTo>
                    <a:pt x="232781" y="1886284"/>
                  </a:lnTo>
                  <a:lnTo>
                    <a:pt x="229287" y="1882792"/>
                  </a:lnTo>
                  <a:lnTo>
                    <a:pt x="226112" y="1878666"/>
                  </a:lnTo>
                  <a:lnTo>
                    <a:pt x="222936" y="1874540"/>
                  </a:lnTo>
                  <a:lnTo>
                    <a:pt x="219760" y="1870096"/>
                  </a:lnTo>
                  <a:lnTo>
                    <a:pt x="216902" y="1865652"/>
                  </a:lnTo>
                  <a:lnTo>
                    <a:pt x="214361" y="1861208"/>
                  </a:lnTo>
                  <a:lnTo>
                    <a:pt x="212138" y="1856447"/>
                  </a:lnTo>
                  <a:lnTo>
                    <a:pt x="198165" y="1826927"/>
                  </a:lnTo>
                  <a:lnTo>
                    <a:pt x="184510" y="1797724"/>
                  </a:lnTo>
                  <a:lnTo>
                    <a:pt x="171489" y="1769474"/>
                  </a:lnTo>
                  <a:lnTo>
                    <a:pt x="159421" y="1741541"/>
                  </a:lnTo>
                  <a:lnTo>
                    <a:pt x="147354" y="1714244"/>
                  </a:lnTo>
                  <a:lnTo>
                    <a:pt x="135921" y="1687263"/>
                  </a:lnTo>
                  <a:lnTo>
                    <a:pt x="125124" y="1660917"/>
                  </a:lnTo>
                  <a:lnTo>
                    <a:pt x="114961" y="1634889"/>
                  </a:lnTo>
                  <a:lnTo>
                    <a:pt x="105117" y="1609813"/>
                  </a:lnTo>
                  <a:lnTo>
                    <a:pt x="95589" y="1584737"/>
                  </a:lnTo>
                  <a:lnTo>
                    <a:pt x="87015" y="1560296"/>
                  </a:lnTo>
                  <a:lnTo>
                    <a:pt x="78123" y="1536172"/>
                  </a:lnTo>
                  <a:lnTo>
                    <a:pt x="70184" y="1512683"/>
                  </a:lnTo>
                  <a:lnTo>
                    <a:pt x="62880" y="1489829"/>
                  </a:lnTo>
                  <a:lnTo>
                    <a:pt x="55893" y="1466975"/>
                  </a:lnTo>
                  <a:lnTo>
                    <a:pt x="49224" y="1445073"/>
                  </a:lnTo>
                  <a:lnTo>
                    <a:pt x="43190" y="1423171"/>
                  </a:lnTo>
                  <a:lnTo>
                    <a:pt x="37474" y="1401904"/>
                  </a:lnTo>
                  <a:lnTo>
                    <a:pt x="32393" y="1380955"/>
                  </a:lnTo>
                  <a:lnTo>
                    <a:pt x="27311" y="1360323"/>
                  </a:lnTo>
                  <a:lnTo>
                    <a:pt x="22865" y="1340325"/>
                  </a:lnTo>
                  <a:lnTo>
                    <a:pt x="18737" y="1320646"/>
                  </a:lnTo>
                  <a:lnTo>
                    <a:pt x="15244" y="1301283"/>
                  </a:lnTo>
                  <a:lnTo>
                    <a:pt x="12068" y="1282238"/>
                  </a:lnTo>
                  <a:lnTo>
                    <a:pt x="9210" y="1263828"/>
                  </a:lnTo>
                  <a:lnTo>
                    <a:pt x="6987" y="1245417"/>
                  </a:lnTo>
                  <a:lnTo>
                    <a:pt x="4764" y="1227642"/>
                  </a:lnTo>
                  <a:lnTo>
                    <a:pt x="3176" y="1210184"/>
                  </a:lnTo>
                  <a:lnTo>
                    <a:pt x="1906" y="1192726"/>
                  </a:lnTo>
                  <a:lnTo>
                    <a:pt x="953" y="1175903"/>
                  </a:lnTo>
                  <a:lnTo>
                    <a:pt x="318" y="1159397"/>
                  </a:lnTo>
                  <a:lnTo>
                    <a:pt x="0" y="1143209"/>
                  </a:lnTo>
                  <a:lnTo>
                    <a:pt x="318" y="1127973"/>
                  </a:lnTo>
                  <a:lnTo>
                    <a:pt x="953" y="1113054"/>
                  </a:lnTo>
                  <a:lnTo>
                    <a:pt x="1588" y="1098136"/>
                  </a:lnTo>
                  <a:lnTo>
                    <a:pt x="2858" y="1083534"/>
                  </a:lnTo>
                  <a:lnTo>
                    <a:pt x="4446" y="1069251"/>
                  </a:lnTo>
                  <a:lnTo>
                    <a:pt x="6034" y="1055284"/>
                  </a:lnTo>
                  <a:lnTo>
                    <a:pt x="8257" y="1041953"/>
                  </a:lnTo>
                  <a:lnTo>
                    <a:pt x="10798" y="1028304"/>
                  </a:lnTo>
                  <a:lnTo>
                    <a:pt x="13656" y="1014972"/>
                  </a:lnTo>
                  <a:lnTo>
                    <a:pt x="16832" y="1002275"/>
                  </a:lnTo>
                  <a:lnTo>
                    <a:pt x="20325" y="989579"/>
                  </a:lnTo>
                  <a:lnTo>
                    <a:pt x="23818" y="977199"/>
                  </a:lnTo>
                  <a:lnTo>
                    <a:pt x="27947" y="965138"/>
                  </a:lnTo>
                  <a:lnTo>
                    <a:pt x="32710" y="953393"/>
                  </a:lnTo>
                  <a:lnTo>
                    <a:pt x="37474" y="941966"/>
                  </a:lnTo>
                  <a:lnTo>
                    <a:pt x="42555" y="930539"/>
                  </a:lnTo>
                  <a:lnTo>
                    <a:pt x="47636" y="919429"/>
                  </a:lnTo>
                  <a:lnTo>
                    <a:pt x="53352" y="908955"/>
                  </a:lnTo>
                  <a:lnTo>
                    <a:pt x="59069" y="898797"/>
                  </a:lnTo>
                  <a:lnTo>
                    <a:pt x="65420" y="888640"/>
                  </a:lnTo>
                  <a:lnTo>
                    <a:pt x="71772" y="879117"/>
                  </a:lnTo>
                  <a:lnTo>
                    <a:pt x="78441" y="869595"/>
                  </a:lnTo>
                  <a:lnTo>
                    <a:pt x="85427" y="860390"/>
                  </a:lnTo>
                  <a:lnTo>
                    <a:pt x="92414" y="851819"/>
                  </a:lnTo>
                  <a:lnTo>
                    <a:pt x="99718" y="843567"/>
                  </a:lnTo>
                  <a:lnTo>
                    <a:pt x="107340" y="835314"/>
                  </a:lnTo>
                  <a:lnTo>
                    <a:pt x="114961" y="827696"/>
                  </a:lnTo>
                  <a:lnTo>
                    <a:pt x="122583" y="820078"/>
                  </a:lnTo>
                  <a:lnTo>
                    <a:pt x="130522" y="813094"/>
                  </a:lnTo>
                  <a:lnTo>
                    <a:pt x="138462" y="806429"/>
                  </a:lnTo>
                  <a:lnTo>
                    <a:pt x="146719" y="800080"/>
                  </a:lnTo>
                  <a:lnTo>
                    <a:pt x="154975" y="794049"/>
                  </a:lnTo>
                  <a:lnTo>
                    <a:pt x="163232" y="788653"/>
                  </a:lnTo>
                  <a:lnTo>
                    <a:pt x="171489" y="783257"/>
                  </a:lnTo>
                  <a:lnTo>
                    <a:pt x="179746" y="778179"/>
                  </a:lnTo>
                  <a:lnTo>
                    <a:pt x="188321" y="773417"/>
                  </a:lnTo>
                  <a:lnTo>
                    <a:pt x="196895" y="768973"/>
                  </a:lnTo>
                  <a:lnTo>
                    <a:pt x="205152" y="764530"/>
                  </a:lnTo>
                  <a:lnTo>
                    <a:pt x="213409" y="760403"/>
                  </a:lnTo>
                  <a:lnTo>
                    <a:pt x="221666" y="756912"/>
                  </a:lnTo>
                  <a:lnTo>
                    <a:pt x="229605" y="753420"/>
                  </a:lnTo>
                  <a:lnTo>
                    <a:pt x="237862" y="750246"/>
                  </a:lnTo>
                  <a:lnTo>
                    <a:pt x="245801" y="747389"/>
                  </a:lnTo>
                  <a:lnTo>
                    <a:pt x="254376" y="744532"/>
                  </a:lnTo>
                  <a:lnTo>
                    <a:pt x="269937" y="739771"/>
                  </a:lnTo>
                  <a:lnTo>
                    <a:pt x="285498" y="735645"/>
                  </a:lnTo>
                  <a:lnTo>
                    <a:pt x="300424" y="732470"/>
                  </a:lnTo>
                  <a:lnTo>
                    <a:pt x="315349" y="729931"/>
                  </a:lnTo>
                  <a:lnTo>
                    <a:pt x="329323" y="727709"/>
                  </a:lnTo>
                  <a:lnTo>
                    <a:pt x="342978" y="726439"/>
                  </a:lnTo>
                  <a:lnTo>
                    <a:pt x="355681" y="725170"/>
                  </a:lnTo>
                  <a:lnTo>
                    <a:pt x="368066" y="724535"/>
                  </a:lnTo>
                  <a:lnTo>
                    <a:pt x="379499" y="724218"/>
                  </a:lnTo>
                  <a:lnTo>
                    <a:pt x="389979" y="723900"/>
                  </a:lnTo>
                  <a:close/>
                  <a:moveTo>
                    <a:pt x="691663" y="0"/>
                  </a:moveTo>
                  <a:lnTo>
                    <a:pt x="699930" y="0"/>
                  </a:lnTo>
                  <a:lnTo>
                    <a:pt x="707562" y="0"/>
                  </a:lnTo>
                  <a:lnTo>
                    <a:pt x="715511" y="318"/>
                  </a:lnTo>
                  <a:lnTo>
                    <a:pt x="723143" y="954"/>
                  </a:lnTo>
                  <a:lnTo>
                    <a:pt x="731092" y="1590"/>
                  </a:lnTo>
                  <a:lnTo>
                    <a:pt x="739042" y="2544"/>
                  </a:lnTo>
                  <a:lnTo>
                    <a:pt x="746991" y="3498"/>
                  </a:lnTo>
                  <a:lnTo>
                    <a:pt x="754941" y="4770"/>
                  </a:lnTo>
                  <a:lnTo>
                    <a:pt x="762890" y="6360"/>
                  </a:lnTo>
                  <a:lnTo>
                    <a:pt x="770840" y="8268"/>
                  </a:lnTo>
                  <a:lnTo>
                    <a:pt x="778789" y="10175"/>
                  </a:lnTo>
                  <a:lnTo>
                    <a:pt x="786421" y="12083"/>
                  </a:lnTo>
                  <a:lnTo>
                    <a:pt x="794053" y="14627"/>
                  </a:lnTo>
                  <a:lnTo>
                    <a:pt x="801684" y="16853"/>
                  </a:lnTo>
                  <a:lnTo>
                    <a:pt x="809634" y="19715"/>
                  </a:lnTo>
                  <a:lnTo>
                    <a:pt x="816947" y="22577"/>
                  </a:lnTo>
                  <a:lnTo>
                    <a:pt x="824261" y="25438"/>
                  </a:lnTo>
                  <a:lnTo>
                    <a:pt x="831256" y="28618"/>
                  </a:lnTo>
                  <a:lnTo>
                    <a:pt x="838252" y="32116"/>
                  </a:lnTo>
                  <a:lnTo>
                    <a:pt x="845247" y="35614"/>
                  </a:lnTo>
                  <a:lnTo>
                    <a:pt x="851925" y="39112"/>
                  </a:lnTo>
                  <a:lnTo>
                    <a:pt x="858921" y="42927"/>
                  </a:lnTo>
                  <a:lnTo>
                    <a:pt x="872276" y="51513"/>
                  </a:lnTo>
                  <a:lnTo>
                    <a:pt x="884677" y="60098"/>
                  </a:lnTo>
                  <a:lnTo>
                    <a:pt x="896760" y="69320"/>
                  </a:lnTo>
                  <a:lnTo>
                    <a:pt x="908526" y="79177"/>
                  </a:lnTo>
                  <a:lnTo>
                    <a:pt x="919655" y="89353"/>
                  </a:lnTo>
                  <a:lnTo>
                    <a:pt x="930466" y="100482"/>
                  </a:lnTo>
                  <a:lnTo>
                    <a:pt x="940324" y="111929"/>
                  </a:lnTo>
                  <a:lnTo>
                    <a:pt x="949863" y="123695"/>
                  </a:lnTo>
                  <a:lnTo>
                    <a:pt x="958449" y="135778"/>
                  </a:lnTo>
                  <a:lnTo>
                    <a:pt x="966716" y="148497"/>
                  </a:lnTo>
                  <a:lnTo>
                    <a:pt x="974666" y="161534"/>
                  </a:lnTo>
                  <a:lnTo>
                    <a:pt x="981661" y="174889"/>
                  </a:lnTo>
                  <a:lnTo>
                    <a:pt x="988021" y="188563"/>
                  </a:lnTo>
                  <a:lnTo>
                    <a:pt x="993744" y="202554"/>
                  </a:lnTo>
                  <a:lnTo>
                    <a:pt x="998832" y="217181"/>
                  </a:lnTo>
                  <a:lnTo>
                    <a:pt x="1003284" y="231490"/>
                  </a:lnTo>
                  <a:lnTo>
                    <a:pt x="1007100" y="246435"/>
                  </a:lnTo>
                  <a:lnTo>
                    <a:pt x="1009961" y="261380"/>
                  </a:lnTo>
                  <a:lnTo>
                    <a:pt x="1012187" y="276643"/>
                  </a:lnTo>
                  <a:lnTo>
                    <a:pt x="1013777" y="291906"/>
                  </a:lnTo>
                  <a:lnTo>
                    <a:pt x="1014095" y="299856"/>
                  </a:lnTo>
                  <a:lnTo>
                    <a:pt x="1014413" y="307488"/>
                  </a:lnTo>
                  <a:lnTo>
                    <a:pt x="1014413" y="315119"/>
                  </a:lnTo>
                  <a:lnTo>
                    <a:pt x="1014413" y="323387"/>
                  </a:lnTo>
                  <a:lnTo>
                    <a:pt x="1014095" y="331018"/>
                  </a:lnTo>
                  <a:lnTo>
                    <a:pt x="1013459" y="338968"/>
                  </a:lnTo>
                  <a:lnTo>
                    <a:pt x="1012823" y="346917"/>
                  </a:lnTo>
                  <a:lnTo>
                    <a:pt x="1011869" y="354867"/>
                  </a:lnTo>
                  <a:lnTo>
                    <a:pt x="1010915" y="362498"/>
                  </a:lnTo>
                  <a:lnTo>
                    <a:pt x="1009644" y="370448"/>
                  </a:lnTo>
                  <a:lnTo>
                    <a:pt x="1008054" y="378715"/>
                  </a:lnTo>
                  <a:lnTo>
                    <a:pt x="1006146" y="386665"/>
                  </a:lnTo>
                  <a:lnTo>
                    <a:pt x="1004238" y="394614"/>
                  </a:lnTo>
                  <a:lnTo>
                    <a:pt x="1002330" y="402246"/>
                  </a:lnTo>
                  <a:lnTo>
                    <a:pt x="999786" y="409877"/>
                  </a:lnTo>
                  <a:lnTo>
                    <a:pt x="997560" y="417509"/>
                  </a:lnTo>
                  <a:lnTo>
                    <a:pt x="994698" y="424822"/>
                  </a:lnTo>
                  <a:lnTo>
                    <a:pt x="991837" y="432136"/>
                  </a:lnTo>
                  <a:lnTo>
                    <a:pt x="988975" y="439767"/>
                  </a:lnTo>
                  <a:lnTo>
                    <a:pt x="985795" y="447081"/>
                  </a:lnTo>
                  <a:lnTo>
                    <a:pt x="982297" y="454077"/>
                  </a:lnTo>
                  <a:lnTo>
                    <a:pt x="978799" y="461072"/>
                  </a:lnTo>
                  <a:lnTo>
                    <a:pt x="975302" y="467750"/>
                  </a:lnTo>
                  <a:lnTo>
                    <a:pt x="971486" y="474427"/>
                  </a:lnTo>
                  <a:lnTo>
                    <a:pt x="962900" y="487465"/>
                  </a:lnTo>
                  <a:lnTo>
                    <a:pt x="954315" y="500502"/>
                  </a:lnTo>
                  <a:lnTo>
                    <a:pt x="945093" y="512585"/>
                  </a:lnTo>
                  <a:lnTo>
                    <a:pt x="935236" y="524032"/>
                  </a:lnTo>
                  <a:lnTo>
                    <a:pt x="925061" y="535162"/>
                  </a:lnTo>
                  <a:lnTo>
                    <a:pt x="914249" y="545973"/>
                  </a:lnTo>
                  <a:lnTo>
                    <a:pt x="902484" y="556148"/>
                  </a:lnTo>
                  <a:lnTo>
                    <a:pt x="890719" y="565370"/>
                  </a:lnTo>
                  <a:lnTo>
                    <a:pt x="878635" y="574273"/>
                  </a:lnTo>
                  <a:lnTo>
                    <a:pt x="865916" y="582541"/>
                  </a:lnTo>
                  <a:lnTo>
                    <a:pt x="852879" y="590172"/>
                  </a:lnTo>
                  <a:lnTo>
                    <a:pt x="839524" y="597168"/>
                  </a:lnTo>
                  <a:lnTo>
                    <a:pt x="825851" y="603846"/>
                  </a:lnTo>
                  <a:lnTo>
                    <a:pt x="811859" y="609569"/>
                  </a:lnTo>
                  <a:lnTo>
                    <a:pt x="797232" y="614657"/>
                  </a:lnTo>
                  <a:lnTo>
                    <a:pt x="782923" y="619109"/>
                  </a:lnTo>
                  <a:lnTo>
                    <a:pt x="767978" y="622606"/>
                  </a:lnTo>
                  <a:lnTo>
                    <a:pt x="753033" y="625786"/>
                  </a:lnTo>
                  <a:lnTo>
                    <a:pt x="737770" y="628012"/>
                  </a:lnTo>
                  <a:lnTo>
                    <a:pt x="722507" y="629602"/>
                  </a:lnTo>
                  <a:lnTo>
                    <a:pt x="714557" y="629920"/>
                  </a:lnTo>
                  <a:lnTo>
                    <a:pt x="706926" y="630238"/>
                  </a:lnTo>
                  <a:lnTo>
                    <a:pt x="699294" y="630238"/>
                  </a:lnTo>
                  <a:lnTo>
                    <a:pt x="691027" y="630238"/>
                  </a:lnTo>
                  <a:lnTo>
                    <a:pt x="683395" y="629920"/>
                  </a:lnTo>
                  <a:lnTo>
                    <a:pt x="675446" y="629284"/>
                  </a:lnTo>
                  <a:lnTo>
                    <a:pt x="667496" y="628648"/>
                  </a:lnTo>
                  <a:lnTo>
                    <a:pt x="659547" y="627694"/>
                  </a:lnTo>
                  <a:lnTo>
                    <a:pt x="651915" y="626740"/>
                  </a:lnTo>
                  <a:lnTo>
                    <a:pt x="643966" y="625150"/>
                  </a:lnTo>
                  <a:lnTo>
                    <a:pt x="635698" y="623878"/>
                  </a:lnTo>
                  <a:lnTo>
                    <a:pt x="627749" y="621970"/>
                  </a:lnTo>
                  <a:lnTo>
                    <a:pt x="619799" y="620063"/>
                  </a:lnTo>
                  <a:lnTo>
                    <a:pt x="612167" y="617837"/>
                  </a:lnTo>
                  <a:lnTo>
                    <a:pt x="604536" y="615611"/>
                  </a:lnTo>
                  <a:lnTo>
                    <a:pt x="596904" y="613067"/>
                  </a:lnTo>
                  <a:lnTo>
                    <a:pt x="589591" y="610523"/>
                  </a:lnTo>
                  <a:lnTo>
                    <a:pt x="582277" y="607661"/>
                  </a:lnTo>
                  <a:lnTo>
                    <a:pt x="574646" y="604800"/>
                  </a:lnTo>
                  <a:lnTo>
                    <a:pt x="567332" y="601620"/>
                  </a:lnTo>
                  <a:lnTo>
                    <a:pt x="560337" y="597804"/>
                  </a:lnTo>
                  <a:lnTo>
                    <a:pt x="553341" y="594306"/>
                  </a:lnTo>
                  <a:lnTo>
                    <a:pt x="546663" y="590808"/>
                  </a:lnTo>
                  <a:lnTo>
                    <a:pt x="539986" y="586993"/>
                  </a:lnTo>
                  <a:lnTo>
                    <a:pt x="526949" y="578725"/>
                  </a:lnTo>
                  <a:lnTo>
                    <a:pt x="513911" y="570140"/>
                  </a:lnTo>
                  <a:lnTo>
                    <a:pt x="501828" y="560918"/>
                  </a:lnTo>
                  <a:lnTo>
                    <a:pt x="490381" y="551061"/>
                  </a:lnTo>
                  <a:lnTo>
                    <a:pt x="479252" y="540249"/>
                  </a:lnTo>
                  <a:lnTo>
                    <a:pt x="468440" y="529438"/>
                  </a:lnTo>
                  <a:lnTo>
                    <a:pt x="458265" y="518309"/>
                  </a:lnTo>
                  <a:lnTo>
                    <a:pt x="449043" y="506544"/>
                  </a:lnTo>
                  <a:lnTo>
                    <a:pt x="440140" y="494460"/>
                  </a:lnTo>
                  <a:lnTo>
                    <a:pt x="431872" y="481423"/>
                  </a:lnTo>
                  <a:lnTo>
                    <a:pt x="424241" y="468386"/>
                  </a:lnTo>
                  <a:lnTo>
                    <a:pt x="417245" y="455031"/>
                  </a:lnTo>
                  <a:lnTo>
                    <a:pt x="410568" y="441675"/>
                  </a:lnTo>
                  <a:lnTo>
                    <a:pt x="404844" y="427366"/>
                  </a:lnTo>
                  <a:lnTo>
                    <a:pt x="399756" y="413057"/>
                  </a:lnTo>
                  <a:lnTo>
                    <a:pt x="395305" y="398430"/>
                  </a:lnTo>
                  <a:lnTo>
                    <a:pt x="391489" y="383803"/>
                  </a:lnTo>
                  <a:lnTo>
                    <a:pt x="388627" y="368540"/>
                  </a:lnTo>
                  <a:lnTo>
                    <a:pt x="386401" y="353277"/>
                  </a:lnTo>
                  <a:lnTo>
                    <a:pt x="384811" y="338014"/>
                  </a:lnTo>
                  <a:lnTo>
                    <a:pt x="384493" y="330382"/>
                  </a:lnTo>
                  <a:lnTo>
                    <a:pt x="384175" y="322751"/>
                  </a:lnTo>
                  <a:lnTo>
                    <a:pt x="384175" y="314483"/>
                  </a:lnTo>
                  <a:lnTo>
                    <a:pt x="384175" y="306851"/>
                  </a:lnTo>
                  <a:lnTo>
                    <a:pt x="384493" y="298902"/>
                  </a:lnTo>
                  <a:lnTo>
                    <a:pt x="385129" y="291270"/>
                  </a:lnTo>
                  <a:lnTo>
                    <a:pt x="385765" y="283321"/>
                  </a:lnTo>
                  <a:lnTo>
                    <a:pt x="386719" y="275371"/>
                  </a:lnTo>
                  <a:lnTo>
                    <a:pt x="387673" y="267422"/>
                  </a:lnTo>
                  <a:lnTo>
                    <a:pt x="389263" y="259472"/>
                  </a:lnTo>
                  <a:lnTo>
                    <a:pt x="390535" y="251523"/>
                  </a:lnTo>
                  <a:lnTo>
                    <a:pt x="392443" y="243573"/>
                  </a:lnTo>
                  <a:lnTo>
                    <a:pt x="394351" y="235624"/>
                  </a:lnTo>
                  <a:lnTo>
                    <a:pt x="396577" y="227992"/>
                  </a:lnTo>
                  <a:lnTo>
                    <a:pt x="398802" y="220361"/>
                  </a:lnTo>
                  <a:lnTo>
                    <a:pt x="401346" y="212729"/>
                  </a:lnTo>
                  <a:lnTo>
                    <a:pt x="403890" y="204780"/>
                  </a:lnTo>
                  <a:lnTo>
                    <a:pt x="406752" y="197466"/>
                  </a:lnTo>
                  <a:lnTo>
                    <a:pt x="409614" y="190153"/>
                  </a:lnTo>
                  <a:lnTo>
                    <a:pt x="412794" y="183157"/>
                  </a:lnTo>
                  <a:lnTo>
                    <a:pt x="416609" y="176161"/>
                  </a:lnTo>
                  <a:lnTo>
                    <a:pt x="420107" y="169166"/>
                  </a:lnTo>
                  <a:lnTo>
                    <a:pt x="423605" y="162488"/>
                  </a:lnTo>
                  <a:lnTo>
                    <a:pt x="427421" y="155811"/>
                  </a:lnTo>
                  <a:lnTo>
                    <a:pt x="435688" y="142137"/>
                  </a:lnTo>
                  <a:lnTo>
                    <a:pt x="444274" y="129736"/>
                  </a:lnTo>
                  <a:lnTo>
                    <a:pt x="453495" y="117653"/>
                  </a:lnTo>
                  <a:lnTo>
                    <a:pt x="463352" y="105888"/>
                  </a:lnTo>
                  <a:lnTo>
                    <a:pt x="474164" y="94758"/>
                  </a:lnTo>
                  <a:lnTo>
                    <a:pt x="484975" y="83947"/>
                  </a:lnTo>
                  <a:lnTo>
                    <a:pt x="496104" y="74090"/>
                  </a:lnTo>
                  <a:lnTo>
                    <a:pt x="507870" y="64550"/>
                  </a:lnTo>
                  <a:lnTo>
                    <a:pt x="519953" y="55965"/>
                  </a:lnTo>
                  <a:lnTo>
                    <a:pt x="532990" y="47697"/>
                  </a:lnTo>
                  <a:lnTo>
                    <a:pt x="546027" y="39748"/>
                  </a:lnTo>
                  <a:lnTo>
                    <a:pt x="559383" y="32752"/>
                  </a:lnTo>
                  <a:lnTo>
                    <a:pt x="572738" y="26392"/>
                  </a:lnTo>
                  <a:lnTo>
                    <a:pt x="587047" y="20669"/>
                  </a:lnTo>
                  <a:lnTo>
                    <a:pt x="601356" y="15581"/>
                  </a:lnTo>
                  <a:lnTo>
                    <a:pt x="615983" y="11129"/>
                  </a:lnTo>
                  <a:lnTo>
                    <a:pt x="630610" y="7314"/>
                  </a:lnTo>
                  <a:lnTo>
                    <a:pt x="645873" y="4452"/>
                  </a:lnTo>
                  <a:lnTo>
                    <a:pt x="661137" y="2226"/>
                  </a:lnTo>
                  <a:lnTo>
                    <a:pt x="676400" y="636"/>
                  </a:lnTo>
                  <a:lnTo>
                    <a:pt x="684031" y="318"/>
                  </a:lnTo>
                  <a:lnTo>
                    <a:pt x="69166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74" name="KSO_Shape"/>
            <p:cNvSpPr>
              <a:spLocks/>
            </p:cNvSpPr>
            <p:nvPr/>
          </p:nvSpPr>
          <p:spPr bwMode="auto">
            <a:xfrm flipH="1">
              <a:off x="2394165" y="2959680"/>
              <a:ext cx="277812" cy="631391"/>
            </a:xfrm>
            <a:custGeom>
              <a:avLst/>
              <a:gdLst/>
              <a:ahLst/>
              <a:cxnLst/>
              <a:rect l="0" t="0" r="r" b="b"/>
              <a:pathLst>
                <a:path w="1397000" h="3173413">
                  <a:moveTo>
                    <a:pt x="389979" y="723900"/>
                  </a:moveTo>
                  <a:lnTo>
                    <a:pt x="405857" y="724218"/>
                  </a:lnTo>
                  <a:lnTo>
                    <a:pt x="419513" y="724852"/>
                  </a:lnTo>
                  <a:lnTo>
                    <a:pt x="423959" y="724535"/>
                  </a:lnTo>
                  <a:lnTo>
                    <a:pt x="428405" y="724535"/>
                  </a:lnTo>
                  <a:lnTo>
                    <a:pt x="969230" y="724535"/>
                  </a:lnTo>
                  <a:lnTo>
                    <a:pt x="973677" y="724535"/>
                  </a:lnTo>
                  <a:lnTo>
                    <a:pt x="978123" y="724852"/>
                  </a:lnTo>
                  <a:lnTo>
                    <a:pt x="991461" y="724218"/>
                  </a:lnTo>
                  <a:lnTo>
                    <a:pt x="1007339" y="723900"/>
                  </a:lnTo>
                  <a:lnTo>
                    <a:pt x="1023853" y="724218"/>
                  </a:lnTo>
                  <a:lnTo>
                    <a:pt x="1041637" y="725170"/>
                  </a:lnTo>
                  <a:lnTo>
                    <a:pt x="1051164" y="725805"/>
                  </a:lnTo>
                  <a:lnTo>
                    <a:pt x="1061009" y="727074"/>
                  </a:lnTo>
                  <a:lnTo>
                    <a:pt x="1071171" y="728344"/>
                  </a:lnTo>
                  <a:lnTo>
                    <a:pt x="1082286" y="729931"/>
                  </a:lnTo>
                  <a:lnTo>
                    <a:pt x="1093084" y="731835"/>
                  </a:lnTo>
                  <a:lnTo>
                    <a:pt x="1104199" y="734057"/>
                  </a:lnTo>
                  <a:lnTo>
                    <a:pt x="1115631" y="736914"/>
                  </a:lnTo>
                  <a:lnTo>
                    <a:pt x="1127064" y="739771"/>
                  </a:lnTo>
                  <a:lnTo>
                    <a:pt x="1139132" y="743263"/>
                  </a:lnTo>
                  <a:lnTo>
                    <a:pt x="1151199" y="747389"/>
                  </a:lnTo>
                  <a:lnTo>
                    <a:pt x="1163585" y="751833"/>
                  </a:lnTo>
                  <a:lnTo>
                    <a:pt x="1175652" y="756912"/>
                  </a:lnTo>
                  <a:lnTo>
                    <a:pt x="1188355" y="762308"/>
                  </a:lnTo>
                  <a:lnTo>
                    <a:pt x="1201058" y="768656"/>
                  </a:lnTo>
                  <a:lnTo>
                    <a:pt x="1213443" y="775639"/>
                  </a:lnTo>
                  <a:lnTo>
                    <a:pt x="1225829" y="782940"/>
                  </a:lnTo>
                  <a:lnTo>
                    <a:pt x="1238214" y="791193"/>
                  </a:lnTo>
                  <a:lnTo>
                    <a:pt x="1250917" y="800080"/>
                  </a:lnTo>
                  <a:lnTo>
                    <a:pt x="1262985" y="809920"/>
                  </a:lnTo>
                  <a:lnTo>
                    <a:pt x="1274735" y="820713"/>
                  </a:lnTo>
                  <a:lnTo>
                    <a:pt x="1286167" y="831822"/>
                  </a:lnTo>
                  <a:lnTo>
                    <a:pt x="1291884" y="837536"/>
                  </a:lnTo>
                  <a:lnTo>
                    <a:pt x="1297600" y="843567"/>
                  </a:lnTo>
                  <a:lnTo>
                    <a:pt x="1303316" y="849598"/>
                  </a:lnTo>
                  <a:lnTo>
                    <a:pt x="1308715" y="855946"/>
                  </a:lnTo>
                  <a:lnTo>
                    <a:pt x="1313796" y="862612"/>
                  </a:lnTo>
                  <a:lnTo>
                    <a:pt x="1318877" y="869277"/>
                  </a:lnTo>
                  <a:lnTo>
                    <a:pt x="1323959" y="876578"/>
                  </a:lnTo>
                  <a:lnTo>
                    <a:pt x="1328722" y="883879"/>
                  </a:lnTo>
                  <a:lnTo>
                    <a:pt x="1333486" y="891179"/>
                  </a:lnTo>
                  <a:lnTo>
                    <a:pt x="1337932" y="898480"/>
                  </a:lnTo>
                  <a:lnTo>
                    <a:pt x="1342378" y="906098"/>
                  </a:lnTo>
                  <a:lnTo>
                    <a:pt x="1346824" y="914033"/>
                  </a:lnTo>
                  <a:lnTo>
                    <a:pt x="1350952" y="922286"/>
                  </a:lnTo>
                  <a:lnTo>
                    <a:pt x="1355081" y="930539"/>
                  </a:lnTo>
                  <a:lnTo>
                    <a:pt x="1360162" y="941966"/>
                  </a:lnTo>
                  <a:lnTo>
                    <a:pt x="1364925" y="953393"/>
                  </a:lnTo>
                  <a:lnTo>
                    <a:pt x="1369054" y="965138"/>
                  </a:lnTo>
                  <a:lnTo>
                    <a:pt x="1373182" y="977199"/>
                  </a:lnTo>
                  <a:lnTo>
                    <a:pt x="1376993" y="989579"/>
                  </a:lnTo>
                  <a:lnTo>
                    <a:pt x="1380486" y="1002275"/>
                  </a:lnTo>
                  <a:lnTo>
                    <a:pt x="1383662" y="1014972"/>
                  </a:lnTo>
                  <a:lnTo>
                    <a:pt x="1386520" y="1028304"/>
                  </a:lnTo>
                  <a:lnTo>
                    <a:pt x="1389061" y="1041953"/>
                  </a:lnTo>
                  <a:lnTo>
                    <a:pt x="1390966" y="1055284"/>
                  </a:lnTo>
                  <a:lnTo>
                    <a:pt x="1392872" y="1069251"/>
                  </a:lnTo>
                  <a:lnTo>
                    <a:pt x="1394460" y="1083534"/>
                  </a:lnTo>
                  <a:lnTo>
                    <a:pt x="1395730" y="1098136"/>
                  </a:lnTo>
                  <a:lnTo>
                    <a:pt x="1396365" y="1113054"/>
                  </a:lnTo>
                  <a:lnTo>
                    <a:pt x="1397000" y="1127973"/>
                  </a:lnTo>
                  <a:lnTo>
                    <a:pt x="1397000" y="1143209"/>
                  </a:lnTo>
                  <a:lnTo>
                    <a:pt x="1397000" y="1159397"/>
                  </a:lnTo>
                  <a:lnTo>
                    <a:pt x="1396365" y="1175903"/>
                  </a:lnTo>
                  <a:lnTo>
                    <a:pt x="1395412" y="1192726"/>
                  </a:lnTo>
                  <a:lnTo>
                    <a:pt x="1394142" y="1210184"/>
                  </a:lnTo>
                  <a:lnTo>
                    <a:pt x="1392554" y="1227642"/>
                  </a:lnTo>
                  <a:lnTo>
                    <a:pt x="1390331" y="1245417"/>
                  </a:lnTo>
                  <a:lnTo>
                    <a:pt x="1388108" y="1263828"/>
                  </a:lnTo>
                  <a:lnTo>
                    <a:pt x="1385250" y="1282238"/>
                  </a:lnTo>
                  <a:lnTo>
                    <a:pt x="1382074" y="1301283"/>
                  </a:lnTo>
                  <a:lnTo>
                    <a:pt x="1378263" y="1320646"/>
                  </a:lnTo>
                  <a:lnTo>
                    <a:pt x="1374453" y="1340325"/>
                  </a:lnTo>
                  <a:lnTo>
                    <a:pt x="1370007" y="1360323"/>
                  </a:lnTo>
                  <a:lnTo>
                    <a:pt x="1365243" y="1380955"/>
                  </a:lnTo>
                  <a:lnTo>
                    <a:pt x="1359844" y="1401904"/>
                  </a:lnTo>
                  <a:lnTo>
                    <a:pt x="1354446" y="1423171"/>
                  </a:lnTo>
                  <a:lnTo>
                    <a:pt x="1347777" y="1445073"/>
                  </a:lnTo>
                  <a:lnTo>
                    <a:pt x="1341425" y="1466975"/>
                  </a:lnTo>
                  <a:lnTo>
                    <a:pt x="1334438" y="1489829"/>
                  </a:lnTo>
                  <a:lnTo>
                    <a:pt x="1326817" y="1512683"/>
                  </a:lnTo>
                  <a:lnTo>
                    <a:pt x="1319195" y="1536172"/>
                  </a:lnTo>
                  <a:lnTo>
                    <a:pt x="1310621" y="1560296"/>
                  </a:lnTo>
                  <a:lnTo>
                    <a:pt x="1302046" y="1584737"/>
                  </a:lnTo>
                  <a:lnTo>
                    <a:pt x="1292201" y="1609813"/>
                  </a:lnTo>
                  <a:lnTo>
                    <a:pt x="1282357" y="1634889"/>
                  </a:lnTo>
                  <a:lnTo>
                    <a:pt x="1272194" y="1660917"/>
                  </a:lnTo>
                  <a:lnTo>
                    <a:pt x="1261397" y="1687263"/>
                  </a:lnTo>
                  <a:lnTo>
                    <a:pt x="1250282" y="1714244"/>
                  </a:lnTo>
                  <a:lnTo>
                    <a:pt x="1237897" y="1741541"/>
                  </a:lnTo>
                  <a:lnTo>
                    <a:pt x="1225829" y="1769474"/>
                  </a:lnTo>
                  <a:lnTo>
                    <a:pt x="1212808" y="1797724"/>
                  </a:lnTo>
                  <a:lnTo>
                    <a:pt x="1199470" y="1826927"/>
                  </a:lnTo>
                  <a:lnTo>
                    <a:pt x="1185180" y="1856447"/>
                  </a:lnTo>
                  <a:lnTo>
                    <a:pt x="1182957" y="1861208"/>
                  </a:lnTo>
                  <a:lnTo>
                    <a:pt x="1180416" y="1865652"/>
                  </a:lnTo>
                  <a:lnTo>
                    <a:pt x="1177558" y="1870096"/>
                  </a:lnTo>
                  <a:lnTo>
                    <a:pt x="1174382" y="1874540"/>
                  </a:lnTo>
                  <a:lnTo>
                    <a:pt x="1171206" y="1878666"/>
                  </a:lnTo>
                  <a:lnTo>
                    <a:pt x="1168031" y="1882792"/>
                  </a:lnTo>
                  <a:lnTo>
                    <a:pt x="1164537" y="1886284"/>
                  </a:lnTo>
                  <a:lnTo>
                    <a:pt x="1160726" y="1889776"/>
                  </a:lnTo>
                  <a:lnTo>
                    <a:pt x="1156916" y="1893267"/>
                  </a:lnTo>
                  <a:lnTo>
                    <a:pt x="1153105" y="1896441"/>
                  </a:lnTo>
                  <a:lnTo>
                    <a:pt x="1148976" y="1899298"/>
                  </a:lnTo>
                  <a:lnTo>
                    <a:pt x="1144848" y="1902155"/>
                  </a:lnTo>
                  <a:lnTo>
                    <a:pt x="1140719" y="1904694"/>
                  </a:lnTo>
                  <a:lnTo>
                    <a:pt x="1136273" y="1907234"/>
                  </a:lnTo>
                  <a:lnTo>
                    <a:pt x="1131510" y="1909456"/>
                  </a:lnTo>
                  <a:lnTo>
                    <a:pt x="1126746" y="1911360"/>
                  </a:lnTo>
                  <a:lnTo>
                    <a:pt x="1105151" y="1731702"/>
                  </a:lnTo>
                  <a:lnTo>
                    <a:pt x="1105151" y="1469197"/>
                  </a:lnTo>
                  <a:lnTo>
                    <a:pt x="1114043" y="1442851"/>
                  </a:lnTo>
                  <a:lnTo>
                    <a:pt x="1122300" y="1416823"/>
                  </a:lnTo>
                  <a:lnTo>
                    <a:pt x="1129922" y="1391747"/>
                  </a:lnTo>
                  <a:lnTo>
                    <a:pt x="1137226" y="1367623"/>
                  </a:lnTo>
                  <a:lnTo>
                    <a:pt x="1143260" y="1344452"/>
                  </a:lnTo>
                  <a:lnTo>
                    <a:pt x="1148976" y="1322233"/>
                  </a:lnTo>
                  <a:lnTo>
                    <a:pt x="1153740" y="1300331"/>
                  </a:lnTo>
                  <a:lnTo>
                    <a:pt x="1158186" y="1280016"/>
                  </a:lnTo>
                  <a:lnTo>
                    <a:pt x="1161997" y="1259701"/>
                  </a:lnTo>
                  <a:lnTo>
                    <a:pt x="1165172" y="1240656"/>
                  </a:lnTo>
                  <a:lnTo>
                    <a:pt x="1167713" y="1222563"/>
                  </a:lnTo>
                  <a:lnTo>
                    <a:pt x="1169936" y="1205105"/>
                  </a:lnTo>
                  <a:lnTo>
                    <a:pt x="1171524" y="1188282"/>
                  </a:lnTo>
                  <a:lnTo>
                    <a:pt x="1172477" y="1172729"/>
                  </a:lnTo>
                  <a:lnTo>
                    <a:pt x="1173112" y="1157493"/>
                  </a:lnTo>
                  <a:lnTo>
                    <a:pt x="1173112" y="1143209"/>
                  </a:lnTo>
                  <a:lnTo>
                    <a:pt x="1173112" y="1132734"/>
                  </a:lnTo>
                  <a:lnTo>
                    <a:pt x="1172794" y="1122894"/>
                  </a:lnTo>
                  <a:lnTo>
                    <a:pt x="1172159" y="1113372"/>
                  </a:lnTo>
                  <a:lnTo>
                    <a:pt x="1171524" y="1104484"/>
                  </a:lnTo>
                  <a:lnTo>
                    <a:pt x="1170571" y="1095596"/>
                  </a:lnTo>
                  <a:lnTo>
                    <a:pt x="1169619" y="1087343"/>
                  </a:lnTo>
                  <a:lnTo>
                    <a:pt x="1168348" y="1079726"/>
                  </a:lnTo>
                  <a:lnTo>
                    <a:pt x="1166760" y="1072107"/>
                  </a:lnTo>
                  <a:lnTo>
                    <a:pt x="1165490" y="1065124"/>
                  </a:lnTo>
                  <a:lnTo>
                    <a:pt x="1163902" y="1058459"/>
                  </a:lnTo>
                  <a:lnTo>
                    <a:pt x="1161997" y="1052110"/>
                  </a:lnTo>
                  <a:lnTo>
                    <a:pt x="1160091" y="1046079"/>
                  </a:lnTo>
                  <a:lnTo>
                    <a:pt x="1156280" y="1034970"/>
                  </a:lnTo>
                  <a:lnTo>
                    <a:pt x="1152152" y="1025130"/>
                  </a:lnTo>
                  <a:lnTo>
                    <a:pt x="1147706" y="1016559"/>
                  </a:lnTo>
                  <a:lnTo>
                    <a:pt x="1143260" y="1008941"/>
                  </a:lnTo>
                  <a:lnTo>
                    <a:pt x="1138496" y="1001958"/>
                  </a:lnTo>
                  <a:lnTo>
                    <a:pt x="1133733" y="995927"/>
                  </a:lnTo>
                  <a:lnTo>
                    <a:pt x="1128334" y="990531"/>
                  </a:lnTo>
                  <a:lnTo>
                    <a:pt x="1123253" y="985135"/>
                  </a:lnTo>
                  <a:lnTo>
                    <a:pt x="1117854" y="980374"/>
                  </a:lnTo>
                  <a:lnTo>
                    <a:pt x="1112456" y="976247"/>
                  </a:lnTo>
                  <a:lnTo>
                    <a:pt x="1108645" y="973390"/>
                  </a:lnTo>
                  <a:lnTo>
                    <a:pt x="1104516" y="970851"/>
                  </a:lnTo>
                  <a:lnTo>
                    <a:pt x="1100388" y="968629"/>
                  </a:lnTo>
                  <a:lnTo>
                    <a:pt x="1095942" y="966407"/>
                  </a:lnTo>
                  <a:lnTo>
                    <a:pt x="1086732" y="962281"/>
                  </a:lnTo>
                  <a:lnTo>
                    <a:pt x="1076887" y="958789"/>
                  </a:lnTo>
                  <a:lnTo>
                    <a:pt x="1076887" y="1218437"/>
                  </a:lnTo>
                  <a:lnTo>
                    <a:pt x="1076887" y="1545377"/>
                  </a:lnTo>
                  <a:lnTo>
                    <a:pt x="1076887" y="1733289"/>
                  </a:lnTo>
                  <a:lnTo>
                    <a:pt x="1099753" y="1918661"/>
                  </a:lnTo>
                  <a:lnTo>
                    <a:pt x="1228052" y="2979788"/>
                  </a:lnTo>
                  <a:lnTo>
                    <a:pt x="1228687" y="2988676"/>
                  </a:lnTo>
                  <a:lnTo>
                    <a:pt x="1229005" y="2997564"/>
                  </a:lnTo>
                  <a:lnTo>
                    <a:pt x="1229005" y="3006134"/>
                  </a:lnTo>
                  <a:lnTo>
                    <a:pt x="1228687" y="3014704"/>
                  </a:lnTo>
                  <a:lnTo>
                    <a:pt x="1227734" y="3023275"/>
                  </a:lnTo>
                  <a:lnTo>
                    <a:pt x="1226464" y="3031527"/>
                  </a:lnTo>
                  <a:lnTo>
                    <a:pt x="1224558" y="3040098"/>
                  </a:lnTo>
                  <a:lnTo>
                    <a:pt x="1222653" y="3048351"/>
                  </a:lnTo>
                  <a:lnTo>
                    <a:pt x="1220112" y="3056286"/>
                  </a:lnTo>
                  <a:lnTo>
                    <a:pt x="1217254" y="3063904"/>
                  </a:lnTo>
                  <a:lnTo>
                    <a:pt x="1213761" y="3071522"/>
                  </a:lnTo>
                  <a:lnTo>
                    <a:pt x="1210268" y="3079140"/>
                  </a:lnTo>
                  <a:lnTo>
                    <a:pt x="1206457" y="3086441"/>
                  </a:lnTo>
                  <a:lnTo>
                    <a:pt x="1202011" y="3093741"/>
                  </a:lnTo>
                  <a:lnTo>
                    <a:pt x="1197565" y="3100724"/>
                  </a:lnTo>
                  <a:lnTo>
                    <a:pt x="1192484" y="3107073"/>
                  </a:lnTo>
                  <a:lnTo>
                    <a:pt x="1187085" y="3113739"/>
                  </a:lnTo>
                  <a:lnTo>
                    <a:pt x="1181369" y="3119770"/>
                  </a:lnTo>
                  <a:lnTo>
                    <a:pt x="1175652" y="3125483"/>
                  </a:lnTo>
                  <a:lnTo>
                    <a:pt x="1169301" y="3131197"/>
                  </a:lnTo>
                  <a:lnTo>
                    <a:pt x="1162949" y="3136275"/>
                  </a:lnTo>
                  <a:lnTo>
                    <a:pt x="1156280" y="3141354"/>
                  </a:lnTo>
                  <a:lnTo>
                    <a:pt x="1149611" y="3146433"/>
                  </a:lnTo>
                  <a:lnTo>
                    <a:pt x="1142307" y="3150559"/>
                  </a:lnTo>
                  <a:lnTo>
                    <a:pt x="1135003" y="3154685"/>
                  </a:lnTo>
                  <a:lnTo>
                    <a:pt x="1127064" y="3158177"/>
                  </a:lnTo>
                  <a:lnTo>
                    <a:pt x="1119125" y="3161669"/>
                  </a:lnTo>
                  <a:lnTo>
                    <a:pt x="1111185" y="3164525"/>
                  </a:lnTo>
                  <a:lnTo>
                    <a:pt x="1102928" y="3167065"/>
                  </a:lnTo>
                  <a:lnTo>
                    <a:pt x="1094671" y="3169287"/>
                  </a:lnTo>
                  <a:lnTo>
                    <a:pt x="1085779" y="3170874"/>
                  </a:lnTo>
                  <a:lnTo>
                    <a:pt x="1076887" y="3172143"/>
                  </a:lnTo>
                  <a:lnTo>
                    <a:pt x="1067995" y="3173096"/>
                  </a:lnTo>
                  <a:lnTo>
                    <a:pt x="1059421" y="3173413"/>
                  </a:lnTo>
                  <a:lnTo>
                    <a:pt x="1050529" y="3173413"/>
                  </a:lnTo>
                  <a:lnTo>
                    <a:pt x="1041955" y="3172778"/>
                  </a:lnTo>
                  <a:lnTo>
                    <a:pt x="1033380" y="3171826"/>
                  </a:lnTo>
                  <a:lnTo>
                    <a:pt x="1025123" y="3170556"/>
                  </a:lnTo>
                  <a:lnTo>
                    <a:pt x="1016549" y="3168969"/>
                  </a:lnTo>
                  <a:lnTo>
                    <a:pt x="1008292" y="3166747"/>
                  </a:lnTo>
                  <a:lnTo>
                    <a:pt x="1000353" y="3164208"/>
                  </a:lnTo>
                  <a:lnTo>
                    <a:pt x="992731" y="3161351"/>
                  </a:lnTo>
                  <a:lnTo>
                    <a:pt x="985109" y="3158177"/>
                  </a:lnTo>
                  <a:lnTo>
                    <a:pt x="977487" y="3154368"/>
                  </a:lnTo>
                  <a:lnTo>
                    <a:pt x="970183" y="3150559"/>
                  </a:lnTo>
                  <a:lnTo>
                    <a:pt x="962879" y="3146433"/>
                  </a:lnTo>
                  <a:lnTo>
                    <a:pt x="955892" y="3141354"/>
                  </a:lnTo>
                  <a:lnTo>
                    <a:pt x="949541" y="3136275"/>
                  </a:lnTo>
                  <a:lnTo>
                    <a:pt x="943190" y="3131197"/>
                  </a:lnTo>
                  <a:lnTo>
                    <a:pt x="936838" y="3125483"/>
                  </a:lnTo>
                  <a:lnTo>
                    <a:pt x="931122" y="3119770"/>
                  </a:lnTo>
                  <a:lnTo>
                    <a:pt x="925406" y="3113739"/>
                  </a:lnTo>
                  <a:lnTo>
                    <a:pt x="920324" y="3107390"/>
                  </a:lnTo>
                  <a:lnTo>
                    <a:pt x="915243" y="3100724"/>
                  </a:lnTo>
                  <a:lnTo>
                    <a:pt x="910162" y="3093741"/>
                  </a:lnTo>
                  <a:lnTo>
                    <a:pt x="906034" y="3086123"/>
                  </a:lnTo>
                  <a:lnTo>
                    <a:pt x="901905" y="3078823"/>
                  </a:lnTo>
                  <a:lnTo>
                    <a:pt x="898412" y="3071205"/>
                  </a:lnTo>
                  <a:lnTo>
                    <a:pt x="894919" y="3063587"/>
                  </a:lnTo>
                  <a:lnTo>
                    <a:pt x="892060" y="3055334"/>
                  </a:lnTo>
                  <a:lnTo>
                    <a:pt x="889520" y="3047081"/>
                  </a:lnTo>
                  <a:lnTo>
                    <a:pt x="887614" y="3038828"/>
                  </a:lnTo>
                  <a:lnTo>
                    <a:pt x="885709" y="3029940"/>
                  </a:lnTo>
                  <a:lnTo>
                    <a:pt x="884439" y="3021053"/>
                  </a:lnTo>
                  <a:lnTo>
                    <a:pt x="748518" y="1897076"/>
                  </a:lnTo>
                  <a:lnTo>
                    <a:pt x="649118" y="1897076"/>
                  </a:lnTo>
                  <a:lnTo>
                    <a:pt x="512879" y="3021053"/>
                  </a:lnTo>
                  <a:lnTo>
                    <a:pt x="511609" y="3029940"/>
                  </a:lnTo>
                  <a:lnTo>
                    <a:pt x="510021" y="3038828"/>
                  </a:lnTo>
                  <a:lnTo>
                    <a:pt x="507798" y="3047081"/>
                  </a:lnTo>
                  <a:lnTo>
                    <a:pt x="505258" y="3055334"/>
                  </a:lnTo>
                  <a:lnTo>
                    <a:pt x="502399" y="3063587"/>
                  </a:lnTo>
                  <a:lnTo>
                    <a:pt x="498906" y="3071205"/>
                  </a:lnTo>
                  <a:lnTo>
                    <a:pt x="495413" y="3078823"/>
                  </a:lnTo>
                  <a:lnTo>
                    <a:pt x="491284" y="3086123"/>
                  </a:lnTo>
                  <a:lnTo>
                    <a:pt x="487156" y="3093741"/>
                  </a:lnTo>
                  <a:lnTo>
                    <a:pt x="482392" y="3100724"/>
                  </a:lnTo>
                  <a:lnTo>
                    <a:pt x="477311" y="3107390"/>
                  </a:lnTo>
                  <a:lnTo>
                    <a:pt x="472230" y="3113739"/>
                  </a:lnTo>
                  <a:lnTo>
                    <a:pt x="466196" y="3119770"/>
                  </a:lnTo>
                  <a:lnTo>
                    <a:pt x="460480" y="3125483"/>
                  </a:lnTo>
                  <a:lnTo>
                    <a:pt x="454446" y="3131197"/>
                  </a:lnTo>
                  <a:lnTo>
                    <a:pt x="447777" y="3136275"/>
                  </a:lnTo>
                  <a:lnTo>
                    <a:pt x="441426" y="3141354"/>
                  </a:lnTo>
                  <a:lnTo>
                    <a:pt x="434439" y="3146433"/>
                  </a:lnTo>
                  <a:lnTo>
                    <a:pt x="427452" y="3150559"/>
                  </a:lnTo>
                  <a:lnTo>
                    <a:pt x="420148" y="3154368"/>
                  </a:lnTo>
                  <a:lnTo>
                    <a:pt x="412209" y="3158177"/>
                  </a:lnTo>
                  <a:lnTo>
                    <a:pt x="404587" y="3161351"/>
                  </a:lnTo>
                  <a:lnTo>
                    <a:pt x="396965" y="3164208"/>
                  </a:lnTo>
                  <a:lnTo>
                    <a:pt x="389026" y="3166747"/>
                  </a:lnTo>
                  <a:lnTo>
                    <a:pt x="380769" y="3168969"/>
                  </a:lnTo>
                  <a:lnTo>
                    <a:pt x="372512" y="3170556"/>
                  </a:lnTo>
                  <a:lnTo>
                    <a:pt x="364256" y="3171826"/>
                  </a:lnTo>
                  <a:lnTo>
                    <a:pt x="355363" y="3172778"/>
                  </a:lnTo>
                  <a:lnTo>
                    <a:pt x="346789" y="3173413"/>
                  </a:lnTo>
                  <a:lnTo>
                    <a:pt x="338215" y="3173413"/>
                  </a:lnTo>
                  <a:lnTo>
                    <a:pt x="329323" y="3173096"/>
                  </a:lnTo>
                  <a:lnTo>
                    <a:pt x="320431" y="3172143"/>
                  </a:lnTo>
                  <a:lnTo>
                    <a:pt x="311856" y="3170874"/>
                  </a:lnTo>
                  <a:lnTo>
                    <a:pt x="302964" y="3169287"/>
                  </a:lnTo>
                  <a:lnTo>
                    <a:pt x="294390" y="3167065"/>
                  </a:lnTo>
                  <a:lnTo>
                    <a:pt x="286133" y="3164525"/>
                  </a:lnTo>
                  <a:lnTo>
                    <a:pt x="278193" y="3161669"/>
                  </a:lnTo>
                  <a:lnTo>
                    <a:pt x="270254" y="3158177"/>
                  </a:lnTo>
                  <a:lnTo>
                    <a:pt x="262632" y="3154685"/>
                  </a:lnTo>
                  <a:lnTo>
                    <a:pt x="255328" y="3150559"/>
                  </a:lnTo>
                  <a:lnTo>
                    <a:pt x="248024" y="3146433"/>
                  </a:lnTo>
                  <a:lnTo>
                    <a:pt x="241038" y="3141354"/>
                  </a:lnTo>
                  <a:lnTo>
                    <a:pt x="234369" y="3136275"/>
                  </a:lnTo>
                  <a:lnTo>
                    <a:pt x="228017" y="3131197"/>
                  </a:lnTo>
                  <a:lnTo>
                    <a:pt x="221666" y="3125483"/>
                  </a:lnTo>
                  <a:lnTo>
                    <a:pt x="215949" y="3119770"/>
                  </a:lnTo>
                  <a:lnTo>
                    <a:pt x="210551" y="3113739"/>
                  </a:lnTo>
                  <a:lnTo>
                    <a:pt x="205152" y="3107073"/>
                  </a:lnTo>
                  <a:lnTo>
                    <a:pt x="200071" y="3100724"/>
                  </a:lnTo>
                  <a:lnTo>
                    <a:pt x="195625" y="3093741"/>
                  </a:lnTo>
                  <a:lnTo>
                    <a:pt x="190861" y="3086441"/>
                  </a:lnTo>
                  <a:lnTo>
                    <a:pt x="187050" y="3079140"/>
                  </a:lnTo>
                  <a:lnTo>
                    <a:pt x="183557" y="3071522"/>
                  </a:lnTo>
                  <a:lnTo>
                    <a:pt x="180064" y="3063904"/>
                  </a:lnTo>
                  <a:lnTo>
                    <a:pt x="177206" y="3056286"/>
                  </a:lnTo>
                  <a:lnTo>
                    <a:pt x="174665" y="3048351"/>
                  </a:lnTo>
                  <a:lnTo>
                    <a:pt x="172760" y="3040098"/>
                  </a:lnTo>
                  <a:lnTo>
                    <a:pt x="170854" y="3031527"/>
                  </a:lnTo>
                  <a:lnTo>
                    <a:pt x="169584" y="3023275"/>
                  </a:lnTo>
                  <a:lnTo>
                    <a:pt x="168631" y="3014704"/>
                  </a:lnTo>
                  <a:lnTo>
                    <a:pt x="168313" y="3006134"/>
                  </a:lnTo>
                  <a:lnTo>
                    <a:pt x="168313" y="2997564"/>
                  </a:lnTo>
                  <a:lnTo>
                    <a:pt x="168631" y="2988676"/>
                  </a:lnTo>
                  <a:lnTo>
                    <a:pt x="169584" y="2979788"/>
                  </a:lnTo>
                  <a:lnTo>
                    <a:pt x="297565" y="1918661"/>
                  </a:lnTo>
                  <a:lnTo>
                    <a:pt x="320431" y="1733289"/>
                  </a:lnTo>
                  <a:lnTo>
                    <a:pt x="320431" y="1545695"/>
                  </a:lnTo>
                  <a:lnTo>
                    <a:pt x="320431" y="1218437"/>
                  </a:lnTo>
                  <a:lnTo>
                    <a:pt x="320431" y="958472"/>
                  </a:lnTo>
                  <a:lnTo>
                    <a:pt x="315032" y="960376"/>
                  </a:lnTo>
                  <a:lnTo>
                    <a:pt x="309633" y="962598"/>
                  </a:lnTo>
                  <a:lnTo>
                    <a:pt x="299788" y="967360"/>
                  </a:lnTo>
                  <a:lnTo>
                    <a:pt x="295025" y="969899"/>
                  </a:lnTo>
                  <a:lnTo>
                    <a:pt x="290579" y="972438"/>
                  </a:lnTo>
                  <a:lnTo>
                    <a:pt x="286450" y="975295"/>
                  </a:lnTo>
                  <a:lnTo>
                    <a:pt x="282004" y="978152"/>
                  </a:lnTo>
                  <a:lnTo>
                    <a:pt x="277876" y="981326"/>
                  </a:lnTo>
                  <a:lnTo>
                    <a:pt x="274065" y="984817"/>
                  </a:lnTo>
                  <a:lnTo>
                    <a:pt x="270254" y="988944"/>
                  </a:lnTo>
                  <a:lnTo>
                    <a:pt x="266443" y="993070"/>
                  </a:lnTo>
                  <a:lnTo>
                    <a:pt x="262632" y="997514"/>
                  </a:lnTo>
                  <a:lnTo>
                    <a:pt x="259139" y="1002275"/>
                  </a:lnTo>
                  <a:lnTo>
                    <a:pt x="255646" y="1007354"/>
                  </a:lnTo>
                  <a:lnTo>
                    <a:pt x="252153" y="1012750"/>
                  </a:lnTo>
                  <a:lnTo>
                    <a:pt x="248342" y="1018781"/>
                  </a:lnTo>
                  <a:lnTo>
                    <a:pt x="245166" y="1025130"/>
                  </a:lnTo>
                  <a:lnTo>
                    <a:pt x="241038" y="1034970"/>
                  </a:lnTo>
                  <a:lnTo>
                    <a:pt x="236909" y="1046079"/>
                  </a:lnTo>
                  <a:lnTo>
                    <a:pt x="235321" y="1052110"/>
                  </a:lnTo>
                  <a:lnTo>
                    <a:pt x="233416" y="1058459"/>
                  </a:lnTo>
                  <a:lnTo>
                    <a:pt x="231828" y="1065124"/>
                  </a:lnTo>
                  <a:lnTo>
                    <a:pt x="230240" y="1072107"/>
                  </a:lnTo>
                  <a:lnTo>
                    <a:pt x="228970" y="1079726"/>
                  </a:lnTo>
                  <a:lnTo>
                    <a:pt x="227699" y="1087343"/>
                  </a:lnTo>
                  <a:lnTo>
                    <a:pt x="226747" y="1095596"/>
                  </a:lnTo>
                  <a:lnTo>
                    <a:pt x="225794" y="1104484"/>
                  </a:lnTo>
                  <a:lnTo>
                    <a:pt x="225159" y="1113372"/>
                  </a:lnTo>
                  <a:lnTo>
                    <a:pt x="224524" y="1122894"/>
                  </a:lnTo>
                  <a:lnTo>
                    <a:pt x="224206" y="1132734"/>
                  </a:lnTo>
                  <a:lnTo>
                    <a:pt x="223889" y="1143209"/>
                  </a:lnTo>
                  <a:lnTo>
                    <a:pt x="224206" y="1157493"/>
                  </a:lnTo>
                  <a:lnTo>
                    <a:pt x="224841" y="1172729"/>
                  </a:lnTo>
                  <a:lnTo>
                    <a:pt x="225794" y="1188282"/>
                  </a:lnTo>
                  <a:lnTo>
                    <a:pt x="227382" y="1205105"/>
                  </a:lnTo>
                  <a:lnTo>
                    <a:pt x="229605" y="1222563"/>
                  </a:lnTo>
                  <a:lnTo>
                    <a:pt x="232146" y="1240974"/>
                  </a:lnTo>
                  <a:lnTo>
                    <a:pt x="235321" y="1260019"/>
                  </a:lnTo>
                  <a:lnTo>
                    <a:pt x="239132" y="1280016"/>
                  </a:lnTo>
                  <a:lnTo>
                    <a:pt x="243578" y="1300648"/>
                  </a:lnTo>
                  <a:lnTo>
                    <a:pt x="248342" y="1322233"/>
                  </a:lnTo>
                  <a:lnTo>
                    <a:pt x="254376" y="1344769"/>
                  </a:lnTo>
                  <a:lnTo>
                    <a:pt x="260409" y="1367941"/>
                  </a:lnTo>
                  <a:lnTo>
                    <a:pt x="267396" y="1392065"/>
                  </a:lnTo>
                  <a:lnTo>
                    <a:pt x="275018" y="1416823"/>
                  </a:lnTo>
                  <a:lnTo>
                    <a:pt x="283275" y="1442851"/>
                  </a:lnTo>
                  <a:lnTo>
                    <a:pt x="292167" y="1469514"/>
                  </a:lnTo>
                  <a:lnTo>
                    <a:pt x="292167" y="1731384"/>
                  </a:lnTo>
                  <a:lnTo>
                    <a:pt x="270572" y="1911360"/>
                  </a:lnTo>
                  <a:lnTo>
                    <a:pt x="266126" y="1909456"/>
                  </a:lnTo>
                  <a:lnTo>
                    <a:pt x="261362" y="1907234"/>
                  </a:lnTo>
                  <a:lnTo>
                    <a:pt x="257234" y="1904694"/>
                  </a:lnTo>
                  <a:lnTo>
                    <a:pt x="252788" y="1902155"/>
                  </a:lnTo>
                  <a:lnTo>
                    <a:pt x="248342" y="1899298"/>
                  </a:lnTo>
                  <a:lnTo>
                    <a:pt x="244213" y="1896441"/>
                  </a:lnTo>
                  <a:lnTo>
                    <a:pt x="240402" y="1893267"/>
                  </a:lnTo>
                  <a:lnTo>
                    <a:pt x="236592" y="1889776"/>
                  </a:lnTo>
                  <a:lnTo>
                    <a:pt x="232781" y="1886284"/>
                  </a:lnTo>
                  <a:lnTo>
                    <a:pt x="229287" y="1882792"/>
                  </a:lnTo>
                  <a:lnTo>
                    <a:pt x="226112" y="1878666"/>
                  </a:lnTo>
                  <a:lnTo>
                    <a:pt x="222936" y="1874540"/>
                  </a:lnTo>
                  <a:lnTo>
                    <a:pt x="219760" y="1870096"/>
                  </a:lnTo>
                  <a:lnTo>
                    <a:pt x="216902" y="1865652"/>
                  </a:lnTo>
                  <a:lnTo>
                    <a:pt x="214361" y="1861208"/>
                  </a:lnTo>
                  <a:lnTo>
                    <a:pt x="212138" y="1856447"/>
                  </a:lnTo>
                  <a:lnTo>
                    <a:pt x="198165" y="1826927"/>
                  </a:lnTo>
                  <a:lnTo>
                    <a:pt x="184510" y="1797724"/>
                  </a:lnTo>
                  <a:lnTo>
                    <a:pt x="171489" y="1769474"/>
                  </a:lnTo>
                  <a:lnTo>
                    <a:pt x="159421" y="1741541"/>
                  </a:lnTo>
                  <a:lnTo>
                    <a:pt x="147354" y="1714244"/>
                  </a:lnTo>
                  <a:lnTo>
                    <a:pt x="135921" y="1687263"/>
                  </a:lnTo>
                  <a:lnTo>
                    <a:pt x="125124" y="1660917"/>
                  </a:lnTo>
                  <a:lnTo>
                    <a:pt x="114961" y="1634889"/>
                  </a:lnTo>
                  <a:lnTo>
                    <a:pt x="105117" y="1609813"/>
                  </a:lnTo>
                  <a:lnTo>
                    <a:pt x="95589" y="1584737"/>
                  </a:lnTo>
                  <a:lnTo>
                    <a:pt x="87015" y="1560296"/>
                  </a:lnTo>
                  <a:lnTo>
                    <a:pt x="78123" y="1536172"/>
                  </a:lnTo>
                  <a:lnTo>
                    <a:pt x="70184" y="1512683"/>
                  </a:lnTo>
                  <a:lnTo>
                    <a:pt x="62880" y="1489829"/>
                  </a:lnTo>
                  <a:lnTo>
                    <a:pt x="55893" y="1466975"/>
                  </a:lnTo>
                  <a:lnTo>
                    <a:pt x="49224" y="1445073"/>
                  </a:lnTo>
                  <a:lnTo>
                    <a:pt x="43190" y="1423171"/>
                  </a:lnTo>
                  <a:lnTo>
                    <a:pt x="37474" y="1401904"/>
                  </a:lnTo>
                  <a:lnTo>
                    <a:pt x="32393" y="1380955"/>
                  </a:lnTo>
                  <a:lnTo>
                    <a:pt x="27311" y="1360323"/>
                  </a:lnTo>
                  <a:lnTo>
                    <a:pt x="22865" y="1340325"/>
                  </a:lnTo>
                  <a:lnTo>
                    <a:pt x="18737" y="1320646"/>
                  </a:lnTo>
                  <a:lnTo>
                    <a:pt x="15244" y="1301283"/>
                  </a:lnTo>
                  <a:lnTo>
                    <a:pt x="12068" y="1282238"/>
                  </a:lnTo>
                  <a:lnTo>
                    <a:pt x="9210" y="1263828"/>
                  </a:lnTo>
                  <a:lnTo>
                    <a:pt x="6987" y="1245417"/>
                  </a:lnTo>
                  <a:lnTo>
                    <a:pt x="4764" y="1227642"/>
                  </a:lnTo>
                  <a:lnTo>
                    <a:pt x="3176" y="1210184"/>
                  </a:lnTo>
                  <a:lnTo>
                    <a:pt x="1906" y="1192726"/>
                  </a:lnTo>
                  <a:lnTo>
                    <a:pt x="953" y="1175903"/>
                  </a:lnTo>
                  <a:lnTo>
                    <a:pt x="318" y="1159397"/>
                  </a:lnTo>
                  <a:lnTo>
                    <a:pt x="0" y="1143209"/>
                  </a:lnTo>
                  <a:lnTo>
                    <a:pt x="318" y="1127973"/>
                  </a:lnTo>
                  <a:lnTo>
                    <a:pt x="953" y="1113054"/>
                  </a:lnTo>
                  <a:lnTo>
                    <a:pt x="1588" y="1098136"/>
                  </a:lnTo>
                  <a:lnTo>
                    <a:pt x="2858" y="1083534"/>
                  </a:lnTo>
                  <a:lnTo>
                    <a:pt x="4446" y="1069251"/>
                  </a:lnTo>
                  <a:lnTo>
                    <a:pt x="6034" y="1055284"/>
                  </a:lnTo>
                  <a:lnTo>
                    <a:pt x="8257" y="1041953"/>
                  </a:lnTo>
                  <a:lnTo>
                    <a:pt x="10798" y="1028304"/>
                  </a:lnTo>
                  <a:lnTo>
                    <a:pt x="13656" y="1014972"/>
                  </a:lnTo>
                  <a:lnTo>
                    <a:pt x="16832" y="1002275"/>
                  </a:lnTo>
                  <a:lnTo>
                    <a:pt x="20325" y="989579"/>
                  </a:lnTo>
                  <a:lnTo>
                    <a:pt x="23818" y="977199"/>
                  </a:lnTo>
                  <a:lnTo>
                    <a:pt x="27947" y="965138"/>
                  </a:lnTo>
                  <a:lnTo>
                    <a:pt x="32710" y="953393"/>
                  </a:lnTo>
                  <a:lnTo>
                    <a:pt x="37474" y="941966"/>
                  </a:lnTo>
                  <a:lnTo>
                    <a:pt x="42555" y="930539"/>
                  </a:lnTo>
                  <a:lnTo>
                    <a:pt x="47636" y="919429"/>
                  </a:lnTo>
                  <a:lnTo>
                    <a:pt x="53352" y="908955"/>
                  </a:lnTo>
                  <a:lnTo>
                    <a:pt x="59069" y="898797"/>
                  </a:lnTo>
                  <a:lnTo>
                    <a:pt x="65420" y="888640"/>
                  </a:lnTo>
                  <a:lnTo>
                    <a:pt x="71772" y="879117"/>
                  </a:lnTo>
                  <a:lnTo>
                    <a:pt x="78441" y="869595"/>
                  </a:lnTo>
                  <a:lnTo>
                    <a:pt x="85427" y="860390"/>
                  </a:lnTo>
                  <a:lnTo>
                    <a:pt x="92414" y="851819"/>
                  </a:lnTo>
                  <a:lnTo>
                    <a:pt x="99718" y="843567"/>
                  </a:lnTo>
                  <a:lnTo>
                    <a:pt x="107340" y="835314"/>
                  </a:lnTo>
                  <a:lnTo>
                    <a:pt x="114961" y="827696"/>
                  </a:lnTo>
                  <a:lnTo>
                    <a:pt x="122583" y="820078"/>
                  </a:lnTo>
                  <a:lnTo>
                    <a:pt x="130522" y="813094"/>
                  </a:lnTo>
                  <a:lnTo>
                    <a:pt x="138462" y="806429"/>
                  </a:lnTo>
                  <a:lnTo>
                    <a:pt x="146719" y="800080"/>
                  </a:lnTo>
                  <a:lnTo>
                    <a:pt x="154975" y="794049"/>
                  </a:lnTo>
                  <a:lnTo>
                    <a:pt x="163232" y="788653"/>
                  </a:lnTo>
                  <a:lnTo>
                    <a:pt x="171489" y="783257"/>
                  </a:lnTo>
                  <a:lnTo>
                    <a:pt x="179746" y="778179"/>
                  </a:lnTo>
                  <a:lnTo>
                    <a:pt x="188321" y="773417"/>
                  </a:lnTo>
                  <a:lnTo>
                    <a:pt x="196895" y="768973"/>
                  </a:lnTo>
                  <a:lnTo>
                    <a:pt x="205152" y="764530"/>
                  </a:lnTo>
                  <a:lnTo>
                    <a:pt x="213409" y="760403"/>
                  </a:lnTo>
                  <a:lnTo>
                    <a:pt x="221666" y="756912"/>
                  </a:lnTo>
                  <a:lnTo>
                    <a:pt x="229605" y="753420"/>
                  </a:lnTo>
                  <a:lnTo>
                    <a:pt x="237862" y="750246"/>
                  </a:lnTo>
                  <a:lnTo>
                    <a:pt x="245801" y="747389"/>
                  </a:lnTo>
                  <a:lnTo>
                    <a:pt x="254376" y="744532"/>
                  </a:lnTo>
                  <a:lnTo>
                    <a:pt x="269937" y="739771"/>
                  </a:lnTo>
                  <a:lnTo>
                    <a:pt x="285498" y="735645"/>
                  </a:lnTo>
                  <a:lnTo>
                    <a:pt x="300424" y="732470"/>
                  </a:lnTo>
                  <a:lnTo>
                    <a:pt x="315349" y="729931"/>
                  </a:lnTo>
                  <a:lnTo>
                    <a:pt x="329323" y="727709"/>
                  </a:lnTo>
                  <a:lnTo>
                    <a:pt x="342978" y="726439"/>
                  </a:lnTo>
                  <a:lnTo>
                    <a:pt x="355681" y="725170"/>
                  </a:lnTo>
                  <a:lnTo>
                    <a:pt x="368066" y="724535"/>
                  </a:lnTo>
                  <a:lnTo>
                    <a:pt x="379499" y="724218"/>
                  </a:lnTo>
                  <a:lnTo>
                    <a:pt x="389979" y="723900"/>
                  </a:lnTo>
                  <a:close/>
                  <a:moveTo>
                    <a:pt x="691663" y="0"/>
                  </a:moveTo>
                  <a:lnTo>
                    <a:pt x="699930" y="0"/>
                  </a:lnTo>
                  <a:lnTo>
                    <a:pt x="707562" y="0"/>
                  </a:lnTo>
                  <a:lnTo>
                    <a:pt x="715511" y="318"/>
                  </a:lnTo>
                  <a:lnTo>
                    <a:pt x="723143" y="954"/>
                  </a:lnTo>
                  <a:lnTo>
                    <a:pt x="731092" y="1590"/>
                  </a:lnTo>
                  <a:lnTo>
                    <a:pt x="739042" y="2544"/>
                  </a:lnTo>
                  <a:lnTo>
                    <a:pt x="746991" y="3498"/>
                  </a:lnTo>
                  <a:lnTo>
                    <a:pt x="754941" y="4770"/>
                  </a:lnTo>
                  <a:lnTo>
                    <a:pt x="762890" y="6360"/>
                  </a:lnTo>
                  <a:lnTo>
                    <a:pt x="770840" y="8268"/>
                  </a:lnTo>
                  <a:lnTo>
                    <a:pt x="778789" y="10175"/>
                  </a:lnTo>
                  <a:lnTo>
                    <a:pt x="786421" y="12083"/>
                  </a:lnTo>
                  <a:lnTo>
                    <a:pt x="794053" y="14627"/>
                  </a:lnTo>
                  <a:lnTo>
                    <a:pt x="801684" y="16853"/>
                  </a:lnTo>
                  <a:lnTo>
                    <a:pt x="809634" y="19715"/>
                  </a:lnTo>
                  <a:lnTo>
                    <a:pt x="816947" y="22577"/>
                  </a:lnTo>
                  <a:lnTo>
                    <a:pt x="824261" y="25438"/>
                  </a:lnTo>
                  <a:lnTo>
                    <a:pt x="831256" y="28618"/>
                  </a:lnTo>
                  <a:lnTo>
                    <a:pt x="838252" y="32116"/>
                  </a:lnTo>
                  <a:lnTo>
                    <a:pt x="845247" y="35614"/>
                  </a:lnTo>
                  <a:lnTo>
                    <a:pt x="851925" y="39112"/>
                  </a:lnTo>
                  <a:lnTo>
                    <a:pt x="858921" y="42927"/>
                  </a:lnTo>
                  <a:lnTo>
                    <a:pt x="872276" y="51513"/>
                  </a:lnTo>
                  <a:lnTo>
                    <a:pt x="884677" y="60098"/>
                  </a:lnTo>
                  <a:lnTo>
                    <a:pt x="896760" y="69320"/>
                  </a:lnTo>
                  <a:lnTo>
                    <a:pt x="908526" y="79177"/>
                  </a:lnTo>
                  <a:lnTo>
                    <a:pt x="919655" y="89353"/>
                  </a:lnTo>
                  <a:lnTo>
                    <a:pt x="930466" y="100482"/>
                  </a:lnTo>
                  <a:lnTo>
                    <a:pt x="940324" y="111929"/>
                  </a:lnTo>
                  <a:lnTo>
                    <a:pt x="949863" y="123695"/>
                  </a:lnTo>
                  <a:lnTo>
                    <a:pt x="958449" y="135778"/>
                  </a:lnTo>
                  <a:lnTo>
                    <a:pt x="966716" y="148497"/>
                  </a:lnTo>
                  <a:lnTo>
                    <a:pt x="974666" y="161534"/>
                  </a:lnTo>
                  <a:lnTo>
                    <a:pt x="981661" y="174889"/>
                  </a:lnTo>
                  <a:lnTo>
                    <a:pt x="988021" y="188563"/>
                  </a:lnTo>
                  <a:lnTo>
                    <a:pt x="993744" y="202554"/>
                  </a:lnTo>
                  <a:lnTo>
                    <a:pt x="998832" y="217181"/>
                  </a:lnTo>
                  <a:lnTo>
                    <a:pt x="1003284" y="231490"/>
                  </a:lnTo>
                  <a:lnTo>
                    <a:pt x="1007100" y="246435"/>
                  </a:lnTo>
                  <a:lnTo>
                    <a:pt x="1009961" y="261380"/>
                  </a:lnTo>
                  <a:lnTo>
                    <a:pt x="1012187" y="276643"/>
                  </a:lnTo>
                  <a:lnTo>
                    <a:pt x="1013777" y="291906"/>
                  </a:lnTo>
                  <a:lnTo>
                    <a:pt x="1014095" y="299856"/>
                  </a:lnTo>
                  <a:lnTo>
                    <a:pt x="1014413" y="307488"/>
                  </a:lnTo>
                  <a:lnTo>
                    <a:pt x="1014413" y="315119"/>
                  </a:lnTo>
                  <a:lnTo>
                    <a:pt x="1014413" y="323387"/>
                  </a:lnTo>
                  <a:lnTo>
                    <a:pt x="1014095" y="331018"/>
                  </a:lnTo>
                  <a:lnTo>
                    <a:pt x="1013459" y="338968"/>
                  </a:lnTo>
                  <a:lnTo>
                    <a:pt x="1012823" y="346917"/>
                  </a:lnTo>
                  <a:lnTo>
                    <a:pt x="1011869" y="354867"/>
                  </a:lnTo>
                  <a:lnTo>
                    <a:pt x="1010915" y="362498"/>
                  </a:lnTo>
                  <a:lnTo>
                    <a:pt x="1009644" y="370448"/>
                  </a:lnTo>
                  <a:lnTo>
                    <a:pt x="1008054" y="378715"/>
                  </a:lnTo>
                  <a:lnTo>
                    <a:pt x="1006146" y="386665"/>
                  </a:lnTo>
                  <a:lnTo>
                    <a:pt x="1004238" y="394614"/>
                  </a:lnTo>
                  <a:lnTo>
                    <a:pt x="1002330" y="402246"/>
                  </a:lnTo>
                  <a:lnTo>
                    <a:pt x="999786" y="409877"/>
                  </a:lnTo>
                  <a:lnTo>
                    <a:pt x="997560" y="417509"/>
                  </a:lnTo>
                  <a:lnTo>
                    <a:pt x="994698" y="424822"/>
                  </a:lnTo>
                  <a:lnTo>
                    <a:pt x="991837" y="432136"/>
                  </a:lnTo>
                  <a:lnTo>
                    <a:pt x="988975" y="439767"/>
                  </a:lnTo>
                  <a:lnTo>
                    <a:pt x="985795" y="447081"/>
                  </a:lnTo>
                  <a:lnTo>
                    <a:pt x="982297" y="454077"/>
                  </a:lnTo>
                  <a:lnTo>
                    <a:pt x="978799" y="461072"/>
                  </a:lnTo>
                  <a:lnTo>
                    <a:pt x="975302" y="467750"/>
                  </a:lnTo>
                  <a:lnTo>
                    <a:pt x="971486" y="474427"/>
                  </a:lnTo>
                  <a:lnTo>
                    <a:pt x="962900" y="487465"/>
                  </a:lnTo>
                  <a:lnTo>
                    <a:pt x="954315" y="500502"/>
                  </a:lnTo>
                  <a:lnTo>
                    <a:pt x="945093" y="512585"/>
                  </a:lnTo>
                  <a:lnTo>
                    <a:pt x="935236" y="524032"/>
                  </a:lnTo>
                  <a:lnTo>
                    <a:pt x="925061" y="535162"/>
                  </a:lnTo>
                  <a:lnTo>
                    <a:pt x="914249" y="545973"/>
                  </a:lnTo>
                  <a:lnTo>
                    <a:pt x="902484" y="556148"/>
                  </a:lnTo>
                  <a:lnTo>
                    <a:pt x="890719" y="565370"/>
                  </a:lnTo>
                  <a:lnTo>
                    <a:pt x="878635" y="574273"/>
                  </a:lnTo>
                  <a:lnTo>
                    <a:pt x="865916" y="582541"/>
                  </a:lnTo>
                  <a:lnTo>
                    <a:pt x="852879" y="590172"/>
                  </a:lnTo>
                  <a:lnTo>
                    <a:pt x="839524" y="597168"/>
                  </a:lnTo>
                  <a:lnTo>
                    <a:pt x="825851" y="603846"/>
                  </a:lnTo>
                  <a:lnTo>
                    <a:pt x="811859" y="609569"/>
                  </a:lnTo>
                  <a:lnTo>
                    <a:pt x="797232" y="614657"/>
                  </a:lnTo>
                  <a:lnTo>
                    <a:pt x="782923" y="619109"/>
                  </a:lnTo>
                  <a:lnTo>
                    <a:pt x="767978" y="622606"/>
                  </a:lnTo>
                  <a:lnTo>
                    <a:pt x="753033" y="625786"/>
                  </a:lnTo>
                  <a:lnTo>
                    <a:pt x="737770" y="628012"/>
                  </a:lnTo>
                  <a:lnTo>
                    <a:pt x="722507" y="629602"/>
                  </a:lnTo>
                  <a:lnTo>
                    <a:pt x="714557" y="629920"/>
                  </a:lnTo>
                  <a:lnTo>
                    <a:pt x="706926" y="630238"/>
                  </a:lnTo>
                  <a:lnTo>
                    <a:pt x="699294" y="630238"/>
                  </a:lnTo>
                  <a:lnTo>
                    <a:pt x="691027" y="630238"/>
                  </a:lnTo>
                  <a:lnTo>
                    <a:pt x="683395" y="629920"/>
                  </a:lnTo>
                  <a:lnTo>
                    <a:pt x="675446" y="629284"/>
                  </a:lnTo>
                  <a:lnTo>
                    <a:pt x="667496" y="628648"/>
                  </a:lnTo>
                  <a:lnTo>
                    <a:pt x="659547" y="627694"/>
                  </a:lnTo>
                  <a:lnTo>
                    <a:pt x="651915" y="626740"/>
                  </a:lnTo>
                  <a:lnTo>
                    <a:pt x="643966" y="625150"/>
                  </a:lnTo>
                  <a:lnTo>
                    <a:pt x="635698" y="623878"/>
                  </a:lnTo>
                  <a:lnTo>
                    <a:pt x="627749" y="621970"/>
                  </a:lnTo>
                  <a:lnTo>
                    <a:pt x="619799" y="620063"/>
                  </a:lnTo>
                  <a:lnTo>
                    <a:pt x="612167" y="617837"/>
                  </a:lnTo>
                  <a:lnTo>
                    <a:pt x="604536" y="615611"/>
                  </a:lnTo>
                  <a:lnTo>
                    <a:pt x="596904" y="613067"/>
                  </a:lnTo>
                  <a:lnTo>
                    <a:pt x="589591" y="610523"/>
                  </a:lnTo>
                  <a:lnTo>
                    <a:pt x="582277" y="607661"/>
                  </a:lnTo>
                  <a:lnTo>
                    <a:pt x="574646" y="604800"/>
                  </a:lnTo>
                  <a:lnTo>
                    <a:pt x="567332" y="601620"/>
                  </a:lnTo>
                  <a:lnTo>
                    <a:pt x="560337" y="597804"/>
                  </a:lnTo>
                  <a:lnTo>
                    <a:pt x="553341" y="594306"/>
                  </a:lnTo>
                  <a:lnTo>
                    <a:pt x="546663" y="590808"/>
                  </a:lnTo>
                  <a:lnTo>
                    <a:pt x="539986" y="586993"/>
                  </a:lnTo>
                  <a:lnTo>
                    <a:pt x="526949" y="578725"/>
                  </a:lnTo>
                  <a:lnTo>
                    <a:pt x="513911" y="570140"/>
                  </a:lnTo>
                  <a:lnTo>
                    <a:pt x="501828" y="560918"/>
                  </a:lnTo>
                  <a:lnTo>
                    <a:pt x="490381" y="551061"/>
                  </a:lnTo>
                  <a:lnTo>
                    <a:pt x="479252" y="540249"/>
                  </a:lnTo>
                  <a:lnTo>
                    <a:pt x="468440" y="529438"/>
                  </a:lnTo>
                  <a:lnTo>
                    <a:pt x="458265" y="518309"/>
                  </a:lnTo>
                  <a:lnTo>
                    <a:pt x="449043" y="506544"/>
                  </a:lnTo>
                  <a:lnTo>
                    <a:pt x="440140" y="494460"/>
                  </a:lnTo>
                  <a:lnTo>
                    <a:pt x="431872" y="481423"/>
                  </a:lnTo>
                  <a:lnTo>
                    <a:pt x="424241" y="468386"/>
                  </a:lnTo>
                  <a:lnTo>
                    <a:pt x="417245" y="455031"/>
                  </a:lnTo>
                  <a:lnTo>
                    <a:pt x="410568" y="441675"/>
                  </a:lnTo>
                  <a:lnTo>
                    <a:pt x="404844" y="427366"/>
                  </a:lnTo>
                  <a:lnTo>
                    <a:pt x="399756" y="413057"/>
                  </a:lnTo>
                  <a:lnTo>
                    <a:pt x="395305" y="398430"/>
                  </a:lnTo>
                  <a:lnTo>
                    <a:pt x="391489" y="383803"/>
                  </a:lnTo>
                  <a:lnTo>
                    <a:pt x="388627" y="368540"/>
                  </a:lnTo>
                  <a:lnTo>
                    <a:pt x="386401" y="353277"/>
                  </a:lnTo>
                  <a:lnTo>
                    <a:pt x="384811" y="338014"/>
                  </a:lnTo>
                  <a:lnTo>
                    <a:pt x="384493" y="330382"/>
                  </a:lnTo>
                  <a:lnTo>
                    <a:pt x="384175" y="322751"/>
                  </a:lnTo>
                  <a:lnTo>
                    <a:pt x="384175" y="314483"/>
                  </a:lnTo>
                  <a:lnTo>
                    <a:pt x="384175" y="306851"/>
                  </a:lnTo>
                  <a:lnTo>
                    <a:pt x="384493" y="298902"/>
                  </a:lnTo>
                  <a:lnTo>
                    <a:pt x="385129" y="291270"/>
                  </a:lnTo>
                  <a:lnTo>
                    <a:pt x="385765" y="283321"/>
                  </a:lnTo>
                  <a:lnTo>
                    <a:pt x="386719" y="275371"/>
                  </a:lnTo>
                  <a:lnTo>
                    <a:pt x="387673" y="267422"/>
                  </a:lnTo>
                  <a:lnTo>
                    <a:pt x="389263" y="259472"/>
                  </a:lnTo>
                  <a:lnTo>
                    <a:pt x="390535" y="251523"/>
                  </a:lnTo>
                  <a:lnTo>
                    <a:pt x="392443" y="243573"/>
                  </a:lnTo>
                  <a:lnTo>
                    <a:pt x="394351" y="235624"/>
                  </a:lnTo>
                  <a:lnTo>
                    <a:pt x="396577" y="227992"/>
                  </a:lnTo>
                  <a:lnTo>
                    <a:pt x="398802" y="220361"/>
                  </a:lnTo>
                  <a:lnTo>
                    <a:pt x="401346" y="212729"/>
                  </a:lnTo>
                  <a:lnTo>
                    <a:pt x="403890" y="204780"/>
                  </a:lnTo>
                  <a:lnTo>
                    <a:pt x="406752" y="197466"/>
                  </a:lnTo>
                  <a:lnTo>
                    <a:pt x="409614" y="190153"/>
                  </a:lnTo>
                  <a:lnTo>
                    <a:pt x="412794" y="183157"/>
                  </a:lnTo>
                  <a:lnTo>
                    <a:pt x="416609" y="176161"/>
                  </a:lnTo>
                  <a:lnTo>
                    <a:pt x="420107" y="169166"/>
                  </a:lnTo>
                  <a:lnTo>
                    <a:pt x="423605" y="162488"/>
                  </a:lnTo>
                  <a:lnTo>
                    <a:pt x="427421" y="155811"/>
                  </a:lnTo>
                  <a:lnTo>
                    <a:pt x="435688" y="142137"/>
                  </a:lnTo>
                  <a:lnTo>
                    <a:pt x="444274" y="129736"/>
                  </a:lnTo>
                  <a:lnTo>
                    <a:pt x="453495" y="117653"/>
                  </a:lnTo>
                  <a:lnTo>
                    <a:pt x="463352" y="105888"/>
                  </a:lnTo>
                  <a:lnTo>
                    <a:pt x="474164" y="94758"/>
                  </a:lnTo>
                  <a:lnTo>
                    <a:pt x="484975" y="83947"/>
                  </a:lnTo>
                  <a:lnTo>
                    <a:pt x="496104" y="74090"/>
                  </a:lnTo>
                  <a:lnTo>
                    <a:pt x="507870" y="64550"/>
                  </a:lnTo>
                  <a:lnTo>
                    <a:pt x="519953" y="55965"/>
                  </a:lnTo>
                  <a:lnTo>
                    <a:pt x="532990" y="47697"/>
                  </a:lnTo>
                  <a:lnTo>
                    <a:pt x="546027" y="39748"/>
                  </a:lnTo>
                  <a:lnTo>
                    <a:pt x="559383" y="32752"/>
                  </a:lnTo>
                  <a:lnTo>
                    <a:pt x="572738" y="26392"/>
                  </a:lnTo>
                  <a:lnTo>
                    <a:pt x="587047" y="20669"/>
                  </a:lnTo>
                  <a:lnTo>
                    <a:pt x="601356" y="15581"/>
                  </a:lnTo>
                  <a:lnTo>
                    <a:pt x="615983" y="11129"/>
                  </a:lnTo>
                  <a:lnTo>
                    <a:pt x="630610" y="7314"/>
                  </a:lnTo>
                  <a:lnTo>
                    <a:pt x="645873" y="4452"/>
                  </a:lnTo>
                  <a:lnTo>
                    <a:pt x="661137" y="2226"/>
                  </a:lnTo>
                  <a:lnTo>
                    <a:pt x="676400" y="636"/>
                  </a:lnTo>
                  <a:lnTo>
                    <a:pt x="684031" y="318"/>
                  </a:lnTo>
                  <a:lnTo>
                    <a:pt x="69166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75" name="KSO_Shape"/>
            <p:cNvSpPr>
              <a:spLocks/>
            </p:cNvSpPr>
            <p:nvPr/>
          </p:nvSpPr>
          <p:spPr bwMode="auto">
            <a:xfrm flipH="1">
              <a:off x="2670983" y="2959680"/>
              <a:ext cx="277812" cy="631391"/>
            </a:xfrm>
            <a:custGeom>
              <a:avLst/>
              <a:gdLst/>
              <a:ahLst/>
              <a:cxnLst/>
              <a:rect l="0" t="0" r="r" b="b"/>
              <a:pathLst>
                <a:path w="1397000" h="3173413">
                  <a:moveTo>
                    <a:pt x="389979" y="723900"/>
                  </a:moveTo>
                  <a:lnTo>
                    <a:pt x="405857" y="724218"/>
                  </a:lnTo>
                  <a:lnTo>
                    <a:pt x="419513" y="724852"/>
                  </a:lnTo>
                  <a:lnTo>
                    <a:pt x="423959" y="724535"/>
                  </a:lnTo>
                  <a:lnTo>
                    <a:pt x="428405" y="724535"/>
                  </a:lnTo>
                  <a:lnTo>
                    <a:pt x="969230" y="724535"/>
                  </a:lnTo>
                  <a:lnTo>
                    <a:pt x="973677" y="724535"/>
                  </a:lnTo>
                  <a:lnTo>
                    <a:pt x="978123" y="724852"/>
                  </a:lnTo>
                  <a:lnTo>
                    <a:pt x="991461" y="724218"/>
                  </a:lnTo>
                  <a:lnTo>
                    <a:pt x="1007339" y="723900"/>
                  </a:lnTo>
                  <a:lnTo>
                    <a:pt x="1023853" y="724218"/>
                  </a:lnTo>
                  <a:lnTo>
                    <a:pt x="1041637" y="725170"/>
                  </a:lnTo>
                  <a:lnTo>
                    <a:pt x="1051164" y="725805"/>
                  </a:lnTo>
                  <a:lnTo>
                    <a:pt x="1061009" y="727074"/>
                  </a:lnTo>
                  <a:lnTo>
                    <a:pt x="1071171" y="728344"/>
                  </a:lnTo>
                  <a:lnTo>
                    <a:pt x="1082286" y="729931"/>
                  </a:lnTo>
                  <a:lnTo>
                    <a:pt x="1093084" y="731835"/>
                  </a:lnTo>
                  <a:lnTo>
                    <a:pt x="1104199" y="734057"/>
                  </a:lnTo>
                  <a:lnTo>
                    <a:pt x="1115631" y="736914"/>
                  </a:lnTo>
                  <a:lnTo>
                    <a:pt x="1127064" y="739771"/>
                  </a:lnTo>
                  <a:lnTo>
                    <a:pt x="1139132" y="743263"/>
                  </a:lnTo>
                  <a:lnTo>
                    <a:pt x="1151199" y="747389"/>
                  </a:lnTo>
                  <a:lnTo>
                    <a:pt x="1163585" y="751833"/>
                  </a:lnTo>
                  <a:lnTo>
                    <a:pt x="1175652" y="756912"/>
                  </a:lnTo>
                  <a:lnTo>
                    <a:pt x="1188355" y="762308"/>
                  </a:lnTo>
                  <a:lnTo>
                    <a:pt x="1201058" y="768656"/>
                  </a:lnTo>
                  <a:lnTo>
                    <a:pt x="1213443" y="775639"/>
                  </a:lnTo>
                  <a:lnTo>
                    <a:pt x="1225829" y="782940"/>
                  </a:lnTo>
                  <a:lnTo>
                    <a:pt x="1238214" y="791193"/>
                  </a:lnTo>
                  <a:lnTo>
                    <a:pt x="1250917" y="800080"/>
                  </a:lnTo>
                  <a:lnTo>
                    <a:pt x="1262985" y="809920"/>
                  </a:lnTo>
                  <a:lnTo>
                    <a:pt x="1274735" y="820713"/>
                  </a:lnTo>
                  <a:lnTo>
                    <a:pt x="1286167" y="831822"/>
                  </a:lnTo>
                  <a:lnTo>
                    <a:pt x="1291884" y="837536"/>
                  </a:lnTo>
                  <a:lnTo>
                    <a:pt x="1297600" y="843567"/>
                  </a:lnTo>
                  <a:lnTo>
                    <a:pt x="1303316" y="849598"/>
                  </a:lnTo>
                  <a:lnTo>
                    <a:pt x="1308715" y="855946"/>
                  </a:lnTo>
                  <a:lnTo>
                    <a:pt x="1313796" y="862612"/>
                  </a:lnTo>
                  <a:lnTo>
                    <a:pt x="1318877" y="869277"/>
                  </a:lnTo>
                  <a:lnTo>
                    <a:pt x="1323959" y="876578"/>
                  </a:lnTo>
                  <a:lnTo>
                    <a:pt x="1328722" y="883879"/>
                  </a:lnTo>
                  <a:lnTo>
                    <a:pt x="1333486" y="891179"/>
                  </a:lnTo>
                  <a:lnTo>
                    <a:pt x="1337932" y="898480"/>
                  </a:lnTo>
                  <a:lnTo>
                    <a:pt x="1342378" y="906098"/>
                  </a:lnTo>
                  <a:lnTo>
                    <a:pt x="1346824" y="914033"/>
                  </a:lnTo>
                  <a:lnTo>
                    <a:pt x="1350952" y="922286"/>
                  </a:lnTo>
                  <a:lnTo>
                    <a:pt x="1355081" y="930539"/>
                  </a:lnTo>
                  <a:lnTo>
                    <a:pt x="1360162" y="941966"/>
                  </a:lnTo>
                  <a:lnTo>
                    <a:pt x="1364925" y="953393"/>
                  </a:lnTo>
                  <a:lnTo>
                    <a:pt x="1369054" y="965138"/>
                  </a:lnTo>
                  <a:lnTo>
                    <a:pt x="1373182" y="977199"/>
                  </a:lnTo>
                  <a:lnTo>
                    <a:pt x="1376993" y="989579"/>
                  </a:lnTo>
                  <a:lnTo>
                    <a:pt x="1380486" y="1002275"/>
                  </a:lnTo>
                  <a:lnTo>
                    <a:pt x="1383662" y="1014972"/>
                  </a:lnTo>
                  <a:lnTo>
                    <a:pt x="1386520" y="1028304"/>
                  </a:lnTo>
                  <a:lnTo>
                    <a:pt x="1389061" y="1041953"/>
                  </a:lnTo>
                  <a:lnTo>
                    <a:pt x="1390966" y="1055284"/>
                  </a:lnTo>
                  <a:lnTo>
                    <a:pt x="1392872" y="1069251"/>
                  </a:lnTo>
                  <a:lnTo>
                    <a:pt x="1394460" y="1083534"/>
                  </a:lnTo>
                  <a:lnTo>
                    <a:pt x="1395730" y="1098136"/>
                  </a:lnTo>
                  <a:lnTo>
                    <a:pt x="1396365" y="1113054"/>
                  </a:lnTo>
                  <a:lnTo>
                    <a:pt x="1397000" y="1127973"/>
                  </a:lnTo>
                  <a:lnTo>
                    <a:pt x="1397000" y="1143209"/>
                  </a:lnTo>
                  <a:lnTo>
                    <a:pt x="1397000" y="1159397"/>
                  </a:lnTo>
                  <a:lnTo>
                    <a:pt x="1396365" y="1175903"/>
                  </a:lnTo>
                  <a:lnTo>
                    <a:pt x="1395412" y="1192726"/>
                  </a:lnTo>
                  <a:lnTo>
                    <a:pt x="1394142" y="1210184"/>
                  </a:lnTo>
                  <a:lnTo>
                    <a:pt x="1392554" y="1227642"/>
                  </a:lnTo>
                  <a:lnTo>
                    <a:pt x="1390331" y="1245417"/>
                  </a:lnTo>
                  <a:lnTo>
                    <a:pt x="1388108" y="1263828"/>
                  </a:lnTo>
                  <a:lnTo>
                    <a:pt x="1385250" y="1282238"/>
                  </a:lnTo>
                  <a:lnTo>
                    <a:pt x="1382074" y="1301283"/>
                  </a:lnTo>
                  <a:lnTo>
                    <a:pt x="1378263" y="1320646"/>
                  </a:lnTo>
                  <a:lnTo>
                    <a:pt x="1374453" y="1340325"/>
                  </a:lnTo>
                  <a:lnTo>
                    <a:pt x="1370007" y="1360323"/>
                  </a:lnTo>
                  <a:lnTo>
                    <a:pt x="1365243" y="1380955"/>
                  </a:lnTo>
                  <a:lnTo>
                    <a:pt x="1359844" y="1401904"/>
                  </a:lnTo>
                  <a:lnTo>
                    <a:pt x="1354446" y="1423171"/>
                  </a:lnTo>
                  <a:lnTo>
                    <a:pt x="1347777" y="1445073"/>
                  </a:lnTo>
                  <a:lnTo>
                    <a:pt x="1341425" y="1466975"/>
                  </a:lnTo>
                  <a:lnTo>
                    <a:pt x="1334438" y="1489829"/>
                  </a:lnTo>
                  <a:lnTo>
                    <a:pt x="1326817" y="1512683"/>
                  </a:lnTo>
                  <a:lnTo>
                    <a:pt x="1319195" y="1536172"/>
                  </a:lnTo>
                  <a:lnTo>
                    <a:pt x="1310621" y="1560296"/>
                  </a:lnTo>
                  <a:lnTo>
                    <a:pt x="1302046" y="1584737"/>
                  </a:lnTo>
                  <a:lnTo>
                    <a:pt x="1292201" y="1609813"/>
                  </a:lnTo>
                  <a:lnTo>
                    <a:pt x="1282357" y="1634889"/>
                  </a:lnTo>
                  <a:lnTo>
                    <a:pt x="1272194" y="1660917"/>
                  </a:lnTo>
                  <a:lnTo>
                    <a:pt x="1261397" y="1687263"/>
                  </a:lnTo>
                  <a:lnTo>
                    <a:pt x="1250282" y="1714244"/>
                  </a:lnTo>
                  <a:lnTo>
                    <a:pt x="1237897" y="1741541"/>
                  </a:lnTo>
                  <a:lnTo>
                    <a:pt x="1225829" y="1769474"/>
                  </a:lnTo>
                  <a:lnTo>
                    <a:pt x="1212808" y="1797724"/>
                  </a:lnTo>
                  <a:lnTo>
                    <a:pt x="1199470" y="1826927"/>
                  </a:lnTo>
                  <a:lnTo>
                    <a:pt x="1185180" y="1856447"/>
                  </a:lnTo>
                  <a:lnTo>
                    <a:pt x="1182957" y="1861208"/>
                  </a:lnTo>
                  <a:lnTo>
                    <a:pt x="1180416" y="1865652"/>
                  </a:lnTo>
                  <a:lnTo>
                    <a:pt x="1177558" y="1870096"/>
                  </a:lnTo>
                  <a:lnTo>
                    <a:pt x="1174382" y="1874540"/>
                  </a:lnTo>
                  <a:lnTo>
                    <a:pt x="1171206" y="1878666"/>
                  </a:lnTo>
                  <a:lnTo>
                    <a:pt x="1168031" y="1882792"/>
                  </a:lnTo>
                  <a:lnTo>
                    <a:pt x="1164537" y="1886284"/>
                  </a:lnTo>
                  <a:lnTo>
                    <a:pt x="1160726" y="1889776"/>
                  </a:lnTo>
                  <a:lnTo>
                    <a:pt x="1156916" y="1893267"/>
                  </a:lnTo>
                  <a:lnTo>
                    <a:pt x="1153105" y="1896441"/>
                  </a:lnTo>
                  <a:lnTo>
                    <a:pt x="1148976" y="1899298"/>
                  </a:lnTo>
                  <a:lnTo>
                    <a:pt x="1144848" y="1902155"/>
                  </a:lnTo>
                  <a:lnTo>
                    <a:pt x="1140719" y="1904694"/>
                  </a:lnTo>
                  <a:lnTo>
                    <a:pt x="1136273" y="1907234"/>
                  </a:lnTo>
                  <a:lnTo>
                    <a:pt x="1131510" y="1909456"/>
                  </a:lnTo>
                  <a:lnTo>
                    <a:pt x="1126746" y="1911360"/>
                  </a:lnTo>
                  <a:lnTo>
                    <a:pt x="1105151" y="1731702"/>
                  </a:lnTo>
                  <a:lnTo>
                    <a:pt x="1105151" y="1469197"/>
                  </a:lnTo>
                  <a:lnTo>
                    <a:pt x="1114043" y="1442851"/>
                  </a:lnTo>
                  <a:lnTo>
                    <a:pt x="1122300" y="1416823"/>
                  </a:lnTo>
                  <a:lnTo>
                    <a:pt x="1129922" y="1391747"/>
                  </a:lnTo>
                  <a:lnTo>
                    <a:pt x="1137226" y="1367623"/>
                  </a:lnTo>
                  <a:lnTo>
                    <a:pt x="1143260" y="1344452"/>
                  </a:lnTo>
                  <a:lnTo>
                    <a:pt x="1148976" y="1322233"/>
                  </a:lnTo>
                  <a:lnTo>
                    <a:pt x="1153740" y="1300331"/>
                  </a:lnTo>
                  <a:lnTo>
                    <a:pt x="1158186" y="1280016"/>
                  </a:lnTo>
                  <a:lnTo>
                    <a:pt x="1161997" y="1259701"/>
                  </a:lnTo>
                  <a:lnTo>
                    <a:pt x="1165172" y="1240656"/>
                  </a:lnTo>
                  <a:lnTo>
                    <a:pt x="1167713" y="1222563"/>
                  </a:lnTo>
                  <a:lnTo>
                    <a:pt x="1169936" y="1205105"/>
                  </a:lnTo>
                  <a:lnTo>
                    <a:pt x="1171524" y="1188282"/>
                  </a:lnTo>
                  <a:lnTo>
                    <a:pt x="1172477" y="1172729"/>
                  </a:lnTo>
                  <a:lnTo>
                    <a:pt x="1173112" y="1157493"/>
                  </a:lnTo>
                  <a:lnTo>
                    <a:pt x="1173112" y="1143209"/>
                  </a:lnTo>
                  <a:lnTo>
                    <a:pt x="1173112" y="1132734"/>
                  </a:lnTo>
                  <a:lnTo>
                    <a:pt x="1172794" y="1122894"/>
                  </a:lnTo>
                  <a:lnTo>
                    <a:pt x="1172159" y="1113372"/>
                  </a:lnTo>
                  <a:lnTo>
                    <a:pt x="1171524" y="1104484"/>
                  </a:lnTo>
                  <a:lnTo>
                    <a:pt x="1170571" y="1095596"/>
                  </a:lnTo>
                  <a:lnTo>
                    <a:pt x="1169619" y="1087343"/>
                  </a:lnTo>
                  <a:lnTo>
                    <a:pt x="1168348" y="1079726"/>
                  </a:lnTo>
                  <a:lnTo>
                    <a:pt x="1166760" y="1072107"/>
                  </a:lnTo>
                  <a:lnTo>
                    <a:pt x="1165490" y="1065124"/>
                  </a:lnTo>
                  <a:lnTo>
                    <a:pt x="1163902" y="1058459"/>
                  </a:lnTo>
                  <a:lnTo>
                    <a:pt x="1161997" y="1052110"/>
                  </a:lnTo>
                  <a:lnTo>
                    <a:pt x="1160091" y="1046079"/>
                  </a:lnTo>
                  <a:lnTo>
                    <a:pt x="1156280" y="1034970"/>
                  </a:lnTo>
                  <a:lnTo>
                    <a:pt x="1152152" y="1025130"/>
                  </a:lnTo>
                  <a:lnTo>
                    <a:pt x="1147706" y="1016559"/>
                  </a:lnTo>
                  <a:lnTo>
                    <a:pt x="1143260" y="1008941"/>
                  </a:lnTo>
                  <a:lnTo>
                    <a:pt x="1138496" y="1001958"/>
                  </a:lnTo>
                  <a:lnTo>
                    <a:pt x="1133733" y="995927"/>
                  </a:lnTo>
                  <a:lnTo>
                    <a:pt x="1128334" y="990531"/>
                  </a:lnTo>
                  <a:lnTo>
                    <a:pt x="1123253" y="985135"/>
                  </a:lnTo>
                  <a:lnTo>
                    <a:pt x="1117854" y="980374"/>
                  </a:lnTo>
                  <a:lnTo>
                    <a:pt x="1112456" y="976247"/>
                  </a:lnTo>
                  <a:lnTo>
                    <a:pt x="1108645" y="973390"/>
                  </a:lnTo>
                  <a:lnTo>
                    <a:pt x="1104516" y="970851"/>
                  </a:lnTo>
                  <a:lnTo>
                    <a:pt x="1100388" y="968629"/>
                  </a:lnTo>
                  <a:lnTo>
                    <a:pt x="1095942" y="966407"/>
                  </a:lnTo>
                  <a:lnTo>
                    <a:pt x="1086732" y="962281"/>
                  </a:lnTo>
                  <a:lnTo>
                    <a:pt x="1076887" y="958789"/>
                  </a:lnTo>
                  <a:lnTo>
                    <a:pt x="1076887" y="1218437"/>
                  </a:lnTo>
                  <a:lnTo>
                    <a:pt x="1076887" y="1545377"/>
                  </a:lnTo>
                  <a:lnTo>
                    <a:pt x="1076887" y="1733289"/>
                  </a:lnTo>
                  <a:lnTo>
                    <a:pt x="1099753" y="1918661"/>
                  </a:lnTo>
                  <a:lnTo>
                    <a:pt x="1228052" y="2979788"/>
                  </a:lnTo>
                  <a:lnTo>
                    <a:pt x="1228687" y="2988676"/>
                  </a:lnTo>
                  <a:lnTo>
                    <a:pt x="1229005" y="2997564"/>
                  </a:lnTo>
                  <a:lnTo>
                    <a:pt x="1229005" y="3006134"/>
                  </a:lnTo>
                  <a:lnTo>
                    <a:pt x="1228687" y="3014704"/>
                  </a:lnTo>
                  <a:lnTo>
                    <a:pt x="1227734" y="3023275"/>
                  </a:lnTo>
                  <a:lnTo>
                    <a:pt x="1226464" y="3031527"/>
                  </a:lnTo>
                  <a:lnTo>
                    <a:pt x="1224558" y="3040098"/>
                  </a:lnTo>
                  <a:lnTo>
                    <a:pt x="1222653" y="3048351"/>
                  </a:lnTo>
                  <a:lnTo>
                    <a:pt x="1220112" y="3056286"/>
                  </a:lnTo>
                  <a:lnTo>
                    <a:pt x="1217254" y="3063904"/>
                  </a:lnTo>
                  <a:lnTo>
                    <a:pt x="1213761" y="3071522"/>
                  </a:lnTo>
                  <a:lnTo>
                    <a:pt x="1210268" y="3079140"/>
                  </a:lnTo>
                  <a:lnTo>
                    <a:pt x="1206457" y="3086441"/>
                  </a:lnTo>
                  <a:lnTo>
                    <a:pt x="1202011" y="3093741"/>
                  </a:lnTo>
                  <a:lnTo>
                    <a:pt x="1197565" y="3100724"/>
                  </a:lnTo>
                  <a:lnTo>
                    <a:pt x="1192484" y="3107073"/>
                  </a:lnTo>
                  <a:lnTo>
                    <a:pt x="1187085" y="3113739"/>
                  </a:lnTo>
                  <a:lnTo>
                    <a:pt x="1181369" y="3119770"/>
                  </a:lnTo>
                  <a:lnTo>
                    <a:pt x="1175652" y="3125483"/>
                  </a:lnTo>
                  <a:lnTo>
                    <a:pt x="1169301" y="3131197"/>
                  </a:lnTo>
                  <a:lnTo>
                    <a:pt x="1162949" y="3136275"/>
                  </a:lnTo>
                  <a:lnTo>
                    <a:pt x="1156280" y="3141354"/>
                  </a:lnTo>
                  <a:lnTo>
                    <a:pt x="1149611" y="3146433"/>
                  </a:lnTo>
                  <a:lnTo>
                    <a:pt x="1142307" y="3150559"/>
                  </a:lnTo>
                  <a:lnTo>
                    <a:pt x="1135003" y="3154685"/>
                  </a:lnTo>
                  <a:lnTo>
                    <a:pt x="1127064" y="3158177"/>
                  </a:lnTo>
                  <a:lnTo>
                    <a:pt x="1119125" y="3161669"/>
                  </a:lnTo>
                  <a:lnTo>
                    <a:pt x="1111185" y="3164525"/>
                  </a:lnTo>
                  <a:lnTo>
                    <a:pt x="1102928" y="3167065"/>
                  </a:lnTo>
                  <a:lnTo>
                    <a:pt x="1094671" y="3169287"/>
                  </a:lnTo>
                  <a:lnTo>
                    <a:pt x="1085779" y="3170874"/>
                  </a:lnTo>
                  <a:lnTo>
                    <a:pt x="1076887" y="3172143"/>
                  </a:lnTo>
                  <a:lnTo>
                    <a:pt x="1067995" y="3173096"/>
                  </a:lnTo>
                  <a:lnTo>
                    <a:pt x="1059421" y="3173413"/>
                  </a:lnTo>
                  <a:lnTo>
                    <a:pt x="1050529" y="3173413"/>
                  </a:lnTo>
                  <a:lnTo>
                    <a:pt x="1041955" y="3172778"/>
                  </a:lnTo>
                  <a:lnTo>
                    <a:pt x="1033380" y="3171826"/>
                  </a:lnTo>
                  <a:lnTo>
                    <a:pt x="1025123" y="3170556"/>
                  </a:lnTo>
                  <a:lnTo>
                    <a:pt x="1016549" y="3168969"/>
                  </a:lnTo>
                  <a:lnTo>
                    <a:pt x="1008292" y="3166747"/>
                  </a:lnTo>
                  <a:lnTo>
                    <a:pt x="1000353" y="3164208"/>
                  </a:lnTo>
                  <a:lnTo>
                    <a:pt x="992731" y="3161351"/>
                  </a:lnTo>
                  <a:lnTo>
                    <a:pt x="985109" y="3158177"/>
                  </a:lnTo>
                  <a:lnTo>
                    <a:pt x="977487" y="3154368"/>
                  </a:lnTo>
                  <a:lnTo>
                    <a:pt x="970183" y="3150559"/>
                  </a:lnTo>
                  <a:lnTo>
                    <a:pt x="962879" y="3146433"/>
                  </a:lnTo>
                  <a:lnTo>
                    <a:pt x="955892" y="3141354"/>
                  </a:lnTo>
                  <a:lnTo>
                    <a:pt x="949541" y="3136275"/>
                  </a:lnTo>
                  <a:lnTo>
                    <a:pt x="943190" y="3131197"/>
                  </a:lnTo>
                  <a:lnTo>
                    <a:pt x="936838" y="3125483"/>
                  </a:lnTo>
                  <a:lnTo>
                    <a:pt x="931122" y="3119770"/>
                  </a:lnTo>
                  <a:lnTo>
                    <a:pt x="925406" y="3113739"/>
                  </a:lnTo>
                  <a:lnTo>
                    <a:pt x="920324" y="3107390"/>
                  </a:lnTo>
                  <a:lnTo>
                    <a:pt x="915243" y="3100724"/>
                  </a:lnTo>
                  <a:lnTo>
                    <a:pt x="910162" y="3093741"/>
                  </a:lnTo>
                  <a:lnTo>
                    <a:pt x="906034" y="3086123"/>
                  </a:lnTo>
                  <a:lnTo>
                    <a:pt x="901905" y="3078823"/>
                  </a:lnTo>
                  <a:lnTo>
                    <a:pt x="898412" y="3071205"/>
                  </a:lnTo>
                  <a:lnTo>
                    <a:pt x="894919" y="3063587"/>
                  </a:lnTo>
                  <a:lnTo>
                    <a:pt x="892060" y="3055334"/>
                  </a:lnTo>
                  <a:lnTo>
                    <a:pt x="889520" y="3047081"/>
                  </a:lnTo>
                  <a:lnTo>
                    <a:pt x="887614" y="3038828"/>
                  </a:lnTo>
                  <a:lnTo>
                    <a:pt x="885709" y="3029940"/>
                  </a:lnTo>
                  <a:lnTo>
                    <a:pt x="884439" y="3021053"/>
                  </a:lnTo>
                  <a:lnTo>
                    <a:pt x="748518" y="1897076"/>
                  </a:lnTo>
                  <a:lnTo>
                    <a:pt x="649118" y="1897076"/>
                  </a:lnTo>
                  <a:lnTo>
                    <a:pt x="512879" y="3021053"/>
                  </a:lnTo>
                  <a:lnTo>
                    <a:pt x="511609" y="3029940"/>
                  </a:lnTo>
                  <a:lnTo>
                    <a:pt x="510021" y="3038828"/>
                  </a:lnTo>
                  <a:lnTo>
                    <a:pt x="507798" y="3047081"/>
                  </a:lnTo>
                  <a:lnTo>
                    <a:pt x="505258" y="3055334"/>
                  </a:lnTo>
                  <a:lnTo>
                    <a:pt x="502399" y="3063587"/>
                  </a:lnTo>
                  <a:lnTo>
                    <a:pt x="498906" y="3071205"/>
                  </a:lnTo>
                  <a:lnTo>
                    <a:pt x="495413" y="3078823"/>
                  </a:lnTo>
                  <a:lnTo>
                    <a:pt x="491284" y="3086123"/>
                  </a:lnTo>
                  <a:lnTo>
                    <a:pt x="487156" y="3093741"/>
                  </a:lnTo>
                  <a:lnTo>
                    <a:pt x="482392" y="3100724"/>
                  </a:lnTo>
                  <a:lnTo>
                    <a:pt x="477311" y="3107390"/>
                  </a:lnTo>
                  <a:lnTo>
                    <a:pt x="472230" y="3113739"/>
                  </a:lnTo>
                  <a:lnTo>
                    <a:pt x="466196" y="3119770"/>
                  </a:lnTo>
                  <a:lnTo>
                    <a:pt x="460480" y="3125483"/>
                  </a:lnTo>
                  <a:lnTo>
                    <a:pt x="454446" y="3131197"/>
                  </a:lnTo>
                  <a:lnTo>
                    <a:pt x="447777" y="3136275"/>
                  </a:lnTo>
                  <a:lnTo>
                    <a:pt x="441426" y="3141354"/>
                  </a:lnTo>
                  <a:lnTo>
                    <a:pt x="434439" y="3146433"/>
                  </a:lnTo>
                  <a:lnTo>
                    <a:pt x="427452" y="3150559"/>
                  </a:lnTo>
                  <a:lnTo>
                    <a:pt x="420148" y="3154368"/>
                  </a:lnTo>
                  <a:lnTo>
                    <a:pt x="412209" y="3158177"/>
                  </a:lnTo>
                  <a:lnTo>
                    <a:pt x="404587" y="3161351"/>
                  </a:lnTo>
                  <a:lnTo>
                    <a:pt x="396965" y="3164208"/>
                  </a:lnTo>
                  <a:lnTo>
                    <a:pt x="389026" y="3166747"/>
                  </a:lnTo>
                  <a:lnTo>
                    <a:pt x="380769" y="3168969"/>
                  </a:lnTo>
                  <a:lnTo>
                    <a:pt x="372512" y="3170556"/>
                  </a:lnTo>
                  <a:lnTo>
                    <a:pt x="364256" y="3171826"/>
                  </a:lnTo>
                  <a:lnTo>
                    <a:pt x="355363" y="3172778"/>
                  </a:lnTo>
                  <a:lnTo>
                    <a:pt x="346789" y="3173413"/>
                  </a:lnTo>
                  <a:lnTo>
                    <a:pt x="338215" y="3173413"/>
                  </a:lnTo>
                  <a:lnTo>
                    <a:pt x="329323" y="3173096"/>
                  </a:lnTo>
                  <a:lnTo>
                    <a:pt x="320431" y="3172143"/>
                  </a:lnTo>
                  <a:lnTo>
                    <a:pt x="311856" y="3170874"/>
                  </a:lnTo>
                  <a:lnTo>
                    <a:pt x="302964" y="3169287"/>
                  </a:lnTo>
                  <a:lnTo>
                    <a:pt x="294390" y="3167065"/>
                  </a:lnTo>
                  <a:lnTo>
                    <a:pt x="286133" y="3164525"/>
                  </a:lnTo>
                  <a:lnTo>
                    <a:pt x="278193" y="3161669"/>
                  </a:lnTo>
                  <a:lnTo>
                    <a:pt x="270254" y="3158177"/>
                  </a:lnTo>
                  <a:lnTo>
                    <a:pt x="262632" y="3154685"/>
                  </a:lnTo>
                  <a:lnTo>
                    <a:pt x="255328" y="3150559"/>
                  </a:lnTo>
                  <a:lnTo>
                    <a:pt x="248024" y="3146433"/>
                  </a:lnTo>
                  <a:lnTo>
                    <a:pt x="241038" y="3141354"/>
                  </a:lnTo>
                  <a:lnTo>
                    <a:pt x="234369" y="3136275"/>
                  </a:lnTo>
                  <a:lnTo>
                    <a:pt x="228017" y="3131197"/>
                  </a:lnTo>
                  <a:lnTo>
                    <a:pt x="221666" y="3125483"/>
                  </a:lnTo>
                  <a:lnTo>
                    <a:pt x="215949" y="3119770"/>
                  </a:lnTo>
                  <a:lnTo>
                    <a:pt x="210551" y="3113739"/>
                  </a:lnTo>
                  <a:lnTo>
                    <a:pt x="205152" y="3107073"/>
                  </a:lnTo>
                  <a:lnTo>
                    <a:pt x="200071" y="3100724"/>
                  </a:lnTo>
                  <a:lnTo>
                    <a:pt x="195625" y="3093741"/>
                  </a:lnTo>
                  <a:lnTo>
                    <a:pt x="190861" y="3086441"/>
                  </a:lnTo>
                  <a:lnTo>
                    <a:pt x="187050" y="3079140"/>
                  </a:lnTo>
                  <a:lnTo>
                    <a:pt x="183557" y="3071522"/>
                  </a:lnTo>
                  <a:lnTo>
                    <a:pt x="180064" y="3063904"/>
                  </a:lnTo>
                  <a:lnTo>
                    <a:pt x="177206" y="3056286"/>
                  </a:lnTo>
                  <a:lnTo>
                    <a:pt x="174665" y="3048351"/>
                  </a:lnTo>
                  <a:lnTo>
                    <a:pt x="172760" y="3040098"/>
                  </a:lnTo>
                  <a:lnTo>
                    <a:pt x="170854" y="3031527"/>
                  </a:lnTo>
                  <a:lnTo>
                    <a:pt x="169584" y="3023275"/>
                  </a:lnTo>
                  <a:lnTo>
                    <a:pt x="168631" y="3014704"/>
                  </a:lnTo>
                  <a:lnTo>
                    <a:pt x="168313" y="3006134"/>
                  </a:lnTo>
                  <a:lnTo>
                    <a:pt x="168313" y="2997564"/>
                  </a:lnTo>
                  <a:lnTo>
                    <a:pt x="168631" y="2988676"/>
                  </a:lnTo>
                  <a:lnTo>
                    <a:pt x="169584" y="2979788"/>
                  </a:lnTo>
                  <a:lnTo>
                    <a:pt x="297565" y="1918661"/>
                  </a:lnTo>
                  <a:lnTo>
                    <a:pt x="320431" y="1733289"/>
                  </a:lnTo>
                  <a:lnTo>
                    <a:pt x="320431" y="1545695"/>
                  </a:lnTo>
                  <a:lnTo>
                    <a:pt x="320431" y="1218437"/>
                  </a:lnTo>
                  <a:lnTo>
                    <a:pt x="320431" y="958472"/>
                  </a:lnTo>
                  <a:lnTo>
                    <a:pt x="315032" y="960376"/>
                  </a:lnTo>
                  <a:lnTo>
                    <a:pt x="309633" y="962598"/>
                  </a:lnTo>
                  <a:lnTo>
                    <a:pt x="299788" y="967360"/>
                  </a:lnTo>
                  <a:lnTo>
                    <a:pt x="295025" y="969899"/>
                  </a:lnTo>
                  <a:lnTo>
                    <a:pt x="290579" y="972438"/>
                  </a:lnTo>
                  <a:lnTo>
                    <a:pt x="286450" y="975295"/>
                  </a:lnTo>
                  <a:lnTo>
                    <a:pt x="282004" y="978152"/>
                  </a:lnTo>
                  <a:lnTo>
                    <a:pt x="277876" y="981326"/>
                  </a:lnTo>
                  <a:lnTo>
                    <a:pt x="274065" y="984817"/>
                  </a:lnTo>
                  <a:lnTo>
                    <a:pt x="270254" y="988944"/>
                  </a:lnTo>
                  <a:lnTo>
                    <a:pt x="266443" y="993070"/>
                  </a:lnTo>
                  <a:lnTo>
                    <a:pt x="262632" y="997514"/>
                  </a:lnTo>
                  <a:lnTo>
                    <a:pt x="259139" y="1002275"/>
                  </a:lnTo>
                  <a:lnTo>
                    <a:pt x="255646" y="1007354"/>
                  </a:lnTo>
                  <a:lnTo>
                    <a:pt x="252153" y="1012750"/>
                  </a:lnTo>
                  <a:lnTo>
                    <a:pt x="248342" y="1018781"/>
                  </a:lnTo>
                  <a:lnTo>
                    <a:pt x="245166" y="1025130"/>
                  </a:lnTo>
                  <a:lnTo>
                    <a:pt x="241038" y="1034970"/>
                  </a:lnTo>
                  <a:lnTo>
                    <a:pt x="236909" y="1046079"/>
                  </a:lnTo>
                  <a:lnTo>
                    <a:pt x="235321" y="1052110"/>
                  </a:lnTo>
                  <a:lnTo>
                    <a:pt x="233416" y="1058459"/>
                  </a:lnTo>
                  <a:lnTo>
                    <a:pt x="231828" y="1065124"/>
                  </a:lnTo>
                  <a:lnTo>
                    <a:pt x="230240" y="1072107"/>
                  </a:lnTo>
                  <a:lnTo>
                    <a:pt x="228970" y="1079726"/>
                  </a:lnTo>
                  <a:lnTo>
                    <a:pt x="227699" y="1087343"/>
                  </a:lnTo>
                  <a:lnTo>
                    <a:pt x="226747" y="1095596"/>
                  </a:lnTo>
                  <a:lnTo>
                    <a:pt x="225794" y="1104484"/>
                  </a:lnTo>
                  <a:lnTo>
                    <a:pt x="225159" y="1113372"/>
                  </a:lnTo>
                  <a:lnTo>
                    <a:pt x="224524" y="1122894"/>
                  </a:lnTo>
                  <a:lnTo>
                    <a:pt x="224206" y="1132734"/>
                  </a:lnTo>
                  <a:lnTo>
                    <a:pt x="223889" y="1143209"/>
                  </a:lnTo>
                  <a:lnTo>
                    <a:pt x="224206" y="1157493"/>
                  </a:lnTo>
                  <a:lnTo>
                    <a:pt x="224841" y="1172729"/>
                  </a:lnTo>
                  <a:lnTo>
                    <a:pt x="225794" y="1188282"/>
                  </a:lnTo>
                  <a:lnTo>
                    <a:pt x="227382" y="1205105"/>
                  </a:lnTo>
                  <a:lnTo>
                    <a:pt x="229605" y="1222563"/>
                  </a:lnTo>
                  <a:lnTo>
                    <a:pt x="232146" y="1240974"/>
                  </a:lnTo>
                  <a:lnTo>
                    <a:pt x="235321" y="1260019"/>
                  </a:lnTo>
                  <a:lnTo>
                    <a:pt x="239132" y="1280016"/>
                  </a:lnTo>
                  <a:lnTo>
                    <a:pt x="243578" y="1300648"/>
                  </a:lnTo>
                  <a:lnTo>
                    <a:pt x="248342" y="1322233"/>
                  </a:lnTo>
                  <a:lnTo>
                    <a:pt x="254376" y="1344769"/>
                  </a:lnTo>
                  <a:lnTo>
                    <a:pt x="260409" y="1367941"/>
                  </a:lnTo>
                  <a:lnTo>
                    <a:pt x="267396" y="1392065"/>
                  </a:lnTo>
                  <a:lnTo>
                    <a:pt x="275018" y="1416823"/>
                  </a:lnTo>
                  <a:lnTo>
                    <a:pt x="283275" y="1442851"/>
                  </a:lnTo>
                  <a:lnTo>
                    <a:pt x="292167" y="1469514"/>
                  </a:lnTo>
                  <a:lnTo>
                    <a:pt x="292167" y="1731384"/>
                  </a:lnTo>
                  <a:lnTo>
                    <a:pt x="270572" y="1911360"/>
                  </a:lnTo>
                  <a:lnTo>
                    <a:pt x="266126" y="1909456"/>
                  </a:lnTo>
                  <a:lnTo>
                    <a:pt x="261362" y="1907234"/>
                  </a:lnTo>
                  <a:lnTo>
                    <a:pt x="257234" y="1904694"/>
                  </a:lnTo>
                  <a:lnTo>
                    <a:pt x="252788" y="1902155"/>
                  </a:lnTo>
                  <a:lnTo>
                    <a:pt x="248342" y="1899298"/>
                  </a:lnTo>
                  <a:lnTo>
                    <a:pt x="244213" y="1896441"/>
                  </a:lnTo>
                  <a:lnTo>
                    <a:pt x="240402" y="1893267"/>
                  </a:lnTo>
                  <a:lnTo>
                    <a:pt x="236592" y="1889776"/>
                  </a:lnTo>
                  <a:lnTo>
                    <a:pt x="232781" y="1886284"/>
                  </a:lnTo>
                  <a:lnTo>
                    <a:pt x="229287" y="1882792"/>
                  </a:lnTo>
                  <a:lnTo>
                    <a:pt x="226112" y="1878666"/>
                  </a:lnTo>
                  <a:lnTo>
                    <a:pt x="222936" y="1874540"/>
                  </a:lnTo>
                  <a:lnTo>
                    <a:pt x="219760" y="1870096"/>
                  </a:lnTo>
                  <a:lnTo>
                    <a:pt x="216902" y="1865652"/>
                  </a:lnTo>
                  <a:lnTo>
                    <a:pt x="214361" y="1861208"/>
                  </a:lnTo>
                  <a:lnTo>
                    <a:pt x="212138" y="1856447"/>
                  </a:lnTo>
                  <a:lnTo>
                    <a:pt x="198165" y="1826927"/>
                  </a:lnTo>
                  <a:lnTo>
                    <a:pt x="184510" y="1797724"/>
                  </a:lnTo>
                  <a:lnTo>
                    <a:pt x="171489" y="1769474"/>
                  </a:lnTo>
                  <a:lnTo>
                    <a:pt x="159421" y="1741541"/>
                  </a:lnTo>
                  <a:lnTo>
                    <a:pt x="147354" y="1714244"/>
                  </a:lnTo>
                  <a:lnTo>
                    <a:pt x="135921" y="1687263"/>
                  </a:lnTo>
                  <a:lnTo>
                    <a:pt x="125124" y="1660917"/>
                  </a:lnTo>
                  <a:lnTo>
                    <a:pt x="114961" y="1634889"/>
                  </a:lnTo>
                  <a:lnTo>
                    <a:pt x="105117" y="1609813"/>
                  </a:lnTo>
                  <a:lnTo>
                    <a:pt x="95589" y="1584737"/>
                  </a:lnTo>
                  <a:lnTo>
                    <a:pt x="87015" y="1560296"/>
                  </a:lnTo>
                  <a:lnTo>
                    <a:pt x="78123" y="1536172"/>
                  </a:lnTo>
                  <a:lnTo>
                    <a:pt x="70184" y="1512683"/>
                  </a:lnTo>
                  <a:lnTo>
                    <a:pt x="62880" y="1489829"/>
                  </a:lnTo>
                  <a:lnTo>
                    <a:pt x="55893" y="1466975"/>
                  </a:lnTo>
                  <a:lnTo>
                    <a:pt x="49224" y="1445073"/>
                  </a:lnTo>
                  <a:lnTo>
                    <a:pt x="43190" y="1423171"/>
                  </a:lnTo>
                  <a:lnTo>
                    <a:pt x="37474" y="1401904"/>
                  </a:lnTo>
                  <a:lnTo>
                    <a:pt x="32393" y="1380955"/>
                  </a:lnTo>
                  <a:lnTo>
                    <a:pt x="27311" y="1360323"/>
                  </a:lnTo>
                  <a:lnTo>
                    <a:pt x="22865" y="1340325"/>
                  </a:lnTo>
                  <a:lnTo>
                    <a:pt x="18737" y="1320646"/>
                  </a:lnTo>
                  <a:lnTo>
                    <a:pt x="15244" y="1301283"/>
                  </a:lnTo>
                  <a:lnTo>
                    <a:pt x="12068" y="1282238"/>
                  </a:lnTo>
                  <a:lnTo>
                    <a:pt x="9210" y="1263828"/>
                  </a:lnTo>
                  <a:lnTo>
                    <a:pt x="6987" y="1245417"/>
                  </a:lnTo>
                  <a:lnTo>
                    <a:pt x="4764" y="1227642"/>
                  </a:lnTo>
                  <a:lnTo>
                    <a:pt x="3176" y="1210184"/>
                  </a:lnTo>
                  <a:lnTo>
                    <a:pt x="1906" y="1192726"/>
                  </a:lnTo>
                  <a:lnTo>
                    <a:pt x="953" y="1175903"/>
                  </a:lnTo>
                  <a:lnTo>
                    <a:pt x="318" y="1159397"/>
                  </a:lnTo>
                  <a:lnTo>
                    <a:pt x="0" y="1143209"/>
                  </a:lnTo>
                  <a:lnTo>
                    <a:pt x="318" y="1127973"/>
                  </a:lnTo>
                  <a:lnTo>
                    <a:pt x="953" y="1113054"/>
                  </a:lnTo>
                  <a:lnTo>
                    <a:pt x="1588" y="1098136"/>
                  </a:lnTo>
                  <a:lnTo>
                    <a:pt x="2858" y="1083534"/>
                  </a:lnTo>
                  <a:lnTo>
                    <a:pt x="4446" y="1069251"/>
                  </a:lnTo>
                  <a:lnTo>
                    <a:pt x="6034" y="1055284"/>
                  </a:lnTo>
                  <a:lnTo>
                    <a:pt x="8257" y="1041953"/>
                  </a:lnTo>
                  <a:lnTo>
                    <a:pt x="10798" y="1028304"/>
                  </a:lnTo>
                  <a:lnTo>
                    <a:pt x="13656" y="1014972"/>
                  </a:lnTo>
                  <a:lnTo>
                    <a:pt x="16832" y="1002275"/>
                  </a:lnTo>
                  <a:lnTo>
                    <a:pt x="20325" y="989579"/>
                  </a:lnTo>
                  <a:lnTo>
                    <a:pt x="23818" y="977199"/>
                  </a:lnTo>
                  <a:lnTo>
                    <a:pt x="27947" y="965138"/>
                  </a:lnTo>
                  <a:lnTo>
                    <a:pt x="32710" y="953393"/>
                  </a:lnTo>
                  <a:lnTo>
                    <a:pt x="37474" y="941966"/>
                  </a:lnTo>
                  <a:lnTo>
                    <a:pt x="42555" y="930539"/>
                  </a:lnTo>
                  <a:lnTo>
                    <a:pt x="47636" y="919429"/>
                  </a:lnTo>
                  <a:lnTo>
                    <a:pt x="53352" y="908955"/>
                  </a:lnTo>
                  <a:lnTo>
                    <a:pt x="59069" y="898797"/>
                  </a:lnTo>
                  <a:lnTo>
                    <a:pt x="65420" y="888640"/>
                  </a:lnTo>
                  <a:lnTo>
                    <a:pt x="71772" y="879117"/>
                  </a:lnTo>
                  <a:lnTo>
                    <a:pt x="78441" y="869595"/>
                  </a:lnTo>
                  <a:lnTo>
                    <a:pt x="85427" y="860390"/>
                  </a:lnTo>
                  <a:lnTo>
                    <a:pt x="92414" y="851819"/>
                  </a:lnTo>
                  <a:lnTo>
                    <a:pt x="99718" y="843567"/>
                  </a:lnTo>
                  <a:lnTo>
                    <a:pt x="107340" y="835314"/>
                  </a:lnTo>
                  <a:lnTo>
                    <a:pt x="114961" y="827696"/>
                  </a:lnTo>
                  <a:lnTo>
                    <a:pt x="122583" y="820078"/>
                  </a:lnTo>
                  <a:lnTo>
                    <a:pt x="130522" y="813094"/>
                  </a:lnTo>
                  <a:lnTo>
                    <a:pt x="138462" y="806429"/>
                  </a:lnTo>
                  <a:lnTo>
                    <a:pt x="146719" y="800080"/>
                  </a:lnTo>
                  <a:lnTo>
                    <a:pt x="154975" y="794049"/>
                  </a:lnTo>
                  <a:lnTo>
                    <a:pt x="163232" y="788653"/>
                  </a:lnTo>
                  <a:lnTo>
                    <a:pt x="171489" y="783257"/>
                  </a:lnTo>
                  <a:lnTo>
                    <a:pt x="179746" y="778179"/>
                  </a:lnTo>
                  <a:lnTo>
                    <a:pt x="188321" y="773417"/>
                  </a:lnTo>
                  <a:lnTo>
                    <a:pt x="196895" y="768973"/>
                  </a:lnTo>
                  <a:lnTo>
                    <a:pt x="205152" y="764530"/>
                  </a:lnTo>
                  <a:lnTo>
                    <a:pt x="213409" y="760403"/>
                  </a:lnTo>
                  <a:lnTo>
                    <a:pt x="221666" y="756912"/>
                  </a:lnTo>
                  <a:lnTo>
                    <a:pt x="229605" y="753420"/>
                  </a:lnTo>
                  <a:lnTo>
                    <a:pt x="237862" y="750246"/>
                  </a:lnTo>
                  <a:lnTo>
                    <a:pt x="245801" y="747389"/>
                  </a:lnTo>
                  <a:lnTo>
                    <a:pt x="254376" y="744532"/>
                  </a:lnTo>
                  <a:lnTo>
                    <a:pt x="269937" y="739771"/>
                  </a:lnTo>
                  <a:lnTo>
                    <a:pt x="285498" y="735645"/>
                  </a:lnTo>
                  <a:lnTo>
                    <a:pt x="300424" y="732470"/>
                  </a:lnTo>
                  <a:lnTo>
                    <a:pt x="315349" y="729931"/>
                  </a:lnTo>
                  <a:lnTo>
                    <a:pt x="329323" y="727709"/>
                  </a:lnTo>
                  <a:lnTo>
                    <a:pt x="342978" y="726439"/>
                  </a:lnTo>
                  <a:lnTo>
                    <a:pt x="355681" y="725170"/>
                  </a:lnTo>
                  <a:lnTo>
                    <a:pt x="368066" y="724535"/>
                  </a:lnTo>
                  <a:lnTo>
                    <a:pt x="379499" y="724218"/>
                  </a:lnTo>
                  <a:lnTo>
                    <a:pt x="389979" y="723900"/>
                  </a:lnTo>
                  <a:close/>
                  <a:moveTo>
                    <a:pt x="691663" y="0"/>
                  </a:moveTo>
                  <a:lnTo>
                    <a:pt x="699930" y="0"/>
                  </a:lnTo>
                  <a:lnTo>
                    <a:pt x="707562" y="0"/>
                  </a:lnTo>
                  <a:lnTo>
                    <a:pt x="715511" y="318"/>
                  </a:lnTo>
                  <a:lnTo>
                    <a:pt x="723143" y="954"/>
                  </a:lnTo>
                  <a:lnTo>
                    <a:pt x="731092" y="1590"/>
                  </a:lnTo>
                  <a:lnTo>
                    <a:pt x="739042" y="2544"/>
                  </a:lnTo>
                  <a:lnTo>
                    <a:pt x="746991" y="3498"/>
                  </a:lnTo>
                  <a:lnTo>
                    <a:pt x="754941" y="4770"/>
                  </a:lnTo>
                  <a:lnTo>
                    <a:pt x="762890" y="6360"/>
                  </a:lnTo>
                  <a:lnTo>
                    <a:pt x="770840" y="8268"/>
                  </a:lnTo>
                  <a:lnTo>
                    <a:pt x="778789" y="10175"/>
                  </a:lnTo>
                  <a:lnTo>
                    <a:pt x="786421" y="12083"/>
                  </a:lnTo>
                  <a:lnTo>
                    <a:pt x="794053" y="14627"/>
                  </a:lnTo>
                  <a:lnTo>
                    <a:pt x="801684" y="16853"/>
                  </a:lnTo>
                  <a:lnTo>
                    <a:pt x="809634" y="19715"/>
                  </a:lnTo>
                  <a:lnTo>
                    <a:pt x="816947" y="22577"/>
                  </a:lnTo>
                  <a:lnTo>
                    <a:pt x="824261" y="25438"/>
                  </a:lnTo>
                  <a:lnTo>
                    <a:pt x="831256" y="28618"/>
                  </a:lnTo>
                  <a:lnTo>
                    <a:pt x="838252" y="32116"/>
                  </a:lnTo>
                  <a:lnTo>
                    <a:pt x="845247" y="35614"/>
                  </a:lnTo>
                  <a:lnTo>
                    <a:pt x="851925" y="39112"/>
                  </a:lnTo>
                  <a:lnTo>
                    <a:pt x="858921" y="42927"/>
                  </a:lnTo>
                  <a:lnTo>
                    <a:pt x="872276" y="51513"/>
                  </a:lnTo>
                  <a:lnTo>
                    <a:pt x="884677" y="60098"/>
                  </a:lnTo>
                  <a:lnTo>
                    <a:pt x="896760" y="69320"/>
                  </a:lnTo>
                  <a:lnTo>
                    <a:pt x="908526" y="79177"/>
                  </a:lnTo>
                  <a:lnTo>
                    <a:pt x="919655" y="89353"/>
                  </a:lnTo>
                  <a:lnTo>
                    <a:pt x="930466" y="100482"/>
                  </a:lnTo>
                  <a:lnTo>
                    <a:pt x="940324" y="111929"/>
                  </a:lnTo>
                  <a:lnTo>
                    <a:pt x="949863" y="123695"/>
                  </a:lnTo>
                  <a:lnTo>
                    <a:pt x="958449" y="135778"/>
                  </a:lnTo>
                  <a:lnTo>
                    <a:pt x="966716" y="148497"/>
                  </a:lnTo>
                  <a:lnTo>
                    <a:pt x="974666" y="161534"/>
                  </a:lnTo>
                  <a:lnTo>
                    <a:pt x="981661" y="174889"/>
                  </a:lnTo>
                  <a:lnTo>
                    <a:pt x="988021" y="188563"/>
                  </a:lnTo>
                  <a:lnTo>
                    <a:pt x="993744" y="202554"/>
                  </a:lnTo>
                  <a:lnTo>
                    <a:pt x="998832" y="217181"/>
                  </a:lnTo>
                  <a:lnTo>
                    <a:pt x="1003284" y="231490"/>
                  </a:lnTo>
                  <a:lnTo>
                    <a:pt x="1007100" y="246435"/>
                  </a:lnTo>
                  <a:lnTo>
                    <a:pt x="1009961" y="261380"/>
                  </a:lnTo>
                  <a:lnTo>
                    <a:pt x="1012187" y="276643"/>
                  </a:lnTo>
                  <a:lnTo>
                    <a:pt x="1013777" y="291906"/>
                  </a:lnTo>
                  <a:lnTo>
                    <a:pt x="1014095" y="299856"/>
                  </a:lnTo>
                  <a:lnTo>
                    <a:pt x="1014413" y="307488"/>
                  </a:lnTo>
                  <a:lnTo>
                    <a:pt x="1014413" y="315119"/>
                  </a:lnTo>
                  <a:lnTo>
                    <a:pt x="1014413" y="323387"/>
                  </a:lnTo>
                  <a:lnTo>
                    <a:pt x="1014095" y="331018"/>
                  </a:lnTo>
                  <a:lnTo>
                    <a:pt x="1013459" y="338968"/>
                  </a:lnTo>
                  <a:lnTo>
                    <a:pt x="1012823" y="346917"/>
                  </a:lnTo>
                  <a:lnTo>
                    <a:pt x="1011869" y="354867"/>
                  </a:lnTo>
                  <a:lnTo>
                    <a:pt x="1010915" y="362498"/>
                  </a:lnTo>
                  <a:lnTo>
                    <a:pt x="1009644" y="370448"/>
                  </a:lnTo>
                  <a:lnTo>
                    <a:pt x="1008054" y="378715"/>
                  </a:lnTo>
                  <a:lnTo>
                    <a:pt x="1006146" y="386665"/>
                  </a:lnTo>
                  <a:lnTo>
                    <a:pt x="1004238" y="394614"/>
                  </a:lnTo>
                  <a:lnTo>
                    <a:pt x="1002330" y="402246"/>
                  </a:lnTo>
                  <a:lnTo>
                    <a:pt x="999786" y="409877"/>
                  </a:lnTo>
                  <a:lnTo>
                    <a:pt x="997560" y="417509"/>
                  </a:lnTo>
                  <a:lnTo>
                    <a:pt x="994698" y="424822"/>
                  </a:lnTo>
                  <a:lnTo>
                    <a:pt x="991837" y="432136"/>
                  </a:lnTo>
                  <a:lnTo>
                    <a:pt x="988975" y="439767"/>
                  </a:lnTo>
                  <a:lnTo>
                    <a:pt x="985795" y="447081"/>
                  </a:lnTo>
                  <a:lnTo>
                    <a:pt x="982297" y="454077"/>
                  </a:lnTo>
                  <a:lnTo>
                    <a:pt x="978799" y="461072"/>
                  </a:lnTo>
                  <a:lnTo>
                    <a:pt x="975302" y="467750"/>
                  </a:lnTo>
                  <a:lnTo>
                    <a:pt x="971486" y="474427"/>
                  </a:lnTo>
                  <a:lnTo>
                    <a:pt x="962900" y="487465"/>
                  </a:lnTo>
                  <a:lnTo>
                    <a:pt x="954315" y="500502"/>
                  </a:lnTo>
                  <a:lnTo>
                    <a:pt x="945093" y="512585"/>
                  </a:lnTo>
                  <a:lnTo>
                    <a:pt x="935236" y="524032"/>
                  </a:lnTo>
                  <a:lnTo>
                    <a:pt x="925061" y="535162"/>
                  </a:lnTo>
                  <a:lnTo>
                    <a:pt x="914249" y="545973"/>
                  </a:lnTo>
                  <a:lnTo>
                    <a:pt x="902484" y="556148"/>
                  </a:lnTo>
                  <a:lnTo>
                    <a:pt x="890719" y="565370"/>
                  </a:lnTo>
                  <a:lnTo>
                    <a:pt x="878635" y="574273"/>
                  </a:lnTo>
                  <a:lnTo>
                    <a:pt x="865916" y="582541"/>
                  </a:lnTo>
                  <a:lnTo>
                    <a:pt x="852879" y="590172"/>
                  </a:lnTo>
                  <a:lnTo>
                    <a:pt x="839524" y="597168"/>
                  </a:lnTo>
                  <a:lnTo>
                    <a:pt x="825851" y="603846"/>
                  </a:lnTo>
                  <a:lnTo>
                    <a:pt x="811859" y="609569"/>
                  </a:lnTo>
                  <a:lnTo>
                    <a:pt x="797232" y="614657"/>
                  </a:lnTo>
                  <a:lnTo>
                    <a:pt x="782923" y="619109"/>
                  </a:lnTo>
                  <a:lnTo>
                    <a:pt x="767978" y="622606"/>
                  </a:lnTo>
                  <a:lnTo>
                    <a:pt x="753033" y="625786"/>
                  </a:lnTo>
                  <a:lnTo>
                    <a:pt x="737770" y="628012"/>
                  </a:lnTo>
                  <a:lnTo>
                    <a:pt x="722507" y="629602"/>
                  </a:lnTo>
                  <a:lnTo>
                    <a:pt x="714557" y="629920"/>
                  </a:lnTo>
                  <a:lnTo>
                    <a:pt x="706926" y="630238"/>
                  </a:lnTo>
                  <a:lnTo>
                    <a:pt x="699294" y="630238"/>
                  </a:lnTo>
                  <a:lnTo>
                    <a:pt x="691027" y="630238"/>
                  </a:lnTo>
                  <a:lnTo>
                    <a:pt x="683395" y="629920"/>
                  </a:lnTo>
                  <a:lnTo>
                    <a:pt x="675446" y="629284"/>
                  </a:lnTo>
                  <a:lnTo>
                    <a:pt x="667496" y="628648"/>
                  </a:lnTo>
                  <a:lnTo>
                    <a:pt x="659547" y="627694"/>
                  </a:lnTo>
                  <a:lnTo>
                    <a:pt x="651915" y="626740"/>
                  </a:lnTo>
                  <a:lnTo>
                    <a:pt x="643966" y="625150"/>
                  </a:lnTo>
                  <a:lnTo>
                    <a:pt x="635698" y="623878"/>
                  </a:lnTo>
                  <a:lnTo>
                    <a:pt x="627749" y="621970"/>
                  </a:lnTo>
                  <a:lnTo>
                    <a:pt x="619799" y="620063"/>
                  </a:lnTo>
                  <a:lnTo>
                    <a:pt x="612167" y="617837"/>
                  </a:lnTo>
                  <a:lnTo>
                    <a:pt x="604536" y="615611"/>
                  </a:lnTo>
                  <a:lnTo>
                    <a:pt x="596904" y="613067"/>
                  </a:lnTo>
                  <a:lnTo>
                    <a:pt x="589591" y="610523"/>
                  </a:lnTo>
                  <a:lnTo>
                    <a:pt x="582277" y="607661"/>
                  </a:lnTo>
                  <a:lnTo>
                    <a:pt x="574646" y="604800"/>
                  </a:lnTo>
                  <a:lnTo>
                    <a:pt x="567332" y="601620"/>
                  </a:lnTo>
                  <a:lnTo>
                    <a:pt x="560337" y="597804"/>
                  </a:lnTo>
                  <a:lnTo>
                    <a:pt x="553341" y="594306"/>
                  </a:lnTo>
                  <a:lnTo>
                    <a:pt x="546663" y="590808"/>
                  </a:lnTo>
                  <a:lnTo>
                    <a:pt x="539986" y="586993"/>
                  </a:lnTo>
                  <a:lnTo>
                    <a:pt x="526949" y="578725"/>
                  </a:lnTo>
                  <a:lnTo>
                    <a:pt x="513911" y="570140"/>
                  </a:lnTo>
                  <a:lnTo>
                    <a:pt x="501828" y="560918"/>
                  </a:lnTo>
                  <a:lnTo>
                    <a:pt x="490381" y="551061"/>
                  </a:lnTo>
                  <a:lnTo>
                    <a:pt x="479252" y="540249"/>
                  </a:lnTo>
                  <a:lnTo>
                    <a:pt x="468440" y="529438"/>
                  </a:lnTo>
                  <a:lnTo>
                    <a:pt x="458265" y="518309"/>
                  </a:lnTo>
                  <a:lnTo>
                    <a:pt x="449043" y="506544"/>
                  </a:lnTo>
                  <a:lnTo>
                    <a:pt x="440140" y="494460"/>
                  </a:lnTo>
                  <a:lnTo>
                    <a:pt x="431872" y="481423"/>
                  </a:lnTo>
                  <a:lnTo>
                    <a:pt x="424241" y="468386"/>
                  </a:lnTo>
                  <a:lnTo>
                    <a:pt x="417245" y="455031"/>
                  </a:lnTo>
                  <a:lnTo>
                    <a:pt x="410568" y="441675"/>
                  </a:lnTo>
                  <a:lnTo>
                    <a:pt x="404844" y="427366"/>
                  </a:lnTo>
                  <a:lnTo>
                    <a:pt x="399756" y="413057"/>
                  </a:lnTo>
                  <a:lnTo>
                    <a:pt x="395305" y="398430"/>
                  </a:lnTo>
                  <a:lnTo>
                    <a:pt x="391489" y="383803"/>
                  </a:lnTo>
                  <a:lnTo>
                    <a:pt x="388627" y="368540"/>
                  </a:lnTo>
                  <a:lnTo>
                    <a:pt x="386401" y="353277"/>
                  </a:lnTo>
                  <a:lnTo>
                    <a:pt x="384811" y="338014"/>
                  </a:lnTo>
                  <a:lnTo>
                    <a:pt x="384493" y="330382"/>
                  </a:lnTo>
                  <a:lnTo>
                    <a:pt x="384175" y="322751"/>
                  </a:lnTo>
                  <a:lnTo>
                    <a:pt x="384175" y="314483"/>
                  </a:lnTo>
                  <a:lnTo>
                    <a:pt x="384175" y="306851"/>
                  </a:lnTo>
                  <a:lnTo>
                    <a:pt x="384493" y="298902"/>
                  </a:lnTo>
                  <a:lnTo>
                    <a:pt x="385129" y="291270"/>
                  </a:lnTo>
                  <a:lnTo>
                    <a:pt x="385765" y="283321"/>
                  </a:lnTo>
                  <a:lnTo>
                    <a:pt x="386719" y="275371"/>
                  </a:lnTo>
                  <a:lnTo>
                    <a:pt x="387673" y="267422"/>
                  </a:lnTo>
                  <a:lnTo>
                    <a:pt x="389263" y="259472"/>
                  </a:lnTo>
                  <a:lnTo>
                    <a:pt x="390535" y="251523"/>
                  </a:lnTo>
                  <a:lnTo>
                    <a:pt x="392443" y="243573"/>
                  </a:lnTo>
                  <a:lnTo>
                    <a:pt x="394351" y="235624"/>
                  </a:lnTo>
                  <a:lnTo>
                    <a:pt x="396577" y="227992"/>
                  </a:lnTo>
                  <a:lnTo>
                    <a:pt x="398802" y="220361"/>
                  </a:lnTo>
                  <a:lnTo>
                    <a:pt x="401346" y="212729"/>
                  </a:lnTo>
                  <a:lnTo>
                    <a:pt x="403890" y="204780"/>
                  </a:lnTo>
                  <a:lnTo>
                    <a:pt x="406752" y="197466"/>
                  </a:lnTo>
                  <a:lnTo>
                    <a:pt x="409614" y="190153"/>
                  </a:lnTo>
                  <a:lnTo>
                    <a:pt x="412794" y="183157"/>
                  </a:lnTo>
                  <a:lnTo>
                    <a:pt x="416609" y="176161"/>
                  </a:lnTo>
                  <a:lnTo>
                    <a:pt x="420107" y="169166"/>
                  </a:lnTo>
                  <a:lnTo>
                    <a:pt x="423605" y="162488"/>
                  </a:lnTo>
                  <a:lnTo>
                    <a:pt x="427421" y="155811"/>
                  </a:lnTo>
                  <a:lnTo>
                    <a:pt x="435688" y="142137"/>
                  </a:lnTo>
                  <a:lnTo>
                    <a:pt x="444274" y="129736"/>
                  </a:lnTo>
                  <a:lnTo>
                    <a:pt x="453495" y="117653"/>
                  </a:lnTo>
                  <a:lnTo>
                    <a:pt x="463352" y="105888"/>
                  </a:lnTo>
                  <a:lnTo>
                    <a:pt x="474164" y="94758"/>
                  </a:lnTo>
                  <a:lnTo>
                    <a:pt x="484975" y="83947"/>
                  </a:lnTo>
                  <a:lnTo>
                    <a:pt x="496104" y="74090"/>
                  </a:lnTo>
                  <a:lnTo>
                    <a:pt x="507870" y="64550"/>
                  </a:lnTo>
                  <a:lnTo>
                    <a:pt x="519953" y="55965"/>
                  </a:lnTo>
                  <a:lnTo>
                    <a:pt x="532990" y="47697"/>
                  </a:lnTo>
                  <a:lnTo>
                    <a:pt x="546027" y="39748"/>
                  </a:lnTo>
                  <a:lnTo>
                    <a:pt x="559383" y="32752"/>
                  </a:lnTo>
                  <a:lnTo>
                    <a:pt x="572738" y="26392"/>
                  </a:lnTo>
                  <a:lnTo>
                    <a:pt x="587047" y="20669"/>
                  </a:lnTo>
                  <a:lnTo>
                    <a:pt x="601356" y="15581"/>
                  </a:lnTo>
                  <a:lnTo>
                    <a:pt x="615983" y="11129"/>
                  </a:lnTo>
                  <a:lnTo>
                    <a:pt x="630610" y="7314"/>
                  </a:lnTo>
                  <a:lnTo>
                    <a:pt x="645873" y="4452"/>
                  </a:lnTo>
                  <a:lnTo>
                    <a:pt x="661137" y="2226"/>
                  </a:lnTo>
                  <a:lnTo>
                    <a:pt x="676400" y="636"/>
                  </a:lnTo>
                  <a:lnTo>
                    <a:pt x="684031" y="318"/>
                  </a:lnTo>
                  <a:lnTo>
                    <a:pt x="69166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76" name="KSO_Shape"/>
            <p:cNvSpPr>
              <a:spLocks/>
            </p:cNvSpPr>
            <p:nvPr/>
          </p:nvSpPr>
          <p:spPr bwMode="auto">
            <a:xfrm flipH="1">
              <a:off x="2947801" y="2959680"/>
              <a:ext cx="277812" cy="631391"/>
            </a:xfrm>
            <a:custGeom>
              <a:avLst/>
              <a:gdLst/>
              <a:ahLst/>
              <a:cxnLst/>
              <a:rect l="0" t="0" r="r" b="b"/>
              <a:pathLst>
                <a:path w="1397000" h="3173413">
                  <a:moveTo>
                    <a:pt x="389979" y="723900"/>
                  </a:moveTo>
                  <a:lnTo>
                    <a:pt x="405857" y="724218"/>
                  </a:lnTo>
                  <a:lnTo>
                    <a:pt x="419513" y="724852"/>
                  </a:lnTo>
                  <a:lnTo>
                    <a:pt x="423959" y="724535"/>
                  </a:lnTo>
                  <a:lnTo>
                    <a:pt x="428405" y="724535"/>
                  </a:lnTo>
                  <a:lnTo>
                    <a:pt x="969230" y="724535"/>
                  </a:lnTo>
                  <a:lnTo>
                    <a:pt x="973677" y="724535"/>
                  </a:lnTo>
                  <a:lnTo>
                    <a:pt x="978123" y="724852"/>
                  </a:lnTo>
                  <a:lnTo>
                    <a:pt x="991461" y="724218"/>
                  </a:lnTo>
                  <a:lnTo>
                    <a:pt x="1007339" y="723900"/>
                  </a:lnTo>
                  <a:lnTo>
                    <a:pt x="1023853" y="724218"/>
                  </a:lnTo>
                  <a:lnTo>
                    <a:pt x="1041637" y="725170"/>
                  </a:lnTo>
                  <a:lnTo>
                    <a:pt x="1051164" y="725805"/>
                  </a:lnTo>
                  <a:lnTo>
                    <a:pt x="1061009" y="727074"/>
                  </a:lnTo>
                  <a:lnTo>
                    <a:pt x="1071171" y="728344"/>
                  </a:lnTo>
                  <a:lnTo>
                    <a:pt x="1082286" y="729931"/>
                  </a:lnTo>
                  <a:lnTo>
                    <a:pt x="1093084" y="731835"/>
                  </a:lnTo>
                  <a:lnTo>
                    <a:pt x="1104199" y="734057"/>
                  </a:lnTo>
                  <a:lnTo>
                    <a:pt x="1115631" y="736914"/>
                  </a:lnTo>
                  <a:lnTo>
                    <a:pt x="1127064" y="739771"/>
                  </a:lnTo>
                  <a:lnTo>
                    <a:pt x="1139132" y="743263"/>
                  </a:lnTo>
                  <a:lnTo>
                    <a:pt x="1151199" y="747389"/>
                  </a:lnTo>
                  <a:lnTo>
                    <a:pt x="1163585" y="751833"/>
                  </a:lnTo>
                  <a:lnTo>
                    <a:pt x="1175652" y="756912"/>
                  </a:lnTo>
                  <a:lnTo>
                    <a:pt x="1188355" y="762308"/>
                  </a:lnTo>
                  <a:lnTo>
                    <a:pt x="1201058" y="768656"/>
                  </a:lnTo>
                  <a:lnTo>
                    <a:pt x="1213443" y="775639"/>
                  </a:lnTo>
                  <a:lnTo>
                    <a:pt x="1225829" y="782940"/>
                  </a:lnTo>
                  <a:lnTo>
                    <a:pt x="1238214" y="791193"/>
                  </a:lnTo>
                  <a:lnTo>
                    <a:pt x="1250917" y="800080"/>
                  </a:lnTo>
                  <a:lnTo>
                    <a:pt x="1262985" y="809920"/>
                  </a:lnTo>
                  <a:lnTo>
                    <a:pt x="1274735" y="820713"/>
                  </a:lnTo>
                  <a:lnTo>
                    <a:pt x="1286167" y="831822"/>
                  </a:lnTo>
                  <a:lnTo>
                    <a:pt x="1291884" y="837536"/>
                  </a:lnTo>
                  <a:lnTo>
                    <a:pt x="1297600" y="843567"/>
                  </a:lnTo>
                  <a:lnTo>
                    <a:pt x="1303316" y="849598"/>
                  </a:lnTo>
                  <a:lnTo>
                    <a:pt x="1308715" y="855946"/>
                  </a:lnTo>
                  <a:lnTo>
                    <a:pt x="1313796" y="862612"/>
                  </a:lnTo>
                  <a:lnTo>
                    <a:pt x="1318877" y="869277"/>
                  </a:lnTo>
                  <a:lnTo>
                    <a:pt x="1323959" y="876578"/>
                  </a:lnTo>
                  <a:lnTo>
                    <a:pt x="1328722" y="883879"/>
                  </a:lnTo>
                  <a:lnTo>
                    <a:pt x="1333486" y="891179"/>
                  </a:lnTo>
                  <a:lnTo>
                    <a:pt x="1337932" y="898480"/>
                  </a:lnTo>
                  <a:lnTo>
                    <a:pt x="1342378" y="906098"/>
                  </a:lnTo>
                  <a:lnTo>
                    <a:pt x="1346824" y="914033"/>
                  </a:lnTo>
                  <a:lnTo>
                    <a:pt x="1350952" y="922286"/>
                  </a:lnTo>
                  <a:lnTo>
                    <a:pt x="1355081" y="930539"/>
                  </a:lnTo>
                  <a:lnTo>
                    <a:pt x="1360162" y="941966"/>
                  </a:lnTo>
                  <a:lnTo>
                    <a:pt x="1364925" y="953393"/>
                  </a:lnTo>
                  <a:lnTo>
                    <a:pt x="1369054" y="965138"/>
                  </a:lnTo>
                  <a:lnTo>
                    <a:pt x="1373182" y="977199"/>
                  </a:lnTo>
                  <a:lnTo>
                    <a:pt x="1376993" y="989579"/>
                  </a:lnTo>
                  <a:lnTo>
                    <a:pt x="1380486" y="1002275"/>
                  </a:lnTo>
                  <a:lnTo>
                    <a:pt x="1383662" y="1014972"/>
                  </a:lnTo>
                  <a:lnTo>
                    <a:pt x="1386520" y="1028304"/>
                  </a:lnTo>
                  <a:lnTo>
                    <a:pt x="1389061" y="1041953"/>
                  </a:lnTo>
                  <a:lnTo>
                    <a:pt x="1390966" y="1055284"/>
                  </a:lnTo>
                  <a:lnTo>
                    <a:pt x="1392872" y="1069251"/>
                  </a:lnTo>
                  <a:lnTo>
                    <a:pt x="1394460" y="1083534"/>
                  </a:lnTo>
                  <a:lnTo>
                    <a:pt x="1395730" y="1098136"/>
                  </a:lnTo>
                  <a:lnTo>
                    <a:pt x="1396365" y="1113054"/>
                  </a:lnTo>
                  <a:lnTo>
                    <a:pt x="1397000" y="1127973"/>
                  </a:lnTo>
                  <a:lnTo>
                    <a:pt x="1397000" y="1143209"/>
                  </a:lnTo>
                  <a:lnTo>
                    <a:pt x="1397000" y="1159397"/>
                  </a:lnTo>
                  <a:lnTo>
                    <a:pt x="1396365" y="1175903"/>
                  </a:lnTo>
                  <a:lnTo>
                    <a:pt x="1395412" y="1192726"/>
                  </a:lnTo>
                  <a:lnTo>
                    <a:pt x="1394142" y="1210184"/>
                  </a:lnTo>
                  <a:lnTo>
                    <a:pt x="1392554" y="1227642"/>
                  </a:lnTo>
                  <a:lnTo>
                    <a:pt x="1390331" y="1245417"/>
                  </a:lnTo>
                  <a:lnTo>
                    <a:pt x="1388108" y="1263828"/>
                  </a:lnTo>
                  <a:lnTo>
                    <a:pt x="1385250" y="1282238"/>
                  </a:lnTo>
                  <a:lnTo>
                    <a:pt x="1382074" y="1301283"/>
                  </a:lnTo>
                  <a:lnTo>
                    <a:pt x="1378263" y="1320646"/>
                  </a:lnTo>
                  <a:lnTo>
                    <a:pt x="1374453" y="1340325"/>
                  </a:lnTo>
                  <a:lnTo>
                    <a:pt x="1370007" y="1360323"/>
                  </a:lnTo>
                  <a:lnTo>
                    <a:pt x="1365243" y="1380955"/>
                  </a:lnTo>
                  <a:lnTo>
                    <a:pt x="1359844" y="1401904"/>
                  </a:lnTo>
                  <a:lnTo>
                    <a:pt x="1354446" y="1423171"/>
                  </a:lnTo>
                  <a:lnTo>
                    <a:pt x="1347777" y="1445073"/>
                  </a:lnTo>
                  <a:lnTo>
                    <a:pt x="1341425" y="1466975"/>
                  </a:lnTo>
                  <a:lnTo>
                    <a:pt x="1334438" y="1489829"/>
                  </a:lnTo>
                  <a:lnTo>
                    <a:pt x="1326817" y="1512683"/>
                  </a:lnTo>
                  <a:lnTo>
                    <a:pt x="1319195" y="1536172"/>
                  </a:lnTo>
                  <a:lnTo>
                    <a:pt x="1310621" y="1560296"/>
                  </a:lnTo>
                  <a:lnTo>
                    <a:pt x="1302046" y="1584737"/>
                  </a:lnTo>
                  <a:lnTo>
                    <a:pt x="1292201" y="1609813"/>
                  </a:lnTo>
                  <a:lnTo>
                    <a:pt x="1282357" y="1634889"/>
                  </a:lnTo>
                  <a:lnTo>
                    <a:pt x="1272194" y="1660917"/>
                  </a:lnTo>
                  <a:lnTo>
                    <a:pt x="1261397" y="1687263"/>
                  </a:lnTo>
                  <a:lnTo>
                    <a:pt x="1250282" y="1714244"/>
                  </a:lnTo>
                  <a:lnTo>
                    <a:pt x="1237897" y="1741541"/>
                  </a:lnTo>
                  <a:lnTo>
                    <a:pt x="1225829" y="1769474"/>
                  </a:lnTo>
                  <a:lnTo>
                    <a:pt x="1212808" y="1797724"/>
                  </a:lnTo>
                  <a:lnTo>
                    <a:pt x="1199470" y="1826927"/>
                  </a:lnTo>
                  <a:lnTo>
                    <a:pt x="1185180" y="1856447"/>
                  </a:lnTo>
                  <a:lnTo>
                    <a:pt x="1182957" y="1861208"/>
                  </a:lnTo>
                  <a:lnTo>
                    <a:pt x="1180416" y="1865652"/>
                  </a:lnTo>
                  <a:lnTo>
                    <a:pt x="1177558" y="1870096"/>
                  </a:lnTo>
                  <a:lnTo>
                    <a:pt x="1174382" y="1874540"/>
                  </a:lnTo>
                  <a:lnTo>
                    <a:pt x="1171206" y="1878666"/>
                  </a:lnTo>
                  <a:lnTo>
                    <a:pt x="1168031" y="1882792"/>
                  </a:lnTo>
                  <a:lnTo>
                    <a:pt x="1164537" y="1886284"/>
                  </a:lnTo>
                  <a:lnTo>
                    <a:pt x="1160726" y="1889776"/>
                  </a:lnTo>
                  <a:lnTo>
                    <a:pt x="1156916" y="1893267"/>
                  </a:lnTo>
                  <a:lnTo>
                    <a:pt x="1153105" y="1896441"/>
                  </a:lnTo>
                  <a:lnTo>
                    <a:pt x="1148976" y="1899298"/>
                  </a:lnTo>
                  <a:lnTo>
                    <a:pt x="1144848" y="1902155"/>
                  </a:lnTo>
                  <a:lnTo>
                    <a:pt x="1140719" y="1904694"/>
                  </a:lnTo>
                  <a:lnTo>
                    <a:pt x="1136273" y="1907234"/>
                  </a:lnTo>
                  <a:lnTo>
                    <a:pt x="1131510" y="1909456"/>
                  </a:lnTo>
                  <a:lnTo>
                    <a:pt x="1126746" y="1911360"/>
                  </a:lnTo>
                  <a:lnTo>
                    <a:pt x="1105151" y="1731702"/>
                  </a:lnTo>
                  <a:lnTo>
                    <a:pt x="1105151" y="1469197"/>
                  </a:lnTo>
                  <a:lnTo>
                    <a:pt x="1114043" y="1442851"/>
                  </a:lnTo>
                  <a:lnTo>
                    <a:pt x="1122300" y="1416823"/>
                  </a:lnTo>
                  <a:lnTo>
                    <a:pt x="1129922" y="1391747"/>
                  </a:lnTo>
                  <a:lnTo>
                    <a:pt x="1137226" y="1367623"/>
                  </a:lnTo>
                  <a:lnTo>
                    <a:pt x="1143260" y="1344452"/>
                  </a:lnTo>
                  <a:lnTo>
                    <a:pt x="1148976" y="1322233"/>
                  </a:lnTo>
                  <a:lnTo>
                    <a:pt x="1153740" y="1300331"/>
                  </a:lnTo>
                  <a:lnTo>
                    <a:pt x="1158186" y="1280016"/>
                  </a:lnTo>
                  <a:lnTo>
                    <a:pt x="1161997" y="1259701"/>
                  </a:lnTo>
                  <a:lnTo>
                    <a:pt x="1165172" y="1240656"/>
                  </a:lnTo>
                  <a:lnTo>
                    <a:pt x="1167713" y="1222563"/>
                  </a:lnTo>
                  <a:lnTo>
                    <a:pt x="1169936" y="1205105"/>
                  </a:lnTo>
                  <a:lnTo>
                    <a:pt x="1171524" y="1188282"/>
                  </a:lnTo>
                  <a:lnTo>
                    <a:pt x="1172477" y="1172729"/>
                  </a:lnTo>
                  <a:lnTo>
                    <a:pt x="1173112" y="1157493"/>
                  </a:lnTo>
                  <a:lnTo>
                    <a:pt x="1173112" y="1143209"/>
                  </a:lnTo>
                  <a:lnTo>
                    <a:pt x="1173112" y="1132734"/>
                  </a:lnTo>
                  <a:lnTo>
                    <a:pt x="1172794" y="1122894"/>
                  </a:lnTo>
                  <a:lnTo>
                    <a:pt x="1172159" y="1113372"/>
                  </a:lnTo>
                  <a:lnTo>
                    <a:pt x="1171524" y="1104484"/>
                  </a:lnTo>
                  <a:lnTo>
                    <a:pt x="1170571" y="1095596"/>
                  </a:lnTo>
                  <a:lnTo>
                    <a:pt x="1169619" y="1087343"/>
                  </a:lnTo>
                  <a:lnTo>
                    <a:pt x="1168348" y="1079726"/>
                  </a:lnTo>
                  <a:lnTo>
                    <a:pt x="1166760" y="1072107"/>
                  </a:lnTo>
                  <a:lnTo>
                    <a:pt x="1165490" y="1065124"/>
                  </a:lnTo>
                  <a:lnTo>
                    <a:pt x="1163902" y="1058459"/>
                  </a:lnTo>
                  <a:lnTo>
                    <a:pt x="1161997" y="1052110"/>
                  </a:lnTo>
                  <a:lnTo>
                    <a:pt x="1160091" y="1046079"/>
                  </a:lnTo>
                  <a:lnTo>
                    <a:pt x="1156280" y="1034970"/>
                  </a:lnTo>
                  <a:lnTo>
                    <a:pt x="1152152" y="1025130"/>
                  </a:lnTo>
                  <a:lnTo>
                    <a:pt x="1147706" y="1016559"/>
                  </a:lnTo>
                  <a:lnTo>
                    <a:pt x="1143260" y="1008941"/>
                  </a:lnTo>
                  <a:lnTo>
                    <a:pt x="1138496" y="1001958"/>
                  </a:lnTo>
                  <a:lnTo>
                    <a:pt x="1133733" y="995927"/>
                  </a:lnTo>
                  <a:lnTo>
                    <a:pt x="1128334" y="990531"/>
                  </a:lnTo>
                  <a:lnTo>
                    <a:pt x="1123253" y="985135"/>
                  </a:lnTo>
                  <a:lnTo>
                    <a:pt x="1117854" y="980374"/>
                  </a:lnTo>
                  <a:lnTo>
                    <a:pt x="1112456" y="976247"/>
                  </a:lnTo>
                  <a:lnTo>
                    <a:pt x="1108645" y="973390"/>
                  </a:lnTo>
                  <a:lnTo>
                    <a:pt x="1104516" y="970851"/>
                  </a:lnTo>
                  <a:lnTo>
                    <a:pt x="1100388" y="968629"/>
                  </a:lnTo>
                  <a:lnTo>
                    <a:pt x="1095942" y="966407"/>
                  </a:lnTo>
                  <a:lnTo>
                    <a:pt x="1086732" y="962281"/>
                  </a:lnTo>
                  <a:lnTo>
                    <a:pt x="1076887" y="958789"/>
                  </a:lnTo>
                  <a:lnTo>
                    <a:pt x="1076887" y="1218437"/>
                  </a:lnTo>
                  <a:lnTo>
                    <a:pt x="1076887" y="1545377"/>
                  </a:lnTo>
                  <a:lnTo>
                    <a:pt x="1076887" y="1733289"/>
                  </a:lnTo>
                  <a:lnTo>
                    <a:pt x="1099753" y="1918661"/>
                  </a:lnTo>
                  <a:lnTo>
                    <a:pt x="1228052" y="2979788"/>
                  </a:lnTo>
                  <a:lnTo>
                    <a:pt x="1228687" y="2988676"/>
                  </a:lnTo>
                  <a:lnTo>
                    <a:pt x="1229005" y="2997564"/>
                  </a:lnTo>
                  <a:lnTo>
                    <a:pt x="1229005" y="3006134"/>
                  </a:lnTo>
                  <a:lnTo>
                    <a:pt x="1228687" y="3014704"/>
                  </a:lnTo>
                  <a:lnTo>
                    <a:pt x="1227734" y="3023275"/>
                  </a:lnTo>
                  <a:lnTo>
                    <a:pt x="1226464" y="3031527"/>
                  </a:lnTo>
                  <a:lnTo>
                    <a:pt x="1224558" y="3040098"/>
                  </a:lnTo>
                  <a:lnTo>
                    <a:pt x="1222653" y="3048351"/>
                  </a:lnTo>
                  <a:lnTo>
                    <a:pt x="1220112" y="3056286"/>
                  </a:lnTo>
                  <a:lnTo>
                    <a:pt x="1217254" y="3063904"/>
                  </a:lnTo>
                  <a:lnTo>
                    <a:pt x="1213761" y="3071522"/>
                  </a:lnTo>
                  <a:lnTo>
                    <a:pt x="1210268" y="3079140"/>
                  </a:lnTo>
                  <a:lnTo>
                    <a:pt x="1206457" y="3086441"/>
                  </a:lnTo>
                  <a:lnTo>
                    <a:pt x="1202011" y="3093741"/>
                  </a:lnTo>
                  <a:lnTo>
                    <a:pt x="1197565" y="3100724"/>
                  </a:lnTo>
                  <a:lnTo>
                    <a:pt x="1192484" y="3107073"/>
                  </a:lnTo>
                  <a:lnTo>
                    <a:pt x="1187085" y="3113739"/>
                  </a:lnTo>
                  <a:lnTo>
                    <a:pt x="1181369" y="3119770"/>
                  </a:lnTo>
                  <a:lnTo>
                    <a:pt x="1175652" y="3125483"/>
                  </a:lnTo>
                  <a:lnTo>
                    <a:pt x="1169301" y="3131197"/>
                  </a:lnTo>
                  <a:lnTo>
                    <a:pt x="1162949" y="3136275"/>
                  </a:lnTo>
                  <a:lnTo>
                    <a:pt x="1156280" y="3141354"/>
                  </a:lnTo>
                  <a:lnTo>
                    <a:pt x="1149611" y="3146433"/>
                  </a:lnTo>
                  <a:lnTo>
                    <a:pt x="1142307" y="3150559"/>
                  </a:lnTo>
                  <a:lnTo>
                    <a:pt x="1135003" y="3154685"/>
                  </a:lnTo>
                  <a:lnTo>
                    <a:pt x="1127064" y="3158177"/>
                  </a:lnTo>
                  <a:lnTo>
                    <a:pt x="1119125" y="3161669"/>
                  </a:lnTo>
                  <a:lnTo>
                    <a:pt x="1111185" y="3164525"/>
                  </a:lnTo>
                  <a:lnTo>
                    <a:pt x="1102928" y="3167065"/>
                  </a:lnTo>
                  <a:lnTo>
                    <a:pt x="1094671" y="3169287"/>
                  </a:lnTo>
                  <a:lnTo>
                    <a:pt x="1085779" y="3170874"/>
                  </a:lnTo>
                  <a:lnTo>
                    <a:pt x="1076887" y="3172143"/>
                  </a:lnTo>
                  <a:lnTo>
                    <a:pt x="1067995" y="3173096"/>
                  </a:lnTo>
                  <a:lnTo>
                    <a:pt x="1059421" y="3173413"/>
                  </a:lnTo>
                  <a:lnTo>
                    <a:pt x="1050529" y="3173413"/>
                  </a:lnTo>
                  <a:lnTo>
                    <a:pt x="1041955" y="3172778"/>
                  </a:lnTo>
                  <a:lnTo>
                    <a:pt x="1033380" y="3171826"/>
                  </a:lnTo>
                  <a:lnTo>
                    <a:pt x="1025123" y="3170556"/>
                  </a:lnTo>
                  <a:lnTo>
                    <a:pt x="1016549" y="3168969"/>
                  </a:lnTo>
                  <a:lnTo>
                    <a:pt x="1008292" y="3166747"/>
                  </a:lnTo>
                  <a:lnTo>
                    <a:pt x="1000353" y="3164208"/>
                  </a:lnTo>
                  <a:lnTo>
                    <a:pt x="992731" y="3161351"/>
                  </a:lnTo>
                  <a:lnTo>
                    <a:pt x="985109" y="3158177"/>
                  </a:lnTo>
                  <a:lnTo>
                    <a:pt x="977487" y="3154368"/>
                  </a:lnTo>
                  <a:lnTo>
                    <a:pt x="970183" y="3150559"/>
                  </a:lnTo>
                  <a:lnTo>
                    <a:pt x="962879" y="3146433"/>
                  </a:lnTo>
                  <a:lnTo>
                    <a:pt x="955892" y="3141354"/>
                  </a:lnTo>
                  <a:lnTo>
                    <a:pt x="949541" y="3136275"/>
                  </a:lnTo>
                  <a:lnTo>
                    <a:pt x="943190" y="3131197"/>
                  </a:lnTo>
                  <a:lnTo>
                    <a:pt x="936838" y="3125483"/>
                  </a:lnTo>
                  <a:lnTo>
                    <a:pt x="931122" y="3119770"/>
                  </a:lnTo>
                  <a:lnTo>
                    <a:pt x="925406" y="3113739"/>
                  </a:lnTo>
                  <a:lnTo>
                    <a:pt x="920324" y="3107390"/>
                  </a:lnTo>
                  <a:lnTo>
                    <a:pt x="915243" y="3100724"/>
                  </a:lnTo>
                  <a:lnTo>
                    <a:pt x="910162" y="3093741"/>
                  </a:lnTo>
                  <a:lnTo>
                    <a:pt x="906034" y="3086123"/>
                  </a:lnTo>
                  <a:lnTo>
                    <a:pt x="901905" y="3078823"/>
                  </a:lnTo>
                  <a:lnTo>
                    <a:pt x="898412" y="3071205"/>
                  </a:lnTo>
                  <a:lnTo>
                    <a:pt x="894919" y="3063587"/>
                  </a:lnTo>
                  <a:lnTo>
                    <a:pt x="892060" y="3055334"/>
                  </a:lnTo>
                  <a:lnTo>
                    <a:pt x="889520" y="3047081"/>
                  </a:lnTo>
                  <a:lnTo>
                    <a:pt x="887614" y="3038828"/>
                  </a:lnTo>
                  <a:lnTo>
                    <a:pt x="885709" y="3029940"/>
                  </a:lnTo>
                  <a:lnTo>
                    <a:pt x="884439" y="3021053"/>
                  </a:lnTo>
                  <a:lnTo>
                    <a:pt x="748518" y="1897076"/>
                  </a:lnTo>
                  <a:lnTo>
                    <a:pt x="649118" y="1897076"/>
                  </a:lnTo>
                  <a:lnTo>
                    <a:pt x="512879" y="3021053"/>
                  </a:lnTo>
                  <a:lnTo>
                    <a:pt x="511609" y="3029940"/>
                  </a:lnTo>
                  <a:lnTo>
                    <a:pt x="510021" y="3038828"/>
                  </a:lnTo>
                  <a:lnTo>
                    <a:pt x="507798" y="3047081"/>
                  </a:lnTo>
                  <a:lnTo>
                    <a:pt x="505258" y="3055334"/>
                  </a:lnTo>
                  <a:lnTo>
                    <a:pt x="502399" y="3063587"/>
                  </a:lnTo>
                  <a:lnTo>
                    <a:pt x="498906" y="3071205"/>
                  </a:lnTo>
                  <a:lnTo>
                    <a:pt x="495413" y="3078823"/>
                  </a:lnTo>
                  <a:lnTo>
                    <a:pt x="491284" y="3086123"/>
                  </a:lnTo>
                  <a:lnTo>
                    <a:pt x="487156" y="3093741"/>
                  </a:lnTo>
                  <a:lnTo>
                    <a:pt x="482392" y="3100724"/>
                  </a:lnTo>
                  <a:lnTo>
                    <a:pt x="477311" y="3107390"/>
                  </a:lnTo>
                  <a:lnTo>
                    <a:pt x="472230" y="3113739"/>
                  </a:lnTo>
                  <a:lnTo>
                    <a:pt x="466196" y="3119770"/>
                  </a:lnTo>
                  <a:lnTo>
                    <a:pt x="460480" y="3125483"/>
                  </a:lnTo>
                  <a:lnTo>
                    <a:pt x="454446" y="3131197"/>
                  </a:lnTo>
                  <a:lnTo>
                    <a:pt x="447777" y="3136275"/>
                  </a:lnTo>
                  <a:lnTo>
                    <a:pt x="441426" y="3141354"/>
                  </a:lnTo>
                  <a:lnTo>
                    <a:pt x="434439" y="3146433"/>
                  </a:lnTo>
                  <a:lnTo>
                    <a:pt x="427452" y="3150559"/>
                  </a:lnTo>
                  <a:lnTo>
                    <a:pt x="420148" y="3154368"/>
                  </a:lnTo>
                  <a:lnTo>
                    <a:pt x="412209" y="3158177"/>
                  </a:lnTo>
                  <a:lnTo>
                    <a:pt x="404587" y="3161351"/>
                  </a:lnTo>
                  <a:lnTo>
                    <a:pt x="396965" y="3164208"/>
                  </a:lnTo>
                  <a:lnTo>
                    <a:pt x="389026" y="3166747"/>
                  </a:lnTo>
                  <a:lnTo>
                    <a:pt x="380769" y="3168969"/>
                  </a:lnTo>
                  <a:lnTo>
                    <a:pt x="372512" y="3170556"/>
                  </a:lnTo>
                  <a:lnTo>
                    <a:pt x="364256" y="3171826"/>
                  </a:lnTo>
                  <a:lnTo>
                    <a:pt x="355363" y="3172778"/>
                  </a:lnTo>
                  <a:lnTo>
                    <a:pt x="346789" y="3173413"/>
                  </a:lnTo>
                  <a:lnTo>
                    <a:pt x="338215" y="3173413"/>
                  </a:lnTo>
                  <a:lnTo>
                    <a:pt x="329323" y="3173096"/>
                  </a:lnTo>
                  <a:lnTo>
                    <a:pt x="320431" y="3172143"/>
                  </a:lnTo>
                  <a:lnTo>
                    <a:pt x="311856" y="3170874"/>
                  </a:lnTo>
                  <a:lnTo>
                    <a:pt x="302964" y="3169287"/>
                  </a:lnTo>
                  <a:lnTo>
                    <a:pt x="294390" y="3167065"/>
                  </a:lnTo>
                  <a:lnTo>
                    <a:pt x="286133" y="3164525"/>
                  </a:lnTo>
                  <a:lnTo>
                    <a:pt x="278193" y="3161669"/>
                  </a:lnTo>
                  <a:lnTo>
                    <a:pt x="270254" y="3158177"/>
                  </a:lnTo>
                  <a:lnTo>
                    <a:pt x="262632" y="3154685"/>
                  </a:lnTo>
                  <a:lnTo>
                    <a:pt x="255328" y="3150559"/>
                  </a:lnTo>
                  <a:lnTo>
                    <a:pt x="248024" y="3146433"/>
                  </a:lnTo>
                  <a:lnTo>
                    <a:pt x="241038" y="3141354"/>
                  </a:lnTo>
                  <a:lnTo>
                    <a:pt x="234369" y="3136275"/>
                  </a:lnTo>
                  <a:lnTo>
                    <a:pt x="228017" y="3131197"/>
                  </a:lnTo>
                  <a:lnTo>
                    <a:pt x="221666" y="3125483"/>
                  </a:lnTo>
                  <a:lnTo>
                    <a:pt x="215949" y="3119770"/>
                  </a:lnTo>
                  <a:lnTo>
                    <a:pt x="210551" y="3113739"/>
                  </a:lnTo>
                  <a:lnTo>
                    <a:pt x="205152" y="3107073"/>
                  </a:lnTo>
                  <a:lnTo>
                    <a:pt x="200071" y="3100724"/>
                  </a:lnTo>
                  <a:lnTo>
                    <a:pt x="195625" y="3093741"/>
                  </a:lnTo>
                  <a:lnTo>
                    <a:pt x="190861" y="3086441"/>
                  </a:lnTo>
                  <a:lnTo>
                    <a:pt x="187050" y="3079140"/>
                  </a:lnTo>
                  <a:lnTo>
                    <a:pt x="183557" y="3071522"/>
                  </a:lnTo>
                  <a:lnTo>
                    <a:pt x="180064" y="3063904"/>
                  </a:lnTo>
                  <a:lnTo>
                    <a:pt x="177206" y="3056286"/>
                  </a:lnTo>
                  <a:lnTo>
                    <a:pt x="174665" y="3048351"/>
                  </a:lnTo>
                  <a:lnTo>
                    <a:pt x="172760" y="3040098"/>
                  </a:lnTo>
                  <a:lnTo>
                    <a:pt x="170854" y="3031527"/>
                  </a:lnTo>
                  <a:lnTo>
                    <a:pt x="169584" y="3023275"/>
                  </a:lnTo>
                  <a:lnTo>
                    <a:pt x="168631" y="3014704"/>
                  </a:lnTo>
                  <a:lnTo>
                    <a:pt x="168313" y="3006134"/>
                  </a:lnTo>
                  <a:lnTo>
                    <a:pt x="168313" y="2997564"/>
                  </a:lnTo>
                  <a:lnTo>
                    <a:pt x="168631" y="2988676"/>
                  </a:lnTo>
                  <a:lnTo>
                    <a:pt x="169584" y="2979788"/>
                  </a:lnTo>
                  <a:lnTo>
                    <a:pt x="297565" y="1918661"/>
                  </a:lnTo>
                  <a:lnTo>
                    <a:pt x="320431" y="1733289"/>
                  </a:lnTo>
                  <a:lnTo>
                    <a:pt x="320431" y="1545695"/>
                  </a:lnTo>
                  <a:lnTo>
                    <a:pt x="320431" y="1218437"/>
                  </a:lnTo>
                  <a:lnTo>
                    <a:pt x="320431" y="958472"/>
                  </a:lnTo>
                  <a:lnTo>
                    <a:pt x="315032" y="960376"/>
                  </a:lnTo>
                  <a:lnTo>
                    <a:pt x="309633" y="962598"/>
                  </a:lnTo>
                  <a:lnTo>
                    <a:pt x="299788" y="967360"/>
                  </a:lnTo>
                  <a:lnTo>
                    <a:pt x="295025" y="969899"/>
                  </a:lnTo>
                  <a:lnTo>
                    <a:pt x="290579" y="972438"/>
                  </a:lnTo>
                  <a:lnTo>
                    <a:pt x="286450" y="975295"/>
                  </a:lnTo>
                  <a:lnTo>
                    <a:pt x="282004" y="978152"/>
                  </a:lnTo>
                  <a:lnTo>
                    <a:pt x="277876" y="981326"/>
                  </a:lnTo>
                  <a:lnTo>
                    <a:pt x="274065" y="984817"/>
                  </a:lnTo>
                  <a:lnTo>
                    <a:pt x="270254" y="988944"/>
                  </a:lnTo>
                  <a:lnTo>
                    <a:pt x="266443" y="993070"/>
                  </a:lnTo>
                  <a:lnTo>
                    <a:pt x="262632" y="997514"/>
                  </a:lnTo>
                  <a:lnTo>
                    <a:pt x="259139" y="1002275"/>
                  </a:lnTo>
                  <a:lnTo>
                    <a:pt x="255646" y="1007354"/>
                  </a:lnTo>
                  <a:lnTo>
                    <a:pt x="252153" y="1012750"/>
                  </a:lnTo>
                  <a:lnTo>
                    <a:pt x="248342" y="1018781"/>
                  </a:lnTo>
                  <a:lnTo>
                    <a:pt x="245166" y="1025130"/>
                  </a:lnTo>
                  <a:lnTo>
                    <a:pt x="241038" y="1034970"/>
                  </a:lnTo>
                  <a:lnTo>
                    <a:pt x="236909" y="1046079"/>
                  </a:lnTo>
                  <a:lnTo>
                    <a:pt x="235321" y="1052110"/>
                  </a:lnTo>
                  <a:lnTo>
                    <a:pt x="233416" y="1058459"/>
                  </a:lnTo>
                  <a:lnTo>
                    <a:pt x="231828" y="1065124"/>
                  </a:lnTo>
                  <a:lnTo>
                    <a:pt x="230240" y="1072107"/>
                  </a:lnTo>
                  <a:lnTo>
                    <a:pt x="228970" y="1079726"/>
                  </a:lnTo>
                  <a:lnTo>
                    <a:pt x="227699" y="1087343"/>
                  </a:lnTo>
                  <a:lnTo>
                    <a:pt x="226747" y="1095596"/>
                  </a:lnTo>
                  <a:lnTo>
                    <a:pt x="225794" y="1104484"/>
                  </a:lnTo>
                  <a:lnTo>
                    <a:pt x="225159" y="1113372"/>
                  </a:lnTo>
                  <a:lnTo>
                    <a:pt x="224524" y="1122894"/>
                  </a:lnTo>
                  <a:lnTo>
                    <a:pt x="224206" y="1132734"/>
                  </a:lnTo>
                  <a:lnTo>
                    <a:pt x="223889" y="1143209"/>
                  </a:lnTo>
                  <a:lnTo>
                    <a:pt x="224206" y="1157493"/>
                  </a:lnTo>
                  <a:lnTo>
                    <a:pt x="224841" y="1172729"/>
                  </a:lnTo>
                  <a:lnTo>
                    <a:pt x="225794" y="1188282"/>
                  </a:lnTo>
                  <a:lnTo>
                    <a:pt x="227382" y="1205105"/>
                  </a:lnTo>
                  <a:lnTo>
                    <a:pt x="229605" y="1222563"/>
                  </a:lnTo>
                  <a:lnTo>
                    <a:pt x="232146" y="1240974"/>
                  </a:lnTo>
                  <a:lnTo>
                    <a:pt x="235321" y="1260019"/>
                  </a:lnTo>
                  <a:lnTo>
                    <a:pt x="239132" y="1280016"/>
                  </a:lnTo>
                  <a:lnTo>
                    <a:pt x="243578" y="1300648"/>
                  </a:lnTo>
                  <a:lnTo>
                    <a:pt x="248342" y="1322233"/>
                  </a:lnTo>
                  <a:lnTo>
                    <a:pt x="254376" y="1344769"/>
                  </a:lnTo>
                  <a:lnTo>
                    <a:pt x="260409" y="1367941"/>
                  </a:lnTo>
                  <a:lnTo>
                    <a:pt x="267396" y="1392065"/>
                  </a:lnTo>
                  <a:lnTo>
                    <a:pt x="275018" y="1416823"/>
                  </a:lnTo>
                  <a:lnTo>
                    <a:pt x="283275" y="1442851"/>
                  </a:lnTo>
                  <a:lnTo>
                    <a:pt x="292167" y="1469514"/>
                  </a:lnTo>
                  <a:lnTo>
                    <a:pt x="292167" y="1731384"/>
                  </a:lnTo>
                  <a:lnTo>
                    <a:pt x="270572" y="1911360"/>
                  </a:lnTo>
                  <a:lnTo>
                    <a:pt x="266126" y="1909456"/>
                  </a:lnTo>
                  <a:lnTo>
                    <a:pt x="261362" y="1907234"/>
                  </a:lnTo>
                  <a:lnTo>
                    <a:pt x="257234" y="1904694"/>
                  </a:lnTo>
                  <a:lnTo>
                    <a:pt x="252788" y="1902155"/>
                  </a:lnTo>
                  <a:lnTo>
                    <a:pt x="248342" y="1899298"/>
                  </a:lnTo>
                  <a:lnTo>
                    <a:pt x="244213" y="1896441"/>
                  </a:lnTo>
                  <a:lnTo>
                    <a:pt x="240402" y="1893267"/>
                  </a:lnTo>
                  <a:lnTo>
                    <a:pt x="236592" y="1889776"/>
                  </a:lnTo>
                  <a:lnTo>
                    <a:pt x="232781" y="1886284"/>
                  </a:lnTo>
                  <a:lnTo>
                    <a:pt x="229287" y="1882792"/>
                  </a:lnTo>
                  <a:lnTo>
                    <a:pt x="226112" y="1878666"/>
                  </a:lnTo>
                  <a:lnTo>
                    <a:pt x="222936" y="1874540"/>
                  </a:lnTo>
                  <a:lnTo>
                    <a:pt x="219760" y="1870096"/>
                  </a:lnTo>
                  <a:lnTo>
                    <a:pt x="216902" y="1865652"/>
                  </a:lnTo>
                  <a:lnTo>
                    <a:pt x="214361" y="1861208"/>
                  </a:lnTo>
                  <a:lnTo>
                    <a:pt x="212138" y="1856447"/>
                  </a:lnTo>
                  <a:lnTo>
                    <a:pt x="198165" y="1826927"/>
                  </a:lnTo>
                  <a:lnTo>
                    <a:pt x="184510" y="1797724"/>
                  </a:lnTo>
                  <a:lnTo>
                    <a:pt x="171489" y="1769474"/>
                  </a:lnTo>
                  <a:lnTo>
                    <a:pt x="159421" y="1741541"/>
                  </a:lnTo>
                  <a:lnTo>
                    <a:pt x="147354" y="1714244"/>
                  </a:lnTo>
                  <a:lnTo>
                    <a:pt x="135921" y="1687263"/>
                  </a:lnTo>
                  <a:lnTo>
                    <a:pt x="125124" y="1660917"/>
                  </a:lnTo>
                  <a:lnTo>
                    <a:pt x="114961" y="1634889"/>
                  </a:lnTo>
                  <a:lnTo>
                    <a:pt x="105117" y="1609813"/>
                  </a:lnTo>
                  <a:lnTo>
                    <a:pt x="95589" y="1584737"/>
                  </a:lnTo>
                  <a:lnTo>
                    <a:pt x="87015" y="1560296"/>
                  </a:lnTo>
                  <a:lnTo>
                    <a:pt x="78123" y="1536172"/>
                  </a:lnTo>
                  <a:lnTo>
                    <a:pt x="70184" y="1512683"/>
                  </a:lnTo>
                  <a:lnTo>
                    <a:pt x="62880" y="1489829"/>
                  </a:lnTo>
                  <a:lnTo>
                    <a:pt x="55893" y="1466975"/>
                  </a:lnTo>
                  <a:lnTo>
                    <a:pt x="49224" y="1445073"/>
                  </a:lnTo>
                  <a:lnTo>
                    <a:pt x="43190" y="1423171"/>
                  </a:lnTo>
                  <a:lnTo>
                    <a:pt x="37474" y="1401904"/>
                  </a:lnTo>
                  <a:lnTo>
                    <a:pt x="32393" y="1380955"/>
                  </a:lnTo>
                  <a:lnTo>
                    <a:pt x="27311" y="1360323"/>
                  </a:lnTo>
                  <a:lnTo>
                    <a:pt x="22865" y="1340325"/>
                  </a:lnTo>
                  <a:lnTo>
                    <a:pt x="18737" y="1320646"/>
                  </a:lnTo>
                  <a:lnTo>
                    <a:pt x="15244" y="1301283"/>
                  </a:lnTo>
                  <a:lnTo>
                    <a:pt x="12068" y="1282238"/>
                  </a:lnTo>
                  <a:lnTo>
                    <a:pt x="9210" y="1263828"/>
                  </a:lnTo>
                  <a:lnTo>
                    <a:pt x="6987" y="1245417"/>
                  </a:lnTo>
                  <a:lnTo>
                    <a:pt x="4764" y="1227642"/>
                  </a:lnTo>
                  <a:lnTo>
                    <a:pt x="3176" y="1210184"/>
                  </a:lnTo>
                  <a:lnTo>
                    <a:pt x="1906" y="1192726"/>
                  </a:lnTo>
                  <a:lnTo>
                    <a:pt x="953" y="1175903"/>
                  </a:lnTo>
                  <a:lnTo>
                    <a:pt x="318" y="1159397"/>
                  </a:lnTo>
                  <a:lnTo>
                    <a:pt x="0" y="1143209"/>
                  </a:lnTo>
                  <a:lnTo>
                    <a:pt x="318" y="1127973"/>
                  </a:lnTo>
                  <a:lnTo>
                    <a:pt x="953" y="1113054"/>
                  </a:lnTo>
                  <a:lnTo>
                    <a:pt x="1588" y="1098136"/>
                  </a:lnTo>
                  <a:lnTo>
                    <a:pt x="2858" y="1083534"/>
                  </a:lnTo>
                  <a:lnTo>
                    <a:pt x="4446" y="1069251"/>
                  </a:lnTo>
                  <a:lnTo>
                    <a:pt x="6034" y="1055284"/>
                  </a:lnTo>
                  <a:lnTo>
                    <a:pt x="8257" y="1041953"/>
                  </a:lnTo>
                  <a:lnTo>
                    <a:pt x="10798" y="1028304"/>
                  </a:lnTo>
                  <a:lnTo>
                    <a:pt x="13656" y="1014972"/>
                  </a:lnTo>
                  <a:lnTo>
                    <a:pt x="16832" y="1002275"/>
                  </a:lnTo>
                  <a:lnTo>
                    <a:pt x="20325" y="989579"/>
                  </a:lnTo>
                  <a:lnTo>
                    <a:pt x="23818" y="977199"/>
                  </a:lnTo>
                  <a:lnTo>
                    <a:pt x="27947" y="965138"/>
                  </a:lnTo>
                  <a:lnTo>
                    <a:pt x="32710" y="953393"/>
                  </a:lnTo>
                  <a:lnTo>
                    <a:pt x="37474" y="941966"/>
                  </a:lnTo>
                  <a:lnTo>
                    <a:pt x="42555" y="930539"/>
                  </a:lnTo>
                  <a:lnTo>
                    <a:pt x="47636" y="919429"/>
                  </a:lnTo>
                  <a:lnTo>
                    <a:pt x="53352" y="908955"/>
                  </a:lnTo>
                  <a:lnTo>
                    <a:pt x="59069" y="898797"/>
                  </a:lnTo>
                  <a:lnTo>
                    <a:pt x="65420" y="888640"/>
                  </a:lnTo>
                  <a:lnTo>
                    <a:pt x="71772" y="879117"/>
                  </a:lnTo>
                  <a:lnTo>
                    <a:pt x="78441" y="869595"/>
                  </a:lnTo>
                  <a:lnTo>
                    <a:pt x="85427" y="860390"/>
                  </a:lnTo>
                  <a:lnTo>
                    <a:pt x="92414" y="851819"/>
                  </a:lnTo>
                  <a:lnTo>
                    <a:pt x="99718" y="843567"/>
                  </a:lnTo>
                  <a:lnTo>
                    <a:pt x="107340" y="835314"/>
                  </a:lnTo>
                  <a:lnTo>
                    <a:pt x="114961" y="827696"/>
                  </a:lnTo>
                  <a:lnTo>
                    <a:pt x="122583" y="820078"/>
                  </a:lnTo>
                  <a:lnTo>
                    <a:pt x="130522" y="813094"/>
                  </a:lnTo>
                  <a:lnTo>
                    <a:pt x="138462" y="806429"/>
                  </a:lnTo>
                  <a:lnTo>
                    <a:pt x="146719" y="800080"/>
                  </a:lnTo>
                  <a:lnTo>
                    <a:pt x="154975" y="794049"/>
                  </a:lnTo>
                  <a:lnTo>
                    <a:pt x="163232" y="788653"/>
                  </a:lnTo>
                  <a:lnTo>
                    <a:pt x="171489" y="783257"/>
                  </a:lnTo>
                  <a:lnTo>
                    <a:pt x="179746" y="778179"/>
                  </a:lnTo>
                  <a:lnTo>
                    <a:pt x="188321" y="773417"/>
                  </a:lnTo>
                  <a:lnTo>
                    <a:pt x="196895" y="768973"/>
                  </a:lnTo>
                  <a:lnTo>
                    <a:pt x="205152" y="764530"/>
                  </a:lnTo>
                  <a:lnTo>
                    <a:pt x="213409" y="760403"/>
                  </a:lnTo>
                  <a:lnTo>
                    <a:pt x="221666" y="756912"/>
                  </a:lnTo>
                  <a:lnTo>
                    <a:pt x="229605" y="753420"/>
                  </a:lnTo>
                  <a:lnTo>
                    <a:pt x="237862" y="750246"/>
                  </a:lnTo>
                  <a:lnTo>
                    <a:pt x="245801" y="747389"/>
                  </a:lnTo>
                  <a:lnTo>
                    <a:pt x="254376" y="744532"/>
                  </a:lnTo>
                  <a:lnTo>
                    <a:pt x="269937" y="739771"/>
                  </a:lnTo>
                  <a:lnTo>
                    <a:pt x="285498" y="735645"/>
                  </a:lnTo>
                  <a:lnTo>
                    <a:pt x="300424" y="732470"/>
                  </a:lnTo>
                  <a:lnTo>
                    <a:pt x="315349" y="729931"/>
                  </a:lnTo>
                  <a:lnTo>
                    <a:pt x="329323" y="727709"/>
                  </a:lnTo>
                  <a:lnTo>
                    <a:pt x="342978" y="726439"/>
                  </a:lnTo>
                  <a:lnTo>
                    <a:pt x="355681" y="725170"/>
                  </a:lnTo>
                  <a:lnTo>
                    <a:pt x="368066" y="724535"/>
                  </a:lnTo>
                  <a:lnTo>
                    <a:pt x="379499" y="724218"/>
                  </a:lnTo>
                  <a:lnTo>
                    <a:pt x="389979" y="723900"/>
                  </a:lnTo>
                  <a:close/>
                  <a:moveTo>
                    <a:pt x="691663" y="0"/>
                  </a:moveTo>
                  <a:lnTo>
                    <a:pt x="699930" y="0"/>
                  </a:lnTo>
                  <a:lnTo>
                    <a:pt x="707562" y="0"/>
                  </a:lnTo>
                  <a:lnTo>
                    <a:pt x="715511" y="318"/>
                  </a:lnTo>
                  <a:lnTo>
                    <a:pt x="723143" y="954"/>
                  </a:lnTo>
                  <a:lnTo>
                    <a:pt x="731092" y="1590"/>
                  </a:lnTo>
                  <a:lnTo>
                    <a:pt x="739042" y="2544"/>
                  </a:lnTo>
                  <a:lnTo>
                    <a:pt x="746991" y="3498"/>
                  </a:lnTo>
                  <a:lnTo>
                    <a:pt x="754941" y="4770"/>
                  </a:lnTo>
                  <a:lnTo>
                    <a:pt x="762890" y="6360"/>
                  </a:lnTo>
                  <a:lnTo>
                    <a:pt x="770840" y="8268"/>
                  </a:lnTo>
                  <a:lnTo>
                    <a:pt x="778789" y="10175"/>
                  </a:lnTo>
                  <a:lnTo>
                    <a:pt x="786421" y="12083"/>
                  </a:lnTo>
                  <a:lnTo>
                    <a:pt x="794053" y="14627"/>
                  </a:lnTo>
                  <a:lnTo>
                    <a:pt x="801684" y="16853"/>
                  </a:lnTo>
                  <a:lnTo>
                    <a:pt x="809634" y="19715"/>
                  </a:lnTo>
                  <a:lnTo>
                    <a:pt x="816947" y="22577"/>
                  </a:lnTo>
                  <a:lnTo>
                    <a:pt x="824261" y="25438"/>
                  </a:lnTo>
                  <a:lnTo>
                    <a:pt x="831256" y="28618"/>
                  </a:lnTo>
                  <a:lnTo>
                    <a:pt x="838252" y="32116"/>
                  </a:lnTo>
                  <a:lnTo>
                    <a:pt x="845247" y="35614"/>
                  </a:lnTo>
                  <a:lnTo>
                    <a:pt x="851925" y="39112"/>
                  </a:lnTo>
                  <a:lnTo>
                    <a:pt x="858921" y="42927"/>
                  </a:lnTo>
                  <a:lnTo>
                    <a:pt x="872276" y="51513"/>
                  </a:lnTo>
                  <a:lnTo>
                    <a:pt x="884677" y="60098"/>
                  </a:lnTo>
                  <a:lnTo>
                    <a:pt x="896760" y="69320"/>
                  </a:lnTo>
                  <a:lnTo>
                    <a:pt x="908526" y="79177"/>
                  </a:lnTo>
                  <a:lnTo>
                    <a:pt x="919655" y="89353"/>
                  </a:lnTo>
                  <a:lnTo>
                    <a:pt x="930466" y="100482"/>
                  </a:lnTo>
                  <a:lnTo>
                    <a:pt x="940324" y="111929"/>
                  </a:lnTo>
                  <a:lnTo>
                    <a:pt x="949863" y="123695"/>
                  </a:lnTo>
                  <a:lnTo>
                    <a:pt x="958449" y="135778"/>
                  </a:lnTo>
                  <a:lnTo>
                    <a:pt x="966716" y="148497"/>
                  </a:lnTo>
                  <a:lnTo>
                    <a:pt x="974666" y="161534"/>
                  </a:lnTo>
                  <a:lnTo>
                    <a:pt x="981661" y="174889"/>
                  </a:lnTo>
                  <a:lnTo>
                    <a:pt x="988021" y="188563"/>
                  </a:lnTo>
                  <a:lnTo>
                    <a:pt x="993744" y="202554"/>
                  </a:lnTo>
                  <a:lnTo>
                    <a:pt x="998832" y="217181"/>
                  </a:lnTo>
                  <a:lnTo>
                    <a:pt x="1003284" y="231490"/>
                  </a:lnTo>
                  <a:lnTo>
                    <a:pt x="1007100" y="246435"/>
                  </a:lnTo>
                  <a:lnTo>
                    <a:pt x="1009961" y="261380"/>
                  </a:lnTo>
                  <a:lnTo>
                    <a:pt x="1012187" y="276643"/>
                  </a:lnTo>
                  <a:lnTo>
                    <a:pt x="1013777" y="291906"/>
                  </a:lnTo>
                  <a:lnTo>
                    <a:pt x="1014095" y="299856"/>
                  </a:lnTo>
                  <a:lnTo>
                    <a:pt x="1014413" y="307488"/>
                  </a:lnTo>
                  <a:lnTo>
                    <a:pt x="1014413" y="315119"/>
                  </a:lnTo>
                  <a:lnTo>
                    <a:pt x="1014413" y="323387"/>
                  </a:lnTo>
                  <a:lnTo>
                    <a:pt x="1014095" y="331018"/>
                  </a:lnTo>
                  <a:lnTo>
                    <a:pt x="1013459" y="338968"/>
                  </a:lnTo>
                  <a:lnTo>
                    <a:pt x="1012823" y="346917"/>
                  </a:lnTo>
                  <a:lnTo>
                    <a:pt x="1011869" y="354867"/>
                  </a:lnTo>
                  <a:lnTo>
                    <a:pt x="1010915" y="362498"/>
                  </a:lnTo>
                  <a:lnTo>
                    <a:pt x="1009644" y="370448"/>
                  </a:lnTo>
                  <a:lnTo>
                    <a:pt x="1008054" y="378715"/>
                  </a:lnTo>
                  <a:lnTo>
                    <a:pt x="1006146" y="386665"/>
                  </a:lnTo>
                  <a:lnTo>
                    <a:pt x="1004238" y="394614"/>
                  </a:lnTo>
                  <a:lnTo>
                    <a:pt x="1002330" y="402246"/>
                  </a:lnTo>
                  <a:lnTo>
                    <a:pt x="999786" y="409877"/>
                  </a:lnTo>
                  <a:lnTo>
                    <a:pt x="997560" y="417509"/>
                  </a:lnTo>
                  <a:lnTo>
                    <a:pt x="994698" y="424822"/>
                  </a:lnTo>
                  <a:lnTo>
                    <a:pt x="991837" y="432136"/>
                  </a:lnTo>
                  <a:lnTo>
                    <a:pt x="988975" y="439767"/>
                  </a:lnTo>
                  <a:lnTo>
                    <a:pt x="985795" y="447081"/>
                  </a:lnTo>
                  <a:lnTo>
                    <a:pt x="982297" y="454077"/>
                  </a:lnTo>
                  <a:lnTo>
                    <a:pt x="978799" y="461072"/>
                  </a:lnTo>
                  <a:lnTo>
                    <a:pt x="975302" y="467750"/>
                  </a:lnTo>
                  <a:lnTo>
                    <a:pt x="971486" y="474427"/>
                  </a:lnTo>
                  <a:lnTo>
                    <a:pt x="962900" y="487465"/>
                  </a:lnTo>
                  <a:lnTo>
                    <a:pt x="954315" y="500502"/>
                  </a:lnTo>
                  <a:lnTo>
                    <a:pt x="945093" y="512585"/>
                  </a:lnTo>
                  <a:lnTo>
                    <a:pt x="935236" y="524032"/>
                  </a:lnTo>
                  <a:lnTo>
                    <a:pt x="925061" y="535162"/>
                  </a:lnTo>
                  <a:lnTo>
                    <a:pt x="914249" y="545973"/>
                  </a:lnTo>
                  <a:lnTo>
                    <a:pt x="902484" y="556148"/>
                  </a:lnTo>
                  <a:lnTo>
                    <a:pt x="890719" y="565370"/>
                  </a:lnTo>
                  <a:lnTo>
                    <a:pt x="878635" y="574273"/>
                  </a:lnTo>
                  <a:lnTo>
                    <a:pt x="865916" y="582541"/>
                  </a:lnTo>
                  <a:lnTo>
                    <a:pt x="852879" y="590172"/>
                  </a:lnTo>
                  <a:lnTo>
                    <a:pt x="839524" y="597168"/>
                  </a:lnTo>
                  <a:lnTo>
                    <a:pt x="825851" y="603846"/>
                  </a:lnTo>
                  <a:lnTo>
                    <a:pt x="811859" y="609569"/>
                  </a:lnTo>
                  <a:lnTo>
                    <a:pt x="797232" y="614657"/>
                  </a:lnTo>
                  <a:lnTo>
                    <a:pt x="782923" y="619109"/>
                  </a:lnTo>
                  <a:lnTo>
                    <a:pt x="767978" y="622606"/>
                  </a:lnTo>
                  <a:lnTo>
                    <a:pt x="753033" y="625786"/>
                  </a:lnTo>
                  <a:lnTo>
                    <a:pt x="737770" y="628012"/>
                  </a:lnTo>
                  <a:lnTo>
                    <a:pt x="722507" y="629602"/>
                  </a:lnTo>
                  <a:lnTo>
                    <a:pt x="714557" y="629920"/>
                  </a:lnTo>
                  <a:lnTo>
                    <a:pt x="706926" y="630238"/>
                  </a:lnTo>
                  <a:lnTo>
                    <a:pt x="699294" y="630238"/>
                  </a:lnTo>
                  <a:lnTo>
                    <a:pt x="691027" y="630238"/>
                  </a:lnTo>
                  <a:lnTo>
                    <a:pt x="683395" y="629920"/>
                  </a:lnTo>
                  <a:lnTo>
                    <a:pt x="675446" y="629284"/>
                  </a:lnTo>
                  <a:lnTo>
                    <a:pt x="667496" y="628648"/>
                  </a:lnTo>
                  <a:lnTo>
                    <a:pt x="659547" y="627694"/>
                  </a:lnTo>
                  <a:lnTo>
                    <a:pt x="651915" y="626740"/>
                  </a:lnTo>
                  <a:lnTo>
                    <a:pt x="643966" y="625150"/>
                  </a:lnTo>
                  <a:lnTo>
                    <a:pt x="635698" y="623878"/>
                  </a:lnTo>
                  <a:lnTo>
                    <a:pt x="627749" y="621970"/>
                  </a:lnTo>
                  <a:lnTo>
                    <a:pt x="619799" y="620063"/>
                  </a:lnTo>
                  <a:lnTo>
                    <a:pt x="612167" y="617837"/>
                  </a:lnTo>
                  <a:lnTo>
                    <a:pt x="604536" y="615611"/>
                  </a:lnTo>
                  <a:lnTo>
                    <a:pt x="596904" y="613067"/>
                  </a:lnTo>
                  <a:lnTo>
                    <a:pt x="589591" y="610523"/>
                  </a:lnTo>
                  <a:lnTo>
                    <a:pt x="582277" y="607661"/>
                  </a:lnTo>
                  <a:lnTo>
                    <a:pt x="574646" y="604800"/>
                  </a:lnTo>
                  <a:lnTo>
                    <a:pt x="567332" y="601620"/>
                  </a:lnTo>
                  <a:lnTo>
                    <a:pt x="560337" y="597804"/>
                  </a:lnTo>
                  <a:lnTo>
                    <a:pt x="553341" y="594306"/>
                  </a:lnTo>
                  <a:lnTo>
                    <a:pt x="546663" y="590808"/>
                  </a:lnTo>
                  <a:lnTo>
                    <a:pt x="539986" y="586993"/>
                  </a:lnTo>
                  <a:lnTo>
                    <a:pt x="526949" y="578725"/>
                  </a:lnTo>
                  <a:lnTo>
                    <a:pt x="513911" y="570140"/>
                  </a:lnTo>
                  <a:lnTo>
                    <a:pt x="501828" y="560918"/>
                  </a:lnTo>
                  <a:lnTo>
                    <a:pt x="490381" y="551061"/>
                  </a:lnTo>
                  <a:lnTo>
                    <a:pt x="479252" y="540249"/>
                  </a:lnTo>
                  <a:lnTo>
                    <a:pt x="468440" y="529438"/>
                  </a:lnTo>
                  <a:lnTo>
                    <a:pt x="458265" y="518309"/>
                  </a:lnTo>
                  <a:lnTo>
                    <a:pt x="449043" y="506544"/>
                  </a:lnTo>
                  <a:lnTo>
                    <a:pt x="440140" y="494460"/>
                  </a:lnTo>
                  <a:lnTo>
                    <a:pt x="431872" y="481423"/>
                  </a:lnTo>
                  <a:lnTo>
                    <a:pt x="424241" y="468386"/>
                  </a:lnTo>
                  <a:lnTo>
                    <a:pt x="417245" y="455031"/>
                  </a:lnTo>
                  <a:lnTo>
                    <a:pt x="410568" y="441675"/>
                  </a:lnTo>
                  <a:lnTo>
                    <a:pt x="404844" y="427366"/>
                  </a:lnTo>
                  <a:lnTo>
                    <a:pt x="399756" y="413057"/>
                  </a:lnTo>
                  <a:lnTo>
                    <a:pt x="395305" y="398430"/>
                  </a:lnTo>
                  <a:lnTo>
                    <a:pt x="391489" y="383803"/>
                  </a:lnTo>
                  <a:lnTo>
                    <a:pt x="388627" y="368540"/>
                  </a:lnTo>
                  <a:lnTo>
                    <a:pt x="386401" y="353277"/>
                  </a:lnTo>
                  <a:lnTo>
                    <a:pt x="384811" y="338014"/>
                  </a:lnTo>
                  <a:lnTo>
                    <a:pt x="384493" y="330382"/>
                  </a:lnTo>
                  <a:lnTo>
                    <a:pt x="384175" y="322751"/>
                  </a:lnTo>
                  <a:lnTo>
                    <a:pt x="384175" y="314483"/>
                  </a:lnTo>
                  <a:lnTo>
                    <a:pt x="384175" y="306851"/>
                  </a:lnTo>
                  <a:lnTo>
                    <a:pt x="384493" y="298902"/>
                  </a:lnTo>
                  <a:lnTo>
                    <a:pt x="385129" y="291270"/>
                  </a:lnTo>
                  <a:lnTo>
                    <a:pt x="385765" y="283321"/>
                  </a:lnTo>
                  <a:lnTo>
                    <a:pt x="386719" y="275371"/>
                  </a:lnTo>
                  <a:lnTo>
                    <a:pt x="387673" y="267422"/>
                  </a:lnTo>
                  <a:lnTo>
                    <a:pt x="389263" y="259472"/>
                  </a:lnTo>
                  <a:lnTo>
                    <a:pt x="390535" y="251523"/>
                  </a:lnTo>
                  <a:lnTo>
                    <a:pt x="392443" y="243573"/>
                  </a:lnTo>
                  <a:lnTo>
                    <a:pt x="394351" y="235624"/>
                  </a:lnTo>
                  <a:lnTo>
                    <a:pt x="396577" y="227992"/>
                  </a:lnTo>
                  <a:lnTo>
                    <a:pt x="398802" y="220361"/>
                  </a:lnTo>
                  <a:lnTo>
                    <a:pt x="401346" y="212729"/>
                  </a:lnTo>
                  <a:lnTo>
                    <a:pt x="403890" y="204780"/>
                  </a:lnTo>
                  <a:lnTo>
                    <a:pt x="406752" y="197466"/>
                  </a:lnTo>
                  <a:lnTo>
                    <a:pt x="409614" y="190153"/>
                  </a:lnTo>
                  <a:lnTo>
                    <a:pt x="412794" y="183157"/>
                  </a:lnTo>
                  <a:lnTo>
                    <a:pt x="416609" y="176161"/>
                  </a:lnTo>
                  <a:lnTo>
                    <a:pt x="420107" y="169166"/>
                  </a:lnTo>
                  <a:lnTo>
                    <a:pt x="423605" y="162488"/>
                  </a:lnTo>
                  <a:lnTo>
                    <a:pt x="427421" y="155811"/>
                  </a:lnTo>
                  <a:lnTo>
                    <a:pt x="435688" y="142137"/>
                  </a:lnTo>
                  <a:lnTo>
                    <a:pt x="444274" y="129736"/>
                  </a:lnTo>
                  <a:lnTo>
                    <a:pt x="453495" y="117653"/>
                  </a:lnTo>
                  <a:lnTo>
                    <a:pt x="463352" y="105888"/>
                  </a:lnTo>
                  <a:lnTo>
                    <a:pt x="474164" y="94758"/>
                  </a:lnTo>
                  <a:lnTo>
                    <a:pt x="484975" y="83947"/>
                  </a:lnTo>
                  <a:lnTo>
                    <a:pt x="496104" y="74090"/>
                  </a:lnTo>
                  <a:lnTo>
                    <a:pt x="507870" y="64550"/>
                  </a:lnTo>
                  <a:lnTo>
                    <a:pt x="519953" y="55965"/>
                  </a:lnTo>
                  <a:lnTo>
                    <a:pt x="532990" y="47697"/>
                  </a:lnTo>
                  <a:lnTo>
                    <a:pt x="546027" y="39748"/>
                  </a:lnTo>
                  <a:lnTo>
                    <a:pt x="559383" y="32752"/>
                  </a:lnTo>
                  <a:lnTo>
                    <a:pt x="572738" y="26392"/>
                  </a:lnTo>
                  <a:lnTo>
                    <a:pt x="587047" y="20669"/>
                  </a:lnTo>
                  <a:lnTo>
                    <a:pt x="601356" y="15581"/>
                  </a:lnTo>
                  <a:lnTo>
                    <a:pt x="615983" y="11129"/>
                  </a:lnTo>
                  <a:lnTo>
                    <a:pt x="630610" y="7314"/>
                  </a:lnTo>
                  <a:lnTo>
                    <a:pt x="645873" y="4452"/>
                  </a:lnTo>
                  <a:lnTo>
                    <a:pt x="661137" y="2226"/>
                  </a:lnTo>
                  <a:lnTo>
                    <a:pt x="676400" y="636"/>
                  </a:lnTo>
                  <a:lnTo>
                    <a:pt x="684031" y="318"/>
                  </a:lnTo>
                  <a:lnTo>
                    <a:pt x="69166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77" name="KSO_Shape"/>
            <p:cNvSpPr>
              <a:spLocks/>
            </p:cNvSpPr>
            <p:nvPr/>
          </p:nvSpPr>
          <p:spPr bwMode="auto">
            <a:xfrm flipH="1">
              <a:off x="3224619" y="2959680"/>
              <a:ext cx="277812" cy="631391"/>
            </a:xfrm>
            <a:custGeom>
              <a:avLst/>
              <a:gdLst/>
              <a:ahLst/>
              <a:cxnLst/>
              <a:rect l="0" t="0" r="r" b="b"/>
              <a:pathLst>
                <a:path w="1397000" h="3173413">
                  <a:moveTo>
                    <a:pt x="389979" y="723900"/>
                  </a:moveTo>
                  <a:lnTo>
                    <a:pt x="405857" y="724218"/>
                  </a:lnTo>
                  <a:lnTo>
                    <a:pt x="419513" y="724852"/>
                  </a:lnTo>
                  <a:lnTo>
                    <a:pt x="423959" y="724535"/>
                  </a:lnTo>
                  <a:lnTo>
                    <a:pt x="428405" y="724535"/>
                  </a:lnTo>
                  <a:lnTo>
                    <a:pt x="969230" y="724535"/>
                  </a:lnTo>
                  <a:lnTo>
                    <a:pt x="973677" y="724535"/>
                  </a:lnTo>
                  <a:lnTo>
                    <a:pt x="978123" y="724852"/>
                  </a:lnTo>
                  <a:lnTo>
                    <a:pt x="991461" y="724218"/>
                  </a:lnTo>
                  <a:lnTo>
                    <a:pt x="1007339" y="723900"/>
                  </a:lnTo>
                  <a:lnTo>
                    <a:pt x="1023853" y="724218"/>
                  </a:lnTo>
                  <a:lnTo>
                    <a:pt x="1041637" y="725170"/>
                  </a:lnTo>
                  <a:lnTo>
                    <a:pt x="1051164" y="725805"/>
                  </a:lnTo>
                  <a:lnTo>
                    <a:pt x="1061009" y="727074"/>
                  </a:lnTo>
                  <a:lnTo>
                    <a:pt x="1071171" y="728344"/>
                  </a:lnTo>
                  <a:lnTo>
                    <a:pt x="1082286" y="729931"/>
                  </a:lnTo>
                  <a:lnTo>
                    <a:pt x="1093084" y="731835"/>
                  </a:lnTo>
                  <a:lnTo>
                    <a:pt x="1104199" y="734057"/>
                  </a:lnTo>
                  <a:lnTo>
                    <a:pt x="1115631" y="736914"/>
                  </a:lnTo>
                  <a:lnTo>
                    <a:pt x="1127064" y="739771"/>
                  </a:lnTo>
                  <a:lnTo>
                    <a:pt x="1139132" y="743263"/>
                  </a:lnTo>
                  <a:lnTo>
                    <a:pt x="1151199" y="747389"/>
                  </a:lnTo>
                  <a:lnTo>
                    <a:pt x="1163585" y="751833"/>
                  </a:lnTo>
                  <a:lnTo>
                    <a:pt x="1175652" y="756912"/>
                  </a:lnTo>
                  <a:lnTo>
                    <a:pt x="1188355" y="762308"/>
                  </a:lnTo>
                  <a:lnTo>
                    <a:pt x="1201058" y="768656"/>
                  </a:lnTo>
                  <a:lnTo>
                    <a:pt x="1213443" y="775639"/>
                  </a:lnTo>
                  <a:lnTo>
                    <a:pt x="1225829" y="782940"/>
                  </a:lnTo>
                  <a:lnTo>
                    <a:pt x="1238214" y="791193"/>
                  </a:lnTo>
                  <a:lnTo>
                    <a:pt x="1250917" y="800080"/>
                  </a:lnTo>
                  <a:lnTo>
                    <a:pt x="1262985" y="809920"/>
                  </a:lnTo>
                  <a:lnTo>
                    <a:pt x="1274735" y="820713"/>
                  </a:lnTo>
                  <a:lnTo>
                    <a:pt x="1286167" y="831822"/>
                  </a:lnTo>
                  <a:lnTo>
                    <a:pt x="1291884" y="837536"/>
                  </a:lnTo>
                  <a:lnTo>
                    <a:pt x="1297600" y="843567"/>
                  </a:lnTo>
                  <a:lnTo>
                    <a:pt x="1303316" y="849598"/>
                  </a:lnTo>
                  <a:lnTo>
                    <a:pt x="1308715" y="855946"/>
                  </a:lnTo>
                  <a:lnTo>
                    <a:pt x="1313796" y="862612"/>
                  </a:lnTo>
                  <a:lnTo>
                    <a:pt x="1318877" y="869277"/>
                  </a:lnTo>
                  <a:lnTo>
                    <a:pt x="1323959" y="876578"/>
                  </a:lnTo>
                  <a:lnTo>
                    <a:pt x="1328722" y="883879"/>
                  </a:lnTo>
                  <a:lnTo>
                    <a:pt x="1333486" y="891179"/>
                  </a:lnTo>
                  <a:lnTo>
                    <a:pt x="1337932" y="898480"/>
                  </a:lnTo>
                  <a:lnTo>
                    <a:pt x="1342378" y="906098"/>
                  </a:lnTo>
                  <a:lnTo>
                    <a:pt x="1346824" y="914033"/>
                  </a:lnTo>
                  <a:lnTo>
                    <a:pt x="1350952" y="922286"/>
                  </a:lnTo>
                  <a:lnTo>
                    <a:pt x="1355081" y="930539"/>
                  </a:lnTo>
                  <a:lnTo>
                    <a:pt x="1360162" y="941966"/>
                  </a:lnTo>
                  <a:lnTo>
                    <a:pt x="1364925" y="953393"/>
                  </a:lnTo>
                  <a:lnTo>
                    <a:pt x="1369054" y="965138"/>
                  </a:lnTo>
                  <a:lnTo>
                    <a:pt x="1373182" y="977199"/>
                  </a:lnTo>
                  <a:lnTo>
                    <a:pt x="1376993" y="989579"/>
                  </a:lnTo>
                  <a:lnTo>
                    <a:pt x="1380486" y="1002275"/>
                  </a:lnTo>
                  <a:lnTo>
                    <a:pt x="1383662" y="1014972"/>
                  </a:lnTo>
                  <a:lnTo>
                    <a:pt x="1386520" y="1028304"/>
                  </a:lnTo>
                  <a:lnTo>
                    <a:pt x="1389061" y="1041953"/>
                  </a:lnTo>
                  <a:lnTo>
                    <a:pt x="1390966" y="1055284"/>
                  </a:lnTo>
                  <a:lnTo>
                    <a:pt x="1392872" y="1069251"/>
                  </a:lnTo>
                  <a:lnTo>
                    <a:pt x="1394460" y="1083534"/>
                  </a:lnTo>
                  <a:lnTo>
                    <a:pt x="1395730" y="1098136"/>
                  </a:lnTo>
                  <a:lnTo>
                    <a:pt x="1396365" y="1113054"/>
                  </a:lnTo>
                  <a:lnTo>
                    <a:pt x="1397000" y="1127973"/>
                  </a:lnTo>
                  <a:lnTo>
                    <a:pt x="1397000" y="1143209"/>
                  </a:lnTo>
                  <a:lnTo>
                    <a:pt x="1397000" y="1159397"/>
                  </a:lnTo>
                  <a:lnTo>
                    <a:pt x="1396365" y="1175903"/>
                  </a:lnTo>
                  <a:lnTo>
                    <a:pt x="1395412" y="1192726"/>
                  </a:lnTo>
                  <a:lnTo>
                    <a:pt x="1394142" y="1210184"/>
                  </a:lnTo>
                  <a:lnTo>
                    <a:pt x="1392554" y="1227642"/>
                  </a:lnTo>
                  <a:lnTo>
                    <a:pt x="1390331" y="1245417"/>
                  </a:lnTo>
                  <a:lnTo>
                    <a:pt x="1388108" y="1263828"/>
                  </a:lnTo>
                  <a:lnTo>
                    <a:pt x="1385250" y="1282238"/>
                  </a:lnTo>
                  <a:lnTo>
                    <a:pt x="1382074" y="1301283"/>
                  </a:lnTo>
                  <a:lnTo>
                    <a:pt x="1378263" y="1320646"/>
                  </a:lnTo>
                  <a:lnTo>
                    <a:pt x="1374453" y="1340325"/>
                  </a:lnTo>
                  <a:lnTo>
                    <a:pt x="1370007" y="1360323"/>
                  </a:lnTo>
                  <a:lnTo>
                    <a:pt x="1365243" y="1380955"/>
                  </a:lnTo>
                  <a:lnTo>
                    <a:pt x="1359844" y="1401904"/>
                  </a:lnTo>
                  <a:lnTo>
                    <a:pt x="1354446" y="1423171"/>
                  </a:lnTo>
                  <a:lnTo>
                    <a:pt x="1347777" y="1445073"/>
                  </a:lnTo>
                  <a:lnTo>
                    <a:pt x="1341425" y="1466975"/>
                  </a:lnTo>
                  <a:lnTo>
                    <a:pt x="1334438" y="1489829"/>
                  </a:lnTo>
                  <a:lnTo>
                    <a:pt x="1326817" y="1512683"/>
                  </a:lnTo>
                  <a:lnTo>
                    <a:pt x="1319195" y="1536172"/>
                  </a:lnTo>
                  <a:lnTo>
                    <a:pt x="1310621" y="1560296"/>
                  </a:lnTo>
                  <a:lnTo>
                    <a:pt x="1302046" y="1584737"/>
                  </a:lnTo>
                  <a:lnTo>
                    <a:pt x="1292201" y="1609813"/>
                  </a:lnTo>
                  <a:lnTo>
                    <a:pt x="1282357" y="1634889"/>
                  </a:lnTo>
                  <a:lnTo>
                    <a:pt x="1272194" y="1660917"/>
                  </a:lnTo>
                  <a:lnTo>
                    <a:pt x="1261397" y="1687263"/>
                  </a:lnTo>
                  <a:lnTo>
                    <a:pt x="1250282" y="1714244"/>
                  </a:lnTo>
                  <a:lnTo>
                    <a:pt x="1237897" y="1741541"/>
                  </a:lnTo>
                  <a:lnTo>
                    <a:pt x="1225829" y="1769474"/>
                  </a:lnTo>
                  <a:lnTo>
                    <a:pt x="1212808" y="1797724"/>
                  </a:lnTo>
                  <a:lnTo>
                    <a:pt x="1199470" y="1826927"/>
                  </a:lnTo>
                  <a:lnTo>
                    <a:pt x="1185180" y="1856447"/>
                  </a:lnTo>
                  <a:lnTo>
                    <a:pt x="1182957" y="1861208"/>
                  </a:lnTo>
                  <a:lnTo>
                    <a:pt x="1180416" y="1865652"/>
                  </a:lnTo>
                  <a:lnTo>
                    <a:pt x="1177558" y="1870096"/>
                  </a:lnTo>
                  <a:lnTo>
                    <a:pt x="1174382" y="1874540"/>
                  </a:lnTo>
                  <a:lnTo>
                    <a:pt x="1171206" y="1878666"/>
                  </a:lnTo>
                  <a:lnTo>
                    <a:pt x="1168031" y="1882792"/>
                  </a:lnTo>
                  <a:lnTo>
                    <a:pt x="1164537" y="1886284"/>
                  </a:lnTo>
                  <a:lnTo>
                    <a:pt x="1160726" y="1889776"/>
                  </a:lnTo>
                  <a:lnTo>
                    <a:pt x="1156916" y="1893267"/>
                  </a:lnTo>
                  <a:lnTo>
                    <a:pt x="1153105" y="1896441"/>
                  </a:lnTo>
                  <a:lnTo>
                    <a:pt x="1148976" y="1899298"/>
                  </a:lnTo>
                  <a:lnTo>
                    <a:pt x="1144848" y="1902155"/>
                  </a:lnTo>
                  <a:lnTo>
                    <a:pt x="1140719" y="1904694"/>
                  </a:lnTo>
                  <a:lnTo>
                    <a:pt x="1136273" y="1907234"/>
                  </a:lnTo>
                  <a:lnTo>
                    <a:pt x="1131510" y="1909456"/>
                  </a:lnTo>
                  <a:lnTo>
                    <a:pt x="1126746" y="1911360"/>
                  </a:lnTo>
                  <a:lnTo>
                    <a:pt x="1105151" y="1731702"/>
                  </a:lnTo>
                  <a:lnTo>
                    <a:pt x="1105151" y="1469197"/>
                  </a:lnTo>
                  <a:lnTo>
                    <a:pt x="1114043" y="1442851"/>
                  </a:lnTo>
                  <a:lnTo>
                    <a:pt x="1122300" y="1416823"/>
                  </a:lnTo>
                  <a:lnTo>
                    <a:pt x="1129922" y="1391747"/>
                  </a:lnTo>
                  <a:lnTo>
                    <a:pt x="1137226" y="1367623"/>
                  </a:lnTo>
                  <a:lnTo>
                    <a:pt x="1143260" y="1344452"/>
                  </a:lnTo>
                  <a:lnTo>
                    <a:pt x="1148976" y="1322233"/>
                  </a:lnTo>
                  <a:lnTo>
                    <a:pt x="1153740" y="1300331"/>
                  </a:lnTo>
                  <a:lnTo>
                    <a:pt x="1158186" y="1280016"/>
                  </a:lnTo>
                  <a:lnTo>
                    <a:pt x="1161997" y="1259701"/>
                  </a:lnTo>
                  <a:lnTo>
                    <a:pt x="1165172" y="1240656"/>
                  </a:lnTo>
                  <a:lnTo>
                    <a:pt x="1167713" y="1222563"/>
                  </a:lnTo>
                  <a:lnTo>
                    <a:pt x="1169936" y="1205105"/>
                  </a:lnTo>
                  <a:lnTo>
                    <a:pt x="1171524" y="1188282"/>
                  </a:lnTo>
                  <a:lnTo>
                    <a:pt x="1172477" y="1172729"/>
                  </a:lnTo>
                  <a:lnTo>
                    <a:pt x="1173112" y="1157493"/>
                  </a:lnTo>
                  <a:lnTo>
                    <a:pt x="1173112" y="1143209"/>
                  </a:lnTo>
                  <a:lnTo>
                    <a:pt x="1173112" y="1132734"/>
                  </a:lnTo>
                  <a:lnTo>
                    <a:pt x="1172794" y="1122894"/>
                  </a:lnTo>
                  <a:lnTo>
                    <a:pt x="1172159" y="1113372"/>
                  </a:lnTo>
                  <a:lnTo>
                    <a:pt x="1171524" y="1104484"/>
                  </a:lnTo>
                  <a:lnTo>
                    <a:pt x="1170571" y="1095596"/>
                  </a:lnTo>
                  <a:lnTo>
                    <a:pt x="1169619" y="1087343"/>
                  </a:lnTo>
                  <a:lnTo>
                    <a:pt x="1168348" y="1079726"/>
                  </a:lnTo>
                  <a:lnTo>
                    <a:pt x="1166760" y="1072107"/>
                  </a:lnTo>
                  <a:lnTo>
                    <a:pt x="1165490" y="1065124"/>
                  </a:lnTo>
                  <a:lnTo>
                    <a:pt x="1163902" y="1058459"/>
                  </a:lnTo>
                  <a:lnTo>
                    <a:pt x="1161997" y="1052110"/>
                  </a:lnTo>
                  <a:lnTo>
                    <a:pt x="1160091" y="1046079"/>
                  </a:lnTo>
                  <a:lnTo>
                    <a:pt x="1156280" y="1034970"/>
                  </a:lnTo>
                  <a:lnTo>
                    <a:pt x="1152152" y="1025130"/>
                  </a:lnTo>
                  <a:lnTo>
                    <a:pt x="1147706" y="1016559"/>
                  </a:lnTo>
                  <a:lnTo>
                    <a:pt x="1143260" y="1008941"/>
                  </a:lnTo>
                  <a:lnTo>
                    <a:pt x="1138496" y="1001958"/>
                  </a:lnTo>
                  <a:lnTo>
                    <a:pt x="1133733" y="995927"/>
                  </a:lnTo>
                  <a:lnTo>
                    <a:pt x="1128334" y="990531"/>
                  </a:lnTo>
                  <a:lnTo>
                    <a:pt x="1123253" y="985135"/>
                  </a:lnTo>
                  <a:lnTo>
                    <a:pt x="1117854" y="980374"/>
                  </a:lnTo>
                  <a:lnTo>
                    <a:pt x="1112456" y="976247"/>
                  </a:lnTo>
                  <a:lnTo>
                    <a:pt x="1108645" y="973390"/>
                  </a:lnTo>
                  <a:lnTo>
                    <a:pt x="1104516" y="970851"/>
                  </a:lnTo>
                  <a:lnTo>
                    <a:pt x="1100388" y="968629"/>
                  </a:lnTo>
                  <a:lnTo>
                    <a:pt x="1095942" y="966407"/>
                  </a:lnTo>
                  <a:lnTo>
                    <a:pt x="1086732" y="962281"/>
                  </a:lnTo>
                  <a:lnTo>
                    <a:pt x="1076887" y="958789"/>
                  </a:lnTo>
                  <a:lnTo>
                    <a:pt x="1076887" y="1218437"/>
                  </a:lnTo>
                  <a:lnTo>
                    <a:pt x="1076887" y="1545377"/>
                  </a:lnTo>
                  <a:lnTo>
                    <a:pt x="1076887" y="1733289"/>
                  </a:lnTo>
                  <a:lnTo>
                    <a:pt x="1099753" y="1918661"/>
                  </a:lnTo>
                  <a:lnTo>
                    <a:pt x="1228052" y="2979788"/>
                  </a:lnTo>
                  <a:lnTo>
                    <a:pt x="1228687" y="2988676"/>
                  </a:lnTo>
                  <a:lnTo>
                    <a:pt x="1229005" y="2997564"/>
                  </a:lnTo>
                  <a:lnTo>
                    <a:pt x="1229005" y="3006134"/>
                  </a:lnTo>
                  <a:lnTo>
                    <a:pt x="1228687" y="3014704"/>
                  </a:lnTo>
                  <a:lnTo>
                    <a:pt x="1227734" y="3023275"/>
                  </a:lnTo>
                  <a:lnTo>
                    <a:pt x="1226464" y="3031527"/>
                  </a:lnTo>
                  <a:lnTo>
                    <a:pt x="1224558" y="3040098"/>
                  </a:lnTo>
                  <a:lnTo>
                    <a:pt x="1222653" y="3048351"/>
                  </a:lnTo>
                  <a:lnTo>
                    <a:pt x="1220112" y="3056286"/>
                  </a:lnTo>
                  <a:lnTo>
                    <a:pt x="1217254" y="3063904"/>
                  </a:lnTo>
                  <a:lnTo>
                    <a:pt x="1213761" y="3071522"/>
                  </a:lnTo>
                  <a:lnTo>
                    <a:pt x="1210268" y="3079140"/>
                  </a:lnTo>
                  <a:lnTo>
                    <a:pt x="1206457" y="3086441"/>
                  </a:lnTo>
                  <a:lnTo>
                    <a:pt x="1202011" y="3093741"/>
                  </a:lnTo>
                  <a:lnTo>
                    <a:pt x="1197565" y="3100724"/>
                  </a:lnTo>
                  <a:lnTo>
                    <a:pt x="1192484" y="3107073"/>
                  </a:lnTo>
                  <a:lnTo>
                    <a:pt x="1187085" y="3113739"/>
                  </a:lnTo>
                  <a:lnTo>
                    <a:pt x="1181369" y="3119770"/>
                  </a:lnTo>
                  <a:lnTo>
                    <a:pt x="1175652" y="3125483"/>
                  </a:lnTo>
                  <a:lnTo>
                    <a:pt x="1169301" y="3131197"/>
                  </a:lnTo>
                  <a:lnTo>
                    <a:pt x="1162949" y="3136275"/>
                  </a:lnTo>
                  <a:lnTo>
                    <a:pt x="1156280" y="3141354"/>
                  </a:lnTo>
                  <a:lnTo>
                    <a:pt x="1149611" y="3146433"/>
                  </a:lnTo>
                  <a:lnTo>
                    <a:pt x="1142307" y="3150559"/>
                  </a:lnTo>
                  <a:lnTo>
                    <a:pt x="1135003" y="3154685"/>
                  </a:lnTo>
                  <a:lnTo>
                    <a:pt x="1127064" y="3158177"/>
                  </a:lnTo>
                  <a:lnTo>
                    <a:pt x="1119125" y="3161669"/>
                  </a:lnTo>
                  <a:lnTo>
                    <a:pt x="1111185" y="3164525"/>
                  </a:lnTo>
                  <a:lnTo>
                    <a:pt x="1102928" y="3167065"/>
                  </a:lnTo>
                  <a:lnTo>
                    <a:pt x="1094671" y="3169287"/>
                  </a:lnTo>
                  <a:lnTo>
                    <a:pt x="1085779" y="3170874"/>
                  </a:lnTo>
                  <a:lnTo>
                    <a:pt x="1076887" y="3172143"/>
                  </a:lnTo>
                  <a:lnTo>
                    <a:pt x="1067995" y="3173096"/>
                  </a:lnTo>
                  <a:lnTo>
                    <a:pt x="1059421" y="3173413"/>
                  </a:lnTo>
                  <a:lnTo>
                    <a:pt x="1050529" y="3173413"/>
                  </a:lnTo>
                  <a:lnTo>
                    <a:pt x="1041955" y="3172778"/>
                  </a:lnTo>
                  <a:lnTo>
                    <a:pt x="1033380" y="3171826"/>
                  </a:lnTo>
                  <a:lnTo>
                    <a:pt x="1025123" y="3170556"/>
                  </a:lnTo>
                  <a:lnTo>
                    <a:pt x="1016549" y="3168969"/>
                  </a:lnTo>
                  <a:lnTo>
                    <a:pt x="1008292" y="3166747"/>
                  </a:lnTo>
                  <a:lnTo>
                    <a:pt x="1000353" y="3164208"/>
                  </a:lnTo>
                  <a:lnTo>
                    <a:pt x="992731" y="3161351"/>
                  </a:lnTo>
                  <a:lnTo>
                    <a:pt x="985109" y="3158177"/>
                  </a:lnTo>
                  <a:lnTo>
                    <a:pt x="977487" y="3154368"/>
                  </a:lnTo>
                  <a:lnTo>
                    <a:pt x="970183" y="3150559"/>
                  </a:lnTo>
                  <a:lnTo>
                    <a:pt x="962879" y="3146433"/>
                  </a:lnTo>
                  <a:lnTo>
                    <a:pt x="955892" y="3141354"/>
                  </a:lnTo>
                  <a:lnTo>
                    <a:pt x="949541" y="3136275"/>
                  </a:lnTo>
                  <a:lnTo>
                    <a:pt x="943190" y="3131197"/>
                  </a:lnTo>
                  <a:lnTo>
                    <a:pt x="936838" y="3125483"/>
                  </a:lnTo>
                  <a:lnTo>
                    <a:pt x="931122" y="3119770"/>
                  </a:lnTo>
                  <a:lnTo>
                    <a:pt x="925406" y="3113739"/>
                  </a:lnTo>
                  <a:lnTo>
                    <a:pt x="920324" y="3107390"/>
                  </a:lnTo>
                  <a:lnTo>
                    <a:pt x="915243" y="3100724"/>
                  </a:lnTo>
                  <a:lnTo>
                    <a:pt x="910162" y="3093741"/>
                  </a:lnTo>
                  <a:lnTo>
                    <a:pt x="906034" y="3086123"/>
                  </a:lnTo>
                  <a:lnTo>
                    <a:pt x="901905" y="3078823"/>
                  </a:lnTo>
                  <a:lnTo>
                    <a:pt x="898412" y="3071205"/>
                  </a:lnTo>
                  <a:lnTo>
                    <a:pt x="894919" y="3063587"/>
                  </a:lnTo>
                  <a:lnTo>
                    <a:pt x="892060" y="3055334"/>
                  </a:lnTo>
                  <a:lnTo>
                    <a:pt x="889520" y="3047081"/>
                  </a:lnTo>
                  <a:lnTo>
                    <a:pt x="887614" y="3038828"/>
                  </a:lnTo>
                  <a:lnTo>
                    <a:pt x="885709" y="3029940"/>
                  </a:lnTo>
                  <a:lnTo>
                    <a:pt x="884439" y="3021053"/>
                  </a:lnTo>
                  <a:lnTo>
                    <a:pt x="748518" y="1897076"/>
                  </a:lnTo>
                  <a:lnTo>
                    <a:pt x="649118" y="1897076"/>
                  </a:lnTo>
                  <a:lnTo>
                    <a:pt x="512879" y="3021053"/>
                  </a:lnTo>
                  <a:lnTo>
                    <a:pt x="511609" y="3029940"/>
                  </a:lnTo>
                  <a:lnTo>
                    <a:pt x="510021" y="3038828"/>
                  </a:lnTo>
                  <a:lnTo>
                    <a:pt x="507798" y="3047081"/>
                  </a:lnTo>
                  <a:lnTo>
                    <a:pt x="505258" y="3055334"/>
                  </a:lnTo>
                  <a:lnTo>
                    <a:pt x="502399" y="3063587"/>
                  </a:lnTo>
                  <a:lnTo>
                    <a:pt x="498906" y="3071205"/>
                  </a:lnTo>
                  <a:lnTo>
                    <a:pt x="495413" y="3078823"/>
                  </a:lnTo>
                  <a:lnTo>
                    <a:pt x="491284" y="3086123"/>
                  </a:lnTo>
                  <a:lnTo>
                    <a:pt x="487156" y="3093741"/>
                  </a:lnTo>
                  <a:lnTo>
                    <a:pt x="482392" y="3100724"/>
                  </a:lnTo>
                  <a:lnTo>
                    <a:pt x="477311" y="3107390"/>
                  </a:lnTo>
                  <a:lnTo>
                    <a:pt x="472230" y="3113739"/>
                  </a:lnTo>
                  <a:lnTo>
                    <a:pt x="466196" y="3119770"/>
                  </a:lnTo>
                  <a:lnTo>
                    <a:pt x="460480" y="3125483"/>
                  </a:lnTo>
                  <a:lnTo>
                    <a:pt x="454446" y="3131197"/>
                  </a:lnTo>
                  <a:lnTo>
                    <a:pt x="447777" y="3136275"/>
                  </a:lnTo>
                  <a:lnTo>
                    <a:pt x="441426" y="3141354"/>
                  </a:lnTo>
                  <a:lnTo>
                    <a:pt x="434439" y="3146433"/>
                  </a:lnTo>
                  <a:lnTo>
                    <a:pt x="427452" y="3150559"/>
                  </a:lnTo>
                  <a:lnTo>
                    <a:pt x="420148" y="3154368"/>
                  </a:lnTo>
                  <a:lnTo>
                    <a:pt x="412209" y="3158177"/>
                  </a:lnTo>
                  <a:lnTo>
                    <a:pt x="404587" y="3161351"/>
                  </a:lnTo>
                  <a:lnTo>
                    <a:pt x="396965" y="3164208"/>
                  </a:lnTo>
                  <a:lnTo>
                    <a:pt x="389026" y="3166747"/>
                  </a:lnTo>
                  <a:lnTo>
                    <a:pt x="380769" y="3168969"/>
                  </a:lnTo>
                  <a:lnTo>
                    <a:pt x="372512" y="3170556"/>
                  </a:lnTo>
                  <a:lnTo>
                    <a:pt x="364256" y="3171826"/>
                  </a:lnTo>
                  <a:lnTo>
                    <a:pt x="355363" y="3172778"/>
                  </a:lnTo>
                  <a:lnTo>
                    <a:pt x="346789" y="3173413"/>
                  </a:lnTo>
                  <a:lnTo>
                    <a:pt x="338215" y="3173413"/>
                  </a:lnTo>
                  <a:lnTo>
                    <a:pt x="329323" y="3173096"/>
                  </a:lnTo>
                  <a:lnTo>
                    <a:pt x="320431" y="3172143"/>
                  </a:lnTo>
                  <a:lnTo>
                    <a:pt x="311856" y="3170874"/>
                  </a:lnTo>
                  <a:lnTo>
                    <a:pt x="302964" y="3169287"/>
                  </a:lnTo>
                  <a:lnTo>
                    <a:pt x="294390" y="3167065"/>
                  </a:lnTo>
                  <a:lnTo>
                    <a:pt x="286133" y="3164525"/>
                  </a:lnTo>
                  <a:lnTo>
                    <a:pt x="278193" y="3161669"/>
                  </a:lnTo>
                  <a:lnTo>
                    <a:pt x="270254" y="3158177"/>
                  </a:lnTo>
                  <a:lnTo>
                    <a:pt x="262632" y="3154685"/>
                  </a:lnTo>
                  <a:lnTo>
                    <a:pt x="255328" y="3150559"/>
                  </a:lnTo>
                  <a:lnTo>
                    <a:pt x="248024" y="3146433"/>
                  </a:lnTo>
                  <a:lnTo>
                    <a:pt x="241038" y="3141354"/>
                  </a:lnTo>
                  <a:lnTo>
                    <a:pt x="234369" y="3136275"/>
                  </a:lnTo>
                  <a:lnTo>
                    <a:pt x="228017" y="3131197"/>
                  </a:lnTo>
                  <a:lnTo>
                    <a:pt x="221666" y="3125483"/>
                  </a:lnTo>
                  <a:lnTo>
                    <a:pt x="215949" y="3119770"/>
                  </a:lnTo>
                  <a:lnTo>
                    <a:pt x="210551" y="3113739"/>
                  </a:lnTo>
                  <a:lnTo>
                    <a:pt x="205152" y="3107073"/>
                  </a:lnTo>
                  <a:lnTo>
                    <a:pt x="200071" y="3100724"/>
                  </a:lnTo>
                  <a:lnTo>
                    <a:pt x="195625" y="3093741"/>
                  </a:lnTo>
                  <a:lnTo>
                    <a:pt x="190861" y="3086441"/>
                  </a:lnTo>
                  <a:lnTo>
                    <a:pt x="187050" y="3079140"/>
                  </a:lnTo>
                  <a:lnTo>
                    <a:pt x="183557" y="3071522"/>
                  </a:lnTo>
                  <a:lnTo>
                    <a:pt x="180064" y="3063904"/>
                  </a:lnTo>
                  <a:lnTo>
                    <a:pt x="177206" y="3056286"/>
                  </a:lnTo>
                  <a:lnTo>
                    <a:pt x="174665" y="3048351"/>
                  </a:lnTo>
                  <a:lnTo>
                    <a:pt x="172760" y="3040098"/>
                  </a:lnTo>
                  <a:lnTo>
                    <a:pt x="170854" y="3031527"/>
                  </a:lnTo>
                  <a:lnTo>
                    <a:pt x="169584" y="3023275"/>
                  </a:lnTo>
                  <a:lnTo>
                    <a:pt x="168631" y="3014704"/>
                  </a:lnTo>
                  <a:lnTo>
                    <a:pt x="168313" y="3006134"/>
                  </a:lnTo>
                  <a:lnTo>
                    <a:pt x="168313" y="2997564"/>
                  </a:lnTo>
                  <a:lnTo>
                    <a:pt x="168631" y="2988676"/>
                  </a:lnTo>
                  <a:lnTo>
                    <a:pt x="169584" y="2979788"/>
                  </a:lnTo>
                  <a:lnTo>
                    <a:pt x="297565" y="1918661"/>
                  </a:lnTo>
                  <a:lnTo>
                    <a:pt x="320431" y="1733289"/>
                  </a:lnTo>
                  <a:lnTo>
                    <a:pt x="320431" y="1545695"/>
                  </a:lnTo>
                  <a:lnTo>
                    <a:pt x="320431" y="1218437"/>
                  </a:lnTo>
                  <a:lnTo>
                    <a:pt x="320431" y="958472"/>
                  </a:lnTo>
                  <a:lnTo>
                    <a:pt x="315032" y="960376"/>
                  </a:lnTo>
                  <a:lnTo>
                    <a:pt x="309633" y="962598"/>
                  </a:lnTo>
                  <a:lnTo>
                    <a:pt x="299788" y="967360"/>
                  </a:lnTo>
                  <a:lnTo>
                    <a:pt x="295025" y="969899"/>
                  </a:lnTo>
                  <a:lnTo>
                    <a:pt x="290579" y="972438"/>
                  </a:lnTo>
                  <a:lnTo>
                    <a:pt x="286450" y="975295"/>
                  </a:lnTo>
                  <a:lnTo>
                    <a:pt x="282004" y="978152"/>
                  </a:lnTo>
                  <a:lnTo>
                    <a:pt x="277876" y="981326"/>
                  </a:lnTo>
                  <a:lnTo>
                    <a:pt x="274065" y="984817"/>
                  </a:lnTo>
                  <a:lnTo>
                    <a:pt x="270254" y="988944"/>
                  </a:lnTo>
                  <a:lnTo>
                    <a:pt x="266443" y="993070"/>
                  </a:lnTo>
                  <a:lnTo>
                    <a:pt x="262632" y="997514"/>
                  </a:lnTo>
                  <a:lnTo>
                    <a:pt x="259139" y="1002275"/>
                  </a:lnTo>
                  <a:lnTo>
                    <a:pt x="255646" y="1007354"/>
                  </a:lnTo>
                  <a:lnTo>
                    <a:pt x="252153" y="1012750"/>
                  </a:lnTo>
                  <a:lnTo>
                    <a:pt x="248342" y="1018781"/>
                  </a:lnTo>
                  <a:lnTo>
                    <a:pt x="245166" y="1025130"/>
                  </a:lnTo>
                  <a:lnTo>
                    <a:pt x="241038" y="1034970"/>
                  </a:lnTo>
                  <a:lnTo>
                    <a:pt x="236909" y="1046079"/>
                  </a:lnTo>
                  <a:lnTo>
                    <a:pt x="235321" y="1052110"/>
                  </a:lnTo>
                  <a:lnTo>
                    <a:pt x="233416" y="1058459"/>
                  </a:lnTo>
                  <a:lnTo>
                    <a:pt x="231828" y="1065124"/>
                  </a:lnTo>
                  <a:lnTo>
                    <a:pt x="230240" y="1072107"/>
                  </a:lnTo>
                  <a:lnTo>
                    <a:pt x="228970" y="1079726"/>
                  </a:lnTo>
                  <a:lnTo>
                    <a:pt x="227699" y="1087343"/>
                  </a:lnTo>
                  <a:lnTo>
                    <a:pt x="226747" y="1095596"/>
                  </a:lnTo>
                  <a:lnTo>
                    <a:pt x="225794" y="1104484"/>
                  </a:lnTo>
                  <a:lnTo>
                    <a:pt x="225159" y="1113372"/>
                  </a:lnTo>
                  <a:lnTo>
                    <a:pt x="224524" y="1122894"/>
                  </a:lnTo>
                  <a:lnTo>
                    <a:pt x="224206" y="1132734"/>
                  </a:lnTo>
                  <a:lnTo>
                    <a:pt x="223889" y="1143209"/>
                  </a:lnTo>
                  <a:lnTo>
                    <a:pt x="224206" y="1157493"/>
                  </a:lnTo>
                  <a:lnTo>
                    <a:pt x="224841" y="1172729"/>
                  </a:lnTo>
                  <a:lnTo>
                    <a:pt x="225794" y="1188282"/>
                  </a:lnTo>
                  <a:lnTo>
                    <a:pt x="227382" y="1205105"/>
                  </a:lnTo>
                  <a:lnTo>
                    <a:pt x="229605" y="1222563"/>
                  </a:lnTo>
                  <a:lnTo>
                    <a:pt x="232146" y="1240974"/>
                  </a:lnTo>
                  <a:lnTo>
                    <a:pt x="235321" y="1260019"/>
                  </a:lnTo>
                  <a:lnTo>
                    <a:pt x="239132" y="1280016"/>
                  </a:lnTo>
                  <a:lnTo>
                    <a:pt x="243578" y="1300648"/>
                  </a:lnTo>
                  <a:lnTo>
                    <a:pt x="248342" y="1322233"/>
                  </a:lnTo>
                  <a:lnTo>
                    <a:pt x="254376" y="1344769"/>
                  </a:lnTo>
                  <a:lnTo>
                    <a:pt x="260409" y="1367941"/>
                  </a:lnTo>
                  <a:lnTo>
                    <a:pt x="267396" y="1392065"/>
                  </a:lnTo>
                  <a:lnTo>
                    <a:pt x="275018" y="1416823"/>
                  </a:lnTo>
                  <a:lnTo>
                    <a:pt x="283275" y="1442851"/>
                  </a:lnTo>
                  <a:lnTo>
                    <a:pt x="292167" y="1469514"/>
                  </a:lnTo>
                  <a:lnTo>
                    <a:pt x="292167" y="1731384"/>
                  </a:lnTo>
                  <a:lnTo>
                    <a:pt x="270572" y="1911360"/>
                  </a:lnTo>
                  <a:lnTo>
                    <a:pt x="266126" y="1909456"/>
                  </a:lnTo>
                  <a:lnTo>
                    <a:pt x="261362" y="1907234"/>
                  </a:lnTo>
                  <a:lnTo>
                    <a:pt x="257234" y="1904694"/>
                  </a:lnTo>
                  <a:lnTo>
                    <a:pt x="252788" y="1902155"/>
                  </a:lnTo>
                  <a:lnTo>
                    <a:pt x="248342" y="1899298"/>
                  </a:lnTo>
                  <a:lnTo>
                    <a:pt x="244213" y="1896441"/>
                  </a:lnTo>
                  <a:lnTo>
                    <a:pt x="240402" y="1893267"/>
                  </a:lnTo>
                  <a:lnTo>
                    <a:pt x="236592" y="1889776"/>
                  </a:lnTo>
                  <a:lnTo>
                    <a:pt x="232781" y="1886284"/>
                  </a:lnTo>
                  <a:lnTo>
                    <a:pt x="229287" y="1882792"/>
                  </a:lnTo>
                  <a:lnTo>
                    <a:pt x="226112" y="1878666"/>
                  </a:lnTo>
                  <a:lnTo>
                    <a:pt x="222936" y="1874540"/>
                  </a:lnTo>
                  <a:lnTo>
                    <a:pt x="219760" y="1870096"/>
                  </a:lnTo>
                  <a:lnTo>
                    <a:pt x="216902" y="1865652"/>
                  </a:lnTo>
                  <a:lnTo>
                    <a:pt x="214361" y="1861208"/>
                  </a:lnTo>
                  <a:lnTo>
                    <a:pt x="212138" y="1856447"/>
                  </a:lnTo>
                  <a:lnTo>
                    <a:pt x="198165" y="1826927"/>
                  </a:lnTo>
                  <a:lnTo>
                    <a:pt x="184510" y="1797724"/>
                  </a:lnTo>
                  <a:lnTo>
                    <a:pt x="171489" y="1769474"/>
                  </a:lnTo>
                  <a:lnTo>
                    <a:pt x="159421" y="1741541"/>
                  </a:lnTo>
                  <a:lnTo>
                    <a:pt x="147354" y="1714244"/>
                  </a:lnTo>
                  <a:lnTo>
                    <a:pt x="135921" y="1687263"/>
                  </a:lnTo>
                  <a:lnTo>
                    <a:pt x="125124" y="1660917"/>
                  </a:lnTo>
                  <a:lnTo>
                    <a:pt x="114961" y="1634889"/>
                  </a:lnTo>
                  <a:lnTo>
                    <a:pt x="105117" y="1609813"/>
                  </a:lnTo>
                  <a:lnTo>
                    <a:pt x="95589" y="1584737"/>
                  </a:lnTo>
                  <a:lnTo>
                    <a:pt x="87015" y="1560296"/>
                  </a:lnTo>
                  <a:lnTo>
                    <a:pt x="78123" y="1536172"/>
                  </a:lnTo>
                  <a:lnTo>
                    <a:pt x="70184" y="1512683"/>
                  </a:lnTo>
                  <a:lnTo>
                    <a:pt x="62880" y="1489829"/>
                  </a:lnTo>
                  <a:lnTo>
                    <a:pt x="55893" y="1466975"/>
                  </a:lnTo>
                  <a:lnTo>
                    <a:pt x="49224" y="1445073"/>
                  </a:lnTo>
                  <a:lnTo>
                    <a:pt x="43190" y="1423171"/>
                  </a:lnTo>
                  <a:lnTo>
                    <a:pt x="37474" y="1401904"/>
                  </a:lnTo>
                  <a:lnTo>
                    <a:pt x="32393" y="1380955"/>
                  </a:lnTo>
                  <a:lnTo>
                    <a:pt x="27311" y="1360323"/>
                  </a:lnTo>
                  <a:lnTo>
                    <a:pt x="22865" y="1340325"/>
                  </a:lnTo>
                  <a:lnTo>
                    <a:pt x="18737" y="1320646"/>
                  </a:lnTo>
                  <a:lnTo>
                    <a:pt x="15244" y="1301283"/>
                  </a:lnTo>
                  <a:lnTo>
                    <a:pt x="12068" y="1282238"/>
                  </a:lnTo>
                  <a:lnTo>
                    <a:pt x="9210" y="1263828"/>
                  </a:lnTo>
                  <a:lnTo>
                    <a:pt x="6987" y="1245417"/>
                  </a:lnTo>
                  <a:lnTo>
                    <a:pt x="4764" y="1227642"/>
                  </a:lnTo>
                  <a:lnTo>
                    <a:pt x="3176" y="1210184"/>
                  </a:lnTo>
                  <a:lnTo>
                    <a:pt x="1906" y="1192726"/>
                  </a:lnTo>
                  <a:lnTo>
                    <a:pt x="953" y="1175903"/>
                  </a:lnTo>
                  <a:lnTo>
                    <a:pt x="318" y="1159397"/>
                  </a:lnTo>
                  <a:lnTo>
                    <a:pt x="0" y="1143209"/>
                  </a:lnTo>
                  <a:lnTo>
                    <a:pt x="318" y="1127973"/>
                  </a:lnTo>
                  <a:lnTo>
                    <a:pt x="953" y="1113054"/>
                  </a:lnTo>
                  <a:lnTo>
                    <a:pt x="1588" y="1098136"/>
                  </a:lnTo>
                  <a:lnTo>
                    <a:pt x="2858" y="1083534"/>
                  </a:lnTo>
                  <a:lnTo>
                    <a:pt x="4446" y="1069251"/>
                  </a:lnTo>
                  <a:lnTo>
                    <a:pt x="6034" y="1055284"/>
                  </a:lnTo>
                  <a:lnTo>
                    <a:pt x="8257" y="1041953"/>
                  </a:lnTo>
                  <a:lnTo>
                    <a:pt x="10798" y="1028304"/>
                  </a:lnTo>
                  <a:lnTo>
                    <a:pt x="13656" y="1014972"/>
                  </a:lnTo>
                  <a:lnTo>
                    <a:pt x="16832" y="1002275"/>
                  </a:lnTo>
                  <a:lnTo>
                    <a:pt x="20325" y="989579"/>
                  </a:lnTo>
                  <a:lnTo>
                    <a:pt x="23818" y="977199"/>
                  </a:lnTo>
                  <a:lnTo>
                    <a:pt x="27947" y="965138"/>
                  </a:lnTo>
                  <a:lnTo>
                    <a:pt x="32710" y="953393"/>
                  </a:lnTo>
                  <a:lnTo>
                    <a:pt x="37474" y="941966"/>
                  </a:lnTo>
                  <a:lnTo>
                    <a:pt x="42555" y="930539"/>
                  </a:lnTo>
                  <a:lnTo>
                    <a:pt x="47636" y="919429"/>
                  </a:lnTo>
                  <a:lnTo>
                    <a:pt x="53352" y="908955"/>
                  </a:lnTo>
                  <a:lnTo>
                    <a:pt x="59069" y="898797"/>
                  </a:lnTo>
                  <a:lnTo>
                    <a:pt x="65420" y="888640"/>
                  </a:lnTo>
                  <a:lnTo>
                    <a:pt x="71772" y="879117"/>
                  </a:lnTo>
                  <a:lnTo>
                    <a:pt x="78441" y="869595"/>
                  </a:lnTo>
                  <a:lnTo>
                    <a:pt x="85427" y="860390"/>
                  </a:lnTo>
                  <a:lnTo>
                    <a:pt x="92414" y="851819"/>
                  </a:lnTo>
                  <a:lnTo>
                    <a:pt x="99718" y="843567"/>
                  </a:lnTo>
                  <a:lnTo>
                    <a:pt x="107340" y="835314"/>
                  </a:lnTo>
                  <a:lnTo>
                    <a:pt x="114961" y="827696"/>
                  </a:lnTo>
                  <a:lnTo>
                    <a:pt x="122583" y="820078"/>
                  </a:lnTo>
                  <a:lnTo>
                    <a:pt x="130522" y="813094"/>
                  </a:lnTo>
                  <a:lnTo>
                    <a:pt x="138462" y="806429"/>
                  </a:lnTo>
                  <a:lnTo>
                    <a:pt x="146719" y="800080"/>
                  </a:lnTo>
                  <a:lnTo>
                    <a:pt x="154975" y="794049"/>
                  </a:lnTo>
                  <a:lnTo>
                    <a:pt x="163232" y="788653"/>
                  </a:lnTo>
                  <a:lnTo>
                    <a:pt x="171489" y="783257"/>
                  </a:lnTo>
                  <a:lnTo>
                    <a:pt x="179746" y="778179"/>
                  </a:lnTo>
                  <a:lnTo>
                    <a:pt x="188321" y="773417"/>
                  </a:lnTo>
                  <a:lnTo>
                    <a:pt x="196895" y="768973"/>
                  </a:lnTo>
                  <a:lnTo>
                    <a:pt x="205152" y="764530"/>
                  </a:lnTo>
                  <a:lnTo>
                    <a:pt x="213409" y="760403"/>
                  </a:lnTo>
                  <a:lnTo>
                    <a:pt x="221666" y="756912"/>
                  </a:lnTo>
                  <a:lnTo>
                    <a:pt x="229605" y="753420"/>
                  </a:lnTo>
                  <a:lnTo>
                    <a:pt x="237862" y="750246"/>
                  </a:lnTo>
                  <a:lnTo>
                    <a:pt x="245801" y="747389"/>
                  </a:lnTo>
                  <a:lnTo>
                    <a:pt x="254376" y="744532"/>
                  </a:lnTo>
                  <a:lnTo>
                    <a:pt x="269937" y="739771"/>
                  </a:lnTo>
                  <a:lnTo>
                    <a:pt x="285498" y="735645"/>
                  </a:lnTo>
                  <a:lnTo>
                    <a:pt x="300424" y="732470"/>
                  </a:lnTo>
                  <a:lnTo>
                    <a:pt x="315349" y="729931"/>
                  </a:lnTo>
                  <a:lnTo>
                    <a:pt x="329323" y="727709"/>
                  </a:lnTo>
                  <a:lnTo>
                    <a:pt x="342978" y="726439"/>
                  </a:lnTo>
                  <a:lnTo>
                    <a:pt x="355681" y="725170"/>
                  </a:lnTo>
                  <a:lnTo>
                    <a:pt x="368066" y="724535"/>
                  </a:lnTo>
                  <a:lnTo>
                    <a:pt x="379499" y="724218"/>
                  </a:lnTo>
                  <a:lnTo>
                    <a:pt x="389979" y="723900"/>
                  </a:lnTo>
                  <a:close/>
                  <a:moveTo>
                    <a:pt x="691663" y="0"/>
                  </a:moveTo>
                  <a:lnTo>
                    <a:pt x="699930" y="0"/>
                  </a:lnTo>
                  <a:lnTo>
                    <a:pt x="707562" y="0"/>
                  </a:lnTo>
                  <a:lnTo>
                    <a:pt x="715511" y="318"/>
                  </a:lnTo>
                  <a:lnTo>
                    <a:pt x="723143" y="954"/>
                  </a:lnTo>
                  <a:lnTo>
                    <a:pt x="731092" y="1590"/>
                  </a:lnTo>
                  <a:lnTo>
                    <a:pt x="739042" y="2544"/>
                  </a:lnTo>
                  <a:lnTo>
                    <a:pt x="746991" y="3498"/>
                  </a:lnTo>
                  <a:lnTo>
                    <a:pt x="754941" y="4770"/>
                  </a:lnTo>
                  <a:lnTo>
                    <a:pt x="762890" y="6360"/>
                  </a:lnTo>
                  <a:lnTo>
                    <a:pt x="770840" y="8268"/>
                  </a:lnTo>
                  <a:lnTo>
                    <a:pt x="778789" y="10175"/>
                  </a:lnTo>
                  <a:lnTo>
                    <a:pt x="786421" y="12083"/>
                  </a:lnTo>
                  <a:lnTo>
                    <a:pt x="794053" y="14627"/>
                  </a:lnTo>
                  <a:lnTo>
                    <a:pt x="801684" y="16853"/>
                  </a:lnTo>
                  <a:lnTo>
                    <a:pt x="809634" y="19715"/>
                  </a:lnTo>
                  <a:lnTo>
                    <a:pt x="816947" y="22577"/>
                  </a:lnTo>
                  <a:lnTo>
                    <a:pt x="824261" y="25438"/>
                  </a:lnTo>
                  <a:lnTo>
                    <a:pt x="831256" y="28618"/>
                  </a:lnTo>
                  <a:lnTo>
                    <a:pt x="838252" y="32116"/>
                  </a:lnTo>
                  <a:lnTo>
                    <a:pt x="845247" y="35614"/>
                  </a:lnTo>
                  <a:lnTo>
                    <a:pt x="851925" y="39112"/>
                  </a:lnTo>
                  <a:lnTo>
                    <a:pt x="858921" y="42927"/>
                  </a:lnTo>
                  <a:lnTo>
                    <a:pt x="872276" y="51513"/>
                  </a:lnTo>
                  <a:lnTo>
                    <a:pt x="884677" y="60098"/>
                  </a:lnTo>
                  <a:lnTo>
                    <a:pt x="896760" y="69320"/>
                  </a:lnTo>
                  <a:lnTo>
                    <a:pt x="908526" y="79177"/>
                  </a:lnTo>
                  <a:lnTo>
                    <a:pt x="919655" y="89353"/>
                  </a:lnTo>
                  <a:lnTo>
                    <a:pt x="930466" y="100482"/>
                  </a:lnTo>
                  <a:lnTo>
                    <a:pt x="940324" y="111929"/>
                  </a:lnTo>
                  <a:lnTo>
                    <a:pt x="949863" y="123695"/>
                  </a:lnTo>
                  <a:lnTo>
                    <a:pt x="958449" y="135778"/>
                  </a:lnTo>
                  <a:lnTo>
                    <a:pt x="966716" y="148497"/>
                  </a:lnTo>
                  <a:lnTo>
                    <a:pt x="974666" y="161534"/>
                  </a:lnTo>
                  <a:lnTo>
                    <a:pt x="981661" y="174889"/>
                  </a:lnTo>
                  <a:lnTo>
                    <a:pt x="988021" y="188563"/>
                  </a:lnTo>
                  <a:lnTo>
                    <a:pt x="993744" y="202554"/>
                  </a:lnTo>
                  <a:lnTo>
                    <a:pt x="998832" y="217181"/>
                  </a:lnTo>
                  <a:lnTo>
                    <a:pt x="1003284" y="231490"/>
                  </a:lnTo>
                  <a:lnTo>
                    <a:pt x="1007100" y="246435"/>
                  </a:lnTo>
                  <a:lnTo>
                    <a:pt x="1009961" y="261380"/>
                  </a:lnTo>
                  <a:lnTo>
                    <a:pt x="1012187" y="276643"/>
                  </a:lnTo>
                  <a:lnTo>
                    <a:pt x="1013777" y="291906"/>
                  </a:lnTo>
                  <a:lnTo>
                    <a:pt x="1014095" y="299856"/>
                  </a:lnTo>
                  <a:lnTo>
                    <a:pt x="1014413" y="307488"/>
                  </a:lnTo>
                  <a:lnTo>
                    <a:pt x="1014413" y="315119"/>
                  </a:lnTo>
                  <a:lnTo>
                    <a:pt x="1014413" y="323387"/>
                  </a:lnTo>
                  <a:lnTo>
                    <a:pt x="1014095" y="331018"/>
                  </a:lnTo>
                  <a:lnTo>
                    <a:pt x="1013459" y="338968"/>
                  </a:lnTo>
                  <a:lnTo>
                    <a:pt x="1012823" y="346917"/>
                  </a:lnTo>
                  <a:lnTo>
                    <a:pt x="1011869" y="354867"/>
                  </a:lnTo>
                  <a:lnTo>
                    <a:pt x="1010915" y="362498"/>
                  </a:lnTo>
                  <a:lnTo>
                    <a:pt x="1009644" y="370448"/>
                  </a:lnTo>
                  <a:lnTo>
                    <a:pt x="1008054" y="378715"/>
                  </a:lnTo>
                  <a:lnTo>
                    <a:pt x="1006146" y="386665"/>
                  </a:lnTo>
                  <a:lnTo>
                    <a:pt x="1004238" y="394614"/>
                  </a:lnTo>
                  <a:lnTo>
                    <a:pt x="1002330" y="402246"/>
                  </a:lnTo>
                  <a:lnTo>
                    <a:pt x="999786" y="409877"/>
                  </a:lnTo>
                  <a:lnTo>
                    <a:pt x="997560" y="417509"/>
                  </a:lnTo>
                  <a:lnTo>
                    <a:pt x="994698" y="424822"/>
                  </a:lnTo>
                  <a:lnTo>
                    <a:pt x="991837" y="432136"/>
                  </a:lnTo>
                  <a:lnTo>
                    <a:pt x="988975" y="439767"/>
                  </a:lnTo>
                  <a:lnTo>
                    <a:pt x="985795" y="447081"/>
                  </a:lnTo>
                  <a:lnTo>
                    <a:pt x="982297" y="454077"/>
                  </a:lnTo>
                  <a:lnTo>
                    <a:pt x="978799" y="461072"/>
                  </a:lnTo>
                  <a:lnTo>
                    <a:pt x="975302" y="467750"/>
                  </a:lnTo>
                  <a:lnTo>
                    <a:pt x="971486" y="474427"/>
                  </a:lnTo>
                  <a:lnTo>
                    <a:pt x="962900" y="487465"/>
                  </a:lnTo>
                  <a:lnTo>
                    <a:pt x="954315" y="500502"/>
                  </a:lnTo>
                  <a:lnTo>
                    <a:pt x="945093" y="512585"/>
                  </a:lnTo>
                  <a:lnTo>
                    <a:pt x="935236" y="524032"/>
                  </a:lnTo>
                  <a:lnTo>
                    <a:pt x="925061" y="535162"/>
                  </a:lnTo>
                  <a:lnTo>
                    <a:pt x="914249" y="545973"/>
                  </a:lnTo>
                  <a:lnTo>
                    <a:pt x="902484" y="556148"/>
                  </a:lnTo>
                  <a:lnTo>
                    <a:pt x="890719" y="565370"/>
                  </a:lnTo>
                  <a:lnTo>
                    <a:pt x="878635" y="574273"/>
                  </a:lnTo>
                  <a:lnTo>
                    <a:pt x="865916" y="582541"/>
                  </a:lnTo>
                  <a:lnTo>
                    <a:pt x="852879" y="590172"/>
                  </a:lnTo>
                  <a:lnTo>
                    <a:pt x="839524" y="597168"/>
                  </a:lnTo>
                  <a:lnTo>
                    <a:pt x="825851" y="603846"/>
                  </a:lnTo>
                  <a:lnTo>
                    <a:pt x="811859" y="609569"/>
                  </a:lnTo>
                  <a:lnTo>
                    <a:pt x="797232" y="614657"/>
                  </a:lnTo>
                  <a:lnTo>
                    <a:pt x="782923" y="619109"/>
                  </a:lnTo>
                  <a:lnTo>
                    <a:pt x="767978" y="622606"/>
                  </a:lnTo>
                  <a:lnTo>
                    <a:pt x="753033" y="625786"/>
                  </a:lnTo>
                  <a:lnTo>
                    <a:pt x="737770" y="628012"/>
                  </a:lnTo>
                  <a:lnTo>
                    <a:pt x="722507" y="629602"/>
                  </a:lnTo>
                  <a:lnTo>
                    <a:pt x="714557" y="629920"/>
                  </a:lnTo>
                  <a:lnTo>
                    <a:pt x="706926" y="630238"/>
                  </a:lnTo>
                  <a:lnTo>
                    <a:pt x="699294" y="630238"/>
                  </a:lnTo>
                  <a:lnTo>
                    <a:pt x="691027" y="630238"/>
                  </a:lnTo>
                  <a:lnTo>
                    <a:pt x="683395" y="629920"/>
                  </a:lnTo>
                  <a:lnTo>
                    <a:pt x="675446" y="629284"/>
                  </a:lnTo>
                  <a:lnTo>
                    <a:pt x="667496" y="628648"/>
                  </a:lnTo>
                  <a:lnTo>
                    <a:pt x="659547" y="627694"/>
                  </a:lnTo>
                  <a:lnTo>
                    <a:pt x="651915" y="626740"/>
                  </a:lnTo>
                  <a:lnTo>
                    <a:pt x="643966" y="625150"/>
                  </a:lnTo>
                  <a:lnTo>
                    <a:pt x="635698" y="623878"/>
                  </a:lnTo>
                  <a:lnTo>
                    <a:pt x="627749" y="621970"/>
                  </a:lnTo>
                  <a:lnTo>
                    <a:pt x="619799" y="620063"/>
                  </a:lnTo>
                  <a:lnTo>
                    <a:pt x="612167" y="617837"/>
                  </a:lnTo>
                  <a:lnTo>
                    <a:pt x="604536" y="615611"/>
                  </a:lnTo>
                  <a:lnTo>
                    <a:pt x="596904" y="613067"/>
                  </a:lnTo>
                  <a:lnTo>
                    <a:pt x="589591" y="610523"/>
                  </a:lnTo>
                  <a:lnTo>
                    <a:pt x="582277" y="607661"/>
                  </a:lnTo>
                  <a:lnTo>
                    <a:pt x="574646" y="604800"/>
                  </a:lnTo>
                  <a:lnTo>
                    <a:pt x="567332" y="601620"/>
                  </a:lnTo>
                  <a:lnTo>
                    <a:pt x="560337" y="597804"/>
                  </a:lnTo>
                  <a:lnTo>
                    <a:pt x="553341" y="594306"/>
                  </a:lnTo>
                  <a:lnTo>
                    <a:pt x="546663" y="590808"/>
                  </a:lnTo>
                  <a:lnTo>
                    <a:pt x="539986" y="586993"/>
                  </a:lnTo>
                  <a:lnTo>
                    <a:pt x="526949" y="578725"/>
                  </a:lnTo>
                  <a:lnTo>
                    <a:pt x="513911" y="570140"/>
                  </a:lnTo>
                  <a:lnTo>
                    <a:pt x="501828" y="560918"/>
                  </a:lnTo>
                  <a:lnTo>
                    <a:pt x="490381" y="551061"/>
                  </a:lnTo>
                  <a:lnTo>
                    <a:pt x="479252" y="540249"/>
                  </a:lnTo>
                  <a:lnTo>
                    <a:pt x="468440" y="529438"/>
                  </a:lnTo>
                  <a:lnTo>
                    <a:pt x="458265" y="518309"/>
                  </a:lnTo>
                  <a:lnTo>
                    <a:pt x="449043" y="506544"/>
                  </a:lnTo>
                  <a:lnTo>
                    <a:pt x="440140" y="494460"/>
                  </a:lnTo>
                  <a:lnTo>
                    <a:pt x="431872" y="481423"/>
                  </a:lnTo>
                  <a:lnTo>
                    <a:pt x="424241" y="468386"/>
                  </a:lnTo>
                  <a:lnTo>
                    <a:pt x="417245" y="455031"/>
                  </a:lnTo>
                  <a:lnTo>
                    <a:pt x="410568" y="441675"/>
                  </a:lnTo>
                  <a:lnTo>
                    <a:pt x="404844" y="427366"/>
                  </a:lnTo>
                  <a:lnTo>
                    <a:pt x="399756" y="413057"/>
                  </a:lnTo>
                  <a:lnTo>
                    <a:pt x="395305" y="398430"/>
                  </a:lnTo>
                  <a:lnTo>
                    <a:pt x="391489" y="383803"/>
                  </a:lnTo>
                  <a:lnTo>
                    <a:pt x="388627" y="368540"/>
                  </a:lnTo>
                  <a:lnTo>
                    <a:pt x="386401" y="353277"/>
                  </a:lnTo>
                  <a:lnTo>
                    <a:pt x="384811" y="338014"/>
                  </a:lnTo>
                  <a:lnTo>
                    <a:pt x="384493" y="330382"/>
                  </a:lnTo>
                  <a:lnTo>
                    <a:pt x="384175" y="322751"/>
                  </a:lnTo>
                  <a:lnTo>
                    <a:pt x="384175" y="314483"/>
                  </a:lnTo>
                  <a:lnTo>
                    <a:pt x="384175" y="306851"/>
                  </a:lnTo>
                  <a:lnTo>
                    <a:pt x="384493" y="298902"/>
                  </a:lnTo>
                  <a:lnTo>
                    <a:pt x="385129" y="291270"/>
                  </a:lnTo>
                  <a:lnTo>
                    <a:pt x="385765" y="283321"/>
                  </a:lnTo>
                  <a:lnTo>
                    <a:pt x="386719" y="275371"/>
                  </a:lnTo>
                  <a:lnTo>
                    <a:pt x="387673" y="267422"/>
                  </a:lnTo>
                  <a:lnTo>
                    <a:pt x="389263" y="259472"/>
                  </a:lnTo>
                  <a:lnTo>
                    <a:pt x="390535" y="251523"/>
                  </a:lnTo>
                  <a:lnTo>
                    <a:pt x="392443" y="243573"/>
                  </a:lnTo>
                  <a:lnTo>
                    <a:pt x="394351" y="235624"/>
                  </a:lnTo>
                  <a:lnTo>
                    <a:pt x="396577" y="227992"/>
                  </a:lnTo>
                  <a:lnTo>
                    <a:pt x="398802" y="220361"/>
                  </a:lnTo>
                  <a:lnTo>
                    <a:pt x="401346" y="212729"/>
                  </a:lnTo>
                  <a:lnTo>
                    <a:pt x="403890" y="204780"/>
                  </a:lnTo>
                  <a:lnTo>
                    <a:pt x="406752" y="197466"/>
                  </a:lnTo>
                  <a:lnTo>
                    <a:pt x="409614" y="190153"/>
                  </a:lnTo>
                  <a:lnTo>
                    <a:pt x="412794" y="183157"/>
                  </a:lnTo>
                  <a:lnTo>
                    <a:pt x="416609" y="176161"/>
                  </a:lnTo>
                  <a:lnTo>
                    <a:pt x="420107" y="169166"/>
                  </a:lnTo>
                  <a:lnTo>
                    <a:pt x="423605" y="162488"/>
                  </a:lnTo>
                  <a:lnTo>
                    <a:pt x="427421" y="155811"/>
                  </a:lnTo>
                  <a:lnTo>
                    <a:pt x="435688" y="142137"/>
                  </a:lnTo>
                  <a:lnTo>
                    <a:pt x="444274" y="129736"/>
                  </a:lnTo>
                  <a:lnTo>
                    <a:pt x="453495" y="117653"/>
                  </a:lnTo>
                  <a:lnTo>
                    <a:pt x="463352" y="105888"/>
                  </a:lnTo>
                  <a:lnTo>
                    <a:pt x="474164" y="94758"/>
                  </a:lnTo>
                  <a:lnTo>
                    <a:pt x="484975" y="83947"/>
                  </a:lnTo>
                  <a:lnTo>
                    <a:pt x="496104" y="74090"/>
                  </a:lnTo>
                  <a:lnTo>
                    <a:pt x="507870" y="64550"/>
                  </a:lnTo>
                  <a:lnTo>
                    <a:pt x="519953" y="55965"/>
                  </a:lnTo>
                  <a:lnTo>
                    <a:pt x="532990" y="47697"/>
                  </a:lnTo>
                  <a:lnTo>
                    <a:pt x="546027" y="39748"/>
                  </a:lnTo>
                  <a:lnTo>
                    <a:pt x="559383" y="32752"/>
                  </a:lnTo>
                  <a:lnTo>
                    <a:pt x="572738" y="26392"/>
                  </a:lnTo>
                  <a:lnTo>
                    <a:pt x="587047" y="20669"/>
                  </a:lnTo>
                  <a:lnTo>
                    <a:pt x="601356" y="15581"/>
                  </a:lnTo>
                  <a:lnTo>
                    <a:pt x="615983" y="11129"/>
                  </a:lnTo>
                  <a:lnTo>
                    <a:pt x="630610" y="7314"/>
                  </a:lnTo>
                  <a:lnTo>
                    <a:pt x="645873" y="4452"/>
                  </a:lnTo>
                  <a:lnTo>
                    <a:pt x="661137" y="2226"/>
                  </a:lnTo>
                  <a:lnTo>
                    <a:pt x="676400" y="636"/>
                  </a:lnTo>
                  <a:lnTo>
                    <a:pt x="684031" y="318"/>
                  </a:lnTo>
                  <a:lnTo>
                    <a:pt x="69166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78" name="KSO_Shape"/>
            <p:cNvSpPr>
              <a:spLocks/>
            </p:cNvSpPr>
            <p:nvPr/>
          </p:nvSpPr>
          <p:spPr bwMode="auto">
            <a:xfrm flipH="1">
              <a:off x="3501437" y="2959680"/>
              <a:ext cx="277812" cy="631391"/>
            </a:xfrm>
            <a:custGeom>
              <a:avLst/>
              <a:gdLst/>
              <a:ahLst/>
              <a:cxnLst/>
              <a:rect l="0" t="0" r="r" b="b"/>
              <a:pathLst>
                <a:path w="1397000" h="3173413">
                  <a:moveTo>
                    <a:pt x="389979" y="723900"/>
                  </a:moveTo>
                  <a:lnTo>
                    <a:pt x="405857" y="724218"/>
                  </a:lnTo>
                  <a:lnTo>
                    <a:pt x="419513" y="724852"/>
                  </a:lnTo>
                  <a:lnTo>
                    <a:pt x="423959" y="724535"/>
                  </a:lnTo>
                  <a:lnTo>
                    <a:pt x="428405" y="724535"/>
                  </a:lnTo>
                  <a:lnTo>
                    <a:pt x="969230" y="724535"/>
                  </a:lnTo>
                  <a:lnTo>
                    <a:pt x="973677" y="724535"/>
                  </a:lnTo>
                  <a:lnTo>
                    <a:pt x="978123" y="724852"/>
                  </a:lnTo>
                  <a:lnTo>
                    <a:pt x="991461" y="724218"/>
                  </a:lnTo>
                  <a:lnTo>
                    <a:pt x="1007339" y="723900"/>
                  </a:lnTo>
                  <a:lnTo>
                    <a:pt x="1023853" y="724218"/>
                  </a:lnTo>
                  <a:lnTo>
                    <a:pt x="1041637" y="725170"/>
                  </a:lnTo>
                  <a:lnTo>
                    <a:pt x="1051164" y="725805"/>
                  </a:lnTo>
                  <a:lnTo>
                    <a:pt x="1061009" y="727074"/>
                  </a:lnTo>
                  <a:lnTo>
                    <a:pt x="1071171" y="728344"/>
                  </a:lnTo>
                  <a:lnTo>
                    <a:pt x="1082286" y="729931"/>
                  </a:lnTo>
                  <a:lnTo>
                    <a:pt x="1093084" y="731835"/>
                  </a:lnTo>
                  <a:lnTo>
                    <a:pt x="1104199" y="734057"/>
                  </a:lnTo>
                  <a:lnTo>
                    <a:pt x="1115631" y="736914"/>
                  </a:lnTo>
                  <a:lnTo>
                    <a:pt x="1127064" y="739771"/>
                  </a:lnTo>
                  <a:lnTo>
                    <a:pt x="1139132" y="743263"/>
                  </a:lnTo>
                  <a:lnTo>
                    <a:pt x="1151199" y="747389"/>
                  </a:lnTo>
                  <a:lnTo>
                    <a:pt x="1163585" y="751833"/>
                  </a:lnTo>
                  <a:lnTo>
                    <a:pt x="1175652" y="756912"/>
                  </a:lnTo>
                  <a:lnTo>
                    <a:pt x="1188355" y="762308"/>
                  </a:lnTo>
                  <a:lnTo>
                    <a:pt x="1201058" y="768656"/>
                  </a:lnTo>
                  <a:lnTo>
                    <a:pt x="1213443" y="775639"/>
                  </a:lnTo>
                  <a:lnTo>
                    <a:pt x="1225829" y="782940"/>
                  </a:lnTo>
                  <a:lnTo>
                    <a:pt x="1238214" y="791193"/>
                  </a:lnTo>
                  <a:lnTo>
                    <a:pt x="1250917" y="800080"/>
                  </a:lnTo>
                  <a:lnTo>
                    <a:pt x="1262985" y="809920"/>
                  </a:lnTo>
                  <a:lnTo>
                    <a:pt x="1274735" y="820713"/>
                  </a:lnTo>
                  <a:lnTo>
                    <a:pt x="1286167" y="831822"/>
                  </a:lnTo>
                  <a:lnTo>
                    <a:pt x="1291884" y="837536"/>
                  </a:lnTo>
                  <a:lnTo>
                    <a:pt x="1297600" y="843567"/>
                  </a:lnTo>
                  <a:lnTo>
                    <a:pt x="1303316" y="849598"/>
                  </a:lnTo>
                  <a:lnTo>
                    <a:pt x="1308715" y="855946"/>
                  </a:lnTo>
                  <a:lnTo>
                    <a:pt x="1313796" y="862612"/>
                  </a:lnTo>
                  <a:lnTo>
                    <a:pt x="1318877" y="869277"/>
                  </a:lnTo>
                  <a:lnTo>
                    <a:pt x="1323959" y="876578"/>
                  </a:lnTo>
                  <a:lnTo>
                    <a:pt x="1328722" y="883879"/>
                  </a:lnTo>
                  <a:lnTo>
                    <a:pt x="1333486" y="891179"/>
                  </a:lnTo>
                  <a:lnTo>
                    <a:pt x="1337932" y="898480"/>
                  </a:lnTo>
                  <a:lnTo>
                    <a:pt x="1342378" y="906098"/>
                  </a:lnTo>
                  <a:lnTo>
                    <a:pt x="1346824" y="914033"/>
                  </a:lnTo>
                  <a:lnTo>
                    <a:pt x="1350952" y="922286"/>
                  </a:lnTo>
                  <a:lnTo>
                    <a:pt x="1355081" y="930539"/>
                  </a:lnTo>
                  <a:lnTo>
                    <a:pt x="1360162" y="941966"/>
                  </a:lnTo>
                  <a:lnTo>
                    <a:pt x="1364925" y="953393"/>
                  </a:lnTo>
                  <a:lnTo>
                    <a:pt x="1369054" y="965138"/>
                  </a:lnTo>
                  <a:lnTo>
                    <a:pt x="1373182" y="977199"/>
                  </a:lnTo>
                  <a:lnTo>
                    <a:pt x="1376993" y="989579"/>
                  </a:lnTo>
                  <a:lnTo>
                    <a:pt x="1380486" y="1002275"/>
                  </a:lnTo>
                  <a:lnTo>
                    <a:pt x="1383662" y="1014972"/>
                  </a:lnTo>
                  <a:lnTo>
                    <a:pt x="1386520" y="1028304"/>
                  </a:lnTo>
                  <a:lnTo>
                    <a:pt x="1389061" y="1041953"/>
                  </a:lnTo>
                  <a:lnTo>
                    <a:pt x="1390966" y="1055284"/>
                  </a:lnTo>
                  <a:lnTo>
                    <a:pt x="1392872" y="1069251"/>
                  </a:lnTo>
                  <a:lnTo>
                    <a:pt x="1394460" y="1083534"/>
                  </a:lnTo>
                  <a:lnTo>
                    <a:pt x="1395730" y="1098136"/>
                  </a:lnTo>
                  <a:lnTo>
                    <a:pt x="1396365" y="1113054"/>
                  </a:lnTo>
                  <a:lnTo>
                    <a:pt x="1397000" y="1127973"/>
                  </a:lnTo>
                  <a:lnTo>
                    <a:pt x="1397000" y="1143209"/>
                  </a:lnTo>
                  <a:lnTo>
                    <a:pt x="1397000" y="1159397"/>
                  </a:lnTo>
                  <a:lnTo>
                    <a:pt x="1396365" y="1175903"/>
                  </a:lnTo>
                  <a:lnTo>
                    <a:pt x="1395412" y="1192726"/>
                  </a:lnTo>
                  <a:lnTo>
                    <a:pt x="1394142" y="1210184"/>
                  </a:lnTo>
                  <a:lnTo>
                    <a:pt x="1392554" y="1227642"/>
                  </a:lnTo>
                  <a:lnTo>
                    <a:pt x="1390331" y="1245417"/>
                  </a:lnTo>
                  <a:lnTo>
                    <a:pt x="1388108" y="1263828"/>
                  </a:lnTo>
                  <a:lnTo>
                    <a:pt x="1385250" y="1282238"/>
                  </a:lnTo>
                  <a:lnTo>
                    <a:pt x="1382074" y="1301283"/>
                  </a:lnTo>
                  <a:lnTo>
                    <a:pt x="1378263" y="1320646"/>
                  </a:lnTo>
                  <a:lnTo>
                    <a:pt x="1374453" y="1340325"/>
                  </a:lnTo>
                  <a:lnTo>
                    <a:pt x="1370007" y="1360323"/>
                  </a:lnTo>
                  <a:lnTo>
                    <a:pt x="1365243" y="1380955"/>
                  </a:lnTo>
                  <a:lnTo>
                    <a:pt x="1359844" y="1401904"/>
                  </a:lnTo>
                  <a:lnTo>
                    <a:pt x="1354446" y="1423171"/>
                  </a:lnTo>
                  <a:lnTo>
                    <a:pt x="1347777" y="1445073"/>
                  </a:lnTo>
                  <a:lnTo>
                    <a:pt x="1341425" y="1466975"/>
                  </a:lnTo>
                  <a:lnTo>
                    <a:pt x="1334438" y="1489829"/>
                  </a:lnTo>
                  <a:lnTo>
                    <a:pt x="1326817" y="1512683"/>
                  </a:lnTo>
                  <a:lnTo>
                    <a:pt x="1319195" y="1536172"/>
                  </a:lnTo>
                  <a:lnTo>
                    <a:pt x="1310621" y="1560296"/>
                  </a:lnTo>
                  <a:lnTo>
                    <a:pt x="1302046" y="1584737"/>
                  </a:lnTo>
                  <a:lnTo>
                    <a:pt x="1292201" y="1609813"/>
                  </a:lnTo>
                  <a:lnTo>
                    <a:pt x="1282357" y="1634889"/>
                  </a:lnTo>
                  <a:lnTo>
                    <a:pt x="1272194" y="1660917"/>
                  </a:lnTo>
                  <a:lnTo>
                    <a:pt x="1261397" y="1687263"/>
                  </a:lnTo>
                  <a:lnTo>
                    <a:pt x="1250282" y="1714244"/>
                  </a:lnTo>
                  <a:lnTo>
                    <a:pt x="1237897" y="1741541"/>
                  </a:lnTo>
                  <a:lnTo>
                    <a:pt x="1225829" y="1769474"/>
                  </a:lnTo>
                  <a:lnTo>
                    <a:pt x="1212808" y="1797724"/>
                  </a:lnTo>
                  <a:lnTo>
                    <a:pt x="1199470" y="1826927"/>
                  </a:lnTo>
                  <a:lnTo>
                    <a:pt x="1185180" y="1856447"/>
                  </a:lnTo>
                  <a:lnTo>
                    <a:pt x="1182957" y="1861208"/>
                  </a:lnTo>
                  <a:lnTo>
                    <a:pt x="1180416" y="1865652"/>
                  </a:lnTo>
                  <a:lnTo>
                    <a:pt x="1177558" y="1870096"/>
                  </a:lnTo>
                  <a:lnTo>
                    <a:pt x="1174382" y="1874540"/>
                  </a:lnTo>
                  <a:lnTo>
                    <a:pt x="1171206" y="1878666"/>
                  </a:lnTo>
                  <a:lnTo>
                    <a:pt x="1168031" y="1882792"/>
                  </a:lnTo>
                  <a:lnTo>
                    <a:pt x="1164537" y="1886284"/>
                  </a:lnTo>
                  <a:lnTo>
                    <a:pt x="1160726" y="1889776"/>
                  </a:lnTo>
                  <a:lnTo>
                    <a:pt x="1156916" y="1893267"/>
                  </a:lnTo>
                  <a:lnTo>
                    <a:pt x="1153105" y="1896441"/>
                  </a:lnTo>
                  <a:lnTo>
                    <a:pt x="1148976" y="1899298"/>
                  </a:lnTo>
                  <a:lnTo>
                    <a:pt x="1144848" y="1902155"/>
                  </a:lnTo>
                  <a:lnTo>
                    <a:pt x="1140719" y="1904694"/>
                  </a:lnTo>
                  <a:lnTo>
                    <a:pt x="1136273" y="1907234"/>
                  </a:lnTo>
                  <a:lnTo>
                    <a:pt x="1131510" y="1909456"/>
                  </a:lnTo>
                  <a:lnTo>
                    <a:pt x="1126746" y="1911360"/>
                  </a:lnTo>
                  <a:lnTo>
                    <a:pt x="1105151" y="1731702"/>
                  </a:lnTo>
                  <a:lnTo>
                    <a:pt x="1105151" y="1469197"/>
                  </a:lnTo>
                  <a:lnTo>
                    <a:pt x="1114043" y="1442851"/>
                  </a:lnTo>
                  <a:lnTo>
                    <a:pt x="1122300" y="1416823"/>
                  </a:lnTo>
                  <a:lnTo>
                    <a:pt x="1129922" y="1391747"/>
                  </a:lnTo>
                  <a:lnTo>
                    <a:pt x="1137226" y="1367623"/>
                  </a:lnTo>
                  <a:lnTo>
                    <a:pt x="1143260" y="1344452"/>
                  </a:lnTo>
                  <a:lnTo>
                    <a:pt x="1148976" y="1322233"/>
                  </a:lnTo>
                  <a:lnTo>
                    <a:pt x="1153740" y="1300331"/>
                  </a:lnTo>
                  <a:lnTo>
                    <a:pt x="1158186" y="1280016"/>
                  </a:lnTo>
                  <a:lnTo>
                    <a:pt x="1161997" y="1259701"/>
                  </a:lnTo>
                  <a:lnTo>
                    <a:pt x="1165172" y="1240656"/>
                  </a:lnTo>
                  <a:lnTo>
                    <a:pt x="1167713" y="1222563"/>
                  </a:lnTo>
                  <a:lnTo>
                    <a:pt x="1169936" y="1205105"/>
                  </a:lnTo>
                  <a:lnTo>
                    <a:pt x="1171524" y="1188282"/>
                  </a:lnTo>
                  <a:lnTo>
                    <a:pt x="1172477" y="1172729"/>
                  </a:lnTo>
                  <a:lnTo>
                    <a:pt x="1173112" y="1157493"/>
                  </a:lnTo>
                  <a:lnTo>
                    <a:pt x="1173112" y="1143209"/>
                  </a:lnTo>
                  <a:lnTo>
                    <a:pt x="1173112" y="1132734"/>
                  </a:lnTo>
                  <a:lnTo>
                    <a:pt x="1172794" y="1122894"/>
                  </a:lnTo>
                  <a:lnTo>
                    <a:pt x="1172159" y="1113372"/>
                  </a:lnTo>
                  <a:lnTo>
                    <a:pt x="1171524" y="1104484"/>
                  </a:lnTo>
                  <a:lnTo>
                    <a:pt x="1170571" y="1095596"/>
                  </a:lnTo>
                  <a:lnTo>
                    <a:pt x="1169619" y="1087343"/>
                  </a:lnTo>
                  <a:lnTo>
                    <a:pt x="1168348" y="1079726"/>
                  </a:lnTo>
                  <a:lnTo>
                    <a:pt x="1166760" y="1072107"/>
                  </a:lnTo>
                  <a:lnTo>
                    <a:pt x="1165490" y="1065124"/>
                  </a:lnTo>
                  <a:lnTo>
                    <a:pt x="1163902" y="1058459"/>
                  </a:lnTo>
                  <a:lnTo>
                    <a:pt x="1161997" y="1052110"/>
                  </a:lnTo>
                  <a:lnTo>
                    <a:pt x="1160091" y="1046079"/>
                  </a:lnTo>
                  <a:lnTo>
                    <a:pt x="1156280" y="1034970"/>
                  </a:lnTo>
                  <a:lnTo>
                    <a:pt x="1152152" y="1025130"/>
                  </a:lnTo>
                  <a:lnTo>
                    <a:pt x="1147706" y="1016559"/>
                  </a:lnTo>
                  <a:lnTo>
                    <a:pt x="1143260" y="1008941"/>
                  </a:lnTo>
                  <a:lnTo>
                    <a:pt x="1138496" y="1001958"/>
                  </a:lnTo>
                  <a:lnTo>
                    <a:pt x="1133733" y="995927"/>
                  </a:lnTo>
                  <a:lnTo>
                    <a:pt x="1128334" y="990531"/>
                  </a:lnTo>
                  <a:lnTo>
                    <a:pt x="1123253" y="985135"/>
                  </a:lnTo>
                  <a:lnTo>
                    <a:pt x="1117854" y="980374"/>
                  </a:lnTo>
                  <a:lnTo>
                    <a:pt x="1112456" y="976247"/>
                  </a:lnTo>
                  <a:lnTo>
                    <a:pt x="1108645" y="973390"/>
                  </a:lnTo>
                  <a:lnTo>
                    <a:pt x="1104516" y="970851"/>
                  </a:lnTo>
                  <a:lnTo>
                    <a:pt x="1100388" y="968629"/>
                  </a:lnTo>
                  <a:lnTo>
                    <a:pt x="1095942" y="966407"/>
                  </a:lnTo>
                  <a:lnTo>
                    <a:pt x="1086732" y="962281"/>
                  </a:lnTo>
                  <a:lnTo>
                    <a:pt x="1076887" y="958789"/>
                  </a:lnTo>
                  <a:lnTo>
                    <a:pt x="1076887" y="1218437"/>
                  </a:lnTo>
                  <a:lnTo>
                    <a:pt x="1076887" y="1545377"/>
                  </a:lnTo>
                  <a:lnTo>
                    <a:pt x="1076887" y="1733289"/>
                  </a:lnTo>
                  <a:lnTo>
                    <a:pt x="1099753" y="1918661"/>
                  </a:lnTo>
                  <a:lnTo>
                    <a:pt x="1228052" y="2979788"/>
                  </a:lnTo>
                  <a:lnTo>
                    <a:pt x="1228687" y="2988676"/>
                  </a:lnTo>
                  <a:lnTo>
                    <a:pt x="1229005" y="2997564"/>
                  </a:lnTo>
                  <a:lnTo>
                    <a:pt x="1229005" y="3006134"/>
                  </a:lnTo>
                  <a:lnTo>
                    <a:pt x="1228687" y="3014704"/>
                  </a:lnTo>
                  <a:lnTo>
                    <a:pt x="1227734" y="3023275"/>
                  </a:lnTo>
                  <a:lnTo>
                    <a:pt x="1226464" y="3031527"/>
                  </a:lnTo>
                  <a:lnTo>
                    <a:pt x="1224558" y="3040098"/>
                  </a:lnTo>
                  <a:lnTo>
                    <a:pt x="1222653" y="3048351"/>
                  </a:lnTo>
                  <a:lnTo>
                    <a:pt x="1220112" y="3056286"/>
                  </a:lnTo>
                  <a:lnTo>
                    <a:pt x="1217254" y="3063904"/>
                  </a:lnTo>
                  <a:lnTo>
                    <a:pt x="1213761" y="3071522"/>
                  </a:lnTo>
                  <a:lnTo>
                    <a:pt x="1210268" y="3079140"/>
                  </a:lnTo>
                  <a:lnTo>
                    <a:pt x="1206457" y="3086441"/>
                  </a:lnTo>
                  <a:lnTo>
                    <a:pt x="1202011" y="3093741"/>
                  </a:lnTo>
                  <a:lnTo>
                    <a:pt x="1197565" y="3100724"/>
                  </a:lnTo>
                  <a:lnTo>
                    <a:pt x="1192484" y="3107073"/>
                  </a:lnTo>
                  <a:lnTo>
                    <a:pt x="1187085" y="3113739"/>
                  </a:lnTo>
                  <a:lnTo>
                    <a:pt x="1181369" y="3119770"/>
                  </a:lnTo>
                  <a:lnTo>
                    <a:pt x="1175652" y="3125483"/>
                  </a:lnTo>
                  <a:lnTo>
                    <a:pt x="1169301" y="3131197"/>
                  </a:lnTo>
                  <a:lnTo>
                    <a:pt x="1162949" y="3136275"/>
                  </a:lnTo>
                  <a:lnTo>
                    <a:pt x="1156280" y="3141354"/>
                  </a:lnTo>
                  <a:lnTo>
                    <a:pt x="1149611" y="3146433"/>
                  </a:lnTo>
                  <a:lnTo>
                    <a:pt x="1142307" y="3150559"/>
                  </a:lnTo>
                  <a:lnTo>
                    <a:pt x="1135003" y="3154685"/>
                  </a:lnTo>
                  <a:lnTo>
                    <a:pt x="1127064" y="3158177"/>
                  </a:lnTo>
                  <a:lnTo>
                    <a:pt x="1119125" y="3161669"/>
                  </a:lnTo>
                  <a:lnTo>
                    <a:pt x="1111185" y="3164525"/>
                  </a:lnTo>
                  <a:lnTo>
                    <a:pt x="1102928" y="3167065"/>
                  </a:lnTo>
                  <a:lnTo>
                    <a:pt x="1094671" y="3169287"/>
                  </a:lnTo>
                  <a:lnTo>
                    <a:pt x="1085779" y="3170874"/>
                  </a:lnTo>
                  <a:lnTo>
                    <a:pt x="1076887" y="3172143"/>
                  </a:lnTo>
                  <a:lnTo>
                    <a:pt x="1067995" y="3173096"/>
                  </a:lnTo>
                  <a:lnTo>
                    <a:pt x="1059421" y="3173413"/>
                  </a:lnTo>
                  <a:lnTo>
                    <a:pt x="1050529" y="3173413"/>
                  </a:lnTo>
                  <a:lnTo>
                    <a:pt x="1041955" y="3172778"/>
                  </a:lnTo>
                  <a:lnTo>
                    <a:pt x="1033380" y="3171826"/>
                  </a:lnTo>
                  <a:lnTo>
                    <a:pt x="1025123" y="3170556"/>
                  </a:lnTo>
                  <a:lnTo>
                    <a:pt x="1016549" y="3168969"/>
                  </a:lnTo>
                  <a:lnTo>
                    <a:pt x="1008292" y="3166747"/>
                  </a:lnTo>
                  <a:lnTo>
                    <a:pt x="1000353" y="3164208"/>
                  </a:lnTo>
                  <a:lnTo>
                    <a:pt x="992731" y="3161351"/>
                  </a:lnTo>
                  <a:lnTo>
                    <a:pt x="985109" y="3158177"/>
                  </a:lnTo>
                  <a:lnTo>
                    <a:pt x="977487" y="3154368"/>
                  </a:lnTo>
                  <a:lnTo>
                    <a:pt x="970183" y="3150559"/>
                  </a:lnTo>
                  <a:lnTo>
                    <a:pt x="962879" y="3146433"/>
                  </a:lnTo>
                  <a:lnTo>
                    <a:pt x="955892" y="3141354"/>
                  </a:lnTo>
                  <a:lnTo>
                    <a:pt x="949541" y="3136275"/>
                  </a:lnTo>
                  <a:lnTo>
                    <a:pt x="943190" y="3131197"/>
                  </a:lnTo>
                  <a:lnTo>
                    <a:pt x="936838" y="3125483"/>
                  </a:lnTo>
                  <a:lnTo>
                    <a:pt x="931122" y="3119770"/>
                  </a:lnTo>
                  <a:lnTo>
                    <a:pt x="925406" y="3113739"/>
                  </a:lnTo>
                  <a:lnTo>
                    <a:pt x="920324" y="3107390"/>
                  </a:lnTo>
                  <a:lnTo>
                    <a:pt x="915243" y="3100724"/>
                  </a:lnTo>
                  <a:lnTo>
                    <a:pt x="910162" y="3093741"/>
                  </a:lnTo>
                  <a:lnTo>
                    <a:pt x="906034" y="3086123"/>
                  </a:lnTo>
                  <a:lnTo>
                    <a:pt x="901905" y="3078823"/>
                  </a:lnTo>
                  <a:lnTo>
                    <a:pt x="898412" y="3071205"/>
                  </a:lnTo>
                  <a:lnTo>
                    <a:pt x="894919" y="3063587"/>
                  </a:lnTo>
                  <a:lnTo>
                    <a:pt x="892060" y="3055334"/>
                  </a:lnTo>
                  <a:lnTo>
                    <a:pt x="889520" y="3047081"/>
                  </a:lnTo>
                  <a:lnTo>
                    <a:pt x="887614" y="3038828"/>
                  </a:lnTo>
                  <a:lnTo>
                    <a:pt x="885709" y="3029940"/>
                  </a:lnTo>
                  <a:lnTo>
                    <a:pt x="884439" y="3021053"/>
                  </a:lnTo>
                  <a:lnTo>
                    <a:pt x="748518" y="1897076"/>
                  </a:lnTo>
                  <a:lnTo>
                    <a:pt x="649118" y="1897076"/>
                  </a:lnTo>
                  <a:lnTo>
                    <a:pt x="512879" y="3021053"/>
                  </a:lnTo>
                  <a:lnTo>
                    <a:pt x="511609" y="3029940"/>
                  </a:lnTo>
                  <a:lnTo>
                    <a:pt x="510021" y="3038828"/>
                  </a:lnTo>
                  <a:lnTo>
                    <a:pt x="507798" y="3047081"/>
                  </a:lnTo>
                  <a:lnTo>
                    <a:pt x="505258" y="3055334"/>
                  </a:lnTo>
                  <a:lnTo>
                    <a:pt x="502399" y="3063587"/>
                  </a:lnTo>
                  <a:lnTo>
                    <a:pt x="498906" y="3071205"/>
                  </a:lnTo>
                  <a:lnTo>
                    <a:pt x="495413" y="3078823"/>
                  </a:lnTo>
                  <a:lnTo>
                    <a:pt x="491284" y="3086123"/>
                  </a:lnTo>
                  <a:lnTo>
                    <a:pt x="487156" y="3093741"/>
                  </a:lnTo>
                  <a:lnTo>
                    <a:pt x="482392" y="3100724"/>
                  </a:lnTo>
                  <a:lnTo>
                    <a:pt x="477311" y="3107390"/>
                  </a:lnTo>
                  <a:lnTo>
                    <a:pt x="472230" y="3113739"/>
                  </a:lnTo>
                  <a:lnTo>
                    <a:pt x="466196" y="3119770"/>
                  </a:lnTo>
                  <a:lnTo>
                    <a:pt x="460480" y="3125483"/>
                  </a:lnTo>
                  <a:lnTo>
                    <a:pt x="454446" y="3131197"/>
                  </a:lnTo>
                  <a:lnTo>
                    <a:pt x="447777" y="3136275"/>
                  </a:lnTo>
                  <a:lnTo>
                    <a:pt x="441426" y="3141354"/>
                  </a:lnTo>
                  <a:lnTo>
                    <a:pt x="434439" y="3146433"/>
                  </a:lnTo>
                  <a:lnTo>
                    <a:pt x="427452" y="3150559"/>
                  </a:lnTo>
                  <a:lnTo>
                    <a:pt x="420148" y="3154368"/>
                  </a:lnTo>
                  <a:lnTo>
                    <a:pt x="412209" y="3158177"/>
                  </a:lnTo>
                  <a:lnTo>
                    <a:pt x="404587" y="3161351"/>
                  </a:lnTo>
                  <a:lnTo>
                    <a:pt x="396965" y="3164208"/>
                  </a:lnTo>
                  <a:lnTo>
                    <a:pt x="389026" y="3166747"/>
                  </a:lnTo>
                  <a:lnTo>
                    <a:pt x="380769" y="3168969"/>
                  </a:lnTo>
                  <a:lnTo>
                    <a:pt x="372512" y="3170556"/>
                  </a:lnTo>
                  <a:lnTo>
                    <a:pt x="364256" y="3171826"/>
                  </a:lnTo>
                  <a:lnTo>
                    <a:pt x="355363" y="3172778"/>
                  </a:lnTo>
                  <a:lnTo>
                    <a:pt x="346789" y="3173413"/>
                  </a:lnTo>
                  <a:lnTo>
                    <a:pt x="338215" y="3173413"/>
                  </a:lnTo>
                  <a:lnTo>
                    <a:pt x="329323" y="3173096"/>
                  </a:lnTo>
                  <a:lnTo>
                    <a:pt x="320431" y="3172143"/>
                  </a:lnTo>
                  <a:lnTo>
                    <a:pt x="311856" y="3170874"/>
                  </a:lnTo>
                  <a:lnTo>
                    <a:pt x="302964" y="3169287"/>
                  </a:lnTo>
                  <a:lnTo>
                    <a:pt x="294390" y="3167065"/>
                  </a:lnTo>
                  <a:lnTo>
                    <a:pt x="286133" y="3164525"/>
                  </a:lnTo>
                  <a:lnTo>
                    <a:pt x="278193" y="3161669"/>
                  </a:lnTo>
                  <a:lnTo>
                    <a:pt x="270254" y="3158177"/>
                  </a:lnTo>
                  <a:lnTo>
                    <a:pt x="262632" y="3154685"/>
                  </a:lnTo>
                  <a:lnTo>
                    <a:pt x="255328" y="3150559"/>
                  </a:lnTo>
                  <a:lnTo>
                    <a:pt x="248024" y="3146433"/>
                  </a:lnTo>
                  <a:lnTo>
                    <a:pt x="241038" y="3141354"/>
                  </a:lnTo>
                  <a:lnTo>
                    <a:pt x="234369" y="3136275"/>
                  </a:lnTo>
                  <a:lnTo>
                    <a:pt x="228017" y="3131197"/>
                  </a:lnTo>
                  <a:lnTo>
                    <a:pt x="221666" y="3125483"/>
                  </a:lnTo>
                  <a:lnTo>
                    <a:pt x="215949" y="3119770"/>
                  </a:lnTo>
                  <a:lnTo>
                    <a:pt x="210551" y="3113739"/>
                  </a:lnTo>
                  <a:lnTo>
                    <a:pt x="205152" y="3107073"/>
                  </a:lnTo>
                  <a:lnTo>
                    <a:pt x="200071" y="3100724"/>
                  </a:lnTo>
                  <a:lnTo>
                    <a:pt x="195625" y="3093741"/>
                  </a:lnTo>
                  <a:lnTo>
                    <a:pt x="190861" y="3086441"/>
                  </a:lnTo>
                  <a:lnTo>
                    <a:pt x="187050" y="3079140"/>
                  </a:lnTo>
                  <a:lnTo>
                    <a:pt x="183557" y="3071522"/>
                  </a:lnTo>
                  <a:lnTo>
                    <a:pt x="180064" y="3063904"/>
                  </a:lnTo>
                  <a:lnTo>
                    <a:pt x="177206" y="3056286"/>
                  </a:lnTo>
                  <a:lnTo>
                    <a:pt x="174665" y="3048351"/>
                  </a:lnTo>
                  <a:lnTo>
                    <a:pt x="172760" y="3040098"/>
                  </a:lnTo>
                  <a:lnTo>
                    <a:pt x="170854" y="3031527"/>
                  </a:lnTo>
                  <a:lnTo>
                    <a:pt x="169584" y="3023275"/>
                  </a:lnTo>
                  <a:lnTo>
                    <a:pt x="168631" y="3014704"/>
                  </a:lnTo>
                  <a:lnTo>
                    <a:pt x="168313" y="3006134"/>
                  </a:lnTo>
                  <a:lnTo>
                    <a:pt x="168313" y="2997564"/>
                  </a:lnTo>
                  <a:lnTo>
                    <a:pt x="168631" y="2988676"/>
                  </a:lnTo>
                  <a:lnTo>
                    <a:pt x="169584" y="2979788"/>
                  </a:lnTo>
                  <a:lnTo>
                    <a:pt x="297565" y="1918661"/>
                  </a:lnTo>
                  <a:lnTo>
                    <a:pt x="320431" y="1733289"/>
                  </a:lnTo>
                  <a:lnTo>
                    <a:pt x="320431" y="1545695"/>
                  </a:lnTo>
                  <a:lnTo>
                    <a:pt x="320431" y="1218437"/>
                  </a:lnTo>
                  <a:lnTo>
                    <a:pt x="320431" y="958472"/>
                  </a:lnTo>
                  <a:lnTo>
                    <a:pt x="315032" y="960376"/>
                  </a:lnTo>
                  <a:lnTo>
                    <a:pt x="309633" y="962598"/>
                  </a:lnTo>
                  <a:lnTo>
                    <a:pt x="299788" y="967360"/>
                  </a:lnTo>
                  <a:lnTo>
                    <a:pt x="295025" y="969899"/>
                  </a:lnTo>
                  <a:lnTo>
                    <a:pt x="290579" y="972438"/>
                  </a:lnTo>
                  <a:lnTo>
                    <a:pt x="286450" y="975295"/>
                  </a:lnTo>
                  <a:lnTo>
                    <a:pt x="282004" y="978152"/>
                  </a:lnTo>
                  <a:lnTo>
                    <a:pt x="277876" y="981326"/>
                  </a:lnTo>
                  <a:lnTo>
                    <a:pt x="274065" y="984817"/>
                  </a:lnTo>
                  <a:lnTo>
                    <a:pt x="270254" y="988944"/>
                  </a:lnTo>
                  <a:lnTo>
                    <a:pt x="266443" y="993070"/>
                  </a:lnTo>
                  <a:lnTo>
                    <a:pt x="262632" y="997514"/>
                  </a:lnTo>
                  <a:lnTo>
                    <a:pt x="259139" y="1002275"/>
                  </a:lnTo>
                  <a:lnTo>
                    <a:pt x="255646" y="1007354"/>
                  </a:lnTo>
                  <a:lnTo>
                    <a:pt x="252153" y="1012750"/>
                  </a:lnTo>
                  <a:lnTo>
                    <a:pt x="248342" y="1018781"/>
                  </a:lnTo>
                  <a:lnTo>
                    <a:pt x="245166" y="1025130"/>
                  </a:lnTo>
                  <a:lnTo>
                    <a:pt x="241038" y="1034970"/>
                  </a:lnTo>
                  <a:lnTo>
                    <a:pt x="236909" y="1046079"/>
                  </a:lnTo>
                  <a:lnTo>
                    <a:pt x="235321" y="1052110"/>
                  </a:lnTo>
                  <a:lnTo>
                    <a:pt x="233416" y="1058459"/>
                  </a:lnTo>
                  <a:lnTo>
                    <a:pt x="231828" y="1065124"/>
                  </a:lnTo>
                  <a:lnTo>
                    <a:pt x="230240" y="1072107"/>
                  </a:lnTo>
                  <a:lnTo>
                    <a:pt x="228970" y="1079726"/>
                  </a:lnTo>
                  <a:lnTo>
                    <a:pt x="227699" y="1087343"/>
                  </a:lnTo>
                  <a:lnTo>
                    <a:pt x="226747" y="1095596"/>
                  </a:lnTo>
                  <a:lnTo>
                    <a:pt x="225794" y="1104484"/>
                  </a:lnTo>
                  <a:lnTo>
                    <a:pt x="225159" y="1113372"/>
                  </a:lnTo>
                  <a:lnTo>
                    <a:pt x="224524" y="1122894"/>
                  </a:lnTo>
                  <a:lnTo>
                    <a:pt x="224206" y="1132734"/>
                  </a:lnTo>
                  <a:lnTo>
                    <a:pt x="223889" y="1143209"/>
                  </a:lnTo>
                  <a:lnTo>
                    <a:pt x="224206" y="1157493"/>
                  </a:lnTo>
                  <a:lnTo>
                    <a:pt x="224841" y="1172729"/>
                  </a:lnTo>
                  <a:lnTo>
                    <a:pt x="225794" y="1188282"/>
                  </a:lnTo>
                  <a:lnTo>
                    <a:pt x="227382" y="1205105"/>
                  </a:lnTo>
                  <a:lnTo>
                    <a:pt x="229605" y="1222563"/>
                  </a:lnTo>
                  <a:lnTo>
                    <a:pt x="232146" y="1240974"/>
                  </a:lnTo>
                  <a:lnTo>
                    <a:pt x="235321" y="1260019"/>
                  </a:lnTo>
                  <a:lnTo>
                    <a:pt x="239132" y="1280016"/>
                  </a:lnTo>
                  <a:lnTo>
                    <a:pt x="243578" y="1300648"/>
                  </a:lnTo>
                  <a:lnTo>
                    <a:pt x="248342" y="1322233"/>
                  </a:lnTo>
                  <a:lnTo>
                    <a:pt x="254376" y="1344769"/>
                  </a:lnTo>
                  <a:lnTo>
                    <a:pt x="260409" y="1367941"/>
                  </a:lnTo>
                  <a:lnTo>
                    <a:pt x="267396" y="1392065"/>
                  </a:lnTo>
                  <a:lnTo>
                    <a:pt x="275018" y="1416823"/>
                  </a:lnTo>
                  <a:lnTo>
                    <a:pt x="283275" y="1442851"/>
                  </a:lnTo>
                  <a:lnTo>
                    <a:pt x="292167" y="1469514"/>
                  </a:lnTo>
                  <a:lnTo>
                    <a:pt x="292167" y="1731384"/>
                  </a:lnTo>
                  <a:lnTo>
                    <a:pt x="270572" y="1911360"/>
                  </a:lnTo>
                  <a:lnTo>
                    <a:pt x="266126" y="1909456"/>
                  </a:lnTo>
                  <a:lnTo>
                    <a:pt x="261362" y="1907234"/>
                  </a:lnTo>
                  <a:lnTo>
                    <a:pt x="257234" y="1904694"/>
                  </a:lnTo>
                  <a:lnTo>
                    <a:pt x="252788" y="1902155"/>
                  </a:lnTo>
                  <a:lnTo>
                    <a:pt x="248342" y="1899298"/>
                  </a:lnTo>
                  <a:lnTo>
                    <a:pt x="244213" y="1896441"/>
                  </a:lnTo>
                  <a:lnTo>
                    <a:pt x="240402" y="1893267"/>
                  </a:lnTo>
                  <a:lnTo>
                    <a:pt x="236592" y="1889776"/>
                  </a:lnTo>
                  <a:lnTo>
                    <a:pt x="232781" y="1886284"/>
                  </a:lnTo>
                  <a:lnTo>
                    <a:pt x="229287" y="1882792"/>
                  </a:lnTo>
                  <a:lnTo>
                    <a:pt x="226112" y="1878666"/>
                  </a:lnTo>
                  <a:lnTo>
                    <a:pt x="222936" y="1874540"/>
                  </a:lnTo>
                  <a:lnTo>
                    <a:pt x="219760" y="1870096"/>
                  </a:lnTo>
                  <a:lnTo>
                    <a:pt x="216902" y="1865652"/>
                  </a:lnTo>
                  <a:lnTo>
                    <a:pt x="214361" y="1861208"/>
                  </a:lnTo>
                  <a:lnTo>
                    <a:pt x="212138" y="1856447"/>
                  </a:lnTo>
                  <a:lnTo>
                    <a:pt x="198165" y="1826927"/>
                  </a:lnTo>
                  <a:lnTo>
                    <a:pt x="184510" y="1797724"/>
                  </a:lnTo>
                  <a:lnTo>
                    <a:pt x="171489" y="1769474"/>
                  </a:lnTo>
                  <a:lnTo>
                    <a:pt x="159421" y="1741541"/>
                  </a:lnTo>
                  <a:lnTo>
                    <a:pt x="147354" y="1714244"/>
                  </a:lnTo>
                  <a:lnTo>
                    <a:pt x="135921" y="1687263"/>
                  </a:lnTo>
                  <a:lnTo>
                    <a:pt x="125124" y="1660917"/>
                  </a:lnTo>
                  <a:lnTo>
                    <a:pt x="114961" y="1634889"/>
                  </a:lnTo>
                  <a:lnTo>
                    <a:pt x="105117" y="1609813"/>
                  </a:lnTo>
                  <a:lnTo>
                    <a:pt x="95589" y="1584737"/>
                  </a:lnTo>
                  <a:lnTo>
                    <a:pt x="87015" y="1560296"/>
                  </a:lnTo>
                  <a:lnTo>
                    <a:pt x="78123" y="1536172"/>
                  </a:lnTo>
                  <a:lnTo>
                    <a:pt x="70184" y="1512683"/>
                  </a:lnTo>
                  <a:lnTo>
                    <a:pt x="62880" y="1489829"/>
                  </a:lnTo>
                  <a:lnTo>
                    <a:pt x="55893" y="1466975"/>
                  </a:lnTo>
                  <a:lnTo>
                    <a:pt x="49224" y="1445073"/>
                  </a:lnTo>
                  <a:lnTo>
                    <a:pt x="43190" y="1423171"/>
                  </a:lnTo>
                  <a:lnTo>
                    <a:pt x="37474" y="1401904"/>
                  </a:lnTo>
                  <a:lnTo>
                    <a:pt x="32393" y="1380955"/>
                  </a:lnTo>
                  <a:lnTo>
                    <a:pt x="27311" y="1360323"/>
                  </a:lnTo>
                  <a:lnTo>
                    <a:pt x="22865" y="1340325"/>
                  </a:lnTo>
                  <a:lnTo>
                    <a:pt x="18737" y="1320646"/>
                  </a:lnTo>
                  <a:lnTo>
                    <a:pt x="15244" y="1301283"/>
                  </a:lnTo>
                  <a:lnTo>
                    <a:pt x="12068" y="1282238"/>
                  </a:lnTo>
                  <a:lnTo>
                    <a:pt x="9210" y="1263828"/>
                  </a:lnTo>
                  <a:lnTo>
                    <a:pt x="6987" y="1245417"/>
                  </a:lnTo>
                  <a:lnTo>
                    <a:pt x="4764" y="1227642"/>
                  </a:lnTo>
                  <a:lnTo>
                    <a:pt x="3176" y="1210184"/>
                  </a:lnTo>
                  <a:lnTo>
                    <a:pt x="1906" y="1192726"/>
                  </a:lnTo>
                  <a:lnTo>
                    <a:pt x="953" y="1175903"/>
                  </a:lnTo>
                  <a:lnTo>
                    <a:pt x="318" y="1159397"/>
                  </a:lnTo>
                  <a:lnTo>
                    <a:pt x="0" y="1143209"/>
                  </a:lnTo>
                  <a:lnTo>
                    <a:pt x="318" y="1127973"/>
                  </a:lnTo>
                  <a:lnTo>
                    <a:pt x="953" y="1113054"/>
                  </a:lnTo>
                  <a:lnTo>
                    <a:pt x="1588" y="1098136"/>
                  </a:lnTo>
                  <a:lnTo>
                    <a:pt x="2858" y="1083534"/>
                  </a:lnTo>
                  <a:lnTo>
                    <a:pt x="4446" y="1069251"/>
                  </a:lnTo>
                  <a:lnTo>
                    <a:pt x="6034" y="1055284"/>
                  </a:lnTo>
                  <a:lnTo>
                    <a:pt x="8257" y="1041953"/>
                  </a:lnTo>
                  <a:lnTo>
                    <a:pt x="10798" y="1028304"/>
                  </a:lnTo>
                  <a:lnTo>
                    <a:pt x="13656" y="1014972"/>
                  </a:lnTo>
                  <a:lnTo>
                    <a:pt x="16832" y="1002275"/>
                  </a:lnTo>
                  <a:lnTo>
                    <a:pt x="20325" y="989579"/>
                  </a:lnTo>
                  <a:lnTo>
                    <a:pt x="23818" y="977199"/>
                  </a:lnTo>
                  <a:lnTo>
                    <a:pt x="27947" y="965138"/>
                  </a:lnTo>
                  <a:lnTo>
                    <a:pt x="32710" y="953393"/>
                  </a:lnTo>
                  <a:lnTo>
                    <a:pt x="37474" y="941966"/>
                  </a:lnTo>
                  <a:lnTo>
                    <a:pt x="42555" y="930539"/>
                  </a:lnTo>
                  <a:lnTo>
                    <a:pt x="47636" y="919429"/>
                  </a:lnTo>
                  <a:lnTo>
                    <a:pt x="53352" y="908955"/>
                  </a:lnTo>
                  <a:lnTo>
                    <a:pt x="59069" y="898797"/>
                  </a:lnTo>
                  <a:lnTo>
                    <a:pt x="65420" y="888640"/>
                  </a:lnTo>
                  <a:lnTo>
                    <a:pt x="71772" y="879117"/>
                  </a:lnTo>
                  <a:lnTo>
                    <a:pt x="78441" y="869595"/>
                  </a:lnTo>
                  <a:lnTo>
                    <a:pt x="85427" y="860390"/>
                  </a:lnTo>
                  <a:lnTo>
                    <a:pt x="92414" y="851819"/>
                  </a:lnTo>
                  <a:lnTo>
                    <a:pt x="99718" y="843567"/>
                  </a:lnTo>
                  <a:lnTo>
                    <a:pt x="107340" y="835314"/>
                  </a:lnTo>
                  <a:lnTo>
                    <a:pt x="114961" y="827696"/>
                  </a:lnTo>
                  <a:lnTo>
                    <a:pt x="122583" y="820078"/>
                  </a:lnTo>
                  <a:lnTo>
                    <a:pt x="130522" y="813094"/>
                  </a:lnTo>
                  <a:lnTo>
                    <a:pt x="138462" y="806429"/>
                  </a:lnTo>
                  <a:lnTo>
                    <a:pt x="146719" y="800080"/>
                  </a:lnTo>
                  <a:lnTo>
                    <a:pt x="154975" y="794049"/>
                  </a:lnTo>
                  <a:lnTo>
                    <a:pt x="163232" y="788653"/>
                  </a:lnTo>
                  <a:lnTo>
                    <a:pt x="171489" y="783257"/>
                  </a:lnTo>
                  <a:lnTo>
                    <a:pt x="179746" y="778179"/>
                  </a:lnTo>
                  <a:lnTo>
                    <a:pt x="188321" y="773417"/>
                  </a:lnTo>
                  <a:lnTo>
                    <a:pt x="196895" y="768973"/>
                  </a:lnTo>
                  <a:lnTo>
                    <a:pt x="205152" y="764530"/>
                  </a:lnTo>
                  <a:lnTo>
                    <a:pt x="213409" y="760403"/>
                  </a:lnTo>
                  <a:lnTo>
                    <a:pt x="221666" y="756912"/>
                  </a:lnTo>
                  <a:lnTo>
                    <a:pt x="229605" y="753420"/>
                  </a:lnTo>
                  <a:lnTo>
                    <a:pt x="237862" y="750246"/>
                  </a:lnTo>
                  <a:lnTo>
                    <a:pt x="245801" y="747389"/>
                  </a:lnTo>
                  <a:lnTo>
                    <a:pt x="254376" y="744532"/>
                  </a:lnTo>
                  <a:lnTo>
                    <a:pt x="269937" y="739771"/>
                  </a:lnTo>
                  <a:lnTo>
                    <a:pt x="285498" y="735645"/>
                  </a:lnTo>
                  <a:lnTo>
                    <a:pt x="300424" y="732470"/>
                  </a:lnTo>
                  <a:lnTo>
                    <a:pt x="315349" y="729931"/>
                  </a:lnTo>
                  <a:lnTo>
                    <a:pt x="329323" y="727709"/>
                  </a:lnTo>
                  <a:lnTo>
                    <a:pt x="342978" y="726439"/>
                  </a:lnTo>
                  <a:lnTo>
                    <a:pt x="355681" y="725170"/>
                  </a:lnTo>
                  <a:lnTo>
                    <a:pt x="368066" y="724535"/>
                  </a:lnTo>
                  <a:lnTo>
                    <a:pt x="379499" y="724218"/>
                  </a:lnTo>
                  <a:lnTo>
                    <a:pt x="389979" y="723900"/>
                  </a:lnTo>
                  <a:close/>
                  <a:moveTo>
                    <a:pt x="691663" y="0"/>
                  </a:moveTo>
                  <a:lnTo>
                    <a:pt x="699930" y="0"/>
                  </a:lnTo>
                  <a:lnTo>
                    <a:pt x="707562" y="0"/>
                  </a:lnTo>
                  <a:lnTo>
                    <a:pt x="715511" y="318"/>
                  </a:lnTo>
                  <a:lnTo>
                    <a:pt x="723143" y="954"/>
                  </a:lnTo>
                  <a:lnTo>
                    <a:pt x="731092" y="1590"/>
                  </a:lnTo>
                  <a:lnTo>
                    <a:pt x="739042" y="2544"/>
                  </a:lnTo>
                  <a:lnTo>
                    <a:pt x="746991" y="3498"/>
                  </a:lnTo>
                  <a:lnTo>
                    <a:pt x="754941" y="4770"/>
                  </a:lnTo>
                  <a:lnTo>
                    <a:pt x="762890" y="6360"/>
                  </a:lnTo>
                  <a:lnTo>
                    <a:pt x="770840" y="8268"/>
                  </a:lnTo>
                  <a:lnTo>
                    <a:pt x="778789" y="10175"/>
                  </a:lnTo>
                  <a:lnTo>
                    <a:pt x="786421" y="12083"/>
                  </a:lnTo>
                  <a:lnTo>
                    <a:pt x="794053" y="14627"/>
                  </a:lnTo>
                  <a:lnTo>
                    <a:pt x="801684" y="16853"/>
                  </a:lnTo>
                  <a:lnTo>
                    <a:pt x="809634" y="19715"/>
                  </a:lnTo>
                  <a:lnTo>
                    <a:pt x="816947" y="22577"/>
                  </a:lnTo>
                  <a:lnTo>
                    <a:pt x="824261" y="25438"/>
                  </a:lnTo>
                  <a:lnTo>
                    <a:pt x="831256" y="28618"/>
                  </a:lnTo>
                  <a:lnTo>
                    <a:pt x="838252" y="32116"/>
                  </a:lnTo>
                  <a:lnTo>
                    <a:pt x="845247" y="35614"/>
                  </a:lnTo>
                  <a:lnTo>
                    <a:pt x="851925" y="39112"/>
                  </a:lnTo>
                  <a:lnTo>
                    <a:pt x="858921" y="42927"/>
                  </a:lnTo>
                  <a:lnTo>
                    <a:pt x="872276" y="51513"/>
                  </a:lnTo>
                  <a:lnTo>
                    <a:pt x="884677" y="60098"/>
                  </a:lnTo>
                  <a:lnTo>
                    <a:pt x="896760" y="69320"/>
                  </a:lnTo>
                  <a:lnTo>
                    <a:pt x="908526" y="79177"/>
                  </a:lnTo>
                  <a:lnTo>
                    <a:pt x="919655" y="89353"/>
                  </a:lnTo>
                  <a:lnTo>
                    <a:pt x="930466" y="100482"/>
                  </a:lnTo>
                  <a:lnTo>
                    <a:pt x="940324" y="111929"/>
                  </a:lnTo>
                  <a:lnTo>
                    <a:pt x="949863" y="123695"/>
                  </a:lnTo>
                  <a:lnTo>
                    <a:pt x="958449" y="135778"/>
                  </a:lnTo>
                  <a:lnTo>
                    <a:pt x="966716" y="148497"/>
                  </a:lnTo>
                  <a:lnTo>
                    <a:pt x="974666" y="161534"/>
                  </a:lnTo>
                  <a:lnTo>
                    <a:pt x="981661" y="174889"/>
                  </a:lnTo>
                  <a:lnTo>
                    <a:pt x="988021" y="188563"/>
                  </a:lnTo>
                  <a:lnTo>
                    <a:pt x="993744" y="202554"/>
                  </a:lnTo>
                  <a:lnTo>
                    <a:pt x="998832" y="217181"/>
                  </a:lnTo>
                  <a:lnTo>
                    <a:pt x="1003284" y="231490"/>
                  </a:lnTo>
                  <a:lnTo>
                    <a:pt x="1007100" y="246435"/>
                  </a:lnTo>
                  <a:lnTo>
                    <a:pt x="1009961" y="261380"/>
                  </a:lnTo>
                  <a:lnTo>
                    <a:pt x="1012187" y="276643"/>
                  </a:lnTo>
                  <a:lnTo>
                    <a:pt x="1013777" y="291906"/>
                  </a:lnTo>
                  <a:lnTo>
                    <a:pt x="1014095" y="299856"/>
                  </a:lnTo>
                  <a:lnTo>
                    <a:pt x="1014413" y="307488"/>
                  </a:lnTo>
                  <a:lnTo>
                    <a:pt x="1014413" y="315119"/>
                  </a:lnTo>
                  <a:lnTo>
                    <a:pt x="1014413" y="323387"/>
                  </a:lnTo>
                  <a:lnTo>
                    <a:pt x="1014095" y="331018"/>
                  </a:lnTo>
                  <a:lnTo>
                    <a:pt x="1013459" y="338968"/>
                  </a:lnTo>
                  <a:lnTo>
                    <a:pt x="1012823" y="346917"/>
                  </a:lnTo>
                  <a:lnTo>
                    <a:pt x="1011869" y="354867"/>
                  </a:lnTo>
                  <a:lnTo>
                    <a:pt x="1010915" y="362498"/>
                  </a:lnTo>
                  <a:lnTo>
                    <a:pt x="1009644" y="370448"/>
                  </a:lnTo>
                  <a:lnTo>
                    <a:pt x="1008054" y="378715"/>
                  </a:lnTo>
                  <a:lnTo>
                    <a:pt x="1006146" y="386665"/>
                  </a:lnTo>
                  <a:lnTo>
                    <a:pt x="1004238" y="394614"/>
                  </a:lnTo>
                  <a:lnTo>
                    <a:pt x="1002330" y="402246"/>
                  </a:lnTo>
                  <a:lnTo>
                    <a:pt x="999786" y="409877"/>
                  </a:lnTo>
                  <a:lnTo>
                    <a:pt x="997560" y="417509"/>
                  </a:lnTo>
                  <a:lnTo>
                    <a:pt x="994698" y="424822"/>
                  </a:lnTo>
                  <a:lnTo>
                    <a:pt x="991837" y="432136"/>
                  </a:lnTo>
                  <a:lnTo>
                    <a:pt x="988975" y="439767"/>
                  </a:lnTo>
                  <a:lnTo>
                    <a:pt x="985795" y="447081"/>
                  </a:lnTo>
                  <a:lnTo>
                    <a:pt x="982297" y="454077"/>
                  </a:lnTo>
                  <a:lnTo>
                    <a:pt x="978799" y="461072"/>
                  </a:lnTo>
                  <a:lnTo>
                    <a:pt x="975302" y="467750"/>
                  </a:lnTo>
                  <a:lnTo>
                    <a:pt x="971486" y="474427"/>
                  </a:lnTo>
                  <a:lnTo>
                    <a:pt x="962900" y="487465"/>
                  </a:lnTo>
                  <a:lnTo>
                    <a:pt x="954315" y="500502"/>
                  </a:lnTo>
                  <a:lnTo>
                    <a:pt x="945093" y="512585"/>
                  </a:lnTo>
                  <a:lnTo>
                    <a:pt x="935236" y="524032"/>
                  </a:lnTo>
                  <a:lnTo>
                    <a:pt x="925061" y="535162"/>
                  </a:lnTo>
                  <a:lnTo>
                    <a:pt x="914249" y="545973"/>
                  </a:lnTo>
                  <a:lnTo>
                    <a:pt x="902484" y="556148"/>
                  </a:lnTo>
                  <a:lnTo>
                    <a:pt x="890719" y="565370"/>
                  </a:lnTo>
                  <a:lnTo>
                    <a:pt x="878635" y="574273"/>
                  </a:lnTo>
                  <a:lnTo>
                    <a:pt x="865916" y="582541"/>
                  </a:lnTo>
                  <a:lnTo>
                    <a:pt x="852879" y="590172"/>
                  </a:lnTo>
                  <a:lnTo>
                    <a:pt x="839524" y="597168"/>
                  </a:lnTo>
                  <a:lnTo>
                    <a:pt x="825851" y="603846"/>
                  </a:lnTo>
                  <a:lnTo>
                    <a:pt x="811859" y="609569"/>
                  </a:lnTo>
                  <a:lnTo>
                    <a:pt x="797232" y="614657"/>
                  </a:lnTo>
                  <a:lnTo>
                    <a:pt x="782923" y="619109"/>
                  </a:lnTo>
                  <a:lnTo>
                    <a:pt x="767978" y="622606"/>
                  </a:lnTo>
                  <a:lnTo>
                    <a:pt x="753033" y="625786"/>
                  </a:lnTo>
                  <a:lnTo>
                    <a:pt x="737770" y="628012"/>
                  </a:lnTo>
                  <a:lnTo>
                    <a:pt x="722507" y="629602"/>
                  </a:lnTo>
                  <a:lnTo>
                    <a:pt x="714557" y="629920"/>
                  </a:lnTo>
                  <a:lnTo>
                    <a:pt x="706926" y="630238"/>
                  </a:lnTo>
                  <a:lnTo>
                    <a:pt x="699294" y="630238"/>
                  </a:lnTo>
                  <a:lnTo>
                    <a:pt x="691027" y="630238"/>
                  </a:lnTo>
                  <a:lnTo>
                    <a:pt x="683395" y="629920"/>
                  </a:lnTo>
                  <a:lnTo>
                    <a:pt x="675446" y="629284"/>
                  </a:lnTo>
                  <a:lnTo>
                    <a:pt x="667496" y="628648"/>
                  </a:lnTo>
                  <a:lnTo>
                    <a:pt x="659547" y="627694"/>
                  </a:lnTo>
                  <a:lnTo>
                    <a:pt x="651915" y="626740"/>
                  </a:lnTo>
                  <a:lnTo>
                    <a:pt x="643966" y="625150"/>
                  </a:lnTo>
                  <a:lnTo>
                    <a:pt x="635698" y="623878"/>
                  </a:lnTo>
                  <a:lnTo>
                    <a:pt x="627749" y="621970"/>
                  </a:lnTo>
                  <a:lnTo>
                    <a:pt x="619799" y="620063"/>
                  </a:lnTo>
                  <a:lnTo>
                    <a:pt x="612167" y="617837"/>
                  </a:lnTo>
                  <a:lnTo>
                    <a:pt x="604536" y="615611"/>
                  </a:lnTo>
                  <a:lnTo>
                    <a:pt x="596904" y="613067"/>
                  </a:lnTo>
                  <a:lnTo>
                    <a:pt x="589591" y="610523"/>
                  </a:lnTo>
                  <a:lnTo>
                    <a:pt x="582277" y="607661"/>
                  </a:lnTo>
                  <a:lnTo>
                    <a:pt x="574646" y="604800"/>
                  </a:lnTo>
                  <a:lnTo>
                    <a:pt x="567332" y="601620"/>
                  </a:lnTo>
                  <a:lnTo>
                    <a:pt x="560337" y="597804"/>
                  </a:lnTo>
                  <a:lnTo>
                    <a:pt x="553341" y="594306"/>
                  </a:lnTo>
                  <a:lnTo>
                    <a:pt x="546663" y="590808"/>
                  </a:lnTo>
                  <a:lnTo>
                    <a:pt x="539986" y="586993"/>
                  </a:lnTo>
                  <a:lnTo>
                    <a:pt x="526949" y="578725"/>
                  </a:lnTo>
                  <a:lnTo>
                    <a:pt x="513911" y="570140"/>
                  </a:lnTo>
                  <a:lnTo>
                    <a:pt x="501828" y="560918"/>
                  </a:lnTo>
                  <a:lnTo>
                    <a:pt x="490381" y="551061"/>
                  </a:lnTo>
                  <a:lnTo>
                    <a:pt x="479252" y="540249"/>
                  </a:lnTo>
                  <a:lnTo>
                    <a:pt x="468440" y="529438"/>
                  </a:lnTo>
                  <a:lnTo>
                    <a:pt x="458265" y="518309"/>
                  </a:lnTo>
                  <a:lnTo>
                    <a:pt x="449043" y="506544"/>
                  </a:lnTo>
                  <a:lnTo>
                    <a:pt x="440140" y="494460"/>
                  </a:lnTo>
                  <a:lnTo>
                    <a:pt x="431872" y="481423"/>
                  </a:lnTo>
                  <a:lnTo>
                    <a:pt x="424241" y="468386"/>
                  </a:lnTo>
                  <a:lnTo>
                    <a:pt x="417245" y="455031"/>
                  </a:lnTo>
                  <a:lnTo>
                    <a:pt x="410568" y="441675"/>
                  </a:lnTo>
                  <a:lnTo>
                    <a:pt x="404844" y="427366"/>
                  </a:lnTo>
                  <a:lnTo>
                    <a:pt x="399756" y="413057"/>
                  </a:lnTo>
                  <a:lnTo>
                    <a:pt x="395305" y="398430"/>
                  </a:lnTo>
                  <a:lnTo>
                    <a:pt x="391489" y="383803"/>
                  </a:lnTo>
                  <a:lnTo>
                    <a:pt x="388627" y="368540"/>
                  </a:lnTo>
                  <a:lnTo>
                    <a:pt x="386401" y="353277"/>
                  </a:lnTo>
                  <a:lnTo>
                    <a:pt x="384811" y="338014"/>
                  </a:lnTo>
                  <a:lnTo>
                    <a:pt x="384493" y="330382"/>
                  </a:lnTo>
                  <a:lnTo>
                    <a:pt x="384175" y="322751"/>
                  </a:lnTo>
                  <a:lnTo>
                    <a:pt x="384175" y="314483"/>
                  </a:lnTo>
                  <a:lnTo>
                    <a:pt x="384175" y="306851"/>
                  </a:lnTo>
                  <a:lnTo>
                    <a:pt x="384493" y="298902"/>
                  </a:lnTo>
                  <a:lnTo>
                    <a:pt x="385129" y="291270"/>
                  </a:lnTo>
                  <a:lnTo>
                    <a:pt x="385765" y="283321"/>
                  </a:lnTo>
                  <a:lnTo>
                    <a:pt x="386719" y="275371"/>
                  </a:lnTo>
                  <a:lnTo>
                    <a:pt x="387673" y="267422"/>
                  </a:lnTo>
                  <a:lnTo>
                    <a:pt x="389263" y="259472"/>
                  </a:lnTo>
                  <a:lnTo>
                    <a:pt x="390535" y="251523"/>
                  </a:lnTo>
                  <a:lnTo>
                    <a:pt x="392443" y="243573"/>
                  </a:lnTo>
                  <a:lnTo>
                    <a:pt x="394351" y="235624"/>
                  </a:lnTo>
                  <a:lnTo>
                    <a:pt x="396577" y="227992"/>
                  </a:lnTo>
                  <a:lnTo>
                    <a:pt x="398802" y="220361"/>
                  </a:lnTo>
                  <a:lnTo>
                    <a:pt x="401346" y="212729"/>
                  </a:lnTo>
                  <a:lnTo>
                    <a:pt x="403890" y="204780"/>
                  </a:lnTo>
                  <a:lnTo>
                    <a:pt x="406752" y="197466"/>
                  </a:lnTo>
                  <a:lnTo>
                    <a:pt x="409614" y="190153"/>
                  </a:lnTo>
                  <a:lnTo>
                    <a:pt x="412794" y="183157"/>
                  </a:lnTo>
                  <a:lnTo>
                    <a:pt x="416609" y="176161"/>
                  </a:lnTo>
                  <a:lnTo>
                    <a:pt x="420107" y="169166"/>
                  </a:lnTo>
                  <a:lnTo>
                    <a:pt x="423605" y="162488"/>
                  </a:lnTo>
                  <a:lnTo>
                    <a:pt x="427421" y="155811"/>
                  </a:lnTo>
                  <a:lnTo>
                    <a:pt x="435688" y="142137"/>
                  </a:lnTo>
                  <a:lnTo>
                    <a:pt x="444274" y="129736"/>
                  </a:lnTo>
                  <a:lnTo>
                    <a:pt x="453495" y="117653"/>
                  </a:lnTo>
                  <a:lnTo>
                    <a:pt x="463352" y="105888"/>
                  </a:lnTo>
                  <a:lnTo>
                    <a:pt x="474164" y="94758"/>
                  </a:lnTo>
                  <a:lnTo>
                    <a:pt x="484975" y="83947"/>
                  </a:lnTo>
                  <a:lnTo>
                    <a:pt x="496104" y="74090"/>
                  </a:lnTo>
                  <a:lnTo>
                    <a:pt x="507870" y="64550"/>
                  </a:lnTo>
                  <a:lnTo>
                    <a:pt x="519953" y="55965"/>
                  </a:lnTo>
                  <a:lnTo>
                    <a:pt x="532990" y="47697"/>
                  </a:lnTo>
                  <a:lnTo>
                    <a:pt x="546027" y="39748"/>
                  </a:lnTo>
                  <a:lnTo>
                    <a:pt x="559383" y="32752"/>
                  </a:lnTo>
                  <a:lnTo>
                    <a:pt x="572738" y="26392"/>
                  </a:lnTo>
                  <a:lnTo>
                    <a:pt x="587047" y="20669"/>
                  </a:lnTo>
                  <a:lnTo>
                    <a:pt x="601356" y="15581"/>
                  </a:lnTo>
                  <a:lnTo>
                    <a:pt x="615983" y="11129"/>
                  </a:lnTo>
                  <a:lnTo>
                    <a:pt x="630610" y="7314"/>
                  </a:lnTo>
                  <a:lnTo>
                    <a:pt x="645873" y="4452"/>
                  </a:lnTo>
                  <a:lnTo>
                    <a:pt x="661137" y="2226"/>
                  </a:lnTo>
                  <a:lnTo>
                    <a:pt x="676400" y="636"/>
                  </a:lnTo>
                  <a:lnTo>
                    <a:pt x="684031" y="318"/>
                  </a:lnTo>
                  <a:lnTo>
                    <a:pt x="69166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79" name="KSO_Shape"/>
            <p:cNvSpPr>
              <a:spLocks/>
            </p:cNvSpPr>
            <p:nvPr/>
          </p:nvSpPr>
          <p:spPr bwMode="auto">
            <a:xfrm flipH="1">
              <a:off x="3778251" y="2959680"/>
              <a:ext cx="277812" cy="631391"/>
            </a:xfrm>
            <a:custGeom>
              <a:avLst/>
              <a:gdLst/>
              <a:ahLst/>
              <a:cxnLst/>
              <a:rect l="0" t="0" r="r" b="b"/>
              <a:pathLst>
                <a:path w="1397000" h="3173413">
                  <a:moveTo>
                    <a:pt x="389979" y="723900"/>
                  </a:moveTo>
                  <a:lnTo>
                    <a:pt x="405857" y="724218"/>
                  </a:lnTo>
                  <a:lnTo>
                    <a:pt x="419513" y="724852"/>
                  </a:lnTo>
                  <a:lnTo>
                    <a:pt x="423959" y="724535"/>
                  </a:lnTo>
                  <a:lnTo>
                    <a:pt x="428405" y="724535"/>
                  </a:lnTo>
                  <a:lnTo>
                    <a:pt x="969230" y="724535"/>
                  </a:lnTo>
                  <a:lnTo>
                    <a:pt x="973677" y="724535"/>
                  </a:lnTo>
                  <a:lnTo>
                    <a:pt x="978123" y="724852"/>
                  </a:lnTo>
                  <a:lnTo>
                    <a:pt x="991461" y="724218"/>
                  </a:lnTo>
                  <a:lnTo>
                    <a:pt x="1007339" y="723900"/>
                  </a:lnTo>
                  <a:lnTo>
                    <a:pt x="1023853" y="724218"/>
                  </a:lnTo>
                  <a:lnTo>
                    <a:pt x="1041637" y="725170"/>
                  </a:lnTo>
                  <a:lnTo>
                    <a:pt x="1051164" y="725805"/>
                  </a:lnTo>
                  <a:lnTo>
                    <a:pt x="1061009" y="727074"/>
                  </a:lnTo>
                  <a:lnTo>
                    <a:pt x="1071171" y="728344"/>
                  </a:lnTo>
                  <a:lnTo>
                    <a:pt x="1082286" y="729931"/>
                  </a:lnTo>
                  <a:lnTo>
                    <a:pt x="1093084" y="731835"/>
                  </a:lnTo>
                  <a:lnTo>
                    <a:pt x="1104199" y="734057"/>
                  </a:lnTo>
                  <a:lnTo>
                    <a:pt x="1115631" y="736914"/>
                  </a:lnTo>
                  <a:lnTo>
                    <a:pt x="1127064" y="739771"/>
                  </a:lnTo>
                  <a:lnTo>
                    <a:pt x="1139132" y="743263"/>
                  </a:lnTo>
                  <a:lnTo>
                    <a:pt x="1151199" y="747389"/>
                  </a:lnTo>
                  <a:lnTo>
                    <a:pt x="1163585" y="751833"/>
                  </a:lnTo>
                  <a:lnTo>
                    <a:pt x="1175652" y="756912"/>
                  </a:lnTo>
                  <a:lnTo>
                    <a:pt x="1188355" y="762308"/>
                  </a:lnTo>
                  <a:lnTo>
                    <a:pt x="1201058" y="768656"/>
                  </a:lnTo>
                  <a:lnTo>
                    <a:pt x="1213443" y="775639"/>
                  </a:lnTo>
                  <a:lnTo>
                    <a:pt x="1225829" y="782940"/>
                  </a:lnTo>
                  <a:lnTo>
                    <a:pt x="1238214" y="791193"/>
                  </a:lnTo>
                  <a:lnTo>
                    <a:pt x="1250917" y="800080"/>
                  </a:lnTo>
                  <a:lnTo>
                    <a:pt x="1262985" y="809920"/>
                  </a:lnTo>
                  <a:lnTo>
                    <a:pt x="1274735" y="820713"/>
                  </a:lnTo>
                  <a:lnTo>
                    <a:pt x="1286167" y="831822"/>
                  </a:lnTo>
                  <a:lnTo>
                    <a:pt x="1291884" y="837536"/>
                  </a:lnTo>
                  <a:lnTo>
                    <a:pt x="1297600" y="843567"/>
                  </a:lnTo>
                  <a:lnTo>
                    <a:pt x="1303316" y="849598"/>
                  </a:lnTo>
                  <a:lnTo>
                    <a:pt x="1308715" y="855946"/>
                  </a:lnTo>
                  <a:lnTo>
                    <a:pt x="1313796" y="862612"/>
                  </a:lnTo>
                  <a:lnTo>
                    <a:pt x="1318877" y="869277"/>
                  </a:lnTo>
                  <a:lnTo>
                    <a:pt x="1323959" y="876578"/>
                  </a:lnTo>
                  <a:lnTo>
                    <a:pt x="1328722" y="883879"/>
                  </a:lnTo>
                  <a:lnTo>
                    <a:pt x="1333486" y="891179"/>
                  </a:lnTo>
                  <a:lnTo>
                    <a:pt x="1337932" y="898480"/>
                  </a:lnTo>
                  <a:lnTo>
                    <a:pt x="1342378" y="906098"/>
                  </a:lnTo>
                  <a:lnTo>
                    <a:pt x="1346824" y="914033"/>
                  </a:lnTo>
                  <a:lnTo>
                    <a:pt x="1350952" y="922286"/>
                  </a:lnTo>
                  <a:lnTo>
                    <a:pt x="1355081" y="930539"/>
                  </a:lnTo>
                  <a:lnTo>
                    <a:pt x="1360162" y="941966"/>
                  </a:lnTo>
                  <a:lnTo>
                    <a:pt x="1364925" y="953393"/>
                  </a:lnTo>
                  <a:lnTo>
                    <a:pt x="1369054" y="965138"/>
                  </a:lnTo>
                  <a:lnTo>
                    <a:pt x="1373182" y="977199"/>
                  </a:lnTo>
                  <a:lnTo>
                    <a:pt x="1376993" y="989579"/>
                  </a:lnTo>
                  <a:lnTo>
                    <a:pt x="1380486" y="1002275"/>
                  </a:lnTo>
                  <a:lnTo>
                    <a:pt x="1383662" y="1014972"/>
                  </a:lnTo>
                  <a:lnTo>
                    <a:pt x="1386520" y="1028304"/>
                  </a:lnTo>
                  <a:lnTo>
                    <a:pt x="1389061" y="1041953"/>
                  </a:lnTo>
                  <a:lnTo>
                    <a:pt x="1390966" y="1055284"/>
                  </a:lnTo>
                  <a:lnTo>
                    <a:pt x="1392872" y="1069251"/>
                  </a:lnTo>
                  <a:lnTo>
                    <a:pt x="1394460" y="1083534"/>
                  </a:lnTo>
                  <a:lnTo>
                    <a:pt x="1395730" y="1098136"/>
                  </a:lnTo>
                  <a:lnTo>
                    <a:pt x="1396365" y="1113054"/>
                  </a:lnTo>
                  <a:lnTo>
                    <a:pt x="1397000" y="1127973"/>
                  </a:lnTo>
                  <a:lnTo>
                    <a:pt x="1397000" y="1143209"/>
                  </a:lnTo>
                  <a:lnTo>
                    <a:pt x="1397000" y="1159397"/>
                  </a:lnTo>
                  <a:lnTo>
                    <a:pt x="1396365" y="1175903"/>
                  </a:lnTo>
                  <a:lnTo>
                    <a:pt x="1395412" y="1192726"/>
                  </a:lnTo>
                  <a:lnTo>
                    <a:pt x="1394142" y="1210184"/>
                  </a:lnTo>
                  <a:lnTo>
                    <a:pt x="1392554" y="1227642"/>
                  </a:lnTo>
                  <a:lnTo>
                    <a:pt x="1390331" y="1245417"/>
                  </a:lnTo>
                  <a:lnTo>
                    <a:pt x="1388108" y="1263828"/>
                  </a:lnTo>
                  <a:lnTo>
                    <a:pt x="1385250" y="1282238"/>
                  </a:lnTo>
                  <a:lnTo>
                    <a:pt x="1382074" y="1301283"/>
                  </a:lnTo>
                  <a:lnTo>
                    <a:pt x="1378263" y="1320646"/>
                  </a:lnTo>
                  <a:lnTo>
                    <a:pt x="1374453" y="1340325"/>
                  </a:lnTo>
                  <a:lnTo>
                    <a:pt x="1370007" y="1360323"/>
                  </a:lnTo>
                  <a:lnTo>
                    <a:pt x="1365243" y="1380955"/>
                  </a:lnTo>
                  <a:lnTo>
                    <a:pt x="1359844" y="1401904"/>
                  </a:lnTo>
                  <a:lnTo>
                    <a:pt x="1354446" y="1423171"/>
                  </a:lnTo>
                  <a:lnTo>
                    <a:pt x="1347777" y="1445073"/>
                  </a:lnTo>
                  <a:lnTo>
                    <a:pt x="1341425" y="1466975"/>
                  </a:lnTo>
                  <a:lnTo>
                    <a:pt x="1334438" y="1489829"/>
                  </a:lnTo>
                  <a:lnTo>
                    <a:pt x="1326817" y="1512683"/>
                  </a:lnTo>
                  <a:lnTo>
                    <a:pt x="1319195" y="1536172"/>
                  </a:lnTo>
                  <a:lnTo>
                    <a:pt x="1310621" y="1560296"/>
                  </a:lnTo>
                  <a:lnTo>
                    <a:pt x="1302046" y="1584737"/>
                  </a:lnTo>
                  <a:lnTo>
                    <a:pt x="1292201" y="1609813"/>
                  </a:lnTo>
                  <a:lnTo>
                    <a:pt x="1282357" y="1634889"/>
                  </a:lnTo>
                  <a:lnTo>
                    <a:pt x="1272194" y="1660917"/>
                  </a:lnTo>
                  <a:lnTo>
                    <a:pt x="1261397" y="1687263"/>
                  </a:lnTo>
                  <a:lnTo>
                    <a:pt x="1250282" y="1714244"/>
                  </a:lnTo>
                  <a:lnTo>
                    <a:pt x="1237897" y="1741541"/>
                  </a:lnTo>
                  <a:lnTo>
                    <a:pt x="1225829" y="1769474"/>
                  </a:lnTo>
                  <a:lnTo>
                    <a:pt x="1212808" y="1797724"/>
                  </a:lnTo>
                  <a:lnTo>
                    <a:pt x="1199470" y="1826927"/>
                  </a:lnTo>
                  <a:lnTo>
                    <a:pt x="1185180" y="1856447"/>
                  </a:lnTo>
                  <a:lnTo>
                    <a:pt x="1182957" y="1861208"/>
                  </a:lnTo>
                  <a:lnTo>
                    <a:pt x="1180416" y="1865652"/>
                  </a:lnTo>
                  <a:lnTo>
                    <a:pt x="1177558" y="1870096"/>
                  </a:lnTo>
                  <a:lnTo>
                    <a:pt x="1174382" y="1874540"/>
                  </a:lnTo>
                  <a:lnTo>
                    <a:pt x="1171206" y="1878666"/>
                  </a:lnTo>
                  <a:lnTo>
                    <a:pt x="1168031" y="1882792"/>
                  </a:lnTo>
                  <a:lnTo>
                    <a:pt x="1164537" y="1886284"/>
                  </a:lnTo>
                  <a:lnTo>
                    <a:pt x="1160726" y="1889776"/>
                  </a:lnTo>
                  <a:lnTo>
                    <a:pt x="1156916" y="1893267"/>
                  </a:lnTo>
                  <a:lnTo>
                    <a:pt x="1153105" y="1896441"/>
                  </a:lnTo>
                  <a:lnTo>
                    <a:pt x="1148976" y="1899298"/>
                  </a:lnTo>
                  <a:lnTo>
                    <a:pt x="1144848" y="1902155"/>
                  </a:lnTo>
                  <a:lnTo>
                    <a:pt x="1140719" y="1904694"/>
                  </a:lnTo>
                  <a:lnTo>
                    <a:pt x="1136273" y="1907234"/>
                  </a:lnTo>
                  <a:lnTo>
                    <a:pt x="1131510" y="1909456"/>
                  </a:lnTo>
                  <a:lnTo>
                    <a:pt x="1126746" y="1911360"/>
                  </a:lnTo>
                  <a:lnTo>
                    <a:pt x="1105151" y="1731702"/>
                  </a:lnTo>
                  <a:lnTo>
                    <a:pt x="1105151" y="1469197"/>
                  </a:lnTo>
                  <a:lnTo>
                    <a:pt x="1114043" y="1442851"/>
                  </a:lnTo>
                  <a:lnTo>
                    <a:pt x="1122300" y="1416823"/>
                  </a:lnTo>
                  <a:lnTo>
                    <a:pt x="1129922" y="1391747"/>
                  </a:lnTo>
                  <a:lnTo>
                    <a:pt x="1137226" y="1367623"/>
                  </a:lnTo>
                  <a:lnTo>
                    <a:pt x="1143260" y="1344452"/>
                  </a:lnTo>
                  <a:lnTo>
                    <a:pt x="1148976" y="1322233"/>
                  </a:lnTo>
                  <a:lnTo>
                    <a:pt x="1153740" y="1300331"/>
                  </a:lnTo>
                  <a:lnTo>
                    <a:pt x="1158186" y="1280016"/>
                  </a:lnTo>
                  <a:lnTo>
                    <a:pt x="1161997" y="1259701"/>
                  </a:lnTo>
                  <a:lnTo>
                    <a:pt x="1165172" y="1240656"/>
                  </a:lnTo>
                  <a:lnTo>
                    <a:pt x="1167713" y="1222563"/>
                  </a:lnTo>
                  <a:lnTo>
                    <a:pt x="1169936" y="1205105"/>
                  </a:lnTo>
                  <a:lnTo>
                    <a:pt x="1171524" y="1188282"/>
                  </a:lnTo>
                  <a:lnTo>
                    <a:pt x="1172477" y="1172729"/>
                  </a:lnTo>
                  <a:lnTo>
                    <a:pt x="1173112" y="1157493"/>
                  </a:lnTo>
                  <a:lnTo>
                    <a:pt x="1173112" y="1143209"/>
                  </a:lnTo>
                  <a:lnTo>
                    <a:pt x="1173112" y="1132734"/>
                  </a:lnTo>
                  <a:lnTo>
                    <a:pt x="1172794" y="1122894"/>
                  </a:lnTo>
                  <a:lnTo>
                    <a:pt x="1172159" y="1113372"/>
                  </a:lnTo>
                  <a:lnTo>
                    <a:pt x="1171524" y="1104484"/>
                  </a:lnTo>
                  <a:lnTo>
                    <a:pt x="1170571" y="1095596"/>
                  </a:lnTo>
                  <a:lnTo>
                    <a:pt x="1169619" y="1087343"/>
                  </a:lnTo>
                  <a:lnTo>
                    <a:pt x="1168348" y="1079726"/>
                  </a:lnTo>
                  <a:lnTo>
                    <a:pt x="1166760" y="1072107"/>
                  </a:lnTo>
                  <a:lnTo>
                    <a:pt x="1165490" y="1065124"/>
                  </a:lnTo>
                  <a:lnTo>
                    <a:pt x="1163902" y="1058459"/>
                  </a:lnTo>
                  <a:lnTo>
                    <a:pt x="1161997" y="1052110"/>
                  </a:lnTo>
                  <a:lnTo>
                    <a:pt x="1160091" y="1046079"/>
                  </a:lnTo>
                  <a:lnTo>
                    <a:pt x="1156280" y="1034970"/>
                  </a:lnTo>
                  <a:lnTo>
                    <a:pt x="1152152" y="1025130"/>
                  </a:lnTo>
                  <a:lnTo>
                    <a:pt x="1147706" y="1016559"/>
                  </a:lnTo>
                  <a:lnTo>
                    <a:pt x="1143260" y="1008941"/>
                  </a:lnTo>
                  <a:lnTo>
                    <a:pt x="1138496" y="1001958"/>
                  </a:lnTo>
                  <a:lnTo>
                    <a:pt x="1133733" y="995927"/>
                  </a:lnTo>
                  <a:lnTo>
                    <a:pt x="1128334" y="990531"/>
                  </a:lnTo>
                  <a:lnTo>
                    <a:pt x="1123253" y="985135"/>
                  </a:lnTo>
                  <a:lnTo>
                    <a:pt x="1117854" y="980374"/>
                  </a:lnTo>
                  <a:lnTo>
                    <a:pt x="1112456" y="976247"/>
                  </a:lnTo>
                  <a:lnTo>
                    <a:pt x="1108645" y="973390"/>
                  </a:lnTo>
                  <a:lnTo>
                    <a:pt x="1104516" y="970851"/>
                  </a:lnTo>
                  <a:lnTo>
                    <a:pt x="1100388" y="968629"/>
                  </a:lnTo>
                  <a:lnTo>
                    <a:pt x="1095942" y="966407"/>
                  </a:lnTo>
                  <a:lnTo>
                    <a:pt x="1086732" y="962281"/>
                  </a:lnTo>
                  <a:lnTo>
                    <a:pt x="1076887" y="958789"/>
                  </a:lnTo>
                  <a:lnTo>
                    <a:pt x="1076887" y="1218437"/>
                  </a:lnTo>
                  <a:lnTo>
                    <a:pt x="1076887" y="1545377"/>
                  </a:lnTo>
                  <a:lnTo>
                    <a:pt x="1076887" y="1733289"/>
                  </a:lnTo>
                  <a:lnTo>
                    <a:pt x="1099753" y="1918661"/>
                  </a:lnTo>
                  <a:lnTo>
                    <a:pt x="1228052" y="2979788"/>
                  </a:lnTo>
                  <a:lnTo>
                    <a:pt x="1228687" y="2988676"/>
                  </a:lnTo>
                  <a:lnTo>
                    <a:pt x="1229005" y="2997564"/>
                  </a:lnTo>
                  <a:lnTo>
                    <a:pt x="1229005" y="3006134"/>
                  </a:lnTo>
                  <a:lnTo>
                    <a:pt x="1228687" y="3014704"/>
                  </a:lnTo>
                  <a:lnTo>
                    <a:pt x="1227734" y="3023275"/>
                  </a:lnTo>
                  <a:lnTo>
                    <a:pt x="1226464" y="3031527"/>
                  </a:lnTo>
                  <a:lnTo>
                    <a:pt x="1224558" y="3040098"/>
                  </a:lnTo>
                  <a:lnTo>
                    <a:pt x="1222653" y="3048351"/>
                  </a:lnTo>
                  <a:lnTo>
                    <a:pt x="1220112" y="3056286"/>
                  </a:lnTo>
                  <a:lnTo>
                    <a:pt x="1217254" y="3063904"/>
                  </a:lnTo>
                  <a:lnTo>
                    <a:pt x="1213761" y="3071522"/>
                  </a:lnTo>
                  <a:lnTo>
                    <a:pt x="1210268" y="3079140"/>
                  </a:lnTo>
                  <a:lnTo>
                    <a:pt x="1206457" y="3086441"/>
                  </a:lnTo>
                  <a:lnTo>
                    <a:pt x="1202011" y="3093741"/>
                  </a:lnTo>
                  <a:lnTo>
                    <a:pt x="1197565" y="3100724"/>
                  </a:lnTo>
                  <a:lnTo>
                    <a:pt x="1192484" y="3107073"/>
                  </a:lnTo>
                  <a:lnTo>
                    <a:pt x="1187085" y="3113739"/>
                  </a:lnTo>
                  <a:lnTo>
                    <a:pt x="1181369" y="3119770"/>
                  </a:lnTo>
                  <a:lnTo>
                    <a:pt x="1175652" y="3125483"/>
                  </a:lnTo>
                  <a:lnTo>
                    <a:pt x="1169301" y="3131197"/>
                  </a:lnTo>
                  <a:lnTo>
                    <a:pt x="1162949" y="3136275"/>
                  </a:lnTo>
                  <a:lnTo>
                    <a:pt x="1156280" y="3141354"/>
                  </a:lnTo>
                  <a:lnTo>
                    <a:pt x="1149611" y="3146433"/>
                  </a:lnTo>
                  <a:lnTo>
                    <a:pt x="1142307" y="3150559"/>
                  </a:lnTo>
                  <a:lnTo>
                    <a:pt x="1135003" y="3154685"/>
                  </a:lnTo>
                  <a:lnTo>
                    <a:pt x="1127064" y="3158177"/>
                  </a:lnTo>
                  <a:lnTo>
                    <a:pt x="1119125" y="3161669"/>
                  </a:lnTo>
                  <a:lnTo>
                    <a:pt x="1111185" y="3164525"/>
                  </a:lnTo>
                  <a:lnTo>
                    <a:pt x="1102928" y="3167065"/>
                  </a:lnTo>
                  <a:lnTo>
                    <a:pt x="1094671" y="3169287"/>
                  </a:lnTo>
                  <a:lnTo>
                    <a:pt x="1085779" y="3170874"/>
                  </a:lnTo>
                  <a:lnTo>
                    <a:pt x="1076887" y="3172143"/>
                  </a:lnTo>
                  <a:lnTo>
                    <a:pt x="1067995" y="3173096"/>
                  </a:lnTo>
                  <a:lnTo>
                    <a:pt x="1059421" y="3173413"/>
                  </a:lnTo>
                  <a:lnTo>
                    <a:pt x="1050529" y="3173413"/>
                  </a:lnTo>
                  <a:lnTo>
                    <a:pt x="1041955" y="3172778"/>
                  </a:lnTo>
                  <a:lnTo>
                    <a:pt x="1033380" y="3171826"/>
                  </a:lnTo>
                  <a:lnTo>
                    <a:pt x="1025123" y="3170556"/>
                  </a:lnTo>
                  <a:lnTo>
                    <a:pt x="1016549" y="3168969"/>
                  </a:lnTo>
                  <a:lnTo>
                    <a:pt x="1008292" y="3166747"/>
                  </a:lnTo>
                  <a:lnTo>
                    <a:pt x="1000353" y="3164208"/>
                  </a:lnTo>
                  <a:lnTo>
                    <a:pt x="992731" y="3161351"/>
                  </a:lnTo>
                  <a:lnTo>
                    <a:pt x="985109" y="3158177"/>
                  </a:lnTo>
                  <a:lnTo>
                    <a:pt x="977487" y="3154368"/>
                  </a:lnTo>
                  <a:lnTo>
                    <a:pt x="970183" y="3150559"/>
                  </a:lnTo>
                  <a:lnTo>
                    <a:pt x="962879" y="3146433"/>
                  </a:lnTo>
                  <a:lnTo>
                    <a:pt x="955892" y="3141354"/>
                  </a:lnTo>
                  <a:lnTo>
                    <a:pt x="949541" y="3136275"/>
                  </a:lnTo>
                  <a:lnTo>
                    <a:pt x="943190" y="3131197"/>
                  </a:lnTo>
                  <a:lnTo>
                    <a:pt x="936838" y="3125483"/>
                  </a:lnTo>
                  <a:lnTo>
                    <a:pt x="931122" y="3119770"/>
                  </a:lnTo>
                  <a:lnTo>
                    <a:pt x="925406" y="3113739"/>
                  </a:lnTo>
                  <a:lnTo>
                    <a:pt x="920324" y="3107390"/>
                  </a:lnTo>
                  <a:lnTo>
                    <a:pt x="915243" y="3100724"/>
                  </a:lnTo>
                  <a:lnTo>
                    <a:pt x="910162" y="3093741"/>
                  </a:lnTo>
                  <a:lnTo>
                    <a:pt x="906034" y="3086123"/>
                  </a:lnTo>
                  <a:lnTo>
                    <a:pt x="901905" y="3078823"/>
                  </a:lnTo>
                  <a:lnTo>
                    <a:pt x="898412" y="3071205"/>
                  </a:lnTo>
                  <a:lnTo>
                    <a:pt x="894919" y="3063587"/>
                  </a:lnTo>
                  <a:lnTo>
                    <a:pt x="892060" y="3055334"/>
                  </a:lnTo>
                  <a:lnTo>
                    <a:pt x="889520" y="3047081"/>
                  </a:lnTo>
                  <a:lnTo>
                    <a:pt x="887614" y="3038828"/>
                  </a:lnTo>
                  <a:lnTo>
                    <a:pt x="885709" y="3029940"/>
                  </a:lnTo>
                  <a:lnTo>
                    <a:pt x="884439" y="3021053"/>
                  </a:lnTo>
                  <a:lnTo>
                    <a:pt x="748518" y="1897076"/>
                  </a:lnTo>
                  <a:lnTo>
                    <a:pt x="649118" y="1897076"/>
                  </a:lnTo>
                  <a:lnTo>
                    <a:pt x="512879" y="3021053"/>
                  </a:lnTo>
                  <a:lnTo>
                    <a:pt x="511609" y="3029940"/>
                  </a:lnTo>
                  <a:lnTo>
                    <a:pt x="510021" y="3038828"/>
                  </a:lnTo>
                  <a:lnTo>
                    <a:pt x="507798" y="3047081"/>
                  </a:lnTo>
                  <a:lnTo>
                    <a:pt x="505258" y="3055334"/>
                  </a:lnTo>
                  <a:lnTo>
                    <a:pt x="502399" y="3063587"/>
                  </a:lnTo>
                  <a:lnTo>
                    <a:pt x="498906" y="3071205"/>
                  </a:lnTo>
                  <a:lnTo>
                    <a:pt x="495413" y="3078823"/>
                  </a:lnTo>
                  <a:lnTo>
                    <a:pt x="491284" y="3086123"/>
                  </a:lnTo>
                  <a:lnTo>
                    <a:pt x="487156" y="3093741"/>
                  </a:lnTo>
                  <a:lnTo>
                    <a:pt x="482392" y="3100724"/>
                  </a:lnTo>
                  <a:lnTo>
                    <a:pt x="477311" y="3107390"/>
                  </a:lnTo>
                  <a:lnTo>
                    <a:pt x="472230" y="3113739"/>
                  </a:lnTo>
                  <a:lnTo>
                    <a:pt x="466196" y="3119770"/>
                  </a:lnTo>
                  <a:lnTo>
                    <a:pt x="460480" y="3125483"/>
                  </a:lnTo>
                  <a:lnTo>
                    <a:pt x="454446" y="3131197"/>
                  </a:lnTo>
                  <a:lnTo>
                    <a:pt x="447777" y="3136275"/>
                  </a:lnTo>
                  <a:lnTo>
                    <a:pt x="441426" y="3141354"/>
                  </a:lnTo>
                  <a:lnTo>
                    <a:pt x="434439" y="3146433"/>
                  </a:lnTo>
                  <a:lnTo>
                    <a:pt x="427452" y="3150559"/>
                  </a:lnTo>
                  <a:lnTo>
                    <a:pt x="420148" y="3154368"/>
                  </a:lnTo>
                  <a:lnTo>
                    <a:pt x="412209" y="3158177"/>
                  </a:lnTo>
                  <a:lnTo>
                    <a:pt x="404587" y="3161351"/>
                  </a:lnTo>
                  <a:lnTo>
                    <a:pt x="396965" y="3164208"/>
                  </a:lnTo>
                  <a:lnTo>
                    <a:pt x="389026" y="3166747"/>
                  </a:lnTo>
                  <a:lnTo>
                    <a:pt x="380769" y="3168969"/>
                  </a:lnTo>
                  <a:lnTo>
                    <a:pt x="372512" y="3170556"/>
                  </a:lnTo>
                  <a:lnTo>
                    <a:pt x="364256" y="3171826"/>
                  </a:lnTo>
                  <a:lnTo>
                    <a:pt x="355363" y="3172778"/>
                  </a:lnTo>
                  <a:lnTo>
                    <a:pt x="346789" y="3173413"/>
                  </a:lnTo>
                  <a:lnTo>
                    <a:pt x="338215" y="3173413"/>
                  </a:lnTo>
                  <a:lnTo>
                    <a:pt x="329323" y="3173096"/>
                  </a:lnTo>
                  <a:lnTo>
                    <a:pt x="320431" y="3172143"/>
                  </a:lnTo>
                  <a:lnTo>
                    <a:pt x="311856" y="3170874"/>
                  </a:lnTo>
                  <a:lnTo>
                    <a:pt x="302964" y="3169287"/>
                  </a:lnTo>
                  <a:lnTo>
                    <a:pt x="294390" y="3167065"/>
                  </a:lnTo>
                  <a:lnTo>
                    <a:pt x="286133" y="3164525"/>
                  </a:lnTo>
                  <a:lnTo>
                    <a:pt x="278193" y="3161669"/>
                  </a:lnTo>
                  <a:lnTo>
                    <a:pt x="270254" y="3158177"/>
                  </a:lnTo>
                  <a:lnTo>
                    <a:pt x="262632" y="3154685"/>
                  </a:lnTo>
                  <a:lnTo>
                    <a:pt x="255328" y="3150559"/>
                  </a:lnTo>
                  <a:lnTo>
                    <a:pt x="248024" y="3146433"/>
                  </a:lnTo>
                  <a:lnTo>
                    <a:pt x="241038" y="3141354"/>
                  </a:lnTo>
                  <a:lnTo>
                    <a:pt x="234369" y="3136275"/>
                  </a:lnTo>
                  <a:lnTo>
                    <a:pt x="228017" y="3131197"/>
                  </a:lnTo>
                  <a:lnTo>
                    <a:pt x="221666" y="3125483"/>
                  </a:lnTo>
                  <a:lnTo>
                    <a:pt x="215949" y="3119770"/>
                  </a:lnTo>
                  <a:lnTo>
                    <a:pt x="210551" y="3113739"/>
                  </a:lnTo>
                  <a:lnTo>
                    <a:pt x="205152" y="3107073"/>
                  </a:lnTo>
                  <a:lnTo>
                    <a:pt x="200071" y="3100724"/>
                  </a:lnTo>
                  <a:lnTo>
                    <a:pt x="195625" y="3093741"/>
                  </a:lnTo>
                  <a:lnTo>
                    <a:pt x="190861" y="3086441"/>
                  </a:lnTo>
                  <a:lnTo>
                    <a:pt x="187050" y="3079140"/>
                  </a:lnTo>
                  <a:lnTo>
                    <a:pt x="183557" y="3071522"/>
                  </a:lnTo>
                  <a:lnTo>
                    <a:pt x="180064" y="3063904"/>
                  </a:lnTo>
                  <a:lnTo>
                    <a:pt x="177206" y="3056286"/>
                  </a:lnTo>
                  <a:lnTo>
                    <a:pt x="174665" y="3048351"/>
                  </a:lnTo>
                  <a:lnTo>
                    <a:pt x="172760" y="3040098"/>
                  </a:lnTo>
                  <a:lnTo>
                    <a:pt x="170854" y="3031527"/>
                  </a:lnTo>
                  <a:lnTo>
                    <a:pt x="169584" y="3023275"/>
                  </a:lnTo>
                  <a:lnTo>
                    <a:pt x="168631" y="3014704"/>
                  </a:lnTo>
                  <a:lnTo>
                    <a:pt x="168313" y="3006134"/>
                  </a:lnTo>
                  <a:lnTo>
                    <a:pt x="168313" y="2997564"/>
                  </a:lnTo>
                  <a:lnTo>
                    <a:pt x="168631" y="2988676"/>
                  </a:lnTo>
                  <a:lnTo>
                    <a:pt x="169584" y="2979788"/>
                  </a:lnTo>
                  <a:lnTo>
                    <a:pt x="297565" y="1918661"/>
                  </a:lnTo>
                  <a:lnTo>
                    <a:pt x="320431" y="1733289"/>
                  </a:lnTo>
                  <a:lnTo>
                    <a:pt x="320431" y="1545695"/>
                  </a:lnTo>
                  <a:lnTo>
                    <a:pt x="320431" y="1218437"/>
                  </a:lnTo>
                  <a:lnTo>
                    <a:pt x="320431" y="958472"/>
                  </a:lnTo>
                  <a:lnTo>
                    <a:pt x="315032" y="960376"/>
                  </a:lnTo>
                  <a:lnTo>
                    <a:pt x="309633" y="962598"/>
                  </a:lnTo>
                  <a:lnTo>
                    <a:pt x="299788" y="967360"/>
                  </a:lnTo>
                  <a:lnTo>
                    <a:pt x="295025" y="969899"/>
                  </a:lnTo>
                  <a:lnTo>
                    <a:pt x="290579" y="972438"/>
                  </a:lnTo>
                  <a:lnTo>
                    <a:pt x="286450" y="975295"/>
                  </a:lnTo>
                  <a:lnTo>
                    <a:pt x="282004" y="978152"/>
                  </a:lnTo>
                  <a:lnTo>
                    <a:pt x="277876" y="981326"/>
                  </a:lnTo>
                  <a:lnTo>
                    <a:pt x="274065" y="984817"/>
                  </a:lnTo>
                  <a:lnTo>
                    <a:pt x="270254" y="988944"/>
                  </a:lnTo>
                  <a:lnTo>
                    <a:pt x="266443" y="993070"/>
                  </a:lnTo>
                  <a:lnTo>
                    <a:pt x="262632" y="997514"/>
                  </a:lnTo>
                  <a:lnTo>
                    <a:pt x="259139" y="1002275"/>
                  </a:lnTo>
                  <a:lnTo>
                    <a:pt x="255646" y="1007354"/>
                  </a:lnTo>
                  <a:lnTo>
                    <a:pt x="252153" y="1012750"/>
                  </a:lnTo>
                  <a:lnTo>
                    <a:pt x="248342" y="1018781"/>
                  </a:lnTo>
                  <a:lnTo>
                    <a:pt x="245166" y="1025130"/>
                  </a:lnTo>
                  <a:lnTo>
                    <a:pt x="241038" y="1034970"/>
                  </a:lnTo>
                  <a:lnTo>
                    <a:pt x="236909" y="1046079"/>
                  </a:lnTo>
                  <a:lnTo>
                    <a:pt x="235321" y="1052110"/>
                  </a:lnTo>
                  <a:lnTo>
                    <a:pt x="233416" y="1058459"/>
                  </a:lnTo>
                  <a:lnTo>
                    <a:pt x="231828" y="1065124"/>
                  </a:lnTo>
                  <a:lnTo>
                    <a:pt x="230240" y="1072107"/>
                  </a:lnTo>
                  <a:lnTo>
                    <a:pt x="228970" y="1079726"/>
                  </a:lnTo>
                  <a:lnTo>
                    <a:pt x="227699" y="1087343"/>
                  </a:lnTo>
                  <a:lnTo>
                    <a:pt x="226747" y="1095596"/>
                  </a:lnTo>
                  <a:lnTo>
                    <a:pt x="225794" y="1104484"/>
                  </a:lnTo>
                  <a:lnTo>
                    <a:pt x="225159" y="1113372"/>
                  </a:lnTo>
                  <a:lnTo>
                    <a:pt x="224524" y="1122894"/>
                  </a:lnTo>
                  <a:lnTo>
                    <a:pt x="224206" y="1132734"/>
                  </a:lnTo>
                  <a:lnTo>
                    <a:pt x="223889" y="1143209"/>
                  </a:lnTo>
                  <a:lnTo>
                    <a:pt x="224206" y="1157493"/>
                  </a:lnTo>
                  <a:lnTo>
                    <a:pt x="224841" y="1172729"/>
                  </a:lnTo>
                  <a:lnTo>
                    <a:pt x="225794" y="1188282"/>
                  </a:lnTo>
                  <a:lnTo>
                    <a:pt x="227382" y="1205105"/>
                  </a:lnTo>
                  <a:lnTo>
                    <a:pt x="229605" y="1222563"/>
                  </a:lnTo>
                  <a:lnTo>
                    <a:pt x="232146" y="1240974"/>
                  </a:lnTo>
                  <a:lnTo>
                    <a:pt x="235321" y="1260019"/>
                  </a:lnTo>
                  <a:lnTo>
                    <a:pt x="239132" y="1280016"/>
                  </a:lnTo>
                  <a:lnTo>
                    <a:pt x="243578" y="1300648"/>
                  </a:lnTo>
                  <a:lnTo>
                    <a:pt x="248342" y="1322233"/>
                  </a:lnTo>
                  <a:lnTo>
                    <a:pt x="254376" y="1344769"/>
                  </a:lnTo>
                  <a:lnTo>
                    <a:pt x="260409" y="1367941"/>
                  </a:lnTo>
                  <a:lnTo>
                    <a:pt x="267396" y="1392065"/>
                  </a:lnTo>
                  <a:lnTo>
                    <a:pt x="275018" y="1416823"/>
                  </a:lnTo>
                  <a:lnTo>
                    <a:pt x="283275" y="1442851"/>
                  </a:lnTo>
                  <a:lnTo>
                    <a:pt x="292167" y="1469514"/>
                  </a:lnTo>
                  <a:lnTo>
                    <a:pt x="292167" y="1731384"/>
                  </a:lnTo>
                  <a:lnTo>
                    <a:pt x="270572" y="1911360"/>
                  </a:lnTo>
                  <a:lnTo>
                    <a:pt x="266126" y="1909456"/>
                  </a:lnTo>
                  <a:lnTo>
                    <a:pt x="261362" y="1907234"/>
                  </a:lnTo>
                  <a:lnTo>
                    <a:pt x="257234" y="1904694"/>
                  </a:lnTo>
                  <a:lnTo>
                    <a:pt x="252788" y="1902155"/>
                  </a:lnTo>
                  <a:lnTo>
                    <a:pt x="248342" y="1899298"/>
                  </a:lnTo>
                  <a:lnTo>
                    <a:pt x="244213" y="1896441"/>
                  </a:lnTo>
                  <a:lnTo>
                    <a:pt x="240402" y="1893267"/>
                  </a:lnTo>
                  <a:lnTo>
                    <a:pt x="236592" y="1889776"/>
                  </a:lnTo>
                  <a:lnTo>
                    <a:pt x="232781" y="1886284"/>
                  </a:lnTo>
                  <a:lnTo>
                    <a:pt x="229287" y="1882792"/>
                  </a:lnTo>
                  <a:lnTo>
                    <a:pt x="226112" y="1878666"/>
                  </a:lnTo>
                  <a:lnTo>
                    <a:pt x="222936" y="1874540"/>
                  </a:lnTo>
                  <a:lnTo>
                    <a:pt x="219760" y="1870096"/>
                  </a:lnTo>
                  <a:lnTo>
                    <a:pt x="216902" y="1865652"/>
                  </a:lnTo>
                  <a:lnTo>
                    <a:pt x="214361" y="1861208"/>
                  </a:lnTo>
                  <a:lnTo>
                    <a:pt x="212138" y="1856447"/>
                  </a:lnTo>
                  <a:lnTo>
                    <a:pt x="198165" y="1826927"/>
                  </a:lnTo>
                  <a:lnTo>
                    <a:pt x="184510" y="1797724"/>
                  </a:lnTo>
                  <a:lnTo>
                    <a:pt x="171489" y="1769474"/>
                  </a:lnTo>
                  <a:lnTo>
                    <a:pt x="159421" y="1741541"/>
                  </a:lnTo>
                  <a:lnTo>
                    <a:pt x="147354" y="1714244"/>
                  </a:lnTo>
                  <a:lnTo>
                    <a:pt x="135921" y="1687263"/>
                  </a:lnTo>
                  <a:lnTo>
                    <a:pt x="125124" y="1660917"/>
                  </a:lnTo>
                  <a:lnTo>
                    <a:pt x="114961" y="1634889"/>
                  </a:lnTo>
                  <a:lnTo>
                    <a:pt x="105117" y="1609813"/>
                  </a:lnTo>
                  <a:lnTo>
                    <a:pt x="95589" y="1584737"/>
                  </a:lnTo>
                  <a:lnTo>
                    <a:pt x="87015" y="1560296"/>
                  </a:lnTo>
                  <a:lnTo>
                    <a:pt x="78123" y="1536172"/>
                  </a:lnTo>
                  <a:lnTo>
                    <a:pt x="70184" y="1512683"/>
                  </a:lnTo>
                  <a:lnTo>
                    <a:pt x="62880" y="1489829"/>
                  </a:lnTo>
                  <a:lnTo>
                    <a:pt x="55893" y="1466975"/>
                  </a:lnTo>
                  <a:lnTo>
                    <a:pt x="49224" y="1445073"/>
                  </a:lnTo>
                  <a:lnTo>
                    <a:pt x="43190" y="1423171"/>
                  </a:lnTo>
                  <a:lnTo>
                    <a:pt x="37474" y="1401904"/>
                  </a:lnTo>
                  <a:lnTo>
                    <a:pt x="32393" y="1380955"/>
                  </a:lnTo>
                  <a:lnTo>
                    <a:pt x="27311" y="1360323"/>
                  </a:lnTo>
                  <a:lnTo>
                    <a:pt x="22865" y="1340325"/>
                  </a:lnTo>
                  <a:lnTo>
                    <a:pt x="18737" y="1320646"/>
                  </a:lnTo>
                  <a:lnTo>
                    <a:pt x="15244" y="1301283"/>
                  </a:lnTo>
                  <a:lnTo>
                    <a:pt x="12068" y="1282238"/>
                  </a:lnTo>
                  <a:lnTo>
                    <a:pt x="9210" y="1263828"/>
                  </a:lnTo>
                  <a:lnTo>
                    <a:pt x="6987" y="1245417"/>
                  </a:lnTo>
                  <a:lnTo>
                    <a:pt x="4764" y="1227642"/>
                  </a:lnTo>
                  <a:lnTo>
                    <a:pt x="3176" y="1210184"/>
                  </a:lnTo>
                  <a:lnTo>
                    <a:pt x="1906" y="1192726"/>
                  </a:lnTo>
                  <a:lnTo>
                    <a:pt x="953" y="1175903"/>
                  </a:lnTo>
                  <a:lnTo>
                    <a:pt x="318" y="1159397"/>
                  </a:lnTo>
                  <a:lnTo>
                    <a:pt x="0" y="1143209"/>
                  </a:lnTo>
                  <a:lnTo>
                    <a:pt x="318" y="1127973"/>
                  </a:lnTo>
                  <a:lnTo>
                    <a:pt x="953" y="1113054"/>
                  </a:lnTo>
                  <a:lnTo>
                    <a:pt x="1588" y="1098136"/>
                  </a:lnTo>
                  <a:lnTo>
                    <a:pt x="2858" y="1083534"/>
                  </a:lnTo>
                  <a:lnTo>
                    <a:pt x="4446" y="1069251"/>
                  </a:lnTo>
                  <a:lnTo>
                    <a:pt x="6034" y="1055284"/>
                  </a:lnTo>
                  <a:lnTo>
                    <a:pt x="8257" y="1041953"/>
                  </a:lnTo>
                  <a:lnTo>
                    <a:pt x="10798" y="1028304"/>
                  </a:lnTo>
                  <a:lnTo>
                    <a:pt x="13656" y="1014972"/>
                  </a:lnTo>
                  <a:lnTo>
                    <a:pt x="16832" y="1002275"/>
                  </a:lnTo>
                  <a:lnTo>
                    <a:pt x="20325" y="989579"/>
                  </a:lnTo>
                  <a:lnTo>
                    <a:pt x="23818" y="977199"/>
                  </a:lnTo>
                  <a:lnTo>
                    <a:pt x="27947" y="965138"/>
                  </a:lnTo>
                  <a:lnTo>
                    <a:pt x="32710" y="953393"/>
                  </a:lnTo>
                  <a:lnTo>
                    <a:pt x="37474" y="941966"/>
                  </a:lnTo>
                  <a:lnTo>
                    <a:pt x="42555" y="930539"/>
                  </a:lnTo>
                  <a:lnTo>
                    <a:pt x="47636" y="919429"/>
                  </a:lnTo>
                  <a:lnTo>
                    <a:pt x="53352" y="908955"/>
                  </a:lnTo>
                  <a:lnTo>
                    <a:pt x="59069" y="898797"/>
                  </a:lnTo>
                  <a:lnTo>
                    <a:pt x="65420" y="888640"/>
                  </a:lnTo>
                  <a:lnTo>
                    <a:pt x="71772" y="879117"/>
                  </a:lnTo>
                  <a:lnTo>
                    <a:pt x="78441" y="869595"/>
                  </a:lnTo>
                  <a:lnTo>
                    <a:pt x="85427" y="860390"/>
                  </a:lnTo>
                  <a:lnTo>
                    <a:pt x="92414" y="851819"/>
                  </a:lnTo>
                  <a:lnTo>
                    <a:pt x="99718" y="843567"/>
                  </a:lnTo>
                  <a:lnTo>
                    <a:pt x="107340" y="835314"/>
                  </a:lnTo>
                  <a:lnTo>
                    <a:pt x="114961" y="827696"/>
                  </a:lnTo>
                  <a:lnTo>
                    <a:pt x="122583" y="820078"/>
                  </a:lnTo>
                  <a:lnTo>
                    <a:pt x="130522" y="813094"/>
                  </a:lnTo>
                  <a:lnTo>
                    <a:pt x="138462" y="806429"/>
                  </a:lnTo>
                  <a:lnTo>
                    <a:pt x="146719" y="800080"/>
                  </a:lnTo>
                  <a:lnTo>
                    <a:pt x="154975" y="794049"/>
                  </a:lnTo>
                  <a:lnTo>
                    <a:pt x="163232" y="788653"/>
                  </a:lnTo>
                  <a:lnTo>
                    <a:pt x="171489" y="783257"/>
                  </a:lnTo>
                  <a:lnTo>
                    <a:pt x="179746" y="778179"/>
                  </a:lnTo>
                  <a:lnTo>
                    <a:pt x="188321" y="773417"/>
                  </a:lnTo>
                  <a:lnTo>
                    <a:pt x="196895" y="768973"/>
                  </a:lnTo>
                  <a:lnTo>
                    <a:pt x="205152" y="764530"/>
                  </a:lnTo>
                  <a:lnTo>
                    <a:pt x="213409" y="760403"/>
                  </a:lnTo>
                  <a:lnTo>
                    <a:pt x="221666" y="756912"/>
                  </a:lnTo>
                  <a:lnTo>
                    <a:pt x="229605" y="753420"/>
                  </a:lnTo>
                  <a:lnTo>
                    <a:pt x="237862" y="750246"/>
                  </a:lnTo>
                  <a:lnTo>
                    <a:pt x="245801" y="747389"/>
                  </a:lnTo>
                  <a:lnTo>
                    <a:pt x="254376" y="744532"/>
                  </a:lnTo>
                  <a:lnTo>
                    <a:pt x="269937" y="739771"/>
                  </a:lnTo>
                  <a:lnTo>
                    <a:pt x="285498" y="735645"/>
                  </a:lnTo>
                  <a:lnTo>
                    <a:pt x="300424" y="732470"/>
                  </a:lnTo>
                  <a:lnTo>
                    <a:pt x="315349" y="729931"/>
                  </a:lnTo>
                  <a:lnTo>
                    <a:pt x="329323" y="727709"/>
                  </a:lnTo>
                  <a:lnTo>
                    <a:pt x="342978" y="726439"/>
                  </a:lnTo>
                  <a:lnTo>
                    <a:pt x="355681" y="725170"/>
                  </a:lnTo>
                  <a:lnTo>
                    <a:pt x="368066" y="724535"/>
                  </a:lnTo>
                  <a:lnTo>
                    <a:pt x="379499" y="724218"/>
                  </a:lnTo>
                  <a:lnTo>
                    <a:pt x="389979" y="723900"/>
                  </a:lnTo>
                  <a:close/>
                  <a:moveTo>
                    <a:pt x="691663" y="0"/>
                  </a:moveTo>
                  <a:lnTo>
                    <a:pt x="699930" y="0"/>
                  </a:lnTo>
                  <a:lnTo>
                    <a:pt x="707562" y="0"/>
                  </a:lnTo>
                  <a:lnTo>
                    <a:pt x="715511" y="318"/>
                  </a:lnTo>
                  <a:lnTo>
                    <a:pt x="723143" y="954"/>
                  </a:lnTo>
                  <a:lnTo>
                    <a:pt x="731092" y="1590"/>
                  </a:lnTo>
                  <a:lnTo>
                    <a:pt x="739042" y="2544"/>
                  </a:lnTo>
                  <a:lnTo>
                    <a:pt x="746991" y="3498"/>
                  </a:lnTo>
                  <a:lnTo>
                    <a:pt x="754941" y="4770"/>
                  </a:lnTo>
                  <a:lnTo>
                    <a:pt x="762890" y="6360"/>
                  </a:lnTo>
                  <a:lnTo>
                    <a:pt x="770840" y="8268"/>
                  </a:lnTo>
                  <a:lnTo>
                    <a:pt x="778789" y="10175"/>
                  </a:lnTo>
                  <a:lnTo>
                    <a:pt x="786421" y="12083"/>
                  </a:lnTo>
                  <a:lnTo>
                    <a:pt x="794053" y="14627"/>
                  </a:lnTo>
                  <a:lnTo>
                    <a:pt x="801684" y="16853"/>
                  </a:lnTo>
                  <a:lnTo>
                    <a:pt x="809634" y="19715"/>
                  </a:lnTo>
                  <a:lnTo>
                    <a:pt x="816947" y="22577"/>
                  </a:lnTo>
                  <a:lnTo>
                    <a:pt x="824261" y="25438"/>
                  </a:lnTo>
                  <a:lnTo>
                    <a:pt x="831256" y="28618"/>
                  </a:lnTo>
                  <a:lnTo>
                    <a:pt x="838252" y="32116"/>
                  </a:lnTo>
                  <a:lnTo>
                    <a:pt x="845247" y="35614"/>
                  </a:lnTo>
                  <a:lnTo>
                    <a:pt x="851925" y="39112"/>
                  </a:lnTo>
                  <a:lnTo>
                    <a:pt x="858921" y="42927"/>
                  </a:lnTo>
                  <a:lnTo>
                    <a:pt x="872276" y="51513"/>
                  </a:lnTo>
                  <a:lnTo>
                    <a:pt x="884677" y="60098"/>
                  </a:lnTo>
                  <a:lnTo>
                    <a:pt x="896760" y="69320"/>
                  </a:lnTo>
                  <a:lnTo>
                    <a:pt x="908526" y="79177"/>
                  </a:lnTo>
                  <a:lnTo>
                    <a:pt x="919655" y="89353"/>
                  </a:lnTo>
                  <a:lnTo>
                    <a:pt x="930466" y="100482"/>
                  </a:lnTo>
                  <a:lnTo>
                    <a:pt x="940324" y="111929"/>
                  </a:lnTo>
                  <a:lnTo>
                    <a:pt x="949863" y="123695"/>
                  </a:lnTo>
                  <a:lnTo>
                    <a:pt x="958449" y="135778"/>
                  </a:lnTo>
                  <a:lnTo>
                    <a:pt x="966716" y="148497"/>
                  </a:lnTo>
                  <a:lnTo>
                    <a:pt x="974666" y="161534"/>
                  </a:lnTo>
                  <a:lnTo>
                    <a:pt x="981661" y="174889"/>
                  </a:lnTo>
                  <a:lnTo>
                    <a:pt x="988021" y="188563"/>
                  </a:lnTo>
                  <a:lnTo>
                    <a:pt x="993744" y="202554"/>
                  </a:lnTo>
                  <a:lnTo>
                    <a:pt x="998832" y="217181"/>
                  </a:lnTo>
                  <a:lnTo>
                    <a:pt x="1003284" y="231490"/>
                  </a:lnTo>
                  <a:lnTo>
                    <a:pt x="1007100" y="246435"/>
                  </a:lnTo>
                  <a:lnTo>
                    <a:pt x="1009961" y="261380"/>
                  </a:lnTo>
                  <a:lnTo>
                    <a:pt x="1012187" y="276643"/>
                  </a:lnTo>
                  <a:lnTo>
                    <a:pt x="1013777" y="291906"/>
                  </a:lnTo>
                  <a:lnTo>
                    <a:pt x="1014095" y="299856"/>
                  </a:lnTo>
                  <a:lnTo>
                    <a:pt x="1014413" y="307488"/>
                  </a:lnTo>
                  <a:lnTo>
                    <a:pt x="1014413" y="315119"/>
                  </a:lnTo>
                  <a:lnTo>
                    <a:pt x="1014413" y="323387"/>
                  </a:lnTo>
                  <a:lnTo>
                    <a:pt x="1014095" y="331018"/>
                  </a:lnTo>
                  <a:lnTo>
                    <a:pt x="1013459" y="338968"/>
                  </a:lnTo>
                  <a:lnTo>
                    <a:pt x="1012823" y="346917"/>
                  </a:lnTo>
                  <a:lnTo>
                    <a:pt x="1011869" y="354867"/>
                  </a:lnTo>
                  <a:lnTo>
                    <a:pt x="1010915" y="362498"/>
                  </a:lnTo>
                  <a:lnTo>
                    <a:pt x="1009644" y="370448"/>
                  </a:lnTo>
                  <a:lnTo>
                    <a:pt x="1008054" y="378715"/>
                  </a:lnTo>
                  <a:lnTo>
                    <a:pt x="1006146" y="386665"/>
                  </a:lnTo>
                  <a:lnTo>
                    <a:pt x="1004238" y="394614"/>
                  </a:lnTo>
                  <a:lnTo>
                    <a:pt x="1002330" y="402246"/>
                  </a:lnTo>
                  <a:lnTo>
                    <a:pt x="999786" y="409877"/>
                  </a:lnTo>
                  <a:lnTo>
                    <a:pt x="997560" y="417509"/>
                  </a:lnTo>
                  <a:lnTo>
                    <a:pt x="994698" y="424822"/>
                  </a:lnTo>
                  <a:lnTo>
                    <a:pt x="991837" y="432136"/>
                  </a:lnTo>
                  <a:lnTo>
                    <a:pt x="988975" y="439767"/>
                  </a:lnTo>
                  <a:lnTo>
                    <a:pt x="985795" y="447081"/>
                  </a:lnTo>
                  <a:lnTo>
                    <a:pt x="982297" y="454077"/>
                  </a:lnTo>
                  <a:lnTo>
                    <a:pt x="978799" y="461072"/>
                  </a:lnTo>
                  <a:lnTo>
                    <a:pt x="975302" y="467750"/>
                  </a:lnTo>
                  <a:lnTo>
                    <a:pt x="971486" y="474427"/>
                  </a:lnTo>
                  <a:lnTo>
                    <a:pt x="962900" y="487465"/>
                  </a:lnTo>
                  <a:lnTo>
                    <a:pt x="954315" y="500502"/>
                  </a:lnTo>
                  <a:lnTo>
                    <a:pt x="945093" y="512585"/>
                  </a:lnTo>
                  <a:lnTo>
                    <a:pt x="935236" y="524032"/>
                  </a:lnTo>
                  <a:lnTo>
                    <a:pt x="925061" y="535162"/>
                  </a:lnTo>
                  <a:lnTo>
                    <a:pt x="914249" y="545973"/>
                  </a:lnTo>
                  <a:lnTo>
                    <a:pt x="902484" y="556148"/>
                  </a:lnTo>
                  <a:lnTo>
                    <a:pt x="890719" y="565370"/>
                  </a:lnTo>
                  <a:lnTo>
                    <a:pt x="878635" y="574273"/>
                  </a:lnTo>
                  <a:lnTo>
                    <a:pt x="865916" y="582541"/>
                  </a:lnTo>
                  <a:lnTo>
                    <a:pt x="852879" y="590172"/>
                  </a:lnTo>
                  <a:lnTo>
                    <a:pt x="839524" y="597168"/>
                  </a:lnTo>
                  <a:lnTo>
                    <a:pt x="825851" y="603846"/>
                  </a:lnTo>
                  <a:lnTo>
                    <a:pt x="811859" y="609569"/>
                  </a:lnTo>
                  <a:lnTo>
                    <a:pt x="797232" y="614657"/>
                  </a:lnTo>
                  <a:lnTo>
                    <a:pt x="782923" y="619109"/>
                  </a:lnTo>
                  <a:lnTo>
                    <a:pt x="767978" y="622606"/>
                  </a:lnTo>
                  <a:lnTo>
                    <a:pt x="753033" y="625786"/>
                  </a:lnTo>
                  <a:lnTo>
                    <a:pt x="737770" y="628012"/>
                  </a:lnTo>
                  <a:lnTo>
                    <a:pt x="722507" y="629602"/>
                  </a:lnTo>
                  <a:lnTo>
                    <a:pt x="714557" y="629920"/>
                  </a:lnTo>
                  <a:lnTo>
                    <a:pt x="706926" y="630238"/>
                  </a:lnTo>
                  <a:lnTo>
                    <a:pt x="699294" y="630238"/>
                  </a:lnTo>
                  <a:lnTo>
                    <a:pt x="691027" y="630238"/>
                  </a:lnTo>
                  <a:lnTo>
                    <a:pt x="683395" y="629920"/>
                  </a:lnTo>
                  <a:lnTo>
                    <a:pt x="675446" y="629284"/>
                  </a:lnTo>
                  <a:lnTo>
                    <a:pt x="667496" y="628648"/>
                  </a:lnTo>
                  <a:lnTo>
                    <a:pt x="659547" y="627694"/>
                  </a:lnTo>
                  <a:lnTo>
                    <a:pt x="651915" y="626740"/>
                  </a:lnTo>
                  <a:lnTo>
                    <a:pt x="643966" y="625150"/>
                  </a:lnTo>
                  <a:lnTo>
                    <a:pt x="635698" y="623878"/>
                  </a:lnTo>
                  <a:lnTo>
                    <a:pt x="627749" y="621970"/>
                  </a:lnTo>
                  <a:lnTo>
                    <a:pt x="619799" y="620063"/>
                  </a:lnTo>
                  <a:lnTo>
                    <a:pt x="612167" y="617837"/>
                  </a:lnTo>
                  <a:lnTo>
                    <a:pt x="604536" y="615611"/>
                  </a:lnTo>
                  <a:lnTo>
                    <a:pt x="596904" y="613067"/>
                  </a:lnTo>
                  <a:lnTo>
                    <a:pt x="589591" y="610523"/>
                  </a:lnTo>
                  <a:lnTo>
                    <a:pt x="582277" y="607661"/>
                  </a:lnTo>
                  <a:lnTo>
                    <a:pt x="574646" y="604800"/>
                  </a:lnTo>
                  <a:lnTo>
                    <a:pt x="567332" y="601620"/>
                  </a:lnTo>
                  <a:lnTo>
                    <a:pt x="560337" y="597804"/>
                  </a:lnTo>
                  <a:lnTo>
                    <a:pt x="553341" y="594306"/>
                  </a:lnTo>
                  <a:lnTo>
                    <a:pt x="546663" y="590808"/>
                  </a:lnTo>
                  <a:lnTo>
                    <a:pt x="539986" y="586993"/>
                  </a:lnTo>
                  <a:lnTo>
                    <a:pt x="526949" y="578725"/>
                  </a:lnTo>
                  <a:lnTo>
                    <a:pt x="513911" y="570140"/>
                  </a:lnTo>
                  <a:lnTo>
                    <a:pt x="501828" y="560918"/>
                  </a:lnTo>
                  <a:lnTo>
                    <a:pt x="490381" y="551061"/>
                  </a:lnTo>
                  <a:lnTo>
                    <a:pt x="479252" y="540249"/>
                  </a:lnTo>
                  <a:lnTo>
                    <a:pt x="468440" y="529438"/>
                  </a:lnTo>
                  <a:lnTo>
                    <a:pt x="458265" y="518309"/>
                  </a:lnTo>
                  <a:lnTo>
                    <a:pt x="449043" y="506544"/>
                  </a:lnTo>
                  <a:lnTo>
                    <a:pt x="440140" y="494460"/>
                  </a:lnTo>
                  <a:lnTo>
                    <a:pt x="431872" y="481423"/>
                  </a:lnTo>
                  <a:lnTo>
                    <a:pt x="424241" y="468386"/>
                  </a:lnTo>
                  <a:lnTo>
                    <a:pt x="417245" y="455031"/>
                  </a:lnTo>
                  <a:lnTo>
                    <a:pt x="410568" y="441675"/>
                  </a:lnTo>
                  <a:lnTo>
                    <a:pt x="404844" y="427366"/>
                  </a:lnTo>
                  <a:lnTo>
                    <a:pt x="399756" y="413057"/>
                  </a:lnTo>
                  <a:lnTo>
                    <a:pt x="395305" y="398430"/>
                  </a:lnTo>
                  <a:lnTo>
                    <a:pt x="391489" y="383803"/>
                  </a:lnTo>
                  <a:lnTo>
                    <a:pt x="388627" y="368540"/>
                  </a:lnTo>
                  <a:lnTo>
                    <a:pt x="386401" y="353277"/>
                  </a:lnTo>
                  <a:lnTo>
                    <a:pt x="384811" y="338014"/>
                  </a:lnTo>
                  <a:lnTo>
                    <a:pt x="384493" y="330382"/>
                  </a:lnTo>
                  <a:lnTo>
                    <a:pt x="384175" y="322751"/>
                  </a:lnTo>
                  <a:lnTo>
                    <a:pt x="384175" y="314483"/>
                  </a:lnTo>
                  <a:lnTo>
                    <a:pt x="384175" y="306851"/>
                  </a:lnTo>
                  <a:lnTo>
                    <a:pt x="384493" y="298902"/>
                  </a:lnTo>
                  <a:lnTo>
                    <a:pt x="385129" y="291270"/>
                  </a:lnTo>
                  <a:lnTo>
                    <a:pt x="385765" y="283321"/>
                  </a:lnTo>
                  <a:lnTo>
                    <a:pt x="386719" y="275371"/>
                  </a:lnTo>
                  <a:lnTo>
                    <a:pt x="387673" y="267422"/>
                  </a:lnTo>
                  <a:lnTo>
                    <a:pt x="389263" y="259472"/>
                  </a:lnTo>
                  <a:lnTo>
                    <a:pt x="390535" y="251523"/>
                  </a:lnTo>
                  <a:lnTo>
                    <a:pt x="392443" y="243573"/>
                  </a:lnTo>
                  <a:lnTo>
                    <a:pt x="394351" y="235624"/>
                  </a:lnTo>
                  <a:lnTo>
                    <a:pt x="396577" y="227992"/>
                  </a:lnTo>
                  <a:lnTo>
                    <a:pt x="398802" y="220361"/>
                  </a:lnTo>
                  <a:lnTo>
                    <a:pt x="401346" y="212729"/>
                  </a:lnTo>
                  <a:lnTo>
                    <a:pt x="403890" y="204780"/>
                  </a:lnTo>
                  <a:lnTo>
                    <a:pt x="406752" y="197466"/>
                  </a:lnTo>
                  <a:lnTo>
                    <a:pt x="409614" y="190153"/>
                  </a:lnTo>
                  <a:lnTo>
                    <a:pt x="412794" y="183157"/>
                  </a:lnTo>
                  <a:lnTo>
                    <a:pt x="416609" y="176161"/>
                  </a:lnTo>
                  <a:lnTo>
                    <a:pt x="420107" y="169166"/>
                  </a:lnTo>
                  <a:lnTo>
                    <a:pt x="423605" y="162488"/>
                  </a:lnTo>
                  <a:lnTo>
                    <a:pt x="427421" y="155811"/>
                  </a:lnTo>
                  <a:lnTo>
                    <a:pt x="435688" y="142137"/>
                  </a:lnTo>
                  <a:lnTo>
                    <a:pt x="444274" y="129736"/>
                  </a:lnTo>
                  <a:lnTo>
                    <a:pt x="453495" y="117653"/>
                  </a:lnTo>
                  <a:lnTo>
                    <a:pt x="463352" y="105888"/>
                  </a:lnTo>
                  <a:lnTo>
                    <a:pt x="474164" y="94758"/>
                  </a:lnTo>
                  <a:lnTo>
                    <a:pt x="484975" y="83947"/>
                  </a:lnTo>
                  <a:lnTo>
                    <a:pt x="496104" y="74090"/>
                  </a:lnTo>
                  <a:lnTo>
                    <a:pt x="507870" y="64550"/>
                  </a:lnTo>
                  <a:lnTo>
                    <a:pt x="519953" y="55965"/>
                  </a:lnTo>
                  <a:lnTo>
                    <a:pt x="532990" y="47697"/>
                  </a:lnTo>
                  <a:lnTo>
                    <a:pt x="546027" y="39748"/>
                  </a:lnTo>
                  <a:lnTo>
                    <a:pt x="559383" y="32752"/>
                  </a:lnTo>
                  <a:lnTo>
                    <a:pt x="572738" y="26392"/>
                  </a:lnTo>
                  <a:lnTo>
                    <a:pt x="587047" y="20669"/>
                  </a:lnTo>
                  <a:lnTo>
                    <a:pt x="601356" y="15581"/>
                  </a:lnTo>
                  <a:lnTo>
                    <a:pt x="615983" y="11129"/>
                  </a:lnTo>
                  <a:lnTo>
                    <a:pt x="630610" y="7314"/>
                  </a:lnTo>
                  <a:lnTo>
                    <a:pt x="645873" y="4452"/>
                  </a:lnTo>
                  <a:lnTo>
                    <a:pt x="661137" y="2226"/>
                  </a:lnTo>
                  <a:lnTo>
                    <a:pt x="676400" y="636"/>
                  </a:lnTo>
                  <a:lnTo>
                    <a:pt x="684031" y="318"/>
                  </a:lnTo>
                  <a:lnTo>
                    <a:pt x="69166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870449" y="2291502"/>
            <a:ext cx="3268572" cy="635848"/>
            <a:chOff x="4870449" y="2291502"/>
            <a:chExt cx="3268572" cy="635848"/>
          </a:xfrm>
        </p:grpSpPr>
        <p:sp>
          <p:nvSpPr>
            <p:cNvPr id="680" name="KSO_Shape"/>
            <p:cNvSpPr/>
            <p:nvPr/>
          </p:nvSpPr>
          <p:spPr>
            <a:xfrm>
              <a:off x="4870449" y="2291502"/>
              <a:ext cx="328522" cy="635848"/>
            </a:xfrm>
            <a:custGeom>
              <a:avLst/>
              <a:gdLst/>
              <a:ahLst/>
              <a:cxnLst/>
              <a:rect l="l" t="t" r="r" b="b"/>
              <a:pathLst>
                <a:path w="987290" h="1912712">
                  <a:moveTo>
                    <a:pt x="287267" y="357754"/>
                  </a:moveTo>
                  <a:lnTo>
                    <a:pt x="696037" y="357754"/>
                  </a:lnTo>
                  <a:cubicBezTo>
                    <a:pt x="751531" y="357754"/>
                    <a:pt x="799531" y="389836"/>
                    <a:pt x="821308" y="437053"/>
                  </a:cubicBezTo>
                  <a:cubicBezTo>
                    <a:pt x="828839" y="444251"/>
                    <a:pt x="834170" y="453657"/>
                    <a:pt x="837118" y="464360"/>
                  </a:cubicBezTo>
                  <a:lnTo>
                    <a:pt x="984815" y="1000638"/>
                  </a:lnTo>
                  <a:cubicBezTo>
                    <a:pt x="994856" y="1037095"/>
                    <a:pt x="973441" y="1074789"/>
                    <a:pt x="936984" y="1084830"/>
                  </a:cubicBezTo>
                  <a:lnTo>
                    <a:pt x="936986" y="1084831"/>
                  </a:lnTo>
                  <a:cubicBezTo>
                    <a:pt x="901976" y="1094473"/>
                    <a:pt x="865826" y="1075107"/>
                    <a:pt x="854828" y="1041024"/>
                  </a:cubicBezTo>
                  <a:lnTo>
                    <a:pt x="726065" y="573497"/>
                  </a:lnTo>
                  <a:cubicBezTo>
                    <a:pt x="721080" y="555394"/>
                    <a:pt x="702362" y="544760"/>
                    <a:pt x="684259" y="549746"/>
                  </a:cubicBezTo>
                  <a:cubicBezTo>
                    <a:pt x="666156" y="554732"/>
                    <a:pt x="655522" y="573449"/>
                    <a:pt x="660508" y="591552"/>
                  </a:cubicBezTo>
                  <a:lnTo>
                    <a:pt x="852387" y="1288247"/>
                  </a:lnTo>
                  <a:lnTo>
                    <a:pt x="863126" y="1336447"/>
                  </a:lnTo>
                  <a:lnTo>
                    <a:pt x="679772" y="1336447"/>
                  </a:lnTo>
                  <a:lnTo>
                    <a:pt x="679772" y="1834130"/>
                  </a:lnTo>
                  <a:cubicBezTo>
                    <a:pt x="679772" y="1877529"/>
                    <a:pt x="644590" y="1912711"/>
                    <a:pt x="601191" y="1912711"/>
                  </a:cubicBezTo>
                  <a:cubicBezTo>
                    <a:pt x="557792" y="1912711"/>
                    <a:pt x="522610" y="1877529"/>
                    <a:pt x="522610" y="1834130"/>
                  </a:cubicBezTo>
                  <a:lnTo>
                    <a:pt x="522610" y="1336447"/>
                  </a:lnTo>
                  <a:lnTo>
                    <a:pt x="467841" y="1336447"/>
                  </a:lnTo>
                  <a:cubicBezTo>
                    <a:pt x="467841" y="1502738"/>
                    <a:pt x="467840" y="1669030"/>
                    <a:pt x="467840" y="1835321"/>
                  </a:cubicBezTo>
                  <a:cubicBezTo>
                    <a:pt x="467840" y="1878063"/>
                    <a:pt x="433191" y="1912712"/>
                    <a:pt x="390449" y="1912712"/>
                  </a:cubicBezTo>
                  <a:lnTo>
                    <a:pt x="390450" y="1912711"/>
                  </a:lnTo>
                  <a:cubicBezTo>
                    <a:pt x="347708" y="1912711"/>
                    <a:pt x="313059" y="1878062"/>
                    <a:pt x="313059" y="1835320"/>
                  </a:cubicBezTo>
                  <a:lnTo>
                    <a:pt x="313059" y="1336447"/>
                  </a:lnTo>
                  <a:lnTo>
                    <a:pt x="122692" y="1336447"/>
                  </a:lnTo>
                  <a:lnTo>
                    <a:pt x="327846" y="591552"/>
                  </a:lnTo>
                  <a:cubicBezTo>
                    <a:pt x="332832" y="573449"/>
                    <a:pt x="322198" y="554732"/>
                    <a:pt x="304095" y="549746"/>
                  </a:cubicBezTo>
                  <a:cubicBezTo>
                    <a:pt x="285992" y="544760"/>
                    <a:pt x="267275" y="555394"/>
                    <a:pt x="262289" y="573497"/>
                  </a:cubicBezTo>
                  <a:lnTo>
                    <a:pt x="176423" y="885270"/>
                  </a:lnTo>
                  <a:lnTo>
                    <a:pt x="176320" y="885144"/>
                  </a:lnTo>
                  <a:cubicBezTo>
                    <a:pt x="162379" y="935763"/>
                    <a:pt x="148437" y="986382"/>
                    <a:pt x="134496" y="1037001"/>
                  </a:cubicBezTo>
                  <a:cubicBezTo>
                    <a:pt x="124456" y="1073457"/>
                    <a:pt x="86761" y="1094872"/>
                    <a:pt x="50304" y="1084832"/>
                  </a:cubicBezTo>
                  <a:lnTo>
                    <a:pt x="50306" y="1084831"/>
                  </a:lnTo>
                  <a:cubicBezTo>
                    <a:pt x="13849" y="1074790"/>
                    <a:pt x="-7566" y="1037096"/>
                    <a:pt x="2475" y="1000639"/>
                  </a:cubicBezTo>
                  <a:lnTo>
                    <a:pt x="150173" y="464361"/>
                  </a:lnTo>
                  <a:lnTo>
                    <a:pt x="155370" y="454078"/>
                  </a:lnTo>
                  <a:cubicBezTo>
                    <a:pt x="172562" y="397845"/>
                    <a:pt x="225232" y="357754"/>
                    <a:pt x="287267" y="357754"/>
                  </a:cubicBezTo>
                  <a:close/>
                  <a:moveTo>
                    <a:pt x="494320" y="0"/>
                  </a:moveTo>
                  <a:cubicBezTo>
                    <a:pt x="581276" y="0"/>
                    <a:pt x="651767" y="70491"/>
                    <a:pt x="651767" y="157447"/>
                  </a:cubicBezTo>
                  <a:cubicBezTo>
                    <a:pt x="651767" y="244403"/>
                    <a:pt x="581276" y="314894"/>
                    <a:pt x="494320" y="314894"/>
                  </a:cubicBezTo>
                  <a:cubicBezTo>
                    <a:pt x="407364" y="314894"/>
                    <a:pt x="336873" y="244403"/>
                    <a:pt x="336873" y="157447"/>
                  </a:cubicBezTo>
                  <a:cubicBezTo>
                    <a:pt x="336873" y="70491"/>
                    <a:pt x="407364" y="0"/>
                    <a:pt x="49432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81" name="KSO_Shape"/>
            <p:cNvSpPr/>
            <p:nvPr/>
          </p:nvSpPr>
          <p:spPr>
            <a:xfrm>
              <a:off x="5197121" y="2291502"/>
              <a:ext cx="328522" cy="635848"/>
            </a:xfrm>
            <a:custGeom>
              <a:avLst/>
              <a:gdLst/>
              <a:ahLst/>
              <a:cxnLst/>
              <a:rect l="l" t="t" r="r" b="b"/>
              <a:pathLst>
                <a:path w="987290" h="1912712">
                  <a:moveTo>
                    <a:pt x="287267" y="357754"/>
                  </a:moveTo>
                  <a:lnTo>
                    <a:pt x="696037" y="357754"/>
                  </a:lnTo>
                  <a:cubicBezTo>
                    <a:pt x="751531" y="357754"/>
                    <a:pt x="799531" y="389836"/>
                    <a:pt x="821308" y="437053"/>
                  </a:cubicBezTo>
                  <a:cubicBezTo>
                    <a:pt x="828839" y="444251"/>
                    <a:pt x="834170" y="453657"/>
                    <a:pt x="837118" y="464360"/>
                  </a:cubicBezTo>
                  <a:lnTo>
                    <a:pt x="984815" y="1000638"/>
                  </a:lnTo>
                  <a:cubicBezTo>
                    <a:pt x="994856" y="1037095"/>
                    <a:pt x="973441" y="1074789"/>
                    <a:pt x="936984" y="1084830"/>
                  </a:cubicBezTo>
                  <a:lnTo>
                    <a:pt x="936986" y="1084831"/>
                  </a:lnTo>
                  <a:cubicBezTo>
                    <a:pt x="901976" y="1094473"/>
                    <a:pt x="865826" y="1075107"/>
                    <a:pt x="854828" y="1041024"/>
                  </a:cubicBezTo>
                  <a:lnTo>
                    <a:pt x="726065" y="573497"/>
                  </a:lnTo>
                  <a:cubicBezTo>
                    <a:pt x="721080" y="555394"/>
                    <a:pt x="702362" y="544760"/>
                    <a:pt x="684259" y="549746"/>
                  </a:cubicBezTo>
                  <a:cubicBezTo>
                    <a:pt x="666156" y="554732"/>
                    <a:pt x="655522" y="573449"/>
                    <a:pt x="660508" y="591552"/>
                  </a:cubicBezTo>
                  <a:lnTo>
                    <a:pt x="852387" y="1288247"/>
                  </a:lnTo>
                  <a:lnTo>
                    <a:pt x="863126" y="1336447"/>
                  </a:lnTo>
                  <a:lnTo>
                    <a:pt x="679772" y="1336447"/>
                  </a:lnTo>
                  <a:lnTo>
                    <a:pt x="679772" y="1834130"/>
                  </a:lnTo>
                  <a:cubicBezTo>
                    <a:pt x="679772" y="1877529"/>
                    <a:pt x="644590" y="1912711"/>
                    <a:pt x="601191" y="1912711"/>
                  </a:cubicBezTo>
                  <a:cubicBezTo>
                    <a:pt x="557792" y="1912711"/>
                    <a:pt x="522610" y="1877529"/>
                    <a:pt x="522610" y="1834130"/>
                  </a:cubicBezTo>
                  <a:lnTo>
                    <a:pt x="522610" y="1336447"/>
                  </a:lnTo>
                  <a:lnTo>
                    <a:pt x="467841" y="1336447"/>
                  </a:lnTo>
                  <a:cubicBezTo>
                    <a:pt x="467841" y="1502738"/>
                    <a:pt x="467840" y="1669030"/>
                    <a:pt x="467840" y="1835321"/>
                  </a:cubicBezTo>
                  <a:cubicBezTo>
                    <a:pt x="467840" y="1878063"/>
                    <a:pt x="433191" y="1912712"/>
                    <a:pt x="390449" y="1912712"/>
                  </a:cubicBezTo>
                  <a:lnTo>
                    <a:pt x="390450" y="1912711"/>
                  </a:lnTo>
                  <a:cubicBezTo>
                    <a:pt x="347708" y="1912711"/>
                    <a:pt x="313059" y="1878062"/>
                    <a:pt x="313059" y="1835320"/>
                  </a:cubicBezTo>
                  <a:lnTo>
                    <a:pt x="313059" y="1336447"/>
                  </a:lnTo>
                  <a:lnTo>
                    <a:pt x="122692" y="1336447"/>
                  </a:lnTo>
                  <a:lnTo>
                    <a:pt x="327846" y="591552"/>
                  </a:lnTo>
                  <a:cubicBezTo>
                    <a:pt x="332832" y="573449"/>
                    <a:pt x="322198" y="554732"/>
                    <a:pt x="304095" y="549746"/>
                  </a:cubicBezTo>
                  <a:cubicBezTo>
                    <a:pt x="285992" y="544760"/>
                    <a:pt x="267275" y="555394"/>
                    <a:pt x="262289" y="573497"/>
                  </a:cubicBezTo>
                  <a:lnTo>
                    <a:pt x="176423" y="885270"/>
                  </a:lnTo>
                  <a:lnTo>
                    <a:pt x="176320" y="885144"/>
                  </a:lnTo>
                  <a:cubicBezTo>
                    <a:pt x="162379" y="935763"/>
                    <a:pt x="148437" y="986382"/>
                    <a:pt x="134496" y="1037001"/>
                  </a:cubicBezTo>
                  <a:cubicBezTo>
                    <a:pt x="124456" y="1073457"/>
                    <a:pt x="86761" y="1094872"/>
                    <a:pt x="50304" y="1084832"/>
                  </a:cubicBezTo>
                  <a:lnTo>
                    <a:pt x="50306" y="1084831"/>
                  </a:lnTo>
                  <a:cubicBezTo>
                    <a:pt x="13849" y="1074790"/>
                    <a:pt x="-7566" y="1037096"/>
                    <a:pt x="2475" y="1000639"/>
                  </a:cubicBezTo>
                  <a:lnTo>
                    <a:pt x="150173" y="464361"/>
                  </a:lnTo>
                  <a:lnTo>
                    <a:pt x="155370" y="454078"/>
                  </a:lnTo>
                  <a:cubicBezTo>
                    <a:pt x="172562" y="397845"/>
                    <a:pt x="225232" y="357754"/>
                    <a:pt x="287267" y="357754"/>
                  </a:cubicBezTo>
                  <a:close/>
                  <a:moveTo>
                    <a:pt x="494320" y="0"/>
                  </a:moveTo>
                  <a:cubicBezTo>
                    <a:pt x="581276" y="0"/>
                    <a:pt x="651767" y="70491"/>
                    <a:pt x="651767" y="157447"/>
                  </a:cubicBezTo>
                  <a:cubicBezTo>
                    <a:pt x="651767" y="244403"/>
                    <a:pt x="581276" y="314894"/>
                    <a:pt x="494320" y="314894"/>
                  </a:cubicBezTo>
                  <a:cubicBezTo>
                    <a:pt x="407364" y="314894"/>
                    <a:pt x="336873" y="244403"/>
                    <a:pt x="336873" y="157447"/>
                  </a:cubicBezTo>
                  <a:cubicBezTo>
                    <a:pt x="336873" y="70491"/>
                    <a:pt x="407364" y="0"/>
                    <a:pt x="49432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82" name="KSO_Shape"/>
            <p:cNvSpPr/>
            <p:nvPr/>
          </p:nvSpPr>
          <p:spPr>
            <a:xfrm>
              <a:off x="5523793" y="2291502"/>
              <a:ext cx="328522" cy="635848"/>
            </a:xfrm>
            <a:custGeom>
              <a:avLst/>
              <a:gdLst/>
              <a:ahLst/>
              <a:cxnLst/>
              <a:rect l="l" t="t" r="r" b="b"/>
              <a:pathLst>
                <a:path w="987290" h="1912712">
                  <a:moveTo>
                    <a:pt x="287267" y="357754"/>
                  </a:moveTo>
                  <a:lnTo>
                    <a:pt x="696037" y="357754"/>
                  </a:lnTo>
                  <a:cubicBezTo>
                    <a:pt x="751531" y="357754"/>
                    <a:pt x="799531" y="389836"/>
                    <a:pt x="821308" y="437053"/>
                  </a:cubicBezTo>
                  <a:cubicBezTo>
                    <a:pt x="828839" y="444251"/>
                    <a:pt x="834170" y="453657"/>
                    <a:pt x="837118" y="464360"/>
                  </a:cubicBezTo>
                  <a:lnTo>
                    <a:pt x="984815" y="1000638"/>
                  </a:lnTo>
                  <a:cubicBezTo>
                    <a:pt x="994856" y="1037095"/>
                    <a:pt x="973441" y="1074789"/>
                    <a:pt x="936984" y="1084830"/>
                  </a:cubicBezTo>
                  <a:lnTo>
                    <a:pt x="936986" y="1084831"/>
                  </a:lnTo>
                  <a:cubicBezTo>
                    <a:pt x="901976" y="1094473"/>
                    <a:pt x="865826" y="1075107"/>
                    <a:pt x="854828" y="1041024"/>
                  </a:cubicBezTo>
                  <a:lnTo>
                    <a:pt x="726065" y="573497"/>
                  </a:lnTo>
                  <a:cubicBezTo>
                    <a:pt x="721080" y="555394"/>
                    <a:pt x="702362" y="544760"/>
                    <a:pt x="684259" y="549746"/>
                  </a:cubicBezTo>
                  <a:cubicBezTo>
                    <a:pt x="666156" y="554732"/>
                    <a:pt x="655522" y="573449"/>
                    <a:pt x="660508" y="591552"/>
                  </a:cubicBezTo>
                  <a:lnTo>
                    <a:pt x="852387" y="1288247"/>
                  </a:lnTo>
                  <a:lnTo>
                    <a:pt x="863126" y="1336447"/>
                  </a:lnTo>
                  <a:lnTo>
                    <a:pt x="679772" y="1336447"/>
                  </a:lnTo>
                  <a:lnTo>
                    <a:pt x="679772" y="1834130"/>
                  </a:lnTo>
                  <a:cubicBezTo>
                    <a:pt x="679772" y="1877529"/>
                    <a:pt x="644590" y="1912711"/>
                    <a:pt x="601191" y="1912711"/>
                  </a:cubicBezTo>
                  <a:cubicBezTo>
                    <a:pt x="557792" y="1912711"/>
                    <a:pt x="522610" y="1877529"/>
                    <a:pt x="522610" y="1834130"/>
                  </a:cubicBezTo>
                  <a:lnTo>
                    <a:pt x="522610" y="1336447"/>
                  </a:lnTo>
                  <a:lnTo>
                    <a:pt x="467841" y="1336447"/>
                  </a:lnTo>
                  <a:cubicBezTo>
                    <a:pt x="467841" y="1502738"/>
                    <a:pt x="467840" y="1669030"/>
                    <a:pt x="467840" y="1835321"/>
                  </a:cubicBezTo>
                  <a:cubicBezTo>
                    <a:pt x="467840" y="1878063"/>
                    <a:pt x="433191" y="1912712"/>
                    <a:pt x="390449" y="1912712"/>
                  </a:cubicBezTo>
                  <a:lnTo>
                    <a:pt x="390450" y="1912711"/>
                  </a:lnTo>
                  <a:cubicBezTo>
                    <a:pt x="347708" y="1912711"/>
                    <a:pt x="313059" y="1878062"/>
                    <a:pt x="313059" y="1835320"/>
                  </a:cubicBezTo>
                  <a:lnTo>
                    <a:pt x="313059" y="1336447"/>
                  </a:lnTo>
                  <a:lnTo>
                    <a:pt x="122692" y="1336447"/>
                  </a:lnTo>
                  <a:lnTo>
                    <a:pt x="327846" y="591552"/>
                  </a:lnTo>
                  <a:cubicBezTo>
                    <a:pt x="332832" y="573449"/>
                    <a:pt x="322198" y="554732"/>
                    <a:pt x="304095" y="549746"/>
                  </a:cubicBezTo>
                  <a:cubicBezTo>
                    <a:pt x="285992" y="544760"/>
                    <a:pt x="267275" y="555394"/>
                    <a:pt x="262289" y="573497"/>
                  </a:cubicBezTo>
                  <a:lnTo>
                    <a:pt x="176423" y="885270"/>
                  </a:lnTo>
                  <a:lnTo>
                    <a:pt x="176320" y="885144"/>
                  </a:lnTo>
                  <a:cubicBezTo>
                    <a:pt x="162379" y="935763"/>
                    <a:pt x="148437" y="986382"/>
                    <a:pt x="134496" y="1037001"/>
                  </a:cubicBezTo>
                  <a:cubicBezTo>
                    <a:pt x="124456" y="1073457"/>
                    <a:pt x="86761" y="1094872"/>
                    <a:pt x="50304" y="1084832"/>
                  </a:cubicBezTo>
                  <a:lnTo>
                    <a:pt x="50306" y="1084831"/>
                  </a:lnTo>
                  <a:cubicBezTo>
                    <a:pt x="13849" y="1074790"/>
                    <a:pt x="-7566" y="1037096"/>
                    <a:pt x="2475" y="1000639"/>
                  </a:cubicBezTo>
                  <a:lnTo>
                    <a:pt x="150173" y="464361"/>
                  </a:lnTo>
                  <a:lnTo>
                    <a:pt x="155370" y="454078"/>
                  </a:lnTo>
                  <a:cubicBezTo>
                    <a:pt x="172562" y="397845"/>
                    <a:pt x="225232" y="357754"/>
                    <a:pt x="287267" y="357754"/>
                  </a:cubicBezTo>
                  <a:close/>
                  <a:moveTo>
                    <a:pt x="494320" y="0"/>
                  </a:moveTo>
                  <a:cubicBezTo>
                    <a:pt x="581276" y="0"/>
                    <a:pt x="651767" y="70491"/>
                    <a:pt x="651767" y="157447"/>
                  </a:cubicBezTo>
                  <a:cubicBezTo>
                    <a:pt x="651767" y="244403"/>
                    <a:pt x="581276" y="314894"/>
                    <a:pt x="494320" y="314894"/>
                  </a:cubicBezTo>
                  <a:cubicBezTo>
                    <a:pt x="407364" y="314894"/>
                    <a:pt x="336873" y="244403"/>
                    <a:pt x="336873" y="157447"/>
                  </a:cubicBezTo>
                  <a:cubicBezTo>
                    <a:pt x="336873" y="70491"/>
                    <a:pt x="407364" y="0"/>
                    <a:pt x="49432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83" name="KSO_Shape"/>
            <p:cNvSpPr/>
            <p:nvPr/>
          </p:nvSpPr>
          <p:spPr>
            <a:xfrm>
              <a:off x="5850465" y="2291502"/>
              <a:ext cx="328522" cy="635848"/>
            </a:xfrm>
            <a:custGeom>
              <a:avLst/>
              <a:gdLst/>
              <a:ahLst/>
              <a:cxnLst/>
              <a:rect l="l" t="t" r="r" b="b"/>
              <a:pathLst>
                <a:path w="987290" h="1912712">
                  <a:moveTo>
                    <a:pt x="287267" y="357754"/>
                  </a:moveTo>
                  <a:lnTo>
                    <a:pt x="696037" y="357754"/>
                  </a:lnTo>
                  <a:cubicBezTo>
                    <a:pt x="751531" y="357754"/>
                    <a:pt x="799531" y="389836"/>
                    <a:pt x="821308" y="437053"/>
                  </a:cubicBezTo>
                  <a:cubicBezTo>
                    <a:pt x="828839" y="444251"/>
                    <a:pt x="834170" y="453657"/>
                    <a:pt x="837118" y="464360"/>
                  </a:cubicBezTo>
                  <a:lnTo>
                    <a:pt x="984815" y="1000638"/>
                  </a:lnTo>
                  <a:cubicBezTo>
                    <a:pt x="994856" y="1037095"/>
                    <a:pt x="973441" y="1074789"/>
                    <a:pt x="936984" y="1084830"/>
                  </a:cubicBezTo>
                  <a:lnTo>
                    <a:pt x="936986" y="1084831"/>
                  </a:lnTo>
                  <a:cubicBezTo>
                    <a:pt x="901976" y="1094473"/>
                    <a:pt x="865826" y="1075107"/>
                    <a:pt x="854828" y="1041024"/>
                  </a:cubicBezTo>
                  <a:lnTo>
                    <a:pt x="726065" y="573497"/>
                  </a:lnTo>
                  <a:cubicBezTo>
                    <a:pt x="721080" y="555394"/>
                    <a:pt x="702362" y="544760"/>
                    <a:pt x="684259" y="549746"/>
                  </a:cubicBezTo>
                  <a:cubicBezTo>
                    <a:pt x="666156" y="554732"/>
                    <a:pt x="655522" y="573449"/>
                    <a:pt x="660508" y="591552"/>
                  </a:cubicBezTo>
                  <a:lnTo>
                    <a:pt x="852387" y="1288247"/>
                  </a:lnTo>
                  <a:lnTo>
                    <a:pt x="863126" y="1336447"/>
                  </a:lnTo>
                  <a:lnTo>
                    <a:pt x="679772" y="1336447"/>
                  </a:lnTo>
                  <a:lnTo>
                    <a:pt x="679772" y="1834130"/>
                  </a:lnTo>
                  <a:cubicBezTo>
                    <a:pt x="679772" y="1877529"/>
                    <a:pt x="644590" y="1912711"/>
                    <a:pt x="601191" y="1912711"/>
                  </a:cubicBezTo>
                  <a:cubicBezTo>
                    <a:pt x="557792" y="1912711"/>
                    <a:pt x="522610" y="1877529"/>
                    <a:pt x="522610" y="1834130"/>
                  </a:cubicBezTo>
                  <a:lnTo>
                    <a:pt x="522610" y="1336447"/>
                  </a:lnTo>
                  <a:lnTo>
                    <a:pt x="467841" y="1336447"/>
                  </a:lnTo>
                  <a:cubicBezTo>
                    <a:pt x="467841" y="1502738"/>
                    <a:pt x="467840" y="1669030"/>
                    <a:pt x="467840" y="1835321"/>
                  </a:cubicBezTo>
                  <a:cubicBezTo>
                    <a:pt x="467840" y="1878063"/>
                    <a:pt x="433191" y="1912712"/>
                    <a:pt x="390449" y="1912712"/>
                  </a:cubicBezTo>
                  <a:lnTo>
                    <a:pt x="390450" y="1912711"/>
                  </a:lnTo>
                  <a:cubicBezTo>
                    <a:pt x="347708" y="1912711"/>
                    <a:pt x="313059" y="1878062"/>
                    <a:pt x="313059" y="1835320"/>
                  </a:cubicBezTo>
                  <a:lnTo>
                    <a:pt x="313059" y="1336447"/>
                  </a:lnTo>
                  <a:lnTo>
                    <a:pt x="122692" y="1336447"/>
                  </a:lnTo>
                  <a:lnTo>
                    <a:pt x="327846" y="591552"/>
                  </a:lnTo>
                  <a:cubicBezTo>
                    <a:pt x="332832" y="573449"/>
                    <a:pt x="322198" y="554732"/>
                    <a:pt x="304095" y="549746"/>
                  </a:cubicBezTo>
                  <a:cubicBezTo>
                    <a:pt x="285992" y="544760"/>
                    <a:pt x="267275" y="555394"/>
                    <a:pt x="262289" y="573497"/>
                  </a:cubicBezTo>
                  <a:lnTo>
                    <a:pt x="176423" y="885270"/>
                  </a:lnTo>
                  <a:lnTo>
                    <a:pt x="176320" y="885144"/>
                  </a:lnTo>
                  <a:cubicBezTo>
                    <a:pt x="162379" y="935763"/>
                    <a:pt x="148437" y="986382"/>
                    <a:pt x="134496" y="1037001"/>
                  </a:cubicBezTo>
                  <a:cubicBezTo>
                    <a:pt x="124456" y="1073457"/>
                    <a:pt x="86761" y="1094872"/>
                    <a:pt x="50304" y="1084832"/>
                  </a:cubicBezTo>
                  <a:lnTo>
                    <a:pt x="50306" y="1084831"/>
                  </a:lnTo>
                  <a:cubicBezTo>
                    <a:pt x="13849" y="1074790"/>
                    <a:pt x="-7566" y="1037096"/>
                    <a:pt x="2475" y="1000639"/>
                  </a:cubicBezTo>
                  <a:lnTo>
                    <a:pt x="150173" y="464361"/>
                  </a:lnTo>
                  <a:lnTo>
                    <a:pt x="155370" y="454078"/>
                  </a:lnTo>
                  <a:cubicBezTo>
                    <a:pt x="172562" y="397845"/>
                    <a:pt x="225232" y="357754"/>
                    <a:pt x="287267" y="357754"/>
                  </a:cubicBezTo>
                  <a:close/>
                  <a:moveTo>
                    <a:pt x="494320" y="0"/>
                  </a:moveTo>
                  <a:cubicBezTo>
                    <a:pt x="581276" y="0"/>
                    <a:pt x="651767" y="70491"/>
                    <a:pt x="651767" y="157447"/>
                  </a:cubicBezTo>
                  <a:cubicBezTo>
                    <a:pt x="651767" y="244403"/>
                    <a:pt x="581276" y="314894"/>
                    <a:pt x="494320" y="314894"/>
                  </a:cubicBezTo>
                  <a:cubicBezTo>
                    <a:pt x="407364" y="314894"/>
                    <a:pt x="336873" y="244403"/>
                    <a:pt x="336873" y="157447"/>
                  </a:cubicBezTo>
                  <a:cubicBezTo>
                    <a:pt x="336873" y="70491"/>
                    <a:pt x="407364" y="0"/>
                    <a:pt x="49432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84" name="KSO_Shape"/>
            <p:cNvSpPr/>
            <p:nvPr/>
          </p:nvSpPr>
          <p:spPr>
            <a:xfrm>
              <a:off x="6177137" y="2291502"/>
              <a:ext cx="328522" cy="635848"/>
            </a:xfrm>
            <a:custGeom>
              <a:avLst/>
              <a:gdLst/>
              <a:ahLst/>
              <a:cxnLst/>
              <a:rect l="l" t="t" r="r" b="b"/>
              <a:pathLst>
                <a:path w="987290" h="1912712">
                  <a:moveTo>
                    <a:pt x="287267" y="357754"/>
                  </a:moveTo>
                  <a:lnTo>
                    <a:pt x="696037" y="357754"/>
                  </a:lnTo>
                  <a:cubicBezTo>
                    <a:pt x="751531" y="357754"/>
                    <a:pt x="799531" y="389836"/>
                    <a:pt x="821308" y="437053"/>
                  </a:cubicBezTo>
                  <a:cubicBezTo>
                    <a:pt x="828839" y="444251"/>
                    <a:pt x="834170" y="453657"/>
                    <a:pt x="837118" y="464360"/>
                  </a:cubicBezTo>
                  <a:lnTo>
                    <a:pt x="984815" y="1000638"/>
                  </a:lnTo>
                  <a:cubicBezTo>
                    <a:pt x="994856" y="1037095"/>
                    <a:pt x="973441" y="1074789"/>
                    <a:pt x="936984" y="1084830"/>
                  </a:cubicBezTo>
                  <a:lnTo>
                    <a:pt x="936986" y="1084831"/>
                  </a:lnTo>
                  <a:cubicBezTo>
                    <a:pt x="901976" y="1094473"/>
                    <a:pt x="865826" y="1075107"/>
                    <a:pt x="854828" y="1041024"/>
                  </a:cubicBezTo>
                  <a:lnTo>
                    <a:pt x="726065" y="573497"/>
                  </a:lnTo>
                  <a:cubicBezTo>
                    <a:pt x="721080" y="555394"/>
                    <a:pt x="702362" y="544760"/>
                    <a:pt x="684259" y="549746"/>
                  </a:cubicBezTo>
                  <a:cubicBezTo>
                    <a:pt x="666156" y="554732"/>
                    <a:pt x="655522" y="573449"/>
                    <a:pt x="660508" y="591552"/>
                  </a:cubicBezTo>
                  <a:lnTo>
                    <a:pt x="852387" y="1288247"/>
                  </a:lnTo>
                  <a:lnTo>
                    <a:pt x="863126" y="1336447"/>
                  </a:lnTo>
                  <a:lnTo>
                    <a:pt x="679772" y="1336447"/>
                  </a:lnTo>
                  <a:lnTo>
                    <a:pt x="679772" y="1834130"/>
                  </a:lnTo>
                  <a:cubicBezTo>
                    <a:pt x="679772" y="1877529"/>
                    <a:pt x="644590" y="1912711"/>
                    <a:pt x="601191" y="1912711"/>
                  </a:cubicBezTo>
                  <a:cubicBezTo>
                    <a:pt x="557792" y="1912711"/>
                    <a:pt x="522610" y="1877529"/>
                    <a:pt x="522610" y="1834130"/>
                  </a:cubicBezTo>
                  <a:lnTo>
                    <a:pt x="522610" y="1336447"/>
                  </a:lnTo>
                  <a:lnTo>
                    <a:pt x="467841" y="1336447"/>
                  </a:lnTo>
                  <a:cubicBezTo>
                    <a:pt x="467841" y="1502738"/>
                    <a:pt x="467840" y="1669030"/>
                    <a:pt x="467840" y="1835321"/>
                  </a:cubicBezTo>
                  <a:cubicBezTo>
                    <a:pt x="467840" y="1878063"/>
                    <a:pt x="433191" y="1912712"/>
                    <a:pt x="390449" y="1912712"/>
                  </a:cubicBezTo>
                  <a:lnTo>
                    <a:pt x="390450" y="1912711"/>
                  </a:lnTo>
                  <a:cubicBezTo>
                    <a:pt x="347708" y="1912711"/>
                    <a:pt x="313059" y="1878062"/>
                    <a:pt x="313059" y="1835320"/>
                  </a:cubicBezTo>
                  <a:lnTo>
                    <a:pt x="313059" y="1336447"/>
                  </a:lnTo>
                  <a:lnTo>
                    <a:pt x="122692" y="1336447"/>
                  </a:lnTo>
                  <a:lnTo>
                    <a:pt x="327846" y="591552"/>
                  </a:lnTo>
                  <a:cubicBezTo>
                    <a:pt x="332832" y="573449"/>
                    <a:pt x="322198" y="554732"/>
                    <a:pt x="304095" y="549746"/>
                  </a:cubicBezTo>
                  <a:cubicBezTo>
                    <a:pt x="285992" y="544760"/>
                    <a:pt x="267275" y="555394"/>
                    <a:pt x="262289" y="573497"/>
                  </a:cubicBezTo>
                  <a:lnTo>
                    <a:pt x="176423" y="885270"/>
                  </a:lnTo>
                  <a:lnTo>
                    <a:pt x="176320" y="885144"/>
                  </a:lnTo>
                  <a:cubicBezTo>
                    <a:pt x="162379" y="935763"/>
                    <a:pt x="148437" y="986382"/>
                    <a:pt x="134496" y="1037001"/>
                  </a:cubicBezTo>
                  <a:cubicBezTo>
                    <a:pt x="124456" y="1073457"/>
                    <a:pt x="86761" y="1094872"/>
                    <a:pt x="50304" y="1084832"/>
                  </a:cubicBezTo>
                  <a:lnTo>
                    <a:pt x="50306" y="1084831"/>
                  </a:lnTo>
                  <a:cubicBezTo>
                    <a:pt x="13849" y="1074790"/>
                    <a:pt x="-7566" y="1037096"/>
                    <a:pt x="2475" y="1000639"/>
                  </a:cubicBezTo>
                  <a:lnTo>
                    <a:pt x="150173" y="464361"/>
                  </a:lnTo>
                  <a:lnTo>
                    <a:pt x="155370" y="454078"/>
                  </a:lnTo>
                  <a:cubicBezTo>
                    <a:pt x="172562" y="397845"/>
                    <a:pt x="225232" y="357754"/>
                    <a:pt x="287267" y="357754"/>
                  </a:cubicBezTo>
                  <a:close/>
                  <a:moveTo>
                    <a:pt x="494320" y="0"/>
                  </a:moveTo>
                  <a:cubicBezTo>
                    <a:pt x="581276" y="0"/>
                    <a:pt x="651767" y="70491"/>
                    <a:pt x="651767" y="157447"/>
                  </a:cubicBezTo>
                  <a:cubicBezTo>
                    <a:pt x="651767" y="244403"/>
                    <a:pt x="581276" y="314894"/>
                    <a:pt x="494320" y="314894"/>
                  </a:cubicBezTo>
                  <a:cubicBezTo>
                    <a:pt x="407364" y="314894"/>
                    <a:pt x="336873" y="244403"/>
                    <a:pt x="336873" y="157447"/>
                  </a:cubicBezTo>
                  <a:cubicBezTo>
                    <a:pt x="336873" y="70491"/>
                    <a:pt x="407364" y="0"/>
                    <a:pt x="49432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85" name="KSO_Shape"/>
            <p:cNvSpPr/>
            <p:nvPr/>
          </p:nvSpPr>
          <p:spPr>
            <a:xfrm>
              <a:off x="6503809" y="2291502"/>
              <a:ext cx="328522" cy="635848"/>
            </a:xfrm>
            <a:custGeom>
              <a:avLst/>
              <a:gdLst/>
              <a:ahLst/>
              <a:cxnLst/>
              <a:rect l="l" t="t" r="r" b="b"/>
              <a:pathLst>
                <a:path w="987290" h="1912712">
                  <a:moveTo>
                    <a:pt x="287267" y="357754"/>
                  </a:moveTo>
                  <a:lnTo>
                    <a:pt x="696037" y="357754"/>
                  </a:lnTo>
                  <a:cubicBezTo>
                    <a:pt x="751531" y="357754"/>
                    <a:pt x="799531" y="389836"/>
                    <a:pt x="821308" y="437053"/>
                  </a:cubicBezTo>
                  <a:cubicBezTo>
                    <a:pt x="828839" y="444251"/>
                    <a:pt x="834170" y="453657"/>
                    <a:pt x="837118" y="464360"/>
                  </a:cubicBezTo>
                  <a:lnTo>
                    <a:pt x="984815" y="1000638"/>
                  </a:lnTo>
                  <a:cubicBezTo>
                    <a:pt x="994856" y="1037095"/>
                    <a:pt x="973441" y="1074789"/>
                    <a:pt x="936984" y="1084830"/>
                  </a:cubicBezTo>
                  <a:lnTo>
                    <a:pt x="936986" y="1084831"/>
                  </a:lnTo>
                  <a:cubicBezTo>
                    <a:pt x="901976" y="1094473"/>
                    <a:pt x="865826" y="1075107"/>
                    <a:pt x="854828" y="1041024"/>
                  </a:cubicBezTo>
                  <a:lnTo>
                    <a:pt x="726065" y="573497"/>
                  </a:lnTo>
                  <a:cubicBezTo>
                    <a:pt x="721080" y="555394"/>
                    <a:pt x="702362" y="544760"/>
                    <a:pt x="684259" y="549746"/>
                  </a:cubicBezTo>
                  <a:cubicBezTo>
                    <a:pt x="666156" y="554732"/>
                    <a:pt x="655522" y="573449"/>
                    <a:pt x="660508" y="591552"/>
                  </a:cubicBezTo>
                  <a:lnTo>
                    <a:pt x="852387" y="1288247"/>
                  </a:lnTo>
                  <a:lnTo>
                    <a:pt x="863126" y="1336447"/>
                  </a:lnTo>
                  <a:lnTo>
                    <a:pt x="679772" y="1336447"/>
                  </a:lnTo>
                  <a:lnTo>
                    <a:pt x="679772" y="1834130"/>
                  </a:lnTo>
                  <a:cubicBezTo>
                    <a:pt x="679772" y="1877529"/>
                    <a:pt x="644590" y="1912711"/>
                    <a:pt x="601191" y="1912711"/>
                  </a:cubicBezTo>
                  <a:cubicBezTo>
                    <a:pt x="557792" y="1912711"/>
                    <a:pt x="522610" y="1877529"/>
                    <a:pt x="522610" y="1834130"/>
                  </a:cubicBezTo>
                  <a:lnTo>
                    <a:pt x="522610" y="1336447"/>
                  </a:lnTo>
                  <a:lnTo>
                    <a:pt x="467841" y="1336447"/>
                  </a:lnTo>
                  <a:cubicBezTo>
                    <a:pt x="467841" y="1502738"/>
                    <a:pt x="467840" y="1669030"/>
                    <a:pt x="467840" y="1835321"/>
                  </a:cubicBezTo>
                  <a:cubicBezTo>
                    <a:pt x="467840" y="1878063"/>
                    <a:pt x="433191" y="1912712"/>
                    <a:pt x="390449" y="1912712"/>
                  </a:cubicBezTo>
                  <a:lnTo>
                    <a:pt x="390450" y="1912711"/>
                  </a:lnTo>
                  <a:cubicBezTo>
                    <a:pt x="347708" y="1912711"/>
                    <a:pt x="313059" y="1878062"/>
                    <a:pt x="313059" y="1835320"/>
                  </a:cubicBezTo>
                  <a:lnTo>
                    <a:pt x="313059" y="1336447"/>
                  </a:lnTo>
                  <a:lnTo>
                    <a:pt x="122692" y="1336447"/>
                  </a:lnTo>
                  <a:lnTo>
                    <a:pt x="327846" y="591552"/>
                  </a:lnTo>
                  <a:cubicBezTo>
                    <a:pt x="332832" y="573449"/>
                    <a:pt x="322198" y="554732"/>
                    <a:pt x="304095" y="549746"/>
                  </a:cubicBezTo>
                  <a:cubicBezTo>
                    <a:pt x="285992" y="544760"/>
                    <a:pt x="267275" y="555394"/>
                    <a:pt x="262289" y="573497"/>
                  </a:cubicBezTo>
                  <a:lnTo>
                    <a:pt x="176423" y="885270"/>
                  </a:lnTo>
                  <a:lnTo>
                    <a:pt x="176320" y="885144"/>
                  </a:lnTo>
                  <a:cubicBezTo>
                    <a:pt x="162379" y="935763"/>
                    <a:pt x="148437" y="986382"/>
                    <a:pt x="134496" y="1037001"/>
                  </a:cubicBezTo>
                  <a:cubicBezTo>
                    <a:pt x="124456" y="1073457"/>
                    <a:pt x="86761" y="1094872"/>
                    <a:pt x="50304" y="1084832"/>
                  </a:cubicBezTo>
                  <a:lnTo>
                    <a:pt x="50306" y="1084831"/>
                  </a:lnTo>
                  <a:cubicBezTo>
                    <a:pt x="13849" y="1074790"/>
                    <a:pt x="-7566" y="1037096"/>
                    <a:pt x="2475" y="1000639"/>
                  </a:cubicBezTo>
                  <a:lnTo>
                    <a:pt x="150173" y="464361"/>
                  </a:lnTo>
                  <a:lnTo>
                    <a:pt x="155370" y="454078"/>
                  </a:lnTo>
                  <a:cubicBezTo>
                    <a:pt x="172562" y="397845"/>
                    <a:pt x="225232" y="357754"/>
                    <a:pt x="287267" y="357754"/>
                  </a:cubicBezTo>
                  <a:close/>
                  <a:moveTo>
                    <a:pt x="494320" y="0"/>
                  </a:moveTo>
                  <a:cubicBezTo>
                    <a:pt x="581276" y="0"/>
                    <a:pt x="651767" y="70491"/>
                    <a:pt x="651767" y="157447"/>
                  </a:cubicBezTo>
                  <a:cubicBezTo>
                    <a:pt x="651767" y="244403"/>
                    <a:pt x="581276" y="314894"/>
                    <a:pt x="494320" y="314894"/>
                  </a:cubicBezTo>
                  <a:cubicBezTo>
                    <a:pt x="407364" y="314894"/>
                    <a:pt x="336873" y="244403"/>
                    <a:pt x="336873" y="157447"/>
                  </a:cubicBezTo>
                  <a:cubicBezTo>
                    <a:pt x="336873" y="70491"/>
                    <a:pt x="407364" y="0"/>
                    <a:pt x="49432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86" name="KSO_Shape"/>
            <p:cNvSpPr/>
            <p:nvPr/>
          </p:nvSpPr>
          <p:spPr>
            <a:xfrm>
              <a:off x="6830481" y="2291502"/>
              <a:ext cx="328522" cy="635848"/>
            </a:xfrm>
            <a:custGeom>
              <a:avLst/>
              <a:gdLst/>
              <a:ahLst/>
              <a:cxnLst/>
              <a:rect l="l" t="t" r="r" b="b"/>
              <a:pathLst>
                <a:path w="987290" h="1912712">
                  <a:moveTo>
                    <a:pt x="287267" y="357754"/>
                  </a:moveTo>
                  <a:lnTo>
                    <a:pt x="696037" y="357754"/>
                  </a:lnTo>
                  <a:cubicBezTo>
                    <a:pt x="751531" y="357754"/>
                    <a:pt x="799531" y="389836"/>
                    <a:pt x="821308" y="437053"/>
                  </a:cubicBezTo>
                  <a:cubicBezTo>
                    <a:pt x="828839" y="444251"/>
                    <a:pt x="834170" y="453657"/>
                    <a:pt x="837118" y="464360"/>
                  </a:cubicBezTo>
                  <a:lnTo>
                    <a:pt x="984815" y="1000638"/>
                  </a:lnTo>
                  <a:cubicBezTo>
                    <a:pt x="994856" y="1037095"/>
                    <a:pt x="973441" y="1074789"/>
                    <a:pt x="936984" y="1084830"/>
                  </a:cubicBezTo>
                  <a:lnTo>
                    <a:pt x="936986" y="1084831"/>
                  </a:lnTo>
                  <a:cubicBezTo>
                    <a:pt x="901976" y="1094473"/>
                    <a:pt x="865826" y="1075107"/>
                    <a:pt x="854828" y="1041024"/>
                  </a:cubicBezTo>
                  <a:lnTo>
                    <a:pt x="726065" y="573497"/>
                  </a:lnTo>
                  <a:cubicBezTo>
                    <a:pt x="721080" y="555394"/>
                    <a:pt x="702362" y="544760"/>
                    <a:pt x="684259" y="549746"/>
                  </a:cubicBezTo>
                  <a:cubicBezTo>
                    <a:pt x="666156" y="554732"/>
                    <a:pt x="655522" y="573449"/>
                    <a:pt x="660508" y="591552"/>
                  </a:cubicBezTo>
                  <a:lnTo>
                    <a:pt x="852387" y="1288247"/>
                  </a:lnTo>
                  <a:lnTo>
                    <a:pt x="863126" y="1336447"/>
                  </a:lnTo>
                  <a:lnTo>
                    <a:pt x="679772" y="1336447"/>
                  </a:lnTo>
                  <a:lnTo>
                    <a:pt x="679772" y="1834130"/>
                  </a:lnTo>
                  <a:cubicBezTo>
                    <a:pt x="679772" y="1877529"/>
                    <a:pt x="644590" y="1912711"/>
                    <a:pt x="601191" y="1912711"/>
                  </a:cubicBezTo>
                  <a:cubicBezTo>
                    <a:pt x="557792" y="1912711"/>
                    <a:pt x="522610" y="1877529"/>
                    <a:pt x="522610" y="1834130"/>
                  </a:cubicBezTo>
                  <a:lnTo>
                    <a:pt x="522610" y="1336447"/>
                  </a:lnTo>
                  <a:lnTo>
                    <a:pt x="467841" y="1336447"/>
                  </a:lnTo>
                  <a:cubicBezTo>
                    <a:pt x="467841" y="1502738"/>
                    <a:pt x="467840" y="1669030"/>
                    <a:pt x="467840" y="1835321"/>
                  </a:cubicBezTo>
                  <a:cubicBezTo>
                    <a:pt x="467840" y="1878063"/>
                    <a:pt x="433191" y="1912712"/>
                    <a:pt x="390449" y="1912712"/>
                  </a:cubicBezTo>
                  <a:lnTo>
                    <a:pt x="390450" y="1912711"/>
                  </a:lnTo>
                  <a:cubicBezTo>
                    <a:pt x="347708" y="1912711"/>
                    <a:pt x="313059" y="1878062"/>
                    <a:pt x="313059" y="1835320"/>
                  </a:cubicBezTo>
                  <a:lnTo>
                    <a:pt x="313059" y="1336447"/>
                  </a:lnTo>
                  <a:lnTo>
                    <a:pt x="122692" y="1336447"/>
                  </a:lnTo>
                  <a:lnTo>
                    <a:pt x="327846" y="591552"/>
                  </a:lnTo>
                  <a:cubicBezTo>
                    <a:pt x="332832" y="573449"/>
                    <a:pt x="322198" y="554732"/>
                    <a:pt x="304095" y="549746"/>
                  </a:cubicBezTo>
                  <a:cubicBezTo>
                    <a:pt x="285992" y="544760"/>
                    <a:pt x="267275" y="555394"/>
                    <a:pt x="262289" y="573497"/>
                  </a:cubicBezTo>
                  <a:lnTo>
                    <a:pt x="176423" y="885270"/>
                  </a:lnTo>
                  <a:lnTo>
                    <a:pt x="176320" y="885144"/>
                  </a:lnTo>
                  <a:cubicBezTo>
                    <a:pt x="162379" y="935763"/>
                    <a:pt x="148437" y="986382"/>
                    <a:pt x="134496" y="1037001"/>
                  </a:cubicBezTo>
                  <a:cubicBezTo>
                    <a:pt x="124456" y="1073457"/>
                    <a:pt x="86761" y="1094872"/>
                    <a:pt x="50304" y="1084832"/>
                  </a:cubicBezTo>
                  <a:lnTo>
                    <a:pt x="50306" y="1084831"/>
                  </a:lnTo>
                  <a:cubicBezTo>
                    <a:pt x="13849" y="1074790"/>
                    <a:pt x="-7566" y="1037096"/>
                    <a:pt x="2475" y="1000639"/>
                  </a:cubicBezTo>
                  <a:lnTo>
                    <a:pt x="150173" y="464361"/>
                  </a:lnTo>
                  <a:lnTo>
                    <a:pt x="155370" y="454078"/>
                  </a:lnTo>
                  <a:cubicBezTo>
                    <a:pt x="172562" y="397845"/>
                    <a:pt x="225232" y="357754"/>
                    <a:pt x="287267" y="357754"/>
                  </a:cubicBezTo>
                  <a:close/>
                  <a:moveTo>
                    <a:pt x="494320" y="0"/>
                  </a:moveTo>
                  <a:cubicBezTo>
                    <a:pt x="581276" y="0"/>
                    <a:pt x="651767" y="70491"/>
                    <a:pt x="651767" y="157447"/>
                  </a:cubicBezTo>
                  <a:cubicBezTo>
                    <a:pt x="651767" y="244403"/>
                    <a:pt x="581276" y="314894"/>
                    <a:pt x="494320" y="314894"/>
                  </a:cubicBezTo>
                  <a:cubicBezTo>
                    <a:pt x="407364" y="314894"/>
                    <a:pt x="336873" y="244403"/>
                    <a:pt x="336873" y="157447"/>
                  </a:cubicBezTo>
                  <a:cubicBezTo>
                    <a:pt x="336873" y="70491"/>
                    <a:pt x="407364" y="0"/>
                    <a:pt x="49432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87" name="KSO_Shape"/>
            <p:cNvSpPr/>
            <p:nvPr/>
          </p:nvSpPr>
          <p:spPr>
            <a:xfrm>
              <a:off x="7157153" y="2291502"/>
              <a:ext cx="328522" cy="635848"/>
            </a:xfrm>
            <a:custGeom>
              <a:avLst/>
              <a:gdLst/>
              <a:ahLst/>
              <a:cxnLst/>
              <a:rect l="l" t="t" r="r" b="b"/>
              <a:pathLst>
                <a:path w="987290" h="1912712">
                  <a:moveTo>
                    <a:pt x="287267" y="357754"/>
                  </a:moveTo>
                  <a:lnTo>
                    <a:pt x="696037" y="357754"/>
                  </a:lnTo>
                  <a:cubicBezTo>
                    <a:pt x="751531" y="357754"/>
                    <a:pt x="799531" y="389836"/>
                    <a:pt x="821308" y="437053"/>
                  </a:cubicBezTo>
                  <a:cubicBezTo>
                    <a:pt x="828839" y="444251"/>
                    <a:pt x="834170" y="453657"/>
                    <a:pt x="837118" y="464360"/>
                  </a:cubicBezTo>
                  <a:lnTo>
                    <a:pt x="984815" y="1000638"/>
                  </a:lnTo>
                  <a:cubicBezTo>
                    <a:pt x="994856" y="1037095"/>
                    <a:pt x="973441" y="1074789"/>
                    <a:pt x="936984" y="1084830"/>
                  </a:cubicBezTo>
                  <a:lnTo>
                    <a:pt x="936986" y="1084831"/>
                  </a:lnTo>
                  <a:cubicBezTo>
                    <a:pt x="901976" y="1094473"/>
                    <a:pt x="865826" y="1075107"/>
                    <a:pt x="854828" y="1041024"/>
                  </a:cubicBezTo>
                  <a:lnTo>
                    <a:pt x="726065" y="573497"/>
                  </a:lnTo>
                  <a:cubicBezTo>
                    <a:pt x="721080" y="555394"/>
                    <a:pt x="702362" y="544760"/>
                    <a:pt x="684259" y="549746"/>
                  </a:cubicBezTo>
                  <a:cubicBezTo>
                    <a:pt x="666156" y="554732"/>
                    <a:pt x="655522" y="573449"/>
                    <a:pt x="660508" y="591552"/>
                  </a:cubicBezTo>
                  <a:lnTo>
                    <a:pt x="852387" y="1288247"/>
                  </a:lnTo>
                  <a:lnTo>
                    <a:pt x="863126" y="1336447"/>
                  </a:lnTo>
                  <a:lnTo>
                    <a:pt x="679772" y="1336447"/>
                  </a:lnTo>
                  <a:lnTo>
                    <a:pt x="679772" y="1834130"/>
                  </a:lnTo>
                  <a:cubicBezTo>
                    <a:pt x="679772" y="1877529"/>
                    <a:pt x="644590" y="1912711"/>
                    <a:pt x="601191" y="1912711"/>
                  </a:cubicBezTo>
                  <a:cubicBezTo>
                    <a:pt x="557792" y="1912711"/>
                    <a:pt x="522610" y="1877529"/>
                    <a:pt x="522610" y="1834130"/>
                  </a:cubicBezTo>
                  <a:lnTo>
                    <a:pt x="522610" y="1336447"/>
                  </a:lnTo>
                  <a:lnTo>
                    <a:pt x="467841" y="1336447"/>
                  </a:lnTo>
                  <a:cubicBezTo>
                    <a:pt x="467841" y="1502738"/>
                    <a:pt x="467840" y="1669030"/>
                    <a:pt x="467840" y="1835321"/>
                  </a:cubicBezTo>
                  <a:cubicBezTo>
                    <a:pt x="467840" y="1878063"/>
                    <a:pt x="433191" y="1912712"/>
                    <a:pt x="390449" y="1912712"/>
                  </a:cubicBezTo>
                  <a:lnTo>
                    <a:pt x="390450" y="1912711"/>
                  </a:lnTo>
                  <a:cubicBezTo>
                    <a:pt x="347708" y="1912711"/>
                    <a:pt x="313059" y="1878062"/>
                    <a:pt x="313059" y="1835320"/>
                  </a:cubicBezTo>
                  <a:lnTo>
                    <a:pt x="313059" y="1336447"/>
                  </a:lnTo>
                  <a:lnTo>
                    <a:pt x="122692" y="1336447"/>
                  </a:lnTo>
                  <a:lnTo>
                    <a:pt x="327846" y="591552"/>
                  </a:lnTo>
                  <a:cubicBezTo>
                    <a:pt x="332832" y="573449"/>
                    <a:pt x="322198" y="554732"/>
                    <a:pt x="304095" y="549746"/>
                  </a:cubicBezTo>
                  <a:cubicBezTo>
                    <a:pt x="285992" y="544760"/>
                    <a:pt x="267275" y="555394"/>
                    <a:pt x="262289" y="573497"/>
                  </a:cubicBezTo>
                  <a:lnTo>
                    <a:pt x="176423" y="885270"/>
                  </a:lnTo>
                  <a:lnTo>
                    <a:pt x="176320" y="885144"/>
                  </a:lnTo>
                  <a:cubicBezTo>
                    <a:pt x="162379" y="935763"/>
                    <a:pt x="148437" y="986382"/>
                    <a:pt x="134496" y="1037001"/>
                  </a:cubicBezTo>
                  <a:cubicBezTo>
                    <a:pt x="124456" y="1073457"/>
                    <a:pt x="86761" y="1094872"/>
                    <a:pt x="50304" y="1084832"/>
                  </a:cubicBezTo>
                  <a:lnTo>
                    <a:pt x="50306" y="1084831"/>
                  </a:lnTo>
                  <a:cubicBezTo>
                    <a:pt x="13849" y="1074790"/>
                    <a:pt x="-7566" y="1037096"/>
                    <a:pt x="2475" y="1000639"/>
                  </a:cubicBezTo>
                  <a:lnTo>
                    <a:pt x="150173" y="464361"/>
                  </a:lnTo>
                  <a:lnTo>
                    <a:pt x="155370" y="454078"/>
                  </a:lnTo>
                  <a:cubicBezTo>
                    <a:pt x="172562" y="397845"/>
                    <a:pt x="225232" y="357754"/>
                    <a:pt x="287267" y="357754"/>
                  </a:cubicBezTo>
                  <a:close/>
                  <a:moveTo>
                    <a:pt x="494320" y="0"/>
                  </a:moveTo>
                  <a:cubicBezTo>
                    <a:pt x="581276" y="0"/>
                    <a:pt x="651767" y="70491"/>
                    <a:pt x="651767" y="157447"/>
                  </a:cubicBezTo>
                  <a:cubicBezTo>
                    <a:pt x="651767" y="244403"/>
                    <a:pt x="581276" y="314894"/>
                    <a:pt x="494320" y="314894"/>
                  </a:cubicBezTo>
                  <a:cubicBezTo>
                    <a:pt x="407364" y="314894"/>
                    <a:pt x="336873" y="244403"/>
                    <a:pt x="336873" y="157447"/>
                  </a:cubicBezTo>
                  <a:cubicBezTo>
                    <a:pt x="336873" y="70491"/>
                    <a:pt x="407364" y="0"/>
                    <a:pt x="49432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88" name="KSO_Shape"/>
            <p:cNvSpPr/>
            <p:nvPr/>
          </p:nvSpPr>
          <p:spPr>
            <a:xfrm>
              <a:off x="7483825" y="2291502"/>
              <a:ext cx="328522" cy="635848"/>
            </a:xfrm>
            <a:custGeom>
              <a:avLst/>
              <a:gdLst/>
              <a:ahLst/>
              <a:cxnLst/>
              <a:rect l="l" t="t" r="r" b="b"/>
              <a:pathLst>
                <a:path w="987290" h="1912712">
                  <a:moveTo>
                    <a:pt x="287267" y="357754"/>
                  </a:moveTo>
                  <a:lnTo>
                    <a:pt x="696037" y="357754"/>
                  </a:lnTo>
                  <a:cubicBezTo>
                    <a:pt x="751531" y="357754"/>
                    <a:pt x="799531" y="389836"/>
                    <a:pt x="821308" y="437053"/>
                  </a:cubicBezTo>
                  <a:cubicBezTo>
                    <a:pt x="828839" y="444251"/>
                    <a:pt x="834170" y="453657"/>
                    <a:pt x="837118" y="464360"/>
                  </a:cubicBezTo>
                  <a:lnTo>
                    <a:pt x="984815" y="1000638"/>
                  </a:lnTo>
                  <a:cubicBezTo>
                    <a:pt x="994856" y="1037095"/>
                    <a:pt x="973441" y="1074789"/>
                    <a:pt x="936984" y="1084830"/>
                  </a:cubicBezTo>
                  <a:lnTo>
                    <a:pt x="936986" y="1084831"/>
                  </a:lnTo>
                  <a:cubicBezTo>
                    <a:pt x="901976" y="1094473"/>
                    <a:pt x="865826" y="1075107"/>
                    <a:pt x="854828" y="1041024"/>
                  </a:cubicBezTo>
                  <a:lnTo>
                    <a:pt x="726065" y="573497"/>
                  </a:lnTo>
                  <a:cubicBezTo>
                    <a:pt x="721080" y="555394"/>
                    <a:pt x="702362" y="544760"/>
                    <a:pt x="684259" y="549746"/>
                  </a:cubicBezTo>
                  <a:cubicBezTo>
                    <a:pt x="666156" y="554732"/>
                    <a:pt x="655522" y="573449"/>
                    <a:pt x="660508" y="591552"/>
                  </a:cubicBezTo>
                  <a:lnTo>
                    <a:pt x="852387" y="1288247"/>
                  </a:lnTo>
                  <a:lnTo>
                    <a:pt x="863126" y="1336447"/>
                  </a:lnTo>
                  <a:lnTo>
                    <a:pt x="679772" y="1336447"/>
                  </a:lnTo>
                  <a:lnTo>
                    <a:pt x="679772" y="1834130"/>
                  </a:lnTo>
                  <a:cubicBezTo>
                    <a:pt x="679772" y="1877529"/>
                    <a:pt x="644590" y="1912711"/>
                    <a:pt x="601191" y="1912711"/>
                  </a:cubicBezTo>
                  <a:cubicBezTo>
                    <a:pt x="557792" y="1912711"/>
                    <a:pt x="522610" y="1877529"/>
                    <a:pt x="522610" y="1834130"/>
                  </a:cubicBezTo>
                  <a:lnTo>
                    <a:pt x="522610" y="1336447"/>
                  </a:lnTo>
                  <a:lnTo>
                    <a:pt x="467841" y="1336447"/>
                  </a:lnTo>
                  <a:cubicBezTo>
                    <a:pt x="467841" y="1502738"/>
                    <a:pt x="467840" y="1669030"/>
                    <a:pt x="467840" y="1835321"/>
                  </a:cubicBezTo>
                  <a:cubicBezTo>
                    <a:pt x="467840" y="1878063"/>
                    <a:pt x="433191" y="1912712"/>
                    <a:pt x="390449" y="1912712"/>
                  </a:cubicBezTo>
                  <a:lnTo>
                    <a:pt x="390450" y="1912711"/>
                  </a:lnTo>
                  <a:cubicBezTo>
                    <a:pt x="347708" y="1912711"/>
                    <a:pt x="313059" y="1878062"/>
                    <a:pt x="313059" y="1835320"/>
                  </a:cubicBezTo>
                  <a:lnTo>
                    <a:pt x="313059" y="1336447"/>
                  </a:lnTo>
                  <a:lnTo>
                    <a:pt x="122692" y="1336447"/>
                  </a:lnTo>
                  <a:lnTo>
                    <a:pt x="327846" y="591552"/>
                  </a:lnTo>
                  <a:cubicBezTo>
                    <a:pt x="332832" y="573449"/>
                    <a:pt x="322198" y="554732"/>
                    <a:pt x="304095" y="549746"/>
                  </a:cubicBezTo>
                  <a:cubicBezTo>
                    <a:pt x="285992" y="544760"/>
                    <a:pt x="267275" y="555394"/>
                    <a:pt x="262289" y="573497"/>
                  </a:cubicBezTo>
                  <a:lnTo>
                    <a:pt x="176423" y="885270"/>
                  </a:lnTo>
                  <a:lnTo>
                    <a:pt x="176320" y="885144"/>
                  </a:lnTo>
                  <a:cubicBezTo>
                    <a:pt x="162379" y="935763"/>
                    <a:pt x="148437" y="986382"/>
                    <a:pt x="134496" y="1037001"/>
                  </a:cubicBezTo>
                  <a:cubicBezTo>
                    <a:pt x="124456" y="1073457"/>
                    <a:pt x="86761" y="1094872"/>
                    <a:pt x="50304" y="1084832"/>
                  </a:cubicBezTo>
                  <a:lnTo>
                    <a:pt x="50306" y="1084831"/>
                  </a:lnTo>
                  <a:cubicBezTo>
                    <a:pt x="13849" y="1074790"/>
                    <a:pt x="-7566" y="1037096"/>
                    <a:pt x="2475" y="1000639"/>
                  </a:cubicBezTo>
                  <a:lnTo>
                    <a:pt x="150173" y="464361"/>
                  </a:lnTo>
                  <a:lnTo>
                    <a:pt x="155370" y="454078"/>
                  </a:lnTo>
                  <a:cubicBezTo>
                    <a:pt x="172562" y="397845"/>
                    <a:pt x="225232" y="357754"/>
                    <a:pt x="287267" y="357754"/>
                  </a:cubicBezTo>
                  <a:close/>
                  <a:moveTo>
                    <a:pt x="494320" y="0"/>
                  </a:moveTo>
                  <a:cubicBezTo>
                    <a:pt x="581276" y="0"/>
                    <a:pt x="651767" y="70491"/>
                    <a:pt x="651767" y="157447"/>
                  </a:cubicBezTo>
                  <a:cubicBezTo>
                    <a:pt x="651767" y="244403"/>
                    <a:pt x="581276" y="314894"/>
                    <a:pt x="494320" y="314894"/>
                  </a:cubicBezTo>
                  <a:cubicBezTo>
                    <a:pt x="407364" y="314894"/>
                    <a:pt x="336873" y="244403"/>
                    <a:pt x="336873" y="157447"/>
                  </a:cubicBezTo>
                  <a:cubicBezTo>
                    <a:pt x="336873" y="70491"/>
                    <a:pt x="407364" y="0"/>
                    <a:pt x="49432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89" name="KSO_Shape"/>
            <p:cNvSpPr/>
            <p:nvPr/>
          </p:nvSpPr>
          <p:spPr>
            <a:xfrm>
              <a:off x="7810499" y="2291502"/>
              <a:ext cx="328522" cy="635848"/>
            </a:xfrm>
            <a:custGeom>
              <a:avLst/>
              <a:gdLst/>
              <a:ahLst/>
              <a:cxnLst/>
              <a:rect l="l" t="t" r="r" b="b"/>
              <a:pathLst>
                <a:path w="987290" h="1912712">
                  <a:moveTo>
                    <a:pt x="287267" y="357754"/>
                  </a:moveTo>
                  <a:lnTo>
                    <a:pt x="696037" y="357754"/>
                  </a:lnTo>
                  <a:cubicBezTo>
                    <a:pt x="751531" y="357754"/>
                    <a:pt x="799531" y="389836"/>
                    <a:pt x="821308" y="437053"/>
                  </a:cubicBezTo>
                  <a:cubicBezTo>
                    <a:pt x="828839" y="444251"/>
                    <a:pt x="834170" y="453657"/>
                    <a:pt x="837118" y="464360"/>
                  </a:cubicBezTo>
                  <a:lnTo>
                    <a:pt x="984815" y="1000638"/>
                  </a:lnTo>
                  <a:cubicBezTo>
                    <a:pt x="994856" y="1037095"/>
                    <a:pt x="973441" y="1074789"/>
                    <a:pt x="936984" y="1084830"/>
                  </a:cubicBezTo>
                  <a:lnTo>
                    <a:pt x="936986" y="1084831"/>
                  </a:lnTo>
                  <a:cubicBezTo>
                    <a:pt x="901976" y="1094473"/>
                    <a:pt x="865826" y="1075107"/>
                    <a:pt x="854828" y="1041024"/>
                  </a:cubicBezTo>
                  <a:lnTo>
                    <a:pt x="726065" y="573497"/>
                  </a:lnTo>
                  <a:cubicBezTo>
                    <a:pt x="721080" y="555394"/>
                    <a:pt x="702362" y="544760"/>
                    <a:pt x="684259" y="549746"/>
                  </a:cubicBezTo>
                  <a:cubicBezTo>
                    <a:pt x="666156" y="554732"/>
                    <a:pt x="655522" y="573449"/>
                    <a:pt x="660508" y="591552"/>
                  </a:cubicBezTo>
                  <a:lnTo>
                    <a:pt x="852387" y="1288247"/>
                  </a:lnTo>
                  <a:lnTo>
                    <a:pt x="863126" y="1336447"/>
                  </a:lnTo>
                  <a:lnTo>
                    <a:pt x="679772" y="1336447"/>
                  </a:lnTo>
                  <a:lnTo>
                    <a:pt x="679772" y="1834130"/>
                  </a:lnTo>
                  <a:cubicBezTo>
                    <a:pt x="679772" y="1877529"/>
                    <a:pt x="644590" y="1912711"/>
                    <a:pt x="601191" y="1912711"/>
                  </a:cubicBezTo>
                  <a:cubicBezTo>
                    <a:pt x="557792" y="1912711"/>
                    <a:pt x="522610" y="1877529"/>
                    <a:pt x="522610" y="1834130"/>
                  </a:cubicBezTo>
                  <a:lnTo>
                    <a:pt x="522610" y="1336447"/>
                  </a:lnTo>
                  <a:lnTo>
                    <a:pt x="467841" y="1336447"/>
                  </a:lnTo>
                  <a:cubicBezTo>
                    <a:pt x="467841" y="1502738"/>
                    <a:pt x="467840" y="1669030"/>
                    <a:pt x="467840" y="1835321"/>
                  </a:cubicBezTo>
                  <a:cubicBezTo>
                    <a:pt x="467840" y="1878063"/>
                    <a:pt x="433191" y="1912712"/>
                    <a:pt x="390449" y="1912712"/>
                  </a:cubicBezTo>
                  <a:lnTo>
                    <a:pt x="390450" y="1912711"/>
                  </a:lnTo>
                  <a:cubicBezTo>
                    <a:pt x="347708" y="1912711"/>
                    <a:pt x="313059" y="1878062"/>
                    <a:pt x="313059" y="1835320"/>
                  </a:cubicBezTo>
                  <a:lnTo>
                    <a:pt x="313059" y="1336447"/>
                  </a:lnTo>
                  <a:lnTo>
                    <a:pt x="122692" y="1336447"/>
                  </a:lnTo>
                  <a:lnTo>
                    <a:pt x="327846" y="591552"/>
                  </a:lnTo>
                  <a:cubicBezTo>
                    <a:pt x="332832" y="573449"/>
                    <a:pt x="322198" y="554732"/>
                    <a:pt x="304095" y="549746"/>
                  </a:cubicBezTo>
                  <a:cubicBezTo>
                    <a:pt x="285992" y="544760"/>
                    <a:pt x="267275" y="555394"/>
                    <a:pt x="262289" y="573497"/>
                  </a:cubicBezTo>
                  <a:lnTo>
                    <a:pt x="176423" y="885270"/>
                  </a:lnTo>
                  <a:lnTo>
                    <a:pt x="176320" y="885144"/>
                  </a:lnTo>
                  <a:cubicBezTo>
                    <a:pt x="162379" y="935763"/>
                    <a:pt x="148437" y="986382"/>
                    <a:pt x="134496" y="1037001"/>
                  </a:cubicBezTo>
                  <a:cubicBezTo>
                    <a:pt x="124456" y="1073457"/>
                    <a:pt x="86761" y="1094872"/>
                    <a:pt x="50304" y="1084832"/>
                  </a:cubicBezTo>
                  <a:lnTo>
                    <a:pt x="50306" y="1084831"/>
                  </a:lnTo>
                  <a:cubicBezTo>
                    <a:pt x="13849" y="1074790"/>
                    <a:pt x="-7566" y="1037096"/>
                    <a:pt x="2475" y="1000639"/>
                  </a:cubicBezTo>
                  <a:lnTo>
                    <a:pt x="150173" y="464361"/>
                  </a:lnTo>
                  <a:lnTo>
                    <a:pt x="155370" y="454078"/>
                  </a:lnTo>
                  <a:cubicBezTo>
                    <a:pt x="172562" y="397845"/>
                    <a:pt x="225232" y="357754"/>
                    <a:pt x="287267" y="357754"/>
                  </a:cubicBezTo>
                  <a:close/>
                  <a:moveTo>
                    <a:pt x="494320" y="0"/>
                  </a:moveTo>
                  <a:cubicBezTo>
                    <a:pt x="581276" y="0"/>
                    <a:pt x="651767" y="70491"/>
                    <a:pt x="651767" y="157447"/>
                  </a:cubicBezTo>
                  <a:cubicBezTo>
                    <a:pt x="651767" y="244403"/>
                    <a:pt x="581276" y="314894"/>
                    <a:pt x="494320" y="314894"/>
                  </a:cubicBezTo>
                  <a:cubicBezTo>
                    <a:pt x="407364" y="314894"/>
                    <a:pt x="336873" y="244403"/>
                    <a:pt x="336873" y="157447"/>
                  </a:cubicBezTo>
                  <a:cubicBezTo>
                    <a:pt x="336873" y="70491"/>
                    <a:pt x="407364" y="0"/>
                    <a:pt x="49432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870449" y="2951902"/>
            <a:ext cx="3268572" cy="635848"/>
            <a:chOff x="4870449" y="2951902"/>
            <a:chExt cx="3268572" cy="635848"/>
          </a:xfrm>
        </p:grpSpPr>
        <p:sp>
          <p:nvSpPr>
            <p:cNvPr id="690" name="KSO_Shape"/>
            <p:cNvSpPr/>
            <p:nvPr/>
          </p:nvSpPr>
          <p:spPr>
            <a:xfrm>
              <a:off x="4870449" y="2951902"/>
              <a:ext cx="328522" cy="635848"/>
            </a:xfrm>
            <a:custGeom>
              <a:avLst/>
              <a:gdLst/>
              <a:ahLst/>
              <a:cxnLst/>
              <a:rect l="l" t="t" r="r" b="b"/>
              <a:pathLst>
                <a:path w="987290" h="1912712">
                  <a:moveTo>
                    <a:pt x="287267" y="357754"/>
                  </a:moveTo>
                  <a:lnTo>
                    <a:pt x="696037" y="357754"/>
                  </a:lnTo>
                  <a:cubicBezTo>
                    <a:pt x="751531" y="357754"/>
                    <a:pt x="799531" y="389836"/>
                    <a:pt x="821308" y="437053"/>
                  </a:cubicBezTo>
                  <a:cubicBezTo>
                    <a:pt x="828839" y="444251"/>
                    <a:pt x="834170" y="453657"/>
                    <a:pt x="837118" y="464360"/>
                  </a:cubicBezTo>
                  <a:lnTo>
                    <a:pt x="984815" y="1000638"/>
                  </a:lnTo>
                  <a:cubicBezTo>
                    <a:pt x="994856" y="1037095"/>
                    <a:pt x="973441" y="1074789"/>
                    <a:pt x="936984" y="1084830"/>
                  </a:cubicBezTo>
                  <a:lnTo>
                    <a:pt x="936986" y="1084831"/>
                  </a:lnTo>
                  <a:cubicBezTo>
                    <a:pt x="901976" y="1094473"/>
                    <a:pt x="865826" y="1075107"/>
                    <a:pt x="854828" y="1041024"/>
                  </a:cubicBezTo>
                  <a:lnTo>
                    <a:pt x="726065" y="573497"/>
                  </a:lnTo>
                  <a:cubicBezTo>
                    <a:pt x="721080" y="555394"/>
                    <a:pt x="702362" y="544760"/>
                    <a:pt x="684259" y="549746"/>
                  </a:cubicBezTo>
                  <a:cubicBezTo>
                    <a:pt x="666156" y="554732"/>
                    <a:pt x="655522" y="573449"/>
                    <a:pt x="660508" y="591552"/>
                  </a:cubicBezTo>
                  <a:lnTo>
                    <a:pt x="852387" y="1288247"/>
                  </a:lnTo>
                  <a:lnTo>
                    <a:pt x="863126" y="1336447"/>
                  </a:lnTo>
                  <a:lnTo>
                    <a:pt x="679772" y="1336447"/>
                  </a:lnTo>
                  <a:lnTo>
                    <a:pt x="679772" y="1834130"/>
                  </a:lnTo>
                  <a:cubicBezTo>
                    <a:pt x="679772" y="1877529"/>
                    <a:pt x="644590" y="1912711"/>
                    <a:pt x="601191" y="1912711"/>
                  </a:cubicBezTo>
                  <a:cubicBezTo>
                    <a:pt x="557792" y="1912711"/>
                    <a:pt x="522610" y="1877529"/>
                    <a:pt x="522610" y="1834130"/>
                  </a:cubicBezTo>
                  <a:lnTo>
                    <a:pt x="522610" y="1336447"/>
                  </a:lnTo>
                  <a:lnTo>
                    <a:pt x="467841" y="1336447"/>
                  </a:lnTo>
                  <a:cubicBezTo>
                    <a:pt x="467841" y="1502738"/>
                    <a:pt x="467840" y="1669030"/>
                    <a:pt x="467840" y="1835321"/>
                  </a:cubicBezTo>
                  <a:cubicBezTo>
                    <a:pt x="467840" y="1878063"/>
                    <a:pt x="433191" y="1912712"/>
                    <a:pt x="390449" y="1912712"/>
                  </a:cubicBezTo>
                  <a:lnTo>
                    <a:pt x="390450" y="1912711"/>
                  </a:lnTo>
                  <a:cubicBezTo>
                    <a:pt x="347708" y="1912711"/>
                    <a:pt x="313059" y="1878062"/>
                    <a:pt x="313059" y="1835320"/>
                  </a:cubicBezTo>
                  <a:lnTo>
                    <a:pt x="313059" y="1336447"/>
                  </a:lnTo>
                  <a:lnTo>
                    <a:pt x="122692" y="1336447"/>
                  </a:lnTo>
                  <a:lnTo>
                    <a:pt x="327846" y="591552"/>
                  </a:lnTo>
                  <a:cubicBezTo>
                    <a:pt x="332832" y="573449"/>
                    <a:pt x="322198" y="554732"/>
                    <a:pt x="304095" y="549746"/>
                  </a:cubicBezTo>
                  <a:cubicBezTo>
                    <a:pt x="285992" y="544760"/>
                    <a:pt x="267275" y="555394"/>
                    <a:pt x="262289" y="573497"/>
                  </a:cubicBezTo>
                  <a:lnTo>
                    <a:pt x="176423" y="885270"/>
                  </a:lnTo>
                  <a:lnTo>
                    <a:pt x="176320" y="885144"/>
                  </a:lnTo>
                  <a:cubicBezTo>
                    <a:pt x="162379" y="935763"/>
                    <a:pt x="148437" y="986382"/>
                    <a:pt x="134496" y="1037001"/>
                  </a:cubicBezTo>
                  <a:cubicBezTo>
                    <a:pt x="124456" y="1073457"/>
                    <a:pt x="86761" y="1094872"/>
                    <a:pt x="50304" y="1084832"/>
                  </a:cubicBezTo>
                  <a:lnTo>
                    <a:pt x="50306" y="1084831"/>
                  </a:lnTo>
                  <a:cubicBezTo>
                    <a:pt x="13849" y="1074790"/>
                    <a:pt x="-7566" y="1037096"/>
                    <a:pt x="2475" y="1000639"/>
                  </a:cubicBezTo>
                  <a:lnTo>
                    <a:pt x="150173" y="464361"/>
                  </a:lnTo>
                  <a:lnTo>
                    <a:pt x="155370" y="454078"/>
                  </a:lnTo>
                  <a:cubicBezTo>
                    <a:pt x="172562" y="397845"/>
                    <a:pt x="225232" y="357754"/>
                    <a:pt x="287267" y="357754"/>
                  </a:cubicBezTo>
                  <a:close/>
                  <a:moveTo>
                    <a:pt x="494320" y="0"/>
                  </a:moveTo>
                  <a:cubicBezTo>
                    <a:pt x="581276" y="0"/>
                    <a:pt x="651767" y="70491"/>
                    <a:pt x="651767" y="157447"/>
                  </a:cubicBezTo>
                  <a:cubicBezTo>
                    <a:pt x="651767" y="244403"/>
                    <a:pt x="581276" y="314894"/>
                    <a:pt x="494320" y="314894"/>
                  </a:cubicBezTo>
                  <a:cubicBezTo>
                    <a:pt x="407364" y="314894"/>
                    <a:pt x="336873" y="244403"/>
                    <a:pt x="336873" y="157447"/>
                  </a:cubicBezTo>
                  <a:cubicBezTo>
                    <a:pt x="336873" y="70491"/>
                    <a:pt x="407364" y="0"/>
                    <a:pt x="49432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91" name="KSO_Shape"/>
            <p:cNvSpPr/>
            <p:nvPr/>
          </p:nvSpPr>
          <p:spPr>
            <a:xfrm>
              <a:off x="5197121" y="2951902"/>
              <a:ext cx="328522" cy="635848"/>
            </a:xfrm>
            <a:custGeom>
              <a:avLst/>
              <a:gdLst/>
              <a:ahLst/>
              <a:cxnLst/>
              <a:rect l="l" t="t" r="r" b="b"/>
              <a:pathLst>
                <a:path w="987290" h="1912712">
                  <a:moveTo>
                    <a:pt x="287267" y="357754"/>
                  </a:moveTo>
                  <a:lnTo>
                    <a:pt x="696037" y="357754"/>
                  </a:lnTo>
                  <a:cubicBezTo>
                    <a:pt x="751531" y="357754"/>
                    <a:pt x="799531" y="389836"/>
                    <a:pt x="821308" y="437053"/>
                  </a:cubicBezTo>
                  <a:cubicBezTo>
                    <a:pt x="828839" y="444251"/>
                    <a:pt x="834170" y="453657"/>
                    <a:pt x="837118" y="464360"/>
                  </a:cubicBezTo>
                  <a:lnTo>
                    <a:pt x="984815" y="1000638"/>
                  </a:lnTo>
                  <a:cubicBezTo>
                    <a:pt x="994856" y="1037095"/>
                    <a:pt x="973441" y="1074789"/>
                    <a:pt x="936984" y="1084830"/>
                  </a:cubicBezTo>
                  <a:lnTo>
                    <a:pt x="936986" y="1084831"/>
                  </a:lnTo>
                  <a:cubicBezTo>
                    <a:pt x="901976" y="1094473"/>
                    <a:pt x="865826" y="1075107"/>
                    <a:pt x="854828" y="1041024"/>
                  </a:cubicBezTo>
                  <a:lnTo>
                    <a:pt x="726065" y="573497"/>
                  </a:lnTo>
                  <a:cubicBezTo>
                    <a:pt x="721080" y="555394"/>
                    <a:pt x="702362" y="544760"/>
                    <a:pt x="684259" y="549746"/>
                  </a:cubicBezTo>
                  <a:cubicBezTo>
                    <a:pt x="666156" y="554732"/>
                    <a:pt x="655522" y="573449"/>
                    <a:pt x="660508" y="591552"/>
                  </a:cubicBezTo>
                  <a:lnTo>
                    <a:pt x="852387" y="1288247"/>
                  </a:lnTo>
                  <a:lnTo>
                    <a:pt x="863126" y="1336447"/>
                  </a:lnTo>
                  <a:lnTo>
                    <a:pt x="679772" y="1336447"/>
                  </a:lnTo>
                  <a:lnTo>
                    <a:pt x="679772" y="1834130"/>
                  </a:lnTo>
                  <a:cubicBezTo>
                    <a:pt x="679772" y="1877529"/>
                    <a:pt x="644590" y="1912711"/>
                    <a:pt x="601191" y="1912711"/>
                  </a:cubicBezTo>
                  <a:cubicBezTo>
                    <a:pt x="557792" y="1912711"/>
                    <a:pt x="522610" y="1877529"/>
                    <a:pt x="522610" y="1834130"/>
                  </a:cubicBezTo>
                  <a:lnTo>
                    <a:pt x="522610" y="1336447"/>
                  </a:lnTo>
                  <a:lnTo>
                    <a:pt x="467841" y="1336447"/>
                  </a:lnTo>
                  <a:cubicBezTo>
                    <a:pt x="467841" y="1502738"/>
                    <a:pt x="467840" y="1669030"/>
                    <a:pt x="467840" y="1835321"/>
                  </a:cubicBezTo>
                  <a:cubicBezTo>
                    <a:pt x="467840" y="1878063"/>
                    <a:pt x="433191" y="1912712"/>
                    <a:pt x="390449" y="1912712"/>
                  </a:cubicBezTo>
                  <a:lnTo>
                    <a:pt x="390450" y="1912711"/>
                  </a:lnTo>
                  <a:cubicBezTo>
                    <a:pt x="347708" y="1912711"/>
                    <a:pt x="313059" y="1878062"/>
                    <a:pt x="313059" y="1835320"/>
                  </a:cubicBezTo>
                  <a:lnTo>
                    <a:pt x="313059" y="1336447"/>
                  </a:lnTo>
                  <a:lnTo>
                    <a:pt x="122692" y="1336447"/>
                  </a:lnTo>
                  <a:lnTo>
                    <a:pt x="327846" y="591552"/>
                  </a:lnTo>
                  <a:cubicBezTo>
                    <a:pt x="332832" y="573449"/>
                    <a:pt x="322198" y="554732"/>
                    <a:pt x="304095" y="549746"/>
                  </a:cubicBezTo>
                  <a:cubicBezTo>
                    <a:pt x="285992" y="544760"/>
                    <a:pt x="267275" y="555394"/>
                    <a:pt x="262289" y="573497"/>
                  </a:cubicBezTo>
                  <a:lnTo>
                    <a:pt x="176423" y="885270"/>
                  </a:lnTo>
                  <a:lnTo>
                    <a:pt x="176320" y="885144"/>
                  </a:lnTo>
                  <a:cubicBezTo>
                    <a:pt x="162379" y="935763"/>
                    <a:pt x="148437" y="986382"/>
                    <a:pt x="134496" y="1037001"/>
                  </a:cubicBezTo>
                  <a:cubicBezTo>
                    <a:pt x="124456" y="1073457"/>
                    <a:pt x="86761" y="1094872"/>
                    <a:pt x="50304" y="1084832"/>
                  </a:cubicBezTo>
                  <a:lnTo>
                    <a:pt x="50306" y="1084831"/>
                  </a:lnTo>
                  <a:cubicBezTo>
                    <a:pt x="13849" y="1074790"/>
                    <a:pt x="-7566" y="1037096"/>
                    <a:pt x="2475" y="1000639"/>
                  </a:cubicBezTo>
                  <a:lnTo>
                    <a:pt x="150173" y="464361"/>
                  </a:lnTo>
                  <a:lnTo>
                    <a:pt x="155370" y="454078"/>
                  </a:lnTo>
                  <a:cubicBezTo>
                    <a:pt x="172562" y="397845"/>
                    <a:pt x="225232" y="357754"/>
                    <a:pt x="287267" y="357754"/>
                  </a:cubicBezTo>
                  <a:close/>
                  <a:moveTo>
                    <a:pt x="494320" y="0"/>
                  </a:moveTo>
                  <a:cubicBezTo>
                    <a:pt x="581276" y="0"/>
                    <a:pt x="651767" y="70491"/>
                    <a:pt x="651767" y="157447"/>
                  </a:cubicBezTo>
                  <a:cubicBezTo>
                    <a:pt x="651767" y="244403"/>
                    <a:pt x="581276" y="314894"/>
                    <a:pt x="494320" y="314894"/>
                  </a:cubicBezTo>
                  <a:cubicBezTo>
                    <a:pt x="407364" y="314894"/>
                    <a:pt x="336873" y="244403"/>
                    <a:pt x="336873" y="157447"/>
                  </a:cubicBezTo>
                  <a:cubicBezTo>
                    <a:pt x="336873" y="70491"/>
                    <a:pt x="407364" y="0"/>
                    <a:pt x="49432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92" name="KSO_Shape"/>
            <p:cNvSpPr/>
            <p:nvPr/>
          </p:nvSpPr>
          <p:spPr>
            <a:xfrm>
              <a:off x="5523793" y="2951902"/>
              <a:ext cx="328522" cy="635848"/>
            </a:xfrm>
            <a:custGeom>
              <a:avLst/>
              <a:gdLst/>
              <a:ahLst/>
              <a:cxnLst/>
              <a:rect l="l" t="t" r="r" b="b"/>
              <a:pathLst>
                <a:path w="987290" h="1912712">
                  <a:moveTo>
                    <a:pt x="287267" y="357754"/>
                  </a:moveTo>
                  <a:lnTo>
                    <a:pt x="696037" y="357754"/>
                  </a:lnTo>
                  <a:cubicBezTo>
                    <a:pt x="751531" y="357754"/>
                    <a:pt x="799531" y="389836"/>
                    <a:pt x="821308" y="437053"/>
                  </a:cubicBezTo>
                  <a:cubicBezTo>
                    <a:pt x="828839" y="444251"/>
                    <a:pt x="834170" y="453657"/>
                    <a:pt x="837118" y="464360"/>
                  </a:cubicBezTo>
                  <a:lnTo>
                    <a:pt x="984815" y="1000638"/>
                  </a:lnTo>
                  <a:cubicBezTo>
                    <a:pt x="994856" y="1037095"/>
                    <a:pt x="973441" y="1074789"/>
                    <a:pt x="936984" y="1084830"/>
                  </a:cubicBezTo>
                  <a:lnTo>
                    <a:pt x="936986" y="1084831"/>
                  </a:lnTo>
                  <a:cubicBezTo>
                    <a:pt x="901976" y="1094473"/>
                    <a:pt x="865826" y="1075107"/>
                    <a:pt x="854828" y="1041024"/>
                  </a:cubicBezTo>
                  <a:lnTo>
                    <a:pt x="726065" y="573497"/>
                  </a:lnTo>
                  <a:cubicBezTo>
                    <a:pt x="721080" y="555394"/>
                    <a:pt x="702362" y="544760"/>
                    <a:pt x="684259" y="549746"/>
                  </a:cubicBezTo>
                  <a:cubicBezTo>
                    <a:pt x="666156" y="554732"/>
                    <a:pt x="655522" y="573449"/>
                    <a:pt x="660508" y="591552"/>
                  </a:cubicBezTo>
                  <a:lnTo>
                    <a:pt x="852387" y="1288247"/>
                  </a:lnTo>
                  <a:lnTo>
                    <a:pt x="863126" y="1336447"/>
                  </a:lnTo>
                  <a:lnTo>
                    <a:pt x="679772" y="1336447"/>
                  </a:lnTo>
                  <a:lnTo>
                    <a:pt x="679772" y="1834130"/>
                  </a:lnTo>
                  <a:cubicBezTo>
                    <a:pt x="679772" y="1877529"/>
                    <a:pt x="644590" y="1912711"/>
                    <a:pt x="601191" y="1912711"/>
                  </a:cubicBezTo>
                  <a:cubicBezTo>
                    <a:pt x="557792" y="1912711"/>
                    <a:pt x="522610" y="1877529"/>
                    <a:pt x="522610" y="1834130"/>
                  </a:cubicBezTo>
                  <a:lnTo>
                    <a:pt x="522610" y="1336447"/>
                  </a:lnTo>
                  <a:lnTo>
                    <a:pt x="467841" y="1336447"/>
                  </a:lnTo>
                  <a:cubicBezTo>
                    <a:pt x="467841" y="1502738"/>
                    <a:pt x="467840" y="1669030"/>
                    <a:pt x="467840" y="1835321"/>
                  </a:cubicBezTo>
                  <a:cubicBezTo>
                    <a:pt x="467840" y="1878063"/>
                    <a:pt x="433191" y="1912712"/>
                    <a:pt x="390449" y="1912712"/>
                  </a:cubicBezTo>
                  <a:lnTo>
                    <a:pt x="390450" y="1912711"/>
                  </a:lnTo>
                  <a:cubicBezTo>
                    <a:pt x="347708" y="1912711"/>
                    <a:pt x="313059" y="1878062"/>
                    <a:pt x="313059" y="1835320"/>
                  </a:cubicBezTo>
                  <a:lnTo>
                    <a:pt x="313059" y="1336447"/>
                  </a:lnTo>
                  <a:lnTo>
                    <a:pt x="122692" y="1336447"/>
                  </a:lnTo>
                  <a:lnTo>
                    <a:pt x="327846" y="591552"/>
                  </a:lnTo>
                  <a:cubicBezTo>
                    <a:pt x="332832" y="573449"/>
                    <a:pt x="322198" y="554732"/>
                    <a:pt x="304095" y="549746"/>
                  </a:cubicBezTo>
                  <a:cubicBezTo>
                    <a:pt x="285992" y="544760"/>
                    <a:pt x="267275" y="555394"/>
                    <a:pt x="262289" y="573497"/>
                  </a:cubicBezTo>
                  <a:lnTo>
                    <a:pt x="176423" y="885270"/>
                  </a:lnTo>
                  <a:lnTo>
                    <a:pt x="176320" y="885144"/>
                  </a:lnTo>
                  <a:cubicBezTo>
                    <a:pt x="162379" y="935763"/>
                    <a:pt x="148437" y="986382"/>
                    <a:pt x="134496" y="1037001"/>
                  </a:cubicBezTo>
                  <a:cubicBezTo>
                    <a:pt x="124456" y="1073457"/>
                    <a:pt x="86761" y="1094872"/>
                    <a:pt x="50304" y="1084832"/>
                  </a:cubicBezTo>
                  <a:lnTo>
                    <a:pt x="50306" y="1084831"/>
                  </a:lnTo>
                  <a:cubicBezTo>
                    <a:pt x="13849" y="1074790"/>
                    <a:pt x="-7566" y="1037096"/>
                    <a:pt x="2475" y="1000639"/>
                  </a:cubicBezTo>
                  <a:lnTo>
                    <a:pt x="150173" y="464361"/>
                  </a:lnTo>
                  <a:lnTo>
                    <a:pt x="155370" y="454078"/>
                  </a:lnTo>
                  <a:cubicBezTo>
                    <a:pt x="172562" y="397845"/>
                    <a:pt x="225232" y="357754"/>
                    <a:pt x="287267" y="357754"/>
                  </a:cubicBezTo>
                  <a:close/>
                  <a:moveTo>
                    <a:pt x="494320" y="0"/>
                  </a:moveTo>
                  <a:cubicBezTo>
                    <a:pt x="581276" y="0"/>
                    <a:pt x="651767" y="70491"/>
                    <a:pt x="651767" y="157447"/>
                  </a:cubicBezTo>
                  <a:cubicBezTo>
                    <a:pt x="651767" y="244403"/>
                    <a:pt x="581276" y="314894"/>
                    <a:pt x="494320" y="314894"/>
                  </a:cubicBezTo>
                  <a:cubicBezTo>
                    <a:pt x="407364" y="314894"/>
                    <a:pt x="336873" y="244403"/>
                    <a:pt x="336873" y="157447"/>
                  </a:cubicBezTo>
                  <a:cubicBezTo>
                    <a:pt x="336873" y="70491"/>
                    <a:pt x="407364" y="0"/>
                    <a:pt x="49432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93" name="KSO_Shape"/>
            <p:cNvSpPr/>
            <p:nvPr/>
          </p:nvSpPr>
          <p:spPr>
            <a:xfrm>
              <a:off x="5850465" y="2951902"/>
              <a:ext cx="328522" cy="635848"/>
            </a:xfrm>
            <a:custGeom>
              <a:avLst/>
              <a:gdLst/>
              <a:ahLst/>
              <a:cxnLst/>
              <a:rect l="l" t="t" r="r" b="b"/>
              <a:pathLst>
                <a:path w="987290" h="1912712">
                  <a:moveTo>
                    <a:pt x="287267" y="357754"/>
                  </a:moveTo>
                  <a:lnTo>
                    <a:pt x="696037" y="357754"/>
                  </a:lnTo>
                  <a:cubicBezTo>
                    <a:pt x="751531" y="357754"/>
                    <a:pt x="799531" y="389836"/>
                    <a:pt x="821308" y="437053"/>
                  </a:cubicBezTo>
                  <a:cubicBezTo>
                    <a:pt x="828839" y="444251"/>
                    <a:pt x="834170" y="453657"/>
                    <a:pt x="837118" y="464360"/>
                  </a:cubicBezTo>
                  <a:lnTo>
                    <a:pt x="984815" y="1000638"/>
                  </a:lnTo>
                  <a:cubicBezTo>
                    <a:pt x="994856" y="1037095"/>
                    <a:pt x="973441" y="1074789"/>
                    <a:pt x="936984" y="1084830"/>
                  </a:cubicBezTo>
                  <a:lnTo>
                    <a:pt x="936986" y="1084831"/>
                  </a:lnTo>
                  <a:cubicBezTo>
                    <a:pt x="901976" y="1094473"/>
                    <a:pt x="865826" y="1075107"/>
                    <a:pt x="854828" y="1041024"/>
                  </a:cubicBezTo>
                  <a:lnTo>
                    <a:pt x="726065" y="573497"/>
                  </a:lnTo>
                  <a:cubicBezTo>
                    <a:pt x="721080" y="555394"/>
                    <a:pt x="702362" y="544760"/>
                    <a:pt x="684259" y="549746"/>
                  </a:cubicBezTo>
                  <a:cubicBezTo>
                    <a:pt x="666156" y="554732"/>
                    <a:pt x="655522" y="573449"/>
                    <a:pt x="660508" y="591552"/>
                  </a:cubicBezTo>
                  <a:lnTo>
                    <a:pt x="852387" y="1288247"/>
                  </a:lnTo>
                  <a:lnTo>
                    <a:pt x="863126" y="1336447"/>
                  </a:lnTo>
                  <a:lnTo>
                    <a:pt x="679772" y="1336447"/>
                  </a:lnTo>
                  <a:lnTo>
                    <a:pt x="679772" y="1834130"/>
                  </a:lnTo>
                  <a:cubicBezTo>
                    <a:pt x="679772" y="1877529"/>
                    <a:pt x="644590" y="1912711"/>
                    <a:pt x="601191" y="1912711"/>
                  </a:cubicBezTo>
                  <a:cubicBezTo>
                    <a:pt x="557792" y="1912711"/>
                    <a:pt x="522610" y="1877529"/>
                    <a:pt x="522610" y="1834130"/>
                  </a:cubicBezTo>
                  <a:lnTo>
                    <a:pt x="522610" y="1336447"/>
                  </a:lnTo>
                  <a:lnTo>
                    <a:pt x="467841" y="1336447"/>
                  </a:lnTo>
                  <a:cubicBezTo>
                    <a:pt x="467841" y="1502738"/>
                    <a:pt x="467840" y="1669030"/>
                    <a:pt x="467840" y="1835321"/>
                  </a:cubicBezTo>
                  <a:cubicBezTo>
                    <a:pt x="467840" y="1878063"/>
                    <a:pt x="433191" y="1912712"/>
                    <a:pt x="390449" y="1912712"/>
                  </a:cubicBezTo>
                  <a:lnTo>
                    <a:pt x="390450" y="1912711"/>
                  </a:lnTo>
                  <a:cubicBezTo>
                    <a:pt x="347708" y="1912711"/>
                    <a:pt x="313059" y="1878062"/>
                    <a:pt x="313059" y="1835320"/>
                  </a:cubicBezTo>
                  <a:lnTo>
                    <a:pt x="313059" y="1336447"/>
                  </a:lnTo>
                  <a:lnTo>
                    <a:pt x="122692" y="1336447"/>
                  </a:lnTo>
                  <a:lnTo>
                    <a:pt x="327846" y="591552"/>
                  </a:lnTo>
                  <a:cubicBezTo>
                    <a:pt x="332832" y="573449"/>
                    <a:pt x="322198" y="554732"/>
                    <a:pt x="304095" y="549746"/>
                  </a:cubicBezTo>
                  <a:cubicBezTo>
                    <a:pt x="285992" y="544760"/>
                    <a:pt x="267275" y="555394"/>
                    <a:pt x="262289" y="573497"/>
                  </a:cubicBezTo>
                  <a:lnTo>
                    <a:pt x="176423" y="885270"/>
                  </a:lnTo>
                  <a:lnTo>
                    <a:pt x="176320" y="885144"/>
                  </a:lnTo>
                  <a:cubicBezTo>
                    <a:pt x="162379" y="935763"/>
                    <a:pt x="148437" y="986382"/>
                    <a:pt x="134496" y="1037001"/>
                  </a:cubicBezTo>
                  <a:cubicBezTo>
                    <a:pt x="124456" y="1073457"/>
                    <a:pt x="86761" y="1094872"/>
                    <a:pt x="50304" y="1084832"/>
                  </a:cubicBezTo>
                  <a:lnTo>
                    <a:pt x="50306" y="1084831"/>
                  </a:lnTo>
                  <a:cubicBezTo>
                    <a:pt x="13849" y="1074790"/>
                    <a:pt x="-7566" y="1037096"/>
                    <a:pt x="2475" y="1000639"/>
                  </a:cubicBezTo>
                  <a:lnTo>
                    <a:pt x="150173" y="464361"/>
                  </a:lnTo>
                  <a:lnTo>
                    <a:pt x="155370" y="454078"/>
                  </a:lnTo>
                  <a:cubicBezTo>
                    <a:pt x="172562" y="397845"/>
                    <a:pt x="225232" y="357754"/>
                    <a:pt x="287267" y="357754"/>
                  </a:cubicBezTo>
                  <a:close/>
                  <a:moveTo>
                    <a:pt x="494320" y="0"/>
                  </a:moveTo>
                  <a:cubicBezTo>
                    <a:pt x="581276" y="0"/>
                    <a:pt x="651767" y="70491"/>
                    <a:pt x="651767" y="157447"/>
                  </a:cubicBezTo>
                  <a:cubicBezTo>
                    <a:pt x="651767" y="244403"/>
                    <a:pt x="581276" y="314894"/>
                    <a:pt x="494320" y="314894"/>
                  </a:cubicBezTo>
                  <a:cubicBezTo>
                    <a:pt x="407364" y="314894"/>
                    <a:pt x="336873" y="244403"/>
                    <a:pt x="336873" y="157447"/>
                  </a:cubicBezTo>
                  <a:cubicBezTo>
                    <a:pt x="336873" y="70491"/>
                    <a:pt x="407364" y="0"/>
                    <a:pt x="49432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94" name="KSO_Shape"/>
            <p:cNvSpPr/>
            <p:nvPr/>
          </p:nvSpPr>
          <p:spPr>
            <a:xfrm>
              <a:off x="6177137" y="2951902"/>
              <a:ext cx="328522" cy="635848"/>
            </a:xfrm>
            <a:custGeom>
              <a:avLst/>
              <a:gdLst/>
              <a:ahLst/>
              <a:cxnLst/>
              <a:rect l="l" t="t" r="r" b="b"/>
              <a:pathLst>
                <a:path w="987290" h="1912712">
                  <a:moveTo>
                    <a:pt x="287267" y="357754"/>
                  </a:moveTo>
                  <a:lnTo>
                    <a:pt x="696037" y="357754"/>
                  </a:lnTo>
                  <a:cubicBezTo>
                    <a:pt x="751531" y="357754"/>
                    <a:pt x="799531" y="389836"/>
                    <a:pt x="821308" y="437053"/>
                  </a:cubicBezTo>
                  <a:cubicBezTo>
                    <a:pt x="828839" y="444251"/>
                    <a:pt x="834170" y="453657"/>
                    <a:pt x="837118" y="464360"/>
                  </a:cubicBezTo>
                  <a:lnTo>
                    <a:pt x="984815" y="1000638"/>
                  </a:lnTo>
                  <a:cubicBezTo>
                    <a:pt x="994856" y="1037095"/>
                    <a:pt x="973441" y="1074789"/>
                    <a:pt x="936984" y="1084830"/>
                  </a:cubicBezTo>
                  <a:lnTo>
                    <a:pt x="936986" y="1084831"/>
                  </a:lnTo>
                  <a:cubicBezTo>
                    <a:pt x="901976" y="1094473"/>
                    <a:pt x="865826" y="1075107"/>
                    <a:pt x="854828" y="1041024"/>
                  </a:cubicBezTo>
                  <a:lnTo>
                    <a:pt x="726065" y="573497"/>
                  </a:lnTo>
                  <a:cubicBezTo>
                    <a:pt x="721080" y="555394"/>
                    <a:pt x="702362" y="544760"/>
                    <a:pt x="684259" y="549746"/>
                  </a:cubicBezTo>
                  <a:cubicBezTo>
                    <a:pt x="666156" y="554732"/>
                    <a:pt x="655522" y="573449"/>
                    <a:pt x="660508" y="591552"/>
                  </a:cubicBezTo>
                  <a:lnTo>
                    <a:pt x="852387" y="1288247"/>
                  </a:lnTo>
                  <a:lnTo>
                    <a:pt x="863126" y="1336447"/>
                  </a:lnTo>
                  <a:lnTo>
                    <a:pt x="679772" y="1336447"/>
                  </a:lnTo>
                  <a:lnTo>
                    <a:pt x="679772" y="1834130"/>
                  </a:lnTo>
                  <a:cubicBezTo>
                    <a:pt x="679772" y="1877529"/>
                    <a:pt x="644590" y="1912711"/>
                    <a:pt x="601191" y="1912711"/>
                  </a:cubicBezTo>
                  <a:cubicBezTo>
                    <a:pt x="557792" y="1912711"/>
                    <a:pt x="522610" y="1877529"/>
                    <a:pt x="522610" y="1834130"/>
                  </a:cubicBezTo>
                  <a:lnTo>
                    <a:pt x="522610" y="1336447"/>
                  </a:lnTo>
                  <a:lnTo>
                    <a:pt x="467841" y="1336447"/>
                  </a:lnTo>
                  <a:cubicBezTo>
                    <a:pt x="467841" y="1502738"/>
                    <a:pt x="467840" y="1669030"/>
                    <a:pt x="467840" y="1835321"/>
                  </a:cubicBezTo>
                  <a:cubicBezTo>
                    <a:pt x="467840" y="1878063"/>
                    <a:pt x="433191" y="1912712"/>
                    <a:pt x="390449" y="1912712"/>
                  </a:cubicBezTo>
                  <a:lnTo>
                    <a:pt x="390450" y="1912711"/>
                  </a:lnTo>
                  <a:cubicBezTo>
                    <a:pt x="347708" y="1912711"/>
                    <a:pt x="313059" y="1878062"/>
                    <a:pt x="313059" y="1835320"/>
                  </a:cubicBezTo>
                  <a:lnTo>
                    <a:pt x="313059" y="1336447"/>
                  </a:lnTo>
                  <a:lnTo>
                    <a:pt x="122692" y="1336447"/>
                  </a:lnTo>
                  <a:lnTo>
                    <a:pt x="327846" y="591552"/>
                  </a:lnTo>
                  <a:cubicBezTo>
                    <a:pt x="332832" y="573449"/>
                    <a:pt x="322198" y="554732"/>
                    <a:pt x="304095" y="549746"/>
                  </a:cubicBezTo>
                  <a:cubicBezTo>
                    <a:pt x="285992" y="544760"/>
                    <a:pt x="267275" y="555394"/>
                    <a:pt x="262289" y="573497"/>
                  </a:cubicBezTo>
                  <a:lnTo>
                    <a:pt x="176423" y="885270"/>
                  </a:lnTo>
                  <a:lnTo>
                    <a:pt x="176320" y="885144"/>
                  </a:lnTo>
                  <a:cubicBezTo>
                    <a:pt x="162379" y="935763"/>
                    <a:pt x="148437" y="986382"/>
                    <a:pt x="134496" y="1037001"/>
                  </a:cubicBezTo>
                  <a:cubicBezTo>
                    <a:pt x="124456" y="1073457"/>
                    <a:pt x="86761" y="1094872"/>
                    <a:pt x="50304" y="1084832"/>
                  </a:cubicBezTo>
                  <a:lnTo>
                    <a:pt x="50306" y="1084831"/>
                  </a:lnTo>
                  <a:cubicBezTo>
                    <a:pt x="13849" y="1074790"/>
                    <a:pt x="-7566" y="1037096"/>
                    <a:pt x="2475" y="1000639"/>
                  </a:cubicBezTo>
                  <a:lnTo>
                    <a:pt x="150173" y="464361"/>
                  </a:lnTo>
                  <a:lnTo>
                    <a:pt x="155370" y="454078"/>
                  </a:lnTo>
                  <a:cubicBezTo>
                    <a:pt x="172562" y="397845"/>
                    <a:pt x="225232" y="357754"/>
                    <a:pt x="287267" y="357754"/>
                  </a:cubicBezTo>
                  <a:close/>
                  <a:moveTo>
                    <a:pt x="494320" y="0"/>
                  </a:moveTo>
                  <a:cubicBezTo>
                    <a:pt x="581276" y="0"/>
                    <a:pt x="651767" y="70491"/>
                    <a:pt x="651767" y="157447"/>
                  </a:cubicBezTo>
                  <a:cubicBezTo>
                    <a:pt x="651767" y="244403"/>
                    <a:pt x="581276" y="314894"/>
                    <a:pt x="494320" y="314894"/>
                  </a:cubicBezTo>
                  <a:cubicBezTo>
                    <a:pt x="407364" y="314894"/>
                    <a:pt x="336873" y="244403"/>
                    <a:pt x="336873" y="157447"/>
                  </a:cubicBezTo>
                  <a:cubicBezTo>
                    <a:pt x="336873" y="70491"/>
                    <a:pt x="407364" y="0"/>
                    <a:pt x="49432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95" name="KSO_Shape"/>
            <p:cNvSpPr/>
            <p:nvPr/>
          </p:nvSpPr>
          <p:spPr>
            <a:xfrm>
              <a:off x="6503809" y="2951902"/>
              <a:ext cx="328522" cy="635848"/>
            </a:xfrm>
            <a:custGeom>
              <a:avLst/>
              <a:gdLst/>
              <a:ahLst/>
              <a:cxnLst/>
              <a:rect l="l" t="t" r="r" b="b"/>
              <a:pathLst>
                <a:path w="987290" h="1912712">
                  <a:moveTo>
                    <a:pt x="287267" y="357754"/>
                  </a:moveTo>
                  <a:lnTo>
                    <a:pt x="696037" y="357754"/>
                  </a:lnTo>
                  <a:cubicBezTo>
                    <a:pt x="751531" y="357754"/>
                    <a:pt x="799531" y="389836"/>
                    <a:pt x="821308" y="437053"/>
                  </a:cubicBezTo>
                  <a:cubicBezTo>
                    <a:pt x="828839" y="444251"/>
                    <a:pt x="834170" y="453657"/>
                    <a:pt x="837118" y="464360"/>
                  </a:cubicBezTo>
                  <a:lnTo>
                    <a:pt x="984815" y="1000638"/>
                  </a:lnTo>
                  <a:cubicBezTo>
                    <a:pt x="994856" y="1037095"/>
                    <a:pt x="973441" y="1074789"/>
                    <a:pt x="936984" y="1084830"/>
                  </a:cubicBezTo>
                  <a:lnTo>
                    <a:pt x="936986" y="1084831"/>
                  </a:lnTo>
                  <a:cubicBezTo>
                    <a:pt x="901976" y="1094473"/>
                    <a:pt x="865826" y="1075107"/>
                    <a:pt x="854828" y="1041024"/>
                  </a:cubicBezTo>
                  <a:lnTo>
                    <a:pt x="726065" y="573497"/>
                  </a:lnTo>
                  <a:cubicBezTo>
                    <a:pt x="721080" y="555394"/>
                    <a:pt x="702362" y="544760"/>
                    <a:pt x="684259" y="549746"/>
                  </a:cubicBezTo>
                  <a:cubicBezTo>
                    <a:pt x="666156" y="554732"/>
                    <a:pt x="655522" y="573449"/>
                    <a:pt x="660508" y="591552"/>
                  </a:cubicBezTo>
                  <a:lnTo>
                    <a:pt x="852387" y="1288247"/>
                  </a:lnTo>
                  <a:lnTo>
                    <a:pt x="863126" y="1336447"/>
                  </a:lnTo>
                  <a:lnTo>
                    <a:pt x="679772" y="1336447"/>
                  </a:lnTo>
                  <a:lnTo>
                    <a:pt x="679772" y="1834130"/>
                  </a:lnTo>
                  <a:cubicBezTo>
                    <a:pt x="679772" y="1877529"/>
                    <a:pt x="644590" y="1912711"/>
                    <a:pt x="601191" y="1912711"/>
                  </a:cubicBezTo>
                  <a:cubicBezTo>
                    <a:pt x="557792" y="1912711"/>
                    <a:pt x="522610" y="1877529"/>
                    <a:pt x="522610" y="1834130"/>
                  </a:cubicBezTo>
                  <a:lnTo>
                    <a:pt x="522610" y="1336447"/>
                  </a:lnTo>
                  <a:lnTo>
                    <a:pt x="467841" y="1336447"/>
                  </a:lnTo>
                  <a:cubicBezTo>
                    <a:pt x="467841" y="1502738"/>
                    <a:pt x="467840" y="1669030"/>
                    <a:pt x="467840" y="1835321"/>
                  </a:cubicBezTo>
                  <a:cubicBezTo>
                    <a:pt x="467840" y="1878063"/>
                    <a:pt x="433191" y="1912712"/>
                    <a:pt x="390449" y="1912712"/>
                  </a:cubicBezTo>
                  <a:lnTo>
                    <a:pt x="390450" y="1912711"/>
                  </a:lnTo>
                  <a:cubicBezTo>
                    <a:pt x="347708" y="1912711"/>
                    <a:pt x="313059" y="1878062"/>
                    <a:pt x="313059" y="1835320"/>
                  </a:cubicBezTo>
                  <a:lnTo>
                    <a:pt x="313059" y="1336447"/>
                  </a:lnTo>
                  <a:lnTo>
                    <a:pt x="122692" y="1336447"/>
                  </a:lnTo>
                  <a:lnTo>
                    <a:pt x="327846" y="591552"/>
                  </a:lnTo>
                  <a:cubicBezTo>
                    <a:pt x="332832" y="573449"/>
                    <a:pt x="322198" y="554732"/>
                    <a:pt x="304095" y="549746"/>
                  </a:cubicBezTo>
                  <a:cubicBezTo>
                    <a:pt x="285992" y="544760"/>
                    <a:pt x="267275" y="555394"/>
                    <a:pt x="262289" y="573497"/>
                  </a:cubicBezTo>
                  <a:lnTo>
                    <a:pt x="176423" y="885270"/>
                  </a:lnTo>
                  <a:lnTo>
                    <a:pt x="176320" y="885144"/>
                  </a:lnTo>
                  <a:cubicBezTo>
                    <a:pt x="162379" y="935763"/>
                    <a:pt x="148437" y="986382"/>
                    <a:pt x="134496" y="1037001"/>
                  </a:cubicBezTo>
                  <a:cubicBezTo>
                    <a:pt x="124456" y="1073457"/>
                    <a:pt x="86761" y="1094872"/>
                    <a:pt x="50304" y="1084832"/>
                  </a:cubicBezTo>
                  <a:lnTo>
                    <a:pt x="50306" y="1084831"/>
                  </a:lnTo>
                  <a:cubicBezTo>
                    <a:pt x="13849" y="1074790"/>
                    <a:pt x="-7566" y="1037096"/>
                    <a:pt x="2475" y="1000639"/>
                  </a:cubicBezTo>
                  <a:lnTo>
                    <a:pt x="150173" y="464361"/>
                  </a:lnTo>
                  <a:lnTo>
                    <a:pt x="155370" y="454078"/>
                  </a:lnTo>
                  <a:cubicBezTo>
                    <a:pt x="172562" y="397845"/>
                    <a:pt x="225232" y="357754"/>
                    <a:pt x="287267" y="357754"/>
                  </a:cubicBezTo>
                  <a:close/>
                  <a:moveTo>
                    <a:pt x="494320" y="0"/>
                  </a:moveTo>
                  <a:cubicBezTo>
                    <a:pt x="581276" y="0"/>
                    <a:pt x="651767" y="70491"/>
                    <a:pt x="651767" y="157447"/>
                  </a:cubicBezTo>
                  <a:cubicBezTo>
                    <a:pt x="651767" y="244403"/>
                    <a:pt x="581276" y="314894"/>
                    <a:pt x="494320" y="314894"/>
                  </a:cubicBezTo>
                  <a:cubicBezTo>
                    <a:pt x="407364" y="314894"/>
                    <a:pt x="336873" y="244403"/>
                    <a:pt x="336873" y="157447"/>
                  </a:cubicBezTo>
                  <a:cubicBezTo>
                    <a:pt x="336873" y="70491"/>
                    <a:pt x="407364" y="0"/>
                    <a:pt x="49432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96" name="KSO_Shape"/>
            <p:cNvSpPr/>
            <p:nvPr/>
          </p:nvSpPr>
          <p:spPr>
            <a:xfrm>
              <a:off x="6830481" y="2951902"/>
              <a:ext cx="328522" cy="635848"/>
            </a:xfrm>
            <a:custGeom>
              <a:avLst/>
              <a:gdLst/>
              <a:ahLst/>
              <a:cxnLst/>
              <a:rect l="l" t="t" r="r" b="b"/>
              <a:pathLst>
                <a:path w="987290" h="1912712">
                  <a:moveTo>
                    <a:pt x="287267" y="357754"/>
                  </a:moveTo>
                  <a:lnTo>
                    <a:pt x="696037" y="357754"/>
                  </a:lnTo>
                  <a:cubicBezTo>
                    <a:pt x="751531" y="357754"/>
                    <a:pt x="799531" y="389836"/>
                    <a:pt x="821308" y="437053"/>
                  </a:cubicBezTo>
                  <a:cubicBezTo>
                    <a:pt x="828839" y="444251"/>
                    <a:pt x="834170" y="453657"/>
                    <a:pt x="837118" y="464360"/>
                  </a:cubicBezTo>
                  <a:lnTo>
                    <a:pt x="984815" y="1000638"/>
                  </a:lnTo>
                  <a:cubicBezTo>
                    <a:pt x="994856" y="1037095"/>
                    <a:pt x="973441" y="1074789"/>
                    <a:pt x="936984" y="1084830"/>
                  </a:cubicBezTo>
                  <a:lnTo>
                    <a:pt x="936986" y="1084831"/>
                  </a:lnTo>
                  <a:cubicBezTo>
                    <a:pt x="901976" y="1094473"/>
                    <a:pt x="865826" y="1075107"/>
                    <a:pt x="854828" y="1041024"/>
                  </a:cubicBezTo>
                  <a:lnTo>
                    <a:pt x="726065" y="573497"/>
                  </a:lnTo>
                  <a:cubicBezTo>
                    <a:pt x="721080" y="555394"/>
                    <a:pt x="702362" y="544760"/>
                    <a:pt x="684259" y="549746"/>
                  </a:cubicBezTo>
                  <a:cubicBezTo>
                    <a:pt x="666156" y="554732"/>
                    <a:pt x="655522" y="573449"/>
                    <a:pt x="660508" y="591552"/>
                  </a:cubicBezTo>
                  <a:lnTo>
                    <a:pt x="852387" y="1288247"/>
                  </a:lnTo>
                  <a:lnTo>
                    <a:pt x="863126" y="1336447"/>
                  </a:lnTo>
                  <a:lnTo>
                    <a:pt x="679772" y="1336447"/>
                  </a:lnTo>
                  <a:lnTo>
                    <a:pt x="679772" y="1834130"/>
                  </a:lnTo>
                  <a:cubicBezTo>
                    <a:pt x="679772" y="1877529"/>
                    <a:pt x="644590" y="1912711"/>
                    <a:pt x="601191" y="1912711"/>
                  </a:cubicBezTo>
                  <a:cubicBezTo>
                    <a:pt x="557792" y="1912711"/>
                    <a:pt x="522610" y="1877529"/>
                    <a:pt x="522610" y="1834130"/>
                  </a:cubicBezTo>
                  <a:lnTo>
                    <a:pt x="522610" y="1336447"/>
                  </a:lnTo>
                  <a:lnTo>
                    <a:pt x="467841" y="1336447"/>
                  </a:lnTo>
                  <a:cubicBezTo>
                    <a:pt x="467841" y="1502738"/>
                    <a:pt x="467840" y="1669030"/>
                    <a:pt x="467840" y="1835321"/>
                  </a:cubicBezTo>
                  <a:cubicBezTo>
                    <a:pt x="467840" y="1878063"/>
                    <a:pt x="433191" y="1912712"/>
                    <a:pt x="390449" y="1912712"/>
                  </a:cubicBezTo>
                  <a:lnTo>
                    <a:pt x="390450" y="1912711"/>
                  </a:lnTo>
                  <a:cubicBezTo>
                    <a:pt x="347708" y="1912711"/>
                    <a:pt x="313059" y="1878062"/>
                    <a:pt x="313059" y="1835320"/>
                  </a:cubicBezTo>
                  <a:lnTo>
                    <a:pt x="313059" y="1336447"/>
                  </a:lnTo>
                  <a:lnTo>
                    <a:pt x="122692" y="1336447"/>
                  </a:lnTo>
                  <a:lnTo>
                    <a:pt x="327846" y="591552"/>
                  </a:lnTo>
                  <a:cubicBezTo>
                    <a:pt x="332832" y="573449"/>
                    <a:pt x="322198" y="554732"/>
                    <a:pt x="304095" y="549746"/>
                  </a:cubicBezTo>
                  <a:cubicBezTo>
                    <a:pt x="285992" y="544760"/>
                    <a:pt x="267275" y="555394"/>
                    <a:pt x="262289" y="573497"/>
                  </a:cubicBezTo>
                  <a:lnTo>
                    <a:pt x="176423" y="885270"/>
                  </a:lnTo>
                  <a:lnTo>
                    <a:pt x="176320" y="885144"/>
                  </a:lnTo>
                  <a:cubicBezTo>
                    <a:pt x="162379" y="935763"/>
                    <a:pt x="148437" y="986382"/>
                    <a:pt x="134496" y="1037001"/>
                  </a:cubicBezTo>
                  <a:cubicBezTo>
                    <a:pt x="124456" y="1073457"/>
                    <a:pt x="86761" y="1094872"/>
                    <a:pt x="50304" y="1084832"/>
                  </a:cubicBezTo>
                  <a:lnTo>
                    <a:pt x="50306" y="1084831"/>
                  </a:lnTo>
                  <a:cubicBezTo>
                    <a:pt x="13849" y="1074790"/>
                    <a:pt x="-7566" y="1037096"/>
                    <a:pt x="2475" y="1000639"/>
                  </a:cubicBezTo>
                  <a:lnTo>
                    <a:pt x="150173" y="464361"/>
                  </a:lnTo>
                  <a:lnTo>
                    <a:pt x="155370" y="454078"/>
                  </a:lnTo>
                  <a:cubicBezTo>
                    <a:pt x="172562" y="397845"/>
                    <a:pt x="225232" y="357754"/>
                    <a:pt x="287267" y="357754"/>
                  </a:cubicBezTo>
                  <a:close/>
                  <a:moveTo>
                    <a:pt x="494320" y="0"/>
                  </a:moveTo>
                  <a:cubicBezTo>
                    <a:pt x="581276" y="0"/>
                    <a:pt x="651767" y="70491"/>
                    <a:pt x="651767" y="157447"/>
                  </a:cubicBezTo>
                  <a:cubicBezTo>
                    <a:pt x="651767" y="244403"/>
                    <a:pt x="581276" y="314894"/>
                    <a:pt x="494320" y="314894"/>
                  </a:cubicBezTo>
                  <a:cubicBezTo>
                    <a:pt x="407364" y="314894"/>
                    <a:pt x="336873" y="244403"/>
                    <a:pt x="336873" y="157447"/>
                  </a:cubicBezTo>
                  <a:cubicBezTo>
                    <a:pt x="336873" y="70491"/>
                    <a:pt x="407364" y="0"/>
                    <a:pt x="49432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97" name="KSO_Shape"/>
            <p:cNvSpPr/>
            <p:nvPr/>
          </p:nvSpPr>
          <p:spPr>
            <a:xfrm>
              <a:off x="7157153" y="2951902"/>
              <a:ext cx="328522" cy="635848"/>
            </a:xfrm>
            <a:custGeom>
              <a:avLst/>
              <a:gdLst/>
              <a:ahLst/>
              <a:cxnLst/>
              <a:rect l="l" t="t" r="r" b="b"/>
              <a:pathLst>
                <a:path w="987290" h="1912712">
                  <a:moveTo>
                    <a:pt x="287267" y="357754"/>
                  </a:moveTo>
                  <a:lnTo>
                    <a:pt x="696037" y="357754"/>
                  </a:lnTo>
                  <a:cubicBezTo>
                    <a:pt x="751531" y="357754"/>
                    <a:pt x="799531" y="389836"/>
                    <a:pt x="821308" y="437053"/>
                  </a:cubicBezTo>
                  <a:cubicBezTo>
                    <a:pt x="828839" y="444251"/>
                    <a:pt x="834170" y="453657"/>
                    <a:pt x="837118" y="464360"/>
                  </a:cubicBezTo>
                  <a:lnTo>
                    <a:pt x="984815" y="1000638"/>
                  </a:lnTo>
                  <a:cubicBezTo>
                    <a:pt x="994856" y="1037095"/>
                    <a:pt x="973441" y="1074789"/>
                    <a:pt x="936984" y="1084830"/>
                  </a:cubicBezTo>
                  <a:lnTo>
                    <a:pt x="936986" y="1084831"/>
                  </a:lnTo>
                  <a:cubicBezTo>
                    <a:pt x="901976" y="1094473"/>
                    <a:pt x="865826" y="1075107"/>
                    <a:pt x="854828" y="1041024"/>
                  </a:cubicBezTo>
                  <a:lnTo>
                    <a:pt x="726065" y="573497"/>
                  </a:lnTo>
                  <a:cubicBezTo>
                    <a:pt x="721080" y="555394"/>
                    <a:pt x="702362" y="544760"/>
                    <a:pt x="684259" y="549746"/>
                  </a:cubicBezTo>
                  <a:cubicBezTo>
                    <a:pt x="666156" y="554732"/>
                    <a:pt x="655522" y="573449"/>
                    <a:pt x="660508" y="591552"/>
                  </a:cubicBezTo>
                  <a:lnTo>
                    <a:pt x="852387" y="1288247"/>
                  </a:lnTo>
                  <a:lnTo>
                    <a:pt x="863126" y="1336447"/>
                  </a:lnTo>
                  <a:lnTo>
                    <a:pt x="679772" y="1336447"/>
                  </a:lnTo>
                  <a:lnTo>
                    <a:pt x="679772" y="1834130"/>
                  </a:lnTo>
                  <a:cubicBezTo>
                    <a:pt x="679772" y="1877529"/>
                    <a:pt x="644590" y="1912711"/>
                    <a:pt x="601191" y="1912711"/>
                  </a:cubicBezTo>
                  <a:cubicBezTo>
                    <a:pt x="557792" y="1912711"/>
                    <a:pt x="522610" y="1877529"/>
                    <a:pt x="522610" y="1834130"/>
                  </a:cubicBezTo>
                  <a:lnTo>
                    <a:pt x="522610" y="1336447"/>
                  </a:lnTo>
                  <a:lnTo>
                    <a:pt x="467841" y="1336447"/>
                  </a:lnTo>
                  <a:cubicBezTo>
                    <a:pt x="467841" y="1502738"/>
                    <a:pt x="467840" y="1669030"/>
                    <a:pt x="467840" y="1835321"/>
                  </a:cubicBezTo>
                  <a:cubicBezTo>
                    <a:pt x="467840" y="1878063"/>
                    <a:pt x="433191" y="1912712"/>
                    <a:pt x="390449" y="1912712"/>
                  </a:cubicBezTo>
                  <a:lnTo>
                    <a:pt x="390450" y="1912711"/>
                  </a:lnTo>
                  <a:cubicBezTo>
                    <a:pt x="347708" y="1912711"/>
                    <a:pt x="313059" y="1878062"/>
                    <a:pt x="313059" y="1835320"/>
                  </a:cubicBezTo>
                  <a:lnTo>
                    <a:pt x="313059" y="1336447"/>
                  </a:lnTo>
                  <a:lnTo>
                    <a:pt x="122692" y="1336447"/>
                  </a:lnTo>
                  <a:lnTo>
                    <a:pt x="327846" y="591552"/>
                  </a:lnTo>
                  <a:cubicBezTo>
                    <a:pt x="332832" y="573449"/>
                    <a:pt x="322198" y="554732"/>
                    <a:pt x="304095" y="549746"/>
                  </a:cubicBezTo>
                  <a:cubicBezTo>
                    <a:pt x="285992" y="544760"/>
                    <a:pt x="267275" y="555394"/>
                    <a:pt x="262289" y="573497"/>
                  </a:cubicBezTo>
                  <a:lnTo>
                    <a:pt x="176423" y="885270"/>
                  </a:lnTo>
                  <a:lnTo>
                    <a:pt x="176320" y="885144"/>
                  </a:lnTo>
                  <a:cubicBezTo>
                    <a:pt x="162379" y="935763"/>
                    <a:pt x="148437" y="986382"/>
                    <a:pt x="134496" y="1037001"/>
                  </a:cubicBezTo>
                  <a:cubicBezTo>
                    <a:pt x="124456" y="1073457"/>
                    <a:pt x="86761" y="1094872"/>
                    <a:pt x="50304" y="1084832"/>
                  </a:cubicBezTo>
                  <a:lnTo>
                    <a:pt x="50306" y="1084831"/>
                  </a:lnTo>
                  <a:cubicBezTo>
                    <a:pt x="13849" y="1074790"/>
                    <a:pt x="-7566" y="1037096"/>
                    <a:pt x="2475" y="1000639"/>
                  </a:cubicBezTo>
                  <a:lnTo>
                    <a:pt x="150173" y="464361"/>
                  </a:lnTo>
                  <a:lnTo>
                    <a:pt x="155370" y="454078"/>
                  </a:lnTo>
                  <a:cubicBezTo>
                    <a:pt x="172562" y="397845"/>
                    <a:pt x="225232" y="357754"/>
                    <a:pt x="287267" y="357754"/>
                  </a:cubicBezTo>
                  <a:close/>
                  <a:moveTo>
                    <a:pt x="494320" y="0"/>
                  </a:moveTo>
                  <a:cubicBezTo>
                    <a:pt x="581276" y="0"/>
                    <a:pt x="651767" y="70491"/>
                    <a:pt x="651767" y="157447"/>
                  </a:cubicBezTo>
                  <a:cubicBezTo>
                    <a:pt x="651767" y="244403"/>
                    <a:pt x="581276" y="314894"/>
                    <a:pt x="494320" y="314894"/>
                  </a:cubicBezTo>
                  <a:cubicBezTo>
                    <a:pt x="407364" y="314894"/>
                    <a:pt x="336873" y="244403"/>
                    <a:pt x="336873" y="157447"/>
                  </a:cubicBezTo>
                  <a:cubicBezTo>
                    <a:pt x="336873" y="70491"/>
                    <a:pt x="407364" y="0"/>
                    <a:pt x="49432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98" name="KSO_Shape"/>
            <p:cNvSpPr/>
            <p:nvPr/>
          </p:nvSpPr>
          <p:spPr>
            <a:xfrm>
              <a:off x="7483825" y="2951902"/>
              <a:ext cx="328522" cy="635848"/>
            </a:xfrm>
            <a:custGeom>
              <a:avLst/>
              <a:gdLst/>
              <a:ahLst/>
              <a:cxnLst/>
              <a:rect l="l" t="t" r="r" b="b"/>
              <a:pathLst>
                <a:path w="987290" h="1912712">
                  <a:moveTo>
                    <a:pt x="287267" y="357754"/>
                  </a:moveTo>
                  <a:lnTo>
                    <a:pt x="696037" y="357754"/>
                  </a:lnTo>
                  <a:cubicBezTo>
                    <a:pt x="751531" y="357754"/>
                    <a:pt x="799531" y="389836"/>
                    <a:pt x="821308" y="437053"/>
                  </a:cubicBezTo>
                  <a:cubicBezTo>
                    <a:pt x="828839" y="444251"/>
                    <a:pt x="834170" y="453657"/>
                    <a:pt x="837118" y="464360"/>
                  </a:cubicBezTo>
                  <a:lnTo>
                    <a:pt x="984815" y="1000638"/>
                  </a:lnTo>
                  <a:cubicBezTo>
                    <a:pt x="994856" y="1037095"/>
                    <a:pt x="973441" y="1074789"/>
                    <a:pt x="936984" y="1084830"/>
                  </a:cubicBezTo>
                  <a:lnTo>
                    <a:pt x="936986" y="1084831"/>
                  </a:lnTo>
                  <a:cubicBezTo>
                    <a:pt x="901976" y="1094473"/>
                    <a:pt x="865826" y="1075107"/>
                    <a:pt x="854828" y="1041024"/>
                  </a:cubicBezTo>
                  <a:lnTo>
                    <a:pt x="726065" y="573497"/>
                  </a:lnTo>
                  <a:cubicBezTo>
                    <a:pt x="721080" y="555394"/>
                    <a:pt x="702362" y="544760"/>
                    <a:pt x="684259" y="549746"/>
                  </a:cubicBezTo>
                  <a:cubicBezTo>
                    <a:pt x="666156" y="554732"/>
                    <a:pt x="655522" y="573449"/>
                    <a:pt x="660508" y="591552"/>
                  </a:cubicBezTo>
                  <a:lnTo>
                    <a:pt x="852387" y="1288247"/>
                  </a:lnTo>
                  <a:lnTo>
                    <a:pt x="863126" y="1336447"/>
                  </a:lnTo>
                  <a:lnTo>
                    <a:pt x="679772" y="1336447"/>
                  </a:lnTo>
                  <a:lnTo>
                    <a:pt x="679772" y="1834130"/>
                  </a:lnTo>
                  <a:cubicBezTo>
                    <a:pt x="679772" y="1877529"/>
                    <a:pt x="644590" y="1912711"/>
                    <a:pt x="601191" y="1912711"/>
                  </a:cubicBezTo>
                  <a:cubicBezTo>
                    <a:pt x="557792" y="1912711"/>
                    <a:pt x="522610" y="1877529"/>
                    <a:pt x="522610" y="1834130"/>
                  </a:cubicBezTo>
                  <a:lnTo>
                    <a:pt x="522610" y="1336447"/>
                  </a:lnTo>
                  <a:lnTo>
                    <a:pt x="467841" y="1336447"/>
                  </a:lnTo>
                  <a:cubicBezTo>
                    <a:pt x="467841" y="1502738"/>
                    <a:pt x="467840" y="1669030"/>
                    <a:pt x="467840" y="1835321"/>
                  </a:cubicBezTo>
                  <a:cubicBezTo>
                    <a:pt x="467840" y="1878063"/>
                    <a:pt x="433191" y="1912712"/>
                    <a:pt x="390449" y="1912712"/>
                  </a:cubicBezTo>
                  <a:lnTo>
                    <a:pt x="390450" y="1912711"/>
                  </a:lnTo>
                  <a:cubicBezTo>
                    <a:pt x="347708" y="1912711"/>
                    <a:pt x="313059" y="1878062"/>
                    <a:pt x="313059" y="1835320"/>
                  </a:cubicBezTo>
                  <a:lnTo>
                    <a:pt x="313059" y="1336447"/>
                  </a:lnTo>
                  <a:lnTo>
                    <a:pt x="122692" y="1336447"/>
                  </a:lnTo>
                  <a:lnTo>
                    <a:pt x="327846" y="591552"/>
                  </a:lnTo>
                  <a:cubicBezTo>
                    <a:pt x="332832" y="573449"/>
                    <a:pt x="322198" y="554732"/>
                    <a:pt x="304095" y="549746"/>
                  </a:cubicBezTo>
                  <a:cubicBezTo>
                    <a:pt x="285992" y="544760"/>
                    <a:pt x="267275" y="555394"/>
                    <a:pt x="262289" y="573497"/>
                  </a:cubicBezTo>
                  <a:lnTo>
                    <a:pt x="176423" y="885270"/>
                  </a:lnTo>
                  <a:lnTo>
                    <a:pt x="176320" y="885144"/>
                  </a:lnTo>
                  <a:cubicBezTo>
                    <a:pt x="162379" y="935763"/>
                    <a:pt x="148437" y="986382"/>
                    <a:pt x="134496" y="1037001"/>
                  </a:cubicBezTo>
                  <a:cubicBezTo>
                    <a:pt x="124456" y="1073457"/>
                    <a:pt x="86761" y="1094872"/>
                    <a:pt x="50304" y="1084832"/>
                  </a:cubicBezTo>
                  <a:lnTo>
                    <a:pt x="50306" y="1084831"/>
                  </a:lnTo>
                  <a:cubicBezTo>
                    <a:pt x="13849" y="1074790"/>
                    <a:pt x="-7566" y="1037096"/>
                    <a:pt x="2475" y="1000639"/>
                  </a:cubicBezTo>
                  <a:lnTo>
                    <a:pt x="150173" y="464361"/>
                  </a:lnTo>
                  <a:lnTo>
                    <a:pt x="155370" y="454078"/>
                  </a:lnTo>
                  <a:cubicBezTo>
                    <a:pt x="172562" y="397845"/>
                    <a:pt x="225232" y="357754"/>
                    <a:pt x="287267" y="357754"/>
                  </a:cubicBezTo>
                  <a:close/>
                  <a:moveTo>
                    <a:pt x="494320" y="0"/>
                  </a:moveTo>
                  <a:cubicBezTo>
                    <a:pt x="581276" y="0"/>
                    <a:pt x="651767" y="70491"/>
                    <a:pt x="651767" y="157447"/>
                  </a:cubicBezTo>
                  <a:cubicBezTo>
                    <a:pt x="651767" y="244403"/>
                    <a:pt x="581276" y="314894"/>
                    <a:pt x="494320" y="314894"/>
                  </a:cubicBezTo>
                  <a:cubicBezTo>
                    <a:pt x="407364" y="314894"/>
                    <a:pt x="336873" y="244403"/>
                    <a:pt x="336873" y="157447"/>
                  </a:cubicBezTo>
                  <a:cubicBezTo>
                    <a:pt x="336873" y="70491"/>
                    <a:pt x="407364" y="0"/>
                    <a:pt x="49432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99" name="KSO_Shape"/>
            <p:cNvSpPr/>
            <p:nvPr/>
          </p:nvSpPr>
          <p:spPr>
            <a:xfrm>
              <a:off x="7810499" y="2951902"/>
              <a:ext cx="328522" cy="635848"/>
            </a:xfrm>
            <a:custGeom>
              <a:avLst/>
              <a:gdLst/>
              <a:ahLst/>
              <a:cxnLst/>
              <a:rect l="l" t="t" r="r" b="b"/>
              <a:pathLst>
                <a:path w="987290" h="1912712">
                  <a:moveTo>
                    <a:pt x="287267" y="357754"/>
                  </a:moveTo>
                  <a:lnTo>
                    <a:pt x="696037" y="357754"/>
                  </a:lnTo>
                  <a:cubicBezTo>
                    <a:pt x="751531" y="357754"/>
                    <a:pt x="799531" y="389836"/>
                    <a:pt x="821308" y="437053"/>
                  </a:cubicBezTo>
                  <a:cubicBezTo>
                    <a:pt x="828839" y="444251"/>
                    <a:pt x="834170" y="453657"/>
                    <a:pt x="837118" y="464360"/>
                  </a:cubicBezTo>
                  <a:lnTo>
                    <a:pt x="984815" y="1000638"/>
                  </a:lnTo>
                  <a:cubicBezTo>
                    <a:pt x="994856" y="1037095"/>
                    <a:pt x="973441" y="1074789"/>
                    <a:pt x="936984" y="1084830"/>
                  </a:cubicBezTo>
                  <a:lnTo>
                    <a:pt x="936986" y="1084831"/>
                  </a:lnTo>
                  <a:cubicBezTo>
                    <a:pt x="901976" y="1094473"/>
                    <a:pt x="865826" y="1075107"/>
                    <a:pt x="854828" y="1041024"/>
                  </a:cubicBezTo>
                  <a:lnTo>
                    <a:pt x="726065" y="573497"/>
                  </a:lnTo>
                  <a:cubicBezTo>
                    <a:pt x="721080" y="555394"/>
                    <a:pt x="702362" y="544760"/>
                    <a:pt x="684259" y="549746"/>
                  </a:cubicBezTo>
                  <a:cubicBezTo>
                    <a:pt x="666156" y="554732"/>
                    <a:pt x="655522" y="573449"/>
                    <a:pt x="660508" y="591552"/>
                  </a:cubicBezTo>
                  <a:lnTo>
                    <a:pt x="852387" y="1288247"/>
                  </a:lnTo>
                  <a:lnTo>
                    <a:pt x="863126" y="1336447"/>
                  </a:lnTo>
                  <a:lnTo>
                    <a:pt x="679772" y="1336447"/>
                  </a:lnTo>
                  <a:lnTo>
                    <a:pt x="679772" y="1834130"/>
                  </a:lnTo>
                  <a:cubicBezTo>
                    <a:pt x="679772" y="1877529"/>
                    <a:pt x="644590" y="1912711"/>
                    <a:pt x="601191" y="1912711"/>
                  </a:cubicBezTo>
                  <a:cubicBezTo>
                    <a:pt x="557792" y="1912711"/>
                    <a:pt x="522610" y="1877529"/>
                    <a:pt x="522610" y="1834130"/>
                  </a:cubicBezTo>
                  <a:lnTo>
                    <a:pt x="522610" y="1336447"/>
                  </a:lnTo>
                  <a:lnTo>
                    <a:pt x="467841" y="1336447"/>
                  </a:lnTo>
                  <a:cubicBezTo>
                    <a:pt x="467841" y="1502738"/>
                    <a:pt x="467840" y="1669030"/>
                    <a:pt x="467840" y="1835321"/>
                  </a:cubicBezTo>
                  <a:cubicBezTo>
                    <a:pt x="467840" y="1878063"/>
                    <a:pt x="433191" y="1912712"/>
                    <a:pt x="390449" y="1912712"/>
                  </a:cubicBezTo>
                  <a:lnTo>
                    <a:pt x="390450" y="1912711"/>
                  </a:lnTo>
                  <a:cubicBezTo>
                    <a:pt x="347708" y="1912711"/>
                    <a:pt x="313059" y="1878062"/>
                    <a:pt x="313059" y="1835320"/>
                  </a:cubicBezTo>
                  <a:lnTo>
                    <a:pt x="313059" y="1336447"/>
                  </a:lnTo>
                  <a:lnTo>
                    <a:pt x="122692" y="1336447"/>
                  </a:lnTo>
                  <a:lnTo>
                    <a:pt x="327846" y="591552"/>
                  </a:lnTo>
                  <a:cubicBezTo>
                    <a:pt x="332832" y="573449"/>
                    <a:pt x="322198" y="554732"/>
                    <a:pt x="304095" y="549746"/>
                  </a:cubicBezTo>
                  <a:cubicBezTo>
                    <a:pt x="285992" y="544760"/>
                    <a:pt x="267275" y="555394"/>
                    <a:pt x="262289" y="573497"/>
                  </a:cubicBezTo>
                  <a:lnTo>
                    <a:pt x="176423" y="885270"/>
                  </a:lnTo>
                  <a:lnTo>
                    <a:pt x="176320" y="885144"/>
                  </a:lnTo>
                  <a:cubicBezTo>
                    <a:pt x="162379" y="935763"/>
                    <a:pt x="148437" y="986382"/>
                    <a:pt x="134496" y="1037001"/>
                  </a:cubicBezTo>
                  <a:cubicBezTo>
                    <a:pt x="124456" y="1073457"/>
                    <a:pt x="86761" y="1094872"/>
                    <a:pt x="50304" y="1084832"/>
                  </a:cubicBezTo>
                  <a:lnTo>
                    <a:pt x="50306" y="1084831"/>
                  </a:lnTo>
                  <a:cubicBezTo>
                    <a:pt x="13849" y="1074790"/>
                    <a:pt x="-7566" y="1037096"/>
                    <a:pt x="2475" y="1000639"/>
                  </a:cubicBezTo>
                  <a:lnTo>
                    <a:pt x="150173" y="464361"/>
                  </a:lnTo>
                  <a:lnTo>
                    <a:pt x="155370" y="454078"/>
                  </a:lnTo>
                  <a:cubicBezTo>
                    <a:pt x="172562" y="397845"/>
                    <a:pt x="225232" y="357754"/>
                    <a:pt x="287267" y="357754"/>
                  </a:cubicBezTo>
                  <a:close/>
                  <a:moveTo>
                    <a:pt x="494320" y="0"/>
                  </a:moveTo>
                  <a:cubicBezTo>
                    <a:pt x="581276" y="0"/>
                    <a:pt x="651767" y="70491"/>
                    <a:pt x="651767" y="157447"/>
                  </a:cubicBezTo>
                  <a:cubicBezTo>
                    <a:pt x="651767" y="244403"/>
                    <a:pt x="581276" y="314894"/>
                    <a:pt x="494320" y="314894"/>
                  </a:cubicBezTo>
                  <a:cubicBezTo>
                    <a:pt x="407364" y="314894"/>
                    <a:pt x="336873" y="244403"/>
                    <a:pt x="336873" y="157447"/>
                  </a:cubicBezTo>
                  <a:cubicBezTo>
                    <a:pt x="336873" y="70491"/>
                    <a:pt x="407364" y="0"/>
                    <a:pt x="49432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854200" y="1231900"/>
            <a:ext cx="2283459" cy="856337"/>
            <a:chOff x="1854200" y="1231900"/>
            <a:chExt cx="2283459" cy="856337"/>
          </a:xfrm>
        </p:grpSpPr>
        <p:sp>
          <p:nvSpPr>
            <p:cNvPr id="2" name="文本框 1"/>
            <p:cNvSpPr txBox="1"/>
            <p:nvPr/>
          </p:nvSpPr>
          <p:spPr>
            <a:xfrm>
              <a:off x="1854200" y="1231900"/>
              <a:ext cx="84991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 smtClean="0">
                  <a:solidFill>
                    <a:schemeClr val="accent1"/>
                  </a:solidFill>
                  <a:latin typeface="微软雅黑" panose="020B0503020204020204" pitchFamily="34" charset="-122"/>
                </a:rPr>
                <a:t>75%</a:t>
              </a:r>
              <a:endParaRPr lang="zh-CN" altLang="en-US" sz="2400" b="1" dirty="0">
                <a:solidFill>
                  <a:schemeClr val="accent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700" name="文本框 699"/>
            <p:cNvSpPr txBox="1"/>
            <p:nvPr/>
          </p:nvSpPr>
          <p:spPr>
            <a:xfrm>
              <a:off x="1854200" y="1657350"/>
              <a:ext cx="2283459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点击输入简要文字内容，文字内容概括精炼不用多余的</a:t>
              </a:r>
              <a:r>
                <a:rPr lang="zh-CN" altLang="en-US" sz="1100" dirty="0" smtClean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文字</a:t>
              </a:r>
              <a:endParaRPr lang="en-US" altLang="zh-CN" sz="1100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5427980" y="1231900"/>
            <a:ext cx="2283459" cy="856337"/>
            <a:chOff x="5427980" y="1231900"/>
            <a:chExt cx="2283459" cy="856337"/>
          </a:xfrm>
        </p:grpSpPr>
        <p:sp>
          <p:nvSpPr>
            <p:cNvPr id="701" name="文本框 700"/>
            <p:cNvSpPr txBox="1"/>
            <p:nvPr/>
          </p:nvSpPr>
          <p:spPr>
            <a:xfrm>
              <a:off x="5427980" y="1231900"/>
              <a:ext cx="84991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 smtClean="0">
                  <a:solidFill>
                    <a:schemeClr val="accent1"/>
                  </a:solidFill>
                  <a:latin typeface="微软雅黑" panose="020B0503020204020204" pitchFamily="34" charset="-122"/>
                </a:rPr>
                <a:t>45%</a:t>
              </a:r>
              <a:endParaRPr lang="zh-CN" altLang="en-US" sz="2400" b="1" dirty="0">
                <a:solidFill>
                  <a:schemeClr val="accent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702" name="文本框 701"/>
            <p:cNvSpPr txBox="1"/>
            <p:nvPr/>
          </p:nvSpPr>
          <p:spPr>
            <a:xfrm>
              <a:off x="5427980" y="1657350"/>
              <a:ext cx="2283459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点击输入简要文字内容，文字内容概括精炼不用多余的</a:t>
              </a:r>
              <a:r>
                <a:rPr lang="zh-CN" altLang="en-US" sz="1100" dirty="0" smtClean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文字</a:t>
              </a:r>
              <a:endParaRPr lang="en-US" altLang="zh-CN" sz="1100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sp>
        <p:nvSpPr>
          <p:cNvPr id="703" name="文本框 702"/>
          <p:cNvSpPr txBox="1"/>
          <p:nvPr/>
        </p:nvSpPr>
        <p:spPr>
          <a:xfrm>
            <a:off x="1719580" y="3752850"/>
            <a:ext cx="5704840" cy="571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b="1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点击输入简要文字内容，文字内容概括精炼不用多余的文字，言简意赅的说明分项</a:t>
            </a:r>
            <a:r>
              <a:rPr lang="zh-CN" altLang="en-US" sz="1100" b="1" dirty="0" smtClean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内容</a:t>
            </a:r>
            <a:endParaRPr lang="en-US" altLang="zh-CN" sz="1100" b="1" dirty="0" smtClean="0">
              <a:solidFill>
                <a:schemeClr val="accent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100" b="1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点击输入简要文字内容，文字内容概括精炼不用多余的文字，言简意赅的说明分项</a:t>
            </a:r>
            <a:r>
              <a:rPr lang="zh-CN" altLang="en-US" sz="1100" b="1" dirty="0" smtClean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内容</a:t>
            </a:r>
            <a:endParaRPr lang="en-US" altLang="zh-CN" sz="1100" b="1" dirty="0">
              <a:solidFill>
                <a:schemeClr val="accent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14:prism isContent="1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0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8" grpId="0" animBg="1"/>
      <p:bldP spid="649" grpId="0" animBg="1"/>
      <p:bldP spid="70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0" name="组合 209"/>
          <p:cNvGrpSpPr/>
          <p:nvPr/>
        </p:nvGrpSpPr>
        <p:grpSpPr>
          <a:xfrm>
            <a:off x="-50801" y="424600"/>
            <a:ext cx="3463027" cy="400110"/>
            <a:chOff x="-50801" y="424600"/>
            <a:chExt cx="3463027" cy="400110"/>
          </a:xfrm>
        </p:grpSpPr>
        <p:sp>
          <p:nvSpPr>
            <p:cNvPr id="211" name="KSO_Shape"/>
            <p:cNvSpPr>
              <a:spLocks/>
            </p:cNvSpPr>
            <p:nvPr/>
          </p:nvSpPr>
          <p:spPr bwMode="auto">
            <a:xfrm>
              <a:off x="-50801" y="463458"/>
              <a:ext cx="486569" cy="32239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1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212" name="文本框 211"/>
            <p:cNvSpPr txBox="1"/>
            <p:nvPr/>
          </p:nvSpPr>
          <p:spPr bwMode="auto">
            <a:xfrm>
              <a:off x="751523" y="424600"/>
              <a:ext cx="2660703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b="1" spc="300" dirty="0" smtClean="0">
                  <a:solidFill>
                    <a:schemeClr val="accent1"/>
                  </a:solidFill>
                  <a:latin typeface="微软雅黑" panose="020B0503020204020204" pitchFamily="34" charset="-122"/>
                  <a:cs typeface="Arial" panose="020B0604020202020204" pitchFamily="34" charset="0"/>
                </a:rPr>
                <a:t>市场需求的调查</a:t>
              </a:r>
              <a:endParaRPr lang="zh-CN" altLang="en-US" sz="2000" b="1" spc="300" dirty="0">
                <a:solidFill>
                  <a:schemeClr val="accent1"/>
                </a:solidFill>
                <a:latin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13" name="KSO_Shape"/>
            <p:cNvSpPr>
              <a:spLocks/>
            </p:cNvSpPr>
            <p:nvPr/>
          </p:nvSpPr>
          <p:spPr bwMode="auto">
            <a:xfrm>
              <a:off x="488156" y="463458"/>
              <a:ext cx="103188" cy="32239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1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</p:grpSp>
      <p:sp>
        <p:nvSpPr>
          <p:cNvPr id="214" name="矩形 213"/>
          <p:cNvSpPr/>
          <p:nvPr/>
        </p:nvSpPr>
        <p:spPr>
          <a:xfrm>
            <a:off x="1430655" y="1227496"/>
            <a:ext cx="628269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点击输入简要文字内容，文字内容概括精炼，不用多余的文字，言简意赅的说明分项内容。点击输入简要文字内容，文字内容概括精炼，不用多余的文字，言简意赅的说明分项内容</a:t>
            </a:r>
            <a:endParaRPr lang="zh-CN" altLang="en-US" sz="1050" dirty="0">
              <a:solidFill>
                <a:schemeClr val="accent1"/>
              </a:solidFill>
            </a:endParaRPr>
          </a:p>
        </p:txBody>
      </p:sp>
      <p:grpSp>
        <p:nvGrpSpPr>
          <p:cNvPr id="215" name="组合 214"/>
          <p:cNvGrpSpPr/>
          <p:nvPr/>
        </p:nvGrpSpPr>
        <p:grpSpPr>
          <a:xfrm>
            <a:off x="1170818" y="1717237"/>
            <a:ext cx="3082835" cy="2548478"/>
            <a:chOff x="1811341" y="295274"/>
            <a:chExt cx="7472361" cy="6177153"/>
          </a:xfrm>
          <a:solidFill>
            <a:schemeClr val="accent2"/>
          </a:solidFill>
        </p:grpSpPr>
        <p:sp>
          <p:nvSpPr>
            <p:cNvPr id="216" name="内蒙古"/>
            <p:cNvSpPr>
              <a:spLocks/>
            </p:cNvSpPr>
            <p:nvPr/>
          </p:nvSpPr>
          <p:spPr bwMode="auto">
            <a:xfrm>
              <a:off x="4949732" y="365018"/>
              <a:ext cx="3273892" cy="2793666"/>
            </a:xfrm>
            <a:custGeom>
              <a:avLst/>
              <a:gdLst>
                <a:gd name="T0" fmla="*/ 2147483646 w 1428"/>
                <a:gd name="T1" fmla="*/ 2147483646 h 1218"/>
                <a:gd name="T2" fmla="*/ 2147483646 w 1428"/>
                <a:gd name="T3" fmla="*/ 2147483646 h 1218"/>
                <a:gd name="T4" fmla="*/ 2147483646 w 1428"/>
                <a:gd name="T5" fmla="*/ 2147483646 h 1218"/>
                <a:gd name="T6" fmla="*/ 2147483646 w 1428"/>
                <a:gd name="T7" fmla="*/ 2147483646 h 1218"/>
                <a:gd name="T8" fmla="*/ 2147483646 w 1428"/>
                <a:gd name="T9" fmla="*/ 2147483646 h 1218"/>
                <a:gd name="T10" fmla="*/ 2147483646 w 1428"/>
                <a:gd name="T11" fmla="*/ 2147483646 h 1218"/>
                <a:gd name="T12" fmla="*/ 2147483646 w 1428"/>
                <a:gd name="T13" fmla="*/ 2147483646 h 1218"/>
                <a:gd name="T14" fmla="*/ 2147483646 w 1428"/>
                <a:gd name="T15" fmla="*/ 2147483646 h 1218"/>
                <a:gd name="T16" fmla="*/ 2147483646 w 1428"/>
                <a:gd name="T17" fmla="*/ 2147483646 h 1218"/>
                <a:gd name="T18" fmla="*/ 2147483646 w 1428"/>
                <a:gd name="T19" fmla="*/ 2147483646 h 1218"/>
                <a:gd name="T20" fmla="*/ 2147483646 w 1428"/>
                <a:gd name="T21" fmla="*/ 2147483646 h 1218"/>
                <a:gd name="T22" fmla="*/ 2147483646 w 1428"/>
                <a:gd name="T23" fmla="*/ 2147483646 h 1218"/>
                <a:gd name="T24" fmla="*/ 2147483646 w 1428"/>
                <a:gd name="T25" fmla="*/ 2147483646 h 1218"/>
                <a:gd name="T26" fmla="*/ 2147483646 w 1428"/>
                <a:gd name="T27" fmla="*/ 2147483646 h 1218"/>
                <a:gd name="T28" fmla="*/ 2147483646 w 1428"/>
                <a:gd name="T29" fmla="*/ 2147483646 h 1218"/>
                <a:gd name="T30" fmla="*/ 2147483646 w 1428"/>
                <a:gd name="T31" fmla="*/ 2147483646 h 1218"/>
                <a:gd name="T32" fmla="*/ 2147483646 w 1428"/>
                <a:gd name="T33" fmla="*/ 2147483646 h 1218"/>
                <a:gd name="T34" fmla="*/ 2147483646 w 1428"/>
                <a:gd name="T35" fmla="*/ 2147483646 h 1218"/>
                <a:gd name="T36" fmla="*/ 2147483646 w 1428"/>
                <a:gd name="T37" fmla="*/ 2147483646 h 1218"/>
                <a:gd name="T38" fmla="*/ 2147483646 w 1428"/>
                <a:gd name="T39" fmla="*/ 2147483646 h 1218"/>
                <a:gd name="T40" fmla="*/ 2147483646 w 1428"/>
                <a:gd name="T41" fmla="*/ 2147483646 h 1218"/>
                <a:gd name="T42" fmla="*/ 2147483646 w 1428"/>
                <a:gd name="T43" fmla="*/ 2147483646 h 1218"/>
                <a:gd name="T44" fmla="*/ 0 w 1428"/>
                <a:gd name="T45" fmla="*/ 2147483646 h 1218"/>
                <a:gd name="T46" fmla="*/ 2147483646 w 1428"/>
                <a:gd name="T47" fmla="*/ 2147483646 h 1218"/>
                <a:gd name="T48" fmla="*/ 2147483646 w 1428"/>
                <a:gd name="T49" fmla="*/ 2147483646 h 1218"/>
                <a:gd name="T50" fmla="*/ 2147483646 w 1428"/>
                <a:gd name="T51" fmla="*/ 2147483646 h 1218"/>
                <a:gd name="T52" fmla="*/ 2147483646 w 1428"/>
                <a:gd name="T53" fmla="*/ 2147483646 h 1218"/>
                <a:gd name="T54" fmla="*/ 2147483646 w 1428"/>
                <a:gd name="T55" fmla="*/ 2147483646 h 1218"/>
                <a:gd name="T56" fmla="*/ 2147483646 w 1428"/>
                <a:gd name="T57" fmla="*/ 2147483646 h 1218"/>
                <a:gd name="T58" fmla="*/ 2147483646 w 1428"/>
                <a:gd name="T59" fmla="*/ 2147483646 h 1218"/>
                <a:gd name="T60" fmla="*/ 2147483646 w 1428"/>
                <a:gd name="T61" fmla="*/ 2147483646 h 1218"/>
                <a:gd name="T62" fmla="*/ 2147483646 w 1428"/>
                <a:gd name="T63" fmla="*/ 2147483646 h 1218"/>
                <a:gd name="T64" fmla="*/ 2147483646 w 1428"/>
                <a:gd name="T65" fmla="*/ 2147483646 h 1218"/>
                <a:gd name="T66" fmla="*/ 2147483646 w 1428"/>
                <a:gd name="T67" fmla="*/ 2147483646 h 1218"/>
                <a:gd name="T68" fmla="*/ 2147483646 w 1428"/>
                <a:gd name="T69" fmla="*/ 2147483646 h 1218"/>
                <a:gd name="T70" fmla="*/ 2147483646 w 1428"/>
                <a:gd name="T71" fmla="*/ 2147483646 h 1218"/>
                <a:gd name="T72" fmla="*/ 2147483646 w 1428"/>
                <a:gd name="T73" fmla="*/ 2147483646 h 1218"/>
                <a:gd name="T74" fmla="*/ 2147483646 w 1428"/>
                <a:gd name="T75" fmla="*/ 2147483646 h 1218"/>
                <a:gd name="T76" fmla="*/ 2147483646 w 1428"/>
                <a:gd name="T77" fmla="*/ 2147483646 h 1218"/>
                <a:gd name="T78" fmla="*/ 2147483646 w 1428"/>
                <a:gd name="T79" fmla="*/ 2147483646 h 1218"/>
                <a:gd name="T80" fmla="*/ 2147483646 w 1428"/>
                <a:gd name="T81" fmla="*/ 2147483646 h 1218"/>
                <a:gd name="T82" fmla="*/ 2147483646 w 1428"/>
                <a:gd name="T83" fmla="*/ 2147483646 h 1218"/>
                <a:gd name="T84" fmla="*/ 2147483646 w 1428"/>
                <a:gd name="T85" fmla="*/ 2147483646 h 1218"/>
                <a:gd name="T86" fmla="*/ 2147483646 w 1428"/>
                <a:gd name="T87" fmla="*/ 2147483646 h 1218"/>
                <a:gd name="T88" fmla="*/ 2147483646 w 1428"/>
                <a:gd name="T89" fmla="*/ 2147483646 h 1218"/>
                <a:gd name="T90" fmla="*/ 2147483646 w 1428"/>
                <a:gd name="T91" fmla="*/ 2147483646 h 1218"/>
                <a:gd name="T92" fmla="*/ 2147483646 w 1428"/>
                <a:gd name="T93" fmla="*/ 2147483646 h 1218"/>
                <a:gd name="T94" fmla="*/ 2147483646 w 1428"/>
                <a:gd name="T95" fmla="*/ 2147483646 h 1218"/>
                <a:gd name="T96" fmla="*/ 2147483646 w 1428"/>
                <a:gd name="T97" fmla="*/ 2147483646 h 1218"/>
                <a:gd name="T98" fmla="*/ 2147483646 w 1428"/>
                <a:gd name="T99" fmla="*/ 2147483646 h 1218"/>
                <a:gd name="T100" fmla="*/ 2147483646 w 1428"/>
                <a:gd name="T101" fmla="*/ 2147483646 h 1218"/>
                <a:gd name="T102" fmla="*/ 2147483646 w 1428"/>
                <a:gd name="T103" fmla="*/ 2147483646 h 1218"/>
                <a:gd name="T104" fmla="*/ 2147483646 w 1428"/>
                <a:gd name="T105" fmla="*/ 2147483646 h 1218"/>
                <a:gd name="T106" fmla="*/ 2147483646 w 1428"/>
                <a:gd name="T107" fmla="*/ 2147483646 h 1218"/>
                <a:gd name="T108" fmla="*/ 2147483646 w 1428"/>
                <a:gd name="T109" fmla="*/ 2147483646 h 1218"/>
                <a:gd name="T110" fmla="*/ 2147483646 w 1428"/>
                <a:gd name="T111" fmla="*/ 2147483646 h 1218"/>
                <a:gd name="T112" fmla="*/ 2147483646 w 1428"/>
                <a:gd name="T113" fmla="*/ 2147483646 h 1218"/>
                <a:gd name="T114" fmla="*/ 2147483646 w 1428"/>
                <a:gd name="T115" fmla="*/ 2147483646 h 1218"/>
                <a:gd name="T116" fmla="*/ 2147483646 w 1428"/>
                <a:gd name="T117" fmla="*/ 2147483646 h 121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428" h="1218">
                  <a:moveTo>
                    <a:pt x="1398" y="128"/>
                  </a:moveTo>
                  <a:lnTo>
                    <a:pt x="1394" y="112"/>
                  </a:lnTo>
                  <a:lnTo>
                    <a:pt x="1378" y="86"/>
                  </a:lnTo>
                  <a:lnTo>
                    <a:pt x="1366" y="80"/>
                  </a:lnTo>
                  <a:lnTo>
                    <a:pt x="1354" y="86"/>
                  </a:lnTo>
                  <a:lnTo>
                    <a:pt x="1348" y="100"/>
                  </a:lnTo>
                  <a:lnTo>
                    <a:pt x="1346" y="102"/>
                  </a:lnTo>
                  <a:lnTo>
                    <a:pt x="1344" y="102"/>
                  </a:lnTo>
                  <a:lnTo>
                    <a:pt x="1322" y="106"/>
                  </a:lnTo>
                  <a:lnTo>
                    <a:pt x="1318" y="108"/>
                  </a:lnTo>
                  <a:lnTo>
                    <a:pt x="1316" y="112"/>
                  </a:lnTo>
                  <a:lnTo>
                    <a:pt x="1310" y="116"/>
                  </a:lnTo>
                  <a:lnTo>
                    <a:pt x="1298" y="126"/>
                  </a:lnTo>
                  <a:lnTo>
                    <a:pt x="1296" y="128"/>
                  </a:lnTo>
                  <a:lnTo>
                    <a:pt x="1286" y="130"/>
                  </a:lnTo>
                  <a:lnTo>
                    <a:pt x="1276" y="126"/>
                  </a:lnTo>
                  <a:lnTo>
                    <a:pt x="1264" y="118"/>
                  </a:lnTo>
                  <a:lnTo>
                    <a:pt x="1262" y="116"/>
                  </a:lnTo>
                  <a:lnTo>
                    <a:pt x="1244" y="96"/>
                  </a:lnTo>
                  <a:lnTo>
                    <a:pt x="1240" y="90"/>
                  </a:lnTo>
                  <a:lnTo>
                    <a:pt x="1238" y="84"/>
                  </a:lnTo>
                  <a:lnTo>
                    <a:pt x="1238" y="62"/>
                  </a:lnTo>
                  <a:lnTo>
                    <a:pt x="1238" y="60"/>
                  </a:lnTo>
                  <a:lnTo>
                    <a:pt x="1242" y="56"/>
                  </a:lnTo>
                  <a:lnTo>
                    <a:pt x="1218" y="48"/>
                  </a:lnTo>
                  <a:lnTo>
                    <a:pt x="1218" y="56"/>
                  </a:lnTo>
                  <a:lnTo>
                    <a:pt x="1216" y="60"/>
                  </a:lnTo>
                  <a:lnTo>
                    <a:pt x="1210" y="64"/>
                  </a:lnTo>
                  <a:lnTo>
                    <a:pt x="1202" y="68"/>
                  </a:lnTo>
                  <a:lnTo>
                    <a:pt x="1200" y="68"/>
                  </a:lnTo>
                  <a:lnTo>
                    <a:pt x="1200" y="66"/>
                  </a:lnTo>
                  <a:lnTo>
                    <a:pt x="1188" y="64"/>
                  </a:lnTo>
                  <a:lnTo>
                    <a:pt x="1190" y="72"/>
                  </a:lnTo>
                  <a:lnTo>
                    <a:pt x="1170" y="60"/>
                  </a:lnTo>
                  <a:lnTo>
                    <a:pt x="1168" y="60"/>
                  </a:lnTo>
                  <a:lnTo>
                    <a:pt x="1168" y="58"/>
                  </a:lnTo>
                  <a:lnTo>
                    <a:pt x="1164" y="46"/>
                  </a:lnTo>
                  <a:lnTo>
                    <a:pt x="1162" y="32"/>
                  </a:lnTo>
                  <a:lnTo>
                    <a:pt x="1164" y="22"/>
                  </a:lnTo>
                  <a:lnTo>
                    <a:pt x="1166" y="16"/>
                  </a:lnTo>
                  <a:lnTo>
                    <a:pt x="1172" y="6"/>
                  </a:lnTo>
                  <a:lnTo>
                    <a:pt x="1170" y="0"/>
                  </a:lnTo>
                  <a:lnTo>
                    <a:pt x="1150" y="2"/>
                  </a:lnTo>
                  <a:lnTo>
                    <a:pt x="1142" y="4"/>
                  </a:lnTo>
                  <a:lnTo>
                    <a:pt x="1136" y="8"/>
                  </a:lnTo>
                  <a:lnTo>
                    <a:pt x="1132" y="14"/>
                  </a:lnTo>
                  <a:lnTo>
                    <a:pt x="1128" y="22"/>
                  </a:lnTo>
                  <a:lnTo>
                    <a:pt x="1116" y="40"/>
                  </a:lnTo>
                  <a:lnTo>
                    <a:pt x="1128" y="40"/>
                  </a:lnTo>
                  <a:lnTo>
                    <a:pt x="1130" y="40"/>
                  </a:lnTo>
                  <a:lnTo>
                    <a:pt x="1140" y="44"/>
                  </a:lnTo>
                  <a:lnTo>
                    <a:pt x="1142" y="44"/>
                  </a:lnTo>
                  <a:lnTo>
                    <a:pt x="1142" y="46"/>
                  </a:lnTo>
                  <a:lnTo>
                    <a:pt x="1142" y="48"/>
                  </a:lnTo>
                  <a:lnTo>
                    <a:pt x="1144" y="64"/>
                  </a:lnTo>
                  <a:lnTo>
                    <a:pt x="1150" y="80"/>
                  </a:lnTo>
                  <a:lnTo>
                    <a:pt x="1150" y="82"/>
                  </a:lnTo>
                  <a:lnTo>
                    <a:pt x="1150" y="84"/>
                  </a:lnTo>
                  <a:lnTo>
                    <a:pt x="1122" y="136"/>
                  </a:lnTo>
                  <a:lnTo>
                    <a:pt x="1120" y="142"/>
                  </a:lnTo>
                  <a:lnTo>
                    <a:pt x="1118" y="154"/>
                  </a:lnTo>
                  <a:lnTo>
                    <a:pt x="1114" y="190"/>
                  </a:lnTo>
                  <a:lnTo>
                    <a:pt x="1114" y="192"/>
                  </a:lnTo>
                  <a:lnTo>
                    <a:pt x="1104" y="212"/>
                  </a:lnTo>
                  <a:lnTo>
                    <a:pt x="1110" y="220"/>
                  </a:lnTo>
                  <a:lnTo>
                    <a:pt x="1110" y="222"/>
                  </a:lnTo>
                  <a:lnTo>
                    <a:pt x="1110" y="236"/>
                  </a:lnTo>
                  <a:lnTo>
                    <a:pt x="1110" y="242"/>
                  </a:lnTo>
                  <a:lnTo>
                    <a:pt x="1108" y="244"/>
                  </a:lnTo>
                  <a:lnTo>
                    <a:pt x="1106" y="244"/>
                  </a:lnTo>
                  <a:lnTo>
                    <a:pt x="1098" y="250"/>
                  </a:lnTo>
                  <a:lnTo>
                    <a:pt x="1088" y="262"/>
                  </a:lnTo>
                  <a:lnTo>
                    <a:pt x="1052" y="302"/>
                  </a:lnTo>
                  <a:lnTo>
                    <a:pt x="1050" y="304"/>
                  </a:lnTo>
                  <a:lnTo>
                    <a:pt x="1048" y="304"/>
                  </a:lnTo>
                  <a:lnTo>
                    <a:pt x="1046" y="302"/>
                  </a:lnTo>
                  <a:lnTo>
                    <a:pt x="1030" y="292"/>
                  </a:lnTo>
                  <a:lnTo>
                    <a:pt x="1020" y="282"/>
                  </a:lnTo>
                  <a:lnTo>
                    <a:pt x="1014" y="280"/>
                  </a:lnTo>
                  <a:lnTo>
                    <a:pt x="1008" y="278"/>
                  </a:lnTo>
                  <a:lnTo>
                    <a:pt x="982" y="276"/>
                  </a:lnTo>
                  <a:lnTo>
                    <a:pt x="982" y="314"/>
                  </a:lnTo>
                  <a:lnTo>
                    <a:pt x="966" y="384"/>
                  </a:lnTo>
                  <a:lnTo>
                    <a:pt x="964" y="392"/>
                  </a:lnTo>
                  <a:lnTo>
                    <a:pt x="964" y="402"/>
                  </a:lnTo>
                  <a:lnTo>
                    <a:pt x="962" y="432"/>
                  </a:lnTo>
                  <a:lnTo>
                    <a:pt x="968" y="440"/>
                  </a:lnTo>
                  <a:lnTo>
                    <a:pt x="974" y="430"/>
                  </a:lnTo>
                  <a:lnTo>
                    <a:pt x="974" y="428"/>
                  </a:lnTo>
                  <a:lnTo>
                    <a:pt x="994" y="420"/>
                  </a:lnTo>
                  <a:lnTo>
                    <a:pt x="1044" y="428"/>
                  </a:lnTo>
                  <a:lnTo>
                    <a:pt x="1050" y="420"/>
                  </a:lnTo>
                  <a:lnTo>
                    <a:pt x="1058" y="408"/>
                  </a:lnTo>
                  <a:lnTo>
                    <a:pt x="1060" y="406"/>
                  </a:lnTo>
                  <a:lnTo>
                    <a:pt x="1080" y="402"/>
                  </a:lnTo>
                  <a:lnTo>
                    <a:pt x="1106" y="400"/>
                  </a:lnTo>
                  <a:lnTo>
                    <a:pt x="1112" y="404"/>
                  </a:lnTo>
                  <a:lnTo>
                    <a:pt x="1120" y="410"/>
                  </a:lnTo>
                  <a:lnTo>
                    <a:pt x="1136" y="428"/>
                  </a:lnTo>
                  <a:lnTo>
                    <a:pt x="1158" y="440"/>
                  </a:lnTo>
                  <a:lnTo>
                    <a:pt x="1174" y="452"/>
                  </a:lnTo>
                  <a:lnTo>
                    <a:pt x="1184" y="462"/>
                  </a:lnTo>
                  <a:lnTo>
                    <a:pt x="1190" y="472"/>
                  </a:lnTo>
                  <a:lnTo>
                    <a:pt x="1192" y="480"/>
                  </a:lnTo>
                  <a:lnTo>
                    <a:pt x="1190" y="488"/>
                  </a:lnTo>
                  <a:lnTo>
                    <a:pt x="1186" y="492"/>
                  </a:lnTo>
                  <a:lnTo>
                    <a:pt x="1184" y="496"/>
                  </a:lnTo>
                  <a:lnTo>
                    <a:pt x="1174" y="498"/>
                  </a:lnTo>
                  <a:lnTo>
                    <a:pt x="1172" y="498"/>
                  </a:lnTo>
                  <a:lnTo>
                    <a:pt x="1126" y="498"/>
                  </a:lnTo>
                  <a:lnTo>
                    <a:pt x="1112" y="498"/>
                  </a:lnTo>
                  <a:lnTo>
                    <a:pt x="1102" y="500"/>
                  </a:lnTo>
                  <a:lnTo>
                    <a:pt x="1084" y="512"/>
                  </a:lnTo>
                  <a:lnTo>
                    <a:pt x="1054" y="532"/>
                  </a:lnTo>
                  <a:lnTo>
                    <a:pt x="1042" y="536"/>
                  </a:lnTo>
                  <a:lnTo>
                    <a:pt x="1034" y="538"/>
                  </a:lnTo>
                  <a:lnTo>
                    <a:pt x="1018" y="540"/>
                  </a:lnTo>
                  <a:lnTo>
                    <a:pt x="1010" y="580"/>
                  </a:lnTo>
                  <a:lnTo>
                    <a:pt x="1004" y="596"/>
                  </a:lnTo>
                  <a:lnTo>
                    <a:pt x="1000" y="602"/>
                  </a:lnTo>
                  <a:lnTo>
                    <a:pt x="996" y="606"/>
                  </a:lnTo>
                  <a:lnTo>
                    <a:pt x="990" y="610"/>
                  </a:lnTo>
                  <a:lnTo>
                    <a:pt x="984" y="614"/>
                  </a:lnTo>
                  <a:lnTo>
                    <a:pt x="966" y="620"/>
                  </a:lnTo>
                  <a:lnTo>
                    <a:pt x="956" y="622"/>
                  </a:lnTo>
                  <a:lnTo>
                    <a:pt x="946" y="626"/>
                  </a:lnTo>
                  <a:lnTo>
                    <a:pt x="926" y="634"/>
                  </a:lnTo>
                  <a:lnTo>
                    <a:pt x="914" y="664"/>
                  </a:lnTo>
                  <a:lnTo>
                    <a:pt x="912" y="664"/>
                  </a:lnTo>
                  <a:lnTo>
                    <a:pt x="910" y="664"/>
                  </a:lnTo>
                  <a:lnTo>
                    <a:pt x="874" y="680"/>
                  </a:lnTo>
                  <a:lnTo>
                    <a:pt x="872" y="680"/>
                  </a:lnTo>
                  <a:lnTo>
                    <a:pt x="854" y="676"/>
                  </a:lnTo>
                  <a:lnTo>
                    <a:pt x="834" y="670"/>
                  </a:lnTo>
                  <a:lnTo>
                    <a:pt x="820" y="664"/>
                  </a:lnTo>
                  <a:lnTo>
                    <a:pt x="814" y="662"/>
                  </a:lnTo>
                  <a:lnTo>
                    <a:pt x="806" y="660"/>
                  </a:lnTo>
                  <a:lnTo>
                    <a:pt x="798" y="660"/>
                  </a:lnTo>
                  <a:lnTo>
                    <a:pt x="790" y="662"/>
                  </a:lnTo>
                  <a:lnTo>
                    <a:pt x="784" y="672"/>
                  </a:lnTo>
                  <a:lnTo>
                    <a:pt x="778" y="684"/>
                  </a:lnTo>
                  <a:lnTo>
                    <a:pt x="776" y="698"/>
                  </a:lnTo>
                  <a:lnTo>
                    <a:pt x="776" y="710"/>
                  </a:lnTo>
                  <a:lnTo>
                    <a:pt x="778" y="722"/>
                  </a:lnTo>
                  <a:lnTo>
                    <a:pt x="782" y="728"/>
                  </a:lnTo>
                  <a:lnTo>
                    <a:pt x="786" y="728"/>
                  </a:lnTo>
                  <a:lnTo>
                    <a:pt x="794" y="724"/>
                  </a:lnTo>
                  <a:lnTo>
                    <a:pt x="794" y="748"/>
                  </a:lnTo>
                  <a:lnTo>
                    <a:pt x="794" y="756"/>
                  </a:lnTo>
                  <a:lnTo>
                    <a:pt x="792" y="760"/>
                  </a:lnTo>
                  <a:lnTo>
                    <a:pt x="790" y="764"/>
                  </a:lnTo>
                  <a:lnTo>
                    <a:pt x="786" y="768"/>
                  </a:lnTo>
                  <a:lnTo>
                    <a:pt x="776" y="774"/>
                  </a:lnTo>
                  <a:lnTo>
                    <a:pt x="764" y="778"/>
                  </a:lnTo>
                  <a:lnTo>
                    <a:pt x="758" y="780"/>
                  </a:lnTo>
                  <a:lnTo>
                    <a:pt x="750" y="786"/>
                  </a:lnTo>
                  <a:lnTo>
                    <a:pt x="738" y="798"/>
                  </a:lnTo>
                  <a:lnTo>
                    <a:pt x="724" y="818"/>
                  </a:lnTo>
                  <a:lnTo>
                    <a:pt x="708" y="844"/>
                  </a:lnTo>
                  <a:lnTo>
                    <a:pt x="706" y="844"/>
                  </a:lnTo>
                  <a:lnTo>
                    <a:pt x="682" y="860"/>
                  </a:lnTo>
                  <a:lnTo>
                    <a:pt x="688" y="860"/>
                  </a:lnTo>
                  <a:lnTo>
                    <a:pt x="688" y="862"/>
                  </a:lnTo>
                  <a:lnTo>
                    <a:pt x="688" y="864"/>
                  </a:lnTo>
                  <a:lnTo>
                    <a:pt x="686" y="868"/>
                  </a:lnTo>
                  <a:lnTo>
                    <a:pt x="678" y="868"/>
                  </a:lnTo>
                  <a:lnTo>
                    <a:pt x="610" y="868"/>
                  </a:lnTo>
                  <a:lnTo>
                    <a:pt x="584" y="868"/>
                  </a:lnTo>
                  <a:lnTo>
                    <a:pt x="558" y="870"/>
                  </a:lnTo>
                  <a:lnTo>
                    <a:pt x="532" y="874"/>
                  </a:lnTo>
                  <a:lnTo>
                    <a:pt x="510" y="882"/>
                  </a:lnTo>
                  <a:lnTo>
                    <a:pt x="488" y="890"/>
                  </a:lnTo>
                  <a:lnTo>
                    <a:pt x="468" y="900"/>
                  </a:lnTo>
                  <a:lnTo>
                    <a:pt x="450" y="914"/>
                  </a:lnTo>
                  <a:lnTo>
                    <a:pt x="434" y="928"/>
                  </a:lnTo>
                  <a:lnTo>
                    <a:pt x="432" y="930"/>
                  </a:lnTo>
                  <a:lnTo>
                    <a:pt x="430" y="930"/>
                  </a:lnTo>
                  <a:lnTo>
                    <a:pt x="402" y="934"/>
                  </a:lnTo>
                  <a:lnTo>
                    <a:pt x="400" y="934"/>
                  </a:lnTo>
                  <a:lnTo>
                    <a:pt x="398" y="934"/>
                  </a:lnTo>
                  <a:lnTo>
                    <a:pt x="390" y="916"/>
                  </a:lnTo>
                  <a:lnTo>
                    <a:pt x="362" y="922"/>
                  </a:lnTo>
                  <a:lnTo>
                    <a:pt x="350" y="922"/>
                  </a:lnTo>
                  <a:lnTo>
                    <a:pt x="336" y="920"/>
                  </a:lnTo>
                  <a:lnTo>
                    <a:pt x="320" y="916"/>
                  </a:lnTo>
                  <a:lnTo>
                    <a:pt x="304" y="908"/>
                  </a:lnTo>
                  <a:lnTo>
                    <a:pt x="290" y="900"/>
                  </a:lnTo>
                  <a:lnTo>
                    <a:pt x="274" y="892"/>
                  </a:lnTo>
                  <a:lnTo>
                    <a:pt x="246" y="872"/>
                  </a:lnTo>
                  <a:lnTo>
                    <a:pt x="238" y="866"/>
                  </a:lnTo>
                  <a:lnTo>
                    <a:pt x="226" y="860"/>
                  </a:lnTo>
                  <a:lnTo>
                    <a:pt x="214" y="856"/>
                  </a:lnTo>
                  <a:lnTo>
                    <a:pt x="202" y="854"/>
                  </a:lnTo>
                  <a:lnTo>
                    <a:pt x="176" y="852"/>
                  </a:lnTo>
                  <a:lnTo>
                    <a:pt x="148" y="856"/>
                  </a:lnTo>
                  <a:lnTo>
                    <a:pt x="116" y="858"/>
                  </a:lnTo>
                  <a:lnTo>
                    <a:pt x="86" y="856"/>
                  </a:lnTo>
                  <a:lnTo>
                    <a:pt x="68" y="854"/>
                  </a:lnTo>
                  <a:lnTo>
                    <a:pt x="48" y="852"/>
                  </a:lnTo>
                  <a:lnTo>
                    <a:pt x="2" y="838"/>
                  </a:lnTo>
                  <a:lnTo>
                    <a:pt x="0" y="844"/>
                  </a:lnTo>
                  <a:lnTo>
                    <a:pt x="2" y="844"/>
                  </a:lnTo>
                  <a:lnTo>
                    <a:pt x="2" y="852"/>
                  </a:lnTo>
                  <a:lnTo>
                    <a:pt x="10" y="868"/>
                  </a:lnTo>
                  <a:lnTo>
                    <a:pt x="26" y="888"/>
                  </a:lnTo>
                  <a:lnTo>
                    <a:pt x="28" y="892"/>
                  </a:lnTo>
                  <a:lnTo>
                    <a:pt x="24" y="906"/>
                  </a:lnTo>
                  <a:lnTo>
                    <a:pt x="24" y="908"/>
                  </a:lnTo>
                  <a:lnTo>
                    <a:pt x="14" y="920"/>
                  </a:lnTo>
                  <a:lnTo>
                    <a:pt x="24" y="930"/>
                  </a:lnTo>
                  <a:lnTo>
                    <a:pt x="30" y="936"/>
                  </a:lnTo>
                  <a:lnTo>
                    <a:pt x="30" y="940"/>
                  </a:lnTo>
                  <a:lnTo>
                    <a:pt x="34" y="956"/>
                  </a:lnTo>
                  <a:lnTo>
                    <a:pt x="46" y="968"/>
                  </a:lnTo>
                  <a:lnTo>
                    <a:pt x="46" y="970"/>
                  </a:lnTo>
                  <a:lnTo>
                    <a:pt x="46" y="980"/>
                  </a:lnTo>
                  <a:lnTo>
                    <a:pt x="46" y="988"/>
                  </a:lnTo>
                  <a:lnTo>
                    <a:pt x="54" y="994"/>
                  </a:lnTo>
                  <a:lnTo>
                    <a:pt x="58" y="992"/>
                  </a:lnTo>
                  <a:lnTo>
                    <a:pt x="60" y="990"/>
                  </a:lnTo>
                  <a:lnTo>
                    <a:pt x="64" y="982"/>
                  </a:lnTo>
                  <a:lnTo>
                    <a:pt x="72" y="980"/>
                  </a:lnTo>
                  <a:lnTo>
                    <a:pt x="78" y="976"/>
                  </a:lnTo>
                  <a:lnTo>
                    <a:pt x="120" y="972"/>
                  </a:lnTo>
                  <a:lnTo>
                    <a:pt x="138" y="966"/>
                  </a:lnTo>
                  <a:lnTo>
                    <a:pt x="142" y="964"/>
                  </a:lnTo>
                  <a:lnTo>
                    <a:pt x="150" y="984"/>
                  </a:lnTo>
                  <a:lnTo>
                    <a:pt x="150" y="990"/>
                  </a:lnTo>
                  <a:lnTo>
                    <a:pt x="148" y="996"/>
                  </a:lnTo>
                  <a:lnTo>
                    <a:pt x="126" y="1028"/>
                  </a:lnTo>
                  <a:lnTo>
                    <a:pt x="126" y="1034"/>
                  </a:lnTo>
                  <a:lnTo>
                    <a:pt x="138" y="1044"/>
                  </a:lnTo>
                  <a:lnTo>
                    <a:pt x="148" y="1052"/>
                  </a:lnTo>
                  <a:lnTo>
                    <a:pt x="156" y="1060"/>
                  </a:lnTo>
                  <a:lnTo>
                    <a:pt x="162" y="1064"/>
                  </a:lnTo>
                  <a:lnTo>
                    <a:pt x="170" y="1068"/>
                  </a:lnTo>
                  <a:lnTo>
                    <a:pt x="178" y="1076"/>
                  </a:lnTo>
                  <a:lnTo>
                    <a:pt x="178" y="1078"/>
                  </a:lnTo>
                  <a:lnTo>
                    <a:pt x="186" y="1082"/>
                  </a:lnTo>
                  <a:lnTo>
                    <a:pt x="190" y="1082"/>
                  </a:lnTo>
                  <a:lnTo>
                    <a:pt x="192" y="1092"/>
                  </a:lnTo>
                  <a:lnTo>
                    <a:pt x="194" y="1100"/>
                  </a:lnTo>
                  <a:lnTo>
                    <a:pt x="196" y="1112"/>
                  </a:lnTo>
                  <a:lnTo>
                    <a:pt x="216" y="1116"/>
                  </a:lnTo>
                  <a:lnTo>
                    <a:pt x="218" y="1116"/>
                  </a:lnTo>
                  <a:lnTo>
                    <a:pt x="218" y="1118"/>
                  </a:lnTo>
                  <a:lnTo>
                    <a:pt x="220" y="1120"/>
                  </a:lnTo>
                  <a:lnTo>
                    <a:pt x="226" y="1130"/>
                  </a:lnTo>
                  <a:lnTo>
                    <a:pt x="242" y="1136"/>
                  </a:lnTo>
                  <a:lnTo>
                    <a:pt x="252" y="1130"/>
                  </a:lnTo>
                  <a:lnTo>
                    <a:pt x="250" y="1124"/>
                  </a:lnTo>
                  <a:lnTo>
                    <a:pt x="240" y="1114"/>
                  </a:lnTo>
                  <a:lnTo>
                    <a:pt x="242" y="1112"/>
                  </a:lnTo>
                  <a:lnTo>
                    <a:pt x="250" y="1094"/>
                  </a:lnTo>
                  <a:lnTo>
                    <a:pt x="270" y="1094"/>
                  </a:lnTo>
                  <a:lnTo>
                    <a:pt x="270" y="1096"/>
                  </a:lnTo>
                  <a:lnTo>
                    <a:pt x="298" y="1104"/>
                  </a:lnTo>
                  <a:lnTo>
                    <a:pt x="314" y="1102"/>
                  </a:lnTo>
                  <a:lnTo>
                    <a:pt x="326" y="1092"/>
                  </a:lnTo>
                  <a:lnTo>
                    <a:pt x="334" y="1080"/>
                  </a:lnTo>
                  <a:lnTo>
                    <a:pt x="342" y="1074"/>
                  </a:lnTo>
                  <a:lnTo>
                    <a:pt x="348" y="1070"/>
                  </a:lnTo>
                  <a:lnTo>
                    <a:pt x="354" y="1072"/>
                  </a:lnTo>
                  <a:lnTo>
                    <a:pt x="360" y="1070"/>
                  </a:lnTo>
                  <a:lnTo>
                    <a:pt x="368" y="1072"/>
                  </a:lnTo>
                  <a:lnTo>
                    <a:pt x="374" y="1072"/>
                  </a:lnTo>
                  <a:lnTo>
                    <a:pt x="374" y="1076"/>
                  </a:lnTo>
                  <a:lnTo>
                    <a:pt x="378" y="1084"/>
                  </a:lnTo>
                  <a:lnTo>
                    <a:pt x="382" y="1096"/>
                  </a:lnTo>
                  <a:lnTo>
                    <a:pt x="386" y="1108"/>
                  </a:lnTo>
                  <a:lnTo>
                    <a:pt x="386" y="1110"/>
                  </a:lnTo>
                  <a:lnTo>
                    <a:pt x="382" y="1124"/>
                  </a:lnTo>
                  <a:lnTo>
                    <a:pt x="368" y="1140"/>
                  </a:lnTo>
                  <a:lnTo>
                    <a:pt x="366" y="1142"/>
                  </a:lnTo>
                  <a:lnTo>
                    <a:pt x="338" y="1154"/>
                  </a:lnTo>
                  <a:lnTo>
                    <a:pt x="334" y="1162"/>
                  </a:lnTo>
                  <a:lnTo>
                    <a:pt x="330" y="1186"/>
                  </a:lnTo>
                  <a:lnTo>
                    <a:pt x="332" y="1196"/>
                  </a:lnTo>
                  <a:lnTo>
                    <a:pt x="340" y="1208"/>
                  </a:lnTo>
                  <a:lnTo>
                    <a:pt x="342" y="1212"/>
                  </a:lnTo>
                  <a:lnTo>
                    <a:pt x="352" y="1218"/>
                  </a:lnTo>
                  <a:lnTo>
                    <a:pt x="386" y="1218"/>
                  </a:lnTo>
                  <a:lnTo>
                    <a:pt x="414" y="1214"/>
                  </a:lnTo>
                  <a:lnTo>
                    <a:pt x="418" y="1210"/>
                  </a:lnTo>
                  <a:lnTo>
                    <a:pt x="424" y="1204"/>
                  </a:lnTo>
                  <a:lnTo>
                    <a:pt x="428" y="1204"/>
                  </a:lnTo>
                  <a:lnTo>
                    <a:pt x="448" y="1206"/>
                  </a:lnTo>
                  <a:lnTo>
                    <a:pt x="450" y="1204"/>
                  </a:lnTo>
                  <a:lnTo>
                    <a:pt x="448" y="1196"/>
                  </a:lnTo>
                  <a:lnTo>
                    <a:pt x="450" y="1188"/>
                  </a:lnTo>
                  <a:lnTo>
                    <a:pt x="458" y="1174"/>
                  </a:lnTo>
                  <a:lnTo>
                    <a:pt x="458" y="1148"/>
                  </a:lnTo>
                  <a:lnTo>
                    <a:pt x="474" y="1106"/>
                  </a:lnTo>
                  <a:lnTo>
                    <a:pt x="474" y="1104"/>
                  </a:lnTo>
                  <a:lnTo>
                    <a:pt x="500" y="1084"/>
                  </a:lnTo>
                  <a:lnTo>
                    <a:pt x="502" y="1082"/>
                  </a:lnTo>
                  <a:lnTo>
                    <a:pt x="522" y="1092"/>
                  </a:lnTo>
                  <a:lnTo>
                    <a:pt x="536" y="1102"/>
                  </a:lnTo>
                  <a:lnTo>
                    <a:pt x="538" y="1108"/>
                  </a:lnTo>
                  <a:lnTo>
                    <a:pt x="540" y="1110"/>
                  </a:lnTo>
                  <a:lnTo>
                    <a:pt x="538" y="1128"/>
                  </a:lnTo>
                  <a:lnTo>
                    <a:pt x="530" y="1140"/>
                  </a:lnTo>
                  <a:lnTo>
                    <a:pt x="526" y="1156"/>
                  </a:lnTo>
                  <a:lnTo>
                    <a:pt x="526" y="1172"/>
                  </a:lnTo>
                  <a:lnTo>
                    <a:pt x="530" y="1180"/>
                  </a:lnTo>
                  <a:lnTo>
                    <a:pt x="538" y="1180"/>
                  </a:lnTo>
                  <a:lnTo>
                    <a:pt x="540" y="1180"/>
                  </a:lnTo>
                  <a:lnTo>
                    <a:pt x="552" y="1180"/>
                  </a:lnTo>
                  <a:lnTo>
                    <a:pt x="556" y="1182"/>
                  </a:lnTo>
                  <a:lnTo>
                    <a:pt x="560" y="1186"/>
                  </a:lnTo>
                  <a:lnTo>
                    <a:pt x="566" y="1196"/>
                  </a:lnTo>
                  <a:lnTo>
                    <a:pt x="572" y="1200"/>
                  </a:lnTo>
                  <a:lnTo>
                    <a:pt x="574" y="1200"/>
                  </a:lnTo>
                  <a:lnTo>
                    <a:pt x="602" y="1212"/>
                  </a:lnTo>
                  <a:lnTo>
                    <a:pt x="614" y="1216"/>
                  </a:lnTo>
                  <a:lnTo>
                    <a:pt x="630" y="1214"/>
                  </a:lnTo>
                  <a:lnTo>
                    <a:pt x="638" y="1204"/>
                  </a:lnTo>
                  <a:lnTo>
                    <a:pt x="646" y="1164"/>
                  </a:lnTo>
                  <a:lnTo>
                    <a:pt x="648" y="1144"/>
                  </a:lnTo>
                  <a:lnTo>
                    <a:pt x="648" y="1142"/>
                  </a:lnTo>
                  <a:lnTo>
                    <a:pt x="650" y="1140"/>
                  </a:lnTo>
                  <a:lnTo>
                    <a:pt x="666" y="1128"/>
                  </a:lnTo>
                  <a:lnTo>
                    <a:pt x="674" y="1116"/>
                  </a:lnTo>
                  <a:lnTo>
                    <a:pt x="690" y="1108"/>
                  </a:lnTo>
                  <a:lnTo>
                    <a:pt x="700" y="1102"/>
                  </a:lnTo>
                  <a:lnTo>
                    <a:pt x="712" y="1098"/>
                  </a:lnTo>
                  <a:lnTo>
                    <a:pt x="706" y="1074"/>
                  </a:lnTo>
                  <a:lnTo>
                    <a:pt x="734" y="1076"/>
                  </a:lnTo>
                  <a:lnTo>
                    <a:pt x="734" y="1078"/>
                  </a:lnTo>
                  <a:lnTo>
                    <a:pt x="748" y="1084"/>
                  </a:lnTo>
                  <a:lnTo>
                    <a:pt x="748" y="1082"/>
                  </a:lnTo>
                  <a:lnTo>
                    <a:pt x="752" y="1068"/>
                  </a:lnTo>
                  <a:lnTo>
                    <a:pt x="752" y="1064"/>
                  </a:lnTo>
                  <a:lnTo>
                    <a:pt x="754" y="1066"/>
                  </a:lnTo>
                  <a:lnTo>
                    <a:pt x="756" y="1066"/>
                  </a:lnTo>
                  <a:lnTo>
                    <a:pt x="768" y="1068"/>
                  </a:lnTo>
                  <a:lnTo>
                    <a:pt x="774" y="1068"/>
                  </a:lnTo>
                  <a:lnTo>
                    <a:pt x="786" y="1056"/>
                  </a:lnTo>
                  <a:lnTo>
                    <a:pt x="788" y="1056"/>
                  </a:lnTo>
                  <a:lnTo>
                    <a:pt x="788" y="1054"/>
                  </a:lnTo>
                  <a:lnTo>
                    <a:pt x="790" y="1054"/>
                  </a:lnTo>
                  <a:lnTo>
                    <a:pt x="806" y="1052"/>
                  </a:lnTo>
                  <a:lnTo>
                    <a:pt x="818" y="1038"/>
                  </a:lnTo>
                  <a:lnTo>
                    <a:pt x="826" y="1028"/>
                  </a:lnTo>
                  <a:lnTo>
                    <a:pt x="826" y="1016"/>
                  </a:lnTo>
                  <a:lnTo>
                    <a:pt x="828" y="1010"/>
                  </a:lnTo>
                  <a:lnTo>
                    <a:pt x="834" y="1004"/>
                  </a:lnTo>
                  <a:lnTo>
                    <a:pt x="836" y="1004"/>
                  </a:lnTo>
                  <a:lnTo>
                    <a:pt x="850" y="1006"/>
                  </a:lnTo>
                  <a:lnTo>
                    <a:pt x="858" y="1002"/>
                  </a:lnTo>
                  <a:lnTo>
                    <a:pt x="860" y="992"/>
                  </a:lnTo>
                  <a:lnTo>
                    <a:pt x="876" y="986"/>
                  </a:lnTo>
                  <a:lnTo>
                    <a:pt x="878" y="986"/>
                  </a:lnTo>
                  <a:lnTo>
                    <a:pt x="898" y="988"/>
                  </a:lnTo>
                  <a:lnTo>
                    <a:pt x="914" y="984"/>
                  </a:lnTo>
                  <a:lnTo>
                    <a:pt x="922" y="976"/>
                  </a:lnTo>
                  <a:lnTo>
                    <a:pt x="930" y="962"/>
                  </a:lnTo>
                  <a:lnTo>
                    <a:pt x="918" y="950"/>
                  </a:lnTo>
                  <a:lnTo>
                    <a:pt x="918" y="948"/>
                  </a:lnTo>
                  <a:lnTo>
                    <a:pt x="914" y="940"/>
                  </a:lnTo>
                  <a:lnTo>
                    <a:pt x="912" y="924"/>
                  </a:lnTo>
                  <a:lnTo>
                    <a:pt x="918" y="912"/>
                  </a:lnTo>
                  <a:lnTo>
                    <a:pt x="920" y="904"/>
                  </a:lnTo>
                  <a:lnTo>
                    <a:pt x="928" y="896"/>
                  </a:lnTo>
                  <a:lnTo>
                    <a:pt x="936" y="878"/>
                  </a:lnTo>
                  <a:lnTo>
                    <a:pt x="936" y="876"/>
                  </a:lnTo>
                  <a:lnTo>
                    <a:pt x="938" y="876"/>
                  </a:lnTo>
                  <a:lnTo>
                    <a:pt x="946" y="864"/>
                  </a:lnTo>
                  <a:lnTo>
                    <a:pt x="958" y="840"/>
                  </a:lnTo>
                  <a:lnTo>
                    <a:pt x="968" y="856"/>
                  </a:lnTo>
                  <a:lnTo>
                    <a:pt x="970" y="856"/>
                  </a:lnTo>
                  <a:lnTo>
                    <a:pt x="970" y="858"/>
                  </a:lnTo>
                  <a:lnTo>
                    <a:pt x="974" y="874"/>
                  </a:lnTo>
                  <a:lnTo>
                    <a:pt x="976" y="890"/>
                  </a:lnTo>
                  <a:lnTo>
                    <a:pt x="986" y="896"/>
                  </a:lnTo>
                  <a:lnTo>
                    <a:pt x="988" y="896"/>
                  </a:lnTo>
                  <a:lnTo>
                    <a:pt x="990" y="896"/>
                  </a:lnTo>
                  <a:lnTo>
                    <a:pt x="992" y="896"/>
                  </a:lnTo>
                  <a:lnTo>
                    <a:pt x="1002" y="880"/>
                  </a:lnTo>
                  <a:lnTo>
                    <a:pt x="1006" y="864"/>
                  </a:lnTo>
                  <a:lnTo>
                    <a:pt x="1010" y="864"/>
                  </a:lnTo>
                  <a:lnTo>
                    <a:pt x="1012" y="864"/>
                  </a:lnTo>
                  <a:lnTo>
                    <a:pt x="1034" y="872"/>
                  </a:lnTo>
                  <a:lnTo>
                    <a:pt x="1046" y="864"/>
                  </a:lnTo>
                  <a:lnTo>
                    <a:pt x="1048" y="864"/>
                  </a:lnTo>
                  <a:lnTo>
                    <a:pt x="1060" y="862"/>
                  </a:lnTo>
                  <a:lnTo>
                    <a:pt x="1068" y="848"/>
                  </a:lnTo>
                  <a:lnTo>
                    <a:pt x="1068" y="832"/>
                  </a:lnTo>
                  <a:lnTo>
                    <a:pt x="1074" y="806"/>
                  </a:lnTo>
                  <a:lnTo>
                    <a:pt x="1074" y="808"/>
                  </a:lnTo>
                  <a:lnTo>
                    <a:pt x="1078" y="808"/>
                  </a:lnTo>
                  <a:lnTo>
                    <a:pt x="1094" y="812"/>
                  </a:lnTo>
                  <a:lnTo>
                    <a:pt x="1102" y="796"/>
                  </a:lnTo>
                  <a:lnTo>
                    <a:pt x="1104" y="796"/>
                  </a:lnTo>
                  <a:lnTo>
                    <a:pt x="1106" y="796"/>
                  </a:lnTo>
                  <a:lnTo>
                    <a:pt x="1122" y="796"/>
                  </a:lnTo>
                  <a:lnTo>
                    <a:pt x="1124" y="796"/>
                  </a:lnTo>
                  <a:lnTo>
                    <a:pt x="1126" y="796"/>
                  </a:lnTo>
                  <a:lnTo>
                    <a:pt x="1134" y="808"/>
                  </a:lnTo>
                  <a:lnTo>
                    <a:pt x="1134" y="810"/>
                  </a:lnTo>
                  <a:lnTo>
                    <a:pt x="1134" y="812"/>
                  </a:lnTo>
                  <a:lnTo>
                    <a:pt x="1136" y="828"/>
                  </a:lnTo>
                  <a:lnTo>
                    <a:pt x="1144" y="834"/>
                  </a:lnTo>
                  <a:lnTo>
                    <a:pt x="1154" y="824"/>
                  </a:lnTo>
                  <a:lnTo>
                    <a:pt x="1158" y="828"/>
                  </a:lnTo>
                  <a:lnTo>
                    <a:pt x="1162" y="834"/>
                  </a:lnTo>
                  <a:lnTo>
                    <a:pt x="1162" y="840"/>
                  </a:lnTo>
                  <a:lnTo>
                    <a:pt x="1162" y="854"/>
                  </a:lnTo>
                  <a:lnTo>
                    <a:pt x="1158" y="868"/>
                  </a:lnTo>
                  <a:lnTo>
                    <a:pt x="1162" y="876"/>
                  </a:lnTo>
                  <a:lnTo>
                    <a:pt x="1170" y="884"/>
                  </a:lnTo>
                  <a:lnTo>
                    <a:pt x="1202" y="888"/>
                  </a:lnTo>
                  <a:lnTo>
                    <a:pt x="1204" y="890"/>
                  </a:lnTo>
                  <a:lnTo>
                    <a:pt x="1206" y="890"/>
                  </a:lnTo>
                  <a:lnTo>
                    <a:pt x="1208" y="892"/>
                  </a:lnTo>
                  <a:lnTo>
                    <a:pt x="1218" y="880"/>
                  </a:lnTo>
                  <a:lnTo>
                    <a:pt x="1226" y="872"/>
                  </a:lnTo>
                  <a:lnTo>
                    <a:pt x="1222" y="860"/>
                  </a:lnTo>
                  <a:lnTo>
                    <a:pt x="1214" y="808"/>
                  </a:lnTo>
                  <a:lnTo>
                    <a:pt x="1238" y="820"/>
                  </a:lnTo>
                  <a:lnTo>
                    <a:pt x="1250" y="832"/>
                  </a:lnTo>
                  <a:lnTo>
                    <a:pt x="1256" y="838"/>
                  </a:lnTo>
                  <a:lnTo>
                    <a:pt x="1266" y="832"/>
                  </a:lnTo>
                  <a:lnTo>
                    <a:pt x="1298" y="796"/>
                  </a:lnTo>
                  <a:lnTo>
                    <a:pt x="1300" y="796"/>
                  </a:lnTo>
                  <a:lnTo>
                    <a:pt x="1312" y="786"/>
                  </a:lnTo>
                  <a:lnTo>
                    <a:pt x="1326" y="768"/>
                  </a:lnTo>
                  <a:lnTo>
                    <a:pt x="1326" y="766"/>
                  </a:lnTo>
                  <a:lnTo>
                    <a:pt x="1344" y="770"/>
                  </a:lnTo>
                  <a:lnTo>
                    <a:pt x="1354" y="770"/>
                  </a:lnTo>
                  <a:lnTo>
                    <a:pt x="1354" y="762"/>
                  </a:lnTo>
                  <a:lnTo>
                    <a:pt x="1356" y="756"/>
                  </a:lnTo>
                  <a:lnTo>
                    <a:pt x="1370" y="740"/>
                  </a:lnTo>
                  <a:lnTo>
                    <a:pt x="1374" y="736"/>
                  </a:lnTo>
                  <a:lnTo>
                    <a:pt x="1390" y="742"/>
                  </a:lnTo>
                  <a:lnTo>
                    <a:pt x="1408" y="740"/>
                  </a:lnTo>
                  <a:lnTo>
                    <a:pt x="1422" y="726"/>
                  </a:lnTo>
                  <a:lnTo>
                    <a:pt x="1428" y="714"/>
                  </a:lnTo>
                  <a:lnTo>
                    <a:pt x="1424" y="708"/>
                  </a:lnTo>
                  <a:lnTo>
                    <a:pt x="1412" y="714"/>
                  </a:lnTo>
                  <a:lnTo>
                    <a:pt x="1412" y="712"/>
                  </a:lnTo>
                  <a:lnTo>
                    <a:pt x="1410" y="712"/>
                  </a:lnTo>
                  <a:lnTo>
                    <a:pt x="1396" y="700"/>
                  </a:lnTo>
                  <a:lnTo>
                    <a:pt x="1396" y="698"/>
                  </a:lnTo>
                  <a:lnTo>
                    <a:pt x="1402" y="676"/>
                  </a:lnTo>
                  <a:lnTo>
                    <a:pt x="1402" y="660"/>
                  </a:lnTo>
                  <a:lnTo>
                    <a:pt x="1398" y="648"/>
                  </a:lnTo>
                  <a:lnTo>
                    <a:pt x="1388" y="644"/>
                  </a:lnTo>
                  <a:lnTo>
                    <a:pt x="1388" y="642"/>
                  </a:lnTo>
                  <a:lnTo>
                    <a:pt x="1386" y="642"/>
                  </a:lnTo>
                  <a:lnTo>
                    <a:pt x="1386" y="640"/>
                  </a:lnTo>
                  <a:lnTo>
                    <a:pt x="1376" y="622"/>
                  </a:lnTo>
                  <a:lnTo>
                    <a:pt x="1374" y="620"/>
                  </a:lnTo>
                  <a:lnTo>
                    <a:pt x="1362" y="636"/>
                  </a:lnTo>
                  <a:lnTo>
                    <a:pt x="1348" y="644"/>
                  </a:lnTo>
                  <a:lnTo>
                    <a:pt x="1344" y="646"/>
                  </a:lnTo>
                  <a:lnTo>
                    <a:pt x="1344" y="644"/>
                  </a:lnTo>
                  <a:lnTo>
                    <a:pt x="1342" y="644"/>
                  </a:lnTo>
                  <a:lnTo>
                    <a:pt x="1328" y="630"/>
                  </a:lnTo>
                  <a:lnTo>
                    <a:pt x="1328" y="628"/>
                  </a:lnTo>
                  <a:lnTo>
                    <a:pt x="1318" y="606"/>
                  </a:lnTo>
                  <a:lnTo>
                    <a:pt x="1314" y="590"/>
                  </a:lnTo>
                  <a:lnTo>
                    <a:pt x="1314" y="588"/>
                  </a:lnTo>
                  <a:lnTo>
                    <a:pt x="1314" y="564"/>
                  </a:lnTo>
                  <a:lnTo>
                    <a:pt x="1312" y="550"/>
                  </a:lnTo>
                  <a:lnTo>
                    <a:pt x="1300" y="546"/>
                  </a:lnTo>
                  <a:lnTo>
                    <a:pt x="1274" y="526"/>
                  </a:lnTo>
                  <a:lnTo>
                    <a:pt x="1276" y="524"/>
                  </a:lnTo>
                  <a:lnTo>
                    <a:pt x="1288" y="510"/>
                  </a:lnTo>
                  <a:lnTo>
                    <a:pt x="1288" y="508"/>
                  </a:lnTo>
                  <a:lnTo>
                    <a:pt x="1290" y="508"/>
                  </a:lnTo>
                  <a:lnTo>
                    <a:pt x="1302" y="508"/>
                  </a:lnTo>
                  <a:lnTo>
                    <a:pt x="1304" y="508"/>
                  </a:lnTo>
                  <a:lnTo>
                    <a:pt x="1310" y="510"/>
                  </a:lnTo>
                  <a:lnTo>
                    <a:pt x="1314" y="514"/>
                  </a:lnTo>
                  <a:lnTo>
                    <a:pt x="1326" y="522"/>
                  </a:lnTo>
                  <a:lnTo>
                    <a:pt x="1338" y="512"/>
                  </a:lnTo>
                  <a:lnTo>
                    <a:pt x="1346" y="500"/>
                  </a:lnTo>
                  <a:lnTo>
                    <a:pt x="1346" y="490"/>
                  </a:lnTo>
                  <a:lnTo>
                    <a:pt x="1344" y="464"/>
                  </a:lnTo>
                  <a:lnTo>
                    <a:pt x="1342" y="454"/>
                  </a:lnTo>
                  <a:lnTo>
                    <a:pt x="1324" y="452"/>
                  </a:lnTo>
                  <a:lnTo>
                    <a:pt x="1324" y="440"/>
                  </a:lnTo>
                  <a:lnTo>
                    <a:pt x="1308" y="420"/>
                  </a:lnTo>
                  <a:lnTo>
                    <a:pt x="1306" y="420"/>
                  </a:lnTo>
                  <a:lnTo>
                    <a:pt x="1298" y="406"/>
                  </a:lnTo>
                  <a:lnTo>
                    <a:pt x="1298" y="404"/>
                  </a:lnTo>
                  <a:lnTo>
                    <a:pt x="1298" y="402"/>
                  </a:lnTo>
                  <a:lnTo>
                    <a:pt x="1314" y="380"/>
                  </a:lnTo>
                  <a:lnTo>
                    <a:pt x="1314" y="378"/>
                  </a:lnTo>
                  <a:lnTo>
                    <a:pt x="1316" y="378"/>
                  </a:lnTo>
                  <a:lnTo>
                    <a:pt x="1316" y="376"/>
                  </a:lnTo>
                  <a:lnTo>
                    <a:pt x="1318" y="376"/>
                  </a:lnTo>
                  <a:lnTo>
                    <a:pt x="1324" y="376"/>
                  </a:lnTo>
                  <a:lnTo>
                    <a:pt x="1334" y="368"/>
                  </a:lnTo>
                  <a:lnTo>
                    <a:pt x="1344" y="336"/>
                  </a:lnTo>
                  <a:lnTo>
                    <a:pt x="1358" y="322"/>
                  </a:lnTo>
                  <a:lnTo>
                    <a:pt x="1358" y="320"/>
                  </a:lnTo>
                  <a:lnTo>
                    <a:pt x="1374" y="316"/>
                  </a:lnTo>
                  <a:lnTo>
                    <a:pt x="1374" y="318"/>
                  </a:lnTo>
                  <a:lnTo>
                    <a:pt x="1382" y="326"/>
                  </a:lnTo>
                  <a:lnTo>
                    <a:pt x="1386" y="328"/>
                  </a:lnTo>
                  <a:lnTo>
                    <a:pt x="1392" y="302"/>
                  </a:lnTo>
                  <a:lnTo>
                    <a:pt x="1386" y="284"/>
                  </a:lnTo>
                  <a:lnTo>
                    <a:pt x="1386" y="282"/>
                  </a:lnTo>
                  <a:lnTo>
                    <a:pt x="1388" y="262"/>
                  </a:lnTo>
                  <a:lnTo>
                    <a:pt x="1388" y="260"/>
                  </a:lnTo>
                  <a:lnTo>
                    <a:pt x="1398" y="250"/>
                  </a:lnTo>
                  <a:lnTo>
                    <a:pt x="1404" y="240"/>
                  </a:lnTo>
                  <a:lnTo>
                    <a:pt x="1404" y="230"/>
                  </a:lnTo>
                  <a:lnTo>
                    <a:pt x="1402" y="220"/>
                  </a:lnTo>
                  <a:lnTo>
                    <a:pt x="1398" y="204"/>
                  </a:lnTo>
                  <a:lnTo>
                    <a:pt x="1398" y="186"/>
                  </a:lnTo>
                  <a:lnTo>
                    <a:pt x="1398" y="184"/>
                  </a:lnTo>
                  <a:lnTo>
                    <a:pt x="1402" y="168"/>
                  </a:lnTo>
                  <a:lnTo>
                    <a:pt x="1398" y="158"/>
                  </a:lnTo>
                  <a:lnTo>
                    <a:pt x="1396" y="152"/>
                  </a:lnTo>
                  <a:lnTo>
                    <a:pt x="1398" y="128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3">
                <a:solidFill>
                  <a:srgbClr val="FFFFFF"/>
                </a:solidFill>
              </a:endParaRPr>
            </a:p>
          </p:txBody>
        </p:sp>
        <p:sp>
          <p:nvSpPr>
            <p:cNvPr id="217" name="甘肃"/>
            <p:cNvSpPr>
              <a:spLocks/>
            </p:cNvSpPr>
            <p:nvPr/>
          </p:nvSpPr>
          <p:spPr bwMode="auto">
            <a:xfrm>
              <a:off x="4320062" y="2254030"/>
              <a:ext cx="2092261" cy="1771447"/>
            </a:xfrm>
            <a:custGeom>
              <a:avLst/>
              <a:gdLst>
                <a:gd name="T0" fmla="*/ 2147483646 w 912"/>
                <a:gd name="T1" fmla="*/ 2147483646 h 772"/>
                <a:gd name="T2" fmla="*/ 2147483646 w 912"/>
                <a:gd name="T3" fmla="*/ 2147483646 h 772"/>
                <a:gd name="T4" fmla="*/ 2147483646 w 912"/>
                <a:gd name="T5" fmla="*/ 2147483646 h 772"/>
                <a:gd name="T6" fmla="*/ 2147483646 w 912"/>
                <a:gd name="T7" fmla="*/ 2147483646 h 772"/>
                <a:gd name="T8" fmla="*/ 2147483646 w 912"/>
                <a:gd name="T9" fmla="*/ 2147483646 h 772"/>
                <a:gd name="T10" fmla="*/ 2147483646 w 912"/>
                <a:gd name="T11" fmla="*/ 2147483646 h 772"/>
                <a:gd name="T12" fmla="*/ 2147483646 w 912"/>
                <a:gd name="T13" fmla="*/ 2147483646 h 772"/>
                <a:gd name="T14" fmla="*/ 2147483646 w 912"/>
                <a:gd name="T15" fmla="*/ 2147483646 h 772"/>
                <a:gd name="T16" fmla="*/ 2147483646 w 912"/>
                <a:gd name="T17" fmla="*/ 2147483646 h 772"/>
                <a:gd name="T18" fmla="*/ 2147483646 w 912"/>
                <a:gd name="T19" fmla="*/ 2147483646 h 772"/>
                <a:gd name="T20" fmla="*/ 2147483646 w 912"/>
                <a:gd name="T21" fmla="*/ 2147483646 h 772"/>
                <a:gd name="T22" fmla="*/ 2147483646 w 912"/>
                <a:gd name="T23" fmla="*/ 2147483646 h 772"/>
                <a:gd name="T24" fmla="*/ 2147483646 w 912"/>
                <a:gd name="T25" fmla="*/ 2147483646 h 772"/>
                <a:gd name="T26" fmla="*/ 2147483646 w 912"/>
                <a:gd name="T27" fmla="*/ 2147483646 h 772"/>
                <a:gd name="T28" fmla="*/ 2147483646 w 912"/>
                <a:gd name="T29" fmla="*/ 2147483646 h 772"/>
                <a:gd name="T30" fmla="*/ 2147483646 w 912"/>
                <a:gd name="T31" fmla="*/ 2147483646 h 772"/>
                <a:gd name="T32" fmla="*/ 2147483646 w 912"/>
                <a:gd name="T33" fmla="*/ 2147483646 h 772"/>
                <a:gd name="T34" fmla="*/ 2147483646 w 912"/>
                <a:gd name="T35" fmla="*/ 2147483646 h 772"/>
                <a:gd name="T36" fmla="*/ 2147483646 w 912"/>
                <a:gd name="T37" fmla="*/ 2147483646 h 772"/>
                <a:gd name="T38" fmla="*/ 2147483646 w 912"/>
                <a:gd name="T39" fmla="*/ 2147483646 h 772"/>
                <a:gd name="T40" fmla="*/ 2147483646 w 912"/>
                <a:gd name="T41" fmla="*/ 2147483646 h 772"/>
                <a:gd name="T42" fmla="*/ 2147483646 w 912"/>
                <a:gd name="T43" fmla="*/ 2147483646 h 772"/>
                <a:gd name="T44" fmla="*/ 2147483646 w 912"/>
                <a:gd name="T45" fmla="*/ 2147483646 h 772"/>
                <a:gd name="T46" fmla="*/ 2147483646 w 912"/>
                <a:gd name="T47" fmla="*/ 2147483646 h 772"/>
                <a:gd name="T48" fmla="*/ 2147483646 w 912"/>
                <a:gd name="T49" fmla="*/ 2147483646 h 772"/>
                <a:gd name="T50" fmla="*/ 2147483646 w 912"/>
                <a:gd name="T51" fmla="*/ 2147483646 h 772"/>
                <a:gd name="T52" fmla="*/ 2147483646 w 912"/>
                <a:gd name="T53" fmla="*/ 2147483646 h 772"/>
                <a:gd name="T54" fmla="*/ 2147483646 w 912"/>
                <a:gd name="T55" fmla="*/ 2147483646 h 772"/>
                <a:gd name="T56" fmla="*/ 2147483646 w 912"/>
                <a:gd name="T57" fmla="*/ 2147483646 h 772"/>
                <a:gd name="T58" fmla="*/ 2147483646 w 912"/>
                <a:gd name="T59" fmla="*/ 2147483646 h 772"/>
                <a:gd name="T60" fmla="*/ 2147483646 w 912"/>
                <a:gd name="T61" fmla="*/ 2147483646 h 772"/>
                <a:gd name="T62" fmla="*/ 2147483646 w 912"/>
                <a:gd name="T63" fmla="*/ 2147483646 h 772"/>
                <a:gd name="T64" fmla="*/ 2147483646 w 912"/>
                <a:gd name="T65" fmla="*/ 2147483646 h 772"/>
                <a:gd name="T66" fmla="*/ 2147483646 w 912"/>
                <a:gd name="T67" fmla="*/ 2147483646 h 772"/>
                <a:gd name="T68" fmla="*/ 2147483646 w 912"/>
                <a:gd name="T69" fmla="*/ 2147483646 h 772"/>
                <a:gd name="T70" fmla="*/ 2147483646 w 912"/>
                <a:gd name="T71" fmla="*/ 2147483646 h 772"/>
                <a:gd name="T72" fmla="*/ 2147483646 w 912"/>
                <a:gd name="T73" fmla="*/ 2147483646 h 772"/>
                <a:gd name="T74" fmla="*/ 2147483646 w 912"/>
                <a:gd name="T75" fmla="*/ 2147483646 h 772"/>
                <a:gd name="T76" fmla="*/ 2147483646 w 912"/>
                <a:gd name="T77" fmla="*/ 2147483646 h 772"/>
                <a:gd name="T78" fmla="*/ 2147483646 w 912"/>
                <a:gd name="T79" fmla="*/ 2147483646 h 772"/>
                <a:gd name="T80" fmla="*/ 2147483646 w 912"/>
                <a:gd name="T81" fmla="*/ 2147483646 h 772"/>
                <a:gd name="T82" fmla="*/ 2147483646 w 912"/>
                <a:gd name="T83" fmla="*/ 2147483646 h 772"/>
                <a:gd name="T84" fmla="*/ 2147483646 w 912"/>
                <a:gd name="T85" fmla="*/ 2147483646 h 772"/>
                <a:gd name="T86" fmla="*/ 2147483646 w 912"/>
                <a:gd name="T87" fmla="*/ 2147483646 h 772"/>
                <a:gd name="T88" fmla="*/ 2147483646 w 912"/>
                <a:gd name="T89" fmla="*/ 2147483646 h 772"/>
                <a:gd name="T90" fmla="*/ 2147483646 w 912"/>
                <a:gd name="T91" fmla="*/ 2147483646 h 772"/>
                <a:gd name="T92" fmla="*/ 2147483646 w 912"/>
                <a:gd name="T93" fmla="*/ 2147483646 h 772"/>
                <a:gd name="T94" fmla="*/ 2147483646 w 912"/>
                <a:gd name="T95" fmla="*/ 2147483646 h 772"/>
                <a:gd name="T96" fmla="*/ 2147483646 w 912"/>
                <a:gd name="T97" fmla="*/ 2147483646 h 772"/>
                <a:gd name="T98" fmla="*/ 2147483646 w 912"/>
                <a:gd name="T99" fmla="*/ 2147483646 h 772"/>
                <a:gd name="T100" fmla="*/ 2147483646 w 912"/>
                <a:gd name="T101" fmla="*/ 2147483646 h 772"/>
                <a:gd name="T102" fmla="*/ 2147483646 w 912"/>
                <a:gd name="T103" fmla="*/ 2147483646 h 772"/>
                <a:gd name="T104" fmla="*/ 2147483646 w 912"/>
                <a:gd name="T105" fmla="*/ 2147483646 h 772"/>
                <a:gd name="T106" fmla="*/ 2147483646 w 912"/>
                <a:gd name="T107" fmla="*/ 2147483646 h 772"/>
                <a:gd name="T108" fmla="*/ 2147483646 w 912"/>
                <a:gd name="T109" fmla="*/ 2147483646 h 772"/>
                <a:gd name="T110" fmla="*/ 2147483646 w 912"/>
                <a:gd name="T111" fmla="*/ 2147483646 h 77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912" h="772">
                  <a:moveTo>
                    <a:pt x="542" y="280"/>
                  </a:moveTo>
                  <a:lnTo>
                    <a:pt x="530" y="280"/>
                  </a:lnTo>
                  <a:lnTo>
                    <a:pt x="526" y="288"/>
                  </a:lnTo>
                  <a:lnTo>
                    <a:pt x="532" y="296"/>
                  </a:lnTo>
                  <a:lnTo>
                    <a:pt x="536" y="308"/>
                  </a:lnTo>
                  <a:lnTo>
                    <a:pt x="536" y="310"/>
                  </a:lnTo>
                  <a:lnTo>
                    <a:pt x="536" y="312"/>
                  </a:lnTo>
                  <a:lnTo>
                    <a:pt x="518" y="320"/>
                  </a:lnTo>
                  <a:lnTo>
                    <a:pt x="516" y="320"/>
                  </a:lnTo>
                  <a:lnTo>
                    <a:pt x="506" y="320"/>
                  </a:lnTo>
                  <a:lnTo>
                    <a:pt x="500" y="316"/>
                  </a:lnTo>
                  <a:lnTo>
                    <a:pt x="494" y="314"/>
                  </a:lnTo>
                  <a:lnTo>
                    <a:pt x="492" y="310"/>
                  </a:lnTo>
                  <a:lnTo>
                    <a:pt x="488" y="300"/>
                  </a:lnTo>
                  <a:lnTo>
                    <a:pt x="464" y="296"/>
                  </a:lnTo>
                  <a:lnTo>
                    <a:pt x="456" y="264"/>
                  </a:lnTo>
                  <a:lnTo>
                    <a:pt x="450" y="262"/>
                  </a:lnTo>
                  <a:lnTo>
                    <a:pt x="446" y="258"/>
                  </a:lnTo>
                  <a:lnTo>
                    <a:pt x="444" y="256"/>
                  </a:lnTo>
                  <a:lnTo>
                    <a:pt x="440" y="250"/>
                  </a:lnTo>
                  <a:lnTo>
                    <a:pt x="432" y="248"/>
                  </a:lnTo>
                  <a:lnTo>
                    <a:pt x="424" y="242"/>
                  </a:lnTo>
                  <a:lnTo>
                    <a:pt x="416" y="232"/>
                  </a:lnTo>
                  <a:lnTo>
                    <a:pt x="406" y="228"/>
                  </a:lnTo>
                  <a:lnTo>
                    <a:pt x="392" y="214"/>
                  </a:lnTo>
                  <a:lnTo>
                    <a:pt x="390" y="204"/>
                  </a:lnTo>
                  <a:lnTo>
                    <a:pt x="390" y="202"/>
                  </a:lnTo>
                  <a:lnTo>
                    <a:pt x="416" y="168"/>
                  </a:lnTo>
                  <a:lnTo>
                    <a:pt x="416" y="164"/>
                  </a:lnTo>
                  <a:lnTo>
                    <a:pt x="416" y="162"/>
                  </a:lnTo>
                  <a:lnTo>
                    <a:pt x="412" y="152"/>
                  </a:lnTo>
                  <a:lnTo>
                    <a:pt x="398" y="156"/>
                  </a:lnTo>
                  <a:lnTo>
                    <a:pt x="396" y="156"/>
                  </a:lnTo>
                  <a:lnTo>
                    <a:pt x="396" y="158"/>
                  </a:lnTo>
                  <a:lnTo>
                    <a:pt x="360" y="160"/>
                  </a:lnTo>
                  <a:lnTo>
                    <a:pt x="348" y="164"/>
                  </a:lnTo>
                  <a:lnTo>
                    <a:pt x="342" y="168"/>
                  </a:lnTo>
                  <a:lnTo>
                    <a:pt x="340" y="172"/>
                  </a:lnTo>
                  <a:lnTo>
                    <a:pt x="334" y="178"/>
                  </a:lnTo>
                  <a:lnTo>
                    <a:pt x="330" y="178"/>
                  </a:lnTo>
                  <a:lnTo>
                    <a:pt x="324" y="178"/>
                  </a:lnTo>
                  <a:lnTo>
                    <a:pt x="324" y="176"/>
                  </a:lnTo>
                  <a:lnTo>
                    <a:pt x="312" y="168"/>
                  </a:lnTo>
                  <a:lnTo>
                    <a:pt x="312" y="148"/>
                  </a:lnTo>
                  <a:lnTo>
                    <a:pt x="304" y="142"/>
                  </a:lnTo>
                  <a:lnTo>
                    <a:pt x="300" y="134"/>
                  </a:lnTo>
                  <a:lnTo>
                    <a:pt x="296" y="116"/>
                  </a:lnTo>
                  <a:lnTo>
                    <a:pt x="288" y="108"/>
                  </a:lnTo>
                  <a:lnTo>
                    <a:pt x="280" y="100"/>
                  </a:lnTo>
                  <a:lnTo>
                    <a:pt x="276" y="98"/>
                  </a:lnTo>
                  <a:lnTo>
                    <a:pt x="290" y="80"/>
                  </a:lnTo>
                  <a:lnTo>
                    <a:pt x="292" y="68"/>
                  </a:lnTo>
                  <a:lnTo>
                    <a:pt x="276" y="48"/>
                  </a:lnTo>
                  <a:lnTo>
                    <a:pt x="268" y="32"/>
                  </a:lnTo>
                  <a:lnTo>
                    <a:pt x="268" y="24"/>
                  </a:lnTo>
                  <a:lnTo>
                    <a:pt x="256" y="16"/>
                  </a:lnTo>
                  <a:lnTo>
                    <a:pt x="256" y="14"/>
                  </a:lnTo>
                  <a:lnTo>
                    <a:pt x="246" y="2"/>
                  </a:lnTo>
                  <a:lnTo>
                    <a:pt x="232" y="0"/>
                  </a:lnTo>
                  <a:lnTo>
                    <a:pt x="216" y="4"/>
                  </a:lnTo>
                  <a:lnTo>
                    <a:pt x="212" y="8"/>
                  </a:lnTo>
                  <a:lnTo>
                    <a:pt x="210" y="30"/>
                  </a:lnTo>
                  <a:lnTo>
                    <a:pt x="210" y="56"/>
                  </a:lnTo>
                  <a:lnTo>
                    <a:pt x="208" y="56"/>
                  </a:lnTo>
                  <a:lnTo>
                    <a:pt x="192" y="62"/>
                  </a:lnTo>
                  <a:lnTo>
                    <a:pt x="178" y="64"/>
                  </a:lnTo>
                  <a:lnTo>
                    <a:pt x="168" y="70"/>
                  </a:lnTo>
                  <a:lnTo>
                    <a:pt x="154" y="74"/>
                  </a:lnTo>
                  <a:lnTo>
                    <a:pt x="152" y="76"/>
                  </a:lnTo>
                  <a:lnTo>
                    <a:pt x="124" y="68"/>
                  </a:lnTo>
                  <a:lnTo>
                    <a:pt x="114" y="80"/>
                  </a:lnTo>
                  <a:lnTo>
                    <a:pt x="108" y="86"/>
                  </a:lnTo>
                  <a:lnTo>
                    <a:pt x="98" y="88"/>
                  </a:lnTo>
                  <a:lnTo>
                    <a:pt x="82" y="102"/>
                  </a:lnTo>
                  <a:lnTo>
                    <a:pt x="72" y="116"/>
                  </a:lnTo>
                  <a:lnTo>
                    <a:pt x="72" y="118"/>
                  </a:lnTo>
                  <a:lnTo>
                    <a:pt x="66" y="128"/>
                  </a:lnTo>
                  <a:lnTo>
                    <a:pt x="60" y="132"/>
                  </a:lnTo>
                  <a:lnTo>
                    <a:pt x="50" y="144"/>
                  </a:lnTo>
                  <a:lnTo>
                    <a:pt x="50" y="146"/>
                  </a:lnTo>
                  <a:lnTo>
                    <a:pt x="44" y="150"/>
                  </a:lnTo>
                  <a:lnTo>
                    <a:pt x="32" y="152"/>
                  </a:lnTo>
                  <a:lnTo>
                    <a:pt x="12" y="152"/>
                  </a:lnTo>
                  <a:lnTo>
                    <a:pt x="8" y="158"/>
                  </a:lnTo>
                  <a:lnTo>
                    <a:pt x="0" y="172"/>
                  </a:lnTo>
                  <a:lnTo>
                    <a:pt x="4" y="184"/>
                  </a:lnTo>
                  <a:lnTo>
                    <a:pt x="2" y="216"/>
                  </a:lnTo>
                  <a:lnTo>
                    <a:pt x="8" y="224"/>
                  </a:lnTo>
                  <a:lnTo>
                    <a:pt x="8" y="226"/>
                  </a:lnTo>
                  <a:lnTo>
                    <a:pt x="10" y="232"/>
                  </a:lnTo>
                  <a:lnTo>
                    <a:pt x="22" y="232"/>
                  </a:lnTo>
                  <a:lnTo>
                    <a:pt x="40" y="236"/>
                  </a:lnTo>
                  <a:lnTo>
                    <a:pt x="66" y="238"/>
                  </a:lnTo>
                  <a:lnTo>
                    <a:pt x="76" y="236"/>
                  </a:lnTo>
                  <a:lnTo>
                    <a:pt x="78" y="236"/>
                  </a:lnTo>
                  <a:lnTo>
                    <a:pt x="80" y="236"/>
                  </a:lnTo>
                  <a:lnTo>
                    <a:pt x="100" y="244"/>
                  </a:lnTo>
                  <a:lnTo>
                    <a:pt x="102" y="244"/>
                  </a:lnTo>
                  <a:lnTo>
                    <a:pt x="112" y="254"/>
                  </a:lnTo>
                  <a:lnTo>
                    <a:pt x="136" y="262"/>
                  </a:lnTo>
                  <a:lnTo>
                    <a:pt x="138" y="262"/>
                  </a:lnTo>
                  <a:lnTo>
                    <a:pt x="154" y="272"/>
                  </a:lnTo>
                  <a:lnTo>
                    <a:pt x="192" y="308"/>
                  </a:lnTo>
                  <a:lnTo>
                    <a:pt x="210" y="316"/>
                  </a:lnTo>
                  <a:lnTo>
                    <a:pt x="218" y="312"/>
                  </a:lnTo>
                  <a:lnTo>
                    <a:pt x="224" y="300"/>
                  </a:lnTo>
                  <a:lnTo>
                    <a:pt x="220" y="278"/>
                  </a:lnTo>
                  <a:lnTo>
                    <a:pt x="222" y="274"/>
                  </a:lnTo>
                  <a:lnTo>
                    <a:pt x="224" y="270"/>
                  </a:lnTo>
                  <a:lnTo>
                    <a:pt x="236" y="264"/>
                  </a:lnTo>
                  <a:lnTo>
                    <a:pt x="236" y="262"/>
                  </a:lnTo>
                  <a:lnTo>
                    <a:pt x="286" y="292"/>
                  </a:lnTo>
                  <a:lnTo>
                    <a:pt x="292" y="290"/>
                  </a:lnTo>
                  <a:lnTo>
                    <a:pt x="302" y="284"/>
                  </a:lnTo>
                  <a:lnTo>
                    <a:pt x="304" y="284"/>
                  </a:lnTo>
                  <a:lnTo>
                    <a:pt x="310" y="284"/>
                  </a:lnTo>
                  <a:lnTo>
                    <a:pt x="320" y="276"/>
                  </a:lnTo>
                  <a:lnTo>
                    <a:pt x="322" y="276"/>
                  </a:lnTo>
                  <a:lnTo>
                    <a:pt x="324" y="276"/>
                  </a:lnTo>
                  <a:lnTo>
                    <a:pt x="352" y="296"/>
                  </a:lnTo>
                  <a:lnTo>
                    <a:pt x="354" y="298"/>
                  </a:lnTo>
                  <a:lnTo>
                    <a:pt x="372" y="312"/>
                  </a:lnTo>
                  <a:lnTo>
                    <a:pt x="380" y="320"/>
                  </a:lnTo>
                  <a:lnTo>
                    <a:pt x="388" y="330"/>
                  </a:lnTo>
                  <a:lnTo>
                    <a:pt x="398" y="340"/>
                  </a:lnTo>
                  <a:lnTo>
                    <a:pt x="404" y="338"/>
                  </a:lnTo>
                  <a:lnTo>
                    <a:pt x="412" y="324"/>
                  </a:lnTo>
                  <a:lnTo>
                    <a:pt x="430" y="336"/>
                  </a:lnTo>
                  <a:lnTo>
                    <a:pt x="432" y="336"/>
                  </a:lnTo>
                  <a:lnTo>
                    <a:pt x="444" y="352"/>
                  </a:lnTo>
                  <a:lnTo>
                    <a:pt x="480" y="380"/>
                  </a:lnTo>
                  <a:lnTo>
                    <a:pt x="492" y="392"/>
                  </a:lnTo>
                  <a:lnTo>
                    <a:pt x="522" y="382"/>
                  </a:lnTo>
                  <a:lnTo>
                    <a:pt x="524" y="406"/>
                  </a:lnTo>
                  <a:lnTo>
                    <a:pt x="538" y="420"/>
                  </a:lnTo>
                  <a:lnTo>
                    <a:pt x="548" y="436"/>
                  </a:lnTo>
                  <a:lnTo>
                    <a:pt x="548" y="438"/>
                  </a:lnTo>
                  <a:lnTo>
                    <a:pt x="548" y="440"/>
                  </a:lnTo>
                  <a:lnTo>
                    <a:pt x="560" y="494"/>
                  </a:lnTo>
                  <a:lnTo>
                    <a:pt x="572" y="516"/>
                  </a:lnTo>
                  <a:lnTo>
                    <a:pt x="556" y="558"/>
                  </a:lnTo>
                  <a:lnTo>
                    <a:pt x="556" y="560"/>
                  </a:lnTo>
                  <a:lnTo>
                    <a:pt x="544" y="564"/>
                  </a:lnTo>
                  <a:lnTo>
                    <a:pt x="544" y="576"/>
                  </a:lnTo>
                  <a:lnTo>
                    <a:pt x="542" y="576"/>
                  </a:lnTo>
                  <a:lnTo>
                    <a:pt x="528" y="598"/>
                  </a:lnTo>
                  <a:lnTo>
                    <a:pt x="508" y="600"/>
                  </a:lnTo>
                  <a:lnTo>
                    <a:pt x="488" y="616"/>
                  </a:lnTo>
                  <a:lnTo>
                    <a:pt x="494" y="620"/>
                  </a:lnTo>
                  <a:lnTo>
                    <a:pt x="500" y="622"/>
                  </a:lnTo>
                  <a:lnTo>
                    <a:pt x="504" y="626"/>
                  </a:lnTo>
                  <a:lnTo>
                    <a:pt x="508" y="630"/>
                  </a:lnTo>
                  <a:lnTo>
                    <a:pt x="508" y="634"/>
                  </a:lnTo>
                  <a:lnTo>
                    <a:pt x="504" y="642"/>
                  </a:lnTo>
                  <a:lnTo>
                    <a:pt x="504" y="644"/>
                  </a:lnTo>
                  <a:lnTo>
                    <a:pt x="492" y="656"/>
                  </a:lnTo>
                  <a:lnTo>
                    <a:pt x="490" y="656"/>
                  </a:lnTo>
                  <a:lnTo>
                    <a:pt x="490" y="658"/>
                  </a:lnTo>
                  <a:lnTo>
                    <a:pt x="488" y="658"/>
                  </a:lnTo>
                  <a:lnTo>
                    <a:pt x="450" y="652"/>
                  </a:lnTo>
                  <a:lnTo>
                    <a:pt x="448" y="666"/>
                  </a:lnTo>
                  <a:lnTo>
                    <a:pt x="452" y="696"/>
                  </a:lnTo>
                  <a:lnTo>
                    <a:pt x="484" y="708"/>
                  </a:lnTo>
                  <a:lnTo>
                    <a:pt x="484" y="710"/>
                  </a:lnTo>
                  <a:lnTo>
                    <a:pt x="496" y="706"/>
                  </a:lnTo>
                  <a:lnTo>
                    <a:pt x="498" y="706"/>
                  </a:lnTo>
                  <a:lnTo>
                    <a:pt x="500" y="704"/>
                  </a:lnTo>
                  <a:lnTo>
                    <a:pt x="500" y="706"/>
                  </a:lnTo>
                  <a:lnTo>
                    <a:pt x="510" y="712"/>
                  </a:lnTo>
                  <a:lnTo>
                    <a:pt x="524" y="712"/>
                  </a:lnTo>
                  <a:lnTo>
                    <a:pt x="528" y="710"/>
                  </a:lnTo>
                  <a:lnTo>
                    <a:pt x="524" y="696"/>
                  </a:lnTo>
                  <a:lnTo>
                    <a:pt x="520" y="680"/>
                  </a:lnTo>
                  <a:lnTo>
                    <a:pt x="520" y="678"/>
                  </a:lnTo>
                  <a:lnTo>
                    <a:pt x="520" y="676"/>
                  </a:lnTo>
                  <a:lnTo>
                    <a:pt x="526" y="670"/>
                  </a:lnTo>
                  <a:lnTo>
                    <a:pt x="528" y="668"/>
                  </a:lnTo>
                  <a:lnTo>
                    <a:pt x="536" y="656"/>
                  </a:lnTo>
                  <a:lnTo>
                    <a:pt x="538" y="654"/>
                  </a:lnTo>
                  <a:lnTo>
                    <a:pt x="552" y="644"/>
                  </a:lnTo>
                  <a:lnTo>
                    <a:pt x="552" y="642"/>
                  </a:lnTo>
                  <a:lnTo>
                    <a:pt x="554" y="642"/>
                  </a:lnTo>
                  <a:lnTo>
                    <a:pt x="572" y="640"/>
                  </a:lnTo>
                  <a:lnTo>
                    <a:pt x="572" y="644"/>
                  </a:lnTo>
                  <a:lnTo>
                    <a:pt x="572" y="656"/>
                  </a:lnTo>
                  <a:lnTo>
                    <a:pt x="576" y="664"/>
                  </a:lnTo>
                  <a:lnTo>
                    <a:pt x="580" y="674"/>
                  </a:lnTo>
                  <a:lnTo>
                    <a:pt x="596" y="684"/>
                  </a:lnTo>
                  <a:lnTo>
                    <a:pt x="640" y="688"/>
                  </a:lnTo>
                  <a:lnTo>
                    <a:pt x="642" y="688"/>
                  </a:lnTo>
                  <a:lnTo>
                    <a:pt x="644" y="688"/>
                  </a:lnTo>
                  <a:lnTo>
                    <a:pt x="644" y="690"/>
                  </a:lnTo>
                  <a:lnTo>
                    <a:pt x="644" y="692"/>
                  </a:lnTo>
                  <a:lnTo>
                    <a:pt x="644" y="706"/>
                  </a:lnTo>
                  <a:lnTo>
                    <a:pt x="656" y="720"/>
                  </a:lnTo>
                  <a:lnTo>
                    <a:pt x="666" y="724"/>
                  </a:lnTo>
                  <a:lnTo>
                    <a:pt x="668" y="724"/>
                  </a:lnTo>
                  <a:lnTo>
                    <a:pt x="668" y="726"/>
                  </a:lnTo>
                  <a:lnTo>
                    <a:pt x="668" y="732"/>
                  </a:lnTo>
                  <a:lnTo>
                    <a:pt x="668" y="740"/>
                  </a:lnTo>
                  <a:lnTo>
                    <a:pt x="664" y="756"/>
                  </a:lnTo>
                  <a:lnTo>
                    <a:pt x="670" y="760"/>
                  </a:lnTo>
                  <a:lnTo>
                    <a:pt x="678" y="760"/>
                  </a:lnTo>
                  <a:lnTo>
                    <a:pt x="684" y="762"/>
                  </a:lnTo>
                  <a:lnTo>
                    <a:pt x="688" y="764"/>
                  </a:lnTo>
                  <a:lnTo>
                    <a:pt x="706" y="772"/>
                  </a:lnTo>
                  <a:lnTo>
                    <a:pt x="716" y="764"/>
                  </a:lnTo>
                  <a:lnTo>
                    <a:pt x="728" y="750"/>
                  </a:lnTo>
                  <a:lnTo>
                    <a:pt x="730" y="744"/>
                  </a:lnTo>
                  <a:lnTo>
                    <a:pt x="732" y="742"/>
                  </a:lnTo>
                  <a:lnTo>
                    <a:pt x="734" y="740"/>
                  </a:lnTo>
                  <a:lnTo>
                    <a:pt x="730" y="722"/>
                  </a:lnTo>
                  <a:lnTo>
                    <a:pt x="728" y="714"/>
                  </a:lnTo>
                  <a:lnTo>
                    <a:pt x="728" y="712"/>
                  </a:lnTo>
                  <a:lnTo>
                    <a:pt x="728" y="710"/>
                  </a:lnTo>
                  <a:lnTo>
                    <a:pt x="736" y="700"/>
                  </a:lnTo>
                  <a:lnTo>
                    <a:pt x="748" y="690"/>
                  </a:lnTo>
                  <a:lnTo>
                    <a:pt x="750" y="690"/>
                  </a:lnTo>
                  <a:lnTo>
                    <a:pt x="776" y="690"/>
                  </a:lnTo>
                  <a:lnTo>
                    <a:pt x="780" y="688"/>
                  </a:lnTo>
                  <a:lnTo>
                    <a:pt x="780" y="676"/>
                  </a:lnTo>
                  <a:lnTo>
                    <a:pt x="776" y="664"/>
                  </a:lnTo>
                  <a:lnTo>
                    <a:pt x="766" y="648"/>
                  </a:lnTo>
                  <a:lnTo>
                    <a:pt x="766" y="628"/>
                  </a:lnTo>
                  <a:lnTo>
                    <a:pt x="766" y="626"/>
                  </a:lnTo>
                  <a:lnTo>
                    <a:pt x="770" y="614"/>
                  </a:lnTo>
                  <a:lnTo>
                    <a:pt x="772" y="614"/>
                  </a:lnTo>
                  <a:lnTo>
                    <a:pt x="792" y="582"/>
                  </a:lnTo>
                  <a:lnTo>
                    <a:pt x="794" y="582"/>
                  </a:lnTo>
                  <a:lnTo>
                    <a:pt x="796" y="580"/>
                  </a:lnTo>
                  <a:lnTo>
                    <a:pt x="800" y="580"/>
                  </a:lnTo>
                  <a:lnTo>
                    <a:pt x="808" y="582"/>
                  </a:lnTo>
                  <a:lnTo>
                    <a:pt x="828" y="592"/>
                  </a:lnTo>
                  <a:lnTo>
                    <a:pt x="840" y="596"/>
                  </a:lnTo>
                  <a:lnTo>
                    <a:pt x="840" y="590"/>
                  </a:lnTo>
                  <a:lnTo>
                    <a:pt x="838" y="588"/>
                  </a:lnTo>
                  <a:lnTo>
                    <a:pt x="838" y="586"/>
                  </a:lnTo>
                  <a:lnTo>
                    <a:pt x="840" y="580"/>
                  </a:lnTo>
                  <a:lnTo>
                    <a:pt x="846" y="572"/>
                  </a:lnTo>
                  <a:lnTo>
                    <a:pt x="860" y="562"/>
                  </a:lnTo>
                  <a:lnTo>
                    <a:pt x="860" y="560"/>
                  </a:lnTo>
                  <a:lnTo>
                    <a:pt x="876" y="556"/>
                  </a:lnTo>
                  <a:lnTo>
                    <a:pt x="890" y="556"/>
                  </a:lnTo>
                  <a:lnTo>
                    <a:pt x="892" y="556"/>
                  </a:lnTo>
                  <a:lnTo>
                    <a:pt x="900" y="556"/>
                  </a:lnTo>
                  <a:lnTo>
                    <a:pt x="904" y="536"/>
                  </a:lnTo>
                  <a:lnTo>
                    <a:pt x="904" y="524"/>
                  </a:lnTo>
                  <a:lnTo>
                    <a:pt x="906" y="512"/>
                  </a:lnTo>
                  <a:lnTo>
                    <a:pt x="906" y="510"/>
                  </a:lnTo>
                  <a:lnTo>
                    <a:pt x="908" y="508"/>
                  </a:lnTo>
                  <a:lnTo>
                    <a:pt x="912" y="496"/>
                  </a:lnTo>
                  <a:lnTo>
                    <a:pt x="906" y="488"/>
                  </a:lnTo>
                  <a:lnTo>
                    <a:pt x="896" y="480"/>
                  </a:lnTo>
                  <a:lnTo>
                    <a:pt x="876" y="476"/>
                  </a:lnTo>
                  <a:lnTo>
                    <a:pt x="868" y="472"/>
                  </a:lnTo>
                  <a:lnTo>
                    <a:pt x="852" y="460"/>
                  </a:lnTo>
                  <a:lnTo>
                    <a:pt x="840" y="456"/>
                  </a:lnTo>
                  <a:lnTo>
                    <a:pt x="840" y="454"/>
                  </a:lnTo>
                  <a:lnTo>
                    <a:pt x="824" y="436"/>
                  </a:lnTo>
                  <a:lnTo>
                    <a:pt x="812" y="436"/>
                  </a:lnTo>
                  <a:lnTo>
                    <a:pt x="810" y="436"/>
                  </a:lnTo>
                  <a:lnTo>
                    <a:pt x="798" y="430"/>
                  </a:lnTo>
                  <a:lnTo>
                    <a:pt x="790" y="440"/>
                  </a:lnTo>
                  <a:lnTo>
                    <a:pt x="788" y="476"/>
                  </a:lnTo>
                  <a:lnTo>
                    <a:pt x="792" y="492"/>
                  </a:lnTo>
                  <a:lnTo>
                    <a:pt x="796" y="492"/>
                  </a:lnTo>
                  <a:lnTo>
                    <a:pt x="798" y="492"/>
                  </a:lnTo>
                  <a:lnTo>
                    <a:pt x="808" y="496"/>
                  </a:lnTo>
                  <a:lnTo>
                    <a:pt x="814" y="510"/>
                  </a:lnTo>
                  <a:lnTo>
                    <a:pt x="816" y="510"/>
                  </a:lnTo>
                  <a:lnTo>
                    <a:pt x="816" y="512"/>
                  </a:lnTo>
                  <a:lnTo>
                    <a:pt x="812" y="536"/>
                  </a:lnTo>
                  <a:lnTo>
                    <a:pt x="812" y="538"/>
                  </a:lnTo>
                  <a:lnTo>
                    <a:pt x="812" y="540"/>
                  </a:lnTo>
                  <a:lnTo>
                    <a:pt x="800" y="546"/>
                  </a:lnTo>
                  <a:lnTo>
                    <a:pt x="798" y="548"/>
                  </a:lnTo>
                  <a:lnTo>
                    <a:pt x="798" y="546"/>
                  </a:lnTo>
                  <a:lnTo>
                    <a:pt x="796" y="546"/>
                  </a:lnTo>
                  <a:lnTo>
                    <a:pt x="792" y="544"/>
                  </a:lnTo>
                  <a:lnTo>
                    <a:pt x="778" y="550"/>
                  </a:lnTo>
                  <a:lnTo>
                    <a:pt x="778" y="552"/>
                  </a:lnTo>
                  <a:lnTo>
                    <a:pt x="780" y="552"/>
                  </a:lnTo>
                  <a:lnTo>
                    <a:pt x="782" y="574"/>
                  </a:lnTo>
                  <a:lnTo>
                    <a:pt x="780" y="578"/>
                  </a:lnTo>
                  <a:lnTo>
                    <a:pt x="776" y="580"/>
                  </a:lnTo>
                  <a:lnTo>
                    <a:pt x="768" y="580"/>
                  </a:lnTo>
                  <a:lnTo>
                    <a:pt x="762" y="578"/>
                  </a:lnTo>
                  <a:lnTo>
                    <a:pt x="758" y="576"/>
                  </a:lnTo>
                  <a:lnTo>
                    <a:pt x="748" y="568"/>
                  </a:lnTo>
                  <a:lnTo>
                    <a:pt x="746" y="568"/>
                  </a:lnTo>
                  <a:lnTo>
                    <a:pt x="746" y="566"/>
                  </a:lnTo>
                  <a:lnTo>
                    <a:pt x="740" y="552"/>
                  </a:lnTo>
                  <a:lnTo>
                    <a:pt x="736" y="550"/>
                  </a:lnTo>
                  <a:lnTo>
                    <a:pt x="728" y="546"/>
                  </a:lnTo>
                  <a:lnTo>
                    <a:pt x="726" y="546"/>
                  </a:lnTo>
                  <a:lnTo>
                    <a:pt x="714" y="538"/>
                  </a:lnTo>
                  <a:lnTo>
                    <a:pt x="712" y="538"/>
                  </a:lnTo>
                  <a:lnTo>
                    <a:pt x="712" y="536"/>
                  </a:lnTo>
                  <a:lnTo>
                    <a:pt x="710" y="524"/>
                  </a:lnTo>
                  <a:lnTo>
                    <a:pt x="712" y="512"/>
                  </a:lnTo>
                  <a:lnTo>
                    <a:pt x="716" y="506"/>
                  </a:lnTo>
                  <a:lnTo>
                    <a:pt x="716" y="502"/>
                  </a:lnTo>
                  <a:lnTo>
                    <a:pt x="712" y="488"/>
                  </a:lnTo>
                  <a:lnTo>
                    <a:pt x="700" y="478"/>
                  </a:lnTo>
                  <a:lnTo>
                    <a:pt x="700" y="476"/>
                  </a:lnTo>
                  <a:lnTo>
                    <a:pt x="698" y="444"/>
                  </a:lnTo>
                  <a:lnTo>
                    <a:pt x="690" y="436"/>
                  </a:lnTo>
                  <a:lnTo>
                    <a:pt x="688" y="436"/>
                  </a:lnTo>
                  <a:lnTo>
                    <a:pt x="688" y="434"/>
                  </a:lnTo>
                  <a:lnTo>
                    <a:pt x="682" y="420"/>
                  </a:lnTo>
                  <a:lnTo>
                    <a:pt x="652" y="416"/>
                  </a:lnTo>
                  <a:lnTo>
                    <a:pt x="644" y="410"/>
                  </a:lnTo>
                  <a:lnTo>
                    <a:pt x="638" y="402"/>
                  </a:lnTo>
                  <a:lnTo>
                    <a:pt x="624" y="402"/>
                  </a:lnTo>
                  <a:lnTo>
                    <a:pt x="618" y="398"/>
                  </a:lnTo>
                  <a:lnTo>
                    <a:pt x="610" y="392"/>
                  </a:lnTo>
                  <a:lnTo>
                    <a:pt x="608" y="390"/>
                  </a:lnTo>
                  <a:lnTo>
                    <a:pt x="604" y="384"/>
                  </a:lnTo>
                  <a:lnTo>
                    <a:pt x="598" y="376"/>
                  </a:lnTo>
                  <a:lnTo>
                    <a:pt x="596" y="362"/>
                  </a:lnTo>
                  <a:lnTo>
                    <a:pt x="596" y="360"/>
                  </a:lnTo>
                  <a:lnTo>
                    <a:pt x="600" y="336"/>
                  </a:lnTo>
                  <a:lnTo>
                    <a:pt x="604" y="324"/>
                  </a:lnTo>
                  <a:lnTo>
                    <a:pt x="606" y="324"/>
                  </a:lnTo>
                  <a:lnTo>
                    <a:pt x="636" y="310"/>
                  </a:lnTo>
                  <a:lnTo>
                    <a:pt x="648" y="296"/>
                  </a:lnTo>
                  <a:lnTo>
                    <a:pt x="650" y="284"/>
                  </a:lnTo>
                  <a:lnTo>
                    <a:pt x="648" y="276"/>
                  </a:lnTo>
                  <a:lnTo>
                    <a:pt x="644" y="262"/>
                  </a:lnTo>
                  <a:lnTo>
                    <a:pt x="640" y="254"/>
                  </a:lnTo>
                  <a:lnTo>
                    <a:pt x="634" y="256"/>
                  </a:lnTo>
                  <a:lnTo>
                    <a:pt x="624" y="254"/>
                  </a:lnTo>
                  <a:lnTo>
                    <a:pt x="616" y="260"/>
                  </a:lnTo>
                  <a:lnTo>
                    <a:pt x="606" y="272"/>
                  </a:lnTo>
                  <a:lnTo>
                    <a:pt x="592" y="286"/>
                  </a:lnTo>
                  <a:lnTo>
                    <a:pt x="590" y="286"/>
                  </a:lnTo>
                  <a:lnTo>
                    <a:pt x="578" y="290"/>
                  </a:lnTo>
                  <a:lnTo>
                    <a:pt x="568" y="288"/>
                  </a:lnTo>
                  <a:lnTo>
                    <a:pt x="542" y="28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3">
                <a:solidFill>
                  <a:srgbClr val="FFFFFF"/>
                </a:solidFill>
              </a:endParaRPr>
            </a:p>
          </p:txBody>
        </p:sp>
        <p:sp>
          <p:nvSpPr>
            <p:cNvPr id="218" name="宁夏"/>
            <p:cNvSpPr>
              <a:spLocks/>
            </p:cNvSpPr>
            <p:nvPr/>
          </p:nvSpPr>
          <p:spPr bwMode="auto">
            <a:xfrm>
              <a:off x="5806564" y="2869751"/>
              <a:ext cx="422439" cy="697421"/>
            </a:xfrm>
            <a:custGeom>
              <a:avLst/>
              <a:gdLst>
                <a:gd name="T0" fmla="*/ 2147483646 w 184"/>
                <a:gd name="T1" fmla="*/ 2147483646 h 304"/>
                <a:gd name="T2" fmla="*/ 2147483646 w 184"/>
                <a:gd name="T3" fmla="*/ 2147483646 h 304"/>
                <a:gd name="T4" fmla="*/ 2147483646 w 184"/>
                <a:gd name="T5" fmla="*/ 2147483646 h 304"/>
                <a:gd name="T6" fmla="*/ 2147483646 w 184"/>
                <a:gd name="T7" fmla="*/ 2147483646 h 304"/>
                <a:gd name="T8" fmla="*/ 2147483646 w 184"/>
                <a:gd name="T9" fmla="*/ 2147483646 h 304"/>
                <a:gd name="T10" fmla="*/ 2147483646 w 184"/>
                <a:gd name="T11" fmla="*/ 2147483646 h 304"/>
                <a:gd name="T12" fmla="*/ 2147483646 w 184"/>
                <a:gd name="T13" fmla="*/ 2147483646 h 304"/>
                <a:gd name="T14" fmla="*/ 2147483646 w 184"/>
                <a:gd name="T15" fmla="*/ 2147483646 h 304"/>
                <a:gd name="T16" fmla="*/ 2147483646 w 184"/>
                <a:gd name="T17" fmla="*/ 2147483646 h 304"/>
                <a:gd name="T18" fmla="*/ 2147483646 w 184"/>
                <a:gd name="T19" fmla="*/ 2147483646 h 304"/>
                <a:gd name="T20" fmla="*/ 2147483646 w 184"/>
                <a:gd name="T21" fmla="*/ 2147483646 h 304"/>
                <a:gd name="T22" fmla="*/ 2147483646 w 184"/>
                <a:gd name="T23" fmla="*/ 2147483646 h 304"/>
                <a:gd name="T24" fmla="*/ 2147483646 w 184"/>
                <a:gd name="T25" fmla="*/ 2147483646 h 304"/>
                <a:gd name="T26" fmla="*/ 2147483646 w 184"/>
                <a:gd name="T27" fmla="*/ 2147483646 h 304"/>
                <a:gd name="T28" fmla="*/ 2147483646 w 184"/>
                <a:gd name="T29" fmla="*/ 2147483646 h 304"/>
                <a:gd name="T30" fmla="*/ 2147483646 w 184"/>
                <a:gd name="T31" fmla="*/ 2147483646 h 304"/>
                <a:gd name="T32" fmla="*/ 2147483646 w 184"/>
                <a:gd name="T33" fmla="*/ 2147483646 h 304"/>
                <a:gd name="T34" fmla="*/ 2147483646 w 184"/>
                <a:gd name="T35" fmla="*/ 2147483646 h 304"/>
                <a:gd name="T36" fmla="*/ 2147483646 w 184"/>
                <a:gd name="T37" fmla="*/ 2147483646 h 304"/>
                <a:gd name="T38" fmla="*/ 2147483646 w 184"/>
                <a:gd name="T39" fmla="*/ 2147483646 h 304"/>
                <a:gd name="T40" fmla="*/ 2147483646 w 184"/>
                <a:gd name="T41" fmla="*/ 2147483646 h 304"/>
                <a:gd name="T42" fmla="*/ 2147483646 w 184"/>
                <a:gd name="T43" fmla="*/ 2147483646 h 304"/>
                <a:gd name="T44" fmla="*/ 2147483646 w 184"/>
                <a:gd name="T45" fmla="*/ 2147483646 h 304"/>
                <a:gd name="T46" fmla="*/ 2147483646 w 184"/>
                <a:gd name="T47" fmla="*/ 2147483646 h 304"/>
                <a:gd name="T48" fmla="*/ 2147483646 w 184"/>
                <a:gd name="T49" fmla="*/ 2147483646 h 304"/>
                <a:gd name="T50" fmla="*/ 2147483646 w 184"/>
                <a:gd name="T51" fmla="*/ 2147483646 h 304"/>
                <a:gd name="T52" fmla="*/ 2147483646 w 184"/>
                <a:gd name="T53" fmla="*/ 2147483646 h 304"/>
                <a:gd name="T54" fmla="*/ 2147483646 w 184"/>
                <a:gd name="T55" fmla="*/ 2147483646 h 304"/>
                <a:gd name="T56" fmla="*/ 2147483646 w 184"/>
                <a:gd name="T57" fmla="*/ 2147483646 h 304"/>
                <a:gd name="T58" fmla="*/ 2147483646 w 184"/>
                <a:gd name="T59" fmla="*/ 2147483646 h 304"/>
                <a:gd name="T60" fmla="*/ 2147483646 w 184"/>
                <a:gd name="T61" fmla="*/ 2147483646 h 304"/>
                <a:gd name="T62" fmla="*/ 2147483646 w 184"/>
                <a:gd name="T63" fmla="*/ 2147483646 h 304"/>
                <a:gd name="T64" fmla="*/ 2147483646 w 184"/>
                <a:gd name="T65" fmla="*/ 2147483646 h 304"/>
                <a:gd name="T66" fmla="*/ 2147483646 w 184"/>
                <a:gd name="T67" fmla="*/ 2147483646 h 304"/>
                <a:gd name="T68" fmla="*/ 2147483646 w 184"/>
                <a:gd name="T69" fmla="*/ 2147483646 h 304"/>
                <a:gd name="T70" fmla="*/ 2147483646 w 184"/>
                <a:gd name="T71" fmla="*/ 2147483646 h 304"/>
                <a:gd name="T72" fmla="*/ 2147483646 w 184"/>
                <a:gd name="T73" fmla="*/ 2147483646 h 304"/>
                <a:gd name="T74" fmla="*/ 2147483646 w 184"/>
                <a:gd name="T75" fmla="*/ 2147483646 h 304"/>
                <a:gd name="T76" fmla="*/ 2147483646 w 184"/>
                <a:gd name="T77" fmla="*/ 2147483646 h 304"/>
                <a:gd name="T78" fmla="*/ 2147483646 w 184"/>
                <a:gd name="T79" fmla="*/ 2147483646 h 304"/>
                <a:gd name="T80" fmla="*/ 2147483646 w 184"/>
                <a:gd name="T81" fmla="*/ 2147483646 h 304"/>
                <a:gd name="T82" fmla="*/ 2147483646 w 184"/>
                <a:gd name="T83" fmla="*/ 2147483646 h 304"/>
                <a:gd name="T84" fmla="*/ 2147483646 w 184"/>
                <a:gd name="T85" fmla="*/ 2147483646 h 304"/>
                <a:gd name="T86" fmla="*/ 2147483646 w 184"/>
                <a:gd name="T87" fmla="*/ 2147483646 h 304"/>
                <a:gd name="T88" fmla="*/ 2147483646 w 184"/>
                <a:gd name="T89" fmla="*/ 2147483646 h 304"/>
                <a:gd name="T90" fmla="*/ 2147483646 w 184"/>
                <a:gd name="T91" fmla="*/ 2147483646 h 304"/>
                <a:gd name="T92" fmla="*/ 2147483646 w 184"/>
                <a:gd name="T93" fmla="*/ 2147483646 h 304"/>
                <a:gd name="T94" fmla="*/ 2147483646 w 184"/>
                <a:gd name="T95" fmla="*/ 2147483646 h 304"/>
                <a:gd name="T96" fmla="*/ 2147483646 w 184"/>
                <a:gd name="T97" fmla="*/ 2147483646 h 304"/>
                <a:gd name="T98" fmla="*/ 2147483646 w 184"/>
                <a:gd name="T99" fmla="*/ 0 h 30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184" h="304">
                  <a:moveTo>
                    <a:pt x="108" y="18"/>
                  </a:moveTo>
                  <a:lnTo>
                    <a:pt x="92" y="58"/>
                  </a:lnTo>
                  <a:lnTo>
                    <a:pt x="92" y="84"/>
                  </a:lnTo>
                  <a:lnTo>
                    <a:pt x="92" y="86"/>
                  </a:lnTo>
                  <a:lnTo>
                    <a:pt x="84" y="100"/>
                  </a:lnTo>
                  <a:lnTo>
                    <a:pt x="84" y="108"/>
                  </a:lnTo>
                  <a:lnTo>
                    <a:pt x="84" y="112"/>
                  </a:lnTo>
                  <a:lnTo>
                    <a:pt x="82" y="116"/>
                  </a:lnTo>
                  <a:lnTo>
                    <a:pt x="80" y="120"/>
                  </a:lnTo>
                  <a:lnTo>
                    <a:pt x="76" y="122"/>
                  </a:lnTo>
                  <a:lnTo>
                    <a:pt x="76" y="124"/>
                  </a:lnTo>
                  <a:lnTo>
                    <a:pt x="74" y="124"/>
                  </a:lnTo>
                  <a:lnTo>
                    <a:pt x="74" y="122"/>
                  </a:lnTo>
                  <a:lnTo>
                    <a:pt x="54" y="120"/>
                  </a:lnTo>
                  <a:lnTo>
                    <a:pt x="44" y="130"/>
                  </a:lnTo>
                  <a:lnTo>
                    <a:pt x="12" y="134"/>
                  </a:lnTo>
                  <a:lnTo>
                    <a:pt x="0" y="134"/>
                  </a:lnTo>
                  <a:lnTo>
                    <a:pt x="8" y="140"/>
                  </a:lnTo>
                  <a:lnTo>
                    <a:pt x="36" y="144"/>
                  </a:lnTo>
                  <a:lnTo>
                    <a:pt x="38" y="144"/>
                  </a:lnTo>
                  <a:lnTo>
                    <a:pt x="40" y="144"/>
                  </a:lnTo>
                  <a:lnTo>
                    <a:pt x="48" y="162"/>
                  </a:lnTo>
                  <a:lnTo>
                    <a:pt x="56" y="168"/>
                  </a:lnTo>
                  <a:lnTo>
                    <a:pt x="60" y="174"/>
                  </a:lnTo>
                  <a:lnTo>
                    <a:pt x="60" y="184"/>
                  </a:lnTo>
                  <a:lnTo>
                    <a:pt x="60" y="206"/>
                  </a:lnTo>
                  <a:lnTo>
                    <a:pt x="70" y="216"/>
                  </a:lnTo>
                  <a:lnTo>
                    <a:pt x="72" y="216"/>
                  </a:lnTo>
                  <a:lnTo>
                    <a:pt x="76" y="232"/>
                  </a:lnTo>
                  <a:lnTo>
                    <a:pt x="76" y="240"/>
                  </a:lnTo>
                  <a:lnTo>
                    <a:pt x="72" y="248"/>
                  </a:lnTo>
                  <a:lnTo>
                    <a:pt x="70" y="256"/>
                  </a:lnTo>
                  <a:lnTo>
                    <a:pt x="72" y="264"/>
                  </a:lnTo>
                  <a:lnTo>
                    <a:pt x="82" y="270"/>
                  </a:lnTo>
                  <a:lnTo>
                    <a:pt x="94" y="276"/>
                  </a:lnTo>
                  <a:lnTo>
                    <a:pt x="100" y="280"/>
                  </a:lnTo>
                  <a:lnTo>
                    <a:pt x="106" y="292"/>
                  </a:lnTo>
                  <a:lnTo>
                    <a:pt x="114" y="298"/>
                  </a:lnTo>
                  <a:lnTo>
                    <a:pt x="116" y="302"/>
                  </a:lnTo>
                  <a:lnTo>
                    <a:pt x="124" y="304"/>
                  </a:lnTo>
                  <a:lnTo>
                    <a:pt x="122" y="288"/>
                  </a:lnTo>
                  <a:lnTo>
                    <a:pt x="122" y="282"/>
                  </a:lnTo>
                  <a:lnTo>
                    <a:pt x="122" y="278"/>
                  </a:lnTo>
                  <a:lnTo>
                    <a:pt x="126" y="274"/>
                  </a:lnTo>
                  <a:lnTo>
                    <a:pt x="128" y="272"/>
                  </a:lnTo>
                  <a:lnTo>
                    <a:pt x="140" y="268"/>
                  </a:lnTo>
                  <a:lnTo>
                    <a:pt x="142" y="268"/>
                  </a:lnTo>
                  <a:lnTo>
                    <a:pt x="144" y="268"/>
                  </a:lnTo>
                  <a:lnTo>
                    <a:pt x="148" y="270"/>
                  </a:lnTo>
                  <a:lnTo>
                    <a:pt x="156" y="266"/>
                  </a:lnTo>
                  <a:lnTo>
                    <a:pt x="156" y="264"/>
                  </a:lnTo>
                  <a:lnTo>
                    <a:pt x="158" y="244"/>
                  </a:lnTo>
                  <a:lnTo>
                    <a:pt x="154" y="236"/>
                  </a:lnTo>
                  <a:lnTo>
                    <a:pt x="148" y="232"/>
                  </a:lnTo>
                  <a:lnTo>
                    <a:pt x="140" y="232"/>
                  </a:lnTo>
                  <a:lnTo>
                    <a:pt x="138" y="232"/>
                  </a:lnTo>
                  <a:lnTo>
                    <a:pt x="136" y="230"/>
                  </a:lnTo>
                  <a:lnTo>
                    <a:pt x="132" y="210"/>
                  </a:lnTo>
                  <a:lnTo>
                    <a:pt x="134" y="168"/>
                  </a:lnTo>
                  <a:lnTo>
                    <a:pt x="136" y="168"/>
                  </a:lnTo>
                  <a:lnTo>
                    <a:pt x="148" y="150"/>
                  </a:lnTo>
                  <a:lnTo>
                    <a:pt x="164" y="160"/>
                  </a:lnTo>
                  <a:lnTo>
                    <a:pt x="176" y="160"/>
                  </a:lnTo>
                  <a:lnTo>
                    <a:pt x="184" y="108"/>
                  </a:lnTo>
                  <a:lnTo>
                    <a:pt x="180" y="100"/>
                  </a:lnTo>
                  <a:lnTo>
                    <a:pt x="174" y="96"/>
                  </a:lnTo>
                  <a:lnTo>
                    <a:pt x="168" y="96"/>
                  </a:lnTo>
                  <a:lnTo>
                    <a:pt x="166" y="96"/>
                  </a:lnTo>
                  <a:lnTo>
                    <a:pt x="154" y="98"/>
                  </a:lnTo>
                  <a:lnTo>
                    <a:pt x="152" y="96"/>
                  </a:lnTo>
                  <a:lnTo>
                    <a:pt x="144" y="84"/>
                  </a:lnTo>
                  <a:lnTo>
                    <a:pt x="142" y="84"/>
                  </a:lnTo>
                  <a:lnTo>
                    <a:pt x="142" y="64"/>
                  </a:lnTo>
                  <a:lnTo>
                    <a:pt x="146" y="52"/>
                  </a:lnTo>
                  <a:lnTo>
                    <a:pt x="148" y="48"/>
                  </a:lnTo>
                  <a:lnTo>
                    <a:pt x="150" y="42"/>
                  </a:lnTo>
                  <a:lnTo>
                    <a:pt x="152" y="36"/>
                  </a:lnTo>
                  <a:lnTo>
                    <a:pt x="156" y="32"/>
                  </a:lnTo>
                  <a:lnTo>
                    <a:pt x="156" y="20"/>
                  </a:lnTo>
                  <a:lnTo>
                    <a:pt x="144" y="8"/>
                  </a:lnTo>
                  <a:lnTo>
                    <a:pt x="128" y="0"/>
                  </a:lnTo>
                  <a:lnTo>
                    <a:pt x="108" y="18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3">
                <a:solidFill>
                  <a:srgbClr val="FFFFFF"/>
                </a:solidFill>
              </a:endParaRPr>
            </a:p>
          </p:txBody>
        </p:sp>
        <p:sp>
          <p:nvSpPr>
            <p:cNvPr id="219" name="新疆"/>
            <p:cNvSpPr>
              <a:spLocks/>
            </p:cNvSpPr>
            <p:nvPr/>
          </p:nvSpPr>
          <p:spPr bwMode="auto">
            <a:xfrm>
              <a:off x="1811341" y="1034539"/>
              <a:ext cx="2990938" cy="2261634"/>
            </a:xfrm>
            <a:custGeom>
              <a:avLst/>
              <a:gdLst>
                <a:gd name="T0" fmla="*/ 2147483646 w 1304"/>
                <a:gd name="T1" fmla="*/ 2147483646 h 986"/>
                <a:gd name="T2" fmla="*/ 2147483646 w 1304"/>
                <a:gd name="T3" fmla="*/ 2147483646 h 986"/>
                <a:gd name="T4" fmla="*/ 2147483646 w 1304"/>
                <a:gd name="T5" fmla="*/ 2147483646 h 986"/>
                <a:gd name="T6" fmla="*/ 2147483646 w 1304"/>
                <a:gd name="T7" fmla="*/ 2147483646 h 986"/>
                <a:gd name="T8" fmla="*/ 2147483646 w 1304"/>
                <a:gd name="T9" fmla="*/ 2147483646 h 986"/>
                <a:gd name="T10" fmla="*/ 2147483646 w 1304"/>
                <a:gd name="T11" fmla="*/ 2147483646 h 986"/>
                <a:gd name="T12" fmla="*/ 2147483646 w 1304"/>
                <a:gd name="T13" fmla="*/ 2147483646 h 986"/>
                <a:gd name="T14" fmla="*/ 2147483646 w 1304"/>
                <a:gd name="T15" fmla="*/ 2147483646 h 986"/>
                <a:gd name="T16" fmla="*/ 2147483646 w 1304"/>
                <a:gd name="T17" fmla="*/ 2147483646 h 986"/>
                <a:gd name="T18" fmla="*/ 2147483646 w 1304"/>
                <a:gd name="T19" fmla="*/ 2147483646 h 986"/>
                <a:gd name="T20" fmla="*/ 2147483646 w 1304"/>
                <a:gd name="T21" fmla="*/ 2147483646 h 986"/>
                <a:gd name="T22" fmla="*/ 2147483646 w 1304"/>
                <a:gd name="T23" fmla="*/ 2147483646 h 986"/>
                <a:gd name="T24" fmla="*/ 2147483646 w 1304"/>
                <a:gd name="T25" fmla="*/ 2147483646 h 986"/>
                <a:gd name="T26" fmla="*/ 2147483646 w 1304"/>
                <a:gd name="T27" fmla="*/ 2147483646 h 986"/>
                <a:gd name="T28" fmla="*/ 2147483646 w 1304"/>
                <a:gd name="T29" fmla="*/ 2147483646 h 986"/>
                <a:gd name="T30" fmla="*/ 2147483646 w 1304"/>
                <a:gd name="T31" fmla="*/ 2147483646 h 986"/>
                <a:gd name="T32" fmla="*/ 2147483646 w 1304"/>
                <a:gd name="T33" fmla="*/ 2147483646 h 986"/>
                <a:gd name="T34" fmla="*/ 2147483646 w 1304"/>
                <a:gd name="T35" fmla="*/ 2147483646 h 986"/>
                <a:gd name="T36" fmla="*/ 2147483646 w 1304"/>
                <a:gd name="T37" fmla="*/ 2147483646 h 986"/>
                <a:gd name="T38" fmla="*/ 2147483646 w 1304"/>
                <a:gd name="T39" fmla="*/ 2147483646 h 986"/>
                <a:gd name="T40" fmla="*/ 2147483646 w 1304"/>
                <a:gd name="T41" fmla="*/ 2147483646 h 986"/>
                <a:gd name="T42" fmla="*/ 2147483646 w 1304"/>
                <a:gd name="T43" fmla="*/ 2147483646 h 986"/>
                <a:gd name="T44" fmla="*/ 2147483646 w 1304"/>
                <a:gd name="T45" fmla="*/ 2147483646 h 986"/>
                <a:gd name="T46" fmla="*/ 2147483646 w 1304"/>
                <a:gd name="T47" fmla="*/ 2147483646 h 986"/>
                <a:gd name="T48" fmla="*/ 2147483646 w 1304"/>
                <a:gd name="T49" fmla="*/ 2147483646 h 986"/>
                <a:gd name="T50" fmla="*/ 2147483646 w 1304"/>
                <a:gd name="T51" fmla="*/ 2147483646 h 986"/>
                <a:gd name="T52" fmla="*/ 2147483646 w 1304"/>
                <a:gd name="T53" fmla="*/ 2147483646 h 986"/>
                <a:gd name="T54" fmla="*/ 2147483646 w 1304"/>
                <a:gd name="T55" fmla="*/ 2147483646 h 986"/>
                <a:gd name="T56" fmla="*/ 2147483646 w 1304"/>
                <a:gd name="T57" fmla="*/ 2147483646 h 986"/>
                <a:gd name="T58" fmla="*/ 2147483646 w 1304"/>
                <a:gd name="T59" fmla="*/ 2147483646 h 986"/>
                <a:gd name="T60" fmla="*/ 2147483646 w 1304"/>
                <a:gd name="T61" fmla="*/ 2147483646 h 986"/>
                <a:gd name="T62" fmla="*/ 2147483646 w 1304"/>
                <a:gd name="T63" fmla="*/ 2147483646 h 986"/>
                <a:gd name="T64" fmla="*/ 2147483646 w 1304"/>
                <a:gd name="T65" fmla="*/ 2147483646 h 986"/>
                <a:gd name="T66" fmla="*/ 2147483646 w 1304"/>
                <a:gd name="T67" fmla="*/ 2147483646 h 986"/>
                <a:gd name="T68" fmla="*/ 2147483646 w 1304"/>
                <a:gd name="T69" fmla="*/ 2147483646 h 986"/>
                <a:gd name="T70" fmla="*/ 2147483646 w 1304"/>
                <a:gd name="T71" fmla="*/ 2147483646 h 986"/>
                <a:gd name="T72" fmla="*/ 2147483646 w 1304"/>
                <a:gd name="T73" fmla="*/ 2147483646 h 986"/>
                <a:gd name="T74" fmla="*/ 2147483646 w 1304"/>
                <a:gd name="T75" fmla="*/ 2147483646 h 986"/>
                <a:gd name="T76" fmla="*/ 2147483646 w 1304"/>
                <a:gd name="T77" fmla="*/ 2147483646 h 986"/>
                <a:gd name="T78" fmla="*/ 2147483646 w 1304"/>
                <a:gd name="T79" fmla="*/ 2147483646 h 986"/>
                <a:gd name="T80" fmla="*/ 2147483646 w 1304"/>
                <a:gd name="T81" fmla="*/ 2147483646 h 986"/>
                <a:gd name="T82" fmla="*/ 2147483646 w 1304"/>
                <a:gd name="T83" fmla="*/ 2147483646 h 986"/>
                <a:gd name="T84" fmla="*/ 2147483646 w 1304"/>
                <a:gd name="T85" fmla="*/ 2147483646 h 986"/>
                <a:gd name="T86" fmla="*/ 2147483646 w 1304"/>
                <a:gd name="T87" fmla="*/ 2147483646 h 986"/>
                <a:gd name="T88" fmla="*/ 2147483646 w 1304"/>
                <a:gd name="T89" fmla="*/ 2147483646 h 986"/>
                <a:gd name="T90" fmla="*/ 2147483646 w 1304"/>
                <a:gd name="T91" fmla="*/ 2147483646 h 986"/>
                <a:gd name="T92" fmla="*/ 2147483646 w 1304"/>
                <a:gd name="T93" fmla="*/ 2147483646 h 986"/>
                <a:gd name="T94" fmla="*/ 2147483646 w 1304"/>
                <a:gd name="T95" fmla="*/ 2147483646 h 986"/>
                <a:gd name="T96" fmla="*/ 2147483646 w 1304"/>
                <a:gd name="T97" fmla="*/ 2147483646 h 986"/>
                <a:gd name="T98" fmla="*/ 2147483646 w 1304"/>
                <a:gd name="T99" fmla="*/ 2147483646 h 986"/>
                <a:gd name="T100" fmla="*/ 2147483646 w 1304"/>
                <a:gd name="T101" fmla="*/ 2147483646 h 986"/>
                <a:gd name="T102" fmla="*/ 2147483646 w 1304"/>
                <a:gd name="T103" fmla="*/ 2147483646 h 986"/>
                <a:gd name="T104" fmla="*/ 2147483646 w 1304"/>
                <a:gd name="T105" fmla="*/ 2147483646 h 986"/>
                <a:gd name="T106" fmla="*/ 2147483646 w 1304"/>
                <a:gd name="T107" fmla="*/ 2147483646 h 986"/>
                <a:gd name="T108" fmla="*/ 2147483646 w 1304"/>
                <a:gd name="T109" fmla="*/ 2147483646 h 986"/>
                <a:gd name="T110" fmla="*/ 2147483646 w 1304"/>
                <a:gd name="T111" fmla="*/ 2147483646 h 986"/>
                <a:gd name="T112" fmla="*/ 2147483646 w 1304"/>
                <a:gd name="T113" fmla="*/ 2147483646 h 986"/>
                <a:gd name="T114" fmla="*/ 2147483646 w 1304"/>
                <a:gd name="T115" fmla="*/ 2147483646 h 98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1304" h="986">
                  <a:moveTo>
                    <a:pt x="1302" y="530"/>
                  </a:moveTo>
                  <a:lnTo>
                    <a:pt x="1304" y="530"/>
                  </a:lnTo>
                  <a:lnTo>
                    <a:pt x="1304" y="528"/>
                  </a:lnTo>
                  <a:lnTo>
                    <a:pt x="1278" y="456"/>
                  </a:lnTo>
                  <a:lnTo>
                    <a:pt x="1262" y="444"/>
                  </a:lnTo>
                  <a:lnTo>
                    <a:pt x="1262" y="442"/>
                  </a:lnTo>
                  <a:lnTo>
                    <a:pt x="1258" y="412"/>
                  </a:lnTo>
                  <a:lnTo>
                    <a:pt x="1226" y="408"/>
                  </a:lnTo>
                  <a:lnTo>
                    <a:pt x="1224" y="408"/>
                  </a:lnTo>
                  <a:lnTo>
                    <a:pt x="1222" y="408"/>
                  </a:lnTo>
                  <a:lnTo>
                    <a:pt x="1222" y="406"/>
                  </a:lnTo>
                  <a:lnTo>
                    <a:pt x="1222" y="404"/>
                  </a:lnTo>
                  <a:lnTo>
                    <a:pt x="1218" y="396"/>
                  </a:lnTo>
                  <a:lnTo>
                    <a:pt x="1212" y="386"/>
                  </a:lnTo>
                  <a:lnTo>
                    <a:pt x="1202" y="378"/>
                  </a:lnTo>
                  <a:lnTo>
                    <a:pt x="1192" y="368"/>
                  </a:lnTo>
                  <a:lnTo>
                    <a:pt x="1178" y="360"/>
                  </a:lnTo>
                  <a:lnTo>
                    <a:pt x="1166" y="354"/>
                  </a:lnTo>
                  <a:lnTo>
                    <a:pt x="1152" y="346"/>
                  </a:lnTo>
                  <a:lnTo>
                    <a:pt x="1140" y="340"/>
                  </a:lnTo>
                  <a:lnTo>
                    <a:pt x="1116" y="336"/>
                  </a:lnTo>
                  <a:lnTo>
                    <a:pt x="1084" y="334"/>
                  </a:lnTo>
                  <a:lnTo>
                    <a:pt x="1042" y="332"/>
                  </a:lnTo>
                  <a:lnTo>
                    <a:pt x="1040" y="332"/>
                  </a:lnTo>
                  <a:lnTo>
                    <a:pt x="1032" y="320"/>
                  </a:lnTo>
                  <a:lnTo>
                    <a:pt x="1028" y="310"/>
                  </a:lnTo>
                  <a:lnTo>
                    <a:pt x="1026" y="300"/>
                  </a:lnTo>
                  <a:lnTo>
                    <a:pt x="1028" y="288"/>
                  </a:lnTo>
                  <a:lnTo>
                    <a:pt x="1034" y="272"/>
                  </a:lnTo>
                  <a:lnTo>
                    <a:pt x="1044" y="246"/>
                  </a:lnTo>
                  <a:lnTo>
                    <a:pt x="1058" y="214"/>
                  </a:lnTo>
                  <a:lnTo>
                    <a:pt x="1048" y="180"/>
                  </a:lnTo>
                  <a:lnTo>
                    <a:pt x="1036" y="124"/>
                  </a:lnTo>
                  <a:lnTo>
                    <a:pt x="1032" y="118"/>
                  </a:lnTo>
                  <a:lnTo>
                    <a:pt x="1024" y="112"/>
                  </a:lnTo>
                  <a:lnTo>
                    <a:pt x="1012" y="106"/>
                  </a:lnTo>
                  <a:lnTo>
                    <a:pt x="996" y="100"/>
                  </a:lnTo>
                  <a:lnTo>
                    <a:pt x="990" y="98"/>
                  </a:lnTo>
                  <a:lnTo>
                    <a:pt x="982" y="94"/>
                  </a:lnTo>
                  <a:lnTo>
                    <a:pt x="976" y="90"/>
                  </a:lnTo>
                  <a:lnTo>
                    <a:pt x="970" y="86"/>
                  </a:lnTo>
                  <a:lnTo>
                    <a:pt x="966" y="80"/>
                  </a:lnTo>
                  <a:lnTo>
                    <a:pt x="964" y="74"/>
                  </a:lnTo>
                  <a:lnTo>
                    <a:pt x="960" y="68"/>
                  </a:lnTo>
                  <a:lnTo>
                    <a:pt x="954" y="60"/>
                  </a:lnTo>
                  <a:lnTo>
                    <a:pt x="948" y="54"/>
                  </a:lnTo>
                  <a:lnTo>
                    <a:pt x="940" y="50"/>
                  </a:lnTo>
                  <a:lnTo>
                    <a:pt x="938" y="50"/>
                  </a:lnTo>
                  <a:lnTo>
                    <a:pt x="938" y="48"/>
                  </a:lnTo>
                  <a:lnTo>
                    <a:pt x="928" y="0"/>
                  </a:lnTo>
                  <a:lnTo>
                    <a:pt x="890" y="4"/>
                  </a:lnTo>
                  <a:lnTo>
                    <a:pt x="886" y="14"/>
                  </a:lnTo>
                  <a:lnTo>
                    <a:pt x="882" y="24"/>
                  </a:lnTo>
                  <a:lnTo>
                    <a:pt x="878" y="32"/>
                  </a:lnTo>
                  <a:lnTo>
                    <a:pt x="876" y="36"/>
                  </a:lnTo>
                  <a:lnTo>
                    <a:pt x="870" y="38"/>
                  </a:lnTo>
                  <a:lnTo>
                    <a:pt x="846" y="46"/>
                  </a:lnTo>
                  <a:lnTo>
                    <a:pt x="828" y="56"/>
                  </a:lnTo>
                  <a:lnTo>
                    <a:pt x="822" y="60"/>
                  </a:lnTo>
                  <a:lnTo>
                    <a:pt x="816" y="66"/>
                  </a:lnTo>
                  <a:lnTo>
                    <a:pt x="814" y="74"/>
                  </a:lnTo>
                  <a:lnTo>
                    <a:pt x="810" y="92"/>
                  </a:lnTo>
                  <a:lnTo>
                    <a:pt x="806" y="110"/>
                  </a:lnTo>
                  <a:lnTo>
                    <a:pt x="802" y="122"/>
                  </a:lnTo>
                  <a:lnTo>
                    <a:pt x="798" y="130"/>
                  </a:lnTo>
                  <a:lnTo>
                    <a:pt x="792" y="136"/>
                  </a:lnTo>
                  <a:lnTo>
                    <a:pt x="786" y="142"/>
                  </a:lnTo>
                  <a:lnTo>
                    <a:pt x="778" y="144"/>
                  </a:lnTo>
                  <a:lnTo>
                    <a:pt x="770" y="146"/>
                  </a:lnTo>
                  <a:lnTo>
                    <a:pt x="760" y="146"/>
                  </a:lnTo>
                  <a:lnTo>
                    <a:pt x="750" y="144"/>
                  </a:lnTo>
                  <a:lnTo>
                    <a:pt x="738" y="140"/>
                  </a:lnTo>
                  <a:lnTo>
                    <a:pt x="724" y="134"/>
                  </a:lnTo>
                  <a:lnTo>
                    <a:pt x="708" y="126"/>
                  </a:lnTo>
                  <a:lnTo>
                    <a:pt x="674" y="104"/>
                  </a:lnTo>
                  <a:lnTo>
                    <a:pt x="608" y="188"/>
                  </a:lnTo>
                  <a:lnTo>
                    <a:pt x="616" y="224"/>
                  </a:lnTo>
                  <a:lnTo>
                    <a:pt x="618" y="224"/>
                  </a:lnTo>
                  <a:lnTo>
                    <a:pt x="616" y="226"/>
                  </a:lnTo>
                  <a:lnTo>
                    <a:pt x="610" y="232"/>
                  </a:lnTo>
                  <a:lnTo>
                    <a:pt x="602" y="236"/>
                  </a:lnTo>
                  <a:lnTo>
                    <a:pt x="598" y="236"/>
                  </a:lnTo>
                  <a:lnTo>
                    <a:pt x="594" y="234"/>
                  </a:lnTo>
                  <a:lnTo>
                    <a:pt x="582" y="230"/>
                  </a:lnTo>
                  <a:lnTo>
                    <a:pt x="576" y="226"/>
                  </a:lnTo>
                  <a:lnTo>
                    <a:pt x="564" y="224"/>
                  </a:lnTo>
                  <a:lnTo>
                    <a:pt x="548" y="220"/>
                  </a:lnTo>
                  <a:lnTo>
                    <a:pt x="528" y="220"/>
                  </a:lnTo>
                  <a:lnTo>
                    <a:pt x="514" y="218"/>
                  </a:lnTo>
                  <a:lnTo>
                    <a:pt x="494" y="216"/>
                  </a:lnTo>
                  <a:lnTo>
                    <a:pt x="474" y="220"/>
                  </a:lnTo>
                  <a:lnTo>
                    <a:pt x="482" y="234"/>
                  </a:lnTo>
                  <a:lnTo>
                    <a:pt x="492" y="248"/>
                  </a:lnTo>
                  <a:lnTo>
                    <a:pt x="494" y="252"/>
                  </a:lnTo>
                  <a:lnTo>
                    <a:pt x="494" y="256"/>
                  </a:lnTo>
                  <a:lnTo>
                    <a:pt x="484" y="308"/>
                  </a:lnTo>
                  <a:lnTo>
                    <a:pt x="488" y="336"/>
                  </a:lnTo>
                  <a:lnTo>
                    <a:pt x="490" y="336"/>
                  </a:lnTo>
                  <a:lnTo>
                    <a:pt x="488" y="336"/>
                  </a:lnTo>
                  <a:lnTo>
                    <a:pt x="472" y="388"/>
                  </a:lnTo>
                  <a:lnTo>
                    <a:pt x="470" y="394"/>
                  </a:lnTo>
                  <a:lnTo>
                    <a:pt x="468" y="396"/>
                  </a:lnTo>
                  <a:lnTo>
                    <a:pt x="466" y="396"/>
                  </a:lnTo>
                  <a:lnTo>
                    <a:pt x="466" y="394"/>
                  </a:lnTo>
                  <a:lnTo>
                    <a:pt x="464" y="390"/>
                  </a:lnTo>
                  <a:lnTo>
                    <a:pt x="460" y="384"/>
                  </a:lnTo>
                  <a:lnTo>
                    <a:pt x="460" y="382"/>
                  </a:lnTo>
                  <a:lnTo>
                    <a:pt x="458" y="382"/>
                  </a:lnTo>
                  <a:lnTo>
                    <a:pt x="454" y="384"/>
                  </a:lnTo>
                  <a:lnTo>
                    <a:pt x="452" y="392"/>
                  </a:lnTo>
                  <a:lnTo>
                    <a:pt x="450" y="404"/>
                  </a:lnTo>
                  <a:lnTo>
                    <a:pt x="444" y="414"/>
                  </a:lnTo>
                  <a:lnTo>
                    <a:pt x="436" y="422"/>
                  </a:lnTo>
                  <a:lnTo>
                    <a:pt x="426" y="432"/>
                  </a:lnTo>
                  <a:lnTo>
                    <a:pt x="412" y="444"/>
                  </a:lnTo>
                  <a:lnTo>
                    <a:pt x="406" y="448"/>
                  </a:lnTo>
                  <a:lnTo>
                    <a:pt x="404" y="448"/>
                  </a:lnTo>
                  <a:lnTo>
                    <a:pt x="352" y="448"/>
                  </a:lnTo>
                  <a:lnTo>
                    <a:pt x="332" y="468"/>
                  </a:lnTo>
                  <a:lnTo>
                    <a:pt x="330" y="468"/>
                  </a:lnTo>
                  <a:lnTo>
                    <a:pt x="274" y="460"/>
                  </a:lnTo>
                  <a:lnTo>
                    <a:pt x="268" y="466"/>
                  </a:lnTo>
                  <a:lnTo>
                    <a:pt x="260" y="470"/>
                  </a:lnTo>
                  <a:lnTo>
                    <a:pt x="254" y="470"/>
                  </a:lnTo>
                  <a:lnTo>
                    <a:pt x="248" y="470"/>
                  </a:lnTo>
                  <a:lnTo>
                    <a:pt x="240" y="470"/>
                  </a:lnTo>
                  <a:lnTo>
                    <a:pt x="232" y="470"/>
                  </a:lnTo>
                  <a:lnTo>
                    <a:pt x="206" y="478"/>
                  </a:lnTo>
                  <a:lnTo>
                    <a:pt x="184" y="504"/>
                  </a:lnTo>
                  <a:lnTo>
                    <a:pt x="184" y="506"/>
                  </a:lnTo>
                  <a:lnTo>
                    <a:pt x="148" y="508"/>
                  </a:lnTo>
                  <a:lnTo>
                    <a:pt x="148" y="478"/>
                  </a:lnTo>
                  <a:lnTo>
                    <a:pt x="126" y="478"/>
                  </a:lnTo>
                  <a:lnTo>
                    <a:pt x="122" y="490"/>
                  </a:lnTo>
                  <a:lnTo>
                    <a:pt x="106" y="494"/>
                  </a:lnTo>
                  <a:lnTo>
                    <a:pt x="104" y="494"/>
                  </a:lnTo>
                  <a:lnTo>
                    <a:pt x="102" y="494"/>
                  </a:lnTo>
                  <a:lnTo>
                    <a:pt x="86" y="486"/>
                  </a:lnTo>
                  <a:lnTo>
                    <a:pt x="66" y="480"/>
                  </a:lnTo>
                  <a:lnTo>
                    <a:pt x="60" y="482"/>
                  </a:lnTo>
                  <a:lnTo>
                    <a:pt x="54" y="484"/>
                  </a:lnTo>
                  <a:lnTo>
                    <a:pt x="38" y="496"/>
                  </a:lnTo>
                  <a:lnTo>
                    <a:pt x="20" y="512"/>
                  </a:lnTo>
                  <a:lnTo>
                    <a:pt x="14" y="520"/>
                  </a:lnTo>
                  <a:lnTo>
                    <a:pt x="10" y="528"/>
                  </a:lnTo>
                  <a:lnTo>
                    <a:pt x="12" y="530"/>
                  </a:lnTo>
                  <a:lnTo>
                    <a:pt x="14" y="536"/>
                  </a:lnTo>
                  <a:lnTo>
                    <a:pt x="16" y="546"/>
                  </a:lnTo>
                  <a:lnTo>
                    <a:pt x="16" y="554"/>
                  </a:lnTo>
                  <a:lnTo>
                    <a:pt x="14" y="562"/>
                  </a:lnTo>
                  <a:lnTo>
                    <a:pt x="10" y="568"/>
                  </a:lnTo>
                  <a:lnTo>
                    <a:pt x="6" y="570"/>
                  </a:lnTo>
                  <a:lnTo>
                    <a:pt x="4" y="574"/>
                  </a:lnTo>
                  <a:lnTo>
                    <a:pt x="0" y="590"/>
                  </a:lnTo>
                  <a:lnTo>
                    <a:pt x="14" y="598"/>
                  </a:lnTo>
                  <a:lnTo>
                    <a:pt x="30" y="580"/>
                  </a:lnTo>
                  <a:lnTo>
                    <a:pt x="54" y="604"/>
                  </a:lnTo>
                  <a:lnTo>
                    <a:pt x="54" y="606"/>
                  </a:lnTo>
                  <a:lnTo>
                    <a:pt x="58" y="650"/>
                  </a:lnTo>
                  <a:lnTo>
                    <a:pt x="58" y="652"/>
                  </a:lnTo>
                  <a:lnTo>
                    <a:pt x="44" y="712"/>
                  </a:lnTo>
                  <a:lnTo>
                    <a:pt x="42" y="712"/>
                  </a:lnTo>
                  <a:lnTo>
                    <a:pt x="18" y="712"/>
                  </a:lnTo>
                  <a:lnTo>
                    <a:pt x="12" y="714"/>
                  </a:lnTo>
                  <a:lnTo>
                    <a:pt x="6" y="716"/>
                  </a:lnTo>
                  <a:lnTo>
                    <a:pt x="8" y="720"/>
                  </a:lnTo>
                  <a:lnTo>
                    <a:pt x="12" y="724"/>
                  </a:lnTo>
                  <a:lnTo>
                    <a:pt x="28" y="736"/>
                  </a:lnTo>
                  <a:lnTo>
                    <a:pt x="40" y="734"/>
                  </a:lnTo>
                  <a:lnTo>
                    <a:pt x="42" y="734"/>
                  </a:lnTo>
                  <a:lnTo>
                    <a:pt x="70" y="760"/>
                  </a:lnTo>
                  <a:lnTo>
                    <a:pt x="72" y="764"/>
                  </a:lnTo>
                  <a:lnTo>
                    <a:pt x="76" y="768"/>
                  </a:lnTo>
                  <a:lnTo>
                    <a:pt x="76" y="778"/>
                  </a:lnTo>
                  <a:lnTo>
                    <a:pt x="74" y="792"/>
                  </a:lnTo>
                  <a:lnTo>
                    <a:pt x="66" y="806"/>
                  </a:lnTo>
                  <a:lnTo>
                    <a:pt x="70" y="832"/>
                  </a:lnTo>
                  <a:lnTo>
                    <a:pt x="80" y="834"/>
                  </a:lnTo>
                  <a:lnTo>
                    <a:pt x="120" y="834"/>
                  </a:lnTo>
                  <a:lnTo>
                    <a:pt x="100" y="852"/>
                  </a:lnTo>
                  <a:lnTo>
                    <a:pt x="112" y="860"/>
                  </a:lnTo>
                  <a:lnTo>
                    <a:pt x="128" y="868"/>
                  </a:lnTo>
                  <a:lnTo>
                    <a:pt x="170" y="886"/>
                  </a:lnTo>
                  <a:lnTo>
                    <a:pt x="172" y="888"/>
                  </a:lnTo>
                  <a:lnTo>
                    <a:pt x="174" y="888"/>
                  </a:lnTo>
                  <a:lnTo>
                    <a:pt x="178" y="952"/>
                  </a:lnTo>
                  <a:lnTo>
                    <a:pt x="180" y="962"/>
                  </a:lnTo>
                  <a:lnTo>
                    <a:pt x="186" y="970"/>
                  </a:lnTo>
                  <a:lnTo>
                    <a:pt x="194" y="976"/>
                  </a:lnTo>
                  <a:lnTo>
                    <a:pt x="206" y="982"/>
                  </a:lnTo>
                  <a:lnTo>
                    <a:pt x="210" y="980"/>
                  </a:lnTo>
                  <a:lnTo>
                    <a:pt x="212" y="980"/>
                  </a:lnTo>
                  <a:lnTo>
                    <a:pt x="256" y="986"/>
                  </a:lnTo>
                  <a:lnTo>
                    <a:pt x="260" y="986"/>
                  </a:lnTo>
                  <a:lnTo>
                    <a:pt x="260" y="984"/>
                  </a:lnTo>
                  <a:lnTo>
                    <a:pt x="268" y="968"/>
                  </a:lnTo>
                  <a:lnTo>
                    <a:pt x="268" y="966"/>
                  </a:lnTo>
                  <a:lnTo>
                    <a:pt x="268" y="960"/>
                  </a:lnTo>
                  <a:lnTo>
                    <a:pt x="270" y="956"/>
                  </a:lnTo>
                  <a:lnTo>
                    <a:pt x="274" y="952"/>
                  </a:lnTo>
                  <a:lnTo>
                    <a:pt x="278" y="948"/>
                  </a:lnTo>
                  <a:lnTo>
                    <a:pt x="286" y="940"/>
                  </a:lnTo>
                  <a:lnTo>
                    <a:pt x="290" y="932"/>
                  </a:lnTo>
                  <a:lnTo>
                    <a:pt x="294" y="928"/>
                  </a:lnTo>
                  <a:lnTo>
                    <a:pt x="298" y="926"/>
                  </a:lnTo>
                  <a:lnTo>
                    <a:pt x="306" y="926"/>
                  </a:lnTo>
                  <a:lnTo>
                    <a:pt x="314" y="928"/>
                  </a:lnTo>
                  <a:lnTo>
                    <a:pt x="316" y="928"/>
                  </a:lnTo>
                  <a:lnTo>
                    <a:pt x="330" y="936"/>
                  </a:lnTo>
                  <a:lnTo>
                    <a:pt x="382" y="946"/>
                  </a:lnTo>
                  <a:lnTo>
                    <a:pt x="412" y="944"/>
                  </a:lnTo>
                  <a:lnTo>
                    <a:pt x="434" y="934"/>
                  </a:lnTo>
                  <a:lnTo>
                    <a:pt x="440" y="928"/>
                  </a:lnTo>
                  <a:lnTo>
                    <a:pt x="444" y="924"/>
                  </a:lnTo>
                  <a:lnTo>
                    <a:pt x="452" y="924"/>
                  </a:lnTo>
                  <a:lnTo>
                    <a:pt x="460" y="930"/>
                  </a:lnTo>
                  <a:lnTo>
                    <a:pt x="464" y="932"/>
                  </a:lnTo>
                  <a:lnTo>
                    <a:pt x="468" y="938"/>
                  </a:lnTo>
                  <a:lnTo>
                    <a:pt x="472" y="948"/>
                  </a:lnTo>
                  <a:lnTo>
                    <a:pt x="488" y="960"/>
                  </a:lnTo>
                  <a:lnTo>
                    <a:pt x="500" y="960"/>
                  </a:lnTo>
                  <a:lnTo>
                    <a:pt x="502" y="960"/>
                  </a:lnTo>
                  <a:lnTo>
                    <a:pt x="504" y="960"/>
                  </a:lnTo>
                  <a:lnTo>
                    <a:pt x="520" y="968"/>
                  </a:lnTo>
                  <a:lnTo>
                    <a:pt x="552" y="964"/>
                  </a:lnTo>
                  <a:lnTo>
                    <a:pt x="570" y="960"/>
                  </a:lnTo>
                  <a:lnTo>
                    <a:pt x="614" y="964"/>
                  </a:lnTo>
                  <a:lnTo>
                    <a:pt x="634" y="958"/>
                  </a:lnTo>
                  <a:lnTo>
                    <a:pt x="658" y="948"/>
                  </a:lnTo>
                  <a:lnTo>
                    <a:pt x="666" y="944"/>
                  </a:lnTo>
                  <a:lnTo>
                    <a:pt x="676" y="940"/>
                  </a:lnTo>
                  <a:lnTo>
                    <a:pt x="720" y="940"/>
                  </a:lnTo>
                  <a:lnTo>
                    <a:pt x="736" y="934"/>
                  </a:lnTo>
                  <a:lnTo>
                    <a:pt x="746" y="930"/>
                  </a:lnTo>
                  <a:lnTo>
                    <a:pt x="754" y="928"/>
                  </a:lnTo>
                  <a:lnTo>
                    <a:pt x="778" y="928"/>
                  </a:lnTo>
                  <a:lnTo>
                    <a:pt x="790" y="936"/>
                  </a:lnTo>
                  <a:lnTo>
                    <a:pt x="826" y="944"/>
                  </a:lnTo>
                  <a:lnTo>
                    <a:pt x="830" y="944"/>
                  </a:lnTo>
                  <a:lnTo>
                    <a:pt x="832" y="948"/>
                  </a:lnTo>
                  <a:lnTo>
                    <a:pt x="842" y="956"/>
                  </a:lnTo>
                  <a:lnTo>
                    <a:pt x="858" y="964"/>
                  </a:lnTo>
                  <a:lnTo>
                    <a:pt x="858" y="966"/>
                  </a:lnTo>
                  <a:lnTo>
                    <a:pt x="892" y="968"/>
                  </a:lnTo>
                  <a:lnTo>
                    <a:pt x="908" y="976"/>
                  </a:lnTo>
                  <a:lnTo>
                    <a:pt x="928" y="980"/>
                  </a:lnTo>
                  <a:lnTo>
                    <a:pt x="946" y="982"/>
                  </a:lnTo>
                  <a:lnTo>
                    <a:pt x="950" y="972"/>
                  </a:lnTo>
                  <a:lnTo>
                    <a:pt x="942" y="956"/>
                  </a:lnTo>
                  <a:lnTo>
                    <a:pt x="940" y="940"/>
                  </a:lnTo>
                  <a:lnTo>
                    <a:pt x="938" y="940"/>
                  </a:lnTo>
                  <a:lnTo>
                    <a:pt x="942" y="936"/>
                  </a:lnTo>
                  <a:lnTo>
                    <a:pt x="952" y="922"/>
                  </a:lnTo>
                  <a:lnTo>
                    <a:pt x="952" y="920"/>
                  </a:lnTo>
                  <a:lnTo>
                    <a:pt x="954" y="920"/>
                  </a:lnTo>
                  <a:lnTo>
                    <a:pt x="964" y="912"/>
                  </a:lnTo>
                  <a:lnTo>
                    <a:pt x="962" y="908"/>
                  </a:lnTo>
                  <a:lnTo>
                    <a:pt x="958" y="892"/>
                  </a:lnTo>
                  <a:lnTo>
                    <a:pt x="956" y="888"/>
                  </a:lnTo>
                  <a:lnTo>
                    <a:pt x="950" y="884"/>
                  </a:lnTo>
                  <a:lnTo>
                    <a:pt x="938" y="872"/>
                  </a:lnTo>
                  <a:lnTo>
                    <a:pt x="922" y="858"/>
                  </a:lnTo>
                  <a:lnTo>
                    <a:pt x="922" y="856"/>
                  </a:lnTo>
                  <a:lnTo>
                    <a:pt x="920" y="856"/>
                  </a:lnTo>
                  <a:lnTo>
                    <a:pt x="922" y="856"/>
                  </a:lnTo>
                  <a:lnTo>
                    <a:pt x="922" y="854"/>
                  </a:lnTo>
                  <a:lnTo>
                    <a:pt x="924" y="838"/>
                  </a:lnTo>
                  <a:lnTo>
                    <a:pt x="924" y="828"/>
                  </a:lnTo>
                  <a:lnTo>
                    <a:pt x="916" y="808"/>
                  </a:lnTo>
                  <a:lnTo>
                    <a:pt x="934" y="804"/>
                  </a:lnTo>
                  <a:lnTo>
                    <a:pt x="944" y="796"/>
                  </a:lnTo>
                  <a:lnTo>
                    <a:pt x="966" y="796"/>
                  </a:lnTo>
                  <a:lnTo>
                    <a:pt x="988" y="792"/>
                  </a:lnTo>
                  <a:lnTo>
                    <a:pt x="990" y="792"/>
                  </a:lnTo>
                  <a:lnTo>
                    <a:pt x="1004" y="794"/>
                  </a:lnTo>
                  <a:lnTo>
                    <a:pt x="1022" y="788"/>
                  </a:lnTo>
                  <a:lnTo>
                    <a:pt x="1042" y="784"/>
                  </a:lnTo>
                  <a:lnTo>
                    <a:pt x="1054" y="780"/>
                  </a:lnTo>
                  <a:lnTo>
                    <a:pt x="1056" y="780"/>
                  </a:lnTo>
                  <a:lnTo>
                    <a:pt x="1090" y="772"/>
                  </a:lnTo>
                  <a:lnTo>
                    <a:pt x="1096" y="768"/>
                  </a:lnTo>
                  <a:lnTo>
                    <a:pt x="1094" y="760"/>
                  </a:lnTo>
                  <a:lnTo>
                    <a:pt x="1088" y="750"/>
                  </a:lnTo>
                  <a:lnTo>
                    <a:pt x="1088" y="748"/>
                  </a:lnTo>
                  <a:lnTo>
                    <a:pt x="1086" y="748"/>
                  </a:lnTo>
                  <a:lnTo>
                    <a:pt x="1088" y="736"/>
                  </a:lnTo>
                  <a:lnTo>
                    <a:pt x="1090" y="734"/>
                  </a:lnTo>
                  <a:lnTo>
                    <a:pt x="1090" y="718"/>
                  </a:lnTo>
                  <a:lnTo>
                    <a:pt x="1086" y="704"/>
                  </a:lnTo>
                  <a:lnTo>
                    <a:pt x="1086" y="702"/>
                  </a:lnTo>
                  <a:lnTo>
                    <a:pt x="1094" y="686"/>
                  </a:lnTo>
                  <a:lnTo>
                    <a:pt x="1100" y="678"/>
                  </a:lnTo>
                  <a:lnTo>
                    <a:pt x="1102" y="676"/>
                  </a:lnTo>
                  <a:lnTo>
                    <a:pt x="1106" y="676"/>
                  </a:lnTo>
                  <a:lnTo>
                    <a:pt x="1126" y="676"/>
                  </a:lnTo>
                  <a:lnTo>
                    <a:pt x="1132" y="676"/>
                  </a:lnTo>
                  <a:lnTo>
                    <a:pt x="1138" y="672"/>
                  </a:lnTo>
                  <a:lnTo>
                    <a:pt x="1170" y="630"/>
                  </a:lnTo>
                  <a:lnTo>
                    <a:pt x="1170" y="628"/>
                  </a:lnTo>
                  <a:lnTo>
                    <a:pt x="1186" y="614"/>
                  </a:lnTo>
                  <a:lnTo>
                    <a:pt x="1188" y="612"/>
                  </a:lnTo>
                  <a:lnTo>
                    <a:pt x="1196" y="610"/>
                  </a:lnTo>
                  <a:lnTo>
                    <a:pt x="1202" y="608"/>
                  </a:lnTo>
                  <a:lnTo>
                    <a:pt x="1206" y="604"/>
                  </a:lnTo>
                  <a:lnTo>
                    <a:pt x="1214" y="596"/>
                  </a:lnTo>
                  <a:lnTo>
                    <a:pt x="1218" y="592"/>
                  </a:lnTo>
                  <a:lnTo>
                    <a:pt x="1246" y="598"/>
                  </a:lnTo>
                  <a:lnTo>
                    <a:pt x="1270" y="588"/>
                  </a:lnTo>
                  <a:lnTo>
                    <a:pt x="1284" y="586"/>
                  </a:lnTo>
                  <a:lnTo>
                    <a:pt x="1296" y="580"/>
                  </a:lnTo>
                  <a:lnTo>
                    <a:pt x="1296" y="562"/>
                  </a:lnTo>
                  <a:lnTo>
                    <a:pt x="1298" y="540"/>
                  </a:lnTo>
                  <a:lnTo>
                    <a:pt x="1298" y="538"/>
                  </a:lnTo>
                  <a:lnTo>
                    <a:pt x="1302" y="532"/>
                  </a:lnTo>
                  <a:lnTo>
                    <a:pt x="1302" y="53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3">
                <a:solidFill>
                  <a:srgbClr val="FFFFFF"/>
                </a:solidFill>
              </a:endParaRPr>
            </a:p>
          </p:txBody>
        </p:sp>
        <p:sp>
          <p:nvSpPr>
            <p:cNvPr id="220" name="青海"/>
            <p:cNvSpPr>
              <a:spLocks/>
            </p:cNvSpPr>
            <p:nvPr/>
          </p:nvSpPr>
          <p:spPr bwMode="auto">
            <a:xfrm>
              <a:off x="3752163" y="2809973"/>
              <a:ext cx="1861116" cy="1335062"/>
            </a:xfrm>
            <a:custGeom>
              <a:avLst/>
              <a:gdLst>
                <a:gd name="T0" fmla="*/ 2147483646 w 812"/>
                <a:gd name="T1" fmla="*/ 2147483646 h 582"/>
                <a:gd name="T2" fmla="*/ 2147483646 w 812"/>
                <a:gd name="T3" fmla="*/ 2147483646 h 582"/>
                <a:gd name="T4" fmla="*/ 2147483646 w 812"/>
                <a:gd name="T5" fmla="*/ 2147483646 h 582"/>
                <a:gd name="T6" fmla="*/ 2147483646 w 812"/>
                <a:gd name="T7" fmla="*/ 2147483646 h 582"/>
                <a:gd name="T8" fmla="*/ 2147483646 w 812"/>
                <a:gd name="T9" fmla="*/ 2147483646 h 582"/>
                <a:gd name="T10" fmla="*/ 2147483646 w 812"/>
                <a:gd name="T11" fmla="*/ 2147483646 h 582"/>
                <a:gd name="T12" fmla="*/ 2147483646 w 812"/>
                <a:gd name="T13" fmla="*/ 2147483646 h 582"/>
                <a:gd name="T14" fmla="*/ 2147483646 w 812"/>
                <a:gd name="T15" fmla="*/ 2147483646 h 582"/>
                <a:gd name="T16" fmla="*/ 2147483646 w 812"/>
                <a:gd name="T17" fmla="*/ 2147483646 h 582"/>
                <a:gd name="T18" fmla="*/ 2147483646 w 812"/>
                <a:gd name="T19" fmla="*/ 2147483646 h 582"/>
                <a:gd name="T20" fmla="*/ 2147483646 w 812"/>
                <a:gd name="T21" fmla="*/ 2147483646 h 582"/>
                <a:gd name="T22" fmla="*/ 2147483646 w 812"/>
                <a:gd name="T23" fmla="*/ 2147483646 h 582"/>
                <a:gd name="T24" fmla="*/ 2147483646 w 812"/>
                <a:gd name="T25" fmla="*/ 2147483646 h 582"/>
                <a:gd name="T26" fmla="*/ 2147483646 w 812"/>
                <a:gd name="T27" fmla="*/ 2147483646 h 582"/>
                <a:gd name="T28" fmla="*/ 2147483646 w 812"/>
                <a:gd name="T29" fmla="*/ 2147483646 h 582"/>
                <a:gd name="T30" fmla="*/ 2147483646 w 812"/>
                <a:gd name="T31" fmla="*/ 2147483646 h 582"/>
                <a:gd name="T32" fmla="*/ 2147483646 w 812"/>
                <a:gd name="T33" fmla="*/ 2147483646 h 582"/>
                <a:gd name="T34" fmla="*/ 0 w 812"/>
                <a:gd name="T35" fmla="*/ 2147483646 h 582"/>
                <a:gd name="T36" fmla="*/ 2147483646 w 812"/>
                <a:gd name="T37" fmla="*/ 2147483646 h 582"/>
                <a:gd name="T38" fmla="*/ 2147483646 w 812"/>
                <a:gd name="T39" fmla="*/ 2147483646 h 582"/>
                <a:gd name="T40" fmla="*/ 2147483646 w 812"/>
                <a:gd name="T41" fmla="*/ 2147483646 h 582"/>
                <a:gd name="T42" fmla="*/ 2147483646 w 812"/>
                <a:gd name="T43" fmla="*/ 2147483646 h 582"/>
                <a:gd name="T44" fmla="*/ 2147483646 w 812"/>
                <a:gd name="T45" fmla="*/ 2147483646 h 582"/>
                <a:gd name="T46" fmla="*/ 2147483646 w 812"/>
                <a:gd name="T47" fmla="*/ 2147483646 h 582"/>
                <a:gd name="T48" fmla="*/ 2147483646 w 812"/>
                <a:gd name="T49" fmla="*/ 2147483646 h 582"/>
                <a:gd name="T50" fmla="*/ 2147483646 w 812"/>
                <a:gd name="T51" fmla="*/ 2147483646 h 582"/>
                <a:gd name="T52" fmla="*/ 2147483646 w 812"/>
                <a:gd name="T53" fmla="*/ 2147483646 h 582"/>
                <a:gd name="T54" fmla="*/ 2147483646 w 812"/>
                <a:gd name="T55" fmla="*/ 2147483646 h 582"/>
                <a:gd name="T56" fmla="*/ 2147483646 w 812"/>
                <a:gd name="T57" fmla="*/ 2147483646 h 582"/>
                <a:gd name="T58" fmla="*/ 2147483646 w 812"/>
                <a:gd name="T59" fmla="*/ 2147483646 h 582"/>
                <a:gd name="T60" fmla="*/ 2147483646 w 812"/>
                <a:gd name="T61" fmla="*/ 2147483646 h 582"/>
                <a:gd name="T62" fmla="*/ 2147483646 w 812"/>
                <a:gd name="T63" fmla="*/ 2147483646 h 582"/>
                <a:gd name="T64" fmla="*/ 2147483646 w 812"/>
                <a:gd name="T65" fmla="*/ 2147483646 h 582"/>
                <a:gd name="T66" fmla="*/ 2147483646 w 812"/>
                <a:gd name="T67" fmla="*/ 2147483646 h 582"/>
                <a:gd name="T68" fmla="*/ 2147483646 w 812"/>
                <a:gd name="T69" fmla="*/ 2147483646 h 582"/>
                <a:gd name="T70" fmla="*/ 2147483646 w 812"/>
                <a:gd name="T71" fmla="*/ 2147483646 h 582"/>
                <a:gd name="T72" fmla="*/ 2147483646 w 812"/>
                <a:gd name="T73" fmla="*/ 2147483646 h 582"/>
                <a:gd name="T74" fmla="*/ 2147483646 w 812"/>
                <a:gd name="T75" fmla="*/ 2147483646 h 582"/>
                <a:gd name="T76" fmla="*/ 2147483646 w 812"/>
                <a:gd name="T77" fmla="*/ 2147483646 h 582"/>
                <a:gd name="T78" fmla="*/ 2147483646 w 812"/>
                <a:gd name="T79" fmla="*/ 2147483646 h 582"/>
                <a:gd name="T80" fmla="*/ 2147483646 w 812"/>
                <a:gd name="T81" fmla="*/ 2147483646 h 582"/>
                <a:gd name="T82" fmla="*/ 2147483646 w 812"/>
                <a:gd name="T83" fmla="*/ 2147483646 h 582"/>
                <a:gd name="T84" fmla="*/ 2147483646 w 812"/>
                <a:gd name="T85" fmla="*/ 2147483646 h 582"/>
                <a:gd name="T86" fmla="*/ 2147483646 w 812"/>
                <a:gd name="T87" fmla="*/ 2147483646 h 582"/>
                <a:gd name="T88" fmla="*/ 2147483646 w 812"/>
                <a:gd name="T89" fmla="*/ 2147483646 h 582"/>
                <a:gd name="T90" fmla="*/ 2147483646 w 812"/>
                <a:gd name="T91" fmla="*/ 2147483646 h 582"/>
                <a:gd name="T92" fmla="*/ 2147483646 w 812"/>
                <a:gd name="T93" fmla="*/ 2147483646 h 582"/>
                <a:gd name="T94" fmla="*/ 2147483646 w 812"/>
                <a:gd name="T95" fmla="*/ 2147483646 h 582"/>
                <a:gd name="T96" fmla="*/ 2147483646 w 812"/>
                <a:gd name="T97" fmla="*/ 2147483646 h 582"/>
                <a:gd name="T98" fmla="*/ 2147483646 w 812"/>
                <a:gd name="T99" fmla="*/ 2147483646 h 582"/>
                <a:gd name="T100" fmla="*/ 2147483646 w 812"/>
                <a:gd name="T101" fmla="*/ 2147483646 h 582"/>
                <a:gd name="T102" fmla="*/ 2147483646 w 812"/>
                <a:gd name="T103" fmla="*/ 2147483646 h 582"/>
                <a:gd name="T104" fmla="*/ 2147483646 w 812"/>
                <a:gd name="T105" fmla="*/ 2147483646 h 582"/>
                <a:gd name="T106" fmla="*/ 2147483646 w 812"/>
                <a:gd name="T107" fmla="*/ 2147483646 h 58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812" h="582">
                  <a:moveTo>
                    <a:pt x="484" y="30"/>
                  </a:moveTo>
                  <a:lnTo>
                    <a:pt x="476" y="36"/>
                  </a:lnTo>
                  <a:lnTo>
                    <a:pt x="480" y="56"/>
                  </a:lnTo>
                  <a:lnTo>
                    <a:pt x="480" y="58"/>
                  </a:lnTo>
                  <a:lnTo>
                    <a:pt x="482" y="58"/>
                  </a:lnTo>
                  <a:lnTo>
                    <a:pt x="480" y="58"/>
                  </a:lnTo>
                  <a:lnTo>
                    <a:pt x="472" y="78"/>
                  </a:lnTo>
                  <a:lnTo>
                    <a:pt x="460" y="82"/>
                  </a:lnTo>
                  <a:lnTo>
                    <a:pt x="458" y="84"/>
                  </a:lnTo>
                  <a:lnTo>
                    <a:pt x="456" y="84"/>
                  </a:lnTo>
                  <a:lnTo>
                    <a:pt x="436" y="74"/>
                  </a:lnTo>
                  <a:lnTo>
                    <a:pt x="396" y="38"/>
                  </a:lnTo>
                  <a:lnTo>
                    <a:pt x="380" y="28"/>
                  </a:lnTo>
                  <a:lnTo>
                    <a:pt x="356" y="20"/>
                  </a:lnTo>
                  <a:lnTo>
                    <a:pt x="356" y="18"/>
                  </a:lnTo>
                  <a:lnTo>
                    <a:pt x="344" y="10"/>
                  </a:lnTo>
                  <a:lnTo>
                    <a:pt x="324" y="4"/>
                  </a:lnTo>
                  <a:lnTo>
                    <a:pt x="314" y="6"/>
                  </a:lnTo>
                  <a:lnTo>
                    <a:pt x="312" y="6"/>
                  </a:lnTo>
                  <a:lnTo>
                    <a:pt x="288" y="4"/>
                  </a:lnTo>
                  <a:lnTo>
                    <a:pt x="286" y="4"/>
                  </a:lnTo>
                  <a:lnTo>
                    <a:pt x="268" y="0"/>
                  </a:lnTo>
                  <a:lnTo>
                    <a:pt x="256" y="0"/>
                  </a:lnTo>
                  <a:lnTo>
                    <a:pt x="248" y="6"/>
                  </a:lnTo>
                  <a:lnTo>
                    <a:pt x="240" y="8"/>
                  </a:lnTo>
                  <a:lnTo>
                    <a:pt x="228" y="10"/>
                  </a:lnTo>
                  <a:lnTo>
                    <a:pt x="212" y="14"/>
                  </a:lnTo>
                  <a:lnTo>
                    <a:pt x="198" y="18"/>
                  </a:lnTo>
                  <a:lnTo>
                    <a:pt x="196" y="20"/>
                  </a:lnTo>
                  <a:lnTo>
                    <a:pt x="180" y="22"/>
                  </a:lnTo>
                  <a:lnTo>
                    <a:pt x="160" y="28"/>
                  </a:lnTo>
                  <a:lnTo>
                    <a:pt x="158" y="28"/>
                  </a:lnTo>
                  <a:lnTo>
                    <a:pt x="144" y="26"/>
                  </a:lnTo>
                  <a:lnTo>
                    <a:pt x="120" y="30"/>
                  </a:lnTo>
                  <a:lnTo>
                    <a:pt x="100" y="30"/>
                  </a:lnTo>
                  <a:lnTo>
                    <a:pt x="92" y="38"/>
                  </a:lnTo>
                  <a:lnTo>
                    <a:pt x="82" y="40"/>
                  </a:lnTo>
                  <a:lnTo>
                    <a:pt x="86" y="50"/>
                  </a:lnTo>
                  <a:lnTo>
                    <a:pt x="86" y="66"/>
                  </a:lnTo>
                  <a:lnTo>
                    <a:pt x="84" y="78"/>
                  </a:lnTo>
                  <a:lnTo>
                    <a:pt x="98" y="90"/>
                  </a:lnTo>
                  <a:lnTo>
                    <a:pt x="110" y="102"/>
                  </a:lnTo>
                  <a:lnTo>
                    <a:pt x="118" y="110"/>
                  </a:lnTo>
                  <a:lnTo>
                    <a:pt x="120" y="114"/>
                  </a:lnTo>
                  <a:lnTo>
                    <a:pt x="120" y="118"/>
                  </a:lnTo>
                  <a:lnTo>
                    <a:pt x="124" y="130"/>
                  </a:lnTo>
                  <a:lnTo>
                    <a:pt x="130" y="142"/>
                  </a:lnTo>
                  <a:lnTo>
                    <a:pt x="128" y="142"/>
                  </a:lnTo>
                  <a:lnTo>
                    <a:pt x="112" y="154"/>
                  </a:lnTo>
                  <a:lnTo>
                    <a:pt x="102" y="166"/>
                  </a:lnTo>
                  <a:lnTo>
                    <a:pt x="104" y="178"/>
                  </a:lnTo>
                  <a:lnTo>
                    <a:pt x="112" y="196"/>
                  </a:lnTo>
                  <a:lnTo>
                    <a:pt x="112" y="198"/>
                  </a:lnTo>
                  <a:lnTo>
                    <a:pt x="112" y="204"/>
                  </a:lnTo>
                  <a:lnTo>
                    <a:pt x="108" y="210"/>
                  </a:lnTo>
                  <a:lnTo>
                    <a:pt x="106" y="214"/>
                  </a:lnTo>
                  <a:lnTo>
                    <a:pt x="102" y="216"/>
                  </a:lnTo>
                  <a:lnTo>
                    <a:pt x="96" y="216"/>
                  </a:lnTo>
                  <a:lnTo>
                    <a:pt x="80" y="214"/>
                  </a:lnTo>
                  <a:lnTo>
                    <a:pt x="60" y="210"/>
                  </a:lnTo>
                  <a:lnTo>
                    <a:pt x="58" y="210"/>
                  </a:lnTo>
                  <a:lnTo>
                    <a:pt x="44" y="202"/>
                  </a:lnTo>
                  <a:lnTo>
                    <a:pt x="20" y="202"/>
                  </a:lnTo>
                  <a:lnTo>
                    <a:pt x="22" y="202"/>
                  </a:lnTo>
                  <a:lnTo>
                    <a:pt x="20" y="242"/>
                  </a:lnTo>
                  <a:lnTo>
                    <a:pt x="18" y="246"/>
                  </a:lnTo>
                  <a:lnTo>
                    <a:pt x="16" y="248"/>
                  </a:lnTo>
                  <a:lnTo>
                    <a:pt x="8" y="250"/>
                  </a:lnTo>
                  <a:lnTo>
                    <a:pt x="6" y="254"/>
                  </a:lnTo>
                  <a:lnTo>
                    <a:pt x="6" y="262"/>
                  </a:lnTo>
                  <a:lnTo>
                    <a:pt x="4" y="262"/>
                  </a:lnTo>
                  <a:lnTo>
                    <a:pt x="4" y="272"/>
                  </a:lnTo>
                  <a:lnTo>
                    <a:pt x="10" y="280"/>
                  </a:lnTo>
                  <a:lnTo>
                    <a:pt x="14" y="284"/>
                  </a:lnTo>
                  <a:lnTo>
                    <a:pt x="18" y="304"/>
                  </a:lnTo>
                  <a:lnTo>
                    <a:pt x="18" y="310"/>
                  </a:lnTo>
                  <a:lnTo>
                    <a:pt x="16" y="322"/>
                  </a:lnTo>
                  <a:lnTo>
                    <a:pt x="10" y="338"/>
                  </a:lnTo>
                  <a:lnTo>
                    <a:pt x="0" y="358"/>
                  </a:lnTo>
                  <a:lnTo>
                    <a:pt x="0" y="362"/>
                  </a:lnTo>
                  <a:lnTo>
                    <a:pt x="0" y="370"/>
                  </a:lnTo>
                  <a:lnTo>
                    <a:pt x="12" y="384"/>
                  </a:lnTo>
                  <a:lnTo>
                    <a:pt x="16" y="394"/>
                  </a:lnTo>
                  <a:lnTo>
                    <a:pt x="26" y="406"/>
                  </a:lnTo>
                  <a:lnTo>
                    <a:pt x="40" y="422"/>
                  </a:lnTo>
                  <a:lnTo>
                    <a:pt x="48" y="430"/>
                  </a:lnTo>
                  <a:lnTo>
                    <a:pt x="52" y="430"/>
                  </a:lnTo>
                  <a:lnTo>
                    <a:pt x="68" y="422"/>
                  </a:lnTo>
                  <a:lnTo>
                    <a:pt x="72" y="418"/>
                  </a:lnTo>
                  <a:lnTo>
                    <a:pt x="76" y="418"/>
                  </a:lnTo>
                  <a:lnTo>
                    <a:pt x="84" y="420"/>
                  </a:lnTo>
                  <a:lnTo>
                    <a:pt x="92" y="424"/>
                  </a:lnTo>
                  <a:lnTo>
                    <a:pt x="92" y="426"/>
                  </a:lnTo>
                  <a:lnTo>
                    <a:pt x="100" y="434"/>
                  </a:lnTo>
                  <a:lnTo>
                    <a:pt x="104" y="444"/>
                  </a:lnTo>
                  <a:lnTo>
                    <a:pt x="108" y="448"/>
                  </a:lnTo>
                  <a:lnTo>
                    <a:pt x="110" y="450"/>
                  </a:lnTo>
                  <a:lnTo>
                    <a:pt x="120" y="458"/>
                  </a:lnTo>
                  <a:lnTo>
                    <a:pt x="126" y="458"/>
                  </a:lnTo>
                  <a:lnTo>
                    <a:pt x="132" y="460"/>
                  </a:lnTo>
                  <a:lnTo>
                    <a:pt x="136" y="464"/>
                  </a:lnTo>
                  <a:lnTo>
                    <a:pt x="144" y="468"/>
                  </a:lnTo>
                  <a:lnTo>
                    <a:pt x="160" y="474"/>
                  </a:lnTo>
                  <a:lnTo>
                    <a:pt x="162" y="474"/>
                  </a:lnTo>
                  <a:lnTo>
                    <a:pt x="186" y="482"/>
                  </a:lnTo>
                  <a:lnTo>
                    <a:pt x="188" y="482"/>
                  </a:lnTo>
                  <a:lnTo>
                    <a:pt x="204" y="490"/>
                  </a:lnTo>
                  <a:lnTo>
                    <a:pt x="232" y="498"/>
                  </a:lnTo>
                  <a:lnTo>
                    <a:pt x="234" y="498"/>
                  </a:lnTo>
                  <a:lnTo>
                    <a:pt x="272" y="500"/>
                  </a:lnTo>
                  <a:lnTo>
                    <a:pt x="288" y="494"/>
                  </a:lnTo>
                  <a:lnTo>
                    <a:pt x="304" y="494"/>
                  </a:lnTo>
                  <a:lnTo>
                    <a:pt x="304" y="496"/>
                  </a:lnTo>
                  <a:lnTo>
                    <a:pt x="316" y="512"/>
                  </a:lnTo>
                  <a:lnTo>
                    <a:pt x="324" y="526"/>
                  </a:lnTo>
                  <a:lnTo>
                    <a:pt x="332" y="532"/>
                  </a:lnTo>
                  <a:lnTo>
                    <a:pt x="340" y="536"/>
                  </a:lnTo>
                  <a:lnTo>
                    <a:pt x="340" y="538"/>
                  </a:lnTo>
                  <a:lnTo>
                    <a:pt x="342" y="538"/>
                  </a:lnTo>
                  <a:lnTo>
                    <a:pt x="348" y="554"/>
                  </a:lnTo>
                  <a:lnTo>
                    <a:pt x="350" y="554"/>
                  </a:lnTo>
                  <a:lnTo>
                    <a:pt x="350" y="556"/>
                  </a:lnTo>
                  <a:lnTo>
                    <a:pt x="354" y="574"/>
                  </a:lnTo>
                  <a:lnTo>
                    <a:pt x="364" y="578"/>
                  </a:lnTo>
                  <a:lnTo>
                    <a:pt x="366" y="578"/>
                  </a:lnTo>
                  <a:lnTo>
                    <a:pt x="376" y="582"/>
                  </a:lnTo>
                  <a:lnTo>
                    <a:pt x="388" y="580"/>
                  </a:lnTo>
                  <a:lnTo>
                    <a:pt x="390" y="568"/>
                  </a:lnTo>
                  <a:lnTo>
                    <a:pt x="392" y="566"/>
                  </a:lnTo>
                  <a:lnTo>
                    <a:pt x="404" y="554"/>
                  </a:lnTo>
                  <a:lnTo>
                    <a:pt x="420" y="558"/>
                  </a:lnTo>
                  <a:lnTo>
                    <a:pt x="428" y="574"/>
                  </a:lnTo>
                  <a:lnTo>
                    <a:pt x="442" y="570"/>
                  </a:lnTo>
                  <a:lnTo>
                    <a:pt x="444" y="554"/>
                  </a:lnTo>
                  <a:lnTo>
                    <a:pt x="444" y="552"/>
                  </a:lnTo>
                  <a:lnTo>
                    <a:pt x="456" y="546"/>
                  </a:lnTo>
                  <a:lnTo>
                    <a:pt x="452" y="524"/>
                  </a:lnTo>
                  <a:lnTo>
                    <a:pt x="452" y="522"/>
                  </a:lnTo>
                  <a:lnTo>
                    <a:pt x="464" y="496"/>
                  </a:lnTo>
                  <a:lnTo>
                    <a:pt x="476" y="492"/>
                  </a:lnTo>
                  <a:lnTo>
                    <a:pt x="472" y="470"/>
                  </a:lnTo>
                  <a:lnTo>
                    <a:pt x="484" y="470"/>
                  </a:lnTo>
                  <a:lnTo>
                    <a:pt x="484" y="458"/>
                  </a:lnTo>
                  <a:lnTo>
                    <a:pt x="476" y="438"/>
                  </a:lnTo>
                  <a:lnTo>
                    <a:pt x="476" y="436"/>
                  </a:lnTo>
                  <a:lnTo>
                    <a:pt x="478" y="420"/>
                  </a:lnTo>
                  <a:lnTo>
                    <a:pt x="478" y="418"/>
                  </a:lnTo>
                  <a:lnTo>
                    <a:pt x="480" y="418"/>
                  </a:lnTo>
                  <a:lnTo>
                    <a:pt x="488" y="406"/>
                  </a:lnTo>
                  <a:lnTo>
                    <a:pt x="490" y="406"/>
                  </a:lnTo>
                  <a:lnTo>
                    <a:pt x="492" y="406"/>
                  </a:lnTo>
                  <a:lnTo>
                    <a:pt x="514" y="410"/>
                  </a:lnTo>
                  <a:lnTo>
                    <a:pt x="532" y="414"/>
                  </a:lnTo>
                  <a:lnTo>
                    <a:pt x="548" y="410"/>
                  </a:lnTo>
                  <a:lnTo>
                    <a:pt x="556" y="426"/>
                  </a:lnTo>
                  <a:lnTo>
                    <a:pt x="556" y="428"/>
                  </a:lnTo>
                  <a:lnTo>
                    <a:pt x="556" y="440"/>
                  </a:lnTo>
                  <a:lnTo>
                    <a:pt x="560" y="452"/>
                  </a:lnTo>
                  <a:lnTo>
                    <a:pt x="562" y="458"/>
                  </a:lnTo>
                  <a:lnTo>
                    <a:pt x="568" y="462"/>
                  </a:lnTo>
                  <a:lnTo>
                    <a:pt x="578" y="464"/>
                  </a:lnTo>
                  <a:lnTo>
                    <a:pt x="580" y="468"/>
                  </a:lnTo>
                  <a:lnTo>
                    <a:pt x="580" y="470"/>
                  </a:lnTo>
                  <a:lnTo>
                    <a:pt x="584" y="478"/>
                  </a:lnTo>
                  <a:lnTo>
                    <a:pt x="590" y="486"/>
                  </a:lnTo>
                  <a:lnTo>
                    <a:pt x="598" y="498"/>
                  </a:lnTo>
                  <a:lnTo>
                    <a:pt x="602" y="506"/>
                  </a:lnTo>
                  <a:lnTo>
                    <a:pt x="610" y="506"/>
                  </a:lnTo>
                  <a:lnTo>
                    <a:pt x="624" y="494"/>
                  </a:lnTo>
                  <a:lnTo>
                    <a:pt x="632" y="512"/>
                  </a:lnTo>
                  <a:lnTo>
                    <a:pt x="650" y="518"/>
                  </a:lnTo>
                  <a:lnTo>
                    <a:pt x="652" y="518"/>
                  </a:lnTo>
                  <a:lnTo>
                    <a:pt x="660" y="534"/>
                  </a:lnTo>
                  <a:lnTo>
                    <a:pt x="664" y="538"/>
                  </a:lnTo>
                  <a:lnTo>
                    <a:pt x="664" y="522"/>
                  </a:lnTo>
                  <a:lnTo>
                    <a:pt x="664" y="518"/>
                  </a:lnTo>
                  <a:lnTo>
                    <a:pt x="700" y="518"/>
                  </a:lnTo>
                  <a:lnTo>
                    <a:pt x="700" y="514"/>
                  </a:lnTo>
                  <a:lnTo>
                    <a:pt x="702" y="512"/>
                  </a:lnTo>
                  <a:lnTo>
                    <a:pt x="700" y="508"/>
                  </a:lnTo>
                  <a:lnTo>
                    <a:pt x="698" y="500"/>
                  </a:lnTo>
                  <a:lnTo>
                    <a:pt x="696" y="494"/>
                  </a:lnTo>
                  <a:lnTo>
                    <a:pt x="696" y="486"/>
                  </a:lnTo>
                  <a:lnTo>
                    <a:pt x="698" y="480"/>
                  </a:lnTo>
                  <a:lnTo>
                    <a:pt x="702" y="478"/>
                  </a:lnTo>
                  <a:lnTo>
                    <a:pt x="706" y="478"/>
                  </a:lnTo>
                  <a:lnTo>
                    <a:pt x="720" y="482"/>
                  </a:lnTo>
                  <a:lnTo>
                    <a:pt x="722" y="472"/>
                  </a:lnTo>
                  <a:lnTo>
                    <a:pt x="696" y="460"/>
                  </a:lnTo>
                  <a:lnTo>
                    <a:pt x="694" y="460"/>
                  </a:lnTo>
                  <a:lnTo>
                    <a:pt x="692" y="458"/>
                  </a:lnTo>
                  <a:lnTo>
                    <a:pt x="688" y="426"/>
                  </a:lnTo>
                  <a:lnTo>
                    <a:pt x="690" y="406"/>
                  </a:lnTo>
                  <a:lnTo>
                    <a:pt x="690" y="402"/>
                  </a:lnTo>
                  <a:lnTo>
                    <a:pt x="734" y="406"/>
                  </a:lnTo>
                  <a:lnTo>
                    <a:pt x="744" y="396"/>
                  </a:lnTo>
                  <a:lnTo>
                    <a:pt x="746" y="392"/>
                  </a:lnTo>
                  <a:lnTo>
                    <a:pt x="744" y="388"/>
                  </a:lnTo>
                  <a:lnTo>
                    <a:pt x="732" y="382"/>
                  </a:lnTo>
                  <a:lnTo>
                    <a:pt x="730" y="378"/>
                  </a:lnTo>
                  <a:lnTo>
                    <a:pt x="728" y="374"/>
                  </a:lnTo>
                  <a:lnTo>
                    <a:pt x="730" y="372"/>
                  </a:lnTo>
                  <a:lnTo>
                    <a:pt x="732" y="368"/>
                  </a:lnTo>
                  <a:lnTo>
                    <a:pt x="752" y="350"/>
                  </a:lnTo>
                  <a:lnTo>
                    <a:pt x="772" y="348"/>
                  </a:lnTo>
                  <a:lnTo>
                    <a:pt x="782" y="330"/>
                  </a:lnTo>
                  <a:lnTo>
                    <a:pt x="782" y="314"/>
                  </a:lnTo>
                  <a:lnTo>
                    <a:pt x="796" y="310"/>
                  </a:lnTo>
                  <a:lnTo>
                    <a:pt x="804" y="290"/>
                  </a:lnTo>
                  <a:lnTo>
                    <a:pt x="812" y="276"/>
                  </a:lnTo>
                  <a:lnTo>
                    <a:pt x="800" y="256"/>
                  </a:lnTo>
                  <a:lnTo>
                    <a:pt x="800" y="254"/>
                  </a:lnTo>
                  <a:lnTo>
                    <a:pt x="792" y="228"/>
                  </a:lnTo>
                  <a:lnTo>
                    <a:pt x="792" y="226"/>
                  </a:lnTo>
                  <a:lnTo>
                    <a:pt x="788" y="198"/>
                  </a:lnTo>
                  <a:lnTo>
                    <a:pt x="778" y="182"/>
                  </a:lnTo>
                  <a:lnTo>
                    <a:pt x="764" y="168"/>
                  </a:lnTo>
                  <a:lnTo>
                    <a:pt x="764" y="166"/>
                  </a:lnTo>
                  <a:lnTo>
                    <a:pt x="762" y="150"/>
                  </a:lnTo>
                  <a:lnTo>
                    <a:pt x="736" y="158"/>
                  </a:lnTo>
                  <a:lnTo>
                    <a:pt x="724" y="144"/>
                  </a:lnTo>
                  <a:lnTo>
                    <a:pt x="688" y="118"/>
                  </a:lnTo>
                  <a:lnTo>
                    <a:pt x="686" y="118"/>
                  </a:lnTo>
                  <a:lnTo>
                    <a:pt x="672" y="100"/>
                  </a:lnTo>
                  <a:lnTo>
                    <a:pt x="664" y="94"/>
                  </a:lnTo>
                  <a:lnTo>
                    <a:pt x="658" y="102"/>
                  </a:lnTo>
                  <a:lnTo>
                    <a:pt x="658" y="104"/>
                  </a:lnTo>
                  <a:lnTo>
                    <a:pt x="658" y="106"/>
                  </a:lnTo>
                  <a:lnTo>
                    <a:pt x="656" y="106"/>
                  </a:lnTo>
                  <a:lnTo>
                    <a:pt x="644" y="106"/>
                  </a:lnTo>
                  <a:lnTo>
                    <a:pt x="642" y="106"/>
                  </a:lnTo>
                  <a:lnTo>
                    <a:pt x="616" y="78"/>
                  </a:lnTo>
                  <a:lnTo>
                    <a:pt x="606" y="72"/>
                  </a:lnTo>
                  <a:lnTo>
                    <a:pt x="596" y="62"/>
                  </a:lnTo>
                  <a:lnTo>
                    <a:pt x="584" y="54"/>
                  </a:lnTo>
                  <a:lnTo>
                    <a:pt x="584" y="52"/>
                  </a:lnTo>
                  <a:lnTo>
                    <a:pt x="570" y="44"/>
                  </a:lnTo>
                  <a:lnTo>
                    <a:pt x="562" y="50"/>
                  </a:lnTo>
                  <a:lnTo>
                    <a:pt x="560" y="52"/>
                  </a:lnTo>
                  <a:lnTo>
                    <a:pt x="552" y="50"/>
                  </a:lnTo>
                  <a:lnTo>
                    <a:pt x="544" y="54"/>
                  </a:lnTo>
                  <a:lnTo>
                    <a:pt x="542" y="56"/>
                  </a:lnTo>
                  <a:lnTo>
                    <a:pt x="530" y="58"/>
                  </a:lnTo>
                  <a:lnTo>
                    <a:pt x="484" y="3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3">
                <a:solidFill>
                  <a:srgbClr val="FFFFFF"/>
                </a:solidFill>
              </a:endParaRPr>
            </a:p>
          </p:txBody>
        </p:sp>
        <p:sp>
          <p:nvSpPr>
            <p:cNvPr id="221" name="四川"/>
            <p:cNvSpPr>
              <a:spLocks/>
            </p:cNvSpPr>
            <p:nvPr/>
          </p:nvSpPr>
          <p:spPr bwMode="auto">
            <a:xfrm>
              <a:off x="4820213" y="3746509"/>
              <a:ext cx="1610044" cy="1412775"/>
            </a:xfrm>
            <a:custGeom>
              <a:avLst/>
              <a:gdLst>
                <a:gd name="T0" fmla="*/ 2147483646 w 702"/>
                <a:gd name="T1" fmla="*/ 2147483646 h 616"/>
                <a:gd name="T2" fmla="*/ 2147483646 w 702"/>
                <a:gd name="T3" fmla="*/ 2147483646 h 616"/>
                <a:gd name="T4" fmla="*/ 2147483646 w 702"/>
                <a:gd name="T5" fmla="*/ 2147483646 h 616"/>
                <a:gd name="T6" fmla="*/ 2147483646 w 702"/>
                <a:gd name="T7" fmla="*/ 2147483646 h 616"/>
                <a:gd name="T8" fmla="*/ 2147483646 w 702"/>
                <a:gd name="T9" fmla="*/ 2147483646 h 616"/>
                <a:gd name="T10" fmla="*/ 2147483646 w 702"/>
                <a:gd name="T11" fmla="*/ 2147483646 h 616"/>
                <a:gd name="T12" fmla="*/ 2147483646 w 702"/>
                <a:gd name="T13" fmla="*/ 2147483646 h 616"/>
                <a:gd name="T14" fmla="*/ 2147483646 w 702"/>
                <a:gd name="T15" fmla="*/ 2147483646 h 616"/>
                <a:gd name="T16" fmla="*/ 2147483646 w 702"/>
                <a:gd name="T17" fmla="*/ 2147483646 h 616"/>
                <a:gd name="T18" fmla="*/ 2147483646 w 702"/>
                <a:gd name="T19" fmla="*/ 2147483646 h 616"/>
                <a:gd name="T20" fmla="*/ 2147483646 w 702"/>
                <a:gd name="T21" fmla="*/ 2147483646 h 616"/>
                <a:gd name="T22" fmla="*/ 2147483646 w 702"/>
                <a:gd name="T23" fmla="*/ 2147483646 h 616"/>
                <a:gd name="T24" fmla="*/ 2147483646 w 702"/>
                <a:gd name="T25" fmla="*/ 2147483646 h 616"/>
                <a:gd name="T26" fmla="*/ 2147483646 w 702"/>
                <a:gd name="T27" fmla="*/ 2147483646 h 616"/>
                <a:gd name="T28" fmla="*/ 2147483646 w 702"/>
                <a:gd name="T29" fmla="*/ 2147483646 h 616"/>
                <a:gd name="T30" fmla="*/ 2147483646 w 702"/>
                <a:gd name="T31" fmla="*/ 2147483646 h 616"/>
                <a:gd name="T32" fmla="*/ 2147483646 w 702"/>
                <a:gd name="T33" fmla="*/ 2147483646 h 616"/>
                <a:gd name="T34" fmla="*/ 2147483646 w 702"/>
                <a:gd name="T35" fmla="*/ 2147483646 h 616"/>
                <a:gd name="T36" fmla="*/ 2147483646 w 702"/>
                <a:gd name="T37" fmla="*/ 2147483646 h 616"/>
                <a:gd name="T38" fmla="*/ 2147483646 w 702"/>
                <a:gd name="T39" fmla="*/ 2147483646 h 616"/>
                <a:gd name="T40" fmla="*/ 2147483646 w 702"/>
                <a:gd name="T41" fmla="*/ 2147483646 h 616"/>
                <a:gd name="T42" fmla="*/ 2147483646 w 702"/>
                <a:gd name="T43" fmla="*/ 2147483646 h 616"/>
                <a:gd name="T44" fmla="*/ 2147483646 w 702"/>
                <a:gd name="T45" fmla="*/ 2147483646 h 616"/>
                <a:gd name="T46" fmla="*/ 2147483646 w 702"/>
                <a:gd name="T47" fmla="*/ 2147483646 h 616"/>
                <a:gd name="T48" fmla="*/ 2147483646 w 702"/>
                <a:gd name="T49" fmla="*/ 2147483646 h 616"/>
                <a:gd name="T50" fmla="*/ 2147483646 w 702"/>
                <a:gd name="T51" fmla="*/ 2147483646 h 616"/>
                <a:gd name="T52" fmla="*/ 2147483646 w 702"/>
                <a:gd name="T53" fmla="*/ 2147483646 h 616"/>
                <a:gd name="T54" fmla="*/ 2147483646 w 702"/>
                <a:gd name="T55" fmla="*/ 2147483646 h 616"/>
                <a:gd name="T56" fmla="*/ 2147483646 w 702"/>
                <a:gd name="T57" fmla="*/ 2147483646 h 616"/>
                <a:gd name="T58" fmla="*/ 2147483646 w 702"/>
                <a:gd name="T59" fmla="*/ 2147483646 h 616"/>
                <a:gd name="T60" fmla="*/ 2147483646 w 702"/>
                <a:gd name="T61" fmla="*/ 2147483646 h 616"/>
                <a:gd name="T62" fmla="*/ 2147483646 w 702"/>
                <a:gd name="T63" fmla="*/ 2147483646 h 616"/>
                <a:gd name="T64" fmla="*/ 2147483646 w 702"/>
                <a:gd name="T65" fmla="*/ 2147483646 h 616"/>
                <a:gd name="T66" fmla="*/ 2147483646 w 702"/>
                <a:gd name="T67" fmla="*/ 2147483646 h 616"/>
                <a:gd name="T68" fmla="*/ 2147483646 w 702"/>
                <a:gd name="T69" fmla="*/ 2147483646 h 616"/>
                <a:gd name="T70" fmla="*/ 2147483646 w 702"/>
                <a:gd name="T71" fmla="*/ 2147483646 h 616"/>
                <a:gd name="T72" fmla="*/ 2147483646 w 702"/>
                <a:gd name="T73" fmla="*/ 2147483646 h 616"/>
                <a:gd name="T74" fmla="*/ 2147483646 w 702"/>
                <a:gd name="T75" fmla="*/ 2147483646 h 616"/>
                <a:gd name="T76" fmla="*/ 2147483646 w 702"/>
                <a:gd name="T77" fmla="*/ 2147483646 h 616"/>
                <a:gd name="T78" fmla="*/ 2147483646 w 702"/>
                <a:gd name="T79" fmla="*/ 2147483646 h 616"/>
                <a:gd name="T80" fmla="*/ 2147483646 w 702"/>
                <a:gd name="T81" fmla="*/ 2147483646 h 616"/>
                <a:gd name="T82" fmla="*/ 2147483646 w 702"/>
                <a:gd name="T83" fmla="*/ 2147483646 h 616"/>
                <a:gd name="T84" fmla="*/ 2147483646 w 702"/>
                <a:gd name="T85" fmla="*/ 2147483646 h 616"/>
                <a:gd name="T86" fmla="*/ 2147483646 w 702"/>
                <a:gd name="T87" fmla="*/ 2147483646 h 616"/>
                <a:gd name="T88" fmla="*/ 2147483646 w 702"/>
                <a:gd name="T89" fmla="*/ 2147483646 h 616"/>
                <a:gd name="T90" fmla="*/ 2147483646 w 702"/>
                <a:gd name="T91" fmla="*/ 2147483646 h 616"/>
                <a:gd name="T92" fmla="*/ 2147483646 w 702"/>
                <a:gd name="T93" fmla="*/ 2147483646 h 616"/>
                <a:gd name="T94" fmla="*/ 2147483646 w 702"/>
                <a:gd name="T95" fmla="*/ 2147483646 h 616"/>
                <a:gd name="T96" fmla="*/ 2147483646 w 702"/>
                <a:gd name="T97" fmla="*/ 2147483646 h 616"/>
                <a:gd name="T98" fmla="*/ 2147483646 w 702"/>
                <a:gd name="T99" fmla="*/ 0 h 616"/>
                <a:gd name="T100" fmla="*/ 2147483646 w 702"/>
                <a:gd name="T101" fmla="*/ 2147483646 h 616"/>
                <a:gd name="T102" fmla="*/ 2147483646 w 702"/>
                <a:gd name="T103" fmla="*/ 2147483646 h 616"/>
                <a:gd name="T104" fmla="*/ 2147483646 w 702"/>
                <a:gd name="T105" fmla="*/ 2147483646 h 616"/>
                <a:gd name="T106" fmla="*/ 2147483646 w 702"/>
                <a:gd name="T107" fmla="*/ 2147483646 h 616"/>
                <a:gd name="T108" fmla="*/ 2147483646 w 702"/>
                <a:gd name="T109" fmla="*/ 2147483646 h 616"/>
                <a:gd name="T110" fmla="*/ 2147483646 w 702"/>
                <a:gd name="T111" fmla="*/ 2147483646 h 616"/>
                <a:gd name="T112" fmla="*/ 2147483646 w 702"/>
                <a:gd name="T113" fmla="*/ 2147483646 h 616"/>
                <a:gd name="T114" fmla="*/ 2147483646 w 702"/>
                <a:gd name="T115" fmla="*/ 2147483646 h 616"/>
                <a:gd name="T116" fmla="*/ 2147483646 w 702"/>
                <a:gd name="T117" fmla="*/ 2147483646 h 616"/>
                <a:gd name="T118" fmla="*/ 2147483646 w 702"/>
                <a:gd name="T119" fmla="*/ 2147483646 h 61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702" h="616">
                  <a:moveTo>
                    <a:pt x="66" y="14"/>
                  </a:moveTo>
                  <a:lnTo>
                    <a:pt x="46" y="10"/>
                  </a:lnTo>
                  <a:lnTo>
                    <a:pt x="28" y="6"/>
                  </a:lnTo>
                  <a:lnTo>
                    <a:pt x="22" y="14"/>
                  </a:lnTo>
                  <a:lnTo>
                    <a:pt x="20" y="28"/>
                  </a:lnTo>
                  <a:lnTo>
                    <a:pt x="26" y="50"/>
                  </a:lnTo>
                  <a:lnTo>
                    <a:pt x="26" y="66"/>
                  </a:lnTo>
                  <a:lnTo>
                    <a:pt x="26" y="70"/>
                  </a:lnTo>
                  <a:lnTo>
                    <a:pt x="18" y="70"/>
                  </a:lnTo>
                  <a:lnTo>
                    <a:pt x="22" y="90"/>
                  </a:lnTo>
                  <a:lnTo>
                    <a:pt x="6" y="94"/>
                  </a:lnTo>
                  <a:lnTo>
                    <a:pt x="0" y="106"/>
                  </a:lnTo>
                  <a:lnTo>
                    <a:pt x="8" y="114"/>
                  </a:lnTo>
                  <a:lnTo>
                    <a:pt x="10" y="114"/>
                  </a:lnTo>
                  <a:lnTo>
                    <a:pt x="38" y="136"/>
                  </a:lnTo>
                  <a:lnTo>
                    <a:pt x="38" y="138"/>
                  </a:lnTo>
                  <a:lnTo>
                    <a:pt x="42" y="158"/>
                  </a:lnTo>
                  <a:lnTo>
                    <a:pt x="56" y="178"/>
                  </a:lnTo>
                  <a:lnTo>
                    <a:pt x="62" y="184"/>
                  </a:lnTo>
                  <a:lnTo>
                    <a:pt x="70" y="194"/>
                  </a:lnTo>
                  <a:lnTo>
                    <a:pt x="72" y="194"/>
                  </a:lnTo>
                  <a:lnTo>
                    <a:pt x="70" y="196"/>
                  </a:lnTo>
                  <a:lnTo>
                    <a:pt x="70" y="214"/>
                  </a:lnTo>
                  <a:lnTo>
                    <a:pt x="74" y="226"/>
                  </a:lnTo>
                  <a:lnTo>
                    <a:pt x="74" y="244"/>
                  </a:lnTo>
                  <a:lnTo>
                    <a:pt x="82" y="258"/>
                  </a:lnTo>
                  <a:lnTo>
                    <a:pt x="84" y="266"/>
                  </a:lnTo>
                  <a:lnTo>
                    <a:pt x="86" y="274"/>
                  </a:lnTo>
                  <a:lnTo>
                    <a:pt x="90" y="286"/>
                  </a:lnTo>
                  <a:lnTo>
                    <a:pt x="92" y="302"/>
                  </a:lnTo>
                  <a:lnTo>
                    <a:pt x="90" y="314"/>
                  </a:lnTo>
                  <a:lnTo>
                    <a:pt x="88" y="320"/>
                  </a:lnTo>
                  <a:lnTo>
                    <a:pt x="90" y="326"/>
                  </a:lnTo>
                  <a:lnTo>
                    <a:pt x="94" y="336"/>
                  </a:lnTo>
                  <a:lnTo>
                    <a:pt x="98" y="346"/>
                  </a:lnTo>
                  <a:lnTo>
                    <a:pt x="100" y="346"/>
                  </a:lnTo>
                  <a:lnTo>
                    <a:pt x="100" y="348"/>
                  </a:lnTo>
                  <a:lnTo>
                    <a:pt x="100" y="350"/>
                  </a:lnTo>
                  <a:lnTo>
                    <a:pt x="86" y="378"/>
                  </a:lnTo>
                  <a:lnTo>
                    <a:pt x="90" y="386"/>
                  </a:lnTo>
                  <a:lnTo>
                    <a:pt x="90" y="392"/>
                  </a:lnTo>
                  <a:lnTo>
                    <a:pt x="86" y="418"/>
                  </a:lnTo>
                  <a:lnTo>
                    <a:pt x="86" y="428"/>
                  </a:lnTo>
                  <a:lnTo>
                    <a:pt x="88" y="432"/>
                  </a:lnTo>
                  <a:lnTo>
                    <a:pt x="90" y="434"/>
                  </a:lnTo>
                  <a:lnTo>
                    <a:pt x="94" y="436"/>
                  </a:lnTo>
                  <a:lnTo>
                    <a:pt x="102" y="442"/>
                  </a:lnTo>
                  <a:lnTo>
                    <a:pt x="104" y="448"/>
                  </a:lnTo>
                  <a:lnTo>
                    <a:pt x="102" y="462"/>
                  </a:lnTo>
                  <a:lnTo>
                    <a:pt x="106" y="462"/>
                  </a:lnTo>
                  <a:lnTo>
                    <a:pt x="108" y="464"/>
                  </a:lnTo>
                  <a:lnTo>
                    <a:pt x="110" y="462"/>
                  </a:lnTo>
                  <a:lnTo>
                    <a:pt x="114" y="458"/>
                  </a:lnTo>
                  <a:lnTo>
                    <a:pt x="116" y="452"/>
                  </a:lnTo>
                  <a:lnTo>
                    <a:pt x="118" y="450"/>
                  </a:lnTo>
                  <a:lnTo>
                    <a:pt x="118" y="448"/>
                  </a:lnTo>
                  <a:lnTo>
                    <a:pt x="122" y="444"/>
                  </a:lnTo>
                  <a:lnTo>
                    <a:pt x="126" y="440"/>
                  </a:lnTo>
                  <a:lnTo>
                    <a:pt x="126" y="434"/>
                  </a:lnTo>
                  <a:lnTo>
                    <a:pt x="124" y="426"/>
                  </a:lnTo>
                  <a:lnTo>
                    <a:pt x="122" y="422"/>
                  </a:lnTo>
                  <a:lnTo>
                    <a:pt x="126" y="420"/>
                  </a:lnTo>
                  <a:lnTo>
                    <a:pt x="136" y="418"/>
                  </a:lnTo>
                  <a:lnTo>
                    <a:pt x="142" y="418"/>
                  </a:lnTo>
                  <a:lnTo>
                    <a:pt x="146" y="420"/>
                  </a:lnTo>
                  <a:lnTo>
                    <a:pt x="150" y="424"/>
                  </a:lnTo>
                  <a:lnTo>
                    <a:pt x="156" y="440"/>
                  </a:lnTo>
                  <a:lnTo>
                    <a:pt x="156" y="442"/>
                  </a:lnTo>
                  <a:lnTo>
                    <a:pt x="158" y="468"/>
                  </a:lnTo>
                  <a:lnTo>
                    <a:pt x="170" y="474"/>
                  </a:lnTo>
                  <a:lnTo>
                    <a:pt x="178" y="478"/>
                  </a:lnTo>
                  <a:lnTo>
                    <a:pt x="184" y="472"/>
                  </a:lnTo>
                  <a:lnTo>
                    <a:pt x="190" y="466"/>
                  </a:lnTo>
                  <a:lnTo>
                    <a:pt x="194" y="466"/>
                  </a:lnTo>
                  <a:lnTo>
                    <a:pt x="200" y="470"/>
                  </a:lnTo>
                  <a:lnTo>
                    <a:pt x="204" y="478"/>
                  </a:lnTo>
                  <a:lnTo>
                    <a:pt x="206" y="498"/>
                  </a:lnTo>
                  <a:lnTo>
                    <a:pt x="208" y="502"/>
                  </a:lnTo>
                  <a:lnTo>
                    <a:pt x="230" y="548"/>
                  </a:lnTo>
                  <a:lnTo>
                    <a:pt x="238" y="556"/>
                  </a:lnTo>
                  <a:lnTo>
                    <a:pt x="238" y="558"/>
                  </a:lnTo>
                  <a:lnTo>
                    <a:pt x="242" y="578"/>
                  </a:lnTo>
                  <a:lnTo>
                    <a:pt x="244" y="596"/>
                  </a:lnTo>
                  <a:lnTo>
                    <a:pt x="246" y="598"/>
                  </a:lnTo>
                  <a:lnTo>
                    <a:pt x="254" y="588"/>
                  </a:lnTo>
                  <a:lnTo>
                    <a:pt x="256" y="586"/>
                  </a:lnTo>
                  <a:lnTo>
                    <a:pt x="258" y="586"/>
                  </a:lnTo>
                  <a:lnTo>
                    <a:pt x="262" y="588"/>
                  </a:lnTo>
                  <a:lnTo>
                    <a:pt x="262" y="592"/>
                  </a:lnTo>
                  <a:lnTo>
                    <a:pt x="262" y="598"/>
                  </a:lnTo>
                  <a:lnTo>
                    <a:pt x="262" y="612"/>
                  </a:lnTo>
                  <a:lnTo>
                    <a:pt x="262" y="616"/>
                  </a:lnTo>
                  <a:lnTo>
                    <a:pt x="268" y="616"/>
                  </a:lnTo>
                  <a:lnTo>
                    <a:pt x="270" y="614"/>
                  </a:lnTo>
                  <a:lnTo>
                    <a:pt x="278" y="602"/>
                  </a:lnTo>
                  <a:lnTo>
                    <a:pt x="288" y="594"/>
                  </a:lnTo>
                  <a:lnTo>
                    <a:pt x="296" y="588"/>
                  </a:lnTo>
                  <a:lnTo>
                    <a:pt x="306" y="586"/>
                  </a:lnTo>
                  <a:lnTo>
                    <a:pt x="322" y="590"/>
                  </a:lnTo>
                  <a:lnTo>
                    <a:pt x="328" y="588"/>
                  </a:lnTo>
                  <a:lnTo>
                    <a:pt x="336" y="576"/>
                  </a:lnTo>
                  <a:lnTo>
                    <a:pt x="334" y="558"/>
                  </a:lnTo>
                  <a:lnTo>
                    <a:pt x="330" y="546"/>
                  </a:lnTo>
                  <a:lnTo>
                    <a:pt x="328" y="540"/>
                  </a:lnTo>
                  <a:lnTo>
                    <a:pt x="328" y="536"/>
                  </a:lnTo>
                  <a:lnTo>
                    <a:pt x="330" y="522"/>
                  </a:lnTo>
                  <a:lnTo>
                    <a:pt x="330" y="520"/>
                  </a:lnTo>
                  <a:lnTo>
                    <a:pt x="332" y="518"/>
                  </a:lnTo>
                  <a:lnTo>
                    <a:pt x="346" y="510"/>
                  </a:lnTo>
                  <a:lnTo>
                    <a:pt x="348" y="510"/>
                  </a:lnTo>
                  <a:lnTo>
                    <a:pt x="358" y="502"/>
                  </a:lnTo>
                  <a:lnTo>
                    <a:pt x="372" y="484"/>
                  </a:lnTo>
                  <a:lnTo>
                    <a:pt x="374" y="470"/>
                  </a:lnTo>
                  <a:lnTo>
                    <a:pt x="358" y="436"/>
                  </a:lnTo>
                  <a:lnTo>
                    <a:pt x="390" y="450"/>
                  </a:lnTo>
                  <a:lnTo>
                    <a:pt x="390" y="438"/>
                  </a:lnTo>
                  <a:lnTo>
                    <a:pt x="390" y="436"/>
                  </a:lnTo>
                  <a:lnTo>
                    <a:pt x="402" y="426"/>
                  </a:lnTo>
                  <a:lnTo>
                    <a:pt x="426" y="420"/>
                  </a:lnTo>
                  <a:lnTo>
                    <a:pt x="428" y="420"/>
                  </a:lnTo>
                  <a:lnTo>
                    <a:pt x="442" y="450"/>
                  </a:lnTo>
                  <a:lnTo>
                    <a:pt x="440" y="462"/>
                  </a:lnTo>
                  <a:lnTo>
                    <a:pt x="442" y="472"/>
                  </a:lnTo>
                  <a:lnTo>
                    <a:pt x="444" y="478"/>
                  </a:lnTo>
                  <a:lnTo>
                    <a:pt x="448" y="480"/>
                  </a:lnTo>
                  <a:lnTo>
                    <a:pt x="454" y="478"/>
                  </a:lnTo>
                  <a:lnTo>
                    <a:pt x="458" y="474"/>
                  </a:lnTo>
                  <a:lnTo>
                    <a:pt x="458" y="472"/>
                  </a:lnTo>
                  <a:lnTo>
                    <a:pt x="460" y="472"/>
                  </a:lnTo>
                  <a:lnTo>
                    <a:pt x="478" y="466"/>
                  </a:lnTo>
                  <a:lnTo>
                    <a:pt x="480" y="466"/>
                  </a:lnTo>
                  <a:lnTo>
                    <a:pt x="492" y="468"/>
                  </a:lnTo>
                  <a:lnTo>
                    <a:pt x="496" y="470"/>
                  </a:lnTo>
                  <a:lnTo>
                    <a:pt x="498" y="472"/>
                  </a:lnTo>
                  <a:lnTo>
                    <a:pt x="498" y="494"/>
                  </a:lnTo>
                  <a:lnTo>
                    <a:pt x="502" y="496"/>
                  </a:lnTo>
                  <a:lnTo>
                    <a:pt x="510" y="498"/>
                  </a:lnTo>
                  <a:lnTo>
                    <a:pt x="522" y="498"/>
                  </a:lnTo>
                  <a:lnTo>
                    <a:pt x="542" y="492"/>
                  </a:lnTo>
                  <a:lnTo>
                    <a:pt x="554" y="482"/>
                  </a:lnTo>
                  <a:lnTo>
                    <a:pt x="556" y="472"/>
                  </a:lnTo>
                  <a:lnTo>
                    <a:pt x="550" y="466"/>
                  </a:lnTo>
                  <a:lnTo>
                    <a:pt x="530" y="458"/>
                  </a:lnTo>
                  <a:lnTo>
                    <a:pt x="528" y="458"/>
                  </a:lnTo>
                  <a:lnTo>
                    <a:pt x="504" y="434"/>
                  </a:lnTo>
                  <a:lnTo>
                    <a:pt x="506" y="432"/>
                  </a:lnTo>
                  <a:lnTo>
                    <a:pt x="518" y="422"/>
                  </a:lnTo>
                  <a:lnTo>
                    <a:pt x="518" y="420"/>
                  </a:lnTo>
                  <a:lnTo>
                    <a:pt x="530" y="416"/>
                  </a:lnTo>
                  <a:lnTo>
                    <a:pt x="534" y="416"/>
                  </a:lnTo>
                  <a:lnTo>
                    <a:pt x="550" y="418"/>
                  </a:lnTo>
                  <a:lnTo>
                    <a:pt x="550" y="420"/>
                  </a:lnTo>
                  <a:lnTo>
                    <a:pt x="550" y="414"/>
                  </a:lnTo>
                  <a:lnTo>
                    <a:pt x="544" y="402"/>
                  </a:lnTo>
                  <a:lnTo>
                    <a:pt x="532" y="396"/>
                  </a:lnTo>
                  <a:lnTo>
                    <a:pt x="518" y="374"/>
                  </a:lnTo>
                  <a:lnTo>
                    <a:pt x="516" y="372"/>
                  </a:lnTo>
                  <a:lnTo>
                    <a:pt x="510" y="346"/>
                  </a:lnTo>
                  <a:lnTo>
                    <a:pt x="510" y="326"/>
                  </a:lnTo>
                  <a:lnTo>
                    <a:pt x="522" y="314"/>
                  </a:lnTo>
                  <a:lnTo>
                    <a:pt x="542" y="314"/>
                  </a:lnTo>
                  <a:lnTo>
                    <a:pt x="586" y="318"/>
                  </a:lnTo>
                  <a:lnTo>
                    <a:pt x="606" y="288"/>
                  </a:lnTo>
                  <a:lnTo>
                    <a:pt x="606" y="286"/>
                  </a:lnTo>
                  <a:lnTo>
                    <a:pt x="608" y="286"/>
                  </a:lnTo>
                  <a:lnTo>
                    <a:pt x="626" y="278"/>
                  </a:lnTo>
                  <a:lnTo>
                    <a:pt x="634" y="260"/>
                  </a:lnTo>
                  <a:lnTo>
                    <a:pt x="634" y="258"/>
                  </a:lnTo>
                  <a:lnTo>
                    <a:pt x="654" y="242"/>
                  </a:lnTo>
                  <a:lnTo>
                    <a:pt x="664" y="224"/>
                  </a:lnTo>
                  <a:lnTo>
                    <a:pt x="666" y="224"/>
                  </a:lnTo>
                  <a:lnTo>
                    <a:pt x="666" y="222"/>
                  </a:lnTo>
                  <a:lnTo>
                    <a:pt x="674" y="214"/>
                  </a:lnTo>
                  <a:lnTo>
                    <a:pt x="682" y="198"/>
                  </a:lnTo>
                  <a:lnTo>
                    <a:pt x="686" y="174"/>
                  </a:lnTo>
                  <a:lnTo>
                    <a:pt x="686" y="172"/>
                  </a:lnTo>
                  <a:lnTo>
                    <a:pt x="686" y="170"/>
                  </a:lnTo>
                  <a:lnTo>
                    <a:pt x="700" y="162"/>
                  </a:lnTo>
                  <a:lnTo>
                    <a:pt x="702" y="158"/>
                  </a:lnTo>
                  <a:lnTo>
                    <a:pt x="684" y="156"/>
                  </a:lnTo>
                  <a:lnTo>
                    <a:pt x="652" y="158"/>
                  </a:lnTo>
                  <a:lnTo>
                    <a:pt x="650" y="156"/>
                  </a:lnTo>
                  <a:lnTo>
                    <a:pt x="638" y="146"/>
                  </a:lnTo>
                  <a:lnTo>
                    <a:pt x="630" y="136"/>
                  </a:lnTo>
                  <a:lnTo>
                    <a:pt x="630" y="138"/>
                  </a:lnTo>
                  <a:lnTo>
                    <a:pt x="628" y="138"/>
                  </a:lnTo>
                  <a:lnTo>
                    <a:pt x="624" y="142"/>
                  </a:lnTo>
                  <a:lnTo>
                    <a:pt x="618" y="142"/>
                  </a:lnTo>
                  <a:lnTo>
                    <a:pt x="614" y="144"/>
                  </a:lnTo>
                  <a:lnTo>
                    <a:pt x="612" y="146"/>
                  </a:lnTo>
                  <a:lnTo>
                    <a:pt x="608" y="146"/>
                  </a:lnTo>
                  <a:lnTo>
                    <a:pt x="606" y="144"/>
                  </a:lnTo>
                  <a:lnTo>
                    <a:pt x="604" y="138"/>
                  </a:lnTo>
                  <a:lnTo>
                    <a:pt x="602" y="132"/>
                  </a:lnTo>
                  <a:lnTo>
                    <a:pt x="598" y="126"/>
                  </a:lnTo>
                  <a:lnTo>
                    <a:pt x="596" y="126"/>
                  </a:lnTo>
                  <a:lnTo>
                    <a:pt x="592" y="114"/>
                  </a:lnTo>
                  <a:lnTo>
                    <a:pt x="588" y="114"/>
                  </a:lnTo>
                  <a:lnTo>
                    <a:pt x="576" y="122"/>
                  </a:lnTo>
                  <a:lnTo>
                    <a:pt x="576" y="124"/>
                  </a:lnTo>
                  <a:lnTo>
                    <a:pt x="574" y="124"/>
                  </a:lnTo>
                  <a:lnTo>
                    <a:pt x="546" y="130"/>
                  </a:lnTo>
                  <a:lnTo>
                    <a:pt x="544" y="128"/>
                  </a:lnTo>
                  <a:lnTo>
                    <a:pt x="526" y="116"/>
                  </a:lnTo>
                  <a:lnTo>
                    <a:pt x="524" y="114"/>
                  </a:lnTo>
                  <a:lnTo>
                    <a:pt x="518" y="104"/>
                  </a:lnTo>
                  <a:lnTo>
                    <a:pt x="506" y="118"/>
                  </a:lnTo>
                  <a:lnTo>
                    <a:pt x="498" y="126"/>
                  </a:lnTo>
                  <a:lnTo>
                    <a:pt x="492" y="130"/>
                  </a:lnTo>
                  <a:lnTo>
                    <a:pt x="488" y="132"/>
                  </a:lnTo>
                  <a:lnTo>
                    <a:pt x="484" y="130"/>
                  </a:lnTo>
                  <a:lnTo>
                    <a:pt x="466" y="120"/>
                  </a:lnTo>
                  <a:lnTo>
                    <a:pt x="452" y="118"/>
                  </a:lnTo>
                  <a:lnTo>
                    <a:pt x="450" y="120"/>
                  </a:lnTo>
                  <a:lnTo>
                    <a:pt x="438" y="110"/>
                  </a:lnTo>
                  <a:lnTo>
                    <a:pt x="436" y="110"/>
                  </a:lnTo>
                  <a:lnTo>
                    <a:pt x="442" y="88"/>
                  </a:lnTo>
                  <a:lnTo>
                    <a:pt x="442" y="80"/>
                  </a:lnTo>
                  <a:lnTo>
                    <a:pt x="434" y="78"/>
                  </a:lnTo>
                  <a:lnTo>
                    <a:pt x="416" y="58"/>
                  </a:lnTo>
                  <a:lnTo>
                    <a:pt x="418" y="46"/>
                  </a:lnTo>
                  <a:lnTo>
                    <a:pt x="376" y="42"/>
                  </a:lnTo>
                  <a:lnTo>
                    <a:pt x="360" y="32"/>
                  </a:lnTo>
                  <a:lnTo>
                    <a:pt x="354" y="28"/>
                  </a:lnTo>
                  <a:lnTo>
                    <a:pt x="350" y="18"/>
                  </a:lnTo>
                  <a:lnTo>
                    <a:pt x="348" y="12"/>
                  </a:lnTo>
                  <a:lnTo>
                    <a:pt x="344" y="0"/>
                  </a:lnTo>
                  <a:lnTo>
                    <a:pt x="338" y="0"/>
                  </a:lnTo>
                  <a:lnTo>
                    <a:pt x="326" y="10"/>
                  </a:lnTo>
                  <a:lnTo>
                    <a:pt x="310" y="30"/>
                  </a:lnTo>
                  <a:lnTo>
                    <a:pt x="314" y="42"/>
                  </a:lnTo>
                  <a:lnTo>
                    <a:pt x="318" y="60"/>
                  </a:lnTo>
                  <a:lnTo>
                    <a:pt x="318" y="62"/>
                  </a:lnTo>
                  <a:lnTo>
                    <a:pt x="320" y="62"/>
                  </a:lnTo>
                  <a:lnTo>
                    <a:pt x="318" y="62"/>
                  </a:lnTo>
                  <a:lnTo>
                    <a:pt x="318" y="66"/>
                  </a:lnTo>
                  <a:lnTo>
                    <a:pt x="314" y="68"/>
                  </a:lnTo>
                  <a:lnTo>
                    <a:pt x="306" y="70"/>
                  </a:lnTo>
                  <a:lnTo>
                    <a:pt x="290" y="70"/>
                  </a:lnTo>
                  <a:lnTo>
                    <a:pt x="280" y="66"/>
                  </a:lnTo>
                  <a:lnTo>
                    <a:pt x="268" y="70"/>
                  </a:lnTo>
                  <a:lnTo>
                    <a:pt x="266" y="70"/>
                  </a:lnTo>
                  <a:lnTo>
                    <a:pt x="264" y="70"/>
                  </a:lnTo>
                  <a:lnTo>
                    <a:pt x="262" y="82"/>
                  </a:lnTo>
                  <a:lnTo>
                    <a:pt x="262" y="86"/>
                  </a:lnTo>
                  <a:lnTo>
                    <a:pt x="258" y="86"/>
                  </a:lnTo>
                  <a:lnTo>
                    <a:pt x="238" y="78"/>
                  </a:lnTo>
                  <a:lnTo>
                    <a:pt x="240" y="88"/>
                  </a:lnTo>
                  <a:lnTo>
                    <a:pt x="242" y="96"/>
                  </a:lnTo>
                  <a:lnTo>
                    <a:pt x="246" y="104"/>
                  </a:lnTo>
                  <a:lnTo>
                    <a:pt x="244" y="110"/>
                  </a:lnTo>
                  <a:lnTo>
                    <a:pt x="242" y="116"/>
                  </a:lnTo>
                  <a:lnTo>
                    <a:pt x="234" y="118"/>
                  </a:lnTo>
                  <a:lnTo>
                    <a:pt x="222" y="118"/>
                  </a:lnTo>
                  <a:lnTo>
                    <a:pt x="208" y="118"/>
                  </a:lnTo>
                  <a:lnTo>
                    <a:pt x="206" y="142"/>
                  </a:lnTo>
                  <a:lnTo>
                    <a:pt x="190" y="134"/>
                  </a:lnTo>
                  <a:lnTo>
                    <a:pt x="188" y="134"/>
                  </a:lnTo>
                  <a:lnTo>
                    <a:pt x="178" y="118"/>
                  </a:lnTo>
                  <a:lnTo>
                    <a:pt x="160" y="110"/>
                  </a:lnTo>
                  <a:lnTo>
                    <a:pt x="154" y="100"/>
                  </a:lnTo>
                  <a:lnTo>
                    <a:pt x="148" y="106"/>
                  </a:lnTo>
                  <a:lnTo>
                    <a:pt x="146" y="106"/>
                  </a:lnTo>
                  <a:lnTo>
                    <a:pt x="134" y="108"/>
                  </a:lnTo>
                  <a:lnTo>
                    <a:pt x="132" y="108"/>
                  </a:lnTo>
                  <a:lnTo>
                    <a:pt x="126" y="94"/>
                  </a:lnTo>
                  <a:lnTo>
                    <a:pt x="118" y="86"/>
                  </a:lnTo>
                  <a:lnTo>
                    <a:pt x="118" y="84"/>
                  </a:lnTo>
                  <a:lnTo>
                    <a:pt x="110" y="74"/>
                  </a:lnTo>
                  <a:lnTo>
                    <a:pt x="106" y="66"/>
                  </a:lnTo>
                  <a:lnTo>
                    <a:pt x="106" y="64"/>
                  </a:lnTo>
                  <a:lnTo>
                    <a:pt x="102" y="62"/>
                  </a:lnTo>
                  <a:lnTo>
                    <a:pt x="98" y="62"/>
                  </a:lnTo>
                  <a:lnTo>
                    <a:pt x="90" y="56"/>
                  </a:lnTo>
                  <a:lnTo>
                    <a:pt x="86" y="46"/>
                  </a:lnTo>
                  <a:lnTo>
                    <a:pt x="82" y="34"/>
                  </a:lnTo>
                  <a:lnTo>
                    <a:pt x="82" y="22"/>
                  </a:lnTo>
                  <a:lnTo>
                    <a:pt x="78" y="12"/>
                  </a:lnTo>
                  <a:lnTo>
                    <a:pt x="68" y="14"/>
                  </a:lnTo>
                  <a:lnTo>
                    <a:pt x="66" y="1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3">
                <a:solidFill>
                  <a:srgbClr val="FFFFFF"/>
                </a:solidFill>
              </a:endParaRPr>
            </a:p>
          </p:txBody>
        </p:sp>
        <p:sp>
          <p:nvSpPr>
            <p:cNvPr id="222" name="西藏"/>
            <p:cNvSpPr>
              <a:spLocks/>
            </p:cNvSpPr>
            <p:nvPr/>
          </p:nvSpPr>
          <p:spPr bwMode="auto">
            <a:xfrm>
              <a:off x="2146103" y="3172632"/>
              <a:ext cx="2881342" cy="1753514"/>
            </a:xfrm>
            <a:custGeom>
              <a:avLst/>
              <a:gdLst>
                <a:gd name="T0" fmla="*/ 2147483646 w 1256"/>
                <a:gd name="T1" fmla="*/ 2147483646 h 764"/>
                <a:gd name="T2" fmla="*/ 2147483646 w 1256"/>
                <a:gd name="T3" fmla="*/ 2147483646 h 764"/>
                <a:gd name="T4" fmla="*/ 2147483646 w 1256"/>
                <a:gd name="T5" fmla="*/ 2147483646 h 764"/>
                <a:gd name="T6" fmla="*/ 2147483646 w 1256"/>
                <a:gd name="T7" fmla="*/ 2147483646 h 764"/>
                <a:gd name="T8" fmla="*/ 2147483646 w 1256"/>
                <a:gd name="T9" fmla="*/ 2147483646 h 764"/>
                <a:gd name="T10" fmla="*/ 2147483646 w 1256"/>
                <a:gd name="T11" fmla="*/ 2147483646 h 764"/>
                <a:gd name="T12" fmla="*/ 2147483646 w 1256"/>
                <a:gd name="T13" fmla="*/ 2147483646 h 764"/>
                <a:gd name="T14" fmla="*/ 2147483646 w 1256"/>
                <a:gd name="T15" fmla="*/ 2147483646 h 764"/>
                <a:gd name="T16" fmla="*/ 2147483646 w 1256"/>
                <a:gd name="T17" fmla="*/ 2147483646 h 764"/>
                <a:gd name="T18" fmla="*/ 2147483646 w 1256"/>
                <a:gd name="T19" fmla="*/ 2147483646 h 764"/>
                <a:gd name="T20" fmla="*/ 2147483646 w 1256"/>
                <a:gd name="T21" fmla="*/ 2147483646 h 764"/>
                <a:gd name="T22" fmla="*/ 2147483646 w 1256"/>
                <a:gd name="T23" fmla="*/ 2147483646 h 764"/>
                <a:gd name="T24" fmla="*/ 2147483646 w 1256"/>
                <a:gd name="T25" fmla="*/ 2147483646 h 764"/>
                <a:gd name="T26" fmla="*/ 2147483646 w 1256"/>
                <a:gd name="T27" fmla="*/ 2147483646 h 764"/>
                <a:gd name="T28" fmla="*/ 2147483646 w 1256"/>
                <a:gd name="T29" fmla="*/ 2147483646 h 764"/>
                <a:gd name="T30" fmla="*/ 2147483646 w 1256"/>
                <a:gd name="T31" fmla="*/ 2147483646 h 764"/>
                <a:gd name="T32" fmla="*/ 2147483646 w 1256"/>
                <a:gd name="T33" fmla="*/ 2147483646 h 764"/>
                <a:gd name="T34" fmla="*/ 2147483646 w 1256"/>
                <a:gd name="T35" fmla="*/ 2147483646 h 764"/>
                <a:gd name="T36" fmla="*/ 2147483646 w 1256"/>
                <a:gd name="T37" fmla="*/ 2147483646 h 764"/>
                <a:gd name="T38" fmla="*/ 2147483646 w 1256"/>
                <a:gd name="T39" fmla="*/ 2147483646 h 764"/>
                <a:gd name="T40" fmla="*/ 2147483646 w 1256"/>
                <a:gd name="T41" fmla="*/ 2147483646 h 764"/>
                <a:gd name="T42" fmla="*/ 2147483646 w 1256"/>
                <a:gd name="T43" fmla="*/ 2147483646 h 764"/>
                <a:gd name="T44" fmla="*/ 2147483646 w 1256"/>
                <a:gd name="T45" fmla="*/ 2147483646 h 764"/>
                <a:gd name="T46" fmla="*/ 2147483646 w 1256"/>
                <a:gd name="T47" fmla="*/ 2147483646 h 764"/>
                <a:gd name="T48" fmla="*/ 2147483646 w 1256"/>
                <a:gd name="T49" fmla="*/ 2147483646 h 764"/>
                <a:gd name="T50" fmla="*/ 2147483646 w 1256"/>
                <a:gd name="T51" fmla="*/ 2147483646 h 764"/>
                <a:gd name="T52" fmla="*/ 2147483646 w 1256"/>
                <a:gd name="T53" fmla="*/ 2147483646 h 764"/>
                <a:gd name="T54" fmla="*/ 2147483646 w 1256"/>
                <a:gd name="T55" fmla="*/ 2147483646 h 764"/>
                <a:gd name="T56" fmla="*/ 2147483646 w 1256"/>
                <a:gd name="T57" fmla="*/ 2147483646 h 764"/>
                <a:gd name="T58" fmla="*/ 2147483646 w 1256"/>
                <a:gd name="T59" fmla="*/ 2147483646 h 764"/>
                <a:gd name="T60" fmla="*/ 2147483646 w 1256"/>
                <a:gd name="T61" fmla="*/ 2147483646 h 764"/>
                <a:gd name="T62" fmla="*/ 2147483646 w 1256"/>
                <a:gd name="T63" fmla="*/ 2147483646 h 764"/>
                <a:gd name="T64" fmla="*/ 2147483646 w 1256"/>
                <a:gd name="T65" fmla="*/ 2147483646 h 764"/>
                <a:gd name="T66" fmla="*/ 2147483646 w 1256"/>
                <a:gd name="T67" fmla="*/ 2147483646 h 764"/>
                <a:gd name="T68" fmla="*/ 2147483646 w 1256"/>
                <a:gd name="T69" fmla="*/ 2147483646 h 764"/>
                <a:gd name="T70" fmla="*/ 2147483646 w 1256"/>
                <a:gd name="T71" fmla="*/ 2147483646 h 764"/>
                <a:gd name="T72" fmla="*/ 2147483646 w 1256"/>
                <a:gd name="T73" fmla="*/ 2147483646 h 764"/>
                <a:gd name="T74" fmla="*/ 2147483646 w 1256"/>
                <a:gd name="T75" fmla="*/ 2147483646 h 764"/>
                <a:gd name="T76" fmla="*/ 2147483646 w 1256"/>
                <a:gd name="T77" fmla="*/ 2147483646 h 764"/>
                <a:gd name="T78" fmla="*/ 2147483646 w 1256"/>
                <a:gd name="T79" fmla="*/ 2147483646 h 764"/>
                <a:gd name="T80" fmla="*/ 2147483646 w 1256"/>
                <a:gd name="T81" fmla="*/ 2147483646 h 764"/>
                <a:gd name="T82" fmla="*/ 2147483646 w 1256"/>
                <a:gd name="T83" fmla="*/ 2147483646 h 764"/>
                <a:gd name="T84" fmla="*/ 2147483646 w 1256"/>
                <a:gd name="T85" fmla="*/ 2147483646 h 764"/>
                <a:gd name="T86" fmla="*/ 2147483646 w 1256"/>
                <a:gd name="T87" fmla="*/ 2147483646 h 764"/>
                <a:gd name="T88" fmla="*/ 2147483646 w 1256"/>
                <a:gd name="T89" fmla="*/ 2147483646 h 764"/>
                <a:gd name="T90" fmla="*/ 2147483646 w 1256"/>
                <a:gd name="T91" fmla="*/ 2147483646 h 764"/>
                <a:gd name="T92" fmla="*/ 2147483646 w 1256"/>
                <a:gd name="T93" fmla="*/ 2147483646 h 764"/>
                <a:gd name="T94" fmla="*/ 2147483646 w 1256"/>
                <a:gd name="T95" fmla="*/ 2147483646 h 764"/>
                <a:gd name="T96" fmla="*/ 2147483646 w 1256"/>
                <a:gd name="T97" fmla="*/ 2147483646 h 764"/>
                <a:gd name="T98" fmla="*/ 2147483646 w 1256"/>
                <a:gd name="T99" fmla="*/ 2147483646 h 764"/>
                <a:gd name="T100" fmla="*/ 2147483646 w 1256"/>
                <a:gd name="T101" fmla="*/ 2147483646 h 764"/>
                <a:gd name="T102" fmla="*/ 2147483646 w 1256"/>
                <a:gd name="T103" fmla="*/ 2147483646 h 764"/>
                <a:gd name="T104" fmla="*/ 2147483646 w 1256"/>
                <a:gd name="T105" fmla="*/ 2147483646 h 764"/>
                <a:gd name="T106" fmla="*/ 2147483646 w 1256"/>
                <a:gd name="T107" fmla="*/ 2147483646 h 764"/>
                <a:gd name="T108" fmla="*/ 2147483646 w 1256"/>
                <a:gd name="T109" fmla="*/ 2147483646 h 764"/>
                <a:gd name="T110" fmla="*/ 2147483646 w 1256"/>
                <a:gd name="T111" fmla="*/ 2147483646 h 764"/>
                <a:gd name="T112" fmla="*/ 2147483646 w 1256"/>
                <a:gd name="T113" fmla="*/ 2147483646 h 764"/>
                <a:gd name="T114" fmla="*/ 2147483646 w 1256"/>
                <a:gd name="T115" fmla="*/ 2147483646 h 764"/>
                <a:gd name="T116" fmla="*/ 2147483646 w 1256"/>
                <a:gd name="T117" fmla="*/ 2147483646 h 764"/>
                <a:gd name="T118" fmla="*/ 2147483646 w 1256"/>
                <a:gd name="T119" fmla="*/ 2147483646 h 764"/>
                <a:gd name="T120" fmla="*/ 2147483646 w 1256"/>
                <a:gd name="T121" fmla="*/ 2147483646 h 764"/>
                <a:gd name="T122" fmla="*/ 2147483646 w 1256"/>
                <a:gd name="T123" fmla="*/ 2147483646 h 764"/>
                <a:gd name="T124" fmla="*/ 2147483646 w 1256"/>
                <a:gd name="T125" fmla="*/ 2147483646 h 764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256" h="764">
                  <a:moveTo>
                    <a:pt x="152" y="4"/>
                  </a:moveTo>
                  <a:lnTo>
                    <a:pt x="152" y="4"/>
                  </a:lnTo>
                  <a:lnTo>
                    <a:pt x="146" y="14"/>
                  </a:lnTo>
                  <a:lnTo>
                    <a:pt x="138" y="22"/>
                  </a:lnTo>
                  <a:lnTo>
                    <a:pt x="132" y="26"/>
                  </a:lnTo>
                  <a:lnTo>
                    <a:pt x="132" y="32"/>
                  </a:lnTo>
                  <a:lnTo>
                    <a:pt x="132" y="36"/>
                  </a:lnTo>
                  <a:lnTo>
                    <a:pt x="130" y="44"/>
                  </a:lnTo>
                  <a:lnTo>
                    <a:pt x="122" y="56"/>
                  </a:lnTo>
                  <a:lnTo>
                    <a:pt x="122" y="60"/>
                  </a:lnTo>
                  <a:lnTo>
                    <a:pt x="118" y="62"/>
                  </a:lnTo>
                  <a:lnTo>
                    <a:pt x="112" y="64"/>
                  </a:lnTo>
                  <a:lnTo>
                    <a:pt x="66" y="58"/>
                  </a:lnTo>
                  <a:lnTo>
                    <a:pt x="62" y="68"/>
                  </a:lnTo>
                  <a:lnTo>
                    <a:pt x="62" y="70"/>
                  </a:lnTo>
                  <a:lnTo>
                    <a:pt x="48" y="92"/>
                  </a:lnTo>
                  <a:lnTo>
                    <a:pt x="42" y="100"/>
                  </a:lnTo>
                  <a:lnTo>
                    <a:pt x="40" y="108"/>
                  </a:lnTo>
                  <a:lnTo>
                    <a:pt x="42" y="112"/>
                  </a:lnTo>
                  <a:lnTo>
                    <a:pt x="44" y="122"/>
                  </a:lnTo>
                  <a:lnTo>
                    <a:pt x="56" y="150"/>
                  </a:lnTo>
                  <a:lnTo>
                    <a:pt x="62" y="168"/>
                  </a:lnTo>
                  <a:lnTo>
                    <a:pt x="64" y="174"/>
                  </a:lnTo>
                  <a:lnTo>
                    <a:pt x="64" y="180"/>
                  </a:lnTo>
                  <a:lnTo>
                    <a:pt x="60" y="188"/>
                  </a:lnTo>
                  <a:lnTo>
                    <a:pt x="56" y="196"/>
                  </a:lnTo>
                  <a:lnTo>
                    <a:pt x="42" y="210"/>
                  </a:lnTo>
                  <a:lnTo>
                    <a:pt x="18" y="210"/>
                  </a:lnTo>
                  <a:lnTo>
                    <a:pt x="12" y="184"/>
                  </a:lnTo>
                  <a:lnTo>
                    <a:pt x="6" y="216"/>
                  </a:lnTo>
                  <a:lnTo>
                    <a:pt x="16" y="232"/>
                  </a:lnTo>
                  <a:lnTo>
                    <a:pt x="16" y="236"/>
                  </a:lnTo>
                  <a:lnTo>
                    <a:pt x="16" y="238"/>
                  </a:lnTo>
                  <a:lnTo>
                    <a:pt x="10" y="246"/>
                  </a:lnTo>
                  <a:lnTo>
                    <a:pt x="2" y="262"/>
                  </a:lnTo>
                  <a:lnTo>
                    <a:pt x="0" y="272"/>
                  </a:lnTo>
                  <a:lnTo>
                    <a:pt x="0" y="280"/>
                  </a:lnTo>
                  <a:lnTo>
                    <a:pt x="4" y="290"/>
                  </a:lnTo>
                  <a:lnTo>
                    <a:pt x="10" y="300"/>
                  </a:lnTo>
                  <a:lnTo>
                    <a:pt x="28" y="300"/>
                  </a:lnTo>
                  <a:lnTo>
                    <a:pt x="34" y="302"/>
                  </a:lnTo>
                  <a:lnTo>
                    <a:pt x="42" y="308"/>
                  </a:lnTo>
                  <a:lnTo>
                    <a:pt x="58" y="330"/>
                  </a:lnTo>
                  <a:lnTo>
                    <a:pt x="60" y="332"/>
                  </a:lnTo>
                  <a:lnTo>
                    <a:pt x="62" y="338"/>
                  </a:lnTo>
                  <a:lnTo>
                    <a:pt x="66" y="344"/>
                  </a:lnTo>
                  <a:lnTo>
                    <a:pt x="108" y="384"/>
                  </a:lnTo>
                  <a:lnTo>
                    <a:pt x="128" y="408"/>
                  </a:lnTo>
                  <a:lnTo>
                    <a:pt x="138" y="408"/>
                  </a:lnTo>
                  <a:lnTo>
                    <a:pt x="150" y="386"/>
                  </a:lnTo>
                  <a:lnTo>
                    <a:pt x="152" y="384"/>
                  </a:lnTo>
                  <a:lnTo>
                    <a:pt x="182" y="392"/>
                  </a:lnTo>
                  <a:lnTo>
                    <a:pt x="182" y="394"/>
                  </a:lnTo>
                  <a:lnTo>
                    <a:pt x="186" y="414"/>
                  </a:lnTo>
                  <a:lnTo>
                    <a:pt x="222" y="454"/>
                  </a:lnTo>
                  <a:lnTo>
                    <a:pt x="234" y="460"/>
                  </a:lnTo>
                  <a:lnTo>
                    <a:pt x="240" y="464"/>
                  </a:lnTo>
                  <a:lnTo>
                    <a:pt x="268" y="504"/>
                  </a:lnTo>
                  <a:lnTo>
                    <a:pt x="288" y="500"/>
                  </a:lnTo>
                  <a:lnTo>
                    <a:pt x="290" y="500"/>
                  </a:lnTo>
                  <a:lnTo>
                    <a:pt x="292" y="500"/>
                  </a:lnTo>
                  <a:lnTo>
                    <a:pt x="292" y="502"/>
                  </a:lnTo>
                  <a:lnTo>
                    <a:pt x="294" y="504"/>
                  </a:lnTo>
                  <a:lnTo>
                    <a:pt x="312" y="542"/>
                  </a:lnTo>
                  <a:lnTo>
                    <a:pt x="334" y="556"/>
                  </a:lnTo>
                  <a:lnTo>
                    <a:pt x="352" y="560"/>
                  </a:lnTo>
                  <a:lnTo>
                    <a:pt x="362" y="584"/>
                  </a:lnTo>
                  <a:lnTo>
                    <a:pt x="376" y="584"/>
                  </a:lnTo>
                  <a:lnTo>
                    <a:pt x="376" y="586"/>
                  </a:lnTo>
                  <a:lnTo>
                    <a:pt x="404" y="602"/>
                  </a:lnTo>
                  <a:lnTo>
                    <a:pt x="406" y="604"/>
                  </a:lnTo>
                  <a:lnTo>
                    <a:pt x="426" y="628"/>
                  </a:lnTo>
                  <a:lnTo>
                    <a:pt x="456" y="624"/>
                  </a:lnTo>
                  <a:lnTo>
                    <a:pt x="458" y="624"/>
                  </a:lnTo>
                  <a:lnTo>
                    <a:pt x="470" y="628"/>
                  </a:lnTo>
                  <a:lnTo>
                    <a:pt x="490" y="644"/>
                  </a:lnTo>
                  <a:lnTo>
                    <a:pt x="524" y="648"/>
                  </a:lnTo>
                  <a:lnTo>
                    <a:pt x="544" y="644"/>
                  </a:lnTo>
                  <a:lnTo>
                    <a:pt x="564" y="642"/>
                  </a:lnTo>
                  <a:lnTo>
                    <a:pt x="580" y="642"/>
                  </a:lnTo>
                  <a:lnTo>
                    <a:pt x="590" y="644"/>
                  </a:lnTo>
                  <a:lnTo>
                    <a:pt x="596" y="648"/>
                  </a:lnTo>
                  <a:lnTo>
                    <a:pt x="598" y="654"/>
                  </a:lnTo>
                  <a:lnTo>
                    <a:pt x="598" y="658"/>
                  </a:lnTo>
                  <a:lnTo>
                    <a:pt x="594" y="664"/>
                  </a:lnTo>
                  <a:lnTo>
                    <a:pt x="588" y="670"/>
                  </a:lnTo>
                  <a:lnTo>
                    <a:pt x="580" y="678"/>
                  </a:lnTo>
                  <a:lnTo>
                    <a:pt x="580" y="682"/>
                  </a:lnTo>
                  <a:lnTo>
                    <a:pt x="582" y="686"/>
                  </a:lnTo>
                  <a:lnTo>
                    <a:pt x="586" y="692"/>
                  </a:lnTo>
                  <a:lnTo>
                    <a:pt x="592" y="698"/>
                  </a:lnTo>
                  <a:lnTo>
                    <a:pt x="592" y="700"/>
                  </a:lnTo>
                  <a:lnTo>
                    <a:pt x="598" y="704"/>
                  </a:lnTo>
                  <a:lnTo>
                    <a:pt x="600" y="702"/>
                  </a:lnTo>
                  <a:lnTo>
                    <a:pt x="616" y="676"/>
                  </a:lnTo>
                  <a:lnTo>
                    <a:pt x="628" y="658"/>
                  </a:lnTo>
                  <a:lnTo>
                    <a:pt x="638" y="646"/>
                  </a:lnTo>
                  <a:lnTo>
                    <a:pt x="648" y="640"/>
                  </a:lnTo>
                  <a:lnTo>
                    <a:pt x="654" y="638"/>
                  </a:lnTo>
                  <a:lnTo>
                    <a:pt x="660" y="638"/>
                  </a:lnTo>
                  <a:lnTo>
                    <a:pt x="676" y="644"/>
                  </a:lnTo>
                  <a:lnTo>
                    <a:pt x="698" y="654"/>
                  </a:lnTo>
                  <a:lnTo>
                    <a:pt x="724" y="670"/>
                  </a:lnTo>
                  <a:lnTo>
                    <a:pt x="772" y="678"/>
                  </a:lnTo>
                  <a:lnTo>
                    <a:pt x="772" y="680"/>
                  </a:lnTo>
                  <a:lnTo>
                    <a:pt x="772" y="682"/>
                  </a:lnTo>
                  <a:lnTo>
                    <a:pt x="768" y="704"/>
                  </a:lnTo>
                  <a:lnTo>
                    <a:pt x="792" y="708"/>
                  </a:lnTo>
                  <a:lnTo>
                    <a:pt x="792" y="738"/>
                  </a:lnTo>
                  <a:lnTo>
                    <a:pt x="802" y="754"/>
                  </a:lnTo>
                  <a:lnTo>
                    <a:pt x="808" y="762"/>
                  </a:lnTo>
                  <a:lnTo>
                    <a:pt x="816" y="764"/>
                  </a:lnTo>
                  <a:lnTo>
                    <a:pt x="830" y="764"/>
                  </a:lnTo>
                  <a:lnTo>
                    <a:pt x="880" y="762"/>
                  </a:lnTo>
                  <a:lnTo>
                    <a:pt x="904" y="748"/>
                  </a:lnTo>
                  <a:lnTo>
                    <a:pt x="928" y="716"/>
                  </a:lnTo>
                  <a:lnTo>
                    <a:pt x="956" y="714"/>
                  </a:lnTo>
                  <a:lnTo>
                    <a:pt x="970" y="710"/>
                  </a:lnTo>
                  <a:lnTo>
                    <a:pt x="1022" y="680"/>
                  </a:lnTo>
                  <a:lnTo>
                    <a:pt x="1024" y="680"/>
                  </a:lnTo>
                  <a:lnTo>
                    <a:pt x="1060" y="676"/>
                  </a:lnTo>
                  <a:lnTo>
                    <a:pt x="1070" y="678"/>
                  </a:lnTo>
                  <a:lnTo>
                    <a:pt x="1076" y="680"/>
                  </a:lnTo>
                  <a:lnTo>
                    <a:pt x="1112" y="708"/>
                  </a:lnTo>
                  <a:lnTo>
                    <a:pt x="1122" y="712"/>
                  </a:lnTo>
                  <a:lnTo>
                    <a:pt x="1124" y="714"/>
                  </a:lnTo>
                  <a:lnTo>
                    <a:pt x="1136" y="720"/>
                  </a:lnTo>
                  <a:lnTo>
                    <a:pt x="1138" y="720"/>
                  </a:lnTo>
                  <a:lnTo>
                    <a:pt x="1138" y="718"/>
                  </a:lnTo>
                  <a:lnTo>
                    <a:pt x="1138" y="716"/>
                  </a:lnTo>
                  <a:lnTo>
                    <a:pt x="1144" y="692"/>
                  </a:lnTo>
                  <a:lnTo>
                    <a:pt x="1142" y="682"/>
                  </a:lnTo>
                  <a:lnTo>
                    <a:pt x="1144" y="674"/>
                  </a:lnTo>
                  <a:lnTo>
                    <a:pt x="1148" y="668"/>
                  </a:lnTo>
                  <a:lnTo>
                    <a:pt x="1156" y="666"/>
                  </a:lnTo>
                  <a:lnTo>
                    <a:pt x="1164" y="666"/>
                  </a:lnTo>
                  <a:lnTo>
                    <a:pt x="1172" y="672"/>
                  </a:lnTo>
                  <a:lnTo>
                    <a:pt x="1182" y="682"/>
                  </a:lnTo>
                  <a:lnTo>
                    <a:pt x="1190" y="696"/>
                  </a:lnTo>
                  <a:lnTo>
                    <a:pt x="1192" y="696"/>
                  </a:lnTo>
                  <a:lnTo>
                    <a:pt x="1212" y="688"/>
                  </a:lnTo>
                  <a:lnTo>
                    <a:pt x="1214" y="686"/>
                  </a:lnTo>
                  <a:lnTo>
                    <a:pt x="1216" y="684"/>
                  </a:lnTo>
                  <a:lnTo>
                    <a:pt x="1218" y="680"/>
                  </a:lnTo>
                  <a:lnTo>
                    <a:pt x="1214" y="664"/>
                  </a:lnTo>
                  <a:lnTo>
                    <a:pt x="1214" y="660"/>
                  </a:lnTo>
                  <a:lnTo>
                    <a:pt x="1214" y="656"/>
                  </a:lnTo>
                  <a:lnTo>
                    <a:pt x="1216" y="652"/>
                  </a:lnTo>
                  <a:lnTo>
                    <a:pt x="1220" y="650"/>
                  </a:lnTo>
                  <a:lnTo>
                    <a:pt x="1228" y="644"/>
                  </a:lnTo>
                  <a:lnTo>
                    <a:pt x="1244" y="624"/>
                  </a:lnTo>
                  <a:lnTo>
                    <a:pt x="1256" y="598"/>
                  </a:lnTo>
                  <a:lnTo>
                    <a:pt x="1250" y="586"/>
                  </a:lnTo>
                  <a:lnTo>
                    <a:pt x="1246" y="576"/>
                  </a:lnTo>
                  <a:lnTo>
                    <a:pt x="1246" y="568"/>
                  </a:lnTo>
                  <a:lnTo>
                    <a:pt x="1246" y="562"/>
                  </a:lnTo>
                  <a:lnTo>
                    <a:pt x="1248" y="540"/>
                  </a:lnTo>
                  <a:lnTo>
                    <a:pt x="1244" y="528"/>
                  </a:lnTo>
                  <a:lnTo>
                    <a:pt x="1242" y="518"/>
                  </a:lnTo>
                  <a:lnTo>
                    <a:pt x="1240" y="510"/>
                  </a:lnTo>
                  <a:lnTo>
                    <a:pt x="1232" y="498"/>
                  </a:lnTo>
                  <a:lnTo>
                    <a:pt x="1232" y="496"/>
                  </a:lnTo>
                  <a:lnTo>
                    <a:pt x="1228" y="468"/>
                  </a:lnTo>
                  <a:lnTo>
                    <a:pt x="1228" y="458"/>
                  </a:lnTo>
                  <a:lnTo>
                    <a:pt x="1228" y="448"/>
                  </a:lnTo>
                  <a:lnTo>
                    <a:pt x="1220" y="440"/>
                  </a:lnTo>
                  <a:lnTo>
                    <a:pt x="1214" y="432"/>
                  </a:lnTo>
                  <a:lnTo>
                    <a:pt x="1202" y="416"/>
                  </a:lnTo>
                  <a:lnTo>
                    <a:pt x="1200" y="414"/>
                  </a:lnTo>
                  <a:lnTo>
                    <a:pt x="1200" y="412"/>
                  </a:lnTo>
                  <a:lnTo>
                    <a:pt x="1196" y="392"/>
                  </a:lnTo>
                  <a:lnTo>
                    <a:pt x="1184" y="382"/>
                  </a:lnTo>
                  <a:lnTo>
                    <a:pt x="1184" y="384"/>
                  </a:lnTo>
                  <a:lnTo>
                    <a:pt x="1162" y="364"/>
                  </a:lnTo>
                  <a:lnTo>
                    <a:pt x="1162" y="366"/>
                  </a:lnTo>
                  <a:lnTo>
                    <a:pt x="1164" y="392"/>
                  </a:lnTo>
                  <a:lnTo>
                    <a:pt x="1164" y="394"/>
                  </a:lnTo>
                  <a:lnTo>
                    <a:pt x="1152" y="400"/>
                  </a:lnTo>
                  <a:lnTo>
                    <a:pt x="1152" y="416"/>
                  </a:lnTo>
                  <a:lnTo>
                    <a:pt x="1152" y="418"/>
                  </a:lnTo>
                  <a:lnTo>
                    <a:pt x="1124" y="428"/>
                  </a:lnTo>
                  <a:lnTo>
                    <a:pt x="1114" y="406"/>
                  </a:lnTo>
                  <a:lnTo>
                    <a:pt x="1108" y="404"/>
                  </a:lnTo>
                  <a:lnTo>
                    <a:pt x="1100" y="414"/>
                  </a:lnTo>
                  <a:lnTo>
                    <a:pt x="1094" y="430"/>
                  </a:lnTo>
                  <a:lnTo>
                    <a:pt x="1074" y="436"/>
                  </a:lnTo>
                  <a:lnTo>
                    <a:pt x="1062" y="428"/>
                  </a:lnTo>
                  <a:lnTo>
                    <a:pt x="1046" y="422"/>
                  </a:lnTo>
                  <a:lnTo>
                    <a:pt x="1042" y="400"/>
                  </a:lnTo>
                  <a:lnTo>
                    <a:pt x="1036" y="386"/>
                  </a:lnTo>
                  <a:lnTo>
                    <a:pt x="1026" y="382"/>
                  </a:lnTo>
                  <a:lnTo>
                    <a:pt x="1024" y="380"/>
                  </a:lnTo>
                  <a:lnTo>
                    <a:pt x="1018" y="372"/>
                  </a:lnTo>
                  <a:lnTo>
                    <a:pt x="1010" y="360"/>
                  </a:lnTo>
                  <a:lnTo>
                    <a:pt x="1000" y="344"/>
                  </a:lnTo>
                  <a:lnTo>
                    <a:pt x="990" y="344"/>
                  </a:lnTo>
                  <a:lnTo>
                    <a:pt x="974" y="350"/>
                  </a:lnTo>
                  <a:lnTo>
                    <a:pt x="972" y="352"/>
                  </a:lnTo>
                  <a:lnTo>
                    <a:pt x="932" y="348"/>
                  </a:lnTo>
                  <a:lnTo>
                    <a:pt x="900" y="342"/>
                  </a:lnTo>
                  <a:lnTo>
                    <a:pt x="884" y="332"/>
                  </a:lnTo>
                  <a:lnTo>
                    <a:pt x="860" y="324"/>
                  </a:lnTo>
                  <a:lnTo>
                    <a:pt x="838" y="318"/>
                  </a:lnTo>
                  <a:lnTo>
                    <a:pt x="832" y="314"/>
                  </a:lnTo>
                  <a:lnTo>
                    <a:pt x="828" y="312"/>
                  </a:lnTo>
                  <a:lnTo>
                    <a:pt x="824" y="308"/>
                  </a:lnTo>
                  <a:lnTo>
                    <a:pt x="820" y="308"/>
                  </a:lnTo>
                  <a:lnTo>
                    <a:pt x="804" y="300"/>
                  </a:lnTo>
                  <a:lnTo>
                    <a:pt x="804" y="298"/>
                  </a:lnTo>
                  <a:lnTo>
                    <a:pt x="796" y="290"/>
                  </a:lnTo>
                  <a:lnTo>
                    <a:pt x="794" y="282"/>
                  </a:lnTo>
                  <a:lnTo>
                    <a:pt x="788" y="272"/>
                  </a:lnTo>
                  <a:lnTo>
                    <a:pt x="776" y="268"/>
                  </a:lnTo>
                  <a:lnTo>
                    <a:pt x="772" y="270"/>
                  </a:lnTo>
                  <a:lnTo>
                    <a:pt x="768" y="274"/>
                  </a:lnTo>
                  <a:lnTo>
                    <a:pt x="766" y="276"/>
                  </a:lnTo>
                  <a:lnTo>
                    <a:pt x="760" y="280"/>
                  </a:lnTo>
                  <a:lnTo>
                    <a:pt x="756" y="280"/>
                  </a:lnTo>
                  <a:lnTo>
                    <a:pt x="750" y="282"/>
                  </a:lnTo>
                  <a:lnTo>
                    <a:pt x="746" y="280"/>
                  </a:lnTo>
                  <a:lnTo>
                    <a:pt x="740" y="276"/>
                  </a:lnTo>
                  <a:lnTo>
                    <a:pt x="736" y="272"/>
                  </a:lnTo>
                  <a:lnTo>
                    <a:pt x="720" y="256"/>
                  </a:lnTo>
                  <a:lnTo>
                    <a:pt x="714" y="246"/>
                  </a:lnTo>
                  <a:lnTo>
                    <a:pt x="708" y="238"/>
                  </a:lnTo>
                  <a:lnTo>
                    <a:pt x="704" y="232"/>
                  </a:lnTo>
                  <a:lnTo>
                    <a:pt x="698" y="224"/>
                  </a:lnTo>
                  <a:lnTo>
                    <a:pt x="692" y="216"/>
                  </a:lnTo>
                  <a:lnTo>
                    <a:pt x="690" y="206"/>
                  </a:lnTo>
                  <a:lnTo>
                    <a:pt x="692" y="196"/>
                  </a:lnTo>
                  <a:lnTo>
                    <a:pt x="702" y="178"/>
                  </a:lnTo>
                  <a:lnTo>
                    <a:pt x="708" y="160"/>
                  </a:lnTo>
                  <a:lnTo>
                    <a:pt x="710" y="148"/>
                  </a:lnTo>
                  <a:lnTo>
                    <a:pt x="706" y="128"/>
                  </a:lnTo>
                  <a:lnTo>
                    <a:pt x="694" y="118"/>
                  </a:lnTo>
                  <a:lnTo>
                    <a:pt x="696" y="104"/>
                  </a:lnTo>
                  <a:lnTo>
                    <a:pt x="698" y="96"/>
                  </a:lnTo>
                  <a:lnTo>
                    <a:pt x="700" y="90"/>
                  </a:lnTo>
                  <a:lnTo>
                    <a:pt x="704" y="86"/>
                  </a:lnTo>
                  <a:lnTo>
                    <a:pt x="708" y="84"/>
                  </a:lnTo>
                  <a:lnTo>
                    <a:pt x="712" y="84"/>
                  </a:lnTo>
                  <a:lnTo>
                    <a:pt x="712" y="80"/>
                  </a:lnTo>
                  <a:lnTo>
                    <a:pt x="712" y="78"/>
                  </a:lnTo>
                  <a:lnTo>
                    <a:pt x="712" y="62"/>
                  </a:lnTo>
                  <a:lnTo>
                    <a:pt x="712" y="44"/>
                  </a:lnTo>
                  <a:lnTo>
                    <a:pt x="710" y="42"/>
                  </a:lnTo>
                  <a:lnTo>
                    <a:pt x="708" y="40"/>
                  </a:lnTo>
                  <a:lnTo>
                    <a:pt x="706" y="40"/>
                  </a:lnTo>
                  <a:lnTo>
                    <a:pt x="692" y="30"/>
                  </a:lnTo>
                  <a:lnTo>
                    <a:pt x="680" y="20"/>
                  </a:lnTo>
                  <a:lnTo>
                    <a:pt x="642" y="14"/>
                  </a:lnTo>
                  <a:lnTo>
                    <a:pt x="630" y="4"/>
                  </a:lnTo>
                  <a:lnTo>
                    <a:pt x="608" y="4"/>
                  </a:lnTo>
                  <a:lnTo>
                    <a:pt x="602" y="6"/>
                  </a:lnTo>
                  <a:lnTo>
                    <a:pt x="596" y="10"/>
                  </a:lnTo>
                  <a:lnTo>
                    <a:pt x="594" y="10"/>
                  </a:lnTo>
                  <a:lnTo>
                    <a:pt x="576" y="16"/>
                  </a:lnTo>
                  <a:lnTo>
                    <a:pt x="532" y="16"/>
                  </a:lnTo>
                  <a:lnTo>
                    <a:pt x="524" y="20"/>
                  </a:lnTo>
                  <a:lnTo>
                    <a:pt x="518" y="24"/>
                  </a:lnTo>
                  <a:lnTo>
                    <a:pt x="508" y="28"/>
                  </a:lnTo>
                  <a:lnTo>
                    <a:pt x="492" y="34"/>
                  </a:lnTo>
                  <a:lnTo>
                    <a:pt x="472" y="40"/>
                  </a:lnTo>
                  <a:lnTo>
                    <a:pt x="470" y="40"/>
                  </a:lnTo>
                  <a:lnTo>
                    <a:pt x="440" y="36"/>
                  </a:lnTo>
                  <a:lnTo>
                    <a:pt x="438" y="36"/>
                  </a:lnTo>
                  <a:lnTo>
                    <a:pt x="428" y="36"/>
                  </a:lnTo>
                  <a:lnTo>
                    <a:pt x="410" y="40"/>
                  </a:lnTo>
                  <a:lnTo>
                    <a:pt x="374" y="44"/>
                  </a:lnTo>
                  <a:lnTo>
                    <a:pt x="372" y="44"/>
                  </a:lnTo>
                  <a:lnTo>
                    <a:pt x="356" y="36"/>
                  </a:lnTo>
                  <a:lnTo>
                    <a:pt x="340" y="36"/>
                  </a:lnTo>
                  <a:lnTo>
                    <a:pt x="330" y="32"/>
                  </a:lnTo>
                  <a:lnTo>
                    <a:pt x="320" y="20"/>
                  </a:lnTo>
                  <a:lnTo>
                    <a:pt x="318" y="20"/>
                  </a:lnTo>
                  <a:lnTo>
                    <a:pt x="316" y="12"/>
                  </a:lnTo>
                  <a:lnTo>
                    <a:pt x="314" y="8"/>
                  </a:lnTo>
                  <a:lnTo>
                    <a:pt x="310" y="4"/>
                  </a:lnTo>
                  <a:lnTo>
                    <a:pt x="302" y="0"/>
                  </a:lnTo>
                  <a:lnTo>
                    <a:pt x="296" y="8"/>
                  </a:lnTo>
                  <a:lnTo>
                    <a:pt x="270" y="20"/>
                  </a:lnTo>
                  <a:lnTo>
                    <a:pt x="268" y="20"/>
                  </a:lnTo>
                  <a:lnTo>
                    <a:pt x="236" y="22"/>
                  </a:lnTo>
                  <a:lnTo>
                    <a:pt x="226" y="20"/>
                  </a:lnTo>
                  <a:lnTo>
                    <a:pt x="210" y="16"/>
                  </a:lnTo>
                  <a:lnTo>
                    <a:pt x="184" y="12"/>
                  </a:lnTo>
                  <a:lnTo>
                    <a:pt x="182" y="12"/>
                  </a:lnTo>
                  <a:lnTo>
                    <a:pt x="166" y="4"/>
                  </a:lnTo>
                  <a:lnTo>
                    <a:pt x="152" y="4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3">
                <a:solidFill>
                  <a:srgbClr val="FFFFFF"/>
                </a:solidFill>
              </a:endParaRPr>
            </a:p>
          </p:txBody>
        </p:sp>
        <p:sp>
          <p:nvSpPr>
            <p:cNvPr id="223" name="云南"/>
            <p:cNvSpPr>
              <a:spLocks/>
            </p:cNvSpPr>
            <p:nvPr/>
          </p:nvSpPr>
          <p:spPr bwMode="auto">
            <a:xfrm>
              <a:off x="4770395" y="4631236"/>
              <a:ext cx="1303180" cy="1358974"/>
            </a:xfrm>
            <a:custGeom>
              <a:avLst/>
              <a:gdLst>
                <a:gd name="T0" fmla="*/ 2147483646 w 568"/>
                <a:gd name="T1" fmla="*/ 2147483646 h 592"/>
                <a:gd name="T2" fmla="*/ 2147483646 w 568"/>
                <a:gd name="T3" fmla="*/ 2147483646 h 592"/>
                <a:gd name="T4" fmla="*/ 2147483646 w 568"/>
                <a:gd name="T5" fmla="*/ 2147483646 h 592"/>
                <a:gd name="T6" fmla="*/ 2147483646 w 568"/>
                <a:gd name="T7" fmla="*/ 2147483646 h 592"/>
                <a:gd name="T8" fmla="*/ 2147483646 w 568"/>
                <a:gd name="T9" fmla="*/ 2147483646 h 592"/>
                <a:gd name="T10" fmla="*/ 2147483646 w 568"/>
                <a:gd name="T11" fmla="*/ 2147483646 h 592"/>
                <a:gd name="T12" fmla="*/ 2147483646 w 568"/>
                <a:gd name="T13" fmla="*/ 2147483646 h 592"/>
                <a:gd name="T14" fmla="*/ 2147483646 w 568"/>
                <a:gd name="T15" fmla="*/ 2147483646 h 592"/>
                <a:gd name="T16" fmla="*/ 2147483646 w 568"/>
                <a:gd name="T17" fmla="*/ 2147483646 h 592"/>
                <a:gd name="T18" fmla="*/ 2147483646 w 568"/>
                <a:gd name="T19" fmla="*/ 2147483646 h 592"/>
                <a:gd name="T20" fmla="*/ 2147483646 w 568"/>
                <a:gd name="T21" fmla="*/ 2147483646 h 592"/>
                <a:gd name="T22" fmla="*/ 2147483646 w 568"/>
                <a:gd name="T23" fmla="*/ 2147483646 h 592"/>
                <a:gd name="T24" fmla="*/ 2147483646 w 568"/>
                <a:gd name="T25" fmla="*/ 2147483646 h 592"/>
                <a:gd name="T26" fmla="*/ 2147483646 w 568"/>
                <a:gd name="T27" fmla="*/ 2147483646 h 592"/>
                <a:gd name="T28" fmla="*/ 2147483646 w 568"/>
                <a:gd name="T29" fmla="*/ 2147483646 h 592"/>
                <a:gd name="T30" fmla="*/ 2147483646 w 568"/>
                <a:gd name="T31" fmla="*/ 2147483646 h 592"/>
                <a:gd name="T32" fmla="*/ 2147483646 w 568"/>
                <a:gd name="T33" fmla="*/ 2147483646 h 592"/>
                <a:gd name="T34" fmla="*/ 2147483646 w 568"/>
                <a:gd name="T35" fmla="*/ 2147483646 h 592"/>
                <a:gd name="T36" fmla="*/ 2147483646 w 568"/>
                <a:gd name="T37" fmla="*/ 2147483646 h 592"/>
                <a:gd name="T38" fmla="*/ 2147483646 w 568"/>
                <a:gd name="T39" fmla="*/ 2147483646 h 592"/>
                <a:gd name="T40" fmla="*/ 2147483646 w 568"/>
                <a:gd name="T41" fmla="*/ 2147483646 h 592"/>
                <a:gd name="T42" fmla="*/ 2147483646 w 568"/>
                <a:gd name="T43" fmla="*/ 2147483646 h 592"/>
                <a:gd name="T44" fmla="*/ 2147483646 w 568"/>
                <a:gd name="T45" fmla="*/ 2147483646 h 592"/>
                <a:gd name="T46" fmla="*/ 2147483646 w 568"/>
                <a:gd name="T47" fmla="*/ 2147483646 h 592"/>
                <a:gd name="T48" fmla="*/ 2147483646 w 568"/>
                <a:gd name="T49" fmla="*/ 2147483646 h 592"/>
                <a:gd name="T50" fmla="*/ 2147483646 w 568"/>
                <a:gd name="T51" fmla="*/ 2147483646 h 592"/>
                <a:gd name="T52" fmla="*/ 2147483646 w 568"/>
                <a:gd name="T53" fmla="*/ 2147483646 h 592"/>
                <a:gd name="T54" fmla="*/ 2147483646 w 568"/>
                <a:gd name="T55" fmla="*/ 2147483646 h 592"/>
                <a:gd name="T56" fmla="*/ 2147483646 w 568"/>
                <a:gd name="T57" fmla="*/ 2147483646 h 592"/>
                <a:gd name="T58" fmla="*/ 2147483646 w 568"/>
                <a:gd name="T59" fmla="*/ 2147483646 h 592"/>
                <a:gd name="T60" fmla="*/ 2147483646 w 568"/>
                <a:gd name="T61" fmla="*/ 2147483646 h 592"/>
                <a:gd name="T62" fmla="*/ 2147483646 w 568"/>
                <a:gd name="T63" fmla="*/ 2147483646 h 592"/>
                <a:gd name="T64" fmla="*/ 2147483646 w 568"/>
                <a:gd name="T65" fmla="*/ 2147483646 h 592"/>
                <a:gd name="T66" fmla="*/ 2147483646 w 568"/>
                <a:gd name="T67" fmla="*/ 2147483646 h 592"/>
                <a:gd name="T68" fmla="*/ 2147483646 w 568"/>
                <a:gd name="T69" fmla="*/ 2147483646 h 592"/>
                <a:gd name="T70" fmla="*/ 2147483646 w 568"/>
                <a:gd name="T71" fmla="*/ 2147483646 h 592"/>
                <a:gd name="T72" fmla="*/ 2147483646 w 568"/>
                <a:gd name="T73" fmla="*/ 2147483646 h 592"/>
                <a:gd name="T74" fmla="*/ 2147483646 w 568"/>
                <a:gd name="T75" fmla="*/ 2147483646 h 592"/>
                <a:gd name="T76" fmla="*/ 2147483646 w 568"/>
                <a:gd name="T77" fmla="*/ 2147483646 h 592"/>
                <a:gd name="T78" fmla="*/ 2147483646 w 568"/>
                <a:gd name="T79" fmla="*/ 2147483646 h 592"/>
                <a:gd name="T80" fmla="*/ 2147483646 w 568"/>
                <a:gd name="T81" fmla="*/ 2147483646 h 592"/>
                <a:gd name="T82" fmla="*/ 2147483646 w 568"/>
                <a:gd name="T83" fmla="*/ 2147483646 h 592"/>
                <a:gd name="T84" fmla="*/ 2147483646 w 568"/>
                <a:gd name="T85" fmla="*/ 2147483646 h 592"/>
                <a:gd name="T86" fmla="*/ 2147483646 w 568"/>
                <a:gd name="T87" fmla="*/ 2147483646 h 592"/>
                <a:gd name="T88" fmla="*/ 2147483646 w 568"/>
                <a:gd name="T89" fmla="*/ 2147483646 h 592"/>
                <a:gd name="T90" fmla="*/ 2147483646 w 568"/>
                <a:gd name="T91" fmla="*/ 2147483646 h 592"/>
                <a:gd name="T92" fmla="*/ 2147483646 w 568"/>
                <a:gd name="T93" fmla="*/ 2147483646 h 592"/>
                <a:gd name="T94" fmla="*/ 2147483646 w 568"/>
                <a:gd name="T95" fmla="*/ 2147483646 h 592"/>
                <a:gd name="T96" fmla="*/ 2147483646 w 568"/>
                <a:gd name="T97" fmla="*/ 2147483646 h 592"/>
                <a:gd name="T98" fmla="*/ 2147483646 w 568"/>
                <a:gd name="T99" fmla="*/ 2147483646 h 592"/>
                <a:gd name="T100" fmla="*/ 2147483646 w 568"/>
                <a:gd name="T101" fmla="*/ 2147483646 h 592"/>
                <a:gd name="T102" fmla="*/ 2147483646 w 568"/>
                <a:gd name="T103" fmla="*/ 2147483646 h 592"/>
                <a:gd name="T104" fmla="*/ 2147483646 w 568"/>
                <a:gd name="T105" fmla="*/ 2147483646 h 592"/>
                <a:gd name="T106" fmla="*/ 2147483646 w 568"/>
                <a:gd name="T107" fmla="*/ 2147483646 h 59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568" h="592">
                  <a:moveTo>
                    <a:pt x="4" y="364"/>
                  </a:moveTo>
                  <a:lnTo>
                    <a:pt x="0" y="374"/>
                  </a:lnTo>
                  <a:lnTo>
                    <a:pt x="10" y="372"/>
                  </a:lnTo>
                  <a:lnTo>
                    <a:pt x="18" y="366"/>
                  </a:lnTo>
                  <a:lnTo>
                    <a:pt x="20" y="364"/>
                  </a:lnTo>
                  <a:lnTo>
                    <a:pt x="52" y="360"/>
                  </a:lnTo>
                  <a:lnTo>
                    <a:pt x="74" y="350"/>
                  </a:lnTo>
                  <a:lnTo>
                    <a:pt x="82" y="362"/>
                  </a:lnTo>
                  <a:lnTo>
                    <a:pt x="84" y="362"/>
                  </a:lnTo>
                  <a:lnTo>
                    <a:pt x="74" y="378"/>
                  </a:lnTo>
                  <a:lnTo>
                    <a:pt x="84" y="388"/>
                  </a:lnTo>
                  <a:lnTo>
                    <a:pt x="84" y="390"/>
                  </a:lnTo>
                  <a:lnTo>
                    <a:pt x="84" y="392"/>
                  </a:lnTo>
                  <a:lnTo>
                    <a:pt x="76" y="426"/>
                  </a:lnTo>
                  <a:lnTo>
                    <a:pt x="98" y="440"/>
                  </a:lnTo>
                  <a:lnTo>
                    <a:pt x="136" y="442"/>
                  </a:lnTo>
                  <a:lnTo>
                    <a:pt x="130" y="450"/>
                  </a:lnTo>
                  <a:lnTo>
                    <a:pt x="104" y="486"/>
                  </a:lnTo>
                  <a:lnTo>
                    <a:pt x="98" y="496"/>
                  </a:lnTo>
                  <a:lnTo>
                    <a:pt x="96" y="502"/>
                  </a:lnTo>
                  <a:lnTo>
                    <a:pt x="110" y="506"/>
                  </a:lnTo>
                  <a:lnTo>
                    <a:pt x="122" y="508"/>
                  </a:lnTo>
                  <a:lnTo>
                    <a:pt x="132" y="510"/>
                  </a:lnTo>
                  <a:lnTo>
                    <a:pt x="140" y="516"/>
                  </a:lnTo>
                  <a:lnTo>
                    <a:pt x="144" y="520"/>
                  </a:lnTo>
                  <a:lnTo>
                    <a:pt x="152" y="534"/>
                  </a:lnTo>
                  <a:lnTo>
                    <a:pt x="158" y="550"/>
                  </a:lnTo>
                  <a:lnTo>
                    <a:pt x="180" y="562"/>
                  </a:lnTo>
                  <a:lnTo>
                    <a:pt x="192" y="564"/>
                  </a:lnTo>
                  <a:lnTo>
                    <a:pt x="220" y="540"/>
                  </a:lnTo>
                  <a:lnTo>
                    <a:pt x="236" y="562"/>
                  </a:lnTo>
                  <a:lnTo>
                    <a:pt x="236" y="564"/>
                  </a:lnTo>
                  <a:lnTo>
                    <a:pt x="240" y="584"/>
                  </a:lnTo>
                  <a:lnTo>
                    <a:pt x="252" y="586"/>
                  </a:lnTo>
                  <a:lnTo>
                    <a:pt x="272" y="592"/>
                  </a:lnTo>
                  <a:lnTo>
                    <a:pt x="276" y="592"/>
                  </a:lnTo>
                  <a:lnTo>
                    <a:pt x="276" y="590"/>
                  </a:lnTo>
                  <a:lnTo>
                    <a:pt x="272" y="570"/>
                  </a:lnTo>
                  <a:lnTo>
                    <a:pt x="272" y="568"/>
                  </a:lnTo>
                  <a:lnTo>
                    <a:pt x="262" y="522"/>
                  </a:lnTo>
                  <a:lnTo>
                    <a:pt x="262" y="520"/>
                  </a:lnTo>
                  <a:lnTo>
                    <a:pt x="268" y="488"/>
                  </a:lnTo>
                  <a:lnTo>
                    <a:pt x="270" y="488"/>
                  </a:lnTo>
                  <a:lnTo>
                    <a:pt x="272" y="488"/>
                  </a:lnTo>
                  <a:lnTo>
                    <a:pt x="294" y="490"/>
                  </a:lnTo>
                  <a:lnTo>
                    <a:pt x="320" y="470"/>
                  </a:lnTo>
                  <a:lnTo>
                    <a:pt x="324" y="472"/>
                  </a:lnTo>
                  <a:lnTo>
                    <a:pt x="342" y="486"/>
                  </a:lnTo>
                  <a:lnTo>
                    <a:pt x="352" y="498"/>
                  </a:lnTo>
                  <a:lnTo>
                    <a:pt x="362" y="490"/>
                  </a:lnTo>
                  <a:lnTo>
                    <a:pt x="378" y="474"/>
                  </a:lnTo>
                  <a:lnTo>
                    <a:pt x="378" y="472"/>
                  </a:lnTo>
                  <a:lnTo>
                    <a:pt x="380" y="472"/>
                  </a:lnTo>
                  <a:lnTo>
                    <a:pt x="420" y="482"/>
                  </a:lnTo>
                  <a:lnTo>
                    <a:pt x="438" y="468"/>
                  </a:lnTo>
                  <a:lnTo>
                    <a:pt x="438" y="466"/>
                  </a:lnTo>
                  <a:lnTo>
                    <a:pt x="440" y="466"/>
                  </a:lnTo>
                  <a:lnTo>
                    <a:pt x="458" y="470"/>
                  </a:lnTo>
                  <a:lnTo>
                    <a:pt x="512" y="422"/>
                  </a:lnTo>
                  <a:lnTo>
                    <a:pt x="528" y="426"/>
                  </a:lnTo>
                  <a:lnTo>
                    <a:pt x="530" y="428"/>
                  </a:lnTo>
                  <a:lnTo>
                    <a:pt x="532" y="428"/>
                  </a:lnTo>
                  <a:lnTo>
                    <a:pt x="536" y="436"/>
                  </a:lnTo>
                  <a:lnTo>
                    <a:pt x="540" y="432"/>
                  </a:lnTo>
                  <a:lnTo>
                    <a:pt x="540" y="430"/>
                  </a:lnTo>
                  <a:lnTo>
                    <a:pt x="556" y="422"/>
                  </a:lnTo>
                  <a:lnTo>
                    <a:pt x="568" y="410"/>
                  </a:lnTo>
                  <a:lnTo>
                    <a:pt x="566" y="386"/>
                  </a:lnTo>
                  <a:lnTo>
                    <a:pt x="564" y="382"/>
                  </a:lnTo>
                  <a:lnTo>
                    <a:pt x="548" y="388"/>
                  </a:lnTo>
                  <a:lnTo>
                    <a:pt x="542" y="392"/>
                  </a:lnTo>
                  <a:lnTo>
                    <a:pt x="534" y="392"/>
                  </a:lnTo>
                  <a:lnTo>
                    <a:pt x="516" y="392"/>
                  </a:lnTo>
                  <a:lnTo>
                    <a:pt x="510" y="390"/>
                  </a:lnTo>
                  <a:lnTo>
                    <a:pt x="504" y="386"/>
                  </a:lnTo>
                  <a:lnTo>
                    <a:pt x="504" y="360"/>
                  </a:lnTo>
                  <a:lnTo>
                    <a:pt x="496" y="358"/>
                  </a:lnTo>
                  <a:lnTo>
                    <a:pt x="492" y="356"/>
                  </a:lnTo>
                  <a:lnTo>
                    <a:pt x="488" y="358"/>
                  </a:lnTo>
                  <a:lnTo>
                    <a:pt x="484" y="360"/>
                  </a:lnTo>
                  <a:lnTo>
                    <a:pt x="472" y="364"/>
                  </a:lnTo>
                  <a:lnTo>
                    <a:pt x="468" y="364"/>
                  </a:lnTo>
                  <a:lnTo>
                    <a:pt x="468" y="362"/>
                  </a:lnTo>
                  <a:lnTo>
                    <a:pt x="462" y="350"/>
                  </a:lnTo>
                  <a:lnTo>
                    <a:pt x="460" y="340"/>
                  </a:lnTo>
                  <a:lnTo>
                    <a:pt x="468" y="310"/>
                  </a:lnTo>
                  <a:lnTo>
                    <a:pt x="468" y="308"/>
                  </a:lnTo>
                  <a:lnTo>
                    <a:pt x="476" y="294"/>
                  </a:lnTo>
                  <a:lnTo>
                    <a:pt x="452" y="274"/>
                  </a:lnTo>
                  <a:lnTo>
                    <a:pt x="452" y="272"/>
                  </a:lnTo>
                  <a:lnTo>
                    <a:pt x="452" y="248"/>
                  </a:lnTo>
                  <a:lnTo>
                    <a:pt x="464" y="212"/>
                  </a:lnTo>
                  <a:lnTo>
                    <a:pt x="456" y="192"/>
                  </a:lnTo>
                  <a:lnTo>
                    <a:pt x="450" y="190"/>
                  </a:lnTo>
                  <a:lnTo>
                    <a:pt x="440" y="190"/>
                  </a:lnTo>
                  <a:lnTo>
                    <a:pt x="432" y="204"/>
                  </a:lnTo>
                  <a:lnTo>
                    <a:pt x="420" y="196"/>
                  </a:lnTo>
                  <a:lnTo>
                    <a:pt x="410" y="190"/>
                  </a:lnTo>
                  <a:lnTo>
                    <a:pt x="400" y="168"/>
                  </a:lnTo>
                  <a:lnTo>
                    <a:pt x="398" y="152"/>
                  </a:lnTo>
                  <a:lnTo>
                    <a:pt x="398" y="150"/>
                  </a:lnTo>
                  <a:lnTo>
                    <a:pt x="396" y="148"/>
                  </a:lnTo>
                  <a:lnTo>
                    <a:pt x="400" y="148"/>
                  </a:lnTo>
                  <a:lnTo>
                    <a:pt x="410" y="132"/>
                  </a:lnTo>
                  <a:lnTo>
                    <a:pt x="412" y="132"/>
                  </a:lnTo>
                  <a:lnTo>
                    <a:pt x="420" y="130"/>
                  </a:lnTo>
                  <a:lnTo>
                    <a:pt x="430" y="128"/>
                  </a:lnTo>
                  <a:lnTo>
                    <a:pt x="472" y="126"/>
                  </a:lnTo>
                  <a:lnTo>
                    <a:pt x="478" y="128"/>
                  </a:lnTo>
                  <a:lnTo>
                    <a:pt x="480" y="128"/>
                  </a:lnTo>
                  <a:lnTo>
                    <a:pt x="486" y="132"/>
                  </a:lnTo>
                  <a:lnTo>
                    <a:pt x="496" y="126"/>
                  </a:lnTo>
                  <a:lnTo>
                    <a:pt x="506" y="120"/>
                  </a:lnTo>
                  <a:lnTo>
                    <a:pt x="512" y="112"/>
                  </a:lnTo>
                  <a:lnTo>
                    <a:pt x="512" y="108"/>
                  </a:lnTo>
                  <a:lnTo>
                    <a:pt x="512" y="90"/>
                  </a:lnTo>
                  <a:lnTo>
                    <a:pt x="502" y="88"/>
                  </a:lnTo>
                  <a:lnTo>
                    <a:pt x="486" y="94"/>
                  </a:lnTo>
                  <a:lnTo>
                    <a:pt x="478" y="100"/>
                  </a:lnTo>
                  <a:lnTo>
                    <a:pt x="474" y="102"/>
                  </a:lnTo>
                  <a:lnTo>
                    <a:pt x="470" y="104"/>
                  </a:lnTo>
                  <a:lnTo>
                    <a:pt x="466" y="102"/>
                  </a:lnTo>
                  <a:lnTo>
                    <a:pt x="462" y="100"/>
                  </a:lnTo>
                  <a:lnTo>
                    <a:pt x="454" y="90"/>
                  </a:lnTo>
                  <a:lnTo>
                    <a:pt x="454" y="88"/>
                  </a:lnTo>
                  <a:lnTo>
                    <a:pt x="452" y="78"/>
                  </a:lnTo>
                  <a:lnTo>
                    <a:pt x="452" y="76"/>
                  </a:lnTo>
                  <a:lnTo>
                    <a:pt x="454" y="66"/>
                  </a:lnTo>
                  <a:lnTo>
                    <a:pt x="444" y="44"/>
                  </a:lnTo>
                  <a:lnTo>
                    <a:pt x="428" y="48"/>
                  </a:lnTo>
                  <a:lnTo>
                    <a:pt x="420" y="56"/>
                  </a:lnTo>
                  <a:lnTo>
                    <a:pt x="424" y="80"/>
                  </a:lnTo>
                  <a:lnTo>
                    <a:pt x="396" y="68"/>
                  </a:lnTo>
                  <a:lnTo>
                    <a:pt x="404" y="82"/>
                  </a:lnTo>
                  <a:lnTo>
                    <a:pt x="404" y="84"/>
                  </a:lnTo>
                  <a:lnTo>
                    <a:pt x="402" y="100"/>
                  </a:lnTo>
                  <a:lnTo>
                    <a:pt x="402" y="102"/>
                  </a:lnTo>
                  <a:lnTo>
                    <a:pt x="400" y="102"/>
                  </a:lnTo>
                  <a:lnTo>
                    <a:pt x="386" y="124"/>
                  </a:lnTo>
                  <a:lnTo>
                    <a:pt x="360" y="138"/>
                  </a:lnTo>
                  <a:lnTo>
                    <a:pt x="358" y="152"/>
                  </a:lnTo>
                  <a:lnTo>
                    <a:pt x="360" y="160"/>
                  </a:lnTo>
                  <a:lnTo>
                    <a:pt x="364" y="170"/>
                  </a:lnTo>
                  <a:lnTo>
                    <a:pt x="366" y="170"/>
                  </a:lnTo>
                  <a:lnTo>
                    <a:pt x="366" y="172"/>
                  </a:lnTo>
                  <a:lnTo>
                    <a:pt x="368" y="192"/>
                  </a:lnTo>
                  <a:lnTo>
                    <a:pt x="368" y="194"/>
                  </a:lnTo>
                  <a:lnTo>
                    <a:pt x="366" y="196"/>
                  </a:lnTo>
                  <a:lnTo>
                    <a:pt x="356" y="208"/>
                  </a:lnTo>
                  <a:lnTo>
                    <a:pt x="348" y="214"/>
                  </a:lnTo>
                  <a:lnTo>
                    <a:pt x="346" y="214"/>
                  </a:lnTo>
                  <a:lnTo>
                    <a:pt x="344" y="214"/>
                  </a:lnTo>
                  <a:lnTo>
                    <a:pt x="326" y="210"/>
                  </a:lnTo>
                  <a:lnTo>
                    <a:pt x="322" y="210"/>
                  </a:lnTo>
                  <a:lnTo>
                    <a:pt x="316" y="214"/>
                  </a:lnTo>
                  <a:lnTo>
                    <a:pt x="308" y="224"/>
                  </a:lnTo>
                  <a:lnTo>
                    <a:pt x="300" y="232"/>
                  </a:lnTo>
                  <a:lnTo>
                    <a:pt x="298" y="236"/>
                  </a:lnTo>
                  <a:lnTo>
                    <a:pt x="294" y="238"/>
                  </a:lnTo>
                  <a:lnTo>
                    <a:pt x="288" y="240"/>
                  </a:lnTo>
                  <a:lnTo>
                    <a:pt x="282" y="238"/>
                  </a:lnTo>
                  <a:lnTo>
                    <a:pt x="280" y="238"/>
                  </a:lnTo>
                  <a:lnTo>
                    <a:pt x="278" y="234"/>
                  </a:lnTo>
                  <a:lnTo>
                    <a:pt x="276" y="230"/>
                  </a:lnTo>
                  <a:lnTo>
                    <a:pt x="276" y="224"/>
                  </a:lnTo>
                  <a:lnTo>
                    <a:pt x="276" y="220"/>
                  </a:lnTo>
                  <a:lnTo>
                    <a:pt x="276" y="214"/>
                  </a:lnTo>
                  <a:lnTo>
                    <a:pt x="272" y="218"/>
                  </a:lnTo>
                  <a:lnTo>
                    <a:pt x="270" y="220"/>
                  </a:lnTo>
                  <a:lnTo>
                    <a:pt x="264" y="222"/>
                  </a:lnTo>
                  <a:lnTo>
                    <a:pt x="260" y="218"/>
                  </a:lnTo>
                  <a:lnTo>
                    <a:pt x="258" y="212"/>
                  </a:lnTo>
                  <a:lnTo>
                    <a:pt x="256" y="192"/>
                  </a:lnTo>
                  <a:lnTo>
                    <a:pt x="252" y="176"/>
                  </a:lnTo>
                  <a:lnTo>
                    <a:pt x="244" y="168"/>
                  </a:lnTo>
                  <a:lnTo>
                    <a:pt x="244" y="166"/>
                  </a:lnTo>
                  <a:lnTo>
                    <a:pt x="226" y="128"/>
                  </a:lnTo>
                  <a:lnTo>
                    <a:pt x="220" y="116"/>
                  </a:lnTo>
                  <a:lnTo>
                    <a:pt x="220" y="114"/>
                  </a:lnTo>
                  <a:lnTo>
                    <a:pt x="216" y="94"/>
                  </a:lnTo>
                  <a:lnTo>
                    <a:pt x="214" y="90"/>
                  </a:lnTo>
                  <a:lnTo>
                    <a:pt x="212" y="92"/>
                  </a:lnTo>
                  <a:lnTo>
                    <a:pt x="204" y="100"/>
                  </a:lnTo>
                  <a:lnTo>
                    <a:pt x="200" y="104"/>
                  </a:lnTo>
                  <a:lnTo>
                    <a:pt x="196" y="102"/>
                  </a:lnTo>
                  <a:lnTo>
                    <a:pt x="188" y="96"/>
                  </a:lnTo>
                  <a:lnTo>
                    <a:pt x="176" y="90"/>
                  </a:lnTo>
                  <a:lnTo>
                    <a:pt x="174" y="88"/>
                  </a:lnTo>
                  <a:lnTo>
                    <a:pt x="172" y="88"/>
                  </a:lnTo>
                  <a:lnTo>
                    <a:pt x="172" y="86"/>
                  </a:lnTo>
                  <a:lnTo>
                    <a:pt x="172" y="70"/>
                  </a:lnTo>
                  <a:lnTo>
                    <a:pt x="168" y="58"/>
                  </a:lnTo>
                  <a:lnTo>
                    <a:pt x="162" y="42"/>
                  </a:lnTo>
                  <a:lnTo>
                    <a:pt x="156" y="42"/>
                  </a:lnTo>
                  <a:lnTo>
                    <a:pt x="156" y="50"/>
                  </a:lnTo>
                  <a:lnTo>
                    <a:pt x="154" y="58"/>
                  </a:lnTo>
                  <a:lnTo>
                    <a:pt x="150" y="64"/>
                  </a:lnTo>
                  <a:lnTo>
                    <a:pt x="144" y="70"/>
                  </a:lnTo>
                  <a:lnTo>
                    <a:pt x="142" y="78"/>
                  </a:lnTo>
                  <a:lnTo>
                    <a:pt x="138" y="82"/>
                  </a:lnTo>
                  <a:lnTo>
                    <a:pt x="134" y="86"/>
                  </a:lnTo>
                  <a:lnTo>
                    <a:pt x="130" y="86"/>
                  </a:lnTo>
                  <a:lnTo>
                    <a:pt x="128" y="86"/>
                  </a:lnTo>
                  <a:lnTo>
                    <a:pt x="124" y="84"/>
                  </a:lnTo>
                  <a:lnTo>
                    <a:pt x="122" y="84"/>
                  </a:lnTo>
                  <a:lnTo>
                    <a:pt x="118" y="82"/>
                  </a:lnTo>
                  <a:lnTo>
                    <a:pt x="118" y="78"/>
                  </a:lnTo>
                  <a:lnTo>
                    <a:pt x="116" y="66"/>
                  </a:lnTo>
                  <a:lnTo>
                    <a:pt x="116" y="62"/>
                  </a:lnTo>
                  <a:lnTo>
                    <a:pt x="106" y="56"/>
                  </a:lnTo>
                  <a:lnTo>
                    <a:pt x="104" y="54"/>
                  </a:lnTo>
                  <a:lnTo>
                    <a:pt x="102" y="50"/>
                  </a:lnTo>
                  <a:lnTo>
                    <a:pt x="100" y="42"/>
                  </a:lnTo>
                  <a:lnTo>
                    <a:pt x="104" y="6"/>
                  </a:lnTo>
                  <a:lnTo>
                    <a:pt x="102" y="0"/>
                  </a:lnTo>
                  <a:lnTo>
                    <a:pt x="88" y="14"/>
                  </a:lnTo>
                  <a:lnTo>
                    <a:pt x="80" y="20"/>
                  </a:lnTo>
                  <a:lnTo>
                    <a:pt x="78" y="26"/>
                  </a:lnTo>
                  <a:lnTo>
                    <a:pt x="82" y="36"/>
                  </a:lnTo>
                  <a:lnTo>
                    <a:pt x="82" y="44"/>
                  </a:lnTo>
                  <a:lnTo>
                    <a:pt x="82" y="48"/>
                  </a:lnTo>
                  <a:lnTo>
                    <a:pt x="80" y="54"/>
                  </a:lnTo>
                  <a:lnTo>
                    <a:pt x="76" y="58"/>
                  </a:lnTo>
                  <a:lnTo>
                    <a:pt x="72" y="60"/>
                  </a:lnTo>
                  <a:lnTo>
                    <a:pt x="56" y="66"/>
                  </a:lnTo>
                  <a:lnTo>
                    <a:pt x="52" y="68"/>
                  </a:lnTo>
                  <a:lnTo>
                    <a:pt x="52" y="74"/>
                  </a:lnTo>
                  <a:lnTo>
                    <a:pt x="52" y="96"/>
                  </a:lnTo>
                  <a:lnTo>
                    <a:pt x="54" y="104"/>
                  </a:lnTo>
                  <a:lnTo>
                    <a:pt x="54" y="106"/>
                  </a:lnTo>
                  <a:lnTo>
                    <a:pt x="56" y="108"/>
                  </a:lnTo>
                  <a:lnTo>
                    <a:pt x="64" y="108"/>
                  </a:lnTo>
                  <a:lnTo>
                    <a:pt x="68" y="108"/>
                  </a:lnTo>
                  <a:lnTo>
                    <a:pt x="72" y="106"/>
                  </a:lnTo>
                  <a:lnTo>
                    <a:pt x="76" y="104"/>
                  </a:lnTo>
                  <a:lnTo>
                    <a:pt x="92" y="138"/>
                  </a:lnTo>
                  <a:lnTo>
                    <a:pt x="92" y="140"/>
                  </a:lnTo>
                  <a:lnTo>
                    <a:pt x="88" y="184"/>
                  </a:lnTo>
                  <a:lnTo>
                    <a:pt x="82" y="216"/>
                  </a:lnTo>
                  <a:lnTo>
                    <a:pt x="78" y="238"/>
                  </a:lnTo>
                  <a:lnTo>
                    <a:pt x="72" y="250"/>
                  </a:lnTo>
                  <a:lnTo>
                    <a:pt x="68" y="254"/>
                  </a:lnTo>
                  <a:lnTo>
                    <a:pt x="62" y="256"/>
                  </a:lnTo>
                  <a:lnTo>
                    <a:pt x="54" y="254"/>
                  </a:lnTo>
                  <a:lnTo>
                    <a:pt x="48" y="252"/>
                  </a:lnTo>
                  <a:lnTo>
                    <a:pt x="22" y="298"/>
                  </a:lnTo>
                  <a:lnTo>
                    <a:pt x="12" y="312"/>
                  </a:lnTo>
                  <a:lnTo>
                    <a:pt x="6" y="318"/>
                  </a:lnTo>
                  <a:lnTo>
                    <a:pt x="8" y="318"/>
                  </a:lnTo>
                  <a:lnTo>
                    <a:pt x="6" y="320"/>
                  </a:lnTo>
                  <a:lnTo>
                    <a:pt x="4" y="326"/>
                  </a:lnTo>
                  <a:lnTo>
                    <a:pt x="4" y="348"/>
                  </a:lnTo>
                  <a:lnTo>
                    <a:pt x="8" y="352"/>
                  </a:lnTo>
                  <a:lnTo>
                    <a:pt x="10" y="352"/>
                  </a:lnTo>
                  <a:lnTo>
                    <a:pt x="12" y="354"/>
                  </a:lnTo>
                  <a:lnTo>
                    <a:pt x="4" y="364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3">
                <a:solidFill>
                  <a:srgbClr val="FFFFFF"/>
                </a:solidFill>
              </a:endParaRPr>
            </a:p>
          </p:txBody>
        </p:sp>
        <p:sp>
          <p:nvSpPr>
            <p:cNvPr id="224" name="贵州"/>
            <p:cNvSpPr>
              <a:spLocks/>
            </p:cNvSpPr>
            <p:nvPr/>
          </p:nvSpPr>
          <p:spPr bwMode="auto">
            <a:xfrm>
              <a:off x="5704939" y="4613303"/>
              <a:ext cx="880741" cy="763178"/>
            </a:xfrm>
            <a:custGeom>
              <a:avLst/>
              <a:gdLst>
                <a:gd name="T0" fmla="*/ 2147483646 w 384"/>
                <a:gd name="T1" fmla="*/ 2147483646 h 332"/>
                <a:gd name="T2" fmla="*/ 2147483646 w 384"/>
                <a:gd name="T3" fmla="*/ 2147483646 h 332"/>
                <a:gd name="T4" fmla="*/ 2147483646 w 384"/>
                <a:gd name="T5" fmla="*/ 2147483646 h 332"/>
                <a:gd name="T6" fmla="*/ 2147483646 w 384"/>
                <a:gd name="T7" fmla="*/ 2147483646 h 332"/>
                <a:gd name="T8" fmla="*/ 2147483646 w 384"/>
                <a:gd name="T9" fmla="*/ 2147483646 h 332"/>
                <a:gd name="T10" fmla="*/ 2147483646 w 384"/>
                <a:gd name="T11" fmla="*/ 2147483646 h 332"/>
                <a:gd name="T12" fmla="*/ 2147483646 w 384"/>
                <a:gd name="T13" fmla="*/ 2147483646 h 332"/>
                <a:gd name="T14" fmla="*/ 2147483646 w 384"/>
                <a:gd name="T15" fmla="*/ 2147483646 h 332"/>
                <a:gd name="T16" fmla="*/ 2147483646 w 384"/>
                <a:gd name="T17" fmla="*/ 2147483646 h 332"/>
                <a:gd name="T18" fmla="*/ 2147483646 w 384"/>
                <a:gd name="T19" fmla="*/ 2147483646 h 332"/>
                <a:gd name="T20" fmla="*/ 2147483646 w 384"/>
                <a:gd name="T21" fmla="*/ 2147483646 h 332"/>
                <a:gd name="T22" fmla="*/ 2147483646 w 384"/>
                <a:gd name="T23" fmla="*/ 2147483646 h 332"/>
                <a:gd name="T24" fmla="*/ 2147483646 w 384"/>
                <a:gd name="T25" fmla="*/ 2147483646 h 332"/>
                <a:gd name="T26" fmla="*/ 2147483646 w 384"/>
                <a:gd name="T27" fmla="*/ 2147483646 h 332"/>
                <a:gd name="T28" fmla="*/ 2147483646 w 384"/>
                <a:gd name="T29" fmla="*/ 2147483646 h 332"/>
                <a:gd name="T30" fmla="*/ 2147483646 w 384"/>
                <a:gd name="T31" fmla="*/ 2147483646 h 332"/>
                <a:gd name="T32" fmla="*/ 2147483646 w 384"/>
                <a:gd name="T33" fmla="*/ 2147483646 h 332"/>
                <a:gd name="T34" fmla="*/ 2147483646 w 384"/>
                <a:gd name="T35" fmla="*/ 2147483646 h 332"/>
                <a:gd name="T36" fmla="*/ 2147483646 w 384"/>
                <a:gd name="T37" fmla="*/ 2147483646 h 332"/>
                <a:gd name="T38" fmla="*/ 2147483646 w 384"/>
                <a:gd name="T39" fmla="*/ 2147483646 h 332"/>
                <a:gd name="T40" fmla="*/ 2147483646 w 384"/>
                <a:gd name="T41" fmla="*/ 2147483646 h 332"/>
                <a:gd name="T42" fmla="*/ 0 w 384"/>
                <a:gd name="T43" fmla="*/ 2147483646 h 332"/>
                <a:gd name="T44" fmla="*/ 2147483646 w 384"/>
                <a:gd name="T45" fmla="*/ 2147483646 h 332"/>
                <a:gd name="T46" fmla="*/ 2147483646 w 384"/>
                <a:gd name="T47" fmla="*/ 2147483646 h 332"/>
                <a:gd name="T48" fmla="*/ 2147483646 w 384"/>
                <a:gd name="T49" fmla="*/ 2147483646 h 332"/>
                <a:gd name="T50" fmla="*/ 2147483646 w 384"/>
                <a:gd name="T51" fmla="*/ 2147483646 h 332"/>
                <a:gd name="T52" fmla="*/ 2147483646 w 384"/>
                <a:gd name="T53" fmla="*/ 2147483646 h 332"/>
                <a:gd name="T54" fmla="*/ 2147483646 w 384"/>
                <a:gd name="T55" fmla="*/ 2147483646 h 332"/>
                <a:gd name="T56" fmla="*/ 2147483646 w 384"/>
                <a:gd name="T57" fmla="*/ 2147483646 h 332"/>
                <a:gd name="T58" fmla="*/ 2147483646 w 384"/>
                <a:gd name="T59" fmla="*/ 2147483646 h 332"/>
                <a:gd name="T60" fmla="*/ 2147483646 w 384"/>
                <a:gd name="T61" fmla="*/ 2147483646 h 332"/>
                <a:gd name="T62" fmla="*/ 2147483646 w 384"/>
                <a:gd name="T63" fmla="*/ 2147483646 h 332"/>
                <a:gd name="T64" fmla="*/ 2147483646 w 384"/>
                <a:gd name="T65" fmla="*/ 2147483646 h 332"/>
                <a:gd name="T66" fmla="*/ 2147483646 w 384"/>
                <a:gd name="T67" fmla="*/ 2147483646 h 332"/>
                <a:gd name="T68" fmla="*/ 2147483646 w 384"/>
                <a:gd name="T69" fmla="*/ 2147483646 h 332"/>
                <a:gd name="T70" fmla="*/ 2147483646 w 384"/>
                <a:gd name="T71" fmla="*/ 2147483646 h 332"/>
                <a:gd name="T72" fmla="*/ 2147483646 w 384"/>
                <a:gd name="T73" fmla="*/ 2147483646 h 332"/>
                <a:gd name="T74" fmla="*/ 2147483646 w 384"/>
                <a:gd name="T75" fmla="*/ 2147483646 h 332"/>
                <a:gd name="T76" fmla="*/ 2147483646 w 384"/>
                <a:gd name="T77" fmla="*/ 2147483646 h 332"/>
                <a:gd name="T78" fmla="*/ 2147483646 w 384"/>
                <a:gd name="T79" fmla="*/ 2147483646 h 332"/>
                <a:gd name="T80" fmla="*/ 2147483646 w 384"/>
                <a:gd name="T81" fmla="*/ 2147483646 h 332"/>
                <a:gd name="T82" fmla="*/ 2147483646 w 384"/>
                <a:gd name="T83" fmla="*/ 2147483646 h 332"/>
                <a:gd name="T84" fmla="*/ 2147483646 w 384"/>
                <a:gd name="T85" fmla="*/ 2147483646 h 332"/>
                <a:gd name="T86" fmla="*/ 2147483646 w 384"/>
                <a:gd name="T87" fmla="*/ 2147483646 h 332"/>
                <a:gd name="T88" fmla="*/ 2147483646 w 384"/>
                <a:gd name="T89" fmla="*/ 2147483646 h 332"/>
                <a:gd name="T90" fmla="*/ 2147483646 w 384"/>
                <a:gd name="T91" fmla="*/ 2147483646 h 332"/>
                <a:gd name="T92" fmla="*/ 2147483646 w 384"/>
                <a:gd name="T93" fmla="*/ 2147483646 h 332"/>
                <a:gd name="T94" fmla="*/ 2147483646 w 384"/>
                <a:gd name="T95" fmla="*/ 2147483646 h 332"/>
                <a:gd name="T96" fmla="*/ 2147483646 w 384"/>
                <a:gd name="T97" fmla="*/ 2147483646 h 332"/>
                <a:gd name="T98" fmla="*/ 2147483646 w 384"/>
                <a:gd name="T99" fmla="*/ 2147483646 h 332"/>
                <a:gd name="T100" fmla="*/ 2147483646 w 384"/>
                <a:gd name="T101" fmla="*/ 2147483646 h 332"/>
                <a:gd name="T102" fmla="*/ 2147483646 w 384"/>
                <a:gd name="T103" fmla="*/ 2147483646 h 332"/>
                <a:gd name="T104" fmla="*/ 2147483646 w 384"/>
                <a:gd name="T105" fmla="*/ 2147483646 h 332"/>
                <a:gd name="T106" fmla="*/ 2147483646 w 384"/>
                <a:gd name="T107" fmla="*/ 2147483646 h 332"/>
                <a:gd name="T108" fmla="*/ 2147483646 w 384"/>
                <a:gd name="T109" fmla="*/ 2147483646 h 332"/>
                <a:gd name="T110" fmla="*/ 2147483646 w 384"/>
                <a:gd name="T111" fmla="*/ 2147483646 h 332"/>
                <a:gd name="T112" fmla="*/ 2147483646 w 384"/>
                <a:gd name="T113" fmla="*/ 2147483646 h 332"/>
                <a:gd name="T114" fmla="*/ 2147483646 w 384"/>
                <a:gd name="T115" fmla="*/ 2147483646 h 332"/>
                <a:gd name="T116" fmla="*/ 2147483646 w 384"/>
                <a:gd name="T117" fmla="*/ 2147483646 h 332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384" h="332">
                  <a:moveTo>
                    <a:pt x="300" y="6"/>
                  </a:moveTo>
                  <a:lnTo>
                    <a:pt x="296" y="4"/>
                  </a:lnTo>
                  <a:lnTo>
                    <a:pt x="288" y="8"/>
                  </a:lnTo>
                  <a:lnTo>
                    <a:pt x="284" y="14"/>
                  </a:lnTo>
                  <a:lnTo>
                    <a:pt x="280" y="22"/>
                  </a:lnTo>
                  <a:lnTo>
                    <a:pt x="276" y="24"/>
                  </a:lnTo>
                  <a:lnTo>
                    <a:pt x="272" y="26"/>
                  </a:lnTo>
                  <a:lnTo>
                    <a:pt x="268" y="24"/>
                  </a:lnTo>
                  <a:lnTo>
                    <a:pt x="264" y="20"/>
                  </a:lnTo>
                  <a:lnTo>
                    <a:pt x="262" y="20"/>
                  </a:lnTo>
                  <a:lnTo>
                    <a:pt x="260" y="12"/>
                  </a:lnTo>
                  <a:lnTo>
                    <a:pt x="260" y="10"/>
                  </a:lnTo>
                  <a:lnTo>
                    <a:pt x="258" y="0"/>
                  </a:lnTo>
                  <a:lnTo>
                    <a:pt x="254" y="0"/>
                  </a:lnTo>
                  <a:lnTo>
                    <a:pt x="252" y="0"/>
                  </a:lnTo>
                  <a:lnTo>
                    <a:pt x="250" y="8"/>
                  </a:lnTo>
                  <a:lnTo>
                    <a:pt x="250" y="20"/>
                  </a:lnTo>
                  <a:lnTo>
                    <a:pt x="248" y="20"/>
                  </a:lnTo>
                  <a:lnTo>
                    <a:pt x="240" y="34"/>
                  </a:lnTo>
                  <a:lnTo>
                    <a:pt x="238" y="36"/>
                  </a:lnTo>
                  <a:lnTo>
                    <a:pt x="236" y="36"/>
                  </a:lnTo>
                  <a:lnTo>
                    <a:pt x="216" y="34"/>
                  </a:lnTo>
                  <a:lnTo>
                    <a:pt x="216" y="36"/>
                  </a:lnTo>
                  <a:lnTo>
                    <a:pt x="208" y="44"/>
                  </a:lnTo>
                  <a:lnTo>
                    <a:pt x="212" y="50"/>
                  </a:lnTo>
                  <a:lnTo>
                    <a:pt x="206" y="58"/>
                  </a:lnTo>
                  <a:lnTo>
                    <a:pt x="188" y="58"/>
                  </a:lnTo>
                  <a:lnTo>
                    <a:pt x="188" y="56"/>
                  </a:lnTo>
                  <a:lnTo>
                    <a:pt x="188" y="54"/>
                  </a:lnTo>
                  <a:lnTo>
                    <a:pt x="184" y="52"/>
                  </a:lnTo>
                  <a:lnTo>
                    <a:pt x="182" y="58"/>
                  </a:lnTo>
                  <a:lnTo>
                    <a:pt x="180" y="60"/>
                  </a:lnTo>
                  <a:lnTo>
                    <a:pt x="168" y="60"/>
                  </a:lnTo>
                  <a:lnTo>
                    <a:pt x="160" y="54"/>
                  </a:lnTo>
                  <a:lnTo>
                    <a:pt x="160" y="52"/>
                  </a:lnTo>
                  <a:lnTo>
                    <a:pt x="160" y="50"/>
                  </a:lnTo>
                  <a:lnTo>
                    <a:pt x="146" y="48"/>
                  </a:lnTo>
                  <a:lnTo>
                    <a:pt x="136" y="52"/>
                  </a:lnTo>
                  <a:lnTo>
                    <a:pt x="132" y="56"/>
                  </a:lnTo>
                  <a:lnTo>
                    <a:pt x="148" y="74"/>
                  </a:lnTo>
                  <a:lnTo>
                    <a:pt x="168" y="80"/>
                  </a:lnTo>
                  <a:lnTo>
                    <a:pt x="170" y="82"/>
                  </a:lnTo>
                  <a:lnTo>
                    <a:pt x="180" y="92"/>
                  </a:lnTo>
                  <a:lnTo>
                    <a:pt x="176" y="108"/>
                  </a:lnTo>
                  <a:lnTo>
                    <a:pt x="176" y="110"/>
                  </a:lnTo>
                  <a:lnTo>
                    <a:pt x="162" y="120"/>
                  </a:lnTo>
                  <a:lnTo>
                    <a:pt x="162" y="122"/>
                  </a:lnTo>
                  <a:lnTo>
                    <a:pt x="160" y="122"/>
                  </a:lnTo>
                  <a:lnTo>
                    <a:pt x="138" y="128"/>
                  </a:lnTo>
                  <a:lnTo>
                    <a:pt x="124" y="130"/>
                  </a:lnTo>
                  <a:lnTo>
                    <a:pt x="114" y="126"/>
                  </a:lnTo>
                  <a:lnTo>
                    <a:pt x="110" y="126"/>
                  </a:lnTo>
                  <a:lnTo>
                    <a:pt x="104" y="134"/>
                  </a:lnTo>
                  <a:lnTo>
                    <a:pt x="94" y="142"/>
                  </a:lnTo>
                  <a:lnTo>
                    <a:pt x="92" y="142"/>
                  </a:lnTo>
                  <a:lnTo>
                    <a:pt x="78" y="148"/>
                  </a:lnTo>
                  <a:lnTo>
                    <a:pt x="60" y="142"/>
                  </a:lnTo>
                  <a:lnTo>
                    <a:pt x="24" y="144"/>
                  </a:lnTo>
                  <a:lnTo>
                    <a:pt x="16" y="146"/>
                  </a:lnTo>
                  <a:lnTo>
                    <a:pt x="16" y="148"/>
                  </a:lnTo>
                  <a:lnTo>
                    <a:pt x="8" y="148"/>
                  </a:lnTo>
                  <a:lnTo>
                    <a:pt x="0" y="160"/>
                  </a:lnTo>
                  <a:lnTo>
                    <a:pt x="0" y="172"/>
                  </a:lnTo>
                  <a:lnTo>
                    <a:pt x="8" y="192"/>
                  </a:lnTo>
                  <a:lnTo>
                    <a:pt x="18" y="196"/>
                  </a:lnTo>
                  <a:lnTo>
                    <a:pt x="22" y="200"/>
                  </a:lnTo>
                  <a:lnTo>
                    <a:pt x="28" y="192"/>
                  </a:lnTo>
                  <a:lnTo>
                    <a:pt x="28" y="190"/>
                  </a:lnTo>
                  <a:lnTo>
                    <a:pt x="30" y="190"/>
                  </a:lnTo>
                  <a:lnTo>
                    <a:pt x="42" y="188"/>
                  </a:lnTo>
                  <a:lnTo>
                    <a:pt x="44" y="188"/>
                  </a:lnTo>
                  <a:lnTo>
                    <a:pt x="56" y="192"/>
                  </a:lnTo>
                  <a:lnTo>
                    <a:pt x="68" y="220"/>
                  </a:lnTo>
                  <a:lnTo>
                    <a:pt x="66" y="220"/>
                  </a:lnTo>
                  <a:lnTo>
                    <a:pt x="62" y="236"/>
                  </a:lnTo>
                  <a:lnTo>
                    <a:pt x="58" y="244"/>
                  </a:lnTo>
                  <a:lnTo>
                    <a:pt x="58" y="246"/>
                  </a:lnTo>
                  <a:lnTo>
                    <a:pt x="52" y="260"/>
                  </a:lnTo>
                  <a:lnTo>
                    <a:pt x="52" y="276"/>
                  </a:lnTo>
                  <a:lnTo>
                    <a:pt x="62" y="286"/>
                  </a:lnTo>
                  <a:lnTo>
                    <a:pt x="76" y="296"/>
                  </a:lnTo>
                  <a:lnTo>
                    <a:pt x="76" y="298"/>
                  </a:lnTo>
                  <a:lnTo>
                    <a:pt x="78" y="298"/>
                  </a:lnTo>
                  <a:lnTo>
                    <a:pt x="68" y="320"/>
                  </a:lnTo>
                  <a:lnTo>
                    <a:pt x="66" y="332"/>
                  </a:lnTo>
                  <a:lnTo>
                    <a:pt x="68" y="330"/>
                  </a:lnTo>
                  <a:lnTo>
                    <a:pt x="70" y="330"/>
                  </a:lnTo>
                  <a:lnTo>
                    <a:pt x="78" y="326"/>
                  </a:lnTo>
                  <a:lnTo>
                    <a:pt x="92" y="318"/>
                  </a:lnTo>
                  <a:lnTo>
                    <a:pt x="108" y="320"/>
                  </a:lnTo>
                  <a:lnTo>
                    <a:pt x="110" y="320"/>
                  </a:lnTo>
                  <a:lnTo>
                    <a:pt x="134" y="330"/>
                  </a:lnTo>
                  <a:lnTo>
                    <a:pt x="160" y="330"/>
                  </a:lnTo>
                  <a:lnTo>
                    <a:pt x="168" y="320"/>
                  </a:lnTo>
                  <a:lnTo>
                    <a:pt x="182" y="312"/>
                  </a:lnTo>
                  <a:lnTo>
                    <a:pt x="196" y="302"/>
                  </a:lnTo>
                  <a:lnTo>
                    <a:pt x="196" y="300"/>
                  </a:lnTo>
                  <a:lnTo>
                    <a:pt x="206" y="298"/>
                  </a:lnTo>
                  <a:lnTo>
                    <a:pt x="216" y="290"/>
                  </a:lnTo>
                  <a:lnTo>
                    <a:pt x="228" y="274"/>
                  </a:lnTo>
                  <a:lnTo>
                    <a:pt x="246" y="280"/>
                  </a:lnTo>
                  <a:lnTo>
                    <a:pt x="248" y="280"/>
                  </a:lnTo>
                  <a:lnTo>
                    <a:pt x="248" y="282"/>
                  </a:lnTo>
                  <a:lnTo>
                    <a:pt x="252" y="290"/>
                  </a:lnTo>
                  <a:lnTo>
                    <a:pt x="256" y="292"/>
                  </a:lnTo>
                  <a:lnTo>
                    <a:pt x="266" y="292"/>
                  </a:lnTo>
                  <a:lnTo>
                    <a:pt x="268" y="292"/>
                  </a:lnTo>
                  <a:lnTo>
                    <a:pt x="274" y="292"/>
                  </a:lnTo>
                  <a:lnTo>
                    <a:pt x="276" y="292"/>
                  </a:lnTo>
                  <a:lnTo>
                    <a:pt x="276" y="294"/>
                  </a:lnTo>
                  <a:lnTo>
                    <a:pt x="288" y="298"/>
                  </a:lnTo>
                  <a:lnTo>
                    <a:pt x="292" y="298"/>
                  </a:lnTo>
                  <a:lnTo>
                    <a:pt x="294" y="296"/>
                  </a:lnTo>
                  <a:lnTo>
                    <a:pt x="296" y="290"/>
                  </a:lnTo>
                  <a:lnTo>
                    <a:pt x="296" y="288"/>
                  </a:lnTo>
                  <a:lnTo>
                    <a:pt x="302" y="284"/>
                  </a:lnTo>
                  <a:lnTo>
                    <a:pt x="312" y="276"/>
                  </a:lnTo>
                  <a:lnTo>
                    <a:pt x="314" y="276"/>
                  </a:lnTo>
                  <a:lnTo>
                    <a:pt x="322" y="276"/>
                  </a:lnTo>
                  <a:lnTo>
                    <a:pt x="324" y="268"/>
                  </a:lnTo>
                  <a:lnTo>
                    <a:pt x="330" y="262"/>
                  </a:lnTo>
                  <a:lnTo>
                    <a:pt x="336" y="258"/>
                  </a:lnTo>
                  <a:lnTo>
                    <a:pt x="342" y="256"/>
                  </a:lnTo>
                  <a:lnTo>
                    <a:pt x="346" y="252"/>
                  </a:lnTo>
                  <a:lnTo>
                    <a:pt x="348" y="252"/>
                  </a:lnTo>
                  <a:lnTo>
                    <a:pt x="352" y="248"/>
                  </a:lnTo>
                  <a:lnTo>
                    <a:pt x="352" y="246"/>
                  </a:lnTo>
                  <a:lnTo>
                    <a:pt x="354" y="246"/>
                  </a:lnTo>
                  <a:lnTo>
                    <a:pt x="366" y="244"/>
                  </a:lnTo>
                  <a:lnTo>
                    <a:pt x="374" y="244"/>
                  </a:lnTo>
                  <a:lnTo>
                    <a:pt x="376" y="240"/>
                  </a:lnTo>
                  <a:lnTo>
                    <a:pt x="380" y="236"/>
                  </a:lnTo>
                  <a:lnTo>
                    <a:pt x="384" y="228"/>
                  </a:lnTo>
                  <a:lnTo>
                    <a:pt x="382" y="228"/>
                  </a:lnTo>
                  <a:lnTo>
                    <a:pt x="376" y="218"/>
                  </a:lnTo>
                  <a:lnTo>
                    <a:pt x="372" y="206"/>
                  </a:lnTo>
                  <a:lnTo>
                    <a:pt x="372" y="204"/>
                  </a:lnTo>
                  <a:lnTo>
                    <a:pt x="376" y="188"/>
                  </a:lnTo>
                  <a:lnTo>
                    <a:pt x="376" y="180"/>
                  </a:lnTo>
                  <a:lnTo>
                    <a:pt x="380" y="174"/>
                  </a:lnTo>
                  <a:lnTo>
                    <a:pt x="380" y="160"/>
                  </a:lnTo>
                  <a:lnTo>
                    <a:pt x="378" y="158"/>
                  </a:lnTo>
                  <a:lnTo>
                    <a:pt x="372" y="156"/>
                  </a:lnTo>
                  <a:lnTo>
                    <a:pt x="348" y="166"/>
                  </a:lnTo>
                  <a:lnTo>
                    <a:pt x="348" y="140"/>
                  </a:lnTo>
                  <a:lnTo>
                    <a:pt x="350" y="136"/>
                  </a:lnTo>
                  <a:lnTo>
                    <a:pt x="356" y="132"/>
                  </a:lnTo>
                  <a:lnTo>
                    <a:pt x="372" y="120"/>
                  </a:lnTo>
                  <a:lnTo>
                    <a:pt x="366" y="92"/>
                  </a:lnTo>
                  <a:lnTo>
                    <a:pt x="366" y="84"/>
                  </a:lnTo>
                  <a:lnTo>
                    <a:pt x="366" y="78"/>
                  </a:lnTo>
                  <a:lnTo>
                    <a:pt x="368" y="74"/>
                  </a:lnTo>
                  <a:lnTo>
                    <a:pt x="372" y="68"/>
                  </a:lnTo>
                  <a:lnTo>
                    <a:pt x="372" y="64"/>
                  </a:lnTo>
                  <a:lnTo>
                    <a:pt x="364" y="64"/>
                  </a:lnTo>
                  <a:lnTo>
                    <a:pt x="360" y="64"/>
                  </a:lnTo>
                  <a:lnTo>
                    <a:pt x="356" y="76"/>
                  </a:lnTo>
                  <a:lnTo>
                    <a:pt x="352" y="80"/>
                  </a:lnTo>
                  <a:lnTo>
                    <a:pt x="348" y="82"/>
                  </a:lnTo>
                  <a:lnTo>
                    <a:pt x="346" y="82"/>
                  </a:lnTo>
                  <a:lnTo>
                    <a:pt x="338" y="76"/>
                  </a:lnTo>
                  <a:lnTo>
                    <a:pt x="336" y="76"/>
                  </a:lnTo>
                  <a:lnTo>
                    <a:pt x="336" y="74"/>
                  </a:lnTo>
                  <a:lnTo>
                    <a:pt x="334" y="68"/>
                  </a:lnTo>
                  <a:lnTo>
                    <a:pt x="332" y="60"/>
                  </a:lnTo>
                  <a:lnTo>
                    <a:pt x="332" y="64"/>
                  </a:lnTo>
                  <a:lnTo>
                    <a:pt x="316" y="64"/>
                  </a:lnTo>
                  <a:lnTo>
                    <a:pt x="316" y="60"/>
                  </a:lnTo>
                  <a:lnTo>
                    <a:pt x="312" y="52"/>
                  </a:lnTo>
                  <a:lnTo>
                    <a:pt x="312" y="40"/>
                  </a:lnTo>
                  <a:lnTo>
                    <a:pt x="304" y="24"/>
                  </a:lnTo>
                  <a:lnTo>
                    <a:pt x="304" y="12"/>
                  </a:lnTo>
                  <a:lnTo>
                    <a:pt x="300" y="6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3">
                <a:solidFill>
                  <a:srgbClr val="FFFFFF"/>
                </a:solidFill>
              </a:endParaRPr>
            </a:p>
          </p:txBody>
        </p:sp>
        <p:sp>
          <p:nvSpPr>
            <p:cNvPr id="225" name="广西"/>
            <p:cNvSpPr>
              <a:spLocks/>
            </p:cNvSpPr>
            <p:nvPr/>
          </p:nvSpPr>
          <p:spPr bwMode="auto">
            <a:xfrm>
              <a:off x="5848407" y="5081570"/>
              <a:ext cx="1151740" cy="876756"/>
            </a:xfrm>
            <a:custGeom>
              <a:avLst/>
              <a:gdLst>
                <a:gd name="T0" fmla="*/ 2147483646 w 502"/>
                <a:gd name="T1" fmla="*/ 2147483646 h 382"/>
                <a:gd name="T2" fmla="*/ 2147483646 w 502"/>
                <a:gd name="T3" fmla="*/ 2147483646 h 382"/>
                <a:gd name="T4" fmla="*/ 2147483646 w 502"/>
                <a:gd name="T5" fmla="*/ 2147483646 h 382"/>
                <a:gd name="T6" fmla="*/ 2147483646 w 502"/>
                <a:gd name="T7" fmla="*/ 2147483646 h 382"/>
                <a:gd name="T8" fmla="*/ 2147483646 w 502"/>
                <a:gd name="T9" fmla="*/ 2147483646 h 382"/>
                <a:gd name="T10" fmla="*/ 2147483646 w 502"/>
                <a:gd name="T11" fmla="*/ 2147483646 h 382"/>
                <a:gd name="T12" fmla="*/ 2147483646 w 502"/>
                <a:gd name="T13" fmla="*/ 2147483646 h 382"/>
                <a:gd name="T14" fmla="*/ 2147483646 w 502"/>
                <a:gd name="T15" fmla="*/ 2147483646 h 382"/>
                <a:gd name="T16" fmla="*/ 2147483646 w 502"/>
                <a:gd name="T17" fmla="*/ 2147483646 h 382"/>
                <a:gd name="T18" fmla="*/ 2147483646 w 502"/>
                <a:gd name="T19" fmla="*/ 2147483646 h 382"/>
                <a:gd name="T20" fmla="*/ 2147483646 w 502"/>
                <a:gd name="T21" fmla="*/ 2147483646 h 382"/>
                <a:gd name="T22" fmla="*/ 2147483646 w 502"/>
                <a:gd name="T23" fmla="*/ 2147483646 h 382"/>
                <a:gd name="T24" fmla="*/ 2147483646 w 502"/>
                <a:gd name="T25" fmla="*/ 2147483646 h 382"/>
                <a:gd name="T26" fmla="*/ 2147483646 w 502"/>
                <a:gd name="T27" fmla="*/ 2147483646 h 382"/>
                <a:gd name="T28" fmla="*/ 2147483646 w 502"/>
                <a:gd name="T29" fmla="*/ 2147483646 h 382"/>
                <a:gd name="T30" fmla="*/ 2147483646 w 502"/>
                <a:gd name="T31" fmla="*/ 2147483646 h 382"/>
                <a:gd name="T32" fmla="*/ 2147483646 w 502"/>
                <a:gd name="T33" fmla="*/ 2147483646 h 382"/>
                <a:gd name="T34" fmla="*/ 2147483646 w 502"/>
                <a:gd name="T35" fmla="*/ 2147483646 h 382"/>
                <a:gd name="T36" fmla="*/ 2147483646 w 502"/>
                <a:gd name="T37" fmla="*/ 2147483646 h 382"/>
                <a:gd name="T38" fmla="*/ 2147483646 w 502"/>
                <a:gd name="T39" fmla="*/ 2147483646 h 382"/>
                <a:gd name="T40" fmla="*/ 2147483646 w 502"/>
                <a:gd name="T41" fmla="*/ 2147483646 h 382"/>
                <a:gd name="T42" fmla="*/ 2147483646 w 502"/>
                <a:gd name="T43" fmla="*/ 2147483646 h 382"/>
                <a:gd name="T44" fmla="*/ 2147483646 w 502"/>
                <a:gd name="T45" fmla="*/ 2147483646 h 382"/>
                <a:gd name="T46" fmla="*/ 2147483646 w 502"/>
                <a:gd name="T47" fmla="*/ 2147483646 h 382"/>
                <a:gd name="T48" fmla="*/ 2147483646 w 502"/>
                <a:gd name="T49" fmla="*/ 2147483646 h 382"/>
                <a:gd name="T50" fmla="*/ 2147483646 w 502"/>
                <a:gd name="T51" fmla="*/ 2147483646 h 382"/>
                <a:gd name="T52" fmla="*/ 2147483646 w 502"/>
                <a:gd name="T53" fmla="*/ 2147483646 h 382"/>
                <a:gd name="T54" fmla="*/ 2147483646 w 502"/>
                <a:gd name="T55" fmla="*/ 2147483646 h 382"/>
                <a:gd name="T56" fmla="*/ 2147483646 w 502"/>
                <a:gd name="T57" fmla="*/ 2147483646 h 382"/>
                <a:gd name="T58" fmla="*/ 2147483646 w 502"/>
                <a:gd name="T59" fmla="*/ 2147483646 h 382"/>
                <a:gd name="T60" fmla="*/ 2147483646 w 502"/>
                <a:gd name="T61" fmla="*/ 2147483646 h 382"/>
                <a:gd name="T62" fmla="*/ 2147483646 w 502"/>
                <a:gd name="T63" fmla="*/ 2147483646 h 382"/>
                <a:gd name="T64" fmla="*/ 2147483646 w 502"/>
                <a:gd name="T65" fmla="*/ 2147483646 h 382"/>
                <a:gd name="T66" fmla="*/ 2147483646 w 502"/>
                <a:gd name="T67" fmla="*/ 2147483646 h 382"/>
                <a:gd name="T68" fmla="*/ 2147483646 w 502"/>
                <a:gd name="T69" fmla="*/ 2147483646 h 382"/>
                <a:gd name="T70" fmla="*/ 2147483646 w 502"/>
                <a:gd name="T71" fmla="*/ 2147483646 h 382"/>
                <a:gd name="T72" fmla="*/ 2147483646 w 502"/>
                <a:gd name="T73" fmla="*/ 2147483646 h 382"/>
                <a:gd name="T74" fmla="*/ 2147483646 w 502"/>
                <a:gd name="T75" fmla="*/ 2147483646 h 382"/>
                <a:gd name="T76" fmla="*/ 2147483646 w 502"/>
                <a:gd name="T77" fmla="*/ 2147483646 h 382"/>
                <a:gd name="T78" fmla="*/ 2147483646 w 502"/>
                <a:gd name="T79" fmla="*/ 2147483646 h 382"/>
                <a:gd name="T80" fmla="*/ 2147483646 w 502"/>
                <a:gd name="T81" fmla="*/ 2147483646 h 382"/>
                <a:gd name="T82" fmla="*/ 2147483646 w 502"/>
                <a:gd name="T83" fmla="*/ 2147483646 h 382"/>
                <a:gd name="T84" fmla="*/ 2147483646 w 502"/>
                <a:gd name="T85" fmla="*/ 2147483646 h 382"/>
                <a:gd name="T86" fmla="*/ 2147483646 w 502"/>
                <a:gd name="T87" fmla="*/ 2147483646 h 382"/>
                <a:gd name="T88" fmla="*/ 2147483646 w 502"/>
                <a:gd name="T89" fmla="*/ 2147483646 h 382"/>
                <a:gd name="T90" fmla="*/ 2147483646 w 502"/>
                <a:gd name="T91" fmla="*/ 2147483646 h 382"/>
                <a:gd name="T92" fmla="*/ 2147483646 w 502"/>
                <a:gd name="T93" fmla="*/ 2147483646 h 382"/>
                <a:gd name="T94" fmla="*/ 2147483646 w 502"/>
                <a:gd name="T95" fmla="*/ 2147483646 h 382"/>
                <a:gd name="T96" fmla="*/ 2147483646 w 502"/>
                <a:gd name="T97" fmla="*/ 2147483646 h 382"/>
                <a:gd name="T98" fmla="*/ 2147483646 w 502"/>
                <a:gd name="T99" fmla="*/ 2147483646 h 382"/>
                <a:gd name="T100" fmla="*/ 2147483646 w 502"/>
                <a:gd name="T101" fmla="*/ 2147483646 h 382"/>
                <a:gd name="T102" fmla="*/ 2147483646 w 502"/>
                <a:gd name="T103" fmla="*/ 2147483646 h 382"/>
                <a:gd name="T104" fmla="*/ 2147483646 w 502"/>
                <a:gd name="T105" fmla="*/ 2147483646 h 382"/>
                <a:gd name="T106" fmla="*/ 2147483646 w 502"/>
                <a:gd name="T107" fmla="*/ 2147483646 h 382"/>
                <a:gd name="T108" fmla="*/ 2147483646 w 502"/>
                <a:gd name="T109" fmla="*/ 2147483646 h 382"/>
                <a:gd name="T110" fmla="*/ 2147483646 w 502"/>
                <a:gd name="T111" fmla="*/ 2147483646 h 38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502" h="382">
                  <a:moveTo>
                    <a:pt x="402" y="8"/>
                  </a:moveTo>
                  <a:lnTo>
                    <a:pt x="402" y="10"/>
                  </a:lnTo>
                  <a:lnTo>
                    <a:pt x="404" y="12"/>
                  </a:lnTo>
                  <a:lnTo>
                    <a:pt x="394" y="28"/>
                  </a:lnTo>
                  <a:lnTo>
                    <a:pt x="386" y="34"/>
                  </a:lnTo>
                  <a:lnTo>
                    <a:pt x="378" y="36"/>
                  </a:lnTo>
                  <a:lnTo>
                    <a:pt x="376" y="36"/>
                  </a:lnTo>
                  <a:lnTo>
                    <a:pt x="368" y="30"/>
                  </a:lnTo>
                  <a:lnTo>
                    <a:pt x="360" y="32"/>
                  </a:lnTo>
                  <a:lnTo>
                    <a:pt x="344" y="44"/>
                  </a:lnTo>
                  <a:lnTo>
                    <a:pt x="340" y="44"/>
                  </a:lnTo>
                  <a:lnTo>
                    <a:pt x="336" y="42"/>
                  </a:lnTo>
                  <a:lnTo>
                    <a:pt x="328" y="32"/>
                  </a:lnTo>
                  <a:lnTo>
                    <a:pt x="322" y="42"/>
                  </a:lnTo>
                  <a:lnTo>
                    <a:pt x="316" y="48"/>
                  </a:lnTo>
                  <a:lnTo>
                    <a:pt x="306" y="48"/>
                  </a:lnTo>
                  <a:lnTo>
                    <a:pt x="294" y="52"/>
                  </a:lnTo>
                  <a:lnTo>
                    <a:pt x="282" y="60"/>
                  </a:lnTo>
                  <a:lnTo>
                    <a:pt x="278" y="60"/>
                  </a:lnTo>
                  <a:lnTo>
                    <a:pt x="274" y="64"/>
                  </a:lnTo>
                  <a:lnTo>
                    <a:pt x="270" y="70"/>
                  </a:lnTo>
                  <a:lnTo>
                    <a:pt x="270" y="72"/>
                  </a:lnTo>
                  <a:lnTo>
                    <a:pt x="270" y="74"/>
                  </a:lnTo>
                  <a:lnTo>
                    <a:pt x="276" y="82"/>
                  </a:lnTo>
                  <a:lnTo>
                    <a:pt x="254" y="80"/>
                  </a:lnTo>
                  <a:lnTo>
                    <a:pt x="242" y="90"/>
                  </a:lnTo>
                  <a:lnTo>
                    <a:pt x="240" y="94"/>
                  </a:lnTo>
                  <a:lnTo>
                    <a:pt x="238" y="100"/>
                  </a:lnTo>
                  <a:lnTo>
                    <a:pt x="236" y="102"/>
                  </a:lnTo>
                  <a:lnTo>
                    <a:pt x="224" y="102"/>
                  </a:lnTo>
                  <a:lnTo>
                    <a:pt x="210" y="96"/>
                  </a:lnTo>
                  <a:lnTo>
                    <a:pt x="206" y="96"/>
                  </a:lnTo>
                  <a:lnTo>
                    <a:pt x="194" y="98"/>
                  </a:lnTo>
                  <a:lnTo>
                    <a:pt x="190" y="96"/>
                  </a:lnTo>
                  <a:lnTo>
                    <a:pt x="186" y="94"/>
                  </a:lnTo>
                  <a:lnTo>
                    <a:pt x="178" y="84"/>
                  </a:lnTo>
                  <a:lnTo>
                    <a:pt x="170" y="80"/>
                  </a:lnTo>
                  <a:lnTo>
                    <a:pt x="162" y="92"/>
                  </a:lnTo>
                  <a:lnTo>
                    <a:pt x="160" y="92"/>
                  </a:lnTo>
                  <a:lnTo>
                    <a:pt x="150" y="100"/>
                  </a:lnTo>
                  <a:lnTo>
                    <a:pt x="148" y="100"/>
                  </a:lnTo>
                  <a:lnTo>
                    <a:pt x="148" y="102"/>
                  </a:lnTo>
                  <a:lnTo>
                    <a:pt x="146" y="102"/>
                  </a:lnTo>
                  <a:lnTo>
                    <a:pt x="138" y="104"/>
                  </a:lnTo>
                  <a:lnTo>
                    <a:pt x="126" y="116"/>
                  </a:lnTo>
                  <a:lnTo>
                    <a:pt x="112" y="122"/>
                  </a:lnTo>
                  <a:lnTo>
                    <a:pt x="102" y="134"/>
                  </a:lnTo>
                  <a:lnTo>
                    <a:pt x="70" y="134"/>
                  </a:lnTo>
                  <a:lnTo>
                    <a:pt x="46" y="124"/>
                  </a:lnTo>
                  <a:lnTo>
                    <a:pt x="32" y="124"/>
                  </a:lnTo>
                  <a:lnTo>
                    <a:pt x="20" y="130"/>
                  </a:lnTo>
                  <a:lnTo>
                    <a:pt x="18" y="130"/>
                  </a:lnTo>
                  <a:lnTo>
                    <a:pt x="10" y="132"/>
                  </a:lnTo>
                  <a:lnTo>
                    <a:pt x="2" y="138"/>
                  </a:lnTo>
                  <a:lnTo>
                    <a:pt x="0" y="142"/>
                  </a:lnTo>
                  <a:lnTo>
                    <a:pt x="0" y="152"/>
                  </a:lnTo>
                  <a:lnTo>
                    <a:pt x="4" y="158"/>
                  </a:lnTo>
                  <a:lnTo>
                    <a:pt x="22" y="152"/>
                  </a:lnTo>
                  <a:lnTo>
                    <a:pt x="30" y="154"/>
                  </a:lnTo>
                  <a:lnTo>
                    <a:pt x="40" y="158"/>
                  </a:lnTo>
                  <a:lnTo>
                    <a:pt x="42" y="158"/>
                  </a:lnTo>
                  <a:lnTo>
                    <a:pt x="42" y="160"/>
                  </a:lnTo>
                  <a:lnTo>
                    <a:pt x="42" y="186"/>
                  </a:lnTo>
                  <a:lnTo>
                    <a:pt x="46" y="188"/>
                  </a:lnTo>
                  <a:lnTo>
                    <a:pt x="64" y="188"/>
                  </a:lnTo>
                  <a:lnTo>
                    <a:pt x="74" y="184"/>
                  </a:lnTo>
                  <a:lnTo>
                    <a:pt x="76" y="184"/>
                  </a:lnTo>
                  <a:lnTo>
                    <a:pt x="86" y="180"/>
                  </a:lnTo>
                  <a:lnTo>
                    <a:pt x="94" y="176"/>
                  </a:lnTo>
                  <a:lnTo>
                    <a:pt x="98" y="176"/>
                  </a:lnTo>
                  <a:lnTo>
                    <a:pt x="100" y="178"/>
                  </a:lnTo>
                  <a:lnTo>
                    <a:pt x="104" y="188"/>
                  </a:lnTo>
                  <a:lnTo>
                    <a:pt x="106" y="216"/>
                  </a:lnTo>
                  <a:lnTo>
                    <a:pt x="106" y="218"/>
                  </a:lnTo>
                  <a:lnTo>
                    <a:pt x="92" y="232"/>
                  </a:lnTo>
                  <a:lnTo>
                    <a:pt x="92" y="234"/>
                  </a:lnTo>
                  <a:lnTo>
                    <a:pt x="74" y="242"/>
                  </a:lnTo>
                  <a:lnTo>
                    <a:pt x="70" y="248"/>
                  </a:lnTo>
                  <a:lnTo>
                    <a:pt x="72" y="252"/>
                  </a:lnTo>
                  <a:lnTo>
                    <a:pt x="106" y="256"/>
                  </a:lnTo>
                  <a:lnTo>
                    <a:pt x="108" y="258"/>
                  </a:lnTo>
                  <a:lnTo>
                    <a:pt x="122" y="266"/>
                  </a:lnTo>
                  <a:lnTo>
                    <a:pt x="152" y="264"/>
                  </a:lnTo>
                  <a:lnTo>
                    <a:pt x="152" y="268"/>
                  </a:lnTo>
                  <a:lnTo>
                    <a:pt x="154" y="284"/>
                  </a:lnTo>
                  <a:lnTo>
                    <a:pt x="154" y="286"/>
                  </a:lnTo>
                  <a:lnTo>
                    <a:pt x="140" y="300"/>
                  </a:lnTo>
                  <a:lnTo>
                    <a:pt x="140" y="312"/>
                  </a:lnTo>
                  <a:lnTo>
                    <a:pt x="142" y="320"/>
                  </a:lnTo>
                  <a:lnTo>
                    <a:pt x="144" y="326"/>
                  </a:lnTo>
                  <a:lnTo>
                    <a:pt x="150" y="330"/>
                  </a:lnTo>
                  <a:lnTo>
                    <a:pt x="174" y="344"/>
                  </a:lnTo>
                  <a:lnTo>
                    <a:pt x="194" y="356"/>
                  </a:lnTo>
                  <a:lnTo>
                    <a:pt x="212" y="348"/>
                  </a:lnTo>
                  <a:lnTo>
                    <a:pt x="214" y="348"/>
                  </a:lnTo>
                  <a:lnTo>
                    <a:pt x="216" y="348"/>
                  </a:lnTo>
                  <a:lnTo>
                    <a:pt x="242" y="368"/>
                  </a:lnTo>
                  <a:lnTo>
                    <a:pt x="246" y="368"/>
                  </a:lnTo>
                  <a:lnTo>
                    <a:pt x="252" y="360"/>
                  </a:lnTo>
                  <a:lnTo>
                    <a:pt x="254" y="360"/>
                  </a:lnTo>
                  <a:lnTo>
                    <a:pt x="254" y="358"/>
                  </a:lnTo>
                  <a:lnTo>
                    <a:pt x="256" y="358"/>
                  </a:lnTo>
                  <a:lnTo>
                    <a:pt x="270" y="360"/>
                  </a:lnTo>
                  <a:lnTo>
                    <a:pt x="274" y="334"/>
                  </a:lnTo>
                  <a:lnTo>
                    <a:pt x="294" y="368"/>
                  </a:lnTo>
                  <a:lnTo>
                    <a:pt x="310" y="370"/>
                  </a:lnTo>
                  <a:lnTo>
                    <a:pt x="312" y="370"/>
                  </a:lnTo>
                  <a:lnTo>
                    <a:pt x="314" y="370"/>
                  </a:lnTo>
                  <a:lnTo>
                    <a:pt x="314" y="372"/>
                  </a:lnTo>
                  <a:lnTo>
                    <a:pt x="314" y="382"/>
                  </a:lnTo>
                  <a:lnTo>
                    <a:pt x="320" y="380"/>
                  </a:lnTo>
                  <a:lnTo>
                    <a:pt x="346" y="346"/>
                  </a:lnTo>
                  <a:lnTo>
                    <a:pt x="358" y="362"/>
                  </a:lnTo>
                  <a:lnTo>
                    <a:pt x="358" y="356"/>
                  </a:lnTo>
                  <a:lnTo>
                    <a:pt x="366" y="340"/>
                  </a:lnTo>
                  <a:lnTo>
                    <a:pt x="372" y="328"/>
                  </a:lnTo>
                  <a:lnTo>
                    <a:pt x="392" y="328"/>
                  </a:lnTo>
                  <a:lnTo>
                    <a:pt x="396" y="304"/>
                  </a:lnTo>
                  <a:lnTo>
                    <a:pt x="398" y="304"/>
                  </a:lnTo>
                  <a:lnTo>
                    <a:pt x="400" y="306"/>
                  </a:lnTo>
                  <a:lnTo>
                    <a:pt x="414" y="308"/>
                  </a:lnTo>
                  <a:lnTo>
                    <a:pt x="416" y="300"/>
                  </a:lnTo>
                  <a:lnTo>
                    <a:pt x="410" y="288"/>
                  </a:lnTo>
                  <a:lnTo>
                    <a:pt x="410" y="286"/>
                  </a:lnTo>
                  <a:lnTo>
                    <a:pt x="414" y="276"/>
                  </a:lnTo>
                  <a:lnTo>
                    <a:pt x="414" y="274"/>
                  </a:lnTo>
                  <a:lnTo>
                    <a:pt x="416" y="274"/>
                  </a:lnTo>
                  <a:lnTo>
                    <a:pt x="458" y="252"/>
                  </a:lnTo>
                  <a:lnTo>
                    <a:pt x="456" y="230"/>
                  </a:lnTo>
                  <a:lnTo>
                    <a:pt x="456" y="228"/>
                  </a:lnTo>
                  <a:lnTo>
                    <a:pt x="464" y="212"/>
                  </a:lnTo>
                  <a:lnTo>
                    <a:pt x="466" y="210"/>
                  </a:lnTo>
                  <a:lnTo>
                    <a:pt x="478" y="180"/>
                  </a:lnTo>
                  <a:lnTo>
                    <a:pt x="490" y="168"/>
                  </a:lnTo>
                  <a:lnTo>
                    <a:pt x="496" y="156"/>
                  </a:lnTo>
                  <a:lnTo>
                    <a:pt x="502" y="146"/>
                  </a:lnTo>
                  <a:lnTo>
                    <a:pt x="496" y="134"/>
                  </a:lnTo>
                  <a:lnTo>
                    <a:pt x="496" y="132"/>
                  </a:lnTo>
                  <a:lnTo>
                    <a:pt x="496" y="120"/>
                  </a:lnTo>
                  <a:lnTo>
                    <a:pt x="490" y="120"/>
                  </a:lnTo>
                  <a:lnTo>
                    <a:pt x="478" y="126"/>
                  </a:lnTo>
                  <a:lnTo>
                    <a:pt x="472" y="128"/>
                  </a:lnTo>
                  <a:lnTo>
                    <a:pt x="468" y="128"/>
                  </a:lnTo>
                  <a:lnTo>
                    <a:pt x="460" y="126"/>
                  </a:lnTo>
                  <a:lnTo>
                    <a:pt x="454" y="122"/>
                  </a:lnTo>
                  <a:lnTo>
                    <a:pt x="452" y="118"/>
                  </a:lnTo>
                  <a:lnTo>
                    <a:pt x="450" y="114"/>
                  </a:lnTo>
                  <a:lnTo>
                    <a:pt x="452" y="98"/>
                  </a:lnTo>
                  <a:lnTo>
                    <a:pt x="446" y="98"/>
                  </a:lnTo>
                  <a:lnTo>
                    <a:pt x="442" y="102"/>
                  </a:lnTo>
                  <a:lnTo>
                    <a:pt x="432" y="112"/>
                  </a:lnTo>
                  <a:lnTo>
                    <a:pt x="428" y="114"/>
                  </a:lnTo>
                  <a:lnTo>
                    <a:pt x="424" y="114"/>
                  </a:lnTo>
                  <a:lnTo>
                    <a:pt x="422" y="108"/>
                  </a:lnTo>
                  <a:lnTo>
                    <a:pt x="422" y="100"/>
                  </a:lnTo>
                  <a:lnTo>
                    <a:pt x="422" y="92"/>
                  </a:lnTo>
                  <a:lnTo>
                    <a:pt x="424" y="88"/>
                  </a:lnTo>
                  <a:lnTo>
                    <a:pt x="426" y="86"/>
                  </a:lnTo>
                  <a:lnTo>
                    <a:pt x="428" y="86"/>
                  </a:lnTo>
                  <a:lnTo>
                    <a:pt x="444" y="58"/>
                  </a:lnTo>
                  <a:lnTo>
                    <a:pt x="448" y="48"/>
                  </a:lnTo>
                  <a:lnTo>
                    <a:pt x="450" y="36"/>
                  </a:lnTo>
                  <a:lnTo>
                    <a:pt x="442" y="28"/>
                  </a:lnTo>
                  <a:lnTo>
                    <a:pt x="440" y="22"/>
                  </a:lnTo>
                  <a:lnTo>
                    <a:pt x="440" y="12"/>
                  </a:lnTo>
                  <a:lnTo>
                    <a:pt x="440" y="8"/>
                  </a:lnTo>
                  <a:lnTo>
                    <a:pt x="438" y="4"/>
                  </a:lnTo>
                  <a:lnTo>
                    <a:pt x="434" y="0"/>
                  </a:lnTo>
                  <a:lnTo>
                    <a:pt x="432" y="2"/>
                  </a:lnTo>
                  <a:lnTo>
                    <a:pt x="430" y="6"/>
                  </a:lnTo>
                  <a:lnTo>
                    <a:pt x="426" y="8"/>
                  </a:lnTo>
                  <a:lnTo>
                    <a:pt x="422" y="10"/>
                  </a:lnTo>
                  <a:lnTo>
                    <a:pt x="416" y="8"/>
                  </a:lnTo>
                  <a:lnTo>
                    <a:pt x="410" y="8"/>
                  </a:lnTo>
                  <a:lnTo>
                    <a:pt x="402" y="8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3">
                <a:solidFill>
                  <a:srgbClr val="FFFFFF"/>
                </a:solidFill>
              </a:endParaRPr>
            </a:p>
          </p:txBody>
        </p:sp>
        <p:sp>
          <p:nvSpPr>
            <p:cNvPr id="226" name="重庆"/>
            <p:cNvSpPr>
              <a:spLocks/>
            </p:cNvSpPr>
            <p:nvPr/>
          </p:nvSpPr>
          <p:spPr bwMode="auto">
            <a:xfrm>
              <a:off x="6007818" y="4117137"/>
              <a:ext cx="651588" cy="661554"/>
            </a:xfrm>
            <a:custGeom>
              <a:avLst/>
              <a:gdLst>
                <a:gd name="T0" fmla="*/ 2147483646 w 284"/>
                <a:gd name="T1" fmla="*/ 2147483646 h 288"/>
                <a:gd name="T2" fmla="*/ 2147483646 w 284"/>
                <a:gd name="T3" fmla="*/ 2147483646 h 288"/>
                <a:gd name="T4" fmla="*/ 2147483646 w 284"/>
                <a:gd name="T5" fmla="*/ 2147483646 h 288"/>
                <a:gd name="T6" fmla="*/ 2147483646 w 284"/>
                <a:gd name="T7" fmla="*/ 2147483646 h 288"/>
                <a:gd name="T8" fmla="*/ 2147483646 w 284"/>
                <a:gd name="T9" fmla="*/ 2147483646 h 288"/>
                <a:gd name="T10" fmla="*/ 2147483646 w 284"/>
                <a:gd name="T11" fmla="*/ 2147483646 h 288"/>
                <a:gd name="T12" fmla="*/ 2147483646 w 284"/>
                <a:gd name="T13" fmla="*/ 2147483646 h 288"/>
                <a:gd name="T14" fmla="*/ 2147483646 w 284"/>
                <a:gd name="T15" fmla="*/ 2147483646 h 288"/>
                <a:gd name="T16" fmla="*/ 2147483646 w 284"/>
                <a:gd name="T17" fmla="*/ 2147483646 h 288"/>
                <a:gd name="T18" fmla="*/ 2147483646 w 284"/>
                <a:gd name="T19" fmla="*/ 2147483646 h 288"/>
                <a:gd name="T20" fmla="*/ 2147483646 w 284"/>
                <a:gd name="T21" fmla="*/ 2147483646 h 288"/>
                <a:gd name="T22" fmla="*/ 2147483646 w 284"/>
                <a:gd name="T23" fmla="*/ 2147483646 h 288"/>
                <a:gd name="T24" fmla="*/ 2147483646 w 284"/>
                <a:gd name="T25" fmla="*/ 2147483646 h 288"/>
                <a:gd name="T26" fmla="*/ 2147483646 w 284"/>
                <a:gd name="T27" fmla="*/ 2147483646 h 288"/>
                <a:gd name="T28" fmla="*/ 2147483646 w 284"/>
                <a:gd name="T29" fmla="*/ 2147483646 h 288"/>
                <a:gd name="T30" fmla="*/ 2147483646 w 284"/>
                <a:gd name="T31" fmla="*/ 2147483646 h 288"/>
                <a:gd name="T32" fmla="*/ 2147483646 w 284"/>
                <a:gd name="T33" fmla="*/ 2147483646 h 288"/>
                <a:gd name="T34" fmla="*/ 2147483646 w 284"/>
                <a:gd name="T35" fmla="*/ 2147483646 h 288"/>
                <a:gd name="T36" fmla="*/ 2147483646 w 284"/>
                <a:gd name="T37" fmla="*/ 2147483646 h 288"/>
                <a:gd name="T38" fmla="*/ 2147483646 w 284"/>
                <a:gd name="T39" fmla="*/ 2147483646 h 288"/>
                <a:gd name="T40" fmla="*/ 2147483646 w 284"/>
                <a:gd name="T41" fmla="*/ 2147483646 h 288"/>
                <a:gd name="T42" fmla="*/ 2147483646 w 284"/>
                <a:gd name="T43" fmla="*/ 2147483646 h 288"/>
                <a:gd name="T44" fmla="*/ 2147483646 w 284"/>
                <a:gd name="T45" fmla="*/ 2147483646 h 288"/>
                <a:gd name="T46" fmla="*/ 2147483646 w 284"/>
                <a:gd name="T47" fmla="*/ 2147483646 h 288"/>
                <a:gd name="T48" fmla="*/ 2147483646 w 284"/>
                <a:gd name="T49" fmla="*/ 2147483646 h 288"/>
                <a:gd name="T50" fmla="*/ 2147483646 w 284"/>
                <a:gd name="T51" fmla="*/ 2147483646 h 288"/>
                <a:gd name="T52" fmla="*/ 2147483646 w 284"/>
                <a:gd name="T53" fmla="*/ 2147483646 h 288"/>
                <a:gd name="T54" fmla="*/ 2147483646 w 284"/>
                <a:gd name="T55" fmla="*/ 2147483646 h 288"/>
                <a:gd name="T56" fmla="*/ 2147483646 w 284"/>
                <a:gd name="T57" fmla="*/ 2147483646 h 288"/>
                <a:gd name="T58" fmla="*/ 2147483646 w 284"/>
                <a:gd name="T59" fmla="*/ 2147483646 h 288"/>
                <a:gd name="T60" fmla="*/ 2147483646 w 284"/>
                <a:gd name="T61" fmla="*/ 2147483646 h 288"/>
                <a:gd name="T62" fmla="*/ 2147483646 w 284"/>
                <a:gd name="T63" fmla="*/ 2147483646 h 288"/>
                <a:gd name="T64" fmla="*/ 2147483646 w 284"/>
                <a:gd name="T65" fmla="*/ 2147483646 h 288"/>
                <a:gd name="T66" fmla="*/ 2147483646 w 284"/>
                <a:gd name="T67" fmla="*/ 2147483646 h 288"/>
                <a:gd name="T68" fmla="*/ 2147483646 w 284"/>
                <a:gd name="T69" fmla="*/ 2147483646 h 288"/>
                <a:gd name="T70" fmla="*/ 2147483646 w 284"/>
                <a:gd name="T71" fmla="*/ 2147483646 h 288"/>
                <a:gd name="T72" fmla="*/ 2147483646 w 284"/>
                <a:gd name="T73" fmla="*/ 2147483646 h 288"/>
                <a:gd name="T74" fmla="*/ 2147483646 w 284"/>
                <a:gd name="T75" fmla="*/ 2147483646 h 288"/>
                <a:gd name="T76" fmla="*/ 2147483646 w 284"/>
                <a:gd name="T77" fmla="*/ 2147483646 h 288"/>
                <a:gd name="T78" fmla="*/ 2147483646 w 284"/>
                <a:gd name="T79" fmla="*/ 2147483646 h 288"/>
                <a:gd name="T80" fmla="*/ 2147483646 w 284"/>
                <a:gd name="T81" fmla="*/ 2147483646 h 288"/>
                <a:gd name="T82" fmla="*/ 2147483646 w 284"/>
                <a:gd name="T83" fmla="*/ 2147483646 h 288"/>
                <a:gd name="T84" fmla="*/ 2147483646 w 284"/>
                <a:gd name="T85" fmla="*/ 2147483646 h 288"/>
                <a:gd name="T86" fmla="*/ 2147483646 w 284"/>
                <a:gd name="T87" fmla="*/ 2147483646 h 288"/>
                <a:gd name="T88" fmla="*/ 2147483646 w 284"/>
                <a:gd name="T89" fmla="*/ 2147483646 h 288"/>
                <a:gd name="T90" fmla="*/ 2147483646 w 284"/>
                <a:gd name="T91" fmla="*/ 2147483646 h 288"/>
                <a:gd name="T92" fmla="*/ 2147483646 w 284"/>
                <a:gd name="T93" fmla="*/ 2147483646 h 288"/>
                <a:gd name="T94" fmla="*/ 2147483646 w 284"/>
                <a:gd name="T95" fmla="*/ 2147483646 h 288"/>
                <a:gd name="T96" fmla="*/ 2147483646 w 284"/>
                <a:gd name="T97" fmla="*/ 2147483646 h 288"/>
                <a:gd name="T98" fmla="*/ 2147483646 w 284"/>
                <a:gd name="T99" fmla="*/ 2147483646 h 288"/>
                <a:gd name="T100" fmla="*/ 2147483646 w 284"/>
                <a:gd name="T101" fmla="*/ 2147483646 h 288"/>
                <a:gd name="T102" fmla="*/ 2147483646 w 284"/>
                <a:gd name="T103" fmla="*/ 2147483646 h 28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284" h="288">
                  <a:moveTo>
                    <a:pt x="284" y="58"/>
                  </a:moveTo>
                  <a:lnTo>
                    <a:pt x="278" y="44"/>
                  </a:lnTo>
                  <a:lnTo>
                    <a:pt x="268" y="32"/>
                  </a:lnTo>
                  <a:lnTo>
                    <a:pt x="260" y="30"/>
                  </a:lnTo>
                  <a:lnTo>
                    <a:pt x="258" y="30"/>
                  </a:lnTo>
                  <a:lnTo>
                    <a:pt x="258" y="28"/>
                  </a:lnTo>
                  <a:lnTo>
                    <a:pt x="250" y="24"/>
                  </a:lnTo>
                  <a:lnTo>
                    <a:pt x="248" y="24"/>
                  </a:lnTo>
                  <a:lnTo>
                    <a:pt x="244" y="26"/>
                  </a:lnTo>
                  <a:lnTo>
                    <a:pt x="234" y="28"/>
                  </a:lnTo>
                  <a:lnTo>
                    <a:pt x="232" y="26"/>
                  </a:lnTo>
                  <a:lnTo>
                    <a:pt x="222" y="22"/>
                  </a:lnTo>
                  <a:lnTo>
                    <a:pt x="220" y="22"/>
                  </a:lnTo>
                  <a:lnTo>
                    <a:pt x="220" y="20"/>
                  </a:lnTo>
                  <a:lnTo>
                    <a:pt x="212" y="12"/>
                  </a:lnTo>
                  <a:lnTo>
                    <a:pt x="204" y="4"/>
                  </a:lnTo>
                  <a:lnTo>
                    <a:pt x="196" y="0"/>
                  </a:lnTo>
                  <a:lnTo>
                    <a:pt x="188" y="8"/>
                  </a:lnTo>
                  <a:lnTo>
                    <a:pt x="176" y="16"/>
                  </a:lnTo>
                  <a:lnTo>
                    <a:pt x="172" y="40"/>
                  </a:lnTo>
                  <a:lnTo>
                    <a:pt x="162" y="58"/>
                  </a:lnTo>
                  <a:lnTo>
                    <a:pt x="162" y="60"/>
                  </a:lnTo>
                  <a:lnTo>
                    <a:pt x="154" y="68"/>
                  </a:lnTo>
                  <a:lnTo>
                    <a:pt x="144" y="86"/>
                  </a:lnTo>
                  <a:lnTo>
                    <a:pt x="144" y="88"/>
                  </a:lnTo>
                  <a:lnTo>
                    <a:pt x="124" y="104"/>
                  </a:lnTo>
                  <a:lnTo>
                    <a:pt x="116" y="118"/>
                  </a:lnTo>
                  <a:lnTo>
                    <a:pt x="114" y="120"/>
                  </a:lnTo>
                  <a:lnTo>
                    <a:pt x="110" y="124"/>
                  </a:lnTo>
                  <a:lnTo>
                    <a:pt x="96" y="132"/>
                  </a:lnTo>
                  <a:lnTo>
                    <a:pt x="88" y="144"/>
                  </a:lnTo>
                  <a:lnTo>
                    <a:pt x="74" y="164"/>
                  </a:lnTo>
                  <a:lnTo>
                    <a:pt x="72" y="164"/>
                  </a:lnTo>
                  <a:lnTo>
                    <a:pt x="8" y="160"/>
                  </a:lnTo>
                  <a:lnTo>
                    <a:pt x="0" y="168"/>
                  </a:lnTo>
                  <a:lnTo>
                    <a:pt x="0" y="180"/>
                  </a:lnTo>
                  <a:lnTo>
                    <a:pt x="6" y="208"/>
                  </a:lnTo>
                  <a:lnTo>
                    <a:pt x="20" y="226"/>
                  </a:lnTo>
                  <a:lnTo>
                    <a:pt x="32" y="232"/>
                  </a:lnTo>
                  <a:lnTo>
                    <a:pt x="32" y="234"/>
                  </a:lnTo>
                  <a:lnTo>
                    <a:pt x="40" y="244"/>
                  </a:lnTo>
                  <a:lnTo>
                    <a:pt x="42" y="252"/>
                  </a:lnTo>
                  <a:lnTo>
                    <a:pt x="42" y="262"/>
                  </a:lnTo>
                  <a:lnTo>
                    <a:pt x="38" y="266"/>
                  </a:lnTo>
                  <a:lnTo>
                    <a:pt x="40" y="268"/>
                  </a:lnTo>
                  <a:lnTo>
                    <a:pt x="44" y="268"/>
                  </a:lnTo>
                  <a:lnTo>
                    <a:pt x="48" y="258"/>
                  </a:lnTo>
                  <a:lnTo>
                    <a:pt x="50" y="258"/>
                  </a:lnTo>
                  <a:lnTo>
                    <a:pt x="62" y="262"/>
                  </a:lnTo>
                  <a:lnTo>
                    <a:pt x="64" y="266"/>
                  </a:lnTo>
                  <a:lnTo>
                    <a:pt x="70" y="266"/>
                  </a:lnTo>
                  <a:lnTo>
                    <a:pt x="68" y="260"/>
                  </a:lnTo>
                  <a:lnTo>
                    <a:pt x="76" y="246"/>
                  </a:lnTo>
                  <a:lnTo>
                    <a:pt x="78" y="244"/>
                  </a:lnTo>
                  <a:lnTo>
                    <a:pt x="80" y="242"/>
                  </a:lnTo>
                  <a:lnTo>
                    <a:pt x="88" y="242"/>
                  </a:lnTo>
                  <a:lnTo>
                    <a:pt x="102" y="242"/>
                  </a:lnTo>
                  <a:lnTo>
                    <a:pt x="110" y="232"/>
                  </a:lnTo>
                  <a:lnTo>
                    <a:pt x="110" y="222"/>
                  </a:lnTo>
                  <a:lnTo>
                    <a:pt x="112" y="212"/>
                  </a:lnTo>
                  <a:lnTo>
                    <a:pt x="114" y="210"/>
                  </a:lnTo>
                  <a:lnTo>
                    <a:pt x="120" y="206"/>
                  </a:lnTo>
                  <a:lnTo>
                    <a:pt x="122" y="206"/>
                  </a:lnTo>
                  <a:lnTo>
                    <a:pt x="134" y="208"/>
                  </a:lnTo>
                  <a:lnTo>
                    <a:pt x="134" y="210"/>
                  </a:lnTo>
                  <a:lnTo>
                    <a:pt x="136" y="220"/>
                  </a:lnTo>
                  <a:lnTo>
                    <a:pt x="136" y="224"/>
                  </a:lnTo>
                  <a:lnTo>
                    <a:pt x="138" y="232"/>
                  </a:lnTo>
                  <a:lnTo>
                    <a:pt x="140" y="232"/>
                  </a:lnTo>
                  <a:lnTo>
                    <a:pt x="144" y="226"/>
                  </a:lnTo>
                  <a:lnTo>
                    <a:pt x="152" y="216"/>
                  </a:lnTo>
                  <a:lnTo>
                    <a:pt x="160" y="212"/>
                  </a:lnTo>
                  <a:lnTo>
                    <a:pt x="162" y="212"/>
                  </a:lnTo>
                  <a:lnTo>
                    <a:pt x="162" y="210"/>
                  </a:lnTo>
                  <a:lnTo>
                    <a:pt x="172" y="214"/>
                  </a:lnTo>
                  <a:lnTo>
                    <a:pt x="174" y="214"/>
                  </a:lnTo>
                  <a:lnTo>
                    <a:pt x="176" y="214"/>
                  </a:lnTo>
                  <a:lnTo>
                    <a:pt x="180" y="226"/>
                  </a:lnTo>
                  <a:lnTo>
                    <a:pt x="180" y="236"/>
                  </a:lnTo>
                  <a:lnTo>
                    <a:pt x="188" y="252"/>
                  </a:lnTo>
                  <a:lnTo>
                    <a:pt x="188" y="254"/>
                  </a:lnTo>
                  <a:lnTo>
                    <a:pt x="188" y="264"/>
                  </a:lnTo>
                  <a:lnTo>
                    <a:pt x="192" y="270"/>
                  </a:lnTo>
                  <a:lnTo>
                    <a:pt x="194" y="270"/>
                  </a:lnTo>
                  <a:lnTo>
                    <a:pt x="196" y="266"/>
                  </a:lnTo>
                  <a:lnTo>
                    <a:pt x="198" y="264"/>
                  </a:lnTo>
                  <a:lnTo>
                    <a:pt x="208" y="270"/>
                  </a:lnTo>
                  <a:lnTo>
                    <a:pt x="208" y="272"/>
                  </a:lnTo>
                  <a:lnTo>
                    <a:pt x="212" y="286"/>
                  </a:lnTo>
                  <a:lnTo>
                    <a:pt x="216" y="288"/>
                  </a:lnTo>
                  <a:lnTo>
                    <a:pt x="216" y="286"/>
                  </a:lnTo>
                  <a:lnTo>
                    <a:pt x="220" y="276"/>
                  </a:lnTo>
                  <a:lnTo>
                    <a:pt x="222" y="274"/>
                  </a:lnTo>
                  <a:lnTo>
                    <a:pt x="224" y="274"/>
                  </a:lnTo>
                  <a:lnTo>
                    <a:pt x="228" y="270"/>
                  </a:lnTo>
                  <a:lnTo>
                    <a:pt x="230" y="270"/>
                  </a:lnTo>
                  <a:lnTo>
                    <a:pt x="236" y="270"/>
                  </a:lnTo>
                  <a:lnTo>
                    <a:pt x="236" y="266"/>
                  </a:lnTo>
                  <a:lnTo>
                    <a:pt x="236" y="264"/>
                  </a:lnTo>
                  <a:lnTo>
                    <a:pt x="232" y="226"/>
                  </a:lnTo>
                  <a:lnTo>
                    <a:pt x="216" y="202"/>
                  </a:lnTo>
                  <a:lnTo>
                    <a:pt x="188" y="168"/>
                  </a:lnTo>
                  <a:lnTo>
                    <a:pt x="186" y="168"/>
                  </a:lnTo>
                  <a:lnTo>
                    <a:pt x="184" y="146"/>
                  </a:lnTo>
                  <a:lnTo>
                    <a:pt x="176" y="128"/>
                  </a:lnTo>
                  <a:lnTo>
                    <a:pt x="174" y="128"/>
                  </a:lnTo>
                  <a:lnTo>
                    <a:pt x="176" y="126"/>
                  </a:lnTo>
                  <a:lnTo>
                    <a:pt x="180" y="104"/>
                  </a:lnTo>
                  <a:lnTo>
                    <a:pt x="182" y="104"/>
                  </a:lnTo>
                  <a:lnTo>
                    <a:pt x="184" y="104"/>
                  </a:lnTo>
                  <a:lnTo>
                    <a:pt x="234" y="102"/>
                  </a:lnTo>
                  <a:lnTo>
                    <a:pt x="260" y="88"/>
                  </a:lnTo>
                  <a:lnTo>
                    <a:pt x="262" y="86"/>
                  </a:lnTo>
                  <a:lnTo>
                    <a:pt x="274" y="82"/>
                  </a:lnTo>
                  <a:lnTo>
                    <a:pt x="278" y="78"/>
                  </a:lnTo>
                  <a:lnTo>
                    <a:pt x="280" y="76"/>
                  </a:lnTo>
                  <a:lnTo>
                    <a:pt x="282" y="68"/>
                  </a:lnTo>
                  <a:lnTo>
                    <a:pt x="284" y="58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3">
                <a:solidFill>
                  <a:srgbClr val="FFFFFF"/>
                </a:solidFill>
              </a:endParaRPr>
            </a:p>
          </p:txBody>
        </p:sp>
        <p:sp>
          <p:nvSpPr>
            <p:cNvPr id="227" name="陕西"/>
            <p:cNvSpPr>
              <a:spLocks/>
            </p:cNvSpPr>
            <p:nvPr/>
          </p:nvSpPr>
          <p:spPr bwMode="auto">
            <a:xfrm>
              <a:off x="6007818" y="2833884"/>
              <a:ext cx="743250" cy="1325100"/>
            </a:xfrm>
            <a:custGeom>
              <a:avLst/>
              <a:gdLst>
                <a:gd name="T0" fmla="*/ 2147483646 w 324"/>
                <a:gd name="T1" fmla="*/ 2147483646 h 578"/>
                <a:gd name="T2" fmla="*/ 2147483646 w 324"/>
                <a:gd name="T3" fmla="*/ 2147483646 h 578"/>
                <a:gd name="T4" fmla="*/ 2147483646 w 324"/>
                <a:gd name="T5" fmla="*/ 2147483646 h 578"/>
                <a:gd name="T6" fmla="*/ 2147483646 w 324"/>
                <a:gd name="T7" fmla="*/ 2147483646 h 578"/>
                <a:gd name="T8" fmla="*/ 2147483646 w 324"/>
                <a:gd name="T9" fmla="*/ 2147483646 h 578"/>
                <a:gd name="T10" fmla="*/ 2147483646 w 324"/>
                <a:gd name="T11" fmla="*/ 2147483646 h 578"/>
                <a:gd name="T12" fmla="*/ 2147483646 w 324"/>
                <a:gd name="T13" fmla="*/ 2147483646 h 578"/>
                <a:gd name="T14" fmla="*/ 2147483646 w 324"/>
                <a:gd name="T15" fmla="*/ 2147483646 h 578"/>
                <a:gd name="T16" fmla="*/ 2147483646 w 324"/>
                <a:gd name="T17" fmla="*/ 2147483646 h 578"/>
                <a:gd name="T18" fmla="*/ 2147483646 w 324"/>
                <a:gd name="T19" fmla="*/ 2147483646 h 578"/>
                <a:gd name="T20" fmla="*/ 2147483646 w 324"/>
                <a:gd name="T21" fmla="*/ 2147483646 h 578"/>
                <a:gd name="T22" fmla="*/ 2147483646 w 324"/>
                <a:gd name="T23" fmla="*/ 2147483646 h 578"/>
                <a:gd name="T24" fmla="*/ 2147483646 w 324"/>
                <a:gd name="T25" fmla="*/ 2147483646 h 578"/>
                <a:gd name="T26" fmla="*/ 2147483646 w 324"/>
                <a:gd name="T27" fmla="*/ 2147483646 h 578"/>
                <a:gd name="T28" fmla="*/ 2147483646 w 324"/>
                <a:gd name="T29" fmla="*/ 2147483646 h 578"/>
                <a:gd name="T30" fmla="*/ 2147483646 w 324"/>
                <a:gd name="T31" fmla="*/ 2147483646 h 578"/>
                <a:gd name="T32" fmla="*/ 2147483646 w 324"/>
                <a:gd name="T33" fmla="*/ 2147483646 h 578"/>
                <a:gd name="T34" fmla="*/ 2147483646 w 324"/>
                <a:gd name="T35" fmla="*/ 2147483646 h 578"/>
                <a:gd name="T36" fmla="*/ 2147483646 w 324"/>
                <a:gd name="T37" fmla="*/ 2147483646 h 578"/>
                <a:gd name="T38" fmla="*/ 2147483646 w 324"/>
                <a:gd name="T39" fmla="*/ 2147483646 h 578"/>
                <a:gd name="T40" fmla="*/ 2147483646 w 324"/>
                <a:gd name="T41" fmla="*/ 2147483646 h 578"/>
                <a:gd name="T42" fmla="*/ 2147483646 w 324"/>
                <a:gd name="T43" fmla="*/ 2147483646 h 578"/>
                <a:gd name="T44" fmla="*/ 2147483646 w 324"/>
                <a:gd name="T45" fmla="*/ 2147483646 h 578"/>
                <a:gd name="T46" fmla="*/ 2147483646 w 324"/>
                <a:gd name="T47" fmla="*/ 2147483646 h 578"/>
                <a:gd name="T48" fmla="*/ 2147483646 w 324"/>
                <a:gd name="T49" fmla="*/ 2147483646 h 578"/>
                <a:gd name="T50" fmla="*/ 2147483646 w 324"/>
                <a:gd name="T51" fmla="*/ 2147483646 h 578"/>
                <a:gd name="T52" fmla="*/ 2147483646 w 324"/>
                <a:gd name="T53" fmla="*/ 2147483646 h 578"/>
                <a:gd name="T54" fmla="*/ 2147483646 w 324"/>
                <a:gd name="T55" fmla="*/ 2147483646 h 578"/>
                <a:gd name="T56" fmla="*/ 2147483646 w 324"/>
                <a:gd name="T57" fmla="*/ 2147483646 h 578"/>
                <a:gd name="T58" fmla="*/ 2147483646 w 324"/>
                <a:gd name="T59" fmla="*/ 2147483646 h 578"/>
                <a:gd name="T60" fmla="*/ 2147483646 w 324"/>
                <a:gd name="T61" fmla="*/ 2147483646 h 578"/>
                <a:gd name="T62" fmla="*/ 2147483646 w 324"/>
                <a:gd name="T63" fmla="*/ 2147483646 h 578"/>
                <a:gd name="T64" fmla="*/ 2147483646 w 324"/>
                <a:gd name="T65" fmla="*/ 2147483646 h 578"/>
                <a:gd name="T66" fmla="*/ 2147483646 w 324"/>
                <a:gd name="T67" fmla="*/ 2147483646 h 578"/>
                <a:gd name="T68" fmla="*/ 2147483646 w 324"/>
                <a:gd name="T69" fmla="*/ 2147483646 h 578"/>
                <a:gd name="T70" fmla="*/ 2147483646 w 324"/>
                <a:gd name="T71" fmla="*/ 2147483646 h 578"/>
                <a:gd name="T72" fmla="*/ 2147483646 w 324"/>
                <a:gd name="T73" fmla="*/ 2147483646 h 578"/>
                <a:gd name="T74" fmla="*/ 2147483646 w 324"/>
                <a:gd name="T75" fmla="*/ 2147483646 h 578"/>
                <a:gd name="T76" fmla="*/ 2147483646 w 324"/>
                <a:gd name="T77" fmla="*/ 2147483646 h 578"/>
                <a:gd name="T78" fmla="*/ 2147483646 w 324"/>
                <a:gd name="T79" fmla="*/ 2147483646 h 578"/>
                <a:gd name="T80" fmla="*/ 2147483646 w 324"/>
                <a:gd name="T81" fmla="*/ 2147483646 h 578"/>
                <a:gd name="T82" fmla="*/ 2147483646 w 324"/>
                <a:gd name="T83" fmla="*/ 2147483646 h 578"/>
                <a:gd name="T84" fmla="*/ 2147483646 w 324"/>
                <a:gd name="T85" fmla="*/ 2147483646 h 578"/>
                <a:gd name="T86" fmla="*/ 2147483646 w 324"/>
                <a:gd name="T87" fmla="*/ 2147483646 h 578"/>
                <a:gd name="T88" fmla="*/ 2147483646 w 324"/>
                <a:gd name="T89" fmla="*/ 2147483646 h 578"/>
                <a:gd name="T90" fmla="*/ 2147483646 w 324"/>
                <a:gd name="T91" fmla="*/ 2147483646 h 578"/>
                <a:gd name="T92" fmla="*/ 2147483646 w 324"/>
                <a:gd name="T93" fmla="*/ 2147483646 h 578"/>
                <a:gd name="T94" fmla="*/ 2147483646 w 324"/>
                <a:gd name="T95" fmla="*/ 2147483646 h 578"/>
                <a:gd name="T96" fmla="*/ 2147483646 w 324"/>
                <a:gd name="T97" fmla="*/ 2147483646 h 578"/>
                <a:gd name="T98" fmla="*/ 2147483646 w 324"/>
                <a:gd name="T99" fmla="*/ 2147483646 h 578"/>
                <a:gd name="T100" fmla="*/ 2147483646 w 324"/>
                <a:gd name="T101" fmla="*/ 2147483646 h 578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324" h="578">
                  <a:moveTo>
                    <a:pt x="108" y="132"/>
                  </a:moveTo>
                  <a:lnTo>
                    <a:pt x="104" y="130"/>
                  </a:lnTo>
                  <a:lnTo>
                    <a:pt x="96" y="180"/>
                  </a:lnTo>
                  <a:lnTo>
                    <a:pt x="108" y="196"/>
                  </a:lnTo>
                  <a:lnTo>
                    <a:pt x="122" y="200"/>
                  </a:lnTo>
                  <a:lnTo>
                    <a:pt x="124" y="202"/>
                  </a:lnTo>
                  <a:lnTo>
                    <a:pt x="140" y="216"/>
                  </a:lnTo>
                  <a:lnTo>
                    <a:pt x="164" y="220"/>
                  </a:lnTo>
                  <a:lnTo>
                    <a:pt x="176" y="228"/>
                  </a:lnTo>
                  <a:lnTo>
                    <a:pt x="176" y="230"/>
                  </a:lnTo>
                  <a:lnTo>
                    <a:pt x="186" y="244"/>
                  </a:lnTo>
                  <a:lnTo>
                    <a:pt x="188" y="244"/>
                  </a:lnTo>
                  <a:lnTo>
                    <a:pt x="186" y="246"/>
                  </a:lnTo>
                  <a:lnTo>
                    <a:pt x="178" y="260"/>
                  </a:lnTo>
                  <a:lnTo>
                    <a:pt x="178" y="264"/>
                  </a:lnTo>
                  <a:lnTo>
                    <a:pt x="176" y="272"/>
                  </a:lnTo>
                  <a:lnTo>
                    <a:pt x="178" y="272"/>
                  </a:lnTo>
                  <a:lnTo>
                    <a:pt x="178" y="286"/>
                  </a:lnTo>
                  <a:lnTo>
                    <a:pt x="176" y="288"/>
                  </a:lnTo>
                  <a:lnTo>
                    <a:pt x="170" y="312"/>
                  </a:lnTo>
                  <a:lnTo>
                    <a:pt x="168" y="316"/>
                  </a:lnTo>
                  <a:lnTo>
                    <a:pt x="164" y="314"/>
                  </a:lnTo>
                  <a:lnTo>
                    <a:pt x="154" y="312"/>
                  </a:lnTo>
                  <a:lnTo>
                    <a:pt x="140" y="312"/>
                  </a:lnTo>
                  <a:lnTo>
                    <a:pt x="128" y="316"/>
                  </a:lnTo>
                  <a:lnTo>
                    <a:pt x="116" y="328"/>
                  </a:lnTo>
                  <a:lnTo>
                    <a:pt x="112" y="332"/>
                  </a:lnTo>
                  <a:lnTo>
                    <a:pt x="130" y="340"/>
                  </a:lnTo>
                  <a:lnTo>
                    <a:pt x="128" y="344"/>
                  </a:lnTo>
                  <a:lnTo>
                    <a:pt x="124" y="350"/>
                  </a:lnTo>
                  <a:lnTo>
                    <a:pt x="116" y="354"/>
                  </a:lnTo>
                  <a:lnTo>
                    <a:pt x="106" y="354"/>
                  </a:lnTo>
                  <a:lnTo>
                    <a:pt x="88" y="348"/>
                  </a:lnTo>
                  <a:lnTo>
                    <a:pt x="70" y="338"/>
                  </a:lnTo>
                  <a:lnTo>
                    <a:pt x="64" y="338"/>
                  </a:lnTo>
                  <a:lnTo>
                    <a:pt x="44" y="366"/>
                  </a:lnTo>
                  <a:lnTo>
                    <a:pt x="40" y="376"/>
                  </a:lnTo>
                  <a:lnTo>
                    <a:pt x="40" y="392"/>
                  </a:lnTo>
                  <a:lnTo>
                    <a:pt x="48" y="406"/>
                  </a:lnTo>
                  <a:lnTo>
                    <a:pt x="48" y="408"/>
                  </a:lnTo>
                  <a:lnTo>
                    <a:pt x="52" y="420"/>
                  </a:lnTo>
                  <a:lnTo>
                    <a:pt x="52" y="422"/>
                  </a:lnTo>
                  <a:lnTo>
                    <a:pt x="52" y="440"/>
                  </a:lnTo>
                  <a:lnTo>
                    <a:pt x="52" y="442"/>
                  </a:lnTo>
                  <a:lnTo>
                    <a:pt x="54" y="444"/>
                  </a:lnTo>
                  <a:lnTo>
                    <a:pt x="40" y="446"/>
                  </a:lnTo>
                  <a:lnTo>
                    <a:pt x="16" y="446"/>
                  </a:lnTo>
                  <a:lnTo>
                    <a:pt x="6" y="454"/>
                  </a:lnTo>
                  <a:lnTo>
                    <a:pt x="0" y="462"/>
                  </a:lnTo>
                  <a:lnTo>
                    <a:pt x="2" y="462"/>
                  </a:lnTo>
                  <a:lnTo>
                    <a:pt x="6" y="486"/>
                  </a:lnTo>
                  <a:lnTo>
                    <a:pt x="8" y="486"/>
                  </a:lnTo>
                  <a:lnTo>
                    <a:pt x="8" y="496"/>
                  </a:lnTo>
                  <a:lnTo>
                    <a:pt x="12" y="508"/>
                  </a:lnTo>
                  <a:lnTo>
                    <a:pt x="30" y="518"/>
                  </a:lnTo>
                  <a:lnTo>
                    <a:pt x="54" y="512"/>
                  </a:lnTo>
                  <a:lnTo>
                    <a:pt x="66" y="504"/>
                  </a:lnTo>
                  <a:lnTo>
                    <a:pt x="68" y="504"/>
                  </a:lnTo>
                  <a:lnTo>
                    <a:pt x="80" y="504"/>
                  </a:lnTo>
                  <a:lnTo>
                    <a:pt x="86" y="520"/>
                  </a:lnTo>
                  <a:lnTo>
                    <a:pt x="92" y="526"/>
                  </a:lnTo>
                  <a:lnTo>
                    <a:pt x="94" y="532"/>
                  </a:lnTo>
                  <a:lnTo>
                    <a:pt x="100" y="532"/>
                  </a:lnTo>
                  <a:lnTo>
                    <a:pt x="102" y="532"/>
                  </a:lnTo>
                  <a:lnTo>
                    <a:pt x="104" y="532"/>
                  </a:lnTo>
                  <a:lnTo>
                    <a:pt x="104" y="530"/>
                  </a:lnTo>
                  <a:lnTo>
                    <a:pt x="116" y="520"/>
                  </a:lnTo>
                  <a:lnTo>
                    <a:pt x="126" y="540"/>
                  </a:lnTo>
                  <a:lnTo>
                    <a:pt x="136" y="546"/>
                  </a:lnTo>
                  <a:lnTo>
                    <a:pt x="152" y="546"/>
                  </a:lnTo>
                  <a:lnTo>
                    <a:pt x="164" y="544"/>
                  </a:lnTo>
                  <a:lnTo>
                    <a:pt x="168" y="544"/>
                  </a:lnTo>
                  <a:lnTo>
                    <a:pt x="196" y="548"/>
                  </a:lnTo>
                  <a:lnTo>
                    <a:pt x="196" y="550"/>
                  </a:lnTo>
                  <a:lnTo>
                    <a:pt x="208" y="556"/>
                  </a:lnTo>
                  <a:lnTo>
                    <a:pt x="208" y="558"/>
                  </a:lnTo>
                  <a:lnTo>
                    <a:pt x="220" y="566"/>
                  </a:lnTo>
                  <a:lnTo>
                    <a:pt x="226" y="574"/>
                  </a:lnTo>
                  <a:lnTo>
                    <a:pt x="234" y="578"/>
                  </a:lnTo>
                  <a:lnTo>
                    <a:pt x="248" y="576"/>
                  </a:lnTo>
                  <a:lnTo>
                    <a:pt x="248" y="560"/>
                  </a:lnTo>
                  <a:lnTo>
                    <a:pt x="240" y="548"/>
                  </a:lnTo>
                  <a:lnTo>
                    <a:pt x="236" y="526"/>
                  </a:lnTo>
                  <a:lnTo>
                    <a:pt x="246" y="516"/>
                  </a:lnTo>
                  <a:lnTo>
                    <a:pt x="248" y="514"/>
                  </a:lnTo>
                  <a:lnTo>
                    <a:pt x="258" y="512"/>
                  </a:lnTo>
                  <a:lnTo>
                    <a:pt x="268" y="512"/>
                  </a:lnTo>
                  <a:lnTo>
                    <a:pt x="272" y="508"/>
                  </a:lnTo>
                  <a:lnTo>
                    <a:pt x="264" y="500"/>
                  </a:lnTo>
                  <a:lnTo>
                    <a:pt x="242" y="484"/>
                  </a:lnTo>
                  <a:lnTo>
                    <a:pt x="236" y="476"/>
                  </a:lnTo>
                  <a:lnTo>
                    <a:pt x="234" y="474"/>
                  </a:lnTo>
                  <a:lnTo>
                    <a:pt x="236" y="472"/>
                  </a:lnTo>
                  <a:lnTo>
                    <a:pt x="242" y="460"/>
                  </a:lnTo>
                  <a:lnTo>
                    <a:pt x="244" y="462"/>
                  </a:lnTo>
                  <a:lnTo>
                    <a:pt x="260" y="466"/>
                  </a:lnTo>
                  <a:lnTo>
                    <a:pt x="302" y="464"/>
                  </a:lnTo>
                  <a:lnTo>
                    <a:pt x="302" y="466"/>
                  </a:lnTo>
                  <a:lnTo>
                    <a:pt x="304" y="466"/>
                  </a:lnTo>
                  <a:lnTo>
                    <a:pt x="316" y="470"/>
                  </a:lnTo>
                  <a:lnTo>
                    <a:pt x="324" y="462"/>
                  </a:lnTo>
                  <a:lnTo>
                    <a:pt x="320" y="438"/>
                  </a:lnTo>
                  <a:lnTo>
                    <a:pt x="304" y="428"/>
                  </a:lnTo>
                  <a:lnTo>
                    <a:pt x="300" y="424"/>
                  </a:lnTo>
                  <a:lnTo>
                    <a:pt x="296" y="420"/>
                  </a:lnTo>
                  <a:lnTo>
                    <a:pt x="292" y="410"/>
                  </a:lnTo>
                  <a:lnTo>
                    <a:pt x="290" y="394"/>
                  </a:lnTo>
                  <a:lnTo>
                    <a:pt x="290" y="374"/>
                  </a:lnTo>
                  <a:lnTo>
                    <a:pt x="276" y="368"/>
                  </a:lnTo>
                  <a:lnTo>
                    <a:pt x="274" y="368"/>
                  </a:lnTo>
                  <a:lnTo>
                    <a:pt x="274" y="366"/>
                  </a:lnTo>
                  <a:lnTo>
                    <a:pt x="274" y="364"/>
                  </a:lnTo>
                  <a:lnTo>
                    <a:pt x="272" y="344"/>
                  </a:lnTo>
                  <a:lnTo>
                    <a:pt x="288" y="262"/>
                  </a:lnTo>
                  <a:lnTo>
                    <a:pt x="280" y="232"/>
                  </a:lnTo>
                  <a:lnTo>
                    <a:pt x="278" y="214"/>
                  </a:lnTo>
                  <a:lnTo>
                    <a:pt x="276" y="190"/>
                  </a:lnTo>
                  <a:lnTo>
                    <a:pt x="278" y="164"/>
                  </a:lnTo>
                  <a:lnTo>
                    <a:pt x="278" y="162"/>
                  </a:lnTo>
                  <a:lnTo>
                    <a:pt x="280" y="160"/>
                  </a:lnTo>
                  <a:lnTo>
                    <a:pt x="296" y="148"/>
                  </a:lnTo>
                  <a:lnTo>
                    <a:pt x="296" y="136"/>
                  </a:lnTo>
                  <a:lnTo>
                    <a:pt x="294" y="130"/>
                  </a:lnTo>
                  <a:lnTo>
                    <a:pt x="290" y="122"/>
                  </a:lnTo>
                  <a:lnTo>
                    <a:pt x="280" y="110"/>
                  </a:lnTo>
                  <a:lnTo>
                    <a:pt x="278" y="110"/>
                  </a:lnTo>
                  <a:lnTo>
                    <a:pt x="278" y="108"/>
                  </a:lnTo>
                  <a:lnTo>
                    <a:pt x="276" y="88"/>
                  </a:lnTo>
                  <a:lnTo>
                    <a:pt x="276" y="86"/>
                  </a:lnTo>
                  <a:lnTo>
                    <a:pt x="298" y="60"/>
                  </a:lnTo>
                  <a:lnTo>
                    <a:pt x="298" y="48"/>
                  </a:lnTo>
                  <a:lnTo>
                    <a:pt x="292" y="36"/>
                  </a:lnTo>
                  <a:lnTo>
                    <a:pt x="290" y="34"/>
                  </a:lnTo>
                  <a:lnTo>
                    <a:pt x="300" y="20"/>
                  </a:lnTo>
                  <a:lnTo>
                    <a:pt x="302" y="20"/>
                  </a:lnTo>
                  <a:lnTo>
                    <a:pt x="312" y="12"/>
                  </a:lnTo>
                  <a:lnTo>
                    <a:pt x="312" y="0"/>
                  </a:lnTo>
                  <a:lnTo>
                    <a:pt x="306" y="0"/>
                  </a:lnTo>
                  <a:lnTo>
                    <a:pt x="296" y="0"/>
                  </a:lnTo>
                  <a:lnTo>
                    <a:pt x="292" y="18"/>
                  </a:lnTo>
                  <a:lnTo>
                    <a:pt x="290" y="18"/>
                  </a:lnTo>
                  <a:lnTo>
                    <a:pt x="268" y="10"/>
                  </a:lnTo>
                  <a:lnTo>
                    <a:pt x="256" y="8"/>
                  </a:lnTo>
                  <a:lnTo>
                    <a:pt x="260" y="28"/>
                  </a:lnTo>
                  <a:lnTo>
                    <a:pt x="244" y="32"/>
                  </a:lnTo>
                  <a:lnTo>
                    <a:pt x="218" y="46"/>
                  </a:lnTo>
                  <a:lnTo>
                    <a:pt x="210" y="56"/>
                  </a:lnTo>
                  <a:lnTo>
                    <a:pt x="210" y="58"/>
                  </a:lnTo>
                  <a:lnTo>
                    <a:pt x="208" y="58"/>
                  </a:lnTo>
                  <a:lnTo>
                    <a:pt x="196" y="70"/>
                  </a:lnTo>
                  <a:lnTo>
                    <a:pt x="192" y="88"/>
                  </a:lnTo>
                  <a:lnTo>
                    <a:pt x="192" y="90"/>
                  </a:lnTo>
                  <a:lnTo>
                    <a:pt x="186" y="118"/>
                  </a:lnTo>
                  <a:lnTo>
                    <a:pt x="184" y="130"/>
                  </a:lnTo>
                  <a:lnTo>
                    <a:pt x="184" y="132"/>
                  </a:lnTo>
                  <a:lnTo>
                    <a:pt x="182" y="132"/>
                  </a:lnTo>
                  <a:lnTo>
                    <a:pt x="174" y="144"/>
                  </a:lnTo>
                  <a:lnTo>
                    <a:pt x="172" y="144"/>
                  </a:lnTo>
                  <a:lnTo>
                    <a:pt x="172" y="146"/>
                  </a:lnTo>
                  <a:lnTo>
                    <a:pt x="152" y="148"/>
                  </a:lnTo>
                  <a:lnTo>
                    <a:pt x="122" y="138"/>
                  </a:lnTo>
                  <a:lnTo>
                    <a:pt x="108" y="132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3">
                <a:solidFill>
                  <a:srgbClr val="FFFFFF"/>
                </a:solidFill>
              </a:endParaRPr>
            </a:p>
          </p:txBody>
        </p:sp>
        <p:sp>
          <p:nvSpPr>
            <p:cNvPr id="228" name="山西"/>
            <p:cNvSpPr>
              <a:spLocks/>
            </p:cNvSpPr>
            <p:nvPr/>
          </p:nvSpPr>
          <p:spPr bwMode="auto">
            <a:xfrm>
              <a:off x="6651437" y="2584805"/>
              <a:ext cx="494171" cy="1087975"/>
            </a:xfrm>
            <a:custGeom>
              <a:avLst/>
              <a:gdLst>
                <a:gd name="T0" fmla="*/ 2147483646 w 216"/>
                <a:gd name="T1" fmla="*/ 2147483646 h 474"/>
                <a:gd name="T2" fmla="*/ 2147483646 w 216"/>
                <a:gd name="T3" fmla="*/ 2147483646 h 474"/>
                <a:gd name="T4" fmla="*/ 2147483646 w 216"/>
                <a:gd name="T5" fmla="*/ 2147483646 h 474"/>
                <a:gd name="T6" fmla="*/ 2147483646 w 216"/>
                <a:gd name="T7" fmla="*/ 2147483646 h 474"/>
                <a:gd name="T8" fmla="*/ 2147483646 w 216"/>
                <a:gd name="T9" fmla="*/ 2147483646 h 474"/>
                <a:gd name="T10" fmla="*/ 2147483646 w 216"/>
                <a:gd name="T11" fmla="*/ 2147483646 h 474"/>
                <a:gd name="T12" fmla="*/ 2147483646 w 216"/>
                <a:gd name="T13" fmla="*/ 2147483646 h 474"/>
                <a:gd name="T14" fmla="*/ 2147483646 w 216"/>
                <a:gd name="T15" fmla="*/ 2147483646 h 474"/>
                <a:gd name="T16" fmla="*/ 2147483646 w 216"/>
                <a:gd name="T17" fmla="*/ 2147483646 h 474"/>
                <a:gd name="T18" fmla="*/ 2147483646 w 216"/>
                <a:gd name="T19" fmla="*/ 2147483646 h 474"/>
                <a:gd name="T20" fmla="*/ 2147483646 w 216"/>
                <a:gd name="T21" fmla="*/ 2147483646 h 474"/>
                <a:gd name="T22" fmla="*/ 2147483646 w 216"/>
                <a:gd name="T23" fmla="*/ 2147483646 h 474"/>
                <a:gd name="T24" fmla="*/ 2147483646 w 216"/>
                <a:gd name="T25" fmla="*/ 2147483646 h 474"/>
                <a:gd name="T26" fmla="*/ 2147483646 w 216"/>
                <a:gd name="T27" fmla="*/ 2147483646 h 474"/>
                <a:gd name="T28" fmla="*/ 2147483646 w 216"/>
                <a:gd name="T29" fmla="*/ 2147483646 h 474"/>
                <a:gd name="T30" fmla="*/ 2147483646 w 216"/>
                <a:gd name="T31" fmla="*/ 2147483646 h 474"/>
                <a:gd name="T32" fmla="*/ 2147483646 w 216"/>
                <a:gd name="T33" fmla="*/ 2147483646 h 474"/>
                <a:gd name="T34" fmla="*/ 2147483646 w 216"/>
                <a:gd name="T35" fmla="*/ 2147483646 h 474"/>
                <a:gd name="T36" fmla="*/ 2147483646 w 216"/>
                <a:gd name="T37" fmla="*/ 2147483646 h 474"/>
                <a:gd name="T38" fmla="*/ 2147483646 w 216"/>
                <a:gd name="T39" fmla="*/ 2147483646 h 474"/>
                <a:gd name="T40" fmla="*/ 2147483646 w 216"/>
                <a:gd name="T41" fmla="*/ 2147483646 h 474"/>
                <a:gd name="T42" fmla="*/ 2147483646 w 216"/>
                <a:gd name="T43" fmla="*/ 2147483646 h 474"/>
                <a:gd name="T44" fmla="*/ 2147483646 w 216"/>
                <a:gd name="T45" fmla="*/ 2147483646 h 474"/>
                <a:gd name="T46" fmla="*/ 2147483646 w 216"/>
                <a:gd name="T47" fmla="*/ 2147483646 h 474"/>
                <a:gd name="T48" fmla="*/ 2147483646 w 216"/>
                <a:gd name="T49" fmla="*/ 2147483646 h 474"/>
                <a:gd name="T50" fmla="*/ 2147483646 w 216"/>
                <a:gd name="T51" fmla="*/ 2147483646 h 474"/>
                <a:gd name="T52" fmla="*/ 2147483646 w 216"/>
                <a:gd name="T53" fmla="*/ 2147483646 h 474"/>
                <a:gd name="T54" fmla="*/ 2147483646 w 216"/>
                <a:gd name="T55" fmla="*/ 2147483646 h 474"/>
                <a:gd name="T56" fmla="*/ 2147483646 w 216"/>
                <a:gd name="T57" fmla="*/ 2147483646 h 474"/>
                <a:gd name="T58" fmla="*/ 2147483646 w 216"/>
                <a:gd name="T59" fmla="*/ 2147483646 h 474"/>
                <a:gd name="T60" fmla="*/ 2147483646 w 216"/>
                <a:gd name="T61" fmla="*/ 2147483646 h 474"/>
                <a:gd name="T62" fmla="*/ 2147483646 w 216"/>
                <a:gd name="T63" fmla="*/ 2147483646 h 474"/>
                <a:gd name="T64" fmla="*/ 2147483646 w 216"/>
                <a:gd name="T65" fmla="*/ 2147483646 h 474"/>
                <a:gd name="T66" fmla="*/ 2147483646 w 216"/>
                <a:gd name="T67" fmla="*/ 2147483646 h 474"/>
                <a:gd name="T68" fmla="*/ 2147483646 w 216"/>
                <a:gd name="T69" fmla="*/ 2147483646 h 474"/>
                <a:gd name="T70" fmla="*/ 2147483646 w 216"/>
                <a:gd name="T71" fmla="*/ 2147483646 h 474"/>
                <a:gd name="T72" fmla="*/ 2147483646 w 216"/>
                <a:gd name="T73" fmla="*/ 2147483646 h 474"/>
                <a:gd name="T74" fmla="*/ 2147483646 w 216"/>
                <a:gd name="T75" fmla="*/ 2147483646 h 474"/>
                <a:gd name="T76" fmla="*/ 2147483646 w 216"/>
                <a:gd name="T77" fmla="*/ 2147483646 h 474"/>
                <a:gd name="T78" fmla="*/ 2147483646 w 216"/>
                <a:gd name="T79" fmla="*/ 2147483646 h 474"/>
                <a:gd name="T80" fmla="*/ 2147483646 w 216"/>
                <a:gd name="T81" fmla="*/ 2147483646 h 474"/>
                <a:gd name="T82" fmla="*/ 2147483646 w 216"/>
                <a:gd name="T83" fmla="*/ 2147483646 h 474"/>
                <a:gd name="T84" fmla="*/ 2147483646 w 216"/>
                <a:gd name="T85" fmla="*/ 2147483646 h 474"/>
                <a:gd name="T86" fmla="*/ 2147483646 w 216"/>
                <a:gd name="T87" fmla="*/ 2147483646 h 474"/>
                <a:gd name="T88" fmla="*/ 2147483646 w 216"/>
                <a:gd name="T89" fmla="*/ 2147483646 h 474"/>
                <a:gd name="T90" fmla="*/ 2147483646 w 216"/>
                <a:gd name="T91" fmla="*/ 2147483646 h 474"/>
                <a:gd name="T92" fmla="*/ 2147483646 w 216"/>
                <a:gd name="T93" fmla="*/ 2147483646 h 474"/>
                <a:gd name="T94" fmla="*/ 2147483646 w 216"/>
                <a:gd name="T95" fmla="*/ 2147483646 h 474"/>
                <a:gd name="T96" fmla="*/ 2147483646 w 216"/>
                <a:gd name="T97" fmla="*/ 2147483646 h 47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216" h="474">
                  <a:moveTo>
                    <a:pt x="202" y="24"/>
                  </a:moveTo>
                  <a:lnTo>
                    <a:pt x="204" y="20"/>
                  </a:lnTo>
                  <a:lnTo>
                    <a:pt x="200" y="8"/>
                  </a:lnTo>
                  <a:lnTo>
                    <a:pt x="194" y="0"/>
                  </a:lnTo>
                  <a:lnTo>
                    <a:pt x="188" y="12"/>
                  </a:lnTo>
                  <a:lnTo>
                    <a:pt x="176" y="24"/>
                  </a:lnTo>
                  <a:lnTo>
                    <a:pt x="174" y="24"/>
                  </a:lnTo>
                  <a:lnTo>
                    <a:pt x="156" y="30"/>
                  </a:lnTo>
                  <a:lnTo>
                    <a:pt x="154" y="30"/>
                  </a:lnTo>
                  <a:lnTo>
                    <a:pt x="136" y="28"/>
                  </a:lnTo>
                  <a:lnTo>
                    <a:pt x="124" y="30"/>
                  </a:lnTo>
                  <a:lnTo>
                    <a:pt x="122" y="40"/>
                  </a:lnTo>
                  <a:lnTo>
                    <a:pt x="112" y="46"/>
                  </a:lnTo>
                  <a:lnTo>
                    <a:pt x="112" y="48"/>
                  </a:lnTo>
                  <a:lnTo>
                    <a:pt x="110" y="48"/>
                  </a:lnTo>
                  <a:lnTo>
                    <a:pt x="94" y="46"/>
                  </a:lnTo>
                  <a:lnTo>
                    <a:pt x="92" y="48"/>
                  </a:lnTo>
                  <a:lnTo>
                    <a:pt x="92" y="64"/>
                  </a:lnTo>
                  <a:lnTo>
                    <a:pt x="84" y="76"/>
                  </a:lnTo>
                  <a:lnTo>
                    <a:pt x="82" y="76"/>
                  </a:lnTo>
                  <a:lnTo>
                    <a:pt x="68" y="92"/>
                  </a:lnTo>
                  <a:lnTo>
                    <a:pt x="66" y="92"/>
                  </a:lnTo>
                  <a:lnTo>
                    <a:pt x="50" y="96"/>
                  </a:lnTo>
                  <a:lnTo>
                    <a:pt x="40" y="106"/>
                  </a:lnTo>
                  <a:lnTo>
                    <a:pt x="42" y="120"/>
                  </a:lnTo>
                  <a:lnTo>
                    <a:pt x="42" y="124"/>
                  </a:lnTo>
                  <a:lnTo>
                    <a:pt x="40" y="124"/>
                  </a:lnTo>
                  <a:lnTo>
                    <a:pt x="28" y="136"/>
                  </a:lnTo>
                  <a:lnTo>
                    <a:pt x="20" y="144"/>
                  </a:lnTo>
                  <a:lnTo>
                    <a:pt x="26" y="154"/>
                  </a:lnTo>
                  <a:lnTo>
                    <a:pt x="26" y="156"/>
                  </a:lnTo>
                  <a:lnTo>
                    <a:pt x="26" y="170"/>
                  </a:lnTo>
                  <a:lnTo>
                    <a:pt x="26" y="172"/>
                  </a:lnTo>
                  <a:lnTo>
                    <a:pt x="16" y="184"/>
                  </a:lnTo>
                  <a:lnTo>
                    <a:pt x="4" y="198"/>
                  </a:lnTo>
                  <a:lnTo>
                    <a:pt x="6" y="214"/>
                  </a:lnTo>
                  <a:lnTo>
                    <a:pt x="16" y="224"/>
                  </a:lnTo>
                  <a:lnTo>
                    <a:pt x="22" y="236"/>
                  </a:lnTo>
                  <a:lnTo>
                    <a:pt x="24" y="244"/>
                  </a:lnTo>
                  <a:lnTo>
                    <a:pt x="24" y="262"/>
                  </a:lnTo>
                  <a:lnTo>
                    <a:pt x="22" y="264"/>
                  </a:lnTo>
                  <a:lnTo>
                    <a:pt x="6" y="276"/>
                  </a:lnTo>
                  <a:lnTo>
                    <a:pt x="4" y="300"/>
                  </a:lnTo>
                  <a:lnTo>
                    <a:pt x="6" y="324"/>
                  </a:lnTo>
                  <a:lnTo>
                    <a:pt x="10" y="340"/>
                  </a:lnTo>
                  <a:lnTo>
                    <a:pt x="18" y="368"/>
                  </a:lnTo>
                  <a:lnTo>
                    <a:pt x="18" y="370"/>
                  </a:lnTo>
                  <a:lnTo>
                    <a:pt x="18" y="372"/>
                  </a:lnTo>
                  <a:lnTo>
                    <a:pt x="0" y="452"/>
                  </a:lnTo>
                  <a:lnTo>
                    <a:pt x="2" y="468"/>
                  </a:lnTo>
                  <a:lnTo>
                    <a:pt x="14" y="474"/>
                  </a:lnTo>
                  <a:lnTo>
                    <a:pt x="32" y="456"/>
                  </a:lnTo>
                  <a:lnTo>
                    <a:pt x="34" y="456"/>
                  </a:lnTo>
                  <a:lnTo>
                    <a:pt x="96" y="432"/>
                  </a:lnTo>
                  <a:lnTo>
                    <a:pt x="112" y="416"/>
                  </a:lnTo>
                  <a:lnTo>
                    <a:pt x="114" y="416"/>
                  </a:lnTo>
                  <a:lnTo>
                    <a:pt x="116" y="416"/>
                  </a:lnTo>
                  <a:lnTo>
                    <a:pt x="150" y="420"/>
                  </a:lnTo>
                  <a:lnTo>
                    <a:pt x="162" y="416"/>
                  </a:lnTo>
                  <a:lnTo>
                    <a:pt x="180" y="408"/>
                  </a:lnTo>
                  <a:lnTo>
                    <a:pt x="180" y="392"/>
                  </a:lnTo>
                  <a:lnTo>
                    <a:pt x="182" y="392"/>
                  </a:lnTo>
                  <a:lnTo>
                    <a:pt x="192" y="382"/>
                  </a:lnTo>
                  <a:lnTo>
                    <a:pt x="190" y="372"/>
                  </a:lnTo>
                  <a:lnTo>
                    <a:pt x="190" y="370"/>
                  </a:lnTo>
                  <a:lnTo>
                    <a:pt x="190" y="368"/>
                  </a:lnTo>
                  <a:lnTo>
                    <a:pt x="194" y="364"/>
                  </a:lnTo>
                  <a:lnTo>
                    <a:pt x="192" y="360"/>
                  </a:lnTo>
                  <a:lnTo>
                    <a:pt x="190" y="356"/>
                  </a:lnTo>
                  <a:lnTo>
                    <a:pt x="190" y="352"/>
                  </a:lnTo>
                  <a:lnTo>
                    <a:pt x="194" y="340"/>
                  </a:lnTo>
                  <a:lnTo>
                    <a:pt x="198" y="336"/>
                  </a:lnTo>
                  <a:lnTo>
                    <a:pt x="196" y="324"/>
                  </a:lnTo>
                  <a:lnTo>
                    <a:pt x="184" y="310"/>
                  </a:lnTo>
                  <a:lnTo>
                    <a:pt x="182" y="306"/>
                  </a:lnTo>
                  <a:lnTo>
                    <a:pt x="180" y="302"/>
                  </a:lnTo>
                  <a:lnTo>
                    <a:pt x="180" y="298"/>
                  </a:lnTo>
                  <a:lnTo>
                    <a:pt x="182" y="294"/>
                  </a:lnTo>
                  <a:lnTo>
                    <a:pt x="184" y="288"/>
                  </a:lnTo>
                  <a:lnTo>
                    <a:pt x="190" y="280"/>
                  </a:lnTo>
                  <a:lnTo>
                    <a:pt x="192" y="268"/>
                  </a:lnTo>
                  <a:lnTo>
                    <a:pt x="202" y="248"/>
                  </a:lnTo>
                  <a:lnTo>
                    <a:pt x="204" y="240"/>
                  </a:lnTo>
                  <a:lnTo>
                    <a:pt x="216" y="216"/>
                  </a:lnTo>
                  <a:lnTo>
                    <a:pt x="208" y="200"/>
                  </a:lnTo>
                  <a:lnTo>
                    <a:pt x="184" y="184"/>
                  </a:lnTo>
                  <a:lnTo>
                    <a:pt x="182" y="184"/>
                  </a:lnTo>
                  <a:lnTo>
                    <a:pt x="176" y="170"/>
                  </a:lnTo>
                  <a:lnTo>
                    <a:pt x="176" y="168"/>
                  </a:lnTo>
                  <a:lnTo>
                    <a:pt x="180" y="146"/>
                  </a:lnTo>
                  <a:lnTo>
                    <a:pt x="184" y="130"/>
                  </a:lnTo>
                  <a:lnTo>
                    <a:pt x="184" y="122"/>
                  </a:lnTo>
                  <a:lnTo>
                    <a:pt x="188" y="116"/>
                  </a:lnTo>
                  <a:lnTo>
                    <a:pt x="190" y="114"/>
                  </a:lnTo>
                  <a:lnTo>
                    <a:pt x="194" y="114"/>
                  </a:lnTo>
                  <a:lnTo>
                    <a:pt x="208" y="112"/>
                  </a:lnTo>
                  <a:lnTo>
                    <a:pt x="212" y="102"/>
                  </a:lnTo>
                  <a:lnTo>
                    <a:pt x="216" y="76"/>
                  </a:lnTo>
                  <a:lnTo>
                    <a:pt x="214" y="66"/>
                  </a:lnTo>
                  <a:lnTo>
                    <a:pt x="200" y="64"/>
                  </a:lnTo>
                  <a:lnTo>
                    <a:pt x="184" y="56"/>
                  </a:lnTo>
                  <a:lnTo>
                    <a:pt x="182" y="54"/>
                  </a:lnTo>
                  <a:lnTo>
                    <a:pt x="182" y="52"/>
                  </a:lnTo>
                  <a:lnTo>
                    <a:pt x="180" y="32"/>
                  </a:lnTo>
                  <a:lnTo>
                    <a:pt x="180" y="28"/>
                  </a:lnTo>
                  <a:lnTo>
                    <a:pt x="202" y="24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3">
                <a:solidFill>
                  <a:srgbClr val="FFFFFF"/>
                </a:solidFill>
              </a:endParaRPr>
            </a:p>
          </p:txBody>
        </p:sp>
        <p:sp>
          <p:nvSpPr>
            <p:cNvPr id="229" name="湖南"/>
            <p:cNvSpPr>
              <a:spLocks/>
            </p:cNvSpPr>
            <p:nvPr/>
          </p:nvSpPr>
          <p:spPr bwMode="auto">
            <a:xfrm>
              <a:off x="6521917" y="4439943"/>
              <a:ext cx="789081" cy="916610"/>
            </a:xfrm>
            <a:custGeom>
              <a:avLst/>
              <a:gdLst>
                <a:gd name="T0" fmla="*/ 2147483646 w 344"/>
                <a:gd name="T1" fmla="*/ 2147483646 h 400"/>
                <a:gd name="T2" fmla="*/ 2147483646 w 344"/>
                <a:gd name="T3" fmla="*/ 2147483646 h 400"/>
                <a:gd name="T4" fmla="*/ 2147483646 w 344"/>
                <a:gd name="T5" fmla="*/ 2147483646 h 400"/>
                <a:gd name="T6" fmla="*/ 2147483646 w 344"/>
                <a:gd name="T7" fmla="*/ 2147483646 h 400"/>
                <a:gd name="T8" fmla="*/ 2147483646 w 344"/>
                <a:gd name="T9" fmla="*/ 2147483646 h 400"/>
                <a:gd name="T10" fmla="*/ 2147483646 w 344"/>
                <a:gd name="T11" fmla="*/ 2147483646 h 400"/>
                <a:gd name="T12" fmla="*/ 2147483646 w 344"/>
                <a:gd name="T13" fmla="*/ 2147483646 h 400"/>
                <a:gd name="T14" fmla="*/ 2147483646 w 344"/>
                <a:gd name="T15" fmla="*/ 2147483646 h 400"/>
                <a:gd name="T16" fmla="*/ 2147483646 w 344"/>
                <a:gd name="T17" fmla="*/ 2147483646 h 400"/>
                <a:gd name="T18" fmla="*/ 2147483646 w 344"/>
                <a:gd name="T19" fmla="*/ 2147483646 h 400"/>
                <a:gd name="T20" fmla="*/ 2147483646 w 344"/>
                <a:gd name="T21" fmla="*/ 0 h 400"/>
                <a:gd name="T22" fmla="*/ 2147483646 w 344"/>
                <a:gd name="T23" fmla="*/ 2147483646 h 400"/>
                <a:gd name="T24" fmla="*/ 2147483646 w 344"/>
                <a:gd name="T25" fmla="*/ 2147483646 h 400"/>
                <a:gd name="T26" fmla="*/ 2147483646 w 344"/>
                <a:gd name="T27" fmla="*/ 2147483646 h 400"/>
                <a:gd name="T28" fmla="*/ 2147483646 w 344"/>
                <a:gd name="T29" fmla="*/ 2147483646 h 400"/>
                <a:gd name="T30" fmla="*/ 2147483646 w 344"/>
                <a:gd name="T31" fmla="*/ 2147483646 h 400"/>
                <a:gd name="T32" fmla="*/ 2147483646 w 344"/>
                <a:gd name="T33" fmla="*/ 2147483646 h 400"/>
                <a:gd name="T34" fmla="*/ 2147483646 w 344"/>
                <a:gd name="T35" fmla="*/ 2147483646 h 400"/>
                <a:gd name="T36" fmla="*/ 2147483646 w 344"/>
                <a:gd name="T37" fmla="*/ 2147483646 h 400"/>
                <a:gd name="T38" fmla="*/ 2147483646 w 344"/>
                <a:gd name="T39" fmla="*/ 2147483646 h 400"/>
                <a:gd name="T40" fmla="*/ 2147483646 w 344"/>
                <a:gd name="T41" fmla="*/ 2147483646 h 400"/>
                <a:gd name="T42" fmla="*/ 2147483646 w 344"/>
                <a:gd name="T43" fmla="*/ 2147483646 h 400"/>
                <a:gd name="T44" fmla="*/ 2147483646 w 344"/>
                <a:gd name="T45" fmla="*/ 2147483646 h 400"/>
                <a:gd name="T46" fmla="*/ 2147483646 w 344"/>
                <a:gd name="T47" fmla="*/ 2147483646 h 400"/>
                <a:gd name="T48" fmla="*/ 2147483646 w 344"/>
                <a:gd name="T49" fmla="*/ 2147483646 h 400"/>
                <a:gd name="T50" fmla="*/ 2147483646 w 344"/>
                <a:gd name="T51" fmla="*/ 2147483646 h 400"/>
                <a:gd name="T52" fmla="*/ 2147483646 w 344"/>
                <a:gd name="T53" fmla="*/ 2147483646 h 400"/>
                <a:gd name="T54" fmla="*/ 2147483646 w 344"/>
                <a:gd name="T55" fmla="*/ 2147483646 h 400"/>
                <a:gd name="T56" fmla="*/ 2147483646 w 344"/>
                <a:gd name="T57" fmla="*/ 2147483646 h 400"/>
                <a:gd name="T58" fmla="*/ 2147483646 w 344"/>
                <a:gd name="T59" fmla="*/ 2147483646 h 400"/>
                <a:gd name="T60" fmla="*/ 2147483646 w 344"/>
                <a:gd name="T61" fmla="*/ 2147483646 h 400"/>
                <a:gd name="T62" fmla="*/ 2147483646 w 344"/>
                <a:gd name="T63" fmla="*/ 2147483646 h 400"/>
                <a:gd name="T64" fmla="*/ 2147483646 w 344"/>
                <a:gd name="T65" fmla="*/ 2147483646 h 400"/>
                <a:gd name="T66" fmla="*/ 2147483646 w 344"/>
                <a:gd name="T67" fmla="*/ 2147483646 h 400"/>
                <a:gd name="T68" fmla="*/ 2147483646 w 344"/>
                <a:gd name="T69" fmla="*/ 2147483646 h 400"/>
                <a:gd name="T70" fmla="*/ 2147483646 w 344"/>
                <a:gd name="T71" fmla="*/ 2147483646 h 400"/>
                <a:gd name="T72" fmla="*/ 2147483646 w 344"/>
                <a:gd name="T73" fmla="*/ 2147483646 h 400"/>
                <a:gd name="T74" fmla="*/ 2147483646 w 344"/>
                <a:gd name="T75" fmla="*/ 2147483646 h 400"/>
                <a:gd name="T76" fmla="*/ 2147483646 w 344"/>
                <a:gd name="T77" fmla="*/ 2147483646 h 400"/>
                <a:gd name="T78" fmla="*/ 2147483646 w 344"/>
                <a:gd name="T79" fmla="*/ 2147483646 h 400"/>
                <a:gd name="T80" fmla="*/ 2147483646 w 344"/>
                <a:gd name="T81" fmla="*/ 2147483646 h 400"/>
                <a:gd name="T82" fmla="*/ 2147483646 w 344"/>
                <a:gd name="T83" fmla="*/ 2147483646 h 400"/>
                <a:gd name="T84" fmla="*/ 2147483646 w 344"/>
                <a:gd name="T85" fmla="*/ 2147483646 h 400"/>
                <a:gd name="T86" fmla="*/ 2147483646 w 344"/>
                <a:gd name="T87" fmla="*/ 2147483646 h 400"/>
                <a:gd name="T88" fmla="*/ 2147483646 w 344"/>
                <a:gd name="T89" fmla="*/ 2147483646 h 400"/>
                <a:gd name="T90" fmla="*/ 2147483646 w 344"/>
                <a:gd name="T91" fmla="*/ 2147483646 h 400"/>
                <a:gd name="T92" fmla="*/ 2147483646 w 344"/>
                <a:gd name="T93" fmla="*/ 2147483646 h 400"/>
                <a:gd name="T94" fmla="*/ 2147483646 w 344"/>
                <a:gd name="T95" fmla="*/ 2147483646 h 400"/>
                <a:gd name="T96" fmla="*/ 2147483646 w 344"/>
                <a:gd name="T97" fmla="*/ 2147483646 h 400"/>
                <a:gd name="T98" fmla="*/ 2147483646 w 344"/>
                <a:gd name="T99" fmla="*/ 2147483646 h 400"/>
                <a:gd name="T100" fmla="*/ 2147483646 w 344"/>
                <a:gd name="T101" fmla="*/ 2147483646 h 400"/>
                <a:gd name="T102" fmla="*/ 2147483646 w 344"/>
                <a:gd name="T103" fmla="*/ 2147483646 h 400"/>
                <a:gd name="T104" fmla="*/ 2147483646 w 344"/>
                <a:gd name="T105" fmla="*/ 2147483646 h 40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344" h="400">
                  <a:moveTo>
                    <a:pt x="300" y="68"/>
                  </a:moveTo>
                  <a:lnTo>
                    <a:pt x="300" y="68"/>
                  </a:lnTo>
                  <a:lnTo>
                    <a:pt x="300" y="66"/>
                  </a:lnTo>
                  <a:lnTo>
                    <a:pt x="292" y="54"/>
                  </a:lnTo>
                  <a:lnTo>
                    <a:pt x="292" y="52"/>
                  </a:lnTo>
                  <a:lnTo>
                    <a:pt x="294" y="32"/>
                  </a:lnTo>
                  <a:lnTo>
                    <a:pt x="292" y="28"/>
                  </a:lnTo>
                  <a:lnTo>
                    <a:pt x="286" y="24"/>
                  </a:lnTo>
                  <a:lnTo>
                    <a:pt x="282" y="24"/>
                  </a:lnTo>
                  <a:lnTo>
                    <a:pt x="274" y="34"/>
                  </a:lnTo>
                  <a:lnTo>
                    <a:pt x="272" y="34"/>
                  </a:lnTo>
                  <a:lnTo>
                    <a:pt x="252" y="44"/>
                  </a:lnTo>
                  <a:lnTo>
                    <a:pt x="250" y="30"/>
                  </a:lnTo>
                  <a:lnTo>
                    <a:pt x="250" y="28"/>
                  </a:lnTo>
                  <a:lnTo>
                    <a:pt x="252" y="22"/>
                  </a:lnTo>
                  <a:lnTo>
                    <a:pt x="250" y="14"/>
                  </a:lnTo>
                  <a:lnTo>
                    <a:pt x="248" y="12"/>
                  </a:lnTo>
                  <a:lnTo>
                    <a:pt x="244" y="20"/>
                  </a:lnTo>
                  <a:lnTo>
                    <a:pt x="218" y="42"/>
                  </a:lnTo>
                  <a:lnTo>
                    <a:pt x="218" y="44"/>
                  </a:lnTo>
                  <a:lnTo>
                    <a:pt x="216" y="44"/>
                  </a:lnTo>
                  <a:lnTo>
                    <a:pt x="214" y="44"/>
                  </a:lnTo>
                  <a:lnTo>
                    <a:pt x="206" y="40"/>
                  </a:lnTo>
                  <a:lnTo>
                    <a:pt x="198" y="32"/>
                  </a:lnTo>
                  <a:lnTo>
                    <a:pt x="184" y="28"/>
                  </a:lnTo>
                  <a:lnTo>
                    <a:pt x="184" y="26"/>
                  </a:lnTo>
                  <a:lnTo>
                    <a:pt x="176" y="20"/>
                  </a:lnTo>
                  <a:lnTo>
                    <a:pt x="150" y="16"/>
                  </a:lnTo>
                  <a:lnTo>
                    <a:pt x="148" y="16"/>
                  </a:lnTo>
                  <a:lnTo>
                    <a:pt x="132" y="6"/>
                  </a:lnTo>
                  <a:lnTo>
                    <a:pt x="132" y="8"/>
                  </a:lnTo>
                  <a:lnTo>
                    <a:pt x="118" y="0"/>
                  </a:lnTo>
                  <a:lnTo>
                    <a:pt x="100" y="0"/>
                  </a:lnTo>
                  <a:lnTo>
                    <a:pt x="94" y="0"/>
                  </a:lnTo>
                  <a:lnTo>
                    <a:pt x="100" y="30"/>
                  </a:lnTo>
                  <a:lnTo>
                    <a:pt x="96" y="30"/>
                  </a:lnTo>
                  <a:lnTo>
                    <a:pt x="80" y="32"/>
                  </a:lnTo>
                  <a:lnTo>
                    <a:pt x="70" y="32"/>
                  </a:lnTo>
                  <a:lnTo>
                    <a:pt x="68" y="32"/>
                  </a:lnTo>
                  <a:lnTo>
                    <a:pt x="60" y="24"/>
                  </a:lnTo>
                  <a:lnTo>
                    <a:pt x="44" y="32"/>
                  </a:lnTo>
                  <a:lnTo>
                    <a:pt x="28" y="52"/>
                  </a:lnTo>
                  <a:lnTo>
                    <a:pt x="16" y="86"/>
                  </a:lnTo>
                  <a:lnTo>
                    <a:pt x="20" y="124"/>
                  </a:lnTo>
                  <a:lnTo>
                    <a:pt x="26" y="144"/>
                  </a:lnTo>
                  <a:lnTo>
                    <a:pt x="26" y="148"/>
                  </a:lnTo>
                  <a:lnTo>
                    <a:pt x="24" y="150"/>
                  </a:lnTo>
                  <a:lnTo>
                    <a:pt x="20" y="152"/>
                  </a:lnTo>
                  <a:lnTo>
                    <a:pt x="20" y="156"/>
                  </a:lnTo>
                  <a:lnTo>
                    <a:pt x="18" y="166"/>
                  </a:lnTo>
                  <a:lnTo>
                    <a:pt x="26" y="198"/>
                  </a:lnTo>
                  <a:lnTo>
                    <a:pt x="24" y="200"/>
                  </a:lnTo>
                  <a:lnTo>
                    <a:pt x="8" y="210"/>
                  </a:lnTo>
                  <a:lnTo>
                    <a:pt x="4" y="214"/>
                  </a:lnTo>
                  <a:lnTo>
                    <a:pt x="2" y="218"/>
                  </a:lnTo>
                  <a:lnTo>
                    <a:pt x="0" y="228"/>
                  </a:lnTo>
                  <a:lnTo>
                    <a:pt x="14" y="224"/>
                  </a:lnTo>
                  <a:lnTo>
                    <a:pt x="14" y="222"/>
                  </a:lnTo>
                  <a:lnTo>
                    <a:pt x="16" y="222"/>
                  </a:lnTo>
                  <a:lnTo>
                    <a:pt x="22" y="224"/>
                  </a:lnTo>
                  <a:lnTo>
                    <a:pt x="26" y="226"/>
                  </a:lnTo>
                  <a:lnTo>
                    <a:pt x="30" y="228"/>
                  </a:lnTo>
                  <a:lnTo>
                    <a:pt x="32" y="234"/>
                  </a:lnTo>
                  <a:lnTo>
                    <a:pt x="34" y="252"/>
                  </a:lnTo>
                  <a:lnTo>
                    <a:pt x="32" y="254"/>
                  </a:lnTo>
                  <a:lnTo>
                    <a:pt x="32" y="256"/>
                  </a:lnTo>
                  <a:lnTo>
                    <a:pt x="28" y="260"/>
                  </a:lnTo>
                  <a:lnTo>
                    <a:pt x="28" y="264"/>
                  </a:lnTo>
                  <a:lnTo>
                    <a:pt x="24" y="282"/>
                  </a:lnTo>
                  <a:lnTo>
                    <a:pt x="28" y="290"/>
                  </a:lnTo>
                  <a:lnTo>
                    <a:pt x="32" y="296"/>
                  </a:lnTo>
                  <a:lnTo>
                    <a:pt x="48" y="316"/>
                  </a:lnTo>
                  <a:lnTo>
                    <a:pt x="64" y="304"/>
                  </a:lnTo>
                  <a:lnTo>
                    <a:pt x="76" y="302"/>
                  </a:lnTo>
                  <a:lnTo>
                    <a:pt x="76" y="304"/>
                  </a:lnTo>
                  <a:lnTo>
                    <a:pt x="84" y="306"/>
                  </a:lnTo>
                  <a:lnTo>
                    <a:pt x="88" y="306"/>
                  </a:lnTo>
                  <a:lnTo>
                    <a:pt x="92" y="302"/>
                  </a:lnTo>
                  <a:lnTo>
                    <a:pt x="100" y="292"/>
                  </a:lnTo>
                  <a:lnTo>
                    <a:pt x="98" y="286"/>
                  </a:lnTo>
                  <a:lnTo>
                    <a:pt x="100" y="282"/>
                  </a:lnTo>
                  <a:lnTo>
                    <a:pt x="104" y="280"/>
                  </a:lnTo>
                  <a:lnTo>
                    <a:pt x="124" y="280"/>
                  </a:lnTo>
                  <a:lnTo>
                    <a:pt x="128" y="280"/>
                  </a:lnTo>
                  <a:lnTo>
                    <a:pt x="130" y="280"/>
                  </a:lnTo>
                  <a:lnTo>
                    <a:pt x="134" y="274"/>
                  </a:lnTo>
                  <a:lnTo>
                    <a:pt x="136" y="270"/>
                  </a:lnTo>
                  <a:lnTo>
                    <a:pt x="142" y="270"/>
                  </a:lnTo>
                  <a:lnTo>
                    <a:pt x="146" y="272"/>
                  </a:lnTo>
                  <a:lnTo>
                    <a:pt x="152" y="280"/>
                  </a:lnTo>
                  <a:lnTo>
                    <a:pt x="154" y="284"/>
                  </a:lnTo>
                  <a:lnTo>
                    <a:pt x="156" y="288"/>
                  </a:lnTo>
                  <a:lnTo>
                    <a:pt x="154" y="302"/>
                  </a:lnTo>
                  <a:lnTo>
                    <a:pt x="156" y="304"/>
                  </a:lnTo>
                  <a:lnTo>
                    <a:pt x="162" y="310"/>
                  </a:lnTo>
                  <a:lnTo>
                    <a:pt x="164" y="316"/>
                  </a:lnTo>
                  <a:lnTo>
                    <a:pt x="162" y="330"/>
                  </a:lnTo>
                  <a:lnTo>
                    <a:pt x="158" y="340"/>
                  </a:lnTo>
                  <a:lnTo>
                    <a:pt x="154" y="344"/>
                  </a:lnTo>
                  <a:lnTo>
                    <a:pt x="142" y="370"/>
                  </a:lnTo>
                  <a:lnTo>
                    <a:pt x="146" y="372"/>
                  </a:lnTo>
                  <a:lnTo>
                    <a:pt x="164" y="372"/>
                  </a:lnTo>
                  <a:lnTo>
                    <a:pt x="168" y="374"/>
                  </a:lnTo>
                  <a:lnTo>
                    <a:pt x="168" y="376"/>
                  </a:lnTo>
                  <a:lnTo>
                    <a:pt x="164" y="388"/>
                  </a:lnTo>
                  <a:lnTo>
                    <a:pt x="164" y="394"/>
                  </a:lnTo>
                  <a:lnTo>
                    <a:pt x="172" y="398"/>
                  </a:lnTo>
                  <a:lnTo>
                    <a:pt x="176" y="400"/>
                  </a:lnTo>
                  <a:lnTo>
                    <a:pt x="178" y="398"/>
                  </a:lnTo>
                  <a:lnTo>
                    <a:pt x="188" y="394"/>
                  </a:lnTo>
                  <a:lnTo>
                    <a:pt x="194" y="392"/>
                  </a:lnTo>
                  <a:lnTo>
                    <a:pt x="204" y="392"/>
                  </a:lnTo>
                  <a:lnTo>
                    <a:pt x="216" y="380"/>
                  </a:lnTo>
                  <a:lnTo>
                    <a:pt x="216" y="366"/>
                  </a:lnTo>
                  <a:lnTo>
                    <a:pt x="216" y="360"/>
                  </a:lnTo>
                  <a:lnTo>
                    <a:pt x="216" y="356"/>
                  </a:lnTo>
                  <a:lnTo>
                    <a:pt x="220" y="354"/>
                  </a:lnTo>
                  <a:lnTo>
                    <a:pt x="224" y="354"/>
                  </a:lnTo>
                  <a:lnTo>
                    <a:pt x="230" y="356"/>
                  </a:lnTo>
                  <a:lnTo>
                    <a:pt x="236" y="360"/>
                  </a:lnTo>
                  <a:lnTo>
                    <a:pt x="256" y="372"/>
                  </a:lnTo>
                  <a:lnTo>
                    <a:pt x="264" y="376"/>
                  </a:lnTo>
                  <a:lnTo>
                    <a:pt x="270" y="378"/>
                  </a:lnTo>
                  <a:lnTo>
                    <a:pt x="270" y="376"/>
                  </a:lnTo>
                  <a:lnTo>
                    <a:pt x="270" y="370"/>
                  </a:lnTo>
                  <a:lnTo>
                    <a:pt x="266" y="360"/>
                  </a:lnTo>
                  <a:lnTo>
                    <a:pt x="256" y="344"/>
                  </a:lnTo>
                  <a:lnTo>
                    <a:pt x="256" y="342"/>
                  </a:lnTo>
                  <a:lnTo>
                    <a:pt x="256" y="340"/>
                  </a:lnTo>
                  <a:lnTo>
                    <a:pt x="264" y="332"/>
                  </a:lnTo>
                  <a:lnTo>
                    <a:pt x="274" y="326"/>
                  </a:lnTo>
                  <a:lnTo>
                    <a:pt x="282" y="324"/>
                  </a:lnTo>
                  <a:lnTo>
                    <a:pt x="292" y="326"/>
                  </a:lnTo>
                  <a:lnTo>
                    <a:pt x="320" y="340"/>
                  </a:lnTo>
                  <a:lnTo>
                    <a:pt x="332" y="332"/>
                  </a:lnTo>
                  <a:lnTo>
                    <a:pt x="334" y="332"/>
                  </a:lnTo>
                  <a:lnTo>
                    <a:pt x="334" y="330"/>
                  </a:lnTo>
                  <a:lnTo>
                    <a:pt x="332" y="328"/>
                  </a:lnTo>
                  <a:lnTo>
                    <a:pt x="334" y="326"/>
                  </a:lnTo>
                  <a:lnTo>
                    <a:pt x="340" y="314"/>
                  </a:lnTo>
                  <a:lnTo>
                    <a:pt x="344" y="304"/>
                  </a:lnTo>
                  <a:lnTo>
                    <a:pt x="344" y="298"/>
                  </a:lnTo>
                  <a:lnTo>
                    <a:pt x="344" y="292"/>
                  </a:lnTo>
                  <a:lnTo>
                    <a:pt x="338" y="286"/>
                  </a:lnTo>
                  <a:lnTo>
                    <a:pt x="334" y="284"/>
                  </a:lnTo>
                  <a:lnTo>
                    <a:pt x="332" y="284"/>
                  </a:lnTo>
                  <a:lnTo>
                    <a:pt x="330" y="276"/>
                  </a:lnTo>
                  <a:lnTo>
                    <a:pt x="332" y="276"/>
                  </a:lnTo>
                  <a:lnTo>
                    <a:pt x="338" y="272"/>
                  </a:lnTo>
                  <a:lnTo>
                    <a:pt x="340" y="268"/>
                  </a:lnTo>
                  <a:lnTo>
                    <a:pt x="338" y="264"/>
                  </a:lnTo>
                  <a:lnTo>
                    <a:pt x="326" y="252"/>
                  </a:lnTo>
                  <a:lnTo>
                    <a:pt x="326" y="250"/>
                  </a:lnTo>
                  <a:lnTo>
                    <a:pt x="320" y="232"/>
                  </a:lnTo>
                  <a:lnTo>
                    <a:pt x="316" y="214"/>
                  </a:lnTo>
                  <a:lnTo>
                    <a:pt x="316" y="196"/>
                  </a:lnTo>
                  <a:lnTo>
                    <a:pt x="316" y="188"/>
                  </a:lnTo>
                  <a:lnTo>
                    <a:pt x="308" y="196"/>
                  </a:lnTo>
                  <a:lnTo>
                    <a:pt x="302" y="204"/>
                  </a:lnTo>
                  <a:lnTo>
                    <a:pt x="300" y="170"/>
                  </a:lnTo>
                  <a:lnTo>
                    <a:pt x="300" y="168"/>
                  </a:lnTo>
                  <a:lnTo>
                    <a:pt x="322" y="138"/>
                  </a:lnTo>
                  <a:lnTo>
                    <a:pt x="334" y="124"/>
                  </a:lnTo>
                  <a:lnTo>
                    <a:pt x="326" y="100"/>
                  </a:lnTo>
                  <a:lnTo>
                    <a:pt x="322" y="76"/>
                  </a:lnTo>
                  <a:lnTo>
                    <a:pt x="308" y="70"/>
                  </a:lnTo>
                  <a:lnTo>
                    <a:pt x="300" y="68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3">
                <a:solidFill>
                  <a:srgbClr val="FFFFFF"/>
                </a:solidFill>
              </a:endParaRPr>
            </a:p>
          </p:txBody>
        </p:sp>
        <p:sp>
          <p:nvSpPr>
            <p:cNvPr id="230" name="湖北"/>
            <p:cNvSpPr>
              <a:spLocks/>
            </p:cNvSpPr>
            <p:nvPr/>
          </p:nvSpPr>
          <p:spPr bwMode="auto">
            <a:xfrm>
              <a:off x="6430255" y="3911897"/>
              <a:ext cx="1119858" cy="701406"/>
            </a:xfrm>
            <a:custGeom>
              <a:avLst/>
              <a:gdLst>
                <a:gd name="T0" fmla="*/ 2147483646 w 488"/>
                <a:gd name="T1" fmla="*/ 2147483646 h 306"/>
                <a:gd name="T2" fmla="*/ 2147483646 w 488"/>
                <a:gd name="T3" fmla="*/ 2147483646 h 306"/>
                <a:gd name="T4" fmla="*/ 2147483646 w 488"/>
                <a:gd name="T5" fmla="*/ 2147483646 h 306"/>
                <a:gd name="T6" fmla="*/ 2147483646 w 488"/>
                <a:gd name="T7" fmla="*/ 2147483646 h 306"/>
                <a:gd name="T8" fmla="*/ 2147483646 w 488"/>
                <a:gd name="T9" fmla="*/ 2147483646 h 306"/>
                <a:gd name="T10" fmla="*/ 2147483646 w 488"/>
                <a:gd name="T11" fmla="*/ 2147483646 h 306"/>
                <a:gd name="T12" fmla="*/ 2147483646 w 488"/>
                <a:gd name="T13" fmla="*/ 2147483646 h 306"/>
                <a:gd name="T14" fmla="*/ 2147483646 w 488"/>
                <a:gd name="T15" fmla="*/ 2147483646 h 306"/>
                <a:gd name="T16" fmla="*/ 2147483646 w 488"/>
                <a:gd name="T17" fmla="*/ 2147483646 h 306"/>
                <a:gd name="T18" fmla="*/ 2147483646 w 488"/>
                <a:gd name="T19" fmla="*/ 2147483646 h 306"/>
                <a:gd name="T20" fmla="*/ 2147483646 w 488"/>
                <a:gd name="T21" fmla="*/ 2147483646 h 306"/>
                <a:gd name="T22" fmla="*/ 2147483646 w 488"/>
                <a:gd name="T23" fmla="*/ 2147483646 h 306"/>
                <a:gd name="T24" fmla="*/ 2147483646 w 488"/>
                <a:gd name="T25" fmla="*/ 2147483646 h 306"/>
                <a:gd name="T26" fmla="*/ 2147483646 w 488"/>
                <a:gd name="T27" fmla="*/ 2147483646 h 306"/>
                <a:gd name="T28" fmla="*/ 2147483646 w 488"/>
                <a:gd name="T29" fmla="*/ 2147483646 h 306"/>
                <a:gd name="T30" fmla="*/ 2147483646 w 488"/>
                <a:gd name="T31" fmla="*/ 2147483646 h 306"/>
                <a:gd name="T32" fmla="*/ 2147483646 w 488"/>
                <a:gd name="T33" fmla="*/ 2147483646 h 306"/>
                <a:gd name="T34" fmla="*/ 2147483646 w 488"/>
                <a:gd name="T35" fmla="*/ 2147483646 h 306"/>
                <a:gd name="T36" fmla="*/ 2147483646 w 488"/>
                <a:gd name="T37" fmla="*/ 2147483646 h 306"/>
                <a:gd name="T38" fmla="*/ 2147483646 w 488"/>
                <a:gd name="T39" fmla="*/ 2147483646 h 306"/>
                <a:gd name="T40" fmla="*/ 2147483646 w 488"/>
                <a:gd name="T41" fmla="*/ 2147483646 h 306"/>
                <a:gd name="T42" fmla="*/ 2147483646 w 488"/>
                <a:gd name="T43" fmla="*/ 2147483646 h 306"/>
                <a:gd name="T44" fmla="*/ 2147483646 w 488"/>
                <a:gd name="T45" fmla="*/ 2147483646 h 306"/>
                <a:gd name="T46" fmla="*/ 2147483646 w 488"/>
                <a:gd name="T47" fmla="*/ 2147483646 h 306"/>
                <a:gd name="T48" fmla="*/ 2147483646 w 488"/>
                <a:gd name="T49" fmla="*/ 2147483646 h 306"/>
                <a:gd name="T50" fmla="*/ 2147483646 w 488"/>
                <a:gd name="T51" fmla="*/ 2147483646 h 306"/>
                <a:gd name="T52" fmla="*/ 2147483646 w 488"/>
                <a:gd name="T53" fmla="*/ 2147483646 h 306"/>
                <a:gd name="T54" fmla="*/ 2147483646 w 488"/>
                <a:gd name="T55" fmla="*/ 2147483646 h 306"/>
                <a:gd name="T56" fmla="*/ 2147483646 w 488"/>
                <a:gd name="T57" fmla="*/ 2147483646 h 306"/>
                <a:gd name="T58" fmla="*/ 2147483646 w 488"/>
                <a:gd name="T59" fmla="*/ 2147483646 h 306"/>
                <a:gd name="T60" fmla="*/ 2147483646 w 488"/>
                <a:gd name="T61" fmla="*/ 2147483646 h 306"/>
                <a:gd name="T62" fmla="*/ 2147483646 w 488"/>
                <a:gd name="T63" fmla="*/ 2147483646 h 306"/>
                <a:gd name="T64" fmla="*/ 2147483646 w 488"/>
                <a:gd name="T65" fmla="*/ 2147483646 h 306"/>
                <a:gd name="T66" fmla="*/ 2147483646 w 488"/>
                <a:gd name="T67" fmla="*/ 2147483646 h 306"/>
                <a:gd name="T68" fmla="*/ 2147483646 w 488"/>
                <a:gd name="T69" fmla="*/ 2147483646 h 306"/>
                <a:gd name="T70" fmla="*/ 2147483646 w 488"/>
                <a:gd name="T71" fmla="*/ 2147483646 h 306"/>
                <a:gd name="T72" fmla="*/ 2147483646 w 488"/>
                <a:gd name="T73" fmla="*/ 2147483646 h 306"/>
                <a:gd name="T74" fmla="*/ 2147483646 w 488"/>
                <a:gd name="T75" fmla="*/ 2147483646 h 306"/>
                <a:gd name="T76" fmla="*/ 2147483646 w 488"/>
                <a:gd name="T77" fmla="*/ 2147483646 h 306"/>
                <a:gd name="T78" fmla="*/ 2147483646 w 488"/>
                <a:gd name="T79" fmla="*/ 2147483646 h 306"/>
                <a:gd name="T80" fmla="*/ 2147483646 w 488"/>
                <a:gd name="T81" fmla="*/ 2147483646 h 306"/>
                <a:gd name="T82" fmla="*/ 2147483646 w 488"/>
                <a:gd name="T83" fmla="*/ 2147483646 h 306"/>
                <a:gd name="T84" fmla="*/ 2147483646 w 488"/>
                <a:gd name="T85" fmla="*/ 2147483646 h 306"/>
                <a:gd name="T86" fmla="*/ 2147483646 w 488"/>
                <a:gd name="T87" fmla="*/ 2147483646 h 306"/>
                <a:gd name="T88" fmla="*/ 2147483646 w 488"/>
                <a:gd name="T89" fmla="*/ 2147483646 h 306"/>
                <a:gd name="T90" fmla="*/ 2147483646 w 488"/>
                <a:gd name="T91" fmla="*/ 2147483646 h 306"/>
                <a:gd name="T92" fmla="*/ 2147483646 w 488"/>
                <a:gd name="T93" fmla="*/ 2147483646 h 306"/>
                <a:gd name="T94" fmla="*/ 2147483646 w 488"/>
                <a:gd name="T95" fmla="*/ 2147483646 h 306"/>
                <a:gd name="T96" fmla="*/ 2147483646 w 488"/>
                <a:gd name="T97" fmla="*/ 2147483646 h 306"/>
                <a:gd name="T98" fmla="*/ 2147483646 w 488"/>
                <a:gd name="T99" fmla="*/ 2147483646 h 306"/>
                <a:gd name="T100" fmla="*/ 2147483646 w 488"/>
                <a:gd name="T101" fmla="*/ 2147483646 h 306"/>
                <a:gd name="T102" fmla="*/ 2147483646 w 488"/>
                <a:gd name="T103" fmla="*/ 2147483646 h 306"/>
                <a:gd name="T104" fmla="*/ 2147483646 w 488"/>
                <a:gd name="T105" fmla="*/ 2147483646 h 306"/>
                <a:gd name="T106" fmla="*/ 2147483646 w 488"/>
                <a:gd name="T107" fmla="*/ 2147483646 h 306"/>
                <a:gd name="T108" fmla="*/ 2147483646 w 488"/>
                <a:gd name="T109" fmla="*/ 2147483646 h 306"/>
                <a:gd name="T110" fmla="*/ 2147483646 w 488"/>
                <a:gd name="T111" fmla="*/ 2147483646 h 306"/>
                <a:gd name="T112" fmla="*/ 2147483646 w 488"/>
                <a:gd name="T113" fmla="*/ 2147483646 h 306"/>
                <a:gd name="T114" fmla="*/ 2147483646 w 488"/>
                <a:gd name="T115" fmla="*/ 2147483646 h 30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488" h="306">
                  <a:moveTo>
                    <a:pt x="62" y="2"/>
                  </a:moveTo>
                  <a:lnTo>
                    <a:pt x="60" y="4"/>
                  </a:lnTo>
                  <a:lnTo>
                    <a:pt x="64" y="10"/>
                  </a:lnTo>
                  <a:lnTo>
                    <a:pt x="86" y="24"/>
                  </a:lnTo>
                  <a:lnTo>
                    <a:pt x="100" y="38"/>
                  </a:lnTo>
                  <a:lnTo>
                    <a:pt x="98" y="40"/>
                  </a:lnTo>
                  <a:lnTo>
                    <a:pt x="90" y="50"/>
                  </a:lnTo>
                  <a:lnTo>
                    <a:pt x="88" y="50"/>
                  </a:lnTo>
                  <a:lnTo>
                    <a:pt x="88" y="52"/>
                  </a:lnTo>
                  <a:lnTo>
                    <a:pt x="74" y="52"/>
                  </a:lnTo>
                  <a:lnTo>
                    <a:pt x="66" y="54"/>
                  </a:lnTo>
                  <a:lnTo>
                    <a:pt x="60" y="58"/>
                  </a:lnTo>
                  <a:lnTo>
                    <a:pt x="64" y="66"/>
                  </a:lnTo>
                  <a:lnTo>
                    <a:pt x="64" y="74"/>
                  </a:lnTo>
                  <a:lnTo>
                    <a:pt x="72" y="86"/>
                  </a:lnTo>
                  <a:lnTo>
                    <a:pt x="72" y="108"/>
                  </a:lnTo>
                  <a:lnTo>
                    <a:pt x="78" y="110"/>
                  </a:lnTo>
                  <a:lnTo>
                    <a:pt x="88" y="114"/>
                  </a:lnTo>
                  <a:lnTo>
                    <a:pt x="90" y="114"/>
                  </a:lnTo>
                  <a:lnTo>
                    <a:pt x="92" y="116"/>
                  </a:lnTo>
                  <a:lnTo>
                    <a:pt x="102" y="130"/>
                  </a:lnTo>
                  <a:lnTo>
                    <a:pt x="108" y="146"/>
                  </a:lnTo>
                  <a:lnTo>
                    <a:pt x="108" y="156"/>
                  </a:lnTo>
                  <a:lnTo>
                    <a:pt x="106" y="164"/>
                  </a:lnTo>
                  <a:lnTo>
                    <a:pt x="104" y="170"/>
                  </a:lnTo>
                  <a:lnTo>
                    <a:pt x="94" y="178"/>
                  </a:lnTo>
                  <a:lnTo>
                    <a:pt x="80" y="184"/>
                  </a:lnTo>
                  <a:lnTo>
                    <a:pt x="54" y="200"/>
                  </a:lnTo>
                  <a:lnTo>
                    <a:pt x="52" y="200"/>
                  </a:lnTo>
                  <a:lnTo>
                    <a:pt x="4" y="204"/>
                  </a:lnTo>
                  <a:lnTo>
                    <a:pt x="0" y="216"/>
                  </a:lnTo>
                  <a:lnTo>
                    <a:pt x="8" y="232"/>
                  </a:lnTo>
                  <a:lnTo>
                    <a:pt x="8" y="234"/>
                  </a:lnTo>
                  <a:lnTo>
                    <a:pt x="12" y="254"/>
                  </a:lnTo>
                  <a:lnTo>
                    <a:pt x="38" y="286"/>
                  </a:lnTo>
                  <a:lnTo>
                    <a:pt x="40" y="286"/>
                  </a:lnTo>
                  <a:lnTo>
                    <a:pt x="50" y="306"/>
                  </a:lnTo>
                  <a:lnTo>
                    <a:pt x="52" y="302"/>
                  </a:lnTo>
                  <a:lnTo>
                    <a:pt x="60" y="278"/>
                  </a:lnTo>
                  <a:lnTo>
                    <a:pt x="60" y="276"/>
                  </a:lnTo>
                  <a:lnTo>
                    <a:pt x="76" y="256"/>
                  </a:lnTo>
                  <a:lnTo>
                    <a:pt x="78" y="254"/>
                  </a:lnTo>
                  <a:lnTo>
                    <a:pt x="98" y="246"/>
                  </a:lnTo>
                  <a:lnTo>
                    <a:pt x="100" y="246"/>
                  </a:lnTo>
                  <a:lnTo>
                    <a:pt x="112" y="254"/>
                  </a:lnTo>
                  <a:lnTo>
                    <a:pt x="128" y="252"/>
                  </a:lnTo>
                  <a:lnTo>
                    <a:pt x="124" y="224"/>
                  </a:lnTo>
                  <a:lnTo>
                    <a:pt x="126" y="222"/>
                  </a:lnTo>
                  <a:lnTo>
                    <a:pt x="142" y="222"/>
                  </a:lnTo>
                  <a:lnTo>
                    <a:pt x="158" y="222"/>
                  </a:lnTo>
                  <a:lnTo>
                    <a:pt x="160" y="222"/>
                  </a:lnTo>
                  <a:lnTo>
                    <a:pt x="192" y="238"/>
                  </a:lnTo>
                  <a:lnTo>
                    <a:pt x="218" y="242"/>
                  </a:lnTo>
                  <a:lnTo>
                    <a:pt x="220" y="242"/>
                  </a:lnTo>
                  <a:lnTo>
                    <a:pt x="228" y="250"/>
                  </a:lnTo>
                  <a:lnTo>
                    <a:pt x="242" y="254"/>
                  </a:lnTo>
                  <a:lnTo>
                    <a:pt x="250" y="262"/>
                  </a:lnTo>
                  <a:lnTo>
                    <a:pt x="254" y="264"/>
                  </a:lnTo>
                  <a:lnTo>
                    <a:pt x="264" y="256"/>
                  </a:lnTo>
                  <a:lnTo>
                    <a:pt x="264" y="254"/>
                  </a:lnTo>
                  <a:lnTo>
                    <a:pt x="276" y="244"/>
                  </a:lnTo>
                  <a:lnTo>
                    <a:pt x="284" y="230"/>
                  </a:lnTo>
                  <a:lnTo>
                    <a:pt x="296" y="238"/>
                  </a:lnTo>
                  <a:lnTo>
                    <a:pt x="296" y="240"/>
                  </a:lnTo>
                  <a:lnTo>
                    <a:pt x="300" y="250"/>
                  </a:lnTo>
                  <a:lnTo>
                    <a:pt x="300" y="252"/>
                  </a:lnTo>
                  <a:lnTo>
                    <a:pt x="298" y="258"/>
                  </a:lnTo>
                  <a:lnTo>
                    <a:pt x="300" y="260"/>
                  </a:lnTo>
                  <a:lnTo>
                    <a:pt x="308" y="256"/>
                  </a:lnTo>
                  <a:lnTo>
                    <a:pt x="318" y="246"/>
                  </a:lnTo>
                  <a:lnTo>
                    <a:pt x="328" y="246"/>
                  </a:lnTo>
                  <a:lnTo>
                    <a:pt x="330" y="246"/>
                  </a:lnTo>
                  <a:lnTo>
                    <a:pt x="336" y="250"/>
                  </a:lnTo>
                  <a:lnTo>
                    <a:pt x="342" y="258"/>
                  </a:lnTo>
                  <a:lnTo>
                    <a:pt x="342" y="260"/>
                  </a:lnTo>
                  <a:lnTo>
                    <a:pt x="342" y="264"/>
                  </a:lnTo>
                  <a:lnTo>
                    <a:pt x="340" y="282"/>
                  </a:lnTo>
                  <a:lnTo>
                    <a:pt x="346" y="290"/>
                  </a:lnTo>
                  <a:lnTo>
                    <a:pt x="348" y="290"/>
                  </a:lnTo>
                  <a:lnTo>
                    <a:pt x="360" y="278"/>
                  </a:lnTo>
                  <a:lnTo>
                    <a:pt x="372" y="268"/>
                  </a:lnTo>
                  <a:lnTo>
                    <a:pt x="380" y="262"/>
                  </a:lnTo>
                  <a:lnTo>
                    <a:pt x="388" y="260"/>
                  </a:lnTo>
                  <a:lnTo>
                    <a:pt x="408" y="260"/>
                  </a:lnTo>
                  <a:lnTo>
                    <a:pt x="414" y="250"/>
                  </a:lnTo>
                  <a:lnTo>
                    <a:pt x="430" y="242"/>
                  </a:lnTo>
                  <a:lnTo>
                    <a:pt x="432" y="242"/>
                  </a:lnTo>
                  <a:lnTo>
                    <a:pt x="452" y="240"/>
                  </a:lnTo>
                  <a:lnTo>
                    <a:pt x="474" y="228"/>
                  </a:lnTo>
                  <a:lnTo>
                    <a:pt x="488" y="228"/>
                  </a:lnTo>
                  <a:lnTo>
                    <a:pt x="484" y="222"/>
                  </a:lnTo>
                  <a:lnTo>
                    <a:pt x="486" y="220"/>
                  </a:lnTo>
                  <a:lnTo>
                    <a:pt x="488" y="216"/>
                  </a:lnTo>
                  <a:lnTo>
                    <a:pt x="460" y="154"/>
                  </a:lnTo>
                  <a:lnTo>
                    <a:pt x="460" y="152"/>
                  </a:lnTo>
                  <a:lnTo>
                    <a:pt x="458" y="150"/>
                  </a:lnTo>
                  <a:lnTo>
                    <a:pt x="472" y="134"/>
                  </a:lnTo>
                  <a:lnTo>
                    <a:pt x="468" y="130"/>
                  </a:lnTo>
                  <a:lnTo>
                    <a:pt x="446" y="126"/>
                  </a:lnTo>
                  <a:lnTo>
                    <a:pt x="444" y="126"/>
                  </a:lnTo>
                  <a:lnTo>
                    <a:pt x="444" y="124"/>
                  </a:lnTo>
                  <a:lnTo>
                    <a:pt x="430" y="110"/>
                  </a:lnTo>
                  <a:lnTo>
                    <a:pt x="430" y="106"/>
                  </a:lnTo>
                  <a:lnTo>
                    <a:pt x="428" y="108"/>
                  </a:lnTo>
                  <a:lnTo>
                    <a:pt x="416" y="100"/>
                  </a:lnTo>
                  <a:lnTo>
                    <a:pt x="408" y="108"/>
                  </a:lnTo>
                  <a:lnTo>
                    <a:pt x="400" y="114"/>
                  </a:lnTo>
                  <a:lnTo>
                    <a:pt x="394" y="114"/>
                  </a:lnTo>
                  <a:lnTo>
                    <a:pt x="388" y="110"/>
                  </a:lnTo>
                  <a:lnTo>
                    <a:pt x="382" y="104"/>
                  </a:lnTo>
                  <a:lnTo>
                    <a:pt x="372" y="94"/>
                  </a:lnTo>
                  <a:lnTo>
                    <a:pt x="366" y="86"/>
                  </a:lnTo>
                  <a:lnTo>
                    <a:pt x="362" y="86"/>
                  </a:lnTo>
                  <a:lnTo>
                    <a:pt x="352" y="90"/>
                  </a:lnTo>
                  <a:lnTo>
                    <a:pt x="334" y="94"/>
                  </a:lnTo>
                  <a:lnTo>
                    <a:pt x="328" y="94"/>
                  </a:lnTo>
                  <a:lnTo>
                    <a:pt x="324" y="94"/>
                  </a:lnTo>
                  <a:lnTo>
                    <a:pt x="322" y="90"/>
                  </a:lnTo>
                  <a:lnTo>
                    <a:pt x="320" y="84"/>
                  </a:lnTo>
                  <a:lnTo>
                    <a:pt x="320" y="70"/>
                  </a:lnTo>
                  <a:lnTo>
                    <a:pt x="322" y="60"/>
                  </a:lnTo>
                  <a:lnTo>
                    <a:pt x="320" y="54"/>
                  </a:lnTo>
                  <a:lnTo>
                    <a:pt x="216" y="50"/>
                  </a:lnTo>
                  <a:lnTo>
                    <a:pt x="202" y="44"/>
                  </a:lnTo>
                  <a:lnTo>
                    <a:pt x="194" y="38"/>
                  </a:lnTo>
                  <a:lnTo>
                    <a:pt x="178" y="34"/>
                  </a:lnTo>
                  <a:lnTo>
                    <a:pt x="172" y="30"/>
                  </a:lnTo>
                  <a:lnTo>
                    <a:pt x="164" y="24"/>
                  </a:lnTo>
                  <a:lnTo>
                    <a:pt x="144" y="0"/>
                  </a:lnTo>
                  <a:lnTo>
                    <a:pt x="132" y="10"/>
                  </a:lnTo>
                  <a:lnTo>
                    <a:pt x="116" y="4"/>
                  </a:lnTo>
                  <a:lnTo>
                    <a:pt x="74" y="6"/>
                  </a:lnTo>
                  <a:lnTo>
                    <a:pt x="62" y="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3">
                <a:solidFill>
                  <a:srgbClr val="FFFFFF"/>
                </a:solidFill>
              </a:endParaRPr>
            </a:p>
          </p:txBody>
        </p:sp>
        <p:sp>
          <p:nvSpPr>
            <p:cNvPr id="231" name="广东"/>
            <p:cNvSpPr>
              <a:spLocks/>
            </p:cNvSpPr>
            <p:nvPr/>
          </p:nvSpPr>
          <p:spPr bwMode="auto">
            <a:xfrm>
              <a:off x="6677342" y="5201128"/>
              <a:ext cx="1165687" cy="922587"/>
            </a:xfrm>
            <a:custGeom>
              <a:avLst/>
              <a:gdLst>
                <a:gd name="T0" fmla="*/ 2147483646 w 508"/>
                <a:gd name="T1" fmla="*/ 2147483646 h 402"/>
                <a:gd name="T2" fmla="*/ 2147483646 w 508"/>
                <a:gd name="T3" fmla="*/ 2147483646 h 402"/>
                <a:gd name="T4" fmla="*/ 2147483646 w 508"/>
                <a:gd name="T5" fmla="*/ 2147483646 h 402"/>
                <a:gd name="T6" fmla="*/ 2147483646 w 508"/>
                <a:gd name="T7" fmla="*/ 2147483646 h 402"/>
                <a:gd name="T8" fmla="*/ 2147483646 w 508"/>
                <a:gd name="T9" fmla="*/ 2147483646 h 402"/>
                <a:gd name="T10" fmla="*/ 2147483646 w 508"/>
                <a:gd name="T11" fmla="*/ 2147483646 h 402"/>
                <a:gd name="T12" fmla="*/ 2147483646 w 508"/>
                <a:gd name="T13" fmla="*/ 2147483646 h 402"/>
                <a:gd name="T14" fmla="*/ 2147483646 w 508"/>
                <a:gd name="T15" fmla="*/ 2147483646 h 402"/>
                <a:gd name="T16" fmla="*/ 2147483646 w 508"/>
                <a:gd name="T17" fmla="*/ 2147483646 h 402"/>
                <a:gd name="T18" fmla="*/ 2147483646 w 508"/>
                <a:gd name="T19" fmla="*/ 2147483646 h 402"/>
                <a:gd name="T20" fmla="*/ 2147483646 w 508"/>
                <a:gd name="T21" fmla="*/ 2147483646 h 402"/>
                <a:gd name="T22" fmla="*/ 2147483646 w 508"/>
                <a:gd name="T23" fmla="*/ 2147483646 h 402"/>
                <a:gd name="T24" fmla="*/ 2147483646 w 508"/>
                <a:gd name="T25" fmla="*/ 2147483646 h 402"/>
                <a:gd name="T26" fmla="*/ 2147483646 w 508"/>
                <a:gd name="T27" fmla="*/ 2147483646 h 402"/>
                <a:gd name="T28" fmla="*/ 2147483646 w 508"/>
                <a:gd name="T29" fmla="*/ 2147483646 h 402"/>
                <a:gd name="T30" fmla="*/ 2147483646 w 508"/>
                <a:gd name="T31" fmla="*/ 2147483646 h 402"/>
                <a:gd name="T32" fmla="*/ 2147483646 w 508"/>
                <a:gd name="T33" fmla="*/ 2147483646 h 402"/>
                <a:gd name="T34" fmla="*/ 2147483646 w 508"/>
                <a:gd name="T35" fmla="*/ 2147483646 h 402"/>
                <a:gd name="T36" fmla="*/ 2147483646 w 508"/>
                <a:gd name="T37" fmla="*/ 2147483646 h 402"/>
                <a:gd name="T38" fmla="*/ 2147483646 w 508"/>
                <a:gd name="T39" fmla="*/ 2147483646 h 402"/>
                <a:gd name="T40" fmla="*/ 2147483646 w 508"/>
                <a:gd name="T41" fmla="*/ 2147483646 h 402"/>
                <a:gd name="T42" fmla="*/ 2147483646 w 508"/>
                <a:gd name="T43" fmla="*/ 2147483646 h 402"/>
                <a:gd name="T44" fmla="*/ 2147483646 w 508"/>
                <a:gd name="T45" fmla="*/ 2147483646 h 402"/>
                <a:gd name="T46" fmla="*/ 2147483646 w 508"/>
                <a:gd name="T47" fmla="*/ 2147483646 h 402"/>
                <a:gd name="T48" fmla="*/ 2147483646 w 508"/>
                <a:gd name="T49" fmla="*/ 2147483646 h 402"/>
                <a:gd name="T50" fmla="*/ 2147483646 w 508"/>
                <a:gd name="T51" fmla="*/ 2147483646 h 402"/>
                <a:gd name="T52" fmla="*/ 2147483646 w 508"/>
                <a:gd name="T53" fmla="*/ 2147483646 h 402"/>
                <a:gd name="T54" fmla="*/ 2147483646 w 508"/>
                <a:gd name="T55" fmla="*/ 2147483646 h 402"/>
                <a:gd name="T56" fmla="*/ 2147483646 w 508"/>
                <a:gd name="T57" fmla="*/ 2147483646 h 402"/>
                <a:gd name="T58" fmla="*/ 2147483646 w 508"/>
                <a:gd name="T59" fmla="*/ 2147483646 h 402"/>
                <a:gd name="T60" fmla="*/ 2147483646 w 508"/>
                <a:gd name="T61" fmla="*/ 2147483646 h 402"/>
                <a:gd name="T62" fmla="*/ 2147483646 w 508"/>
                <a:gd name="T63" fmla="*/ 2147483646 h 402"/>
                <a:gd name="T64" fmla="*/ 2147483646 w 508"/>
                <a:gd name="T65" fmla="*/ 2147483646 h 402"/>
                <a:gd name="T66" fmla="*/ 2147483646 w 508"/>
                <a:gd name="T67" fmla="*/ 2147483646 h 402"/>
                <a:gd name="T68" fmla="*/ 2147483646 w 508"/>
                <a:gd name="T69" fmla="*/ 2147483646 h 402"/>
                <a:gd name="T70" fmla="*/ 2147483646 w 508"/>
                <a:gd name="T71" fmla="*/ 2147483646 h 402"/>
                <a:gd name="T72" fmla="*/ 2147483646 w 508"/>
                <a:gd name="T73" fmla="*/ 2147483646 h 402"/>
                <a:gd name="T74" fmla="*/ 2147483646 w 508"/>
                <a:gd name="T75" fmla="*/ 2147483646 h 402"/>
                <a:gd name="T76" fmla="*/ 2147483646 w 508"/>
                <a:gd name="T77" fmla="*/ 2147483646 h 402"/>
                <a:gd name="T78" fmla="*/ 2147483646 w 508"/>
                <a:gd name="T79" fmla="*/ 2147483646 h 402"/>
                <a:gd name="T80" fmla="*/ 2147483646 w 508"/>
                <a:gd name="T81" fmla="*/ 2147483646 h 402"/>
                <a:gd name="T82" fmla="*/ 2147483646 w 508"/>
                <a:gd name="T83" fmla="*/ 2147483646 h 402"/>
                <a:gd name="T84" fmla="*/ 2147483646 w 508"/>
                <a:gd name="T85" fmla="*/ 2147483646 h 402"/>
                <a:gd name="T86" fmla="*/ 2147483646 w 508"/>
                <a:gd name="T87" fmla="*/ 2147483646 h 402"/>
                <a:gd name="T88" fmla="*/ 2147483646 w 508"/>
                <a:gd name="T89" fmla="*/ 2147483646 h 402"/>
                <a:gd name="T90" fmla="*/ 2147483646 w 508"/>
                <a:gd name="T91" fmla="*/ 2147483646 h 402"/>
                <a:gd name="T92" fmla="*/ 2147483646 w 508"/>
                <a:gd name="T93" fmla="*/ 2147483646 h 402"/>
                <a:gd name="T94" fmla="*/ 2147483646 w 508"/>
                <a:gd name="T95" fmla="*/ 2147483646 h 402"/>
                <a:gd name="T96" fmla="*/ 2147483646 w 508"/>
                <a:gd name="T97" fmla="*/ 2147483646 h 402"/>
                <a:gd name="T98" fmla="*/ 2147483646 w 508"/>
                <a:gd name="T99" fmla="*/ 2147483646 h 402"/>
                <a:gd name="T100" fmla="*/ 2147483646 w 508"/>
                <a:gd name="T101" fmla="*/ 2147483646 h 40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508" h="402">
                  <a:moveTo>
                    <a:pt x="476" y="138"/>
                  </a:moveTo>
                  <a:lnTo>
                    <a:pt x="476" y="138"/>
                  </a:lnTo>
                  <a:lnTo>
                    <a:pt x="484" y="134"/>
                  </a:lnTo>
                  <a:lnTo>
                    <a:pt x="488" y="130"/>
                  </a:lnTo>
                  <a:lnTo>
                    <a:pt x="488" y="128"/>
                  </a:lnTo>
                  <a:lnTo>
                    <a:pt x="490" y="126"/>
                  </a:lnTo>
                  <a:lnTo>
                    <a:pt x="492" y="126"/>
                  </a:lnTo>
                  <a:lnTo>
                    <a:pt x="508" y="126"/>
                  </a:lnTo>
                  <a:lnTo>
                    <a:pt x="508" y="116"/>
                  </a:lnTo>
                  <a:lnTo>
                    <a:pt x="502" y="114"/>
                  </a:lnTo>
                  <a:lnTo>
                    <a:pt x="496" y="110"/>
                  </a:lnTo>
                  <a:lnTo>
                    <a:pt x="472" y="88"/>
                  </a:lnTo>
                  <a:lnTo>
                    <a:pt x="460" y="58"/>
                  </a:lnTo>
                  <a:lnTo>
                    <a:pt x="446" y="44"/>
                  </a:lnTo>
                  <a:lnTo>
                    <a:pt x="424" y="42"/>
                  </a:lnTo>
                  <a:lnTo>
                    <a:pt x="406" y="44"/>
                  </a:lnTo>
                  <a:lnTo>
                    <a:pt x="402" y="44"/>
                  </a:lnTo>
                  <a:lnTo>
                    <a:pt x="404" y="54"/>
                  </a:lnTo>
                  <a:lnTo>
                    <a:pt x="404" y="56"/>
                  </a:lnTo>
                  <a:lnTo>
                    <a:pt x="404" y="58"/>
                  </a:lnTo>
                  <a:lnTo>
                    <a:pt x="400" y="58"/>
                  </a:lnTo>
                  <a:lnTo>
                    <a:pt x="388" y="64"/>
                  </a:lnTo>
                  <a:lnTo>
                    <a:pt x="386" y="62"/>
                  </a:lnTo>
                  <a:lnTo>
                    <a:pt x="372" y="50"/>
                  </a:lnTo>
                  <a:lnTo>
                    <a:pt x="368" y="50"/>
                  </a:lnTo>
                  <a:lnTo>
                    <a:pt x="364" y="50"/>
                  </a:lnTo>
                  <a:lnTo>
                    <a:pt x="332" y="64"/>
                  </a:lnTo>
                  <a:lnTo>
                    <a:pt x="322" y="68"/>
                  </a:lnTo>
                  <a:lnTo>
                    <a:pt x="316" y="66"/>
                  </a:lnTo>
                  <a:lnTo>
                    <a:pt x="310" y="70"/>
                  </a:lnTo>
                  <a:lnTo>
                    <a:pt x="304" y="76"/>
                  </a:lnTo>
                  <a:lnTo>
                    <a:pt x="300" y="80"/>
                  </a:lnTo>
                  <a:lnTo>
                    <a:pt x="298" y="76"/>
                  </a:lnTo>
                  <a:lnTo>
                    <a:pt x="288" y="66"/>
                  </a:lnTo>
                  <a:lnTo>
                    <a:pt x="286" y="62"/>
                  </a:lnTo>
                  <a:lnTo>
                    <a:pt x="286" y="58"/>
                  </a:lnTo>
                  <a:lnTo>
                    <a:pt x="290" y="50"/>
                  </a:lnTo>
                  <a:lnTo>
                    <a:pt x="300" y="38"/>
                  </a:lnTo>
                  <a:lnTo>
                    <a:pt x="314" y="22"/>
                  </a:lnTo>
                  <a:lnTo>
                    <a:pt x="318" y="16"/>
                  </a:lnTo>
                  <a:lnTo>
                    <a:pt x="316" y="12"/>
                  </a:lnTo>
                  <a:lnTo>
                    <a:pt x="312" y="12"/>
                  </a:lnTo>
                  <a:lnTo>
                    <a:pt x="308" y="14"/>
                  </a:lnTo>
                  <a:lnTo>
                    <a:pt x="298" y="20"/>
                  </a:lnTo>
                  <a:lnTo>
                    <a:pt x="288" y="26"/>
                  </a:lnTo>
                  <a:lnTo>
                    <a:pt x="282" y="28"/>
                  </a:lnTo>
                  <a:lnTo>
                    <a:pt x="280" y="26"/>
                  </a:lnTo>
                  <a:lnTo>
                    <a:pt x="278" y="20"/>
                  </a:lnTo>
                  <a:lnTo>
                    <a:pt x="276" y="20"/>
                  </a:lnTo>
                  <a:lnTo>
                    <a:pt x="270" y="6"/>
                  </a:lnTo>
                  <a:lnTo>
                    <a:pt x="254" y="16"/>
                  </a:lnTo>
                  <a:lnTo>
                    <a:pt x="252" y="18"/>
                  </a:lnTo>
                  <a:lnTo>
                    <a:pt x="252" y="16"/>
                  </a:lnTo>
                  <a:lnTo>
                    <a:pt x="236" y="8"/>
                  </a:lnTo>
                  <a:lnTo>
                    <a:pt x="220" y="2"/>
                  </a:lnTo>
                  <a:lnTo>
                    <a:pt x="214" y="0"/>
                  </a:lnTo>
                  <a:lnTo>
                    <a:pt x="208" y="2"/>
                  </a:lnTo>
                  <a:lnTo>
                    <a:pt x="204" y="6"/>
                  </a:lnTo>
                  <a:lnTo>
                    <a:pt x="198" y="12"/>
                  </a:lnTo>
                  <a:lnTo>
                    <a:pt x="204" y="24"/>
                  </a:lnTo>
                  <a:lnTo>
                    <a:pt x="210" y="38"/>
                  </a:lnTo>
                  <a:lnTo>
                    <a:pt x="210" y="44"/>
                  </a:lnTo>
                  <a:lnTo>
                    <a:pt x="210" y="48"/>
                  </a:lnTo>
                  <a:lnTo>
                    <a:pt x="208" y="52"/>
                  </a:lnTo>
                  <a:lnTo>
                    <a:pt x="204" y="54"/>
                  </a:lnTo>
                  <a:lnTo>
                    <a:pt x="200" y="54"/>
                  </a:lnTo>
                  <a:lnTo>
                    <a:pt x="194" y="54"/>
                  </a:lnTo>
                  <a:lnTo>
                    <a:pt x="188" y="50"/>
                  </a:lnTo>
                  <a:lnTo>
                    <a:pt x="182" y="46"/>
                  </a:lnTo>
                  <a:lnTo>
                    <a:pt x="164" y="36"/>
                  </a:lnTo>
                  <a:lnTo>
                    <a:pt x="156" y="32"/>
                  </a:lnTo>
                  <a:lnTo>
                    <a:pt x="156" y="34"/>
                  </a:lnTo>
                  <a:lnTo>
                    <a:pt x="156" y="52"/>
                  </a:lnTo>
                  <a:lnTo>
                    <a:pt x="144" y="66"/>
                  </a:lnTo>
                  <a:lnTo>
                    <a:pt x="144" y="80"/>
                  </a:lnTo>
                  <a:lnTo>
                    <a:pt x="148" y="94"/>
                  </a:lnTo>
                  <a:lnTo>
                    <a:pt x="150" y="94"/>
                  </a:lnTo>
                  <a:lnTo>
                    <a:pt x="140" y="108"/>
                  </a:lnTo>
                  <a:lnTo>
                    <a:pt x="136" y="120"/>
                  </a:lnTo>
                  <a:lnTo>
                    <a:pt x="136" y="122"/>
                  </a:lnTo>
                  <a:lnTo>
                    <a:pt x="124" y="134"/>
                  </a:lnTo>
                  <a:lnTo>
                    <a:pt x="104" y="180"/>
                  </a:lnTo>
                  <a:lnTo>
                    <a:pt x="104" y="204"/>
                  </a:lnTo>
                  <a:lnTo>
                    <a:pt x="60" y="230"/>
                  </a:lnTo>
                  <a:lnTo>
                    <a:pt x="58" y="234"/>
                  </a:lnTo>
                  <a:lnTo>
                    <a:pt x="64" y="248"/>
                  </a:lnTo>
                  <a:lnTo>
                    <a:pt x="60" y="266"/>
                  </a:lnTo>
                  <a:lnTo>
                    <a:pt x="42" y="264"/>
                  </a:lnTo>
                  <a:lnTo>
                    <a:pt x="38" y="284"/>
                  </a:lnTo>
                  <a:lnTo>
                    <a:pt x="16" y="284"/>
                  </a:lnTo>
                  <a:lnTo>
                    <a:pt x="10" y="292"/>
                  </a:lnTo>
                  <a:lnTo>
                    <a:pt x="4" y="306"/>
                  </a:lnTo>
                  <a:lnTo>
                    <a:pt x="0" y="356"/>
                  </a:lnTo>
                  <a:lnTo>
                    <a:pt x="4" y="368"/>
                  </a:lnTo>
                  <a:lnTo>
                    <a:pt x="6" y="368"/>
                  </a:lnTo>
                  <a:lnTo>
                    <a:pt x="6" y="380"/>
                  </a:lnTo>
                  <a:lnTo>
                    <a:pt x="16" y="392"/>
                  </a:lnTo>
                  <a:lnTo>
                    <a:pt x="16" y="402"/>
                  </a:lnTo>
                  <a:lnTo>
                    <a:pt x="42" y="400"/>
                  </a:lnTo>
                  <a:lnTo>
                    <a:pt x="44" y="398"/>
                  </a:lnTo>
                  <a:lnTo>
                    <a:pt x="44" y="396"/>
                  </a:lnTo>
                  <a:lnTo>
                    <a:pt x="52" y="388"/>
                  </a:lnTo>
                  <a:lnTo>
                    <a:pt x="36" y="372"/>
                  </a:lnTo>
                  <a:lnTo>
                    <a:pt x="34" y="372"/>
                  </a:lnTo>
                  <a:lnTo>
                    <a:pt x="24" y="364"/>
                  </a:lnTo>
                  <a:lnTo>
                    <a:pt x="24" y="362"/>
                  </a:lnTo>
                  <a:lnTo>
                    <a:pt x="24" y="346"/>
                  </a:lnTo>
                  <a:lnTo>
                    <a:pt x="36" y="346"/>
                  </a:lnTo>
                  <a:lnTo>
                    <a:pt x="38" y="340"/>
                  </a:lnTo>
                  <a:lnTo>
                    <a:pt x="32" y="324"/>
                  </a:lnTo>
                  <a:lnTo>
                    <a:pt x="64" y="324"/>
                  </a:lnTo>
                  <a:lnTo>
                    <a:pt x="120" y="298"/>
                  </a:lnTo>
                  <a:lnTo>
                    <a:pt x="126" y="286"/>
                  </a:lnTo>
                  <a:lnTo>
                    <a:pt x="128" y="282"/>
                  </a:lnTo>
                  <a:lnTo>
                    <a:pt x="140" y="288"/>
                  </a:lnTo>
                  <a:lnTo>
                    <a:pt x="140" y="290"/>
                  </a:lnTo>
                  <a:lnTo>
                    <a:pt x="146" y="296"/>
                  </a:lnTo>
                  <a:lnTo>
                    <a:pt x="152" y="294"/>
                  </a:lnTo>
                  <a:lnTo>
                    <a:pt x="150" y="282"/>
                  </a:lnTo>
                  <a:lnTo>
                    <a:pt x="168" y="282"/>
                  </a:lnTo>
                  <a:lnTo>
                    <a:pt x="186" y="286"/>
                  </a:lnTo>
                  <a:lnTo>
                    <a:pt x="192" y="274"/>
                  </a:lnTo>
                  <a:lnTo>
                    <a:pt x="194" y="272"/>
                  </a:lnTo>
                  <a:lnTo>
                    <a:pt x="196" y="272"/>
                  </a:lnTo>
                  <a:lnTo>
                    <a:pt x="214" y="266"/>
                  </a:lnTo>
                  <a:lnTo>
                    <a:pt x="218" y="238"/>
                  </a:lnTo>
                  <a:lnTo>
                    <a:pt x="238" y="256"/>
                  </a:lnTo>
                  <a:lnTo>
                    <a:pt x="246" y="256"/>
                  </a:lnTo>
                  <a:lnTo>
                    <a:pt x="250" y="252"/>
                  </a:lnTo>
                  <a:lnTo>
                    <a:pt x="248" y="192"/>
                  </a:lnTo>
                  <a:lnTo>
                    <a:pt x="248" y="190"/>
                  </a:lnTo>
                  <a:lnTo>
                    <a:pt x="248" y="186"/>
                  </a:lnTo>
                  <a:lnTo>
                    <a:pt x="260" y="188"/>
                  </a:lnTo>
                  <a:lnTo>
                    <a:pt x="262" y="188"/>
                  </a:lnTo>
                  <a:lnTo>
                    <a:pt x="264" y="190"/>
                  </a:lnTo>
                  <a:lnTo>
                    <a:pt x="286" y="230"/>
                  </a:lnTo>
                  <a:lnTo>
                    <a:pt x="312" y="226"/>
                  </a:lnTo>
                  <a:lnTo>
                    <a:pt x="318" y="224"/>
                  </a:lnTo>
                  <a:lnTo>
                    <a:pt x="322" y="216"/>
                  </a:lnTo>
                  <a:lnTo>
                    <a:pt x="314" y="208"/>
                  </a:lnTo>
                  <a:lnTo>
                    <a:pt x="312" y="206"/>
                  </a:lnTo>
                  <a:lnTo>
                    <a:pt x="330" y="200"/>
                  </a:lnTo>
                  <a:lnTo>
                    <a:pt x="332" y="198"/>
                  </a:lnTo>
                  <a:lnTo>
                    <a:pt x="340" y="206"/>
                  </a:lnTo>
                  <a:lnTo>
                    <a:pt x="346" y="202"/>
                  </a:lnTo>
                  <a:lnTo>
                    <a:pt x="346" y="190"/>
                  </a:lnTo>
                  <a:lnTo>
                    <a:pt x="350" y="190"/>
                  </a:lnTo>
                  <a:lnTo>
                    <a:pt x="364" y="190"/>
                  </a:lnTo>
                  <a:lnTo>
                    <a:pt x="370" y="192"/>
                  </a:lnTo>
                  <a:lnTo>
                    <a:pt x="376" y="194"/>
                  </a:lnTo>
                  <a:lnTo>
                    <a:pt x="382" y="198"/>
                  </a:lnTo>
                  <a:lnTo>
                    <a:pt x="386" y="202"/>
                  </a:lnTo>
                  <a:lnTo>
                    <a:pt x="388" y="206"/>
                  </a:lnTo>
                  <a:lnTo>
                    <a:pt x="392" y="186"/>
                  </a:lnTo>
                  <a:lnTo>
                    <a:pt x="396" y="184"/>
                  </a:lnTo>
                  <a:lnTo>
                    <a:pt x="400" y="182"/>
                  </a:lnTo>
                  <a:lnTo>
                    <a:pt x="406" y="182"/>
                  </a:lnTo>
                  <a:lnTo>
                    <a:pt x="412" y="184"/>
                  </a:lnTo>
                  <a:lnTo>
                    <a:pt x="414" y="186"/>
                  </a:lnTo>
                  <a:lnTo>
                    <a:pt x="414" y="188"/>
                  </a:lnTo>
                  <a:lnTo>
                    <a:pt x="418" y="188"/>
                  </a:lnTo>
                  <a:lnTo>
                    <a:pt x="432" y="180"/>
                  </a:lnTo>
                  <a:lnTo>
                    <a:pt x="460" y="160"/>
                  </a:lnTo>
                  <a:lnTo>
                    <a:pt x="460" y="152"/>
                  </a:lnTo>
                  <a:lnTo>
                    <a:pt x="464" y="146"/>
                  </a:lnTo>
                  <a:lnTo>
                    <a:pt x="470" y="140"/>
                  </a:lnTo>
                  <a:lnTo>
                    <a:pt x="476" y="13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3">
                <a:solidFill>
                  <a:srgbClr val="FFFFFF"/>
                </a:solidFill>
              </a:endParaRPr>
            </a:p>
          </p:txBody>
        </p:sp>
        <p:sp>
          <p:nvSpPr>
            <p:cNvPr id="232" name="江西"/>
            <p:cNvSpPr>
              <a:spLocks/>
            </p:cNvSpPr>
            <p:nvPr/>
          </p:nvSpPr>
          <p:spPr bwMode="auto">
            <a:xfrm>
              <a:off x="7229300" y="4402083"/>
              <a:ext cx="697419" cy="950484"/>
            </a:xfrm>
            <a:custGeom>
              <a:avLst/>
              <a:gdLst>
                <a:gd name="T0" fmla="*/ 2147483646 w 304"/>
                <a:gd name="T1" fmla="*/ 0 h 414"/>
                <a:gd name="T2" fmla="*/ 2147483646 w 304"/>
                <a:gd name="T3" fmla="*/ 2147483646 h 414"/>
                <a:gd name="T4" fmla="*/ 2147483646 w 304"/>
                <a:gd name="T5" fmla="*/ 2147483646 h 414"/>
                <a:gd name="T6" fmla="*/ 2147483646 w 304"/>
                <a:gd name="T7" fmla="*/ 2147483646 h 414"/>
                <a:gd name="T8" fmla="*/ 2147483646 w 304"/>
                <a:gd name="T9" fmla="*/ 2147483646 h 414"/>
                <a:gd name="T10" fmla="*/ 2147483646 w 304"/>
                <a:gd name="T11" fmla="*/ 2147483646 h 414"/>
                <a:gd name="T12" fmla="*/ 2147483646 w 304"/>
                <a:gd name="T13" fmla="*/ 2147483646 h 414"/>
                <a:gd name="T14" fmla="*/ 2147483646 w 304"/>
                <a:gd name="T15" fmla="*/ 2147483646 h 414"/>
                <a:gd name="T16" fmla="*/ 2147483646 w 304"/>
                <a:gd name="T17" fmla="*/ 2147483646 h 414"/>
                <a:gd name="T18" fmla="*/ 2147483646 w 304"/>
                <a:gd name="T19" fmla="*/ 2147483646 h 414"/>
                <a:gd name="T20" fmla="*/ 2147483646 w 304"/>
                <a:gd name="T21" fmla="*/ 2147483646 h 414"/>
                <a:gd name="T22" fmla="*/ 2147483646 w 304"/>
                <a:gd name="T23" fmla="*/ 2147483646 h 414"/>
                <a:gd name="T24" fmla="*/ 2147483646 w 304"/>
                <a:gd name="T25" fmla="*/ 2147483646 h 414"/>
                <a:gd name="T26" fmla="*/ 2147483646 w 304"/>
                <a:gd name="T27" fmla="*/ 2147483646 h 414"/>
                <a:gd name="T28" fmla="*/ 0 w 304"/>
                <a:gd name="T29" fmla="*/ 2147483646 h 414"/>
                <a:gd name="T30" fmla="*/ 2147483646 w 304"/>
                <a:gd name="T31" fmla="*/ 2147483646 h 414"/>
                <a:gd name="T32" fmla="*/ 2147483646 w 304"/>
                <a:gd name="T33" fmla="*/ 2147483646 h 414"/>
                <a:gd name="T34" fmla="*/ 2147483646 w 304"/>
                <a:gd name="T35" fmla="*/ 2147483646 h 414"/>
                <a:gd name="T36" fmla="*/ 2147483646 w 304"/>
                <a:gd name="T37" fmla="*/ 2147483646 h 414"/>
                <a:gd name="T38" fmla="*/ 2147483646 w 304"/>
                <a:gd name="T39" fmla="*/ 2147483646 h 414"/>
                <a:gd name="T40" fmla="*/ 2147483646 w 304"/>
                <a:gd name="T41" fmla="*/ 2147483646 h 414"/>
                <a:gd name="T42" fmla="*/ 2147483646 w 304"/>
                <a:gd name="T43" fmla="*/ 2147483646 h 414"/>
                <a:gd name="T44" fmla="*/ 2147483646 w 304"/>
                <a:gd name="T45" fmla="*/ 2147483646 h 414"/>
                <a:gd name="T46" fmla="*/ 2147483646 w 304"/>
                <a:gd name="T47" fmla="*/ 2147483646 h 414"/>
                <a:gd name="T48" fmla="*/ 2147483646 w 304"/>
                <a:gd name="T49" fmla="*/ 2147483646 h 414"/>
                <a:gd name="T50" fmla="*/ 2147483646 w 304"/>
                <a:gd name="T51" fmla="*/ 2147483646 h 414"/>
                <a:gd name="T52" fmla="*/ 2147483646 w 304"/>
                <a:gd name="T53" fmla="*/ 2147483646 h 414"/>
                <a:gd name="T54" fmla="*/ 2147483646 w 304"/>
                <a:gd name="T55" fmla="*/ 2147483646 h 414"/>
                <a:gd name="T56" fmla="*/ 2147483646 w 304"/>
                <a:gd name="T57" fmla="*/ 2147483646 h 414"/>
                <a:gd name="T58" fmla="*/ 2147483646 w 304"/>
                <a:gd name="T59" fmla="*/ 2147483646 h 414"/>
                <a:gd name="T60" fmla="*/ 2147483646 w 304"/>
                <a:gd name="T61" fmla="*/ 2147483646 h 414"/>
                <a:gd name="T62" fmla="*/ 2147483646 w 304"/>
                <a:gd name="T63" fmla="*/ 2147483646 h 414"/>
                <a:gd name="T64" fmla="*/ 2147483646 w 304"/>
                <a:gd name="T65" fmla="*/ 2147483646 h 414"/>
                <a:gd name="T66" fmla="*/ 2147483646 w 304"/>
                <a:gd name="T67" fmla="*/ 2147483646 h 414"/>
                <a:gd name="T68" fmla="*/ 2147483646 w 304"/>
                <a:gd name="T69" fmla="*/ 2147483646 h 414"/>
                <a:gd name="T70" fmla="*/ 2147483646 w 304"/>
                <a:gd name="T71" fmla="*/ 2147483646 h 414"/>
                <a:gd name="T72" fmla="*/ 2147483646 w 304"/>
                <a:gd name="T73" fmla="*/ 2147483646 h 414"/>
                <a:gd name="T74" fmla="*/ 2147483646 w 304"/>
                <a:gd name="T75" fmla="*/ 2147483646 h 414"/>
                <a:gd name="T76" fmla="*/ 2147483646 w 304"/>
                <a:gd name="T77" fmla="*/ 2147483646 h 414"/>
                <a:gd name="T78" fmla="*/ 2147483646 w 304"/>
                <a:gd name="T79" fmla="*/ 2147483646 h 414"/>
                <a:gd name="T80" fmla="*/ 2147483646 w 304"/>
                <a:gd name="T81" fmla="*/ 2147483646 h 414"/>
                <a:gd name="T82" fmla="*/ 2147483646 w 304"/>
                <a:gd name="T83" fmla="*/ 2147483646 h 414"/>
                <a:gd name="T84" fmla="*/ 2147483646 w 304"/>
                <a:gd name="T85" fmla="*/ 2147483646 h 414"/>
                <a:gd name="T86" fmla="*/ 2147483646 w 304"/>
                <a:gd name="T87" fmla="*/ 2147483646 h 414"/>
                <a:gd name="T88" fmla="*/ 2147483646 w 304"/>
                <a:gd name="T89" fmla="*/ 2147483646 h 414"/>
                <a:gd name="T90" fmla="*/ 2147483646 w 304"/>
                <a:gd name="T91" fmla="*/ 2147483646 h 414"/>
                <a:gd name="T92" fmla="*/ 2147483646 w 304"/>
                <a:gd name="T93" fmla="*/ 2147483646 h 414"/>
                <a:gd name="T94" fmla="*/ 2147483646 w 304"/>
                <a:gd name="T95" fmla="*/ 2147483646 h 414"/>
                <a:gd name="T96" fmla="*/ 2147483646 w 304"/>
                <a:gd name="T97" fmla="*/ 2147483646 h 414"/>
                <a:gd name="T98" fmla="*/ 2147483646 w 304"/>
                <a:gd name="T99" fmla="*/ 2147483646 h 414"/>
                <a:gd name="T100" fmla="*/ 2147483646 w 304"/>
                <a:gd name="T101" fmla="*/ 2147483646 h 414"/>
                <a:gd name="T102" fmla="*/ 2147483646 w 304"/>
                <a:gd name="T103" fmla="*/ 2147483646 h 414"/>
                <a:gd name="T104" fmla="*/ 2147483646 w 304"/>
                <a:gd name="T105" fmla="*/ 2147483646 h 414"/>
                <a:gd name="T106" fmla="*/ 2147483646 w 304"/>
                <a:gd name="T107" fmla="*/ 2147483646 h 414"/>
                <a:gd name="T108" fmla="*/ 2147483646 w 304"/>
                <a:gd name="T109" fmla="*/ 2147483646 h 414"/>
                <a:gd name="T110" fmla="*/ 2147483646 w 304"/>
                <a:gd name="T111" fmla="*/ 2147483646 h 414"/>
                <a:gd name="T112" fmla="*/ 2147483646 w 304"/>
                <a:gd name="T113" fmla="*/ 2147483646 h 414"/>
                <a:gd name="T114" fmla="*/ 2147483646 w 304"/>
                <a:gd name="T115" fmla="*/ 2147483646 h 414"/>
                <a:gd name="T116" fmla="*/ 2147483646 w 304"/>
                <a:gd name="T117" fmla="*/ 2147483646 h 41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304" h="414">
                  <a:moveTo>
                    <a:pt x="240" y="16"/>
                  </a:moveTo>
                  <a:lnTo>
                    <a:pt x="238" y="16"/>
                  </a:lnTo>
                  <a:lnTo>
                    <a:pt x="220" y="0"/>
                  </a:lnTo>
                  <a:lnTo>
                    <a:pt x="212" y="6"/>
                  </a:lnTo>
                  <a:lnTo>
                    <a:pt x="206" y="16"/>
                  </a:lnTo>
                  <a:lnTo>
                    <a:pt x="200" y="24"/>
                  </a:lnTo>
                  <a:lnTo>
                    <a:pt x="192" y="28"/>
                  </a:lnTo>
                  <a:lnTo>
                    <a:pt x="184" y="32"/>
                  </a:lnTo>
                  <a:lnTo>
                    <a:pt x="180" y="34"/>
                  </a:lnTo>
                  <a:lnTo>
                    <a:pt x="176" y="32"/>
                  </a:lnTo>
                  <a:lnTo>
                    <a:pt x="174" y="28"/>
                  </a:lnTo>
                  <a:lnTo>
                    <a:pt x="174" y="22"/>
                  </a:lnTo>
                  <a:lnTo>
                    <a:pt x="180" y="4"/>
                  </a:lnTo>
                  <a:lnTo>
                    <a:pt x="152" y="22"/>
                  </a:lnTo>
                  <a:lnTo>
                    <a:pt x="152" y="24"/>
                  </a:lnTo>
                  <a:lnTo>
                    <a:pt x="128" y="24"/>
                  </a:lnTo>
                  <a:lnTo>
                    <a:pt x="108" y="34"/>
                  </a:lnTo>
                  <a:lnTo>
                    <a:pt x="108" y="36"/>
                  </a:lnTo>
                  <a:lnTo>
                    <a:pt x="84" y="36"/>
                  </a:lnTo>
                  <a:lnTo>
                    <a:pt x="72" y="42"/>
                  </a:lnTo>
                  <a:lnTo>
                    <a:pt x="68" y="54"/>
                  </a:lnTo>
                  <a:lnTo>
                    <a:pt x="66" y="56"/>
                  </a:lnTo>
                  <a:lnTo>
                    <a:pt x="40" y="56"/>
                  </a:lnTo>
                  <a:lnTo>
                    <a:pt x="34" y="56"/>
                  </a:lnTo>
                  <a:lnTo>
                    <a:pt x="28" y="62"/>
                  </a:lnTo>
                  <a:lnTo>
                    <a:pt x="8" y="80"/>
                  </a:lnTo>
                  <a:lnTo>
                    <a:pt x="16" y="84"/>
                  </a:lnTo>
                  <a:lnTo>
                    <a:pt x="20" y="88"/>
                  </a:lnTo>
                  <a:lnTo>
                    <a:pt x="22" y="94"/>
                  </a:lnTo>
                  <a:lnTo>
                    <a:pt x="22" y="92"/>
                  </a:lnTo>
                  <a:lnTo>
                    <a:pt x="34" y="138"/>
                  </a:lnTo>
                  <a:lnTo>
                    <a:pt x="34" y="140"/>
                  </a:lnTo>
                  <a:lnTo>
                    <a:pt x="34" y="144"/>
                  </a:lnTo>
                  <a:lnTo>
                    <a:pt x="32" y="144"/>
                  </a:lnTo>
                  <a:lnTo>
                    <a:pt x="0" y="188"/>
                  </a:lnTo>
                  <a:lnTo>
                    <a:pt x="0" y="200"/>
                  </a:lnTo>
                  <a:lnTo>
                    <a:pt x="8" y="196"/>
                  </a:lnTo>
                  <a:lnTo>
                    <a:pt x="12" y="196"/>
                  </a:lnTo>
                  <a:lnTo>
                    <a:pt x="16" y="198"/>
                  </a:lnTo>
                  <a:lnTo>
                    <a:pt x="18" y="202"/>
                  </a:lnTo>
                  <a:lnTo>
                    <a:pt x="16" y="214"/>
                  </a:lnTo>
                  <a:lnTo>
                    <a:pt x="16" y="226"/>
                  </a:lnTo>
                  <a:lnTo>
                    <a:pt x="18" y="238"/>
                  </a:lnTo>
                  <a:lnTo>
                    <a:pt x="20" y="250"/>
                  </a:lnTo>
                  <a:lnTo>
                    <a:pt x="24" y="262"/>
                  </a:lnTo>
                  <a:lnTo>
                    <a:pt x="36" y="274"/>
                  </a:lnTo>
                  <a:lnTo>
                    <a:pt x="40" y="280"/>
                  </a:lnTo>
                  <a:lnTo>
                    <a:pt x="40" y="286"/>
                  </a:lnTo>
                  <a:lnTo>
                    <a:pt x="36" y="294"/>
                  </a:lnTo>
                  <a:lnTo>
                    <a:pt x="42" y="304"/>
                  </a:lnTo>
                  <a:lnTo>
                    <a:pt x="44" y="310"/>
                  </a:lnTo>
                  <a:lnTo>
                    <a:pt x="44" y="320"/>
                  </a:lnTo>
                  <a:lnTo>
                    <a:pt x="40" y="330"/>
                  </a:lnTo>
                  <a:lnTo>
                    <a:pt x="34" y="344"/>
                  </a:lnTo>
                  <a:lnTo>
                    <a:pt x="44" y="362"/>
                  </a:lnTo>
                  <a:lnTo>
                    <a:pt x="46" y="366"/>
                  </a:lnTo>
                  <a:lnTo>
                    <a:pt x="52" y="362"/>
                  </a:lnTo>
                  <a:lnTo>
                    <a:pt x="60" y="356"/>
                  </a:lnTo>
                  <a:lnTo>
                    <a:pt x="66" y="352"/>
                  </a:lnTo>
                  <a:lnTo>
                    <a:pt x="72" y="352"/>
                  </a:lnTo>
                  <a:lnTo>
                    <a:pt x="78" y="352"/>
                  </a:lnTo>
                  <a:lnTo>
                    <a:pt x="84" y="356"/>
                  </a:lnTo>
                  <a:lnTo>
                    <a:pt x="86" y="362"/>
                  </a:lnTo>
                  <a:lnTo>
                    <a:pt x="86" y="366"/>
                  </a:lnTo>
                  <a:lnTo>
                    <a:pt x="82" y="374"/>
                  </a:lnTo>
                  <a:lnTo>
                    <a:pt x="66" y="392"/>
                  </a:lnTo>
                  <a:lnTo>
                    <a:pt x="56" y="406"/>
                  </a:lnTo>
                  <a:lnTo>
                    <a:pt x="60" y="414"/>
                  </a:lnTo>
                  <a:lnTo>
                    <a:pt x="72" y="408"/>
                  </a:lnTo>
                  <a:lnTo>
                    <a:pt x="76" y="406"/>
                  </a:lnTo>
                  <a:lnTo>
                    <a:pt x="80" y="406"/>
                  </a:lnTo>
                  <a:lnTo>
                    <a:pt x="94" y="402"/>
                  </a:lnTo>
                  <a:lnTo>
                    <a:pt x="120" y="390"/>
                  </a:lnTo>
                  <a:lnTo>
                    <a:pt x="126" y="388"/>
                  </a:lnTo>
                  <a:lnTo>
                    <a:pt x="134" y="390"/>
                  </a:lnTo>
                  <a:lnTo>
                    <a:pt x="142" y="394"/>
                  </a:lnTo>
                  <a:lnTo>
                    <a:pt x="150" y="402"/>
                  </a:lnTo>
                  <a:lnTo>
                    <a:pt x="154" y="400"/>
                  </a:lnTo>
                  <a:lnTo>
                    <a:pt x="154" y="390"/>
                  </a:lnTo>
                  <a:lnTo>
                    <a:pt x="152" y="388"/>
                  </a:lnTo>
                  <a:lnTo>
                    <a:pt x="152" y="384"/>
                  </a:lnTo>
                  <a:lnTo>
                    <a:pt x="154" y="380"/>
                  </a:lnTo>
                  <a:lnTo>
                    <a:pt x="150" y="366"/>
                  </a:lnTo>
                  <a:lnTo>
                    <a:pt x="150" y="362"/>
                  </a:lnTo>
                  <a:lnTo>
                    <a:pt x="150" y="358"/>
                  </a:lnTo>
                  <a:lnTo>
                    <a:pt x="158" y="352"/>
                  </a:lnTo>
                  <a:lnTo>
                    <a:pt x="166" y="346"/>
                  </a:lnTo>
                  <a:lnTo>
                    <a:pt x="162" y="336"/>
                  </a:lnTo>
                  <a:lnTo>
                    <a:pt x="162" y="334"/>
                  </a:lnTo>
                  <a:lnTo>
                    <a:pt x="166" y="328"/>
                  </a:lnTo>
                  <a:lnTo>
                    <a:pt x="164" y="324"/>
                  </a:lnTo>
                  <a:lnTo>
                    <a:pt x="164" y="320"/>
                  </a:lnTo>
                  <a:lnTo>
                    <a:pt x="164" y="316"/>
                  </a:lnTo>
                  <a:lnTo>
                    <a:pt x="170" y="308"/>
                  </a:lnTo>
                  <a:lnTo>
                    <a:pt x="180" y="300"/>
                  </a:lnTo>
                  <a:lnTo>
                    <a:pt x="178" y="298"/>
                  </a:lnTo>
                  <a:lnTo>
                    <a:pt x="176" y="296"/>
                  </a:lnTo>
                  <a:lnTo>
                    <a:pt x="186" y="292"/>
                  </a:lnTo>
                  <a:lnTo>
                    <a:pt x="186" y="278"/>
                  </a:lnTo>
                  <a:lnTo>
                    <a:pt x="186" y="274"/>
                  </a:lnTo>
                  <a:lnTo>
                    <a:pt x="190" y="270"/>
                  </a:lnTo>
                  <a:lnTo>
                    <a:pt x="194" y="266"/>
                  </a:lnTo>
                  <a:lnTo>
                    <a:pt x="200" y="260"/>
                  </a:lnTo>
                  <a:lnTo>
                    <a:pt x="206" y="256"/>
                  </a:lnTo>
                  <a:lnTo>
                    <a:pt x="194" y="242"/>
                  </a:lnTo>
                  <a:lnTo>
                    <a:pt x="192" y="238"/>
                  </a:lnTo>
                  <a:lnTo>
                    <a:pt x="192" y="232"/>
                  </a:lnTo>
                  <a:lnTo>
                    <a:pt x="194" y="228"/>
                  </a:lnTo>
                  <a:lnTo>
                    <a:pt x="198" y="222"/>
                  </a:lnTo>
                  <a:lnTo>
                    <a:pt x="198" y="220"/>
                  </a:lnTo>
                  <a:lnTo>
                    <a:pt x="224" y="200"/>
                  </a:lnTo>
                  <a:lnTo>
                    <a:pt x="224" y="194"/>
                  </a:lnTo>
                  <a:lnTo>
                    <a:pt x="222" y="192"/>
                  </a:lnTo>
                  <a:lnTo>
                    <a:pt x="220" y="186"/>
                  </a:lnTo>
                  <a:lnTo>
                    <a:pt x="220" y="178"/>
                  </a:lnTo>
                  <a:lnTo>
                    <a:pt x="220" y="170"/>
                  </a:lnTo>
                  <a:lnTo>
                    <a:pt x="224" y="156"/>
                  </a:lnTo>
                  <a:lnTo>
                    <a:pt x="230" y="146"/>
                  </a:lnTo>
                  <a:lnTo>
                    <a:pt x="238" y="138"/>
                  </a:lnTo>
                  <a:lnTo>
                    <a:pt x="250" y="136"/>
                  </a:lnTo>
                  <a:lnTo>
                    <a:pt x="252" y="136"/>
                  </a:lnTo>
                  <a:lnTo>
                    <a:pt x="262" y="140"/>
                  </a:lnTo>
                  <a:lnTo>
                    <a:pt x="272" y="140"/>
                  </a:lnTo>
                  <a:lnTo>
                    <a:pt x="284" y="128"/>
                  </a:lnTo>
                  <a:lnTo>
                    <a:pt x="296" y="120"/>
                  </a:lnTo>
                  <a:lnTo>
                    <a:pt x="296" y="108"/>
                  </a:lnTo>
                  <a:lnTo>
                    <a:pt x="296" y="106"/>
                  </a:lnTo>
                  <a:lnTo>
                    <a:pt x="296" y="104"/>
                  </a:lnTo>
                  <a:lnTo>
                    <a:pt x="300" y="102"/>
                  </a:lnTo>
                  <a:lnTo>
                    <a:pt x="304" y="98"/>
                  </a:lnTo>
                  <a:lnTo>
                    <a:pt x="304" y="96"/>
                  </a:lnTo>
                  <a:lnTo>
                    <a:pt x="296" y="84"/>
                  </a:lnTo>
                  <a:lnTo>
                    <a:pt x="286" y="68"/>
                  </a:lnTo>
                  <a:lnTo>
                    <a:pt x="276" y="52"/>
                  </a:lnTo>
                  <a:lnTo>
                    <a:pt x="274" y="46"/>
                  </a:lnTo>
                  <a:lnTo>
                    <a:pt x="274" y="40"/>
                  </a:lnTo>
                  <a:lnTo>
                    <a:pt x="276" y="34"/>
                  </a:lnTo>
                  <a:lnTo>
                    <a:pt x="280" y="28"/>
                  </a:lnTo>
                  <a:lnTo>
                    <a:pt x="264" y="20"/>
                  </a:lnTo>
                  <a:lnTo>
                    <a:pt x="240" y="16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3">
                <a:solidFill>
                  <a:srgbClr val="FFFFFF"/>
                </a:solidFill>
              </a:endParaRPr>
            </a:p>
          </p:txBody>
        </p:sp>
        <p:sp>
          <p:nvSpPr>
            <p:cNvPr id="233" name="福建"/>
            <p:cNvSpPr>
              <a:spLocks/>
            </p:cNvSpPr>
            <p:nvPr/>
          </p:nvSpPr>
          <p:spPr bwMode="auto">
            <a:xfrm>
              <a:off x="7591959" y="4655145"/>
              <a:ext cx="645613" cy="789081"/>
            </a:xfrm>
            <a:custGeom>
              <a:avLst/>
              <a:gdLst>
                <a:gd name="T0" fmla="*/ 2147483646 w 282"/>
                <a:gd name="T1" fmla="*/ 2147483646 h 344"/>
                <a:gd name="T2" fmla="*/ 2147483646 w 282"/>
                <a:gd name="T3" fmla="*/ 2147483646 h 344"/>
                <a:gd name="T4" fmla="*/ 2147483646 w 282"/>
                <a:gd name="T5" fmla="*/ 2147483646 h 344"/>
                <a:gd name="T6" fmla="*/ 2147483646 w 282"/>
                <a:gd name="T7" fmla="*/ 2147483646 h 344"/>
                <a:gd name="T8" fmla="*/ 2147483646 w 282"/>
                <a:gd name="T9" fmla="*/ 2147483646 h 344"/>
                <a:gd name="T10" fmla="*/ 2147483646 w 282"/>
                <a:gd name="T11" fmla="*/ 2147483646 h 344"/>
                <a:gd name="T12" fmla="*/ 2147483646 w 282"/>
                <a:gd name="T13" fmla="*/ 2147483646 h 344"/>
                <a:gd name="T14" fmla="*/ 2147483646 w 282"/>
                <a:gd name="T15" fmla="*/ 2147483646 h 344"/>
                <a:gd name="T16" fmla="*/ 2147483646 w 282"/>
                <a:gd name="T17" fmla="*/ 2147483646 h 344"/>
                <a:gd name="T18" fmla="*/ 2147483646 w 282"/>
                <a:gd name="T19" fmla="*/ 2147483646 h 344"/>
                <a:gd name="T20" fmla="*/ 2147483646 w 282"/>
                <a:gd name="T21" fmla="*/ 2147483646 h 344"/>
                <a:gd name="T22" fmla="*/ 2147483646 w 282"/>
                <a:gd name="T23" fmla="*/ 2147483646 h 344"/>
                <a:gd name="T24" fmla="*/ 2147483646 w 282"/>
                <a:gd name="T25" fmla="*/ 2147483646 h 344"/>
                <a:gd name="T26" fmla="*/ 2147483646 w 282"/>
                <a:gd name="T27" fmla="*/ 2147483646 h 344"/>
                <a:gd name="T28" fmla="*/ 2147483646 w 282"/>
                <a:gd name="T29" fmla="*/ 2147483646 h 344"/>
                <a:gd name="T30" fmla="*/ 2147483646 w 282"/>
                <a:gd name="T31" fmla="*/ 2147483646 h 344"/>
                <a:gd name="T32" fmla="*/ 2147483646 w 282"/>
                <a:gd name="T33" fmla="*/ 2147483646 h 344"/>
                <a:gd name="T34" fmla="*/ 0 w 282"/>
                <a:gd name="T35" fmla="*/ 2147483646 h 344"/>
                <a:gd name="T36" fmla="*/ 2147483646 w 282"/>
                <a:gd name="T37" fmla="*/ 2147483646 h 344"/>
                <a:gd name="T38" fmla="*/ 2147483646 w 282"/>
                <a:gd name="T39" fmla="*/ 2147483646 h 344"/>
                <a:gd name="T40" fmla="*/ 2147483646 w 282"/>
                <a:gd name="T41" fmla="*/ 2147483646 h 344"/>
                <a:gd name="T42" fmla="*/ 2147483646 w 282"/>
                <a:gd name="T43" fmla="*/ 2147483646 h 344"/>
                <a:gd name="T44" fmla="*/ 2147483646 w 282"/>
                <a:gd name="T45" fmla="*/ 2147483646 h 344"/>
                <a:gd name="T46" fmla="*/ 2147483646 w 282"/>
                <a:gd name="T47" fmla="*/ 2147483646 h 344"/>
                <a:gd name="T48" fmla="*/ 2147483646 w 282"/>
                <a:gd name="T49" fmla="*/ 2147483646 h 344"/>
                <a:gd name="T50" fmla="*/ 2147483646 w 282"/>
                <a:gd name="T51" fmla="*/ 2147483646 h 344"/>
                <a:gd name="T52" fmla="*/ 2147483646 w 282"/>
                <a:gd name="T53" fmla="*/ 2147483646 h 344"/>
                <a:gd name="T54" fmla="*/ 2147483646 w 282"/>
                <a:gd name="T55" fmla="*/ 2147483646 h 344"/>
                <a:gd name="T56" fmla="*/ 2147483646 w 282"/>
                <a:gd name="T57" fmla="*/ 2147483646 h 344"/>
                <a:gd name="T58" fmla="*/ 2147483646 w 282"/>
                <a:gd name="T59" fmla="*/ 2147483646 h 344"/>
                <a:gd name="T60" fmla="*/ 2147483646 w 282"/>
                <a:gd name="T61" fmla="*/ 2147483646 h 344"/>
                <a:gd name="T62" fmla="*/ 2147483646 w 282"/>
                <a:gd name="T63" fmla="*/ 2147483646 h 344"/>
                <a:gd name="T64" fmla="*/ 2147483646 w 282"/>
                <a:gd name="T65" fmla="*/ 2147483646 h 344"/>
                <a:gd name="T66" fmla="*/ 2147483646 w 282"/>
                <a:gd name="T67" fmla="*/ 2147483646 h 344"/>
                <a:gd name="T68" fmla="*/ 2147483646 w 282"/>
                <a:gd name="T69" fmla="*/ 2147483646 h 344"/>
                <a:gd name="T70" fmla="*/ 2147483646 w 282"/>
                <a:gd name="T71" fmla="*/ 2147483646 h 344"/>
                <a:gd name="T72" fmla="*/ 2147483646 w 282"/>
                <a:gd name="T73" fmla="*/ 2147483646 h 344"/>
                <a:gd name="T74" fmla="*/ 2147483646 w 282"/>
                <a:gd name="T75" fmla="*/ 2147483646 h 344"/>
                <a:gd name="T76" fmla="*/ 2147483646 w 282"/>
                <a:gd name="T77" fmla="*/ 2147483646 h 344"/>
                <a:gd name="T78" fmla="*/ 2147483646 w 282"/>
                <a:gd name="T79" fmla="*/ 2147483646 h 344"/>
                <a:gd name="T80" fmla="*/ 2147483646 w 282"/>
                <a:gd name="T81" fmla="*/ 2147483646 h 344"/>
                <a:gd name="T82" fmla="*/ 2147483646 w 282"/>
                <a:gd name="T83" fmla="*/ 2147483646 h 344"/>
                <a:gd name="T84" fmla="*/ 2147483646 w 282"/>
                <a:gd name="T85" fmla="*/ 2147483646 h 344"/>
                <a:gd name="T86" fmla="*/ 2147483646 w 282"/>
                <a:gd name="T87" fmla="*/ 2147483646 h 344"/>
                <a:gd name="T88" fmla="*/ 2147483646 w 282"/>
                <a:gd name="T89" fmla="*/ 2147483646 h 344"/>
                <a:gd name="T90" fmla="*/ 2147483646 w 282"/>
                <a:gd name="T91" fmla="*/ 2147483646 h 344"/>
                <a:gd name="T92" fmla="*/ 2147483646 w 282"/>
                <a:gd name="T93" fmla="*/ 2147483646 h 344"/>
                <a:gd name="T94" fmla="*/ 2147483646 w 282"/>
                <a:gd name="T95" fmla="*/ 2147483646 h 344"/>
                <a:gd name="T96" fmla="*/ 2147483646 w 282"/>
                <a:gd name="T97" fmla="*/ 2147483646 h 344"/>
                <a:gd name="T98" fmla="*/ 2147483646 w 282"/>
                <a:gd name="T99" fmla="*/ 2147483646 h 344"/>
                <a:gd name="T100" fmla="*/ 2147483646 w 282"/>
                <a:gd name="T101" fmla="*/ 2147483646 h 344"/>
                <a:gd name="T102" fmla="*/ 2147483646 w 282"/>
                <a:gd name="T103" fmla="*/ 0 h 344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282" h="344">
                  <a:moveTo>
                    <a:pt x="146" y="14"/>
                  </a:moveTo>
                  <a:lnTo>
                    <a:pt x="146" y="14"/>
                  </a:lnTo>
                  <a:lnTo>
                    <a:pt x="132" y="24"/>
                  </a:lnTo>
                  <a:lnTo>
                    <a:pt x="120" y="38"/>
                  </a:lnTo>
                  <a:lnTo>
                    <a:pt x="118" y="38"/>
                  </a:lnTo>
                  <a:lnTo>
                    <a:pt x="118" y="40"/>
                  </a:lnTo>
                  <a:lnTo>
                    <a:pt x="102" y="40"/>
                  </a:lnTo>
                  <a:lnTo>
                    <a:pt x="92" y="34"/>
                  </a:lnTo>
                  <a:lnTo>
                    <a:pt x="84" y="38"/>
                  </a:lnTo>
                  <a:lnTo>
                    <a:pt x="78" y="42"/>
                  </a:lnTo>
                  <a:lnTo>
                    <a:pt x="74" y="50"/>
                  </a:lnTo>
                  <a:lnTo>
                    <a:pt x="70" y="60"/>
                  </a:lnTo>
                  <a:lnTo>
                    <a:pt x="70" y="74"/>
                  </a:lnTo>
                  <a:lnTo>
                    <a:pt x="80" y="66"/>
                  </a:lnTo>
                  <a:lnTo>
                    <a:pt x="74" y="92"/>
                  </a:lnTo>
                  <a:lnTo>
                    <a:pt x="74" y="94"/>
                  </a:lnTo>
                  <a:lnTo>
                    <a:pt x="46" y="116"/>
                  </a:lnTo>
                  <a:lnTo>
                    <a:pt x="42" y="124"/>
                  </a:lnTo>
                  <a:lnTo>
                    <a:pt x="42" y="128"/>
                  </a:lnTo>
                  <a:lnTo>
                    <a:pt x="48" y="134"/>
                  </a:lnTo>
                  <a:lnTo>
                    <a:pt x="54" y="140"/>
                  </a:lnTo>
                  <a:lnTo>
                    <a:pt x="56" y="142"/>
                  </a:lnTo>
                  <a:lnTo>
                    <a:pt x="56" y="146"/>
                  </a:lnTo>
                  <a:lnTo>
                    <a:pt x="56" y="148"/>
                  </a:lnTo>
                  <a:lnTo>
                    <a:pt x="54" y="152"/>
                  </a:lnTo>
                  <a:lnTo>
                    <a:pt x="36" y="166"/>
                  </a:lnTo>
                  <a:lnTo>
                    <a:pt x="38" y="174"/>
                  </a:lnTo>
                  <a:lnTo>
                    <a:pt x="36" y="184"/>
                  </a:lnTo>
                  <a:lnTo>
                    <a:pt x="36" y="186"/>
                  </a:lnTo>
                  <a:lnTo>
                    <a:pt x="30" y="190"/>
                  </a:lnTo>
                  <a:lnTo>
                    <a:pt x="28" y="194"/>
                  </a:lnTo>
                  <a:lnTo>
                    <a:pt x="24" y="200"/>
                  </a:lnTo>
                  <a:lnTo>
                    <a:pt x="14" y="208"/>
                  </a:lnTo>
                  <a:lnTo>
                    <a:pt x="14" y="210"/>
                  </a:lnTo>
                  <a:lnTo>
                    <a:pt x="16" y="216"/>
                  </a:lnTo>
                  <a:lnTo>
                    <a:pt x="14" y="226"/>
                  </a:lnTo>
                  <a:lnTo>
                    <a:pt x="16" y="236"/>
                  </a:lnTo>
                  <a:lnTo>
                    <a:pt x="16" y="238"/>
                  </a:lnTo>
                  <a:lnTo>
                    <a:pt x="14" y="242"/>
                  </a:lnTo>
                  <a:lnTo>
                    <a:pt x="6" y="250"/>
                  </a:lnTo>
                  <a:lnTo>
                    <a:pt x="4" y="250"/>
                  </a:lnTo>
                  <a:lnTo>
                    <a:pt x="0" y="252"/>
                  </a:lnTo>
                  <a:lnTo>
                    <a:pt x="0" y="254"/>
                  </a:lnTo>
                  <a:lnTo>
                    <a:pt x="6" y="272"/>
                  </a:lnTo>
                  <a:lnTo>
                    <a:pt x="28" y="272"/>
                  </a:lnTo>
                  <a:lnTo>
                    <a:pt x="50" y="272"/>
                  </a:lnTo>
                  <a:lnTo>
                    <a:pt x="52" y="272"/>
                  </a:lnTo>
                  <a:lnTo>
                    <a:pt x="52" y="274"/>
                  </a:lnTo>
                  <a:lnTo>
                    <a:pt x="70" y="290"/>
                  </a:lnTo>
                  <a:lnTo>
                    <a:pt x="70" y="292"/>
                  </a:lnTo>
                  <a:lnTo>
                    <a:pt x="82" y="322"/>
                  </a:lnTo>
                  <a:lnTo>
                    <a:pt x="102" y="342"/>
                  </a:lnTo>
                  <a:lnTo>
                    <a:pt x="112" y="344"/>
                  </a:lnTo>
                  <a:lnTo>
                    <a:pt x="112" y="320"/>
                  </a:lnTo>
                  <a:lnTo>
                    <a:pt x="132" y="340"/>
                  </a:lnTo>
                  <a:lnTo>
                    <a:pt x="136" y="336"/>
                  </a:lnTo>
                  <a:lnTo>
                    <a:pt x="150" y="306"/>
                  </a:lnTo>
                  <a:lnTo>
                    <a:pt x="152" y="290"/>
                  </a:lnTo>
                  <a:lnTo>
                    <a:pt x="154" y="290"/>
                  </a:lnTo>
                  <a:lnTo>
                    <a:pt x="156" y="290"/>
                  </a:lnTo>
                  <a:lnTo>
                    <a:pt x="172" y="292"/>
                  </a:lnTo>
                  <a:lnTo>
                    <a:pt x="170" y="280"/>
                  </a:lnTo>
                  <a:lnTo>
                    <a:pt x="170" y="278"/>
                  </a:lnTo>
                  <a:lnTo>
                    <a:pt x="170" y="276"/>
                  </a:lnTo>
                  <a:lnTo>
                    <a:pt x="174" y="276"/>
                  </a:lnTo>
                  <a:lnTo>
                    <a:pt x="194" y="276"/>
                  </a:lnTo>
                  <a:lnTo>
                    <a:pt x="200" y="270"/>
                  </a:lnTo>
                  <a:lnTo>
                    <a:pt x="204" y="262"/>
                  </a:lnTo>
                  <a:lnTo>
                    <a:pt x="208" y="256"/>
                  </a:lnTo>
                  <a:lnTo>
                    <a:pt x="208" y="250"/>
                  </a:lnTo>
                  <a:lnTo>
                    <a:pt x="206" y="222"/>
                  </a:lnTo>
                  <a:lnTo>
                    <a:pt x="222" y="226"/>
                  </a:lnTo>
                  <a:lnTo>
                    <a:pt x="228" y="218"/>
                  </a:lnTo>
                  <a:lnTo>
                    <a:pt x="220" y="210"/>
                  </a:lnTo>
                  <a:lnTo>
                    <a:pt x="218" y="208"/>
                  </a:lnTo>
                  <a:lnTo>
                    <a:pt x="234" y="192"/>
                  </a:lnTo>
                  <a:lnTo>
                    <a:pt x="234" y="194"/>
                  </a:lnTo>
                  <a:lnTo>
                    <a:pt x="236" y="194"/>
                  </a:lnTo>
                  <a:lnTo>
                    <a:pt x="246" y="198"/>
                  </a:lnTo>
                  <a:lnTo>
                    <a:pt x="246" y="196"/>
                  </a:lnTo>
                  <a:lnTo>
                    <a:pt x="238" y="182"/>
                  </a:lnTo>
                  <a:lnTo>
                    <a:pt x="242" y="180"/>
                  </a:lnTo>
                  <a:lnTo>
                    <a:pt x="246" y="178"/>
                  </a:lnTo>
                  <a:lnTo>
                    <a:pt x="244" y="172"/>
                  </a:lnTo>
                  <a:lnTo>
                    <a:pt x="236" y="156"/>
                  </a:lnTo>
                  <a:lnTo>
                    <a:pt x="238" y="156"/>
                  </a:lnTo>
                  <a:lnTo>
                    <a:pt x="238" y="154"/>
                  </a:lnTo>
                  <a:lnTo>
                    <a:pt x="260" y="142"/>
                  </a:lnTo>
                  <a:lnTo>
                    <a:pt x="262" y="134"/>
                  </a:lnTo>
                  <a:lnTo>
                    <a:pt x="240" y="120"/>
                  </a:lnTo>
                  <a:lnTo>
                    <a:pt x="236" y="116"/>
                  </a:lnTo>
                  <a:lnTo>
                    <a:pt x="234" y="112"/>
                  </a:lnTo>
                  <a:lnTo>
                    <a:pt x="236" y="108"/>
                  </a:lnTo>
                  <a:lnTo>
                    <a:pt x="242" y="108"/>
                  </a:lnTo>
                  <a:lnTo>
                    <a:pt x="266" y="112"/>
                  </a:lnTo>
                  <a:lnTo>
                    <a:pt x="266" y="98"/>
                  </a:lnTo>
                  <a:lnTo>
                    <a:pt x="266" y="96"/>
                  </a:lnTo>
                  <a:lnTo>
                    <a:pt x="278" y="84"/>
                  </a:lnTo>
                  <a:lnTo>
                    <a:pt x="282" y="74"/>
                  </a:lnTo>
                  <a:lnTo>
                    <a:pt x="276" y="72"/>
                  </a:lnTo>
                  <a:lnTo>
                    <a:pt x="270" y="66"/>
                  </a:lnTo>
                  <a:lnTo>
                    <a:pt x="270" y="64"/>
                  </a:lnTo>
                  <a:lnTo>
                    <a:pt x="270" y="60"/>
                  </a:lnTo>
                  <a:lnTo>
                    <a:pt x="270" y="58"/>
                  </a:lnTo>
                  <a:lnTo>
                    <a:pt x="268" y="58"/>
                  </a:lnTo>
                  <a:lnTo>
                    <a:pt x="266" y="58"/>
                  </a:lnTo>
                  <a:lnTo>
                    <a:pt x="262" y="62"/>
                  </a:lnTo>
                  <a:lnTo>
                    <a:pt x="256" y="64"/>
                  </a:lnTo>
                  <a:lnTo>
                    <a:pt x="250" y="62"/>
                  </a:lnTo>
                  <a:lnTo>
                    <a:pt x="244" y="62"/>
                  </a:lnTo>
                  <a:lnTo>
                    <a:pt x="234" y="54"/>
                  </a:lnTo>
                  <a:lnTo>
                    <a:pt x="226" y="42"/>
                  </a:lnTo>
                  <a:lnTo>
                    <a:pt x="226" y="44"/>
                  </a:lnTo>
                  <a:lnTo>
                    <a:pt x="222" y="50"/>
                  </a:lnTo>
                  <a:lnTo>
                    <a:pt x="216" y="58"/>
                  </a:lnTo>
                  <a:lnTo>
                    <a:pt x="208" y="60"/>
                  </a:lnTo>
                  <a:lnTo>
                    <a:pt x="200" y="62"/>
                  </a:lnTo>
                  <a:lnTo>
                    <a:pt x="194" y="62"/>
                  </a:lnTo>
                  <a:lnTo>
                    <a:pt x="186" y="60"/>
                  </a:lnTo>
                  <a:lnTo>
                    <a:pt x="182" y="58"/>
                  </a:lnTo>
                  <a:lnTo>
                    <a:pt x="178" y="54"/>
                  </a:lnTo>
                  <a:lnTo>
                    <a:pt x="174" y="46"/>
                  </a:lnTo>
                  <a:lnTo>
                    <a:pt x="170" y="30"/>
                  </a:lnTo>
                  <a:lnTo>
                    <a:pt x="166" y="12"/>
                  </a:lnTo>
                  <a:lnTo>
                    <a:pt x="164" y="6"/>
                  </a:lnTo>
                  <a:lnTo>
                    <a:pt x="160" y="2"/>
                  </a:lnTo>
                  <a:lnTo>
                    <a:pt x="154" y="0"/>
                  </a:lnTo>
                  <a:lnTo>
                    <a:pt x="146" y="0"/>
                  </a:lnTo>
                  <a:lnTo>
                    <a:pt x="148" y="14"/>
                  </a:lnTo>
                  <a:lnTo>
                    <a:pt x="146" y="14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3">
                <a:solidFill>
                  <a:srgbClr val="FFFFFF"/>
                </a:solidFill>
              </a:endParaRPr>
            </a:p>
          </p:txBody>
        </p:sp>
        <p:sp>
          <p:nvSpPr>
            <p:cNvPr id="234" name="浙江"/>
            <p:cNvSpPr>
              <a:spLocks/>
            </p:cNvSpPr>
            <p:nvPr/>
          </p:nvSpPr>
          <p:spPr bwMode="auto">
            <a:xfrm>
              <a:off x="7880890" y="4154999"/>
              <a:ext cx="553951" cy="641628"/>
            </a:xfrm>
            <a:custGeom>
              <a:avLst/>
              <a:gdLst>
                <a:gd name="T0" fmla="*/ 2147483646 w 242"/>
                <a:gd name="T1" fmla="*/ 2147483646 h 280"/>
                <a:gd name="T2" fmla="*/ 2147483646 w 242"/>
                <a:gd name="T3" fmla="*/ 2147483646 h 280"/>
                <a:gd name="T4" fmla="*/ 2147483646 w 242"/>
                <a:gd name="T5" fmla="*/ 2147483646 h 280"/>
                <a:gd name="T6" fmla="*/ 2147483646 w 242"/>
                <a:gd name="T7" fmla="*/ 2147483646 h 280"/>
                <a:gd name="T8" fmla="*/ 2147483646 w 242"/>
                <a:gd name="T9" fmla="*/ 2147483646 h 280"/>
                <a:gd name="T10" fmla="*/ 2147483646 w 242"/>
                <a:gd name="T11" fmla="*/ 2147483646 h 280"/>
                <a:gd name="T12" fmla="*/ 2147483646 w 242"/>
                <a:gd name="T13" fmla="*/ 2147483646 h 280"/>
                <a:gd name="T14" fmla="*/ 2147483646 w 242"/>
                <a:gd name="T15" fmla="*/ 2147483646 h 280"/>
                <a:gd name="T16" fmla="*/ 2147483646 w 242"/>
                <a:gd name="T17" fmla="*/ 2147483646 h 280"/>
                <a:gd name="T18" fmla="*/ 0 w 242"/>
                <a:gd name="T19" fmla="*/ 2147483646 h 280"/>
                <a:gd name="T20" fmla="*/ 2147483646 w 242"/>
                <a:gd name="T21" fmla="*/ 2147483646 h 280"/>
                <a:gd name="T22" fmla="*/ 2147483646 w 242"/>
                <a:gd name="T23" fmla="*/ 2147483646 h 280"/>
                <a:gd name="T24" fmla="*/ 2147483646 w 242"/>
                <a:gd name="T25" fmla="*/ 2147483646 h 280"/>
                <a:gd name="T26" fmla="*/ 2147483646 w 242"/>
                <a:gd name="T27" fmla="*/ 2147483646 h 280"/>
                <a:gd name="T28" fmla="*/ 2147483646 w 242"/>
                <a:gd name="T29" fmla="*/ 2147483646 h 280"/>
                <a:gd name="T30" fmla="*/ 2147483646 w 242"/>
                <a:gd name="T31" fmla="*/ 2147483646 h 280"/>
                <a:gd name="T32" fmla="*/ 2147483646 w 242"/>
                <a:gd name="T33" fmla="*/ 2147483646 h 280"/>
                <a:gd name="T34" fmla="*/ 2147483646 w 242"/>
                <a:gd name="T35" fmla="*/ 2147483646 h 280"/>
                <a:gd name="T36" fmla="*/ 2147483646 w 242"/>
                <a:gd name="T37" fmla="*/ 2147483646 h 280"/>
                <a:gd name="T38" fmla="*/ 2147483646 w 242"/>
                <a:gd name="T39" fmla="*/ 2147483646 h 280"/>
                <a:gd name="T40" fmla="*/ 2147483646 w 242"/>
                <a:gd name="T41" fmla="*/ 2147483646 h 280"/>
                <a:gd name="T42" fmla="*/ 2147483646 w 242"/>
                <a:gd name="T43" fmla="*/ 2147483646 h 280"/>
                <a:gd name="T44" fmla="*/ 2147483646 w 242"/>
                <a:gd name="T45" fmla="*/ 2147483646 h 280"/>
                <a:gd name="T46" fmla="*/ 2147483646 w 242"/>
                <a:gd name="T47" fmla="*/ 2147483646 h 280"/>
                <a:gd name="T48" fmla="*/ 2147483646 w 242"/>
                <a:gd name="T49" fmla="*/ 2147483646 h 280"/>
                <a:gd name="T50" fmla="*/ 2147483646 w 242"/>
                <a:gd name="T51" fmla="*/ 2147483646 h 280"/>
                <a:gd name="T52" fmla="*/ 2147483646 w 242"/>
                <a:gd name="T53" fmla="*/ 2147483646 h 280"/>
                <a:gd name="T54" fmla="*/ 2147483646 w 242"/>
                <a:gd name="T55" fmla="*/ 2147483646 h 280"/>
                <a:gd name="T56" fmla="*/ 2147483646 w 242"/>
                <a:gd name="T57" fmla="*/ 2147483646 h 280"/>
                <a:gd name="T58" fmla="*/ 2147483646 w 242"/>
                <a:gd name="T59" fmla="*/ 2147483646 h 280"/>
                <a:gd name="T60" fmla="*/ 2147483646 w 242"/>
                <a:gd name="T61" fmla="*/ 2147483646 h 280"/>
                <a:gd name="T62" fmla="*/ 2147483646 w 242"/>
                <a:gd name="T63" fmla="*/ 2147483646 h 280"/>
                <a:gd name="T64" fmla="*/ 2147483646 w 242"/>
                <a:gd name="T65" fmla="*/ 2147483646 h 280"/>
                <a:gd name="T66" fmla="*/ 2147483646 w 242"/>
                <a:gd name="T67" fmla="*/ 2147483646 h 280"/>
                <a:gd name="T68" fmla="*/ 2147483646 w 242"/>
                <a:gd name="T69" fmla="*/ 2147483646 h 280"/>
                <a:gd name="T70" fmla="*/ 2147483646 w 242"/>
                <a:gd name="T71" fmla="*/ 2147483646 h 280"/>
                <a:gd name="T72" fmla="*/ 2147483646 w 242"/>
                <a:gd name="T73" fmla="*/ 2147483646 h 280"/>
                <a:gd name="T74" fmla="*/ 2147483646 w 242"/>
                <a:gd name="T75" fmla="*/ 2147483646 h 280"/>
                <a:gd name="T76" fmla="*/ 2147483646 w 242"/>
                <a:gd name="T77" fmla="*/ 2147483646 h 280"/>
                <a:gd name="T78" fmla="*/ 2147483646 w 242"/>
                <a:gd name="T79" fmla="*/ 2147483646 h 280"/>
                <a:gd name="T80" fmla="*/ 2147483646 w 242"/>
                <a:gd name="T81" fmla="*/ 2147483646 h 280"/>
                <a:gd name="T82" fmla="*/ 2147483646 w 242"/>
                <a:gd name="T83" fmla="*/ 2147483646 h 280"/>
                <a:gd name="T84" fmla="*/ 2147483646 w 242"/>
                <a:gd name="T85" fmla="*/ 2147483646 h 280"/>
                <a:gd name="T86" fmla="*/ 2147483646 w 242"/>
                <a:gd name="T87" fmla="*/ 2147483646 h 280"/>
                <a:gd name="T88" fmla="*/ 2147483646 w 242"/>
                <a:gd name="T89" fmla="*/ 2147483646 h 280"/>
                <a:gd name="T90" fmla="*/ 2147483646 w 242"/>
                <a:gd name="T91" fmla="*/ 2147483646 h 280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242" h="280">
                  <a:moveTo>
                    <a:pt x="148" y="4"/>
                  </a:moveTo>
                  <a:lnTo>
                    <a:pt x="148" y="4"/>
                  </a:lnTo>
                  <a:lnTo>
                    <a:pt x="136" y="8"/>
                  </a:lnTo>
                  <a:lnTo>
                    <a:pt x="126" y="12"/>
                  </a:lnTo>
                  <a:lnTo>
                    <a:pt x="116" y="10"/>
                  </a:lnTo>
                  <a:lnTo>
                    <a:pt x="102" y="6"/>
                  </a:lnTo>
                  <a:lnTo>
                    <a:pt x="84" y="4"/>
                  </a:lnTo>
                  <a:lnTo>
                    <a:pt x="78" y="6"/>
                  </a:lnTo>
                  <a:lnTo>
                    <a:pt x="74" y="12"/>
                  </a:lnTo>
                  <a:lnTo>
                    <a:pt x="62" y="28"/>
                  </a:lnTo>
                  <a:lnTo>
                    <a:pt x="74" y="52"/>
                  </a:lnTo>
                  <a:lnTo>
                    <a:pt x="54" y="64"/>
                  </a:lnTo>
                  <a:lnTo>
                    <a:pt x="38" y="60"/>
                  </a:lnTo>
                  <a:lnTo>
                    <a:pt x="44" y="74"/>
                  </a:lnTo>
                  <a:lnTo>
                    <a:pt x="44" y="78"/>
                  </a:lnTo>
                  <a:lnTo>
                    <a:pt x="44" y="82"/>
                  </a:lnTo>
                  <a:lnTo>
                    <a:pt x="42" y="88"/>
                  </a:lnTo>
                  <a:lnTo>
                    <a:pt x="36" y="100"/>
                  </a:lnTo>
                  <a:lnTo>
                    <a:pt x="32" y="106"/>
                  </a:lnTo>
                  <a:lnTo>
                    <a:pt x="4" y="132"/>
                  </a:lnTo>
                  <a:lnTo>
                    <a:pt x="10" y="136"/>
                  </a:lnTo>
                  <a:lnTo>
                    <a:pt x="6" y="140"/>
                  </a:lnTo>
                  <a:lnTo>
                    <a:pt x="2" y="144"/>
                  </a:lnTo>
                  <a:lnTo>
                    <a:pt x="0" y="148"/>
                  </a:lnTo>
                  <a:lnTo>
                    <a:pt x="0" y="152"/>
                  </a:lnTo>
                  <a:lnTo>
                    <a:pt x="0" y="156"/>
                  </a:lnTo>
                  <a:lnTo>
                    <a:pt x="20" y="186"/>
                  </a:lnTo>
                  <a:lnTo>
                    <a:pt x="30" y="202"/>
                  </a:lnTo>
                  <a:lnTo>
                    <a:pt x="30" y="204"/>
                  </a:lnTo>
                  <a:lnTo>
                    <a:pt x="30" y="206"/>
                  </a:lnTo>
                  <a:lnTo>
                    <a:pt x="30" y="208"/>
                  </a:lnTo>
                  <a:lnTo>
                    <a:pt x="28" y="210"/>
                  </a:lnTo>
                  <a:lnTo>
                    <a:pt x="34" y="210"/>
                  </a:lnTo>
                  <a:lnTo>
                    <a:pt x="40" y="214"/>
                  </a:lnTo>
                  <a:lnTo>
                    <a:pt x="44" y="218"/>
                  </a:lnTo>
                  <a:lnTo>
                    <a:pt x="48" y="224"/>
                  </a:lnTo>
                  <a:lnTo>
                    <a:pt x="50" y="234"/>
                  </a:lnTo>
                  <a:lnTo>
                    <a:pt x="52" y="246"/>
                  </a:lnTo>
                  <a:lnTo>
                    <a:pt x="56" y="262"/>
                  </a:lnTo>
                  <a:lnTo>
                    <a:pt x="58" y="266"/>
                  </a:lnTo>
                  <a:lnTo>
                    <a:pt x="64" y="270"/>
                  </a:lnTo>
                  <a:lnTo>
                    <a:pt x="68" y="272"/>
                  </a:lnTo>
                  <a:lnTo>
                    <a:pt x="74" y="272"/>
                  </a:lnTo>
                  <a:lnTo>
                    <a:pt x="80" y="270"/>
                  </a:lnTo>
                  <a:lnTo>
                    <a:pt x="84" y="268"/>
                  </a:lnTo>
                  <a:lnTo>
                    <a:pt x="90" y="264"/>
                  </a:lnTo>
                  <a:lnTo>
                    <a:pt x="90" y="260"/>
                  </a:lnTo>
                  <a:lnTo>
                    <a:pt x="90" y="258"/>
                  </a:lnTo>
                  <a:lnTo>
                    <a:pt x="104" y="248"/>
                  </a:lnTo>
                  <a:lnTo>
                    <a:pt x="104" y="250"/>
                  </a:lnTo>
                  <a:lnTo>
                    <a:pt x="116" y="268"/>
                  </a:lnTo>
                  <a:lnTo>
                    <a:pt x="122" y="270"/>
                  </a:lnTo>
                  <a:lnTo>
                    <a:pt x="130" y="272"/>
                  </a:lnTo>
                  <a:lnTo>
                    <a:pt x="134" y="272"/>
                  </a:lnTo>
                  <a:lnTo>
                    <a:pt x="130" y="262"/>
                  </a:lnTo>
                  <a:lnTo>
                    <a:pt x="146" y="268"/>
                  </a:lnTo>
                  <a:lnTo>
                    <a:pt x="150" y="268"/>
                  </a:lnTo>
                  <a:lnTo>
                    <a:pt x="152" y="270"/>
                  </a:lnTo>
                  <a:lnTo>
                    <a:pt x="166" y="280"/>
                  </a:lnTo>
                  <a:lnTo>
                    <a:pt x="170" y="274"/>
                  </a:lnTo>
                  <a:lnTo>
                    <a:pt x="168" y="248"/>
                  </a:lnTo>
                  <a:lnTo>
                    <a:pt x="170" y="246"/>
                  </a:lnTo>
                  <a:lnTo>
                    <a:pt x="180" y="234"/>
                  </a:lnTo>
                  <a:lnTo>
                    <a:pt x="180" y="232"/>
                  </a:lnTo>
                  <a:lnTo>
                    <a:pt x="176" y="226"/>
                  </a:lnTo>
                  <a:lnTo>
                    <a:pt x="172" y="224"/>
                  </a:lnTo>
                  <a:lnTo>
                    <a:pt x="174" y="222"/>
                  </a:lnTo>
                  <a:lnTo>
                    <a:pt x="176" y="220"/>
                  </a:lnTo>
                  <a:lnTo>
                    <a:pt x="178" y="220"/>
                  </a:lnTo>
                  <a:lnTo>
                    <a:pt x="198" y="186"/>
                  </a:lnTo>
                  <a:lnTo>
                    <a:pt x="200" y="188"/>
                  </a:lnTo>
                  <a:lnTo>
                    <a:pt x="204" y="188"/>
                  </a:lnTo>
                  <a:lnTo>
                    <a:pt x="204" y="190"/>
                  </a:lnTo>
                  <a:lnTo>
                    <a:pt x="204" y="204"/>
                  </a:lnTo>
                  <a:lnTo>
                    <a:pt x="228" y="184"/>
                  </a:lnTo>
                  <a:lnTo>
                    <a:pt x="226" y="172"/>
                  </a:lnTo>
                  <a:lnTo>
                    <a:pt x="222" y="172"/>
                  </a:lnTo>
                  <a:lnTo>
                    <a:pt x="214" y="174"/>
                  </a:lnTo>
                  <a:lnTo>
                    <a:pt x="228" y="136"/>
                  </a:lnTo>
                  <a:lnTo>
                    <a:pt x="216" y="136"/>
                  </a:lnTo>
                  <a:lnTo>
                    <a:pt x="214" y="136"/>
                  </a:lnTo>
                  <a:lnTo>
                    <a:pt x="214" y="134"/>
                  </a:lnTo>
                  <a:lnTo>
                    <a:pt x="210" y="128"/>
                  </a:lnTo>
                  <a:lnTo>
                    <a:pt x="208" y="122"/>
                  </a:lnTo>
                  <a:lnTo>
                    <a:pt x="210" y="116"/>
                  </a:lnTo>
                  <a:lnTo>
                    <a:pt x="230" y="116"/>
                  </a:lnTo>
                  <a:lnTo>
                    <a:pt x="242" y="116"/>
                  </a:lnTo>
                  <a:lnTo>
                    <a:pt x="240" y="106"/>
                  </a:lnTo>
                  <a:lnTo>
                    <a:pt x="232" y="92"/>
                  </a:lnTo>
                  <a:lnTo>
                    <a:pt x="216" y="86"/>
                  </a:lnTo>
                  <a:lnTo>
                    <a:pt x="232" y="70"/>
                  </a:lnTo>
                  <a:lnTo>
                    <a:pt x="232" y="66"/>
                  </a:lnTo>
                  <a:lnTo>
                    <a:pt x="224" y="68"/>
                  </a:lnTo>
                  <a:lnTo>
                    <a:pt x="220" y="68"/>
                  </a:lnTo>
                  <a:lnTo>
                    <a:pt x="220" y="66"/>
                  </a:lnTo>
                  <a:lnTo>
                    <a:pt x="220" y="64"/>
                  </a:lnTo>
                  <a:lnTo>
                    <a:pt x="218" y="58"/>
                  </a:lnTo>
                  <a:lnTo>
                    <a:pt x="214" y="54"/>
                  </a:lnTo>
                  <a:lnTo>
                    <a:pt x="210" y="50"/>
                  </a:lnTo>
                  <a:lnTo>
                    <a:pt x="204" y="48"/>
                  </a:lnTo>
                  <a:lnTo>
                    <a:pt x="172" y="48"/>
                  </a:lnTo>
                  <a:lnTo>
                    <a:pt x="160" y="64"/>
                  </a:lnTo>
                  <a:lnTo>
                    <a:pt x="156" y="64"/>
                  </a:lnTo>
                  <a:lnTo>
                    <a:pt x="104" y="48"/>
                  </a:lnTo>
                  <a:lnTo>
                    <a:pt x="154" y="36"/>
                  </a:lnTo>
                  <a:lnTo>
                    <a:pt x="158" y="34"/>
                  </a:lnTo>
                  <a:lnTo>
                    <a:pt x="162" y="30"/>
                  </a:lnTo>
                  <a:lnTo>
                    <a:pt x="178" y="12"/>
                  </a:lnTo>
                  <a:lnTo>
                    <a:pt x="162" y="0"/>
                  </a:lnTo>
                  <a:lnTo>
                    <a:pt x="148" y="4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3">
                <a:solidFill>
                  <a:srgbClr val="FFFFFF"/>
                </a:solidFill>
              </a:endParaRPr>
            </a:p>
          </p:txBody>
        </p:sp>
        <p:sp>
          <p:nvSpPr>
            <p:cNvPr id="235" name="安徽"/>
            <p:cNvSpPr>
              <a:spLocks/>
            </p:cNvSpPr>
            <p:nvPr/>
          </p:nvSpPr>
          <p:spPr bwMode="auto">
            <a:xfrm>
              <a:off x="7338896" y="3599054"/>
              <a:ext cx="701406" cy="858824"/>
            </a:xfrm>
            <a:custGeom>
              <a:avLst/>
              <a:gdLst>
                <a:gd name="T0" fmla="*/ 2147483646 w 306"/>
                <a:gd name="T1" fmla="*/ 2147483646 h 374"/>
                <a:gd name="T2" fmla="*/ 2147483646 w 306"/>
                <a:gd name="T3" fmla="*/ 2147483646 h 374"/>
                <a:gd name="T4" fmla="*/ 2147483646 w 306"/>
                <a:gd name="T5" fmla="*/ 2147483646 h 374"/>
                <a:gd name="T6" fmla="*/ 2147483646 w 306"/>
                <a:gd name="T7" fmla="*/ 2147483646 h 374"/>
                <a:gd name="T8" fmla="*/ 2147483646 w 306"/>
                <a:gd name="T9" fmla="*/ 2147483646 h 374"/>
                <a:gd name="T10" fmla="*/ 2147483646 w 306"/>
                <a:gd name="T11" fmla="*/ 2147483646 h 374"/>
                <a:gd name="T12" fmla="*/ 2147483646 w 306"/>
                <a:gd name="T13" fmla="*/ 2147483646 h 374"/>
                <a:gd name="T14" fmla="*/ 2147483646 w 306"/>
                <a:gd name="T15" fmla="*/ 2147483646 h 374"/>
                <a:gd name="T16" fmla="*/ 2147483646 w 306"/>
                <a:gd name="T17" fmla="*/ 2147483646 h 374"/>
                <a:gd name="T18" fmla="*/ 2147483646 w 306"/>
                <a:gd name="T19" fmla="*/ 2147483646 h 374"/>
                <a:gd name="T20" fmla="*/ 2147483646 w 306"/>
                <a:gd name="T21" fmla="*/ 2147483646 h 374"/>
                <a:gd name="T22" fmla="*/ 2147483646 w 306"/>
                <a:gd name="T23" fmla="*/ 2147483646 h 374"/>
                <a:gd name="T24" fmla="*/ 2147483646 w 306"/>
                <a:gd name="T25" fmla="*/ 2147483646 h 374"/>
                <a:gd name="T26" fmla="*/ 2147483646 w 306"/>
                <a:gd name="T27" fmla="*/ 2147483646 h 374"/>
                <a:gd name="T28" fmla="*/ 2147483646 w 306"/>
                <a:gd name="T29" fmla="*/ 2147483646 h 374"/>
                <a:gd name="T30" fmla="*/ 2147483646 w 306"/>
                <a:gd name="T31" fmla="*/ 2147483646 h 374"/>
                <a:gd name="T32" fmla="*/ 2147483646 w 306"/>
                <a:gd name="T33" fmla="*/ 2147483646 h 374"/>
                <a:gd name="T34" fmla="*/ 2147483646 w 306"/>
                <a:gd name="T35" fmla="*/ 2147483646 h 374"/>
                <a:gd name="T36" fmla="*/ 2147483646 w 306"/>
                <a:gd name="T37" fmla="*/ 2147483646 h 374"/>
                <a:gd name="T38" fmla="*/ 2147483646 w 306"/>
                <a:gd name="T39" fmla="*/ 2147483646 h 374"/>
                <a:gd name="T40" fmla="*/ 2147483646 w 306"/>
                <a:gd name="T41" fmla="*/ 2147483646 h 374"/>
                <a:gd name="T42" fmla="*/ 2147483646 w 306"/>
                <a:gd name="T43" fmla="*/ 2147483646 h 374"/>
                <a:gd name="T44" fmla="*/ 2147483646 w 306"/>
                <a:gd name="T45" fmla="*/ 2147483646 h 374"/>
                <a:gd name="T46" fmla="*/ 2147483646 w 306"/>
                <a:gd name="T47" fmla="*/ 2147483646 h 374"/>
                <a:gd name="T48" fmla="*/ 2147483646 w 306"/>
                <a:gd name="T49" fmla="*/ 2147483646 h 374"/>
                <a:gd name="T50" fmla="*/ 2147483646 w 306"/>
                <a:gd name="T51" fmla="*/ 2147483646 h 374"/>
                <a:gd name="T52" fmla="*/ 2147483646 w 306"/>
                <a:gd name="T53" fmla="*/ 2147483646 h 374"/>
                <a:gd name="T54" fmla="*/ 2147483646 w 306"/>
                <a:gd name="T55" fmla="*/ 2147483646 h 374"/>
                <a:gd name="T56" fmla="*/ 2147483646 w 306"/>
                <a:gd name="T57" fmla="*/ 2147483646 h 374"/>
                <a:gd name="T58" fmla="*/ 2147483646 w 306"/>
                <a:gd name="T59" fmla="*/ 2147483646 h 374"/>
                <a:gd name="T60" fmla="*/ 2147483646 w 306"/>
                <a:gd name="T61" fmla="*/ 2147483646 h 374"/>
                <a:gd name="T62" fmla="*/ 2147483646 w 306"/>
                <a:gd name="T63" fmla="*/ 2147483646 h 374"/>
                <a:gd name="T64" fmla="*/ 2147483646 w 306"/>
                <a:gd name="T65" fmla="*/ 2147483646 h 374"/>
                <a:gd name="T66" fmla="*/ 2147483646 w 306"/>
                <a:gd name="T67" fmla="*/ 2147483646 h 374"/>
                <a:gd name="T68" fmla="*/ 2147483646 w 306"/>
                <a:gd name="T69" fmla="*/ 2147483646 h 374"/>
                <a:gd name="T70" fmla="*/ 2147483646 w 306"/>
                <a:gd name="T71" fmla="*/ 2147483646 h 374"/>
                <a:gd name="T72" fmla="*/ 2147483646 w 306"/>
                <a:gd name="T73" fmla="*/ 2147483646 h 374"/>
                <a:gd name="T74" fmla="*/ 2147483646 w 306"/>
                <a:gd name="T75" fmla="*/ 2147483646 h 374"/>
                <a:gd name="T76" fmla="*/ 2147483646 w 306"/>
                <a:gd name="T77" fmla="*/ 2147483646 h 374"/>
                <a:gd name="T78" fmla="*/ 2147483646 w 306"/>
                <a:gd name="T79" fmla="*/ 2147483646 h 374"/>
                <a:gd name="T80" fmla="*/ 2147483646 w 306"/>
                <a:gd name="T81" fmla="*/ 2147483646 h 374"/>
                <a:gd name="T82" fmla="*/ 2147483646 w 306"/>
                <a:gd name="T83" fmla="*/ 2147483646 h 374"/>
                <a:gd name="T84" fmla="*/ 2147483646 w 306"/>
                <a:gd name="T85" fmla="*/ 2147483646 h 374"/>
                <a:gd name="T86" fmla="*/ 2147483646 w 306"/>
                <a:gd name="T87" fmla="*/ 2147483646 h 374"/>
                <a:gd name="T88" fmla="*/ 2147483646 w 306"/>
                <a:gd name="T89" fmla="*/ 2147483646 h 374"/>
                <a:gd name="T90" fmla="*/ 2147483646 w 306"/>
                <a:gd name="T91" fmla="*/ 2147483646 h 374"/>
                <a:gd name="T92" fmla="*/ 2147483646 w 306"/>
                <a:gd name="T93" fmla="*/ 2147483646 h 374"/>
                <a:gd name="T94" fmla="*/ 2147483646 w 306"/>
                <a:gd name="T95" fmla="*/ 2147483646 h 374"/>
                <a:gd name="T96" fmla="*/ 2147483646 w 306"/>
                <a:gd name="T97" fmla="*/ 2147483646 h 374"/>
                <a:gd name="T98" fmla="*/ 2147483646 w 306"/>
                <a:gd name="T99" fmla="*/ 2147483646 h 374"/>
                <a:gd name="T100" fmla="*/ 2147483646 w 306"/>
                <a:gd name="T101" fmla="*/ 2147483646 h 374"/>
                <a:gd name="T102" fmla="*/ 2147483646 w 306"/>
                <a:gd name="T103" fmla="*/ 2147483646 h 374"/>
                <a:gd name="T104" fmla="*/ 2147483646 w 306"/>
                <a:gd name="T105" fmla="*/ 2147483646 h 374"/>
                <a:gd name="T106" fmla="*/ 2147483646 w 306"/>
                <a:gd name="T107" fmla="*/ 2147483646 h 374"/>
                <a:gd name="T108" fmla="*/ 2147483646 w 306"/>
                <a:gd name="T109" fmla="*/ 2147483646 h 374"/>
                <a:gd name="T110" fmla="*/ 2147483646 w 306"/>
                <a:gd name="T111" fmla="*/ 2147483646 h 374"/>
                <a:gd name="T112" fmla="*/ 2147483646 w 306"/>
                <a:gd name="T113" fmla="*/ 2147483646 h 374"/>
                <a:gd name="T114" fmla="*/ 2147483646 w 306"/>
                <a:gd name="T115" fmla="*/ 2147483646 h 374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306" h="374">
                  <a:moveTo>
                    <a:pt x="192" y="106"/>
                  </a:moveTo>
                  <a:lnTo>
                    <a:pt x="192" y="106"/>
                  </a:lnTo>
                  <a:lnTo>
                    <a:pt x="186" y="86"/>
                  </a:lnTo>
                  <a:lnTo>
                    <a:pt x="180" y="70"/>
                  </a:lnTo>
                  <a:lnTo>
                    <a:pt x="174" y="60"/>
                  </a:lnTo>
                  <a:lnTo>
                    <a:pt x="170" y="56"/>
                  </a:lnTo>
                  <a:lnTo>
                    <a:pt x="142" y="46"/>
                  </a:lnTo>
                  <a:lnTo>
                    <a:pt x="122" y="40"/>
                  </a:lnTo>
                  <a:lnTo>
                    <a:pt x="110" y="34"/>
                  </a:lnTo>
                  <a:lnTo>
                    <a:pt x="104" y="30"/>
                  </a:lnTo>
                  <a:lnTo>
                    <a:pt x="96" y="22"/>
                  </a:lnTo>
                  <a:lnTo>
                    <a:pt x="80" y="0"/>
                  </a:lnTo>
                  <a:lnTo>
                    <a:pt x="74" y="0"/>
                  </a:lnTo>
                  <a:lnTo>
                    <a:pt x="76" y="2"/>
                  </a:lnTo>
                  <a:lnTo>
                    <a:pt x="82" y="14"/>
                  </a:lnTo>
                  <a:lnTo>
                    <a:pt x="96" y="34"/>
                  </a:lnTo>
                  <a:lnTo>
                    <a:pt x="98" y="36"/>
                  </a:lnTo>
                  <a:lnTo>
                    <a:pt x="98" y="38"/>
                  </a:lnTo>
                  <a:lnTo>
                    <a:pt x="86" y="60"/>
                  </a:lnTo>
                  <a:lnTo>
                    <a:pt x="78" y="70"/>
                  </a:lnTo>
                  <a:lnTo>
                    <a:pt x="74" y="72"/>
                  </a:lnTo>
                  <a:lnTo>
                    <a:pt x="72" y="72"/>
                  </a:lnTo>
                  <a:lnTo>
                    <a:pt x="64" y="66"/>
                  </a:lnTo>
                  <a:lnTo>
                    <a:pt x="52" y="50"/>
                  </a:lnTo>
                  <a:lnTo>
                    <a:pt x="38" y="46"/>
                  </a:lnTo>
                  <a:lnTo>
                    <a:pt x="40" y="54"/>
                  </a:lnTo>
                  <a:lnTo>
                    <a:pt x="46" y="70"/>
                  </a:lnTo>
                  <a:lnTo>
                    <a:pt x="46" y="72"/>
                  </a:lnTo>
                  <a:lnTo>
                    <a:pt x="46" y="74"/>
                  </a:lnTo>
                  <a:lnTo>
                    <a:pt x="44" y="82"/>
                  </a:lnTo>
                  <a:lnTo>
                    <a:pt x="28" y="88"/>
                  </a:lnTo>
                  <a:lnTo>
                    <a:pt x="24" y="90"/>
                  </a:lnTo>
                  <a:lnTo>
                    <a:pt x="22" y="94"/>
                  </a:lnTo>
                  <a:lnTo>
                    <a:pt x="22" y="102"/>
                  </a:lnTo>
                  <a:lnTo>
                    <a:pt x="24" y="116"/>
                  </a:lnTo>
                  <a:lnTo>
                    <a:pt x="20" y="124"/>
                  </a:lnTo>
                  <a:lnTo>
                    <a:pt x="18" y="126"/>
                  </a:lnTo>
                  <a:lnTo>
                    <a:pt x="16" y="126"/>
                  </a:lnTo>
                  <a:lnTo>
                    <a:pt x="0" y="122"/>
                  </a:lnTo>
                  <a:lnTo>
                    <a:pt x="2" y="126"/>
                  </a:lnTo>
                  <a:lnTo>
                    <a:pt x="8" y="130"/>
                  </a:lnTo>
                  <a:lnTo>
                    <a:pt x="18" y="144"/>
                  </a:lnTo>
                  <a:lnTo>
                    <a:pt x="28" y="160"/>
                  </a:lnTo>
                  <a:lnTo>
                    <a:pt x="28" y="162"/>
                  </a:lnTo>
                  <a:lnTo>
                    <a:pt x="36" y="162"/>
                  </a:lnTo>
                  <a:lnTo>
                    <a:pt x="42" y="160"/>
                  </a:lnTo>
                  <a:lnTo>
                    <a:pt x="48" y="162"/>
                  </a:lnTo>
                  <a:lnTo>
                    <a:pt x="54" y="164"/>
                  </a:lnTo>
                  <a:lnTo>
                    <a:pt x="60" y="166"/>
                  </a:lnTo>
                  <a:lnTo>
                    <a:pt x="70" y="178"/>
                  </a:lnTo>
                  <a:lnTo>
                    <a:pt x="68" y="200"/>
                  </a:lnTo>
                  <a:lnTo>
                    <a:pt x="72" y="204"/>
                  </a:lnTo>
                  <a:lnTo>
                    <a:pt x="72" y="210"/>
                  </a:lnTo>
                  <a:lnTo>
                    <a:pt x="68" y="214"/>
                  </a:lnTo>
                  <a:lnTo>
                    <a:pt x="60" y="218"/>
                  </a:lnTo>
                  <a:lnTo>
                    <a:pt x="56" y="218"/>
                  </a:lnTo>
                  <a:lnTo>
                    <a:pt x="54" y="220"/>
                  </a:lnTo>
                  <a:lnTo>
                    <a:pt x="52" y="224"/>
                  </a:lnTo>
                  <a:lnTo>
                    <a:pt x="50" y="230"/>
                  </a:lnTo>
                  <a:lnTo>
                    <a:pt x="44" y="244"/>
                  </a:lnTo>
                  <a:lnTo>
                    <a:pt x="52" y="254"/>
                  </a:lnTo>
                  <a:lnTo>
                    <a:pt x="74" y="258"/>
                  </a:lnTo>
                  <a:lnTo>
                    <a:pt x="76" y="258"/>
                  </a:lnTo>
                  <a:lnTo>
                    <a:pt x="86" y="268"/>
                  </a:lnTo>
                  <a:lnTo>
                    <a:pt x="72" y="288"/>
                  </a:lnTo>
                  <a:lnTo>
                    <a:pt x="102" y="352"/>
                  </a:lnTo>
                  <a:lnTo>
                    <a:pt x="104" y="354"/>
                  </a:lnTo>
                  <a:lnTo>
                    <a:pt x="98" y="358"/>
                  </a:lnTo>
                  <a:lnTo>
                    <a:pt x="100" y="364"/>
                  </a:lnTo>
                  <a:lnTo>
                    <a:pt x="156" y="330"/>
                  </a:lnTo>
                  <a:lnTo>
                    <a:pt x="146" y="346"/>
                  </a:lnTo>
                  <a:lnTo>
                    <a:pt x="138" y="362"/>
                  </a:lnTo>
                  <a:lnTo>
                    <a:pt x="134" y="374"/>
                  </a:lnTo>
                  <a:lnTo>
                    <a:pt x="140" y="372"/>
                  </a:lnTo>
                  <a:lnTo>
                    <a:pt x="146" y="366"/>
                  </a:lnTo>
                  <a:lnTo>
                    <a:pt x="152" y="360"/>
                  </a:lnTo>
                  <a:lnTo>
                    <a:pt x="156" y="350"/>
                  </a:lnTo>
                  <a:lnTo>
                    <a:pt x="158" y="350"/>
                  </a:lnTo>
                  <a:lnTo>
                    <a:pt x="172" y="342"/>
                  </a:lnTo>
                  <a:lnTo>
                    <a:pt x="174" y="340"/>
                  </a:lnTo>
                  <a:lnTo>
                    <a:pt x="196" y="358"/>
                  </a:lnTo>
                  <a:lnTo>
                    <a:pt x="220" y="360"/>
                  </a:lnTo>
                  <a:lnTo>
                    <a:pt x="232" y="368"/>
                  </a:lnTo>
                  <a:lnTo>
                    <a:pt x="260" y="342"/>
                  </a:lnTo>
                  <a:lnTo>
                    <a:pt x="264" y="336"/>
                  </a:lnTo>
                  <a:lnTo>
                    <a:pt x="268" y="326"/>
                  </a:lnTo>
                  <a:lnTo>
                    <a:pt x="272" y="320"/>
                  </a:lnTo>
                  <a:lnTo>
                    <a:pt x="270" y="312"/>
                  </a:lnTo>
                  <a:lnTo>
                    <a:pt x="260" y="296"/>
                  </a:lnTo>
                  <a:lnTo>
                    <a:pt x="254" y="286"/>
                  </a:lnTo>
                  <a:lnTo>
                    <a:pt x="288" y="298"/>
                  </a:lnTo>
                  <a:lnTo>
                    <a:pt x="300" y="292"/>
                  </a:lnTo>
                  <a:lnTo>
                    <a:pt x="288" y="270"/>
                  </a:lnTo>
                  <a:lnTo>
                    <a:pt x="288" y="268"/>
                  </a:lnTo>
                  <a:lnTo>
                    <a:pt x="306" y="246"/>
                  </a:lnTo>
                  <a:lnTo>
                    <a:pt x="298" y="234"/>
                  </a:lnTo>
                  <a:lnTo>
                    <a:pt x="290" y="226"/>
                  </a:lnTo>
                  <a:lnTo>
                    <a:pt x="284" y="222"/>
                  </a:lnTo>
                  <a:lnTo>
                    <a:pt x="282" y="222"/>
                  </a:lnTo>
                  <a:lnTo>
                    <a:pt x="272" y="232"/>
                  </a:lnTo>
                  <a:lnTo>
                    <a:pt x="272" y="230"/>
                  </a:lnTo>
                  <a:lnTo>
                    <a:pt x="270" y="230"/>
                  </a:lnTo>
                  <a:lnTo>
                    <a:pt x="256" y="226"/>
                  </a:lnTo>
                  <a:lnTo>
                    <a:pt x="252" y="214"/>
                  </a:lnTo>
                  <a:lnTo>
                    <a:pt x="244" y="210"/>
                  </a:lnTo>
                  <a:lnTo>
                    <a:pt x="236" y="204"/>
                  </a:lnTo>
                  <a:lnTo>
                    <a:pt x="226" y="198"/>
                  </a:lnTo>
                  <a:lnTo>
                    <a:pt x="218" y="192"/>
                  </a:lnTo>
                  <a:lnTo>
                    <a:pt x="216" y="190"/>
                  </a:lnTo>
                  <a:lnTo>
                    <a:pt x="216" y="186"/>
                  </a:lnTo>
                  <a:lnTo>
                    <a:pt x="214" y="184"/>
                  </a:lnTo>
                  <a:lnTo>
                    <a:pt x="216" y="180"/>
                  </a:lnTo>
                  <a:lnTo>
                    <a:pt x="220" y="170"/>
                  </a:lnTo>
                  <a:lnTo>
                    <a:pt x="230" y="152"/>
                  </a:lnTo>
                  <a:lnTo>
                    <a:pt x="232" y="144"/>
                  </a:lnTo>
                  <a:lnTo>
                    <a:pt x="234" y="138"/>
                  </a:lnTo>
                  <a:lnTo>
                    <a:pt x="234" y="128"/>
                  </a:lnTo>
                  <a:lnTo>
                    <a:pt x="240" y="128"/>
                  </a:lnTo>
                  <a:lnTo>
                    <a:pt x="258" y="130"/>
                  </a:lnTo>
                  <a:lnTo>
                    <a:pt x="260" y="122"/>
                  </a:lnTo>
                  <a:lnTo>
                    <a:pt x="264" y="106"/>
                  </a:lnTo>
                  <a:lnTo>
                    <a:pt x="260" y="104"/>
                  </a:lnTo>
                  <a:lnTo>
                    <a:pt x="242" y="116"/>
                  </a:lnTo>
                  <a:lnTo>
                    <a:pt x="230" y="122"/>
                  </a:lnTo>
                  <a:lnTo>
                    <a:pt x="222" y="122"/>
                  </a:lnTo>
                  <a:lnTo>
                    <a:pt x="214" y="120"/>
                  </a:lnTo>
                  <a:lnTo>
                    <a:pt x="204" y="114"/>
                  </a:lnTo>
                  <a:lnTo>
                    <a:pt x="194" y="108"/>
                  </a:lnTo>
                  <a:lnTo>
                    <a:pt x="194" y="106"/>
                  </a:lnTo>
                  <a:lnTo>
                    <a:pt x="192" y="106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3">
                <a:solidFill>
                  <a:srgbClr val="FFFFFF"/>
                </a:solidFill>
              </a:endParaRPr>
            </a:p>
          </p:txBody>
        </p:sp>
        <p:sp>
          <p:nvSpPr>
            <p:cNvPr id="236" name="天津"/>
            <p:cNvSpPr>
              <a:spLocks/>
            </p:cNvSpPr>
            <p:nvPr/>
          </p:nvSpPr>
          <p:spPr bwMode="auto">
            <a:xfrm>
              <a:off x="7476385" y="2608718"/>
              <a:ext cx="183322" cy="265018"/>
            </a:xfrm>
            <a:custGeom>
              <a:avLst/>
              <a:gdLst>
                <a:gd name="T0" fmla="*/ 2147483646 w 80"/>
                <a:gd name="T1" fmla="*/ 2147483646 h 116"/>
                <a:gd name="T2" fmla="*/ 2147483646 w 80"/>
                <a:gd name="T3" fmla="*/ 0 h 116"/>
                <a:gd name="T4" fmla="*/ 2147483646 w 80"/>
                <a:gd name="T5" fmla="*/ 0 h 116"/>
                <a:gd name="T6" fmla="*/ 2147483646 w 80"/>
                <a:gd name="T7" fmla="*/ 2147483646 h 116"/>
                <a:gd name="T8" fmla="*/ 2147483646 w 80"/>
                <a:gd name="T9" fmla="*/ 2147483646 h 116"/>
                <a:gd name="T10" fmla="*/ 2147483646 w 80"/>
                <a:gd name="T11" fmla="*/ 2147483646 h 116"/>
                <a:gd name="T12" fmla="*/ 2147483646 w 80"/>
                <a:gd name="T13" fmla="*/ 2147483646 h 116"/>
                <a:gd name="T14" fmla="*/ 2147483646 w 80"/>
                <a:gd name="T15" fmla="*/ 2147483646 h 116"/>
                <a:gd name="T16" fmla="*/ 2147483646 w 80"/>
                <a:gd name="T17" fmla="*/ 2147483646 h 116"/>
                <a:gd name="T18" fmla="*/ 2147483646 w 80"/>
                <a:gd name="T19" fmla="*/ 2147483646 h 116"/>
                <a:gd name="T20" fmla="*/ 2147483646 w 80"/>
                <a:gd name="T21" fmla="*/ 2147483646 h 116"/>
                <a:gd name="T22" fmla="*/ 2147483646 w 80"/>
                <a:gd name="T23" fmla="*/ 2147483646 h 116"/>
                <a:gd name="T24" fmla="*/ 2147483646 w 80"/>
                <a:gd name="T25" fmla="*/ 2147483646 h 116"/>
                <a:gd name="T26" fmla="*/ 2147483646 w 80"/>
                <a:gd name="T27" fmla="*/ 2147483646 h 116"/>
                <a:gd name="T28" fmla="*/ 2147483646 w 80"/>
                <a:gd name="T29" fmla="*/ 2147483646 h 116"/>
                <a:gd name="T30" fmla="*/ 2147483646 w 80"/>
                <a:gd name="T31" fmla="*/ 2147483646 h 116"/>
                <a:gd name="T32" fmla="*/ 2147483646 w 80"/>
                <a:gd name="T33" fmla="*/ 2147483646 h 116"/>
                <a:gd name="T34" fmla="*/ 0 w 80"/>
                <a:gd name="T35" fmla="*/ 2147483646 h 116"/>
                <a:gd name="T36" fmla="*/ 0 w 80"/>
                <a:gd name="T37" fmla="*/ 2147483646 h 116"/>
                <a:gd name="T38" fmla="*/ 0 w 80"/>
                <a:gd name="T39" fmla="*/ 2147483646 h 116"/>
                <a:gd name="T40" fmla="*/ 0 w 80"/>
                <a:gd name="T41" fmla="*/ 2147483646 h 116"/>
                <a:gd name="T42" fmla="*/ 2147483646 w 80"/>
                <a:gd name="T43" fmla="*/ 2147483646 h 116"/>
                <a:gd name="T44" fmla="*/ 2147483646 w 80"/>
                <a:gd name="T45" fmla="*/ 2147483646 h 116"/>
                <a:gd name="T46" fmla="*/ 2147483646 w 80"/>
                <a:gd name="T47" fmla="*/ 2147483646 h 116"/>
                <a:gd name="T48" fmla="*/ 2147483646 w 80"/>
                <a:gd name="T49" fmla="*/ 2147483646 h 116"/>
                <a:gd name="T50" fmla="*/ 2147483646 w 80"/>
                <a:gd name="T51" fmla="*/ 2147483646 h 116"/>
                <a:gd name="T52" fmla="*/ 2147483646 w 80"/>
                <a:gd name="T53" fmla="*/ 2147483646 h 116"/>
                <a:gd name="T54" fmla="*/ 2147483646 w 80"/>
                <a:gd name="T55" fmla="*/ 2147483646 h 116"/>
                <a:gd name="T56" fmla="*/ 2147483646 w 80"/>
                <a:gd name="T57" fmla="*/ 2147483646 h 116"/>
                <a:gd name="T58" fmla="*/ 2147483646 w 80"/>
                <a:gd name="T59" fmla="*/ 2147483646 h 116"/>
                <a:gd name="T60" fmla="*/ 2147483646 w 80"/>
                <a:gd name="T61" fmla="*/ 2147483646 h 116"/>
                <a:gd name="T62" fmla="*/ 2147483646 w 80"/>
                <a:gd name="T63" fmla="*/ 2147483646 h 116"/>
                <a:gd name="T64" fmla="*/ 2147483646 w 80"/>
                <a:gd name="T65" fmla="*/ 2147483646 h 116"/>
                <a:gd name="T66" fmla="*/ 2147483646 w 80"/>
                <a:gd name="T67" fmla="*/ 2147483646 h 116"/>
                <a:gd name="T68" fmla="*/ 2147483646 w 80"/>
                <a:gd name="T69" fmla="*/ 2147483646 h 116"/>
                <a:gd name="T70" fmla="*/ 2147483646 w 80"/>
                <a:gd name="T71" fmla="*/ 2147483646 h 116"/>
                <a:gd name="T72" fmla="*/ 2147483646 w 80"/>
                <a:gd name="T73" fmla="*/ 2147483646 h 116"/>
                <a:gd name="T74" fmla="*/ 2147483646 w 80"/>
                <a:gd name="T75" fmla="*/ 2147483646 h 116"/>
                <a:gd name="T76" fmla="*/ 2147483646 w 80"/>
                <a:gd name="T77" fmla="*/ 2147483646 h 116"/>
                <a:gd name="T78" fmla="*/ 2147483646 w 80"/>
                <a:gd name="T79" fmla="*/ 2147483646 h 116"/>
                <a:gd name="T80" fmla="*/ 2147483646 w 80"/>
                <a:gd name="T81" fmla="*/ 2147483646 h 116"/>
                <a:gd name="T82" fmla="*/ 2147483646 w 80"/>
                <a:gd name="T83" fmla="*/ 2147483646 h 116"/>
                <a:gd name="T84" fmla="*/ 2147483646 w 80"/>
                <a:gd name="T85" fmla="*/ 2147483646 h 116"/>
                <a:gd name="T86" fmla="*/ 2147483646 w 80"/>
                <a:gd name="T87" fmla="*/ 2147483646 h 116"/>
                <a:gd name="T88" fmla="*/ 2147483646 w 80"/>
                <a:gd name="T89" fmla="*/ 2147483646 h 116"/>
                <a:gd name="T90" fmla="*/ 2147483646 w 80"/>
                <a:gd name="T91" fmla="*/ 2147483646 h 116"/>
                <a:gd name="T92" fmla="*/ 2147483646 w 80"/>
                <a:gd name="T93" fmla="*/ 2147483646 h 116"/>
                <a:gd name="T94" fmla="*/ 2147483646 w 80"/>
                <a:gd name="T95" fmla="*/ 2147483646 h 11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80" h="116">
                  <a:moveTo>
                    <a:pt x="46" y="2"/>
                  </a:moveTo>
                  <a:lnTo>
                    <a:pt x="44" y="0"/>
                  </a:lnTo>
                  <a:lnTo>
                    <a:pt x="40" y="2"/>
                  </a:lnTo>
                  <a:lnTo>
                    <a:pt x="38" y="4"/>
                  </a:lnTo>
                  <a:lnTo>
                    <a:pt x="32" y="14"/>
                  </a:lnTo>
                  <a:lnTo>
                    <a:pt x="28" y="12"/>
                  </a:lnTo>
                  <a:lnTo>
                    <a:pt x="28" y="14"/>
                  </a:lnTo>
                  <a:lnTo>
                    <a:pt x="22" y="20"/>
                  </a:lnTo>
                  <a:lnTo>
                    <a:pt x="18" y="22"/>
                  </a:lnTo>
                  <a:lnTo>
                    <a:pt x="10" y="26"/>
                  </a:lnTo>
                  <a:lnTo>
                    <a:pt x="8" y="32"/>
                  </a:lnTo>
                  <a:lnTo>
                    <a:pt x="8" y="44"/>
                  </a:lnTo>
                  <a:lnTo>
                    <a:pt x="6" y="48"/>
                  </a:lnTo>
                  <a:lnTo>
                    <a:pt x="4" y="50"/>
                  </a:lnTo>
                  <a:lnTo>
                    <a:pt x="0" y="60"/>
                  </a:lnTo>
                  <a:lnTo>
                    <a:pt x="0" y="66"/>
                  </a:lnTo>
                  <a:lnTo>
                    <a:pt x="0" y="78"/>
                  </a:lnTo>
                  <a:lnTo>
                    <a:pt x="4" y="102"/>
                  </a:lnTo>
                  <a:lnTo>
                    <a:pt x="8" y="106"/>
                  </a:lnTo>
                  <a:lnTo>
                    <a:pt x="18" y="112"/>
                  </a:lnTo>
                  <a:lnTo>
                    <a:pt x="36" y="116"/>
                  </a:lnTo>
                  <a:lnTo>
                    <a:pt x="44" y="114"/>
                  </a:lnTo>
                  <a:lnTo>
                    <a:pt x="54" y="110"/>
                  </a:lnTo>
                  <a:lnTo>
                    <a:pt x="50" y="100"/>
                  </a:lnTo>
                  <a:lnTo>
                    <a:pt x="50" y="98"/>
                  </a:lnTo>
                  <a:lnTo>
                    <a:pt x="52" y="90"/>
                  </a:lnTo>
                  <a:lnTo>
                    <a:pt x="60" y="74"/>
                  </a:lnTo>
                  <a:lnTo>
                    <a:pt x="76" y="74"/>
                  </a:lnTo>
                  <a:lnTo>
                    <a:pt x="80" y="74"/>
                  </a:lnTo>
                  <a:lnTo>
                    <a:pt x="74" y="64"/>
                  </a:lnTo>
                  <a:lnTo>
                    <a:pt x="64" y="48"/>
                  </a:lnTo>
                  <a:lnTo>
                    <a:pt x="58" y="40"/>
                  </a:lnTo>
                  <a:lnTo>
                    <a:pt x="54" y="30"/>
                  </a:lnTo>
                  <a:lnTo>
                    <a:pt x="52" y="18"/>
                  </a:lnTo>
                  <a:lnTo>
                    <a:pt x="48" y="8"/>
                  </a:lnTo>
                  <a:lnTo>
                    <a:pt x="46" y="2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3">
                <a:solidFill>
                  <a:srgbClr val="FFFFFF"/>
                </a:solidFill>
              </a:endParaRPr>
            </a:p>
          </p:txBody>
        </p:sp>
        <p:sp>
          <p:nvSpPr>
            <p:cNvPr id="237" name="北京"/>
            <p:cNvSpPr>
              <a:spLocks/>
            </p:cNvSpPr>
            <p:nvPr/>
          </p:nvSpPr>
          <p:spPr bwMode="auto">
            <a:xfrm>
              <a:off x="7293063" y="2489160"/>
              <a:ext cx="243102" cy="261033"/>
            </a:xfrm>
            <a:custGeom>
              <a:avLst/>
              <a:gdLst>
                <a:gd name="T0" fmla="*/ 2147483646 w 106"/>
                <a:gd name="T1" fmla="*/ 2147483646 h 114"/>
                <a:gd name="T2" fmla="*/ 2147483646 w 106"/>
                <a:gd name="T3" fmla="*/ 2147483646 h 114"/>
                <a:gd name="T4" fmla="*/ 2147483646 w 106"/>
                <a:gd name="T5" fmla="*/ 2147483646 h 114"/>
                <a:gd name="T6" fmla="*/ 2147483646 w 106"/>
                <a:gd name="T7" fmla="*/ 2147483646 h 114"/>
                <a:gd name="T8" fmla="*/ 2147483646 w 106"/>
                <a:gd name="T9" fmla="*/ 2147483646 h 114"/>
                <a:gd name="T10" fmla="*/ 2147483646 w 106"/>
                <a:gd name="T11" fmla="*/ 2147483646 h 114"/>
                <a:gd name="T12" fmla="*/ 2147483646 w 106"/>
                <a:gd name="T13" fmla="*/ 2147483646 h 114"/>
                <a:gd name="T14" fmla="*/ 2147483646 w 106"/>
                <a:gd name="T15" fmla="*/ 2147483646 h 114"/>
                <a:gd name="T16" fmla="*/ 2147483646 w 106"/>
                <a:gd name="T17" fmla="*/ 2147483646 h 114"/>
                <a:gd name="T18" fmla="*/ 0 w 106"/>
                <a:gd name="T19" fmla="*/ 2147483646 h 114"/>
                <a:gd name="T20" fmla="*/ 2147483646 w 106"/>
                <a:gd name="T21" fmla="*/ 2147483646 h 114"/>
                <a:gd name="T22" fmla="*/ 2147483646 w 106"/>
                <a:gd name="T23" fmla="*/ 2147483646 h 114"/>
                <a:gd name="T24" fmla="*/ 2147483646 w 106"/>
                <a:gd name="T25" fmla="*/ 2147483646 h 114"/>
                <a:gd name="T26" fmla="*/ 2147483646 w 106"/>
                <a:gd name="T27" fmla="*/ 2147483646 h 114"/>
                <a:gd name="T28" fmla="*/ 2147483646 w 106"/>
                <a:gd name="T29" fmla="*/ 2147483646 h 114"/>
                <a:gd name="T30" fmla="*/ 2147483646 w 106"/>
                <a:gd name="T31" fmla="*/ 2147483646 h 114"/>
                <a:gd name="T32" fmla="*/ 2147483646 w 106"/>
                <a:gd name="T33" fmla="*/ 2147483646 h 114"/>
                <a:gd name="T34" fmla="*/ 2147483646 w 106"/>
                <a:gd name="T35" fmla="*/ 2147483646 h 114"/>
                <a:gd name="T36" fmla="*/ 2147483646 w 106"/>
                <a:gd name="T37" fmla="*/ 2147483646 h 114"/>
                <a:gd name="T38" fmla="*/ 2147483646 w 106"/>
                <a:gd name="T39" fmla="*/ 2147483646 h 114"/>
                <a:gd name="T40" fmla="*/ 2147483646 w 106"/>
                <a:gd name="T41" fmla="*/ 2147483646 h 114"/>
                <a:gd name="T42" fmla="*/ 2147483646 w 106"/>
                <a:gd name="T43" fmla="*/ 2147483646 h 114"/>
                <a:gd name="T44" fmla="*/ 2147483646 w 106"/>
                <a:gd name="T45" fmla="*/ 2147483646 h 114"/>
                <a:gd name="T46" fmla="*/ 2147483646 w 106"/>
                <a:gd name="T47" fmla="*/ 2147483646 h 114"/>
                <a:gd name="T48" fmla="*/ 2147483646 w 106"/>
                <a:gd name="T49" fmla="*/ 2147483646 h 114"/>
                <a:gd name="T50" fmla="*/ 2147483646 w 106"/>
                <a:gd name="T51" fmla="*/ 2147483646 h 114"/>
                <a:gd name="T52" fmla="*/ 2147483646 w 106"/>
                <a:gd name="T53" fmla="*/ 2147483646 h 114"/>
                <a:gd name="T54" fmla="*/ 2147483646 w 106"/>
                <a:gd name="T55" fmla="*/ 2147483646 h 114"/>
                <a:gd name="T56" fmla="*/ 2147483646 w 106"/>
                <a:gd name="T57" fmla="*/ 2147483646 h 114"/>
                <a:gd name="T58" fmla="*/ 2147483646 w 106"/>
                <a:gd name="T59" fmla="*/ 2147483646 h 114"/>
                <a:gd name="T60" fmla="*/ 2147483646 w 106"/>
                <a:gd name="T61" fmla="*/ 2147483646 h 114"/>
                <a:gd name="T62" fmla="*/ 2147483646 w 106"/>
                <a:gd name="T63" fmla="*/ 2147483646 h 11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06" h="114">
                  <a:moveTo>
                    <a:pt x="52" y="24"/>
                  </a:moveTo>
                  <a:lnTo>
                    <a:pt x="52" y="26"/>
                  </a:lnTo>
                  <a:lnTo>
                    <a:pt x="48" y="26"/>
                  </a:lnTo>
                  <a:lnTo>
                    <a:pt x="38" y="24"/>
                  </a:lnTo>
                  <a:lnTo>
                    <a:pt x="38" y="28"/>
                  </a:lnTo>
                  <a:lnTo>
                    <a:pt x="38" y="30"/>
                  </a:lnTo>
                  <a:lnTo>
                    <a:pt x="36" y="30"/>
                  </a:lnTo>
                  <a:lnTo>
                    <a:pt x="18" y="38"/>
                  </a:lnTo>
                  <a:lnTo>
                    <a:pt x="18" y="40"/>
                  </a:lnTo>
                  <a:lnTo>
                    <a:pt x="16" y="44"/>
                  </a:lnTo>
                  <a:lnTo>
                    <a:pt x="18" y="48"/>
                  </a:lnTo>
                  <a:lnTo>
                    <a:pt x="24" y="56"/>
                  </a:lnTo>
                  <a:lnTo>
                    <a:pt x="24" y="58"/>
                  </a:lnTo>
                  <a:lnTo>
                    <a:pt x="24" y="60"/>
                  </a:lnTo>
                  <a:lnTo>
                    <a:pt x="14" y="72"/>
                  </a:lnTo>
                  <a:lnTo>
                    <a:pt x="4" y="82"/>
                  </a:lnTo>
                  <a:lnTo>
                    <a:pt x="0" y="86"/>
                  </a:lnTo>
                  <a:lnTo>
                    <a:pt x="0" y="90"/>
                  </a:lnTo>
                  <a:lnTo>
                    <a:pt x="4" y="96"/>
                  </a:lnTo>
                  <a:lnTo>
                    <a:pt x="14" y="100"/>
                  </a:lnTo>
                  <a:lnTo>
                    <a:pt x="20" y="100"/>
                  </a:lnTo>
                  <a:lnTo>
                    <a:pt x="32" y="102"/>
                  </a:lnTo>
                  <a:lnTo>
                    <a:pt x="36" y="102"/>
                  </a:lnTo>
                  <a:lnTo>
                    <a:pt x="40" y="106"/>
                  </a:lnTo>
                  <a:lnTo>
                    <a:pt x="48" y="110"/>
                  </a:lnTo>
                  <a:lnTo>
                    <a:pt x="56" y="114"/>
                  </a:lnTo>
                  <a:lnTo>
                    <a:pt x="62" y="114"/>
                  </a:lnTo>
                  <a:lnTo>
                    <a:pt x="66" y="112"/>
                  </a:lnTo>
                  <a:lnTo>
                    <a:pt x="72" y="106"/>
                  </a:lnTo>
                  <a:lnTo>
                    <a:pt x="78" y="98"/>
                  </a:lnTo>
                  <a:lnTo>
                    <a:pt x="84" y="84"/>
                  </a:lnTo>
                  <a:lnTo>
                    <a:pt x="80" y="66"/>
                  </a:lnTo>
                  <a:lnTo>
                    <a:pt x="86" y="68"/>
                  </a:lnTo>
                  <a:lnTo>
                    <a:pt x="96" y="68"/>
                  </a:lnTo>
                  <a:lnTo>
                    <a:pt x="100" y="66"/>
                  </a:lnTo>
                  <a:lnTo>
                    <a:pt x="102" y="62"/>
                  </a:lnTo>
                  <a:lnTo>
                    <a:pt x="94" y="38"/>
                  </a:lnTo>
                  <a:lnTo>
                    <a:pt x="96" y="30"/>
                  </a:lnTo>
                  <a:lnTo>
                    <a:pt x="102" y="26"/>
                  </a:lnTo>
                  <a:lnTo>
                    <a:pt x="106" y="22"/>
                  </a:lnTo>
                  <a:lnTo>
                    <a:pt x="104" y="18"/>
                  </a:lnTo>
                  <a:lnTo>
                    <a:pt x="86" y="18"/>
                  </a:lnTo>
                  <a:lnTo>
                    <a:pt x="68" y="6"/>
                  </a:lnTo>
                  <a:lnTo>
                    <a:pt x="62" y="2"/>
                  </a:lnTo>
                  <a:lnTo>
                    <a:pt x="58" y="0"/>
                  </a:lnTo>
                  <a:lnTo>
                    <a:pt x="48" y="2"/>
                  </a:lnTo>
                  <a:lnTo>
                    <a:pt x="44" y="2"/>
                  </a:lnTo>
                  <a:lnTo>
                    <a:pt x="44" y="8"/>
                  </a:lnTo>
                  <a:lnTo>
                    <a:pt x="50" y="10"/>
                  </a:lnTo>
                  <a:lnTo>
                    <a:pt x="54" y="16"/>
                  </a:lnTo>
                  <a:lnTo>
                    <a:pt x="54" y="20"/>
                  </a:lnTo>
                  <a:lnTo>
                    <a:pt x="52" y="2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3">
                <a:solidFill>
                  <a:srgbClr val="FFFFFF"/>
                </a:solidFill>
              </a:endParaRPr>
            </a:p>
          </p:txBody>
        </p:sp>
        <p:sp>
          <p:nvSpPr>
            <p:cNvPr id="238" name="辽宁"/>
            <p:cNvSpPr>
              <a:spLocks/>
            </p:cNvSpPr>
            <p:nvPr/>
          </p:nvSpPr>
          <p:spPr bwMode="auto">
            <a:xfrm>
              <a:off x="7705540" y="1971075"/>
              <a:ext cx="862808" cy="820963"/>
            </a:xfrm>
            <a:custGeom>
              <a:avLst/>
              <a:gdLst>
                <a:gd name="T0" fmla="*/ 2147483646 w 376"/>
                <a:gd name="T1" fmla="*/ 2147483646 h 358"/>
                <a:gd name="T2" fmla="*/ 2147483646 w 376"/>
                <a:gd name="T3" fmla="*/ 2147483646 h 358"/>
                <a:gd name="T4" fmla="*/ 2147483646 w 376"/>
                <a:gd name="T5" fmla="*/ 2147483646 h 358"/>
                <a:gd name="T6" fmla="*/ 2147483646 w 376"/>
                <a:gd name="T7" fmla="*/ 2147483646 h 358"/>
                <a:gd name="T8" fmla="*/ 2147483646 w 376"/>
                <a:gd name="T9" fmla="*/ 2147483646 h 358"/>
                <a:gd name="T10" fmla="*/ 2147483646 w 376"/>
                <a:gd name="T11" fmla="*/ 2147483646 h 358"/>
                <a:gd name="T12" fmla="*/ 2147483646 w 376"/>
                <a:gd name="T13" fmla="*/ 2147483646 h 358"/>
                <a:gd name="T14" fmla="*/ 2147483646 w 376"/>
                <a:gd name="T15" fmla="*/ 2147483646 h 358"/>
                <a:gd name="T16" fmla="*/ 2147483646 w 376"/>
                <a:gd name="T17" fmla="*/ 2147483646 h 358"/>
                <a:gd name="T18" fmla="*/ 2147483646 w 376"/>
                <a:gd name="T19" fmla="*/ 2147483646 h 358"/>
                <a:gd name="T20" fmla="*/ 2147483646 w 376"/>
                <a:gd name="T21" fmla="*/ 2147483646 h 358"/>
                <a:gd name="T22" fmla="*/ 2147483646 w 376"/>
                <a:gd name="T23" fmla="*/ 2147483646 h 358"/>
                <a:gd name="T24" fmla="*/ 2147483646 w 376"/>
                <a:gd name="T25" fmla="*/ 2147483646 h 358"/>
                <a:gd name="T26" fmla="*/ 2147483646 w 376"/>
                <a:gd name="T27" fmla="*/ 2147483646 h 358"/>
                <a:gd name="T28" fmla="*/ 2147483646 w 376"/>
                <a:gd name="T29" fmla="*/ 2147483646 h 358"/>
                <a:gd name="T30" fmla="*/ 2147483646 w 376"/>
                <a:gd name="T31" fmla="*/ 2147483646 h 358"/>
                <a:gd name="T32" fmla="*/ 2147483646 w 376"/>
                <a:gd name="T33" fmla="*/ 2147483646 h 358"/>
                <a:gd name="T34" fmla="*/ 2147483646 w 376"/>
                <a:gd name="T35" fmla="*/ 2147483646 h 358"/>
                <a:gd name="T36" fmla="*/ 2147483646 w 376"/>
                <a:gd name="T37" fmla="*/ 2147483646 h 358"/>
                <a:gd name="T38" fmla="*/ 2147483646 w 376"/>
                <a:gd name="T39" fmla="*/ 2147483646 h 358"/>
                <a:gd name="T40" fmla="*/ 2147483646 w 376"/>
                <a:gd name="T41" fmla="*/ 2147483646 h 358"/>
                <a:gd name="T42" fmla="*/ 2147483646 w 376"/>
                <a:gd name="T43" fmla="*/ 2147483646 h 358"/>
                <a:gd name="T44" fmla="*/ 2147483646 w 376"/>
                <a:gd name="T45" fmla="*/ 2147483646 h 358"/>
                <a:gd name="T46" fmla="*/ 2147483646 w 376"/>
                <a:gd name="T47" fmla="*/ 2147483646 h 358"/>
                <a:gd name="T48" fmla="*/ 2147483646 w 376"/>
                <a:gd name="T49" fmla="*/ 2147483646 h 358"/>
                <a:gd name="T50" fmla="*/ 2147483646 w 376"/>
                <a:gd name="T51" fmla="*/ 2147483646 h 358"/>
                <a:gd name="T52" fmla="*/ 2147483646 w 376"/>
                <a:gd name="T53" fmla="*/ 2147483646 h 358"/>
                <a:gd name="T54" fmla="*/ 2147483646 w 376"/>
                <a:gd name="T55" fmla="*/ 2147483646 h 358"/>
                <a:gd name="T56" fmla="*/ 2147483646 w 376"/>
                <a:gd name="T57" fmla="*/ 2147483646 h 358"/>
                <a:gd name="T58" fmla="*/ 2147483646 w 376"/>
                <a:gd name="T59" fmla="*/ 2147483646 h 358"/>
                <a:gd name="T60" fmla="*/ 2147483646 w 376"/>
                <a:gd name="T61" fmla="*/ 2147483646 h 358"/>
                <a:gd name="T62" fmla="*/ 2147483646 w 376"/>
                <a:gd name="T63" fmla="*/ 2147483646 h 358"/>
                <a:gd name="T64" fmla="*/ 2147483646 w 376"/>
                <a:gd name="T65" fmla="*/ 2147483646 h 358"/>
                <a:gd name="T66" fmla="*/ 2147483646 w 376"/>
                <a:gd name="T67" fmla="*/ 2147483646 h 358"/>
                <a:gd name="T68" fmla="*/ 2147483646 w 376"/>
                <a:gd name="T69" fmla="*/ 2147483646 h 358"/>
                <a:gd name="T70" fmla="*/ 2147483646 w 376"/>
                <a:gd name="T71" fmla="*/ 2147483646 h 358"/>
                <a:gd name="T72" fmla="*/ 2147483646 w 376"/>
                <a:gd name="T73" fmla="*/ 2147483646 h 358"/>
                <a:gd name="T74" fmla="*/ 2147483646 w 376"/>
                <a:gd name="T75" fmla="*/ 2147483646 h 358"/>
                <a:gd name="T76" fmla="*/ 2147483646 w 376"/>
                <a:gd name="T77" fmla="*/ 2147483646 h 358"/>
                <a:gd name="T78" fmla="*/ 2147483646 w 376"/>
                <a:gd name="T79" fmla="*/ 2147483646 h 358"/>
                <a:gd name="T80" fmla="*/ 2147483646 w 376"/>
                <a:gd name="T81" fmla="*/ 2147483646 h 358"/>
                <a:gd name="T82" fmla="*/ 2147483646 w 376"/>
                <a:gd name="T83" fmla="*/ 2147483646 h 358"/>
                <a:gd name="T84" fmla="*/ 2147483646 w 376"/>
                <a:gd name="T85" fmla="*/ 2147483646 h 358"/>
                <a:gd name="T86" fmla="*/ 2147483646 w 376"/>
                <a:gd name="T87" fmla="*/ 2147483646 h 358"/>
                <a:gd name="T88" fmla="*/ 2147483646 w 376"/>
                <a:gd name="T89" fmla="*/ 2147483646 h 358"/>
                <a:gd name="T90" fmla="*/ 2147483646 w 376"/>
                <a:gd name="T91" fmla="*/ 2147483646 h 358"/>
                <a:gd name="T92" fmla="*/ 2147483646 w 376"/>
                <a:gd name="T93" fmla="*/ 2147483646 h 358"/>
                <a:gd name="T94" fmla="*/ 2147483646 w 376"/>
                <a:gd name="T95" fmla="*/ 2147483646 h 358"/>
                <a:gd name="T96" fmla="*/ 2147483646 w 376"/>
                <a:gd name="T97" fmla="*/ 2147483646 h 358"/>
                <a:gd name="T98" fmla="*/ 2147483646 w 376"/>
                <a:gd name="T99" fmla="*/ 2147483646 h 358"/>
                <a:gd name="T100" fmla="*/ 2147483646 w 376"/>
                <a:gd name="T101" fmla="*/ 2147483646 h 358"/>
                <a:gd name="T102" fmla="*/ 2147483646 w 376"/>
                <a:gd name="T103" fmla="*/ 2147483646 h 358"/>
                <a:gd name="T104" fmla="*/ 2147483646 w 376"/>
                <a:gd name="T105" fmla="*/ 0 h 358"/>
                <a:gd name="T106" fmla="*/ 2147483646 w 376"/>
                <a:gd name="T107" fmla="*/ 2147483646 h 358"/>
                <a:gd name="T108" fmla="*/ 2147483646 w 376"/>
                <a:gd name="T109" fmla="*/ 2147483646 h 358"/>
                <a:gd name="T110" fmla="*/ 2147483646 w 376"/>
                <a:gd name="T111" fmla="*/ 2147483646 h 358"/>
                <a:gd name="T112" fmla="*/ 2147483646 w 376"/>
                <a:gd name="T113" fmla="*/ 2147483646 h 358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376" h="358">
                  <a:moveTo>
                    <a:pt x="172" y="46"/>
                  </a:moveTo>
                  <a:lnTo>
                    <a:pt x="162" y="60"/>
                  </a:lnTo>
                  <a:lnTo>
                    <a:pt x="160" y="64"/>
                  </a:lnTo>
                  <a:lnTo>
                    <a:pt x="160" y="74"/>
                  </a:lnTo>
                  <a:lnTo>
                    <a:pt x="160" y="80"/>
                  </a:lnTo>
                  <a:lnTo>
                    <a:pt x="142" y="80"/>
                  </a:lnTo>
                  <a:lnTo>
                    <a:pt x="140" y="80"/>
                  </a:lnTo>
                  <a:lnTo>
                    <a:pt x="128" y="76"/>
                  </a:lnTo>
                  <a:lnTo>
                    <a:pt x="116" y="92"/>
                  </a:lnTo>
                  <a:lnTo>
                    <a:pt x="102" y="100"/>
                  </a:lnTo>
                  <a:lnTo>
                    <a:pt x="92" y="112"/>
                  </a:lnTo>
                  <a:lnTo>
                    <a:pt x="90" y="116"/>
                  </a:lnTo>
                  <a:lnTo>
                    <a:pt x="70" y="138"/>
                  </a:lnTo>
                  <a:lnTo>
                    <a:pt x="70" y="140"/>
                  </a:lnTo>
                  <a:lnTo>
                    <a:pt x="68" y="140"/>
                  </a:lnTo>
                  <a:lnTo>
                    <a:pt x="54" y="148"/>
                  </a:lnTo>
                  <a:lnTo>
                    <a:pt x="42" y="140"/>
                  </a:lnTo>
                  <a:lnTo>
                    <a:pt x="42" y="138"/>
                  </a:lnTo>
                  <a:lnTo>
                    <a:pt x="30" y="126"/>
                  </a:lnTo>
                  <a:lnTo>
                    <a:pt x="24" y="122"/>
                  </a:lnTo>
                  <a:lnTo>
                    <a:pt x="28" y="156"/>
                  </a:lnTo>
                  <a:lnTo>
                    <a:pt x="34" y="172"/>
                  </a:lnTo>
                  <a:lnTo>
                    <a:pt x="22" y="184"/>
                  </a:lnTo>
                  <a:lnTo>
                    <a:pt x="4" y="208"/>
                  </a:lnTo>
                  <a:lnTo>
                    <a:pt x="4" y="220"/>
                  </a:lnTo>
                  <a:lnTo>
                    <a:pt x="0" y="226"/>
                  </a:lnTo>
                  <a:lnTo>
                    <a:pt x="2" y="232"/>
                  </a:lnTo>
                  <a:lnTo>
                    <a:pt x="8" y="232"/>
                  </a:lnTo>
                  <a:lnTo>
                    <a:pt x="32" y="238"/>
                  </a:lnTo>
                  <a:lnTo>
                    <a:pt x="34" y="238"/>
                  </a:lnTo>
                  <a:lnTo>
                    <a:pt x="34" y="240"/>
                  </a:lnTo>
                  <a:lnTo>
                    <a:pt x="40" y="244"/>
                  </a:lnTo>
                  <a:lnTo>
                    <a:pt x="46" y="248"/>
                  </a:lnTo>
                  <a:lnTo>
                    <a:pt x="48" y="248"/>
                  </a:lnTo>
                  <a:lnTo>
                    <a:pt x="50" y="252"/>
                  </a:lnTo>
                  <a:lnTo>
                    <a:pt x="52" y="258"/>
                  </a:lnTo>
                  <a:lnTo>
                    <a:pt x="54" y="264"/>
                  </a:lnTo>
                  <a:lnTo>
                    <a:pt x="78" y="272"/>
                  </a:lnTo>
                  <a:lnTo>
                    <a:pt x="86" y="270"/>
                  </a:lnTo>
                  <a:lnTo>
                    <a:pt x="92" y="260"/>
                  </a:lnTo>
                  <a:lnTo>
                    <a:pt x="112" y="224"/>
                  </a:lnTo>
                  <a:lnTo>
                    <a:pt x="122" y="212"/>
                  </a:lnTo>
                  <a:lnTo>
                    <a:pt x="122" y="210"/>
                  </a:lnTo>
                  <a:lnTo>
                    <a:pt x="138" y="204"/>
                  </a:lnTo>
                  <a:lnTo>
                    <a:pt x="148" y="202"/>
                  </a:lnTo>
                  <a:lnTo>
                    <a:pt x="154" y="196"/>
                  </a:lnTo>
                  <a:lnTo>
                    <a:pt x="160" y="192"/>
                  </a:lnTo>
                  <a:lnTo>
                    <a:pt x="164" y="194"/>
                  </a:lnTo>
                  <a:lnTo>
                    <a:pt x="172" y="198"/>
                  </a:lnTo>
                  <a:lnTo>
                    <a:pt x="174" y="198"/>
                  </a:lnTo>
                  <a:lnTo>
                    <a:pt x="174" y="200"/>
                  </a:lnTo>
                  <a:lnTo>
                    <a:pt x="188" y="220"/>
                  </a:lnTo>
                  <a:lnTo>
                    <a:pt x="188" y="222"/>
                  </a:lnTo>
                  <a:lnTo>
                    <a:pt x="190" y="238"/>
                  </a:lnTo>
                  <a:lnTo>
                    <a:pt x="188" y="254"/>
                  </a:lnTo>
                  <a:lnTo>
                    <a:pt x="184" y="268"/>
                  </a:lnTo>
                  <a:lnTo>
                    <a:pt x="184" y="270"/>
                  </a:lnTo>
                  <a:lnTo>
                    <a:pt x="174" y="284"/>
                  </a:lnTo>
                  <a:lnTo>
                    <a:pt x="168" y="294"/>
                  </a:lnTo>
                  <a:lnTo>
                    <a:pt x="170" y="312"/>
                  </a:lnTo>
                  <a:lnTo>
                    <a:pt x="172" y="312"/>
                  </a:lnTo>
                  <a:lnTo>
                    <a:pt x="176" y="308"/>
                  </a:lnTo>
                  <a:lnTo>
                    <a:pt x="184" y="304"/>
                  </a:lnTo>
                  <a:lnTo>
                    <a:pt x="184" y="302"/>
                  </a:lnTo>
                  <a:lnTo>
                    <a:pt x="186" y="300"/>
                  </a:lnTo>
                  <a:lnTo>
                    <a:pt x="194" y="308"/>
                  </a:lnTo>
                  <a:lnTo>
                    <a:pt x="194" y="320"/>
                  </a:lnTo>
                  <a:lnTo>
                    <a:pt x="192" y="320"/>
                  </a:lnTo>
                  <a:lnTo>
                    <a:pt x="186" y="324"/>
                  </a:lnTo>
                  <a:lnTo>
                    <a:pt x="184" y="328"/>
                  </a:lnTo>
                  <a:lnTo>
                    <a:pt x="184" y="334"/>
                  </a:lnTo>
                  <a:lnTo>
                    <a:pt x="182" y="336"/>
                  </a:lnTo>
                  <a:lnTo>
                    <a:pt x="178" y="344"/>
                  </a:lnTo>
                  <a:lnTo>
                    <a:pt x="176" y="344"/>
                  </a:lnTo>
                  <a:lnTo>
                    <a:pt x="168" y="346"/>
                  </a:lnTo>
                  <a:lnTo>
                    <a:pt x="162" y="348"/>
                  </a:lnTo>
                  <a:lnTo>
                    <a:pt x="158" y="356"/>
                  </a:lnTo>
                  <a:lnTo>
                    <a:pt x="158" y="358"/>
                  </a:lnTo>
                  <a:lnTo>
                    <a:pt x="184" y="354"/>
                  </a:lnTo>
                  <a:lnTo>
                    <a:pt x="190" y="350"/>
                  </a:lnTo>
                  <a:lnTo>
                    <a:pt x="198" y="328"/>
                  </a:lnTo>
                  <a:lnTo>
                    <a:pt x="258" y="266"/>
                  </a:lnTo>
                  <a:lnTo>
                    <a:pt x="260" y="266"/>
                  </a:lnTo>
                  <a:lnTo>
                    <a:pt x="272" y="260"/>
                  </a:lnTo>
                  <a:lnTo>
                    <a:pt x="284" y="260"/>
                  </a:lnTo>
                  <a:lnTo>
                    <a:pt x="294" y="258"/>
                  </a:lnTo>
                  <a:lnTo>
                    <a:pt x="304" y="252"/>
                  </a:lnTo>
                  <a:lnTo>
                    <a:pt x="312" y="244"/>
                  </a:lnTo>
                  <a:lnTo>
                    <a:pt x="326" y="208"/>
                  </a:lnTo>
                  <a:lnTo>
                    <a:pt x="376" y="156"/>
                  </a:lnTo>
                  <a:lnTo>
                    <a:pt x="372" y="128"/>
                  </a:lnTo>
                  <a:lnTo>
                    <a:pt x="368" y="126"/>
                  </a:lnTo>
                  <a:lnTo>
                    <a:pt x="364" y="122"/>
                  </a:lnTo>
                  <a:lnTo>
                    <a:pt x="364" y="120"/>
                  </a:lnTo>
                  <a:lnTo>
                    <a:pt x="364" y="122"/>
                  </a:lnTo>
                  <a:lnTo>
                    <a:pt x="356" y="122"/>
                  </a:lnTo>
                  <a:lnTo>
                    <a:pt x="350" y="120"/>
                  </a:lnTo>
                  <a:lnTo>
                    <a:pt x="346" y="116"/>
                  </a:lnTo>
                  <a:lnTo>
                    <a:pt x="344" y="110"/>
                  </a:lnTo>
                  <a:lnTo>
                    <a:pt x="342" y="108"/>
                  </a:lnTo>
                  <a:lnTo>
                    <a:pt x="342" y="66"/>
                  </a:lnTo>
                  <a:lnTo>
                    <a:pt x="336" y="62"/>
                  </a:lnTo>
                  <a:lnTo>
                    <a:pt x="328" y="56"/>
                  </a:lnTo>
                  <a:lnTo>
                    <a:pt x="316" y="44"/>
                  </a:lnTo>
                  <a:lnTo>
                    <a:pt x="308" y="30"/>
                  </a:lnTo>
                  <a:lnTo>
                    <a:pt x="306" y="24"/>
                  </a:lnTo>
                  <a:lnTo>
                    <a:pt x="306" y="16"/>
                  </a:lnTo>
                  <a:lnTo>
                    <a:pt x="308" y="12"/>
                  </a:lnTo>
                  <a:lnTo>
                    <a:pt x="302" y="4"/>
                  </a:lnTo>
                  <a:lnTo>
                    <a:pt x="300" y="10"/>
                  </a:lnTo>
                  <a:lnTo>
                    <a:pt x="294" y="24"/>
                  </a:lnTo>
                  <a:lnTo>
                    <a:pt x="292" y="24"/>
                  </a:lnTo>
                  <a:lnTo>
                    <a:pt x="282" y="24"/>
                  </a:lnTo>
                  <a:lnTo>
                    <a:pt x="274" y="20"/>
                  </a:lnTo>
                  <a:lnTo>
                    <a:pt x="270" y="16"/>
                  </a:lnTo>
                  <a:lnTo>
                    <a:pt x="268" y="10"/>
                  </a:lnTo>
                  <a:lnTo>
                    <a:pt x="268" y="8"/>
                  </a:lnTo>
                  <a:lnTo>
                    <a:pt x="264" y="8"/>
                  </a:lnTo>
                  <a:lnTo>
                    <a:pt x="248" y="12"/>
                  </a:lnTo>
                  <a:lnTo>
                    <a:pt x="236" y="0"/>
                  </a:lnTo>
                  <a:lnTo>
                    <a:pt x="232" y="0"/>
                  </a:lnTo>
                  <a:lnTo>
                    <a:pt x="228" y="4"/>
                  </a:lnTo>
                  <a:lnTo>
                    <a:pt x="234" y="12"/>
                  </a:lnTo>
                  <a:lnTo>
                    <a:pt x="236" y="14"/>
                  </a:lnTo>
                  <a:lnTo>
                    <a:pt x="228" y="30"/>
                  </a:lnTo>
                  <a:lnTo>
                    <a:pt x="226" y="30"/>
                  </a:lnTo>
                  <a:lnTo>
                    <a:pt x="226" y="32"/>
                  </a:lnTo>
                  <a:lnTo>
                    <a:pt x="212" y="48"/>
                  </a:lnTo>
                  <a:lnTo>
                    <a:pt x="210" y="48"/>
                  </a:lnTo>
                  <a:lnTo>
                    <a:pt x="208" y="48"/>
                  </a:lnTo>
                  <a:lnTo>
                    <a:pt x="186" y="50"/>
                  </a:lnTo>
                  <a:lnTo>
                    <a:pt x="172" y="46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3">
                <a:solidFill>
                  <a:srgbClr val="FFFFFF"/>
                </a:solidFill>
              </a:endParaRPr>
            </a:p>
          </p:txBody>
        </p:sp>
        <p:sp>
          <p:nvSpPr>
            <p:cNvPr id="239" name="吉林"/>
            <p:cNvSpPr>
              <a:spLocks/>
            </p:cNvSpPr>
            <p:nvPr/>
          </p:nvSpPr>
          <p:spPr bwMode="auto">
            <a:xfrm>
              <a:off x="7898824" y="1474911"/>
              <a:ext cx="1229454" cy="834914"/>
            </a:xfrm>
            <a:custGeom>
              <a:avLst/>
              <a:gdLst>
                <a:gd name="T0" fmla="*/ 2147483646 w 536"/>
                <a:gd name="T1" fmla="*/ 2147483646 h 364"/>
                <a:gd name="T2" fmla="*/ 2147483646 w 536"/>
                <a:gd name="T3" fmla="*/ 2147483646 h 364"/>
                <a:gd name="T4" fmla="*/ 2147483646 w 536"/>
                <a:gd name="T5" fmla="*/ 2147483646 h 364"/>
                <a:gd name="T6" fmla="*/ 2147483646 w 536"/>
                <a:gd name="T7" fmla="*/ 2147483646 h 364"/>
                <a:gd name="T8" fmla="*/ 2147483646 w 536"/>
                <a:gd name="T9" fmla="*/ 2147483646 h 364"/>
                <a:gd name="T10" fmla="*/ 2147483646 w 536"/>
                <a:gd name="T11" fmla="*/ 2147483646 h 364"/>
                <a:gd name="T12" fmla="*/ 2147483646 w 536"/>
                <a:gd name="T13" fmla="*/ 2147483646 h 364"/>
                <a:gd name="T14" fmla="*/ 2147483646 w 536"/>
                <a:gd name="T15" fmla="*/ 2147483646 h 364"/>
                <a:gd name="T16" fmla="*/ 2147483646 w 536"/>
                <a:gd name="T17" fmla="*/ 2147483646 h 364"/>
                <a:gd name="T18" fmla="*/ 2147483646 w 536"/>
                <a:gd name="T19" fmla="*/ 2147483646 h 364"/>
                <a:gd name="T20" fmla="*/ 2147483646 w 536"/>
                <a:gd name="T21" fmla="*/ 2147483646 h 364"/>
                <a:gd name="T22" fmla="*/ 2147483646 w 536"/>
                <a:gd name="T23" fmla="*/ 2147483646 h 364"/>
                <a:gd name="T24" fmla="*/ 2147483646 w 536"/>
                <a:gd name="T25" fmla="*/ 2147483646 h 364"/>
                <a:gd name="T26" fmla="*/ 2147483646 w 536"/>
                <a:gd name="T27" fmla="*/ 2147483646 h 364"/>
                <a:gd name="T28" fmla="*/ 2147483646 w 536"/>
                <a:gd name="T29" fmla="*/ 2147483646 h 364"/>
                <a:gd name="T30" fmla="*/ 2147483646 w 536"/>
                <a:gd name="T31" fmla="*/ 2147483646 h 364"/>
                <a:gd name="T32" fmla="*/ 2147483646 w 536"/>
                <a:gd name="T33" fmla="*/ 2147483646 h 364"/>
                <a:gd name="T34" fmla="*/ 2147483646 w 536"/>
                <a:gd name="T35" fmla="*/ 2147483646 h 364"/>
                <a:gd name="T36" fmla="*/ 2147483646 w 536"/>
                <a:gd name="T37" fmla="*/ 2147483646 h 364"/>
                <a:gd name="T38" fmla="*/ 2147483646 w 536"/>
                <a:gd name="T39" fmla="*/ 2147483646 h 364"/>
                <a:gd name="T40" fmla="*/ 2147483646 w 536"/>
                <a:gd name="T41" fmla="*/ 2147483646 h 364"/>
                <a:gd name="T42" fmla="*/ 2147483646 w 536"/>
                <a:gd name="T43" fmla="*/ 2147483646 h 364"/>
                <a:gd name="T44" fmla="*/ 2147483646 w 536"/>
                <a:gd name="T45" fmla="*/ 2147483646 h 364"/>
                <a:gd name="T46" fmla="*/ 2147483646 w 536"/>
                <a:gd name="T47" fmla="*/ 2147483646 h 364"/>
                <a:gd name="T48" fmla="*/ 2147483646 w 536"/>
                <a:gd name="T49" fmla="*/ 2147483646 h 364"/>
                <a:gd name="T50" fmla="*/ 2147483646 w 536"/>
                <a:gd name="T51" fmla="*/ 2147483646 h 364"/>
                <a:gd name="T52" fmla="*/ 2147483646 w 536"/>
                <a:gd name="T53" fmla="*/ 2147483646 h 364"/>
                <a:gd name="T54" fmla="*/ 2147483646 w 536"/>
                <a:gd name="T55" fmla="*/ 2147483646 h 364"/>
                <a:gd name="T56" fmla="*/ 2147483646 w 536"/>
                <a:gd name="T57" fmla="*/ 2147483646 h 364"/>
                <a:gd name="T58" fmla="*/ 2147483646 w 536"/>
                <a:gd name="T59" fmla="*/ 2147483646 h 364"/>
                <a:gd name="T60" fmla="*/ 2147483646 w 536"/>
                <a:gd name="T61" fmla="*/ 2147483646 h 364"/>
                <a:gd name="T62" fmla="*/ 2147483646 w 536"/>
                <a:gd name="T63" fmla="*/ 2147483646 h 364"/>
                <a:gd name="T64" fmla="*/ 2147483646 w 536"/>
                <a:gd name="T65" fmla="*/ 2147483646 h 364"/>
                <a:gd name="T66" fmla="*/ 2147483646 w 536"/>
                <a:gd name="T67" fmla="*/ 2147483646 h 364"/>
                <a:gd name="T68" fmla="*/ 2147483646 w 536"/>
                <a:gd name="T69" fmla="*/ 2147483646 h 364"/>
                <a:gd name="T70" fmla="*/ 2147483646 w 536"/>
                <a:gd name="T71" fmla="*/ 2147483646 h 364"/>
                <a:gd name="T72" fmla="*/ 2147483646 w 536"/>
                <a:gd name="T73" fmla="*/ 2147483646 h 364"/>
                <a:gd name="T74" fmla="*/ 2147483646 w 536"/>
                <a:gd name="T75" fmla="*/ 2147483646 h 364"/>
                <a:gd name="T76" fmla="*/ 2147483646 w 536"/>
                <a:gd name="T77" fmla="*/ 2147483646 h 364"/>
                <a:gd name="T78" fmla="*/ 2147483646 w 536"/>
                <a:gd name="T79" fmla="*/ 2147483646 h 364"/>
                <a:gd name="T80" fmla="*/ 2147483646 w 536"/>
                <a:gd name="T81" fmla="*/ 2147483646 h 364"/>
                <a:gd name="T82" fmla="*/ 2147483646 w 536"/>
                <a:gd name="T83" fmla="*/ 2147483646 h 364"/>
                <a:gd name="T84" fmla="*/ 2147483646 w 536"/>
                <a:gd name="T85" fmla="*/ 2147483646 h 364"/>
                <a:gd name="T86" fmla="*/ 2147483646 w 536"/>
                <a:gd name="T87" fmla="*/ 2147483646 h 364"/>
                <a:gd name="T88" fmla="*/ 2147483646 w 536"/>
                <a:gd name="T89" fmla="*/ 2147483646 h 364"/>
                <a:gd name="T90" fmla="*/ 2147483646 w 536"/>
                <a:gd name="T91" fmla="*/ 2147483646 h 364"/>
                <a:gd name="T92" fmla="*/ 2147483646 w 536"/>
                <a:gd name="T93" fmla="*/ 2147483646 h 364"/>
                <a:gd name="T94" fmla="*/ 2147483646 w 536"/>
                <a:gd name="T95" fmla="*/ 2147483646 h 364"/>
                <a:gd name="T96" fmla="*/ 2147483646 w 536"/>
                <a:gd name="T97" fmla="*/ 2147483646 h 364"/>
                <a:gd name="T98" fmla="*/ 2147483646 w 536"/>
                <a:gd name="T99" fmla="*/ 2147483646 h 364"/>
                <a:gd name="T100" fmla="*/ 2147483646 w 536"/>
                <a:gd name="T101" fmla="*/ 2147483646 h 364"/>
                <a:gd name="T102" fmla="*/ 2147483646 w 536"/>
                <a:gd name="T103" fmla="*/ 2147483646 h 364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536" h="364">
                  <a:moveTo>
                    <a:pt x="104" y="18"/>
                  </a:moveTo>
                  <a:lnTo>
                    <a:pt x="102" y="0"/>
                  </a:lnTo>
                  <a:lnTo>
                    <a:pt x="94" y="6"/>
                  </a:lnTo>
                  <a:lnTo>
                    <a:pt x="92" y="6"/>
                  </a:lnTo>
                  <a:lnTo>
                    <a:pt x="74" y="12"/>
                  </a:lnTo>
                  <a:lnTo>
                    <a:pt x="72" y="12"/>
                  </a:lnTo>
                  <a:lnTo>
                    <a:pt x="70" y="10"/>
                  </a:lnTo>
                  <a:lnTo>
                    <a:pt x="70" y="20"/>
                  </a:lnTo>
                  <a:lnTo>
                    <a:pt x="68" y="20"/>
                  </a:lnTo>
                  <a:lnTo>
                    <a:pt x="60" y="34"/>
                  </a:lnTo>
                  <a:lnTo>
                    <a:pt x="58" y="34"/>
                  </a:lnTo>
                  <a:lnTo>
                    <a:pt x="58" y="36"/>
                  </a:lnTo>
                  <a:lnTo>
                    <a:pt x="44" y="48"/>
                  </a:lnTo>
                  <a:lnTo>
                    <a:pt x="42" y="48"/>
                  </a:lnTo>
                  <a:lnTo>
                    <a:pt x="40" y="48"/>
                  </a:lnTo>
                  <a:lnTo>
                    <a:pt x="28" y="40"/>
                  </a:lnTo>
                  <a:lnTo>
                    <a:pt x="22" y="34"/>
                  </a:lnTo>
                  <a:lnTo>
                    <a:pt x="18" y="32"/>
                  </a:lnTo>
                  <a:lnTo>
                    <a:pt x="8" y="34"/>
                  </a:lnTo>
                  <a:lnTo>
                    <a:pt x="0" y="40"/>
                  </a:lnTo>
                  <a:lnTo>
                    <a:pt x="18" y="54"/>
                  </a:lnTo>
                  <a:lnTo>
                    <a:pt x="32" y="60"/>
                  </a:lnTo>
                  <a:lnTo>
                    <a:pt x="34" y="62"/>
                  </a:lnTo>
                  <a:lnTo>
                    <a:pt x="34" y="64"/>
                  </a:lnTo>
                  <a:lnTo>
                    <a:pt x="36" y="80"/>
                  </a:lnTo>
                  <a:lnTo>
                    <a:pt x="36" y="104"/>
                  </a:lnTo>
                  <a:lnTo>
                    <a:pt x="40" y="118"/>
                  </a:lnTo>
                  <a:lnTo>
                    <a:pt x="50" y="140"/>
                  </a:lnTo>
                  <a:lnTo>
                    <a:pt x="60" y="152"/>
                  </a:lnTo>
                  <a:lnTo>
                    <a:pt x="70" y="144"/>
                  </a:lnTo>
                  <a:lnTo>
                    <a:pt x="76" y="136"/>
                  </a:lnTo>
                  <a:lnTo>
                    <a:pt x="88" y="122"/>
                  </a:lnTo>
                  <a:lnTo>
                    <a:pt x="98" y="132"/>
                  </a:lnTo>
                  <a:lnTo>
                    <a:pt x="108" y="152"/>
                  </a:lnTo>
                  <a:lnTo>
                    <a:pt x="120" y="156"/>
                  </a:lnTo>
                  <a:lnTo>
                    <a:pt x="126" y="176"/>
                  </a:lnTo>
                  <a:lnTo>
                    <a:pt x="124" y="194"/>
                  </a:lnTo>
                  <a:lnTo>
                    <a:pt x="124" y="196"/>
                  </a:lnTo>
                  <a:lnTo>
                    <a:pt x="120" y="212"/>
                  </a:lnTo>
                  <a:lnTo>
                    <a:pt x="128" y="220"/>
                  </a:lnTo>
                  <a:lnTo>
                    <a:pt x="138" y="214"/>
                  </a:lnTo>
                  <a:lnTo>
                    <a:pt x="148" y="204"/>
                  </a:lnTo>
                  <a:lnTo>
                    <a:pt x="150" y="206"/>
                  </a:lnTo>
                  <a:lnTo>
                    <a:pt x="158" y="208"/>
                  </a:lnTo>
                  <a:lnTo>
                    <a:pt x="168" y="218"/>
                  </a:lnTo>
                  <a:lnTo>
                    <a:pt x="178" y="216"/>
                  </a:lnTo>
                  <a:lnTo>
                    <a:pt x="184" y="214"/>
                  </a:lnTo>
                  <a:lnTo>
                    <a:pt x="188" y="216"/>
                  </a:lnTo>
                  <a:lnTo>
                    <a:pt x="190" y="218"/>
                  </a:lnTo>
                  <a:lnTo>
                    <a:pt x="192" y="220"/>
                  </a:lnTo>
                  <a:lnTo>
                    <a:pt x="192" y="228"/>
                  </a:lnTo>
                  <a:lnTo>
                    <a:pt x="194" y="228"/>
                  </a:lnTo>
                  <a:lnTo>
                    <a:pt x="204" y="232"/>
                  </a:lnTo>
                  <a:lnTo>
                    <a:pt x="210" y="222"/>
                  </a:lnTo>
                  <a:lnTo>
                    <a:pt x="210" y="218"/>
                  </a:lnTo>
                  <a:lnTo>
                    <a:pt x="210" y="214"/>
                  </a:lnTo>
                  <a:lnTo>
                    <a:pt x="212" y="210"/>
                  </a:lnTo>
                  <a:lnTo>
                    <a:pt x="220" y="212"/>
                  </a:lnTo>
                  <a:lnTo>
                    <a:pt x="226" y="214"/>
                  </a:lnTo>
                  <a:lnTo>
                    <a:pt x="230" y="218"/>
                  </a:lnTo>
                  <a:lnTo>
                    <a:pt x="232" y="222"/>
                  </a:lnTo>
                  <a:lnTo>
                    <a:pt x="232" y="228"/>
                  </a:lnTo>
                  <a:lnTo>
                    <a:pt x="232" y="232"/>
                  </a:lnTo>
                  <a:lnTo>
                    <a:pt x="232" y="242"/>
                  </a:lnTo>
                  <a:lnTo>
                    <a:pt x="240" y="256"/>
                  </a:lnTo>
                  <a:lnTo>
                    <a:pt x="250" y="266"/>
                  </a:lnTo>
                  <a:lnTo>
                    <a:pt x="256" y="272"/>
                  </a:lnTo>
                  <a:lnTo>
                    <a:pt x="262" y="274"/>
                  </a:lnTo>
                  <a:lnTo>
                    <a:pt x="264" y="274"/>
                  </a:lnTo>
                  <a:lnTo>
                    <a:pt x="266" y="278"/>
                  </a:lnTo>
                  <a:lnTo>
                    <a:pt x="268" y="288"/>
                  </a:lnTo>
                  <a:lnTo>
                    <a:pt x="268" y="324"/>
                  </a:lnTo>
                  <a:lnTo>
                    <a:pt x="270" y="328"/>
                  </a:lnTo>
                  <a:lnTo>
                    <a:pt x="274" y="330"/>
                  </a:lnTo>
                  <a:lnTo>
                    <a:pt x="276" y="330"/>
                  </a:lnTo>
                  <a:lnTo>
                    <a:pt x="282" y="330"/>
                  </a:lnTo>
                  <a:lnTo>
                    <a:pt x="288" y="332"/>
                  </a:lnTo>
                  <a:lnTo>
                    <a:pt x="290" y="334"/>
                  </a:lnTo>
                  <a:lnTo>
                    <a:pt x="294" y="338"/>
                  </a:lnTo>
                  <a:lnTo>
                    <a:pt x="298" y="344"/>
                  </a:lnTo>
                  <a:lnTo>
                    <a:pt x="300" y="364"/>
                  </a:lnTo>
                  <a:lnTo>
                    <a:pt x="318" y="328"/>
                  </a:lnTo>
                  <a:lnTo>
                    <a:pt x="322" y="314"/>
                  </a:lnTo>
                  <a:lnTo>
                    <a:pt x="326" y="304"/>
                  </a:lnTo>
                  <a:lnTo>
                    <a:pt x="332" y="296"/>
                  </a:lnTo>
                  <a:lnTo>
                    <a:pt x="338" y="294"/>
                  </a:lnTo>
                  <a:lnTo>
                    <a:pt x="344" y="294"/>
                  </a:lnTo>
                  <a:lnTo>
                    <a:pt x="352" y="294"/>
                  </a:lnTo>
                  <a:lnTo>
                    <a:pt x="372" y="304"/>
                  </a:lnTo>
                  <a:lnTo>
                    <a:pt x="424" y="308"/>
                  </a:lnTo>
                  <a:lnTo>
                    <a:pt x="424" y="296"/>
                  </a:lnTo>
                  <a:lnTo>
                    <a:pt x="400" y="272"/>
                  </a:lnTo>
                  <a:lnTo>
                    <a:pt x="388" y="264"/>
                  </a:lnTo>
                  <a:lnTo>
                    <a:pt x="386" y="262"/>
                  </a:lnTo>
                  <a:lnTo>
                    <a:pt x="386" y="258"/>
                  </a:lnTo>
                  <a:lnTo>
                    <a:pt x="404" y="260"/>
                  </a:lnTo>
                  <a:lnTo>
                    <a:pt x="412" y="260"/>
                  </a:lnTo>
                  <a:lnTo>
                    <a:pt x="418" y="260"/>
                  </a:lnTo>
                  <a:lnTo>
                    <a:pt x="424" y="260"/>
                  </a:lnTo>
                  <a:lnTo>
                    <a:pt x="430" y="256"/>
                  </a:lnTo>
                  <a:lnTo>
                    <a:pt x="436" y="252"/>
                  </a:lnTo>
                  <a:lnTo>
                    <a:pt x="442" y="246"/>
                  </a:lnTo>
                  <a:lnTo>
                    <a:pt x="452" y="228"/>
                  </a:lnTo>
                  <a:lnTo>
                    <a:pt x="454" y="228"/>
                  </a:lnTo>
                  <a:lnTo>
                    <a:pt x="472" y="212"/>
                  </a:lnTo>
                  <a:lnTo>
                    <a:pt x="474" y="174"/>
                  </a:lnTo>
                  <a:lnTo>
                    <a:pt x="474" y="170"/>
                  </a:lnTo>
                  <a:lnTo>
                    <a:pt x="476" y="170"/>
                  </a:lnTo>
                  <a:lnTo>
                    <a:pt x="478" y="170"/>
                  </a:lnTo>
                  <a:lnTo>
                    <a:pt x="492" y="168"/>
                  </a:lnTo>
                  <a:lnTo>
                    <a:pt x="494" y="168"/>
                  </a:lnTo>
                  <a:lnTo>
                    <a:pt x="496" y="168"/>
                  </a:lnTo>
                  <a:lnTo>
                    <a:pt x="524" y="198"/>
                  </a:lnTo>
                  <a:lnTo>
                    <a:pt x="532" y="196"/>
                  </a:lnTo>
                  <a:lnTo>
                    <a:pt x="532" y="190"/>
                  </a:lnTo>
                  <a:lnTo>
                    <a:pt x="518" y="176"/>
                  </a:lnTo>
                  <a:lnTo>
                    <a:pt x="516" y="174"/>
                  </a:lnTo>
                  <a:lnTo>
                    <a:pt x="514" y="172"/>
                  </a:lnTo>
                  <a:lnTo>
                    <a:pt x="536" y="158"/>
                  </a:lnTo>
                  <a:lnTo>
                    <a:pt x="536" y="124"/>
                  </a:lnTo>
                  <a:lnTo>
                    <a:pt x="526" y="126"/>
                  </a:lnTo>
                  <a:lnTo>
                    <a:pt x="524" y="126"/>
                  </a:lnTo>
                  <a:lnTo>
                    <a:pt x="512" y="120"/>
                  </a:lnTo>
                  <a:lnTo>
                    <a:pt x="504" y="118"/>
                  </a:lnTo>
                  <a:lnTo>
                    <a:pt x="492" y="110"/>
                  </a:lnTo>
                  <a:lnTo>
                    <a:pt x="486" y="106"/>
                  </a:lnTo>
                  <a:lnTo>
                    <a:pt x="484" y="102"/>
                  </a:lnTo>
                  <a:lnTo>
                    <a:pt x="484" y="104"/>
                  </a:lnTo>
                  <a:lnTo>
                    <a:pt x="482" y="108"/>
                  </a:lnTo>
                  <a:lnTo>
                    <a:pt x="480" y="108"/>
                  </a:lnTo>
                  <a:lnTo>
                    <a:pt x="476" y="110"/>
                  </a:lnTo>
                  <a:lnTo>
                    <a:pt x="470" y="112"/>
                  </a:lnTo>
                  <a:lnTo>
                    <a:pt x="468" y="112"/>
                  </a:lnTo>
                  <a:lnTo>
                    <a:pt x="468" y="110"/>
                  </a:lnTo>
                  <a:lnTo>
                    <a:pt x="456" y="102"/>
                  </a:lnTo>
                  <a:lnTo>
                    <a:pt x="446" y="110"/>
                  </a:lnTo>
                  <a:lnTo>
                    <a:pt x="440" y="116"/>
                  </a:lnTo>
                  <a:lnTo>
                    <a:pt x="438" y="120"/>
                  </a:lnTo>
                  <a:lnTo>
                    <a:pt x="444" y="132"/>
                  </a:lnTo>
                  <a:lnTo>
                    <a:pt x="446" y="136"/>
                  </a:lnTo>
                  <a:lnTo>
                    <a:pt x="444" y="138"/>
                  </a:lnTo>
                  <a:lnTo>
                    <a:pt x="440" y="142"/>
                  </a:lnTo>
                  <a:lnTo>
                    <a:pt x="434" y="144"/>
                  </a:lnTo>
                  <a:lnTo>
                    <a:pt x="428" y="146"/>
                  </a:lnTo>
                  <a:lnTo>
                    <a:pt x="422" y="148"/>
                  </a:lnTo>
                  <a:lnTo>
                    <a:pt x="418" y="146"/>
                  </a:lnTo>
                  <a:lnTo>
                    <a:pt x="416" y="144"/>
                  </a:lnTo>
                  <a:lnTo>
                    <a:pt x="414" y="140"/>
                  </a:lnTo>
                  <a:lnTo>
                    <a:pt x="392" y="120"/>
                  </a:lnTo>
                  <a:lnTo>
                    <a:pt x="382" y="114"/>
                  </a:lnTo>
                  <a:lnTo>
                    <a:pt x="376" y="108"/>
                  </a:lnTo>
                  <a:lnTo>
                    <a:pt x="374" y="104"/>
                  </a:lnTo>
                  <a:lnTo>
                    <a:pt x="374" y="100"/>
                  </a:lnTo>
                  <a:lnTo>
                    <a:pt x="372" y="92"/>
                  </a:lnTo>
                  <a:lnTo>
                    <a:pt x="370" y="86"/>
                  </a:lnTo>
                  <a:lnTo>
                    <a:pt x="366" y="88"/>
                  </a:lnTo>
                  <a:lnTo>
                    <a:pt x="364" y="90"/>
                  </a:lnTo>
                  <a:lnTo>
                    <a:pt x="366" y="94"/>
                  </a:lnTo>
                  <a:lnTo>
                    <a:pt x="368" y="98"/>
                  </a:lnTo>
                  <a:lnTo>
                    <a:pt x="368" y="100"/>
                  </a:lnTo>
                  <a:lnTo>
                    <a:pt x="370" y="100"/>
                  </a:lnTo>
                  <a:lnTo>
                    <a:pt x="368" y="102"/>
                  </a:lnTo>
                  <a:lnTo>
                    <a:pt x="358" y="120"/>
                  </a:lnTo>
                  <a:lnTo>
                    <a:pt x="340" y="116"/>
                  </a:lnTo>
                  <a:lnTo>
                    <a:pt x="336" y="114"/>
                  </a:lnTo>
                  <a:lnTo>
                    <a:pt x="336" y="112"/>
                  </a:lnTo>
                  <a:lnTo>
                    <a:pt x="336" y="106"/>
                  </a:lnTo>
                  <a:lnTo>
                    <a:pt x="336" y="100"/>
                  </a:lnTo>
                  <a:lnTo>
                    <a:pt x="332" y="94"/>
                  </a:lnTo>
                  <a:lnTo>
                    <a:pt x="318" y="84"/>
                  </a:lnTo>
                  <a:lnTo>
                    <a:pt x="316" y="82"/>
                  </a:lnTo>
                  <a:lnTo>
                    <a:pt x="314" y="84"/>
                  </a:lnTo>
                  <a:lnTo>
                    <a:pt x="312" y="86"/>
                  </a:lnTo>
                  <a:lnTo>
                    <a:pt x="298" y="84"/>
                  </a:lnTo>
                  <a:lnTo>
                    <a:pt x="292" y="82"/>
                  </a:lnTo>
                  <a:lnTo>
                    <a:pt x="288" y="80"/>
                  </a:lnTo>
                  <a:lnTo>
                    <a:pt x="288" y="76"/>
                  </a:lnTo>
                  <a:lnTo>
                    <a:pt x="288" y="70"/>
                  </a:lnTo>
                  <a:lnTo>
                    <a:pt x="290" y="68"/>
                  </a:lnTo>
                  <a:lnTo>
                    <a:pt x="284" y="56"/>
                  </a:lnTo>
                  <a:lnTo>
                    <a:pt x="256" y="58"/>
                  </a:lnTo>
                  <a:lnTo>
                    <a:pt x="256" y="64"/>
                  </a:lnTo>
                  <a:lnTo>
                    <a:pt x="254" y="68"/>
                  </a:lnTo>
                  <a:lnTo>
                    <a:pt x="252" y="70"/>
                  </a:lnTo>
                  <a:lnTo>
                    <a:pt x="248" y="72"/>
                  </a:lnTo>
                  <a:lnTo>
                    <a:pt x="240" y="72"/>
                  </a:lnTo>
                  <a:lnTo>
                    <a:pt x="234" y="68"/>
                  </a:lnTo>
                  <a:lnTo>
                    <a:pt x="234" y="66"/>
                  </a:lnTo>
                  <a:lnTo>
                    <a:pt x="226" y="56"/>
                  </a:lnTo>
                  <a:lnTo>
                    <a:pt x="224" y="48"/>
                  </a:lnTo>
                  <a:lnTo>
                    <a:pt x="220" y="40"/>
                  </a:lnTo>
                  <a:lnTo>
                    <a:pt x="212" y="46"/>
                  </a:lnTo>
                  <a:lnTo>
                    <a:pt x="202" y="50"/>
                  </a:lnTo>
                  <a:lnTo>
                    <a:pt x="200" y="50"/>
                  </a:lnTo>
                  <a:lnTo>
                    <a:pt x="196" y="48"/>
                  </a:lnTo>
                  <a:lnTo>
                    <a:pt x="194" y="46"/>
                  </a:lnTo>
                  <a:lnTo>
                    <a:pt x="186" y="48"/>
                  </a:lnTo>
                  <a:lnTo>
                    <a:pt x="164" y="54"/>
                  </a:lnTo>
                  <a:lnTo>
                    <a:pt x="158" y="58"/>
                  </a:lnTo>
                  <a:lnTo>
                    <a:pt x="152" y="58"/>
                  </a:lnTo>
                  <a:lnTo>
                    <a:pt x="150" y="58"/>
                  </a:lnTo>
                  <a:lnTo>
                    <a:pt x="140" y="56"/>
                  </a:lnTo>
                  <a:lnTo>
                    <a:pt x="134" y="52"/>
                  </a:lnTo>
                  <a:lnTo>
                    <a:pt x="120" y="42"/>
                  </a:lnTo>
                  <a:lnTo>
                    <a:pt x="104" y="18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3">
                <a:solidFill>
                  <a:srgbClr val="FFFFFF"/>
                </a:solidFill>
              </a:endParaRPr>
            </a:p>
          </p:txBody>
        </p:sp>
        <p:sp>
          <p:nvSpPr>
            <p:cNvPr id="240" name="黑龙江"/>
            <p:cNvSpPr>
              <a:spLocks/>
            </p:cNvSpPr>
            <p:nvPr/>
          </p:nvSpPr>
          <p:spPr bwMode="auto">
            <a:xfrm>
              <a:off x="7637790" y="295274"/>
              <a:ext cx="1645912" cy="1496465"/>
            </a:xfrm>
            <a:custGeom>
              <a:avLst/>
              <a:gdLst>
                <a:gd name="T0" fmla="*/ 2147483646 w 718"/>
                <a:gd name="T1" fmla="*/ 2147483646 h 652"/>
                <a:gd name="T2" fmla="*/ 2147483646 w 718"/>
                <a:gd name="T3" fmla="*/ 2147483646 h 652"/>
                <a:gd name="T4" fmla="*/ 2147483646 w 718"/>
                <a:gd name="T5" fmla="*/ 2147483646 h 652"/>
                <a:gd name="T6" fmla="*/ 2147483646 w 718"/>
                <a:gd name="T7" fmla="*/ 2147483646 h 652"/>
                <a:gd name="T8" fmla="*/ 2147483646 w 718"/>
                <a:gd name="T9" fmla="*/ 2147483646 h 652"/>
                <a:gd name="T10" fmla="*/ 2147483646 w 718"/>
                <a:gd name="T11" fmla="*/ 2147483646 h 652"/>
                <a:gd name="T12" fmla="*/ 2147483646 w 718"/>
                <a:gd name="T13" fmla="*/ 2147483646 h 652"/>
                <a:gd name="T14" fmla="*/ 2147483646 w 718"/>
                <a:gd name="T15" fmla="*/ 2147483646 h 652"/>
                <a:gd name="T16" fmla="*/ 2147483646 w 718"/>
                <a:gd name="T17" fmla="*/ 2147483646 h 652"/>
                <a:gd name="T18" fmla="*/ 2147483646 w 718"/>
                <a:gd name="T19" fmla="*/ 2147483646 h 652"/>
                <a:gd name="T20" fmla="*/ 2147483646 w 718"/>
                <a:gd name="T21" fmla="*/ 2147483646 h 652"/>
                <a:gd name="T22" fmla="*/ 2147483646 w 718"/>
                <a:gd name="T23" fmla="*/ 2147483646 h 652"/>
                <a:gd name="T24" fmla="*/ 2147483646 w 718"/>
                <a:gd name="T25" fmla="*/ 2147483646 h 652"/>
                <a:gd name="T26" fmla="*/ 2147483646 w 718"/>
                <a:gd name="T27" fmla="*/ 0 h 652"/>
                <a:gd name="T28" fmla="*/ 2147483646 w 718"/>
                <a:gd name="T29" fmla="*/ 2147483646 h 652"/>
                <a:gd name="T30" fmla="*/ 2147483646 w 718"/>
                <a:gd name="T31" fmla="*/ 2147483646 h 652"/>
                <a:gd name="T32" fmla="*/ 0 w 718"/>
                <a:gd name="T33" fmla="*/ 2147483646 h 652"/>
                <a:gd name="T34" fmla="*/ 2147483646 w 718"/>
                <a:gd name="T35" fmla="*/ 2147483646 h 652"/>
                <a:gd name="T36" fmla="*/ 2147483646 w 718"/>
                <a:gd name="T37" fmla="*/ 2147483646 h 652"/>
                <a:gd name="T38" fmla="*/ 2147483646 w 718"/>
                <a:gd name="T39" fmla="*/ 2147483646 h 652"/>
                <a:gd name="T40" fmla="*/ 2147483646 w 718"/>
                <a:gd name="T41" fmla="*/ 2147483646 h 652"/>
                <a:gd name="T42" fmla="*/ 2147483646 w 718"/>
                <a:gd name="T43" fmla="*/ 2147483646 h 652"/>
                <a:gd name="T44" fmla="*/ 2147483646 w 718"/>
                <a:gd name="T45" fmla="*/ 2147483646 h 652"/>
                <a:gd name="T46" fmla="*/ 2147483646 w 718"/>
                <a:gd name="T47" fmla="*/ 2147483646 h 652"/>
                <a:gd name="T48" fmla="*/ 2147483646 w 718"/>
                <a:gd name="T49" fmla="*/ 2147483646 h 652"/>
                <a:gd name="T50" fmla="*/ 2147483646 w 718"/>
                <a:gd name="T51" fmla="*/ 2147483646 h 652"/>
                <a:gd name="T52" fmla="*/ 2147483646 w 718"/>
                <a:gd name="T53" fmla="*/ 2147483646 h 652"/>
                <a:gd name="T54" fmla="*/ 2147483646 w 718"/>
                <a:gd name="T55" fmla="*/ 2147483646 h 652"/>
                <a:gd name="T56" fmla="*/ 2147483646 w 718"/>
                <a:gd name="T57" fmla="*/ 2147483646 h 652"/>
                <a:gd name="T58" fmla="*/ 2147483646 w 718"/>
                <a:gd name="T59" fmla="*/ 2147483646 h 652"/>
                <a:gd name="T60" fmla="*/ 2147483646 w 718"/>
                <a:gd name="T61" fmla="*/ 2147483646 h 652"/>
                <a:gd name="T62" fmla="*/ 2147483646 w 718"/>
                <a:gd name="T63" fmla="*/ 2147483646 h 652"/>
                <a:gd name="T64" fmla="*/ 2147483646 w 718"/>
                <a:gd name="T65" fmla="*/ 2147483646 h 652"/>
                <a:gd name="T66" fmla="*/ 2147483646 w 718"/>
                <a:gd name="T67" fmla="*/ 2147483646 h 652"/>
                <a:gd name="T68" fmla="*/ 2147483646 w 718"/>
                <a:gd name="T69" fmla="*/ 2147483646 h 652"/>
                <a:gd name="T70" fmla="*/ 2147483646 w 718"/>
                <a:gd name="T71" fmla="*/ 2147483646 h 652"/>
                <a:gd name="T72" fmla="*/ 2147483646 w 718"/>
                <a:gd name="T73" fmla="*/ 2147483646 h 652"/>
                <a:gd name="T74" fmla="*/ 2147483646 w 718"/>
                <a:gd name="T75" fmla="*/ 2147483646 h 652"/>
                <a:gd name="T76" fmla="*/ 2147483646 w 718"/>
                <a:gd name="T77" fmla="*/ 2147483646 h 652"/>
                <a:gd name="T78" fmla="*/ 2147483646 w 718"/>
                <a:gd name="T79" fmla="*/ 2147483646 h 652"/>
                <a:gd name="T80" fmla="*/ 2147483646 w 718"/>
                <a:gd name="T81" fmla="*/ 2147483646 h 652"/>
                <a:gd name="T82" fmla="*/ 2147483646 w 718"/>
                <a:gd name="T83" fmla="*/ 2147483646 h 652"/>
                <a:gd name="T84" fmla="*/ 2147483646 w 718"/>
                <a:gd name="T85" fmla="*/ 2147483646 h 652"/>
                <a:gd name="T86" fmla="*/ 2147483646 w 718"/>
                <a:gd name="T87" fmla="*/ 2147483646 h 652"/>
                <a:gd name="T88" fmla="*/ 2147483646 w 718"/>
                <a:gd name="T89" fmla="*/ 2147483646 h 652"/>
                <a:gd name="T90" fmla="*/ 2147483646 w 718"/>
                <a:gd name="T91" fmla="*/ 2147483646 h 652"/>
                <a:gd name="T92" fmla="*/ 2147483646 w 718"/>
                <a:gd name="T93" fmla="*/ 2147483646 h 652"/>
                <a:gd name="T94" fmla="*/ 2147483646 w 718"/>
                <a:gd name="T95" fmla="*/ 2147483646 h 652"/>
                <a:gd name="T96" fmla="*/ 2147483646 w 718"/>
                <a:gd name="T97" fmla="*/ 2147483646 h 652"/>
                <a:gd name="T98" fmla="*/ 2147483646 w 718"/>
                <a:gd name="T99" fmla="*/ 2147483646 h 652"/>
                <a:gd name="T100" fmla="*/ 2147483646 w 718"/>
                <a:gd name="T101" fmla="*/ 2147483646 h 652"/>
                <a:gd name="T102" fmla="*/ 2147483646 w 718"/>
                <a:gd name="T103" fmla="*/ 2147483646 h 652"/>
                <a:gd name="T104" fmla="*/ 2147483646 w 718"/>
                <a:gd name="T105" fmla="*/ 2147483646 h 652"/>
                <a:gd name="T106" fmla="*/ 2147483646 w 718"/>
                <a:gd name="T107" fmla="*/ 2147483646 h 652"/>
                <a:gd name="T108" fmla="*/ 2147483646 w 718"/>
                <a:gd name="T109" fmla="*/ 2147483646 h 652"/>
                <a:gd name="T110" fmla="*/ 2147483646 w 718"/>
                <a:gd name="T111" fmla="*/ 2147483646 h 652"/>
                <a:gd name="T112" fmla="*/ 2147483646 w 718"/>
                <a:gd name="T113" fmla="*/ 2147483646 h 652"/>
                <a:gd name="T114" fmla="*/ 2147483646 w 718"/>
                <a:gd name="T115" fmla="*/ 2147483646 h 652"/>
                <a:gd name="T116" fmla="*/ 2147483646 w 718"/>
                <a:gd name="T117" fmla="*/ 2147483646 h 652"/>
                <a:gd name="T118" fmla="*/ 2147483646 w 718"/>
                <a:gd name="T119" fmla="*/ 2147483646 h 652"/>
                <a:gd name="T120" fmla="*/ 2147483646 w 718"/>
                <a:gd name="T121" fmla="*/ 2147483646 h 652"/>
                <a:gd name="T122" fmla="*/ 2147483646 w 718"/>
                <a:gd name="T123" fmla="*/ 2147483646 h 65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718" h="652">
                  <a:moveTo>
                    <a:pt x="716" y="382"/>
                  </a:moveTo>
                  <a:lnTo>
                    <a:pt x="704" y="302"/>
                  </a:lnTo>
                  <a:lnTo>
                    <a:pt x="706" y="302"/>
                  </a:lnTo>
                  <a:lnTo>
                    <a:pt x="712" y="290"/>
                  </a:lnTo>
                  <a:lnTo>
                    <a:pt x="714" y="284"/>
                  </a:lnTo>
                  <a:lnTo>
                    <a:pt x="714" y="280"/>
                  </a:lnTo>
                  <a:lnTo>
                    <a:pt x="710" y="274"/>
                  </a:lnTo>
                  <a:lnTo>
                    <a:pt x="704" y="270"/>
                  </a:lnTo>
                  <a:lnTo>
                    <a:pt x="700" y="260"/>
                  </a:lnTo>
                  <a:lnTo>
                    <a:pt x="700" y="250"/>
                  </a:lnTo>
                  <a:lnTo>
                    <a:pt x="700" y="234"/>
                  </a:lnTo>
                  <a:lnTo>
                    <a:pt x="692" y="234"/>
                  </a:lnTo>
                  <a:lnTo>
                    <a:pt x="684" y="236"/>
                  </a:lnTo>
                  <a:lnTo>
                    <a:pt x="674" y="240"/>
                  </a:lnTo>
                  <a:lnTo>
                    <a:pt x="666" y="248"/>
                  </a:lnTo>
                  <a:lnTo>
                    <a:pt x="662" y="254"/>
                  </a:lnTo>
                  <a:lnTo>
                    <a:pt x="660" y="262"/>
                  </a:lnTo>
                  <a:lnTo>
                    <a:pt x="652" y="268"/>
                  </a:lnTo>
                  <a:lnTo>
                    <a:pt x="644" y="272"/>
                  </a:lnTo>
                  <a:lnTo>
                    <a:pt x="632" y="276"/>
                  </a:lnTo>
                  <a:lnTo>
                    <a:pt x="628" y="302"/>
                  </a:lnTo>
                  <a:lnTo>
                    <a:pt x="626" y="302"/>
                  </a:lnTo>
                  <a:lnTo>
                    <a:pt x="618" y="318"/>
                  </a:lnTo>
                  <a:lnTo>
                    <a:pt x="618" y="320"/>
                  </a:lnTo>
                  <a:lnTo>
                    <a:pt x="616" y="320"/>
                  </a:lnTo>
                  <a:lnTo>
                    <a:pt x="536" y="334"/>
                  </a:lnTo>
                  <a:lnTo>
                    <a:pt x="534" y="334"/>
                  </a:lnTo>
                  <a:lnTo>
                    <a:pt x="510" y="308"/>
                  </a:lnTo>
                  <a:lnTo>
                    <a:pt x="518" y="302"/>
                  </a:lnTo>
                  <a:lnTo>
                    <a:pt x="508" y="290"/>
                  </a:lnTo>
                  <a:lnTo>
                    <a:pt x="498" y="282"/>
                  </a:lnTo>
                  <a:lnTo>
                    <a:pt x="496" y="280"/>
                  </a:lnTo>
                  <a:lnTo>
                    <a:pt x="496" y="278"/>
                  </a:lnTo>
                  <a:lnTo>
                    <a:pt x="492" y="258"/>
                  </a:lnTo>
                  <a:lnTo>
                    <a:pt x="470" y="258"/>
                  </a:lnTo>
                  <a:lnTo>
                    <a:pt x="452" y="246"/>
                  </a:lnTo>
                  <a:lnTo>
                    <a:pt x="388" y="236"/>
                  </a:lnTo>
                  <a:lnTo>
                    <a:pt x="336" y="234"/>
                  </a:lnTo>
                  <a:lnTo>
                    <a:pt x="334" y="234"/>
                  </a:lnTo>
                  <a:lnTo>
                    <a:pt x="332" y="234"/>
                  </a:lnTo>
                  <a:lnTo>
                    <a:pt x="330" y="232"/>
                  </a:lnTo>
                  <a:lnTo>
                    <a:pt x="298" y="164"/>
                  </a:lnTo>
                  <a:lnTo>
                    <a:pt x="286" y="146"/>
                  </a:lnTo>
                  <a:lnTo>
                    <a:pt x="258" y="110"/>
                  </a:lnTo>
                  <a:lnTo>
                    <a:pt x="230" y="76"/>
                  </a:lnTo>
                  <a:lnTo>
                    <a:pt x="216" y="62"/>
                  </a:lnTo>
                  <a:lnTo>
                    <a:pt x="170" y="18"/>
                  </a:lnTo>
                  <a:lnTo>
                    <a:pt x="164" y="14"/>
                  </a:lnTo>
                  <a:lnTo>
                    <a:pt x="108" y="12"/>
                  </a:lnTo>
                  <a:lnTo>
                    <a:pt x="106" y="12"/>
                  </a:lnTo>
                  <a:lnTo>
                    <a:pt x="106" y="10"/>
                  </a:lnTo>
                  <a:lnTo>
                    <a:pt x="94" y="6"/>
                  </a:lnTo>
                  <a:lnTo>
                    <a:pt x="80" y="0"/>
                  </a:lnTo>
                  <a:lnTo>
                    <a:pt x="76" y="0"/>
                  </a:lnTo>
                  <a:lnTo>
                    <a:pt x="70" y="0"/>
                  </a:lnTo>
                  <a:lnTo>
                    <a:pt x="54" y="4"/>
                  </a:lnTo>
                  <a:lnTo>
                    <a:pt x="34" y="12"/>
                  </a:lnTo>
                  <a:lnTo>
                    <a:pt x="8" y="24"/>
                  </a:lnTo>
                  <a:lnTo>
                    <a:pt x="6" y="26"/>
                  </a:lnTo>
                  <a:lnTo>
                    <a:pt x="8" y="36"/>
                  </a:lnTo>
                  <a:lnTo>
                    <a:pt x="8" y="38"/>
                  </a:lnTo>
                  <a:lnTo>
                    <a:pt x="2" y="52"/>
                  </a:lnTo>
                  <a:lnTo>
                    <a:pt x="0" y="52"/>
                  </a:lnTo>
                  <a:lnTo>
                    <a:pt x="0" y="62"/>
                  </a:lnTo>
                  <a:lnTo>
                    <a:pt x="0" y="72"/>
                  </a:lnTo>
                  <a:lnTo>
                    <a:pt x="4" y="82"/>
                  </a:lnTo>
                  <a:lnTo>
                    <a:pt x="10" y="86"/>
                  </a:lnTo>
                  <a:lnTo>
                    <a:pt x="22" y="86"/>
                  </a:lnTo>
                  <a:lnTo>
                    <a:pt x="32" y="88"/>
                  </a:lnTo>
                  <a:lnTo>
                    <a:pt x="36" y="86"/>
                  </a:lnTo>
                  <a:lnTo>
                    <a:pt x="38" y="76"/>
                  </a:lnTo>
                  <a:lnTo>
                    <a:pt x="42" y="70"/>
                  </a:lnTo>
                  <a:lnTo>
                    <a:pt x="50" y="70"/>
                  </a:lnTo>
                  <a:lnTo>
                    <a:pt x="78" y="78"/>
                  </a:lnTo>
                  <a:lnTo>
                    <a:pt x="84" y="80"/>
                  </a:lnTo>
                  <a:lnTo>
                    <a:pt x="74" y="94"/>
                  </a:lnTo>
                  <a:lnTo>
                    <a:pt x="74" y="114"/>
                  </a:lnTo>
                  <a:lnTo>
                    <a:pt x="76" y="118"/>
                  </a:lnTo>
                  <a:lnTo>
                    <a:pt x="80" y="124"/>
                  </a:lnTo>
                  <a:lnTo>
                    <a:pt x="96" y="140"/>
                  </a:lnTo>
                  <a:lnTo>
                    <a:pt x="108" y="148"/>
                  </a:lnTo>
                  <a:lnTo>
                    <a:pt x="116" y="150"/>
                  </a:lnTo>
                  <a:lnTo>
                    <a:pt x="120" y="150"/>
                  </a:lnTo>
                  <a:lnTo>
                    <a:pt x="124" y="148"/>
                  </a:lnTo>
                  <a:lnTo>
                    <a:pt x="138" y="134"/>
                  </a:lnTo>
                  <a:lnTo>
                    <a:pt x="148" y="128"/>
                  </a:lnTo>
                  <a:lnTo>
                    <a:pt x="170" y="124"/>
                  </a:lnTo>
                  <a:lnTo>
                    <a:pt x="176" y="110"/>
                  </a:lnTo>
                  <a:lnTo>
                    <a:pt x="194" y="100"/>
                  </a:lnTo>
                  <a:lnTo>
                    <a:pt x="212" y="110"/>
                  </a:lnTo>
                  <a:lnTo>
                    <a:pt x="214" y="110"/>
                  </a:lnTo>
                  <a:lnTo>
                    <a:pt x="230" y="138"/>
                  </a:lnTo>
                  <a:lnTo>
                    <a:pt x="236" y="156"/>
                  </a:lnTo>
                  <a:lnTo>
                    <a:pt x="236" y="158"/>
                  </a:lnTo>
                  <a:lnTo>
                    <a:pt x="232" y="182"/>
                  </a:lnTo>
                  <a:lnTo>
                    <a:pt x="238" y="196"/>
                  </a:lnTo>
                  <a:lnTo>
                    <a:pt x="238" y="198"/>
                  </a:lnTo>
                  <a:lnTo>
                    <a:pt x="234" y="216"/>
                  </a:lnTo>
                  <a:lnTo>
                    <a:pt x="234" y="232"/>
                  </a:lnTo>
                  <a:lnTo>
                    <a:pt x="240" y="250"/>
                  </a:lnTo>
                  <a:lnTo>
                    <a:pt x="242" y="258"/>
                  </a:lnTo>
                  <a:lnTo>
                    <a:pt x="240" y="272"/>
                  </a:lnTo>
                  <a:lnTo>
                    <a:pt x="240" y="274"/>
                  </a:lnTo>
                  <a:lnTo>
                    <a:pt x="232" y="284"/>
                  </a:lnTo>
                  <a:lnTo>
                    <a:pt x="232" y="286"/>
                  </a:lnTo>
                  <a:lnTo>
                    <a:pt x="224" y="294"/>
                  </a:lnTo>
                  <a:lnTo>
                    <a:pt x="222" y="312"/>
                  </a:lnTo>
                  <a:lnTo>
                    <a:pt x="228" y="330"/>
                  </a:lnTo>
                  <a:lnTo>
                    <a:pt x="228" y="332"/>
                  </a:lnTo>
                  <a:lnTo>
                    <a:pt x="222" y="360"/>
                  </a:lnTo>
                  <a:lnTo>
                    <a:pt x="218" y="364"/>
                  </a:lnTo>
                  <a:lnTo>
                    <a:pt x="214" y="366"/>
                  </a:lnTo>
                  <a:lnTo>
                    <a:pt x="206" y="364"/>
                  </a:lnTo>
                  <a:lnTo>
                    <a:pt x="198" y="356"/>
                  </a:lnTo>
                  <a:lnTo>
                    <a:pt x="190" y="358"/>
                  </a:lnTo>
                  <a:lnTo>
                    <a:pt x="180" y="370"/>
                  </a:lnTo>
                  <a:lnTo>
                    <a:pt x="168" y="402"/>
                  </a:lnTo>
                  <a:lnTo>
                    <a:pt x="168" y="404"/>
                  </a:lnTo>
                  <a:lnTo>
                    <a:pt x="156" y="414"/>
                  </a:lnTo>
                  <a:lnTo>
                    <a:pt x="154" y="414"/>
                  </a:lnTo>
                  <a:lnTo>
                    <a:pt x="148" y="414"/>
                  </a:lnTo>
                  <a:lnTo>
                    <a:pt x="136" y="434"/>
                  </a:lnTo>
                  <a:lnTo>
                    <a:pt x="142" y="446"/>
                  </a:lnTo>
                  <a:lnTo>
                    <a:pt x="144" y="446"/>
                  </a:lnTo>
                  <a:lnTo>
                    <a:pt x="160" y="466"/>
                  </a:lnTo>
                  <a:lnTo>
                    <a:pt x="160" y="468"/>
                  </a:lnTo>
                  <a:lnTo>
                    <a:pt x="160" y="474"/>
                  </a:lnTo>
                  <a:lnTo>
                    <a:pt x="178" y="476"/>
                  </a:lnTo>
                  <a:lnTo>
                    <a:pt x="180" y="492"/>
                  </a:lnTo>
                  <a:lnTo>
                    <a:pt x="180" y="494"/>
                  </a:lnTo>
                  <a:lnTo>
                    <a:pt x="182" y="512"/>
                  </a:lnTo>
                  <a:lnTo>
                    <a:pt x="188" y="516"/>
                  </a:lnTo>
                  <a:lnTo>
                    <a:pt x="204" y="512"/>
                  </a:lnTo>
                  <a:lnTo>
                    <a:pt x="218" y="502"/>
                  </a:lnTo>
                  <a:lnTo>
                    <a:pt x="222" y="502"/>
                  </a:lnTo>
                  <a:lnTo>
                    <a:pt x="226" y="528"/>
                  </a:lnTo>
                  <a:lnTo>
                    <a:pt x="234" y="538"/>
                  </a:lnTo>
                  <a:lnTo>
                    <a:pt x="236" y="540"/>
                  </a:lnTo>
                  <a:lnTo>
                    <a:pt x="242" y="550"/>
                  </a:lnTo>
                  <a:lnTo>
                    <a:pt x="254" y="560"/>
                  </a:lnTo>
                  <a:lnTo>
                    <a:pt x="258" y="562"/>
                  </a:lnTo>
                  <a:lnTo>
                    <a:pt x="262" y="562"/>
                  </a:lnTo>
                  <a:lnTo>
                    <a:pt x="266" y="564"/>
                  </a:lnTo>
                  <a:lnTo>
                    <a:pt x="274" y="560"/>
                  </a:lnTo>
                  <a:lnTo>
                    <a:pt x="282" y="558"/>
                  </a:lnTo>
                  <a:lnTo>
                    <a:pt x="292" y="554"/>
                  </a:lnTo>
                  <a:lnTo>
                    <a:pt x="296" y="552"/>
                  </a:lnTo>
                  <a:lnTo>
                    <a:pt x="308" y="552"/>
                  </a:lnTo>
                  <a:lnTo>
                    <a:pt x="312" y="552"/>
                  </a:lnTo>
                  <a:lnTo>
                    <a:pt x="316" y="554"/>
                  </a:lnTo>
                  <a:lnTo>
                    <a:pt x="332" y="544"/>
                  </a:lnTo>
                  <a:lnTo>
                    <a:pt x="334" y="544"/>
                  </a:lnTo>
                  <a:lnTo>
                    <a:pt x="334" y="546"/>
                  </a:lnTo>
                  <a:lnTo>
                    <a:pt x="336" y="544"/>
                  </a:lnTo>
                  <a:lnTo>
                    <a:pt x="338" y="546"/>
                  </a:lnTo>
                  <a:lnTo>
                    <a:pt x="344" y="556"/>
                  </a:lnTo>
                  <a:lnTo>
                    <a:pt x="346" y="562"/>
                  </a:lnTo>
                  <a:lnTo>
                    <a:pt x="354" y="574"/>
                  </a:lnTo>
                  <a:lnTo>
                    <a:pt x="360" y="576"/>
                  </a:lnTo>
                  <a:lnTo>
                    <a:pt x="362" y="576"/>
                  </a:lnTo>
                  <a:lnTo>
                    <a:pt x="360" y="574"/>
                  </a:lnTo>
                  <a:lnTo>
                    <a:pt x="360" y="570"/>
                  </a:lnTo>
                  <a:lnTo>
                    <a:pt x="360" y="566"/>
                  </a:lnTo>
                  <a:lnTo>
                    <a:pt x="364" y="564"/>
                  </a:lnTo>
                  <a:lnTo>
                    <a:pt x="370" y="562"/>
                  </a:lnTo>
                  <a:lnTo>
                    <a:pt x="398" y="562"/>
                  </a:lnTo>
                  <a:lnTo>
                    <a:pt x="400" y="562"/>
                  </a:lnTo>
                  <a:lnTo>
                    <a:pt x="402" y="562"/>
                  </a:lnTo>
                  <a:lnTo>
                    <a:pt x="412" y="580"/>
                  </a:lnTo>
                  <a:lnTo>
                    <a:pt x="410" y="588"/>
                  </a:lnTo>
                  <a:lnTo>
                    <a:pt x="422" y="590"/>
                  </a:lnTo>
                  <a:lnTo>
                    <a:pt x="422" y="588"/>
                  </a:lnTo>
                  <a:lnTo>
                    <a:pt x="422" y="586"/>
                  </a:lnTo>
                  <a:lnTo>
                    <a:pt x="426" y="584"/>
                  </a:lnTo>
                  <a:lnTo>
                    <a:pt x="454" y="602"/>
                  </a:lnTo>
                  <a:lnTo>
                    <a:pt x="456" y="608"/>
                  </a:lnTo>
                  <a:lnTo>
                    <a:pt x="458" y="612"/>
                  </a:lnTo>
                  <a:lnTo>
                    <a:pt x="458" y="624"/>
                  </a:lnTo>
                  <a:lnTo>
                    <a:pt x="468" y="626"/>
                  </a:lnTo>
                  <a:lnTo>
                    <a:pt x="474" y="616"/>
                  </a:lnTo>
                  <a:lnTo>
                    <a:pt x="470" y="608"/>
                  </a:lnTo>
                  <a:lnTo>
                    <a:pt x="470" y="602"/>
                  </a:lnTo>
                  <a:lnTo>
                    <a:pt x="472" y="598"/>
                  </a:lnTo>
                  <a:lnTo>
                    <a:pt x="474" y="596"/>
                  </a:lnTo>
                  <a:lnTo>
                    <a:pt x="478" y="594"/>
                  </a:lnTo>
                  <a:lnTo>
                    <a:pt x="478" y="592"/>
                  </a:lnTo>
                  <a:lnTo>
                    <a:pt x="480" y="590"/>
                  </a:lnTo>
                  <a:lnTo>
                    <a:pt x="486" y="590"/>
                  </a:lnTo>
                  <a:lnTo>
                    <a:pt x="490" y="594"/>
                  </a:lnTo>
                  <a:lnTo>
                    <a:pt x="492" y="598"/>
                  </a:lnTo>
                  <a:lnTo>
                    <a:pt x="496" y="614"/>
                  </a:lnTo>
                  <a:lnTo>
                    <a:pt x="496" y="616"/>
                  </a:lnTo>
                  <a:lnTo>
                    <a:pt x="498" y="618"/>
                  </a:lnTo>
                  <a:lnTo>
                    <a:pt x="502" y="622"/>
                  </a:lnTo>
                  <a:lnTo>
                    <a:pt x="510" y="626"/>
                  </a:lnTo>
                  <a:lnTo>
                    <a:pt x="512" y="626"/>
                  </a:lnTo>
                  <a:lnTo>
                    <a:pt x="538" y="652"/>
                  </a:lnTo>
                  <a:lnTo>
                    <a:pt x="550" y="648"/>
                  </a:lnTo>
                  <a:lnTo>
                    <a:pt x="548" y="644"/>
                  </a:lnTo>
                  <a:lnTo>
                    <a:pt x="544" y="638"/>
                  </a:lnTo>
                  <a:lnTo>
                    <a:pt x="544" y="634"/>
                  </a:lnTo>
                  <a:lnTo>
                    <a:pt x="544" y="630"/>
                  </a:lnTo>
                  <a:lnTo>
                    <a:pt x="546" y="626"/>
                  </a:lnTo>
                  <a:lnTo>
                    <a:pt x="556" y="618"/>
                  </a:lnTo>
                  <a:lnTo>
                    <a:pt x="570" y="606"/>
                  </a:lnTo>
                  <a:lnTo>
                    <a:pt x="586" y="616"/>
                  </a:lnTo>
                  <a:lnTo>
                    <a:pt x="588" y="616"/>
                  </a:lnTo>
                  <a:lnTo>
                    <a:pt x="592" y="598"/>
                  </a:lnTo>
                  <a:lnTo>
                    <a:pt x="592" y="596"/>
                  </a:lnTo>
                  <a:lnTo>
                    <a:pt x="594" y="594"/>
                  </a:lnTo>
                  <a:lnTo>
                    <a:pt x="608" y="596"/>
                  </a:lnTo>
                  <a:lnTo>
                    <a:pt x="610" y="600"/>
                  </a:lnTo>
                  <a:lnTo>
                    <a:pt x="612" y="606"/>
                  </a:lnTo>
                  <a:lnTo>
                    <a:pt x="610" y="610"/>
                  </a:lnTo>
                  <a:lnTo>
                    <a:pt x="606" y="616"/>
                  </a:lnTo>
                  <a:lnTo>
                    <a:pt x="610" y="618"/>
                  </a:lnTo>
                  <a:lnTo>
                    <a:pt x="620" y="622"/>
                  </a:lnTo>
                  <a:lnTo>
                    <a:pt x="628" y="626"/>
                  </a:lnTo>
                  <a:lnTo>
                    <a:pt x="630" y="626"/>
                  </a:lnTo>
                  <a:lnTo>
                    <a:pt x="640" y="630"/>
                  </a:lnTo>
                  <a:lnTo>
                    <a:pt x="648" y="630"/>
                  </a:lnTo>
                  <a:lnTo>
                    <a:pt x="636" y="572"/>
                  </a:lnTo>
                  <a:lnTo>
                    <a:pt x="630" y="568"/>
                  </a:lnTo>
                  <a:lnTo>
                    <a:pt x="624" y="562"/>
                  </a:lnTo>
                  <a:lnTo>
                    <a:pt x="614" y="546"/>
                  </a:lnTo>
                  <a:lnTo>
                    <a:pt x="610" y="538"/>
                  </a:lnTo>
                  <a:lnTo>
                    <a:pt x="612" y="528"/>
                  </a:lnTo>
                  <a:lnTo>
                    <a:pt x="616" y="518"/>
                  </a:lnTo>
                  <a:lnTo>
                    <a:pt x="624" y="506"/>
                  </a:lnTo>
                  <a:lnTo>
                    <a:pt x="636" y="494"/>
                  </a:lnTo>
                  <a:lnTo>
                    <a:pt x="650" y="482"/>
                  </a:lnTo>
                  <a:lnTo>
                    <a:pt x="662" y="482"/>
                  </a:lnTo>
                  <a:lnTo>
                    <a:pt x="672" y="486"/>
                  </a:lnTo>
                  <a:lnTo>
                    <a:pt x="692" y="486"/>
                  </a:lnTo>
                  <a:lnTo>
                    <a:pt x="698" y="482"/>
                  </a:lnTo>
                  <a:lnTo>
                    <a:pt x="704" y="476"/>
                  </a:lnTo>
                  <a:lnTo>
                    <a:pt x="714" y="452"/>
                  </a:lnTo>
                  <a:lnTo>
                    <a:pt x="718" y="442"/>
                  </a:lnTo>
                  <a:lnTo>
                    <a:pt x="718" y="426"/>
                  </a:lnTo>
                  <a:lnTo>
                    <a:pt x="716" y="382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3">
                <a:solidFill>
                  <a:srgbClr val="FFFFFF"/>
                </a:solidFill>
              </a:endParaRPr>
            </a:p>
          </p:txBody>
        </p:sp>
        <p:sp>
          <p:nvSpPr>
            <p:cNvPr id="241" name="山东"/>
            <p:cNvSpPr>
              <a:spLocks/>
            </p:cNvSpPr>
            <p:nvPr/>
          </p:nvSpPr>
          <p:spPr bwMode="auto">
            <a:xfrm>
              <a:off x="7310998" y="2979346"/>
              <a:ext cx="996316" cy="625687"/>
            </a:xfrm>
            <a:custGeom>
              <a:avLst/>
              <a:gdLst>
                <a:gd name="T0" fmla="*/ 2147483646 w 434"/>
                <a:gd name="T1" fmla="*/ 2147483646 h 272"/>
                <a:gd name="T2" fmla="*/ 2147483646 w 434"/>
                <a:gd name="T3" fmla="*/ 2147483646 h 272"/>
                <a:gd name="T4" fmla="*/ 2147483646 w 434"/>
                <a:gd name="T5" fmla="*/ 0 h 272"/>
                <a:gd name="T6" fmla="*/ 2147483646 w 434"/>
                <a:gd name="T7" fmla="*/ 2147483646 h 272"/>
                <a:gd name="T8" fmla="*/ 2147483646 w 434"/>
                <a:gd name="T9" fmla="*/ 2147483646 h 272"/>
                <a:gd name="T10" fmla="*/ 2147483646 w 434"/>
                <a:gd name="T11" fmla="*/ 2147483646 h 272"/>
                <a:gd name="T12" fmla="*/ 2147483646 w 434"/>
                <a:gd name="T13" fmla="*/ 2147483646 h 272"/>
                <a:gd name="T14" fmla="*/ 2147483646 w 434"/>
                <a:gd name="T15" fmla="*/ 2147483646 h 272"/>
                <a:gd name="T16" fmla="*/ 2147483646 w 434"/>
                <a:gd name="T17" fmla="*/ 0 h 272"/>
                <a:gd name="T18" fmla="*/ 2147483646 w 434"/>
                <a:gd name="T19" fmla="*/ 2147483646 h 272"/>
                <a:gd name="T20" fmla="*/ 2147483646 w 434"/>
                <a:gd name="T21" fmla="*/ 2147483646 h 272"/>
                <a:gd name="T22" fmla="*/ 2147483646 w 434"/>
                <a:gd name="T23" fmla="*/ 2147483646 h 272"/>
                <a:gd name="T24" fmla="*/ 2147483646 w 434"/>
                <a:gd name="T25" fmla="*/ 2147483646 h 272"/>
                <a:gd name="T26" fmla="*/ 2147483646 w 434"/>
                <a:gd name="T27" fmla="*/ 2147483646 h 272"/>
                <a:gd name="T28" fmla="*/ 2147483646 w 434"/>
                <a:gd name="T29" fmla="*/ 2147483646 h 272"/>
                <a:gd name="T30" fmla="*/ 2147483646 w 434"/>
                <a:gd name="T31" fmla="*/ 2147483646 h 272"/>
                <a:gd name="T32" fmla="*/ 0 w 434"/>
                <a:gd name="T33" fmla="*/ 2147483646 h 272"/>
                <a:gd name="T34" fmla="*/ 2147483646 w 434"/>
                <a:gd name="T35" fmla="*/ 2147483646 h 272"/>
                <a:gd name="T36" fmla="*/ 2147483646 w 434"/>
                <a:gd name="T37" fmla="*/ 2147483646 h 272"/>
                <a:gd name="T38" fmla="*/ 2147483646 w 434"/>
                <a:gd name="T39" fmla="*/ 2147483646 h 272"/>
                <a:gd name="T40" fmla="*/ 2147483646 w 434"/>
                <a:gd name="T41" fmla="*/ 2147483646 h 272"/>
                <a:gd name="T42" fmla="*/ 2147483646 w 434"/>
                <a:gd name="T43" fmla="*/ 2147483646 h 272"/>
                <a:gd name="T44" fmla="*/ 2147483646 w 434"/>
                <a:gd name="T45" fmla="*/ 2147483646 h 272"/>
                <a:gd name="T46" fmla="*/ 2147483646 w 434"/>
                <a:gd name="T47" fmla="*/ 2147483646 h 272"/>
                <a:gd name="T48" fmla="*/ 2147483646 w 434"/>
                <a:gd name="T49" fmla="*/ 2147483646 h 272"/>
                <a:gd name="T50" fmla="*/ 2147483646 w 434"/>
                <a:gd name="T51" fmla="*/ 2147483646 h 272"/>
                <a:gd name="T52" fmla="*/ 2147483646 w 434"/>
                <a:gd name="T53" fmla="*/ 2147483646 h 272"/>
                <a:gd name="T54" fmla="*/ 2147483646 w 434"/>
                <a:gd name="T55" fmla="*/ 2147483646 h 272"/>
                <a:gd name="T56" fmla="*/ 2147483646 w 434"/>
                <a:gd name="T57" fmla="*/ 2147483646 h 272"/>
                <a:gd name="T58" fmla="*/ 2147483646 w 434"/>
                <a:gd name="T59" fmla="*/ 2147483646 h 272"/>
                <a:gd name="T60" fmla="*/ 2147483646 w 434"/>
                <a:gd name="T61" fmla="*/ 2147483646 h 272"/>
                <a:gd name="T62" fmla="*/ 2147483646 w 434"/>
                <a:gd name="T63" fmla="*/ 2147483646 h 272"/>
                <a:gd name="T64" fmla="*/ 2147483646 w 434"/>
                <a:gd name="T65" fmla="*/ 2147483646 h 272"/>
                <a:gd name="T66" fmla="*/ 2147483646 w 434"/>
                <a:gd name="T67" fmla="*/ 2147483646 h 272"/>
                <a:gd name="T68" fmla="*/ 2147483646 w 434"/>
                <a:gd name="T69" fmla="*/ 2147483646 h 272"/>
                <a:gd name="T70" fmla="*/ 2147483646 w 434"/>
                <a:gd name="T71" fmla="*/ 2147483646 h 272"/>
                <a:gd name="T72" fmla="*/ 2147483646 w 434"/>
                <a:gd name="T73" fmla="*/ 2147483646 h 272"/>
                <a:gd name="T74" fmla="*/ 2147483646 w 434"/>
                <a:gd name="T75" fmla="*/ 2147483646 h 272"/>
                <a:gd name="T76" fmla="*/ 2147483646 w 434"/>
                <a:gd name="T77" fmla="*/ 2147483646 h 272"/>
                <a:gd name="T78" fmla="*/ 2147483646 w 434"/>
                <a:gd name="T79" fmla="*/ 2147483646 h 272"/>
                <a:gd name="T80" fmla="*/ 2147483646 w 434"/>
                <a:gd name="T81" fmla="*/ 2147483646 h 272"/>
                <a:gd name="T82" fmla="*/ 2147483646 w 434"/>
                <a:gd name="T83" fmla="*/ 2147483646 h 272"/>
                <a:gd name="T84" fmla="*/ 2147483646 w 434"/>
                <a:gd name="T85" fmla="*/ 2147483646 h 272"/>
                <a:gd name="T86" fmla="*/ 2147483646 w 434"/>
                <a:gd name="T87" fmla="*/ 2147483646 h 272"/>
                <a:gd name="T88" fmla="*/ 2147483646 w 434"/>
                <a:gd name="T89" fmla="*/ 2147483646 h 272"/>
                <a:gd name="T90" fmla="*/ 2147483646 w 434"/>
                <a:gd name="T91" fmla="*/ 2147483646 h 272"/>
                <a:gd name="T92" fmla="*/ 2147483646 w 434"/>
                <a:gd name="T93" fmla="*/ 2147483646 h 272"/>
                <a:gd name="T94" fmla="*/ 2147483646 w 434"/>
                <a:gd name="T95" fmla="*/ 2147483646 h 272"/>
                <a:gd name="T96" fmla="*/ 2147483646 w 434"/>
                <a:gd name="T97" fmla="*/ 2147483646 h 272"/>
                <a:gd name="T98" fmla="*/ 2147483646 w 434"/>
                <a:gd name="T99" fmla="*/ 2147483646 h 272"/>
                <a:gd name="T100" fmla="*/ 2147483646 w 434"/>
                <a:gd name="T101" fmla="*/ 2147483646 h 27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434" h="272">
                  <a:moveTo>
                    <a:pt x="396" y="8"/>
                  </a:moveTo>
                  <a:lnTo>
                    <a:pt x="396" y="8"/>
                  </a:lnTo>
                  <a:lnTo>
                    <a:pt x="394" y="12"/>
                  </a:lnTo>
                  <a:lnTo>
                    <a:pt x="388" y="14"/>
                  </a:lnTo>
                  <a:lnTo>
                    <a:pt x="358" y="12"/>
                  </a:lnTo>
                  <a:lnTo>
                    <a:pt x="330" y="6"/>
                  </a:lnTo>
                  <a:lnTo>
                    <a:pt x="314" y="0"/>
                  </a:lnTo>
                  <a:lnTo>
                    <a:pt x="270" y="42"/>
                  </a:lnTo>
                  <a:lnTo>
                    <a:pt x="272" y="60"/>
                  </a:lnTo>
                  <a:lnTo>
                    <a:pt x="268" y="62"/>
                  </a:lnTo>
                  <a:lnTo>
                    <a:pt x="246" y="64"/>
                  </a:lnTo>
                  <a:lnTo>
                    <a:pt x="228" y="62"/>
                  </a:lnTo>
                  <a:lnTo>
                    <a:pt x="222" y="62"/>
                  </a:lnTo>
                  <a:lnTo>
                    <a:pt x="218" y="60"/>
                  </a:lnTo>
                  <a:lnTo>
                    <a:pt x="214" y="56"/>
                  </a:lnTo>
                  <a:lnTo>
                    <a:pt x="212" y="52"/>
                  </a:lnTo>
                  <a:lnTo>
                    <a:pt x="208" y="2"/>
                  </a:lnTo>
                  <a:lnTo>
                    <a:pt x="168" y="0"/>
                  </a:lnTo>
                  <a:lnTo>
                    <a:pt x="152" y="36"/>
                  </a:lnTo>
                  <a:lnTo>
                    <a:pt x="150" y="20"/>
                  </a:lnTo>
                  <a:lnTo>
                    <a:pt x="148" y="6"/>
                  </a:lnTo>
                  <a:lnTo>
                    <a:pt x="144" y="0"/>
                  </a:lnTo>
                  <a:lnTo>
                    <a:pt x="128" y="8"/>
                  </a:lnTo>
                  <a:lnTo>
                    <a:pt x="120" y="18"/>
                  </a:lnTo>
                  <a:lnTo>
                    <a:pt x="118" y="20"/>
                  </a:lnTo>
                  <a:lnTo>
                    <a:pt x="102" y="24"/>
                  </a:lnTo>
                  <a:lnTo>
                    <a:pt x="78" y="48"/>
                  </a:lnTo>
                  <a:lnTo>
                    <a:pt x="56" y="70"/>
                  </a:lnTo>
                  <a:lnTo>
                    <a:pt x="12" y="128"/>
                  </a:lnTo>
                  <a:lnTo>
                    <a:pt x="22" y="148"/>
                  </a:lnTo>
                  <a:lnTo>
                    <a:pt x="22" y="152"/>
                  </a:lnTo>
                  <a:lnTo>
                    <a:pt x="20" y="152"/>
                  </a:lnTo>
                  <a:lnTo>
                    <a:pt x="20" y="156"/>
                  </a:lnTo>
                  <a:lnTo>
                    <a:pt x="20" y="160"/>
                  </a:lnTo>
                  <a:lnTo>
                    <a:pt x="24" y="172"/>
                  </a:lnTo>
                  <a:lnTo>
                    <a:pt x="32" y="188"/>
                  </a:lnTo>
                  <a:lnTo>
                    <a:pt x="34" y="198"/>
                  </a:lnTo>
                  <a:lnTo>
                    <a:pt x="34" y="206"/>
                  </a:lnTo>
                  <a:lnTo>
                    <a:pt x="34" y="208"/>
                  </a:lnTo>
                  <a:lnTo>
                    <a:pt x="0" y="228"/>
                  </a:lnTo>
                  <a:lnTo>
                    <a:pt x="0" y="236"/>
                  </a:lnTo>
                  <a:lnTo>
                    <a:pt x="16" y="244"/>
                  </a:lnTo>
                  <a:lnTo>
                    <a:pt x="18" y="248"/>
                  </a:lnTo>
                  <a:lnTo>
                    <a:pt x="18" y="252"/>
                  </a:lnTo>
                  <a:lnTo>
                    <a:pt x="22" y="256"/>
                  </a:lnTo>
                  <a:lnTo>
                    <a:pt x="36" y="264"/>
                  </a:lnTo>
                  <a:lnTo>
                    <a:pt x="64" y="272"/>
                  </a:lnTo>
                  <a:lnTo>
                    <a:pt x="74" y="266"/>
                  </a:lnTo>
                  <a:lnTo>
                    <a:pt x="84" y="252"/>
                  </a:lnTo>
                  <a:lnTo>
                    <a:pt x="92" y="230"/>
                  </a:lnTo>
                  <a:lnTo>
                    <a:pt x="114" y="238"/>
                  </a:lnTo>
                  <a:lnTo>
                    <a:pt x="118" y="240"/>
                  </a:lnTo>
                  <a:lnTo>
                    <a:pt x="118" y="242"/>
                  </a:lnTo>
                  <a:lnTo>
                    <a:pt x="118" y="244"/>
                  </a:lnTo>
                  <a:lnTo>
                    <a:pt x="116" y="250"/>
                  </a:lnTo>
                  <a:lnTo>
                    <a:pt x="116" y="256"/>
                  </a:lnTo>
                  <a:lnTo>
                    <a:pt x="118" y="260"/>
                  </a:lnTo>
                  <a:lnTo>
                    <a:pt x="124" y="264"/>
                  </a:lnTo>
                  <a:lnTo>
                    <a:pt x="148" y="264"/>
                  </a:lnTo>
                  <a:lnTo>
                    <a:pt x="160" y="260"/>
                  </a:lnTo>
                  <a:lnTo>
                    <a:pt x="170" y="256"/>
                  </a:lnTo>
                  <a:lnTo>
                    <a:pt x="172" y="252"/>
                  </a:lnTo>
                  <a:lnTo>
                    <a:pt x="176" y="252"/>
                  </a:lnTo>
                  <a:lnTo>
                    <a:pt x="184" y="252"/>
                  </a:lnTo>
                  <a:lnTo>
                    <a:pt x="198" y="256"/>
                  </a:lnTo>
                  <a:lnTo>
                    <a:pt x="202" y="258"/>
                  </a:lnTo>
                  <a:lnTo>
                    <a:pt x="208" y="264"/>
                  </a:lnTo>
                  <a:lnTo>
                    <a:pt x="212" y="250"/>
                  </a:lnTo>
                  <a:lnTo>
                    <a:pt x="214" y="248"/>
                  </a:lnTo>
                  <a:lnTo>
                    <a:pt x="216" y="248"/>
                  </a:lnTo>
                  <a:lnTo>
                    <a:pt x="220" y="242"/>
                  </a:lnTo>
                  <a:lnTo>
                    <a:pt x="224" y="236"/>
                  </a:lnTo>
                  <a:lnTo>
                    <a:pt x="230" y="228"/>
                  </a:lnTo>
                  <a:lnTo>
                    <a:pt x="238" y="220"/>
                  </a:lnTo>
                  <a:lnTo>
                    <a:pt x="248" y="214"/>
                  </a:lnTo>
                  <a:lnTo>
                    <a:pt x="250" y="212"/>
                  </a:lnTo>
                  <a:lnTo>
                    <a:pt x="250" y="214"/>
                  </a:lnTo>
                  <a:lnTo>
                    <a:pt x="252" y="214"/>
                  </a:lnTo>
                  <a:lnTo>
                    <a:pt x="258" y="216"/>
                  </a:lnTo>
                  <a:lnTo>
                    <a:pt x="260" y="216"/>
                  </a:lnTo>
                  <a:lnTo>
                    <a:pt x="268" y="176"/>
                  </a:lnTo>
                  <a:lnTo>
                    <a:pt x="280" y="172"/>
                  </a:lnTo>
                  <a:lnTo>
                    <a:pt x="290" y="166"/>
                  </a:lnTo>
                  <a:lnTo>
                    <a:pt x="296" y="160"/>
                  </a:lnTo>
                  <a:lnTo>
                    <a:pt x="298" y="156"/>
                  </a:lnTo>
                  <a:lnTo>
                    <a:pt x="300" y="150"/>
                  </a:lnTo>
                  <a:lnTo>
                    <a:pt x="296" y="138"/>
                  </a:lnTo>
                  <a:lnTo>
                    <a:pt x="294" y="128"/>
                  </a:lnTo>
                  <a:lnTo>
                    <a:pt x="296" y="122"/>
                  </a:lnTo>
                  <a:lnTo>
                    <a:pt x="298" y="120"/>
                  </a:lnTo>
                  <a:lnTo>
                    <a:pt x="302" y="120"/>
                  </a:lnTo>
                  <a:lnTo>
                    <a:pt x="310" y="120"/>
                  </a:lnTo>
                  <a:lnTo>
                    <a:pt x="320" y="124"/>
                  </a:lnTo>
                  <a:lnTo>
                    <a:pt x="322" y="112"/>
                  </a:lnTo>
                  <a:lnTo>
                    <a:pt x="322" y="110"/>
                  </a:lnTo>
                  <a:lnTo>
                    <a:pt x="322" y="108"/>
                  </a:lnTo>
                  <a:lnTo>
                    <a:pt x="336" y="102"/>
                  </a:lnTo>
                  <a:lnTo>
                    <a:pt x="338" y="96"/>
                  </a:lnTo>
                  <a:lnTo>
                    <a:pt x="330" y="96"/>
                  </a:lnTo>
                  <a:lnTo>
                    <a:pt x="328" y="94"/>
                  </a:lnTo>
                  <a:lnTo>
                    <a:pt x="328" y="90"/>
                  </a:lnTo>
                  <a:lnTo>
                    <a:pt x="328" y="88"/>
                  </a:lnTo>
                  <a:lnTo>
                    <a:pt x="330" y="86"/>
                  </a:lnTo>
                  <a:lnTo>
                    <a:pt x="332" y="86"/>
                  </a:lnTo>
                  <a:lnTo>
                    <a:pt x="334" y="86"/>
                  </a:lnTo>
                  <a:lnTo>
                    <a:pt x="342" y="84"/>
                  </a:lnTo>
                  <a:lnTo>
                    <a:pt x="352" y="76"/>
                  </a:lnTo>
                  <a:lnTo>
                    <a:pt x="404" y="40"/>
                  </a:lnTo>
                  <a:lnTo>
                    <a:pt x="420" y="48"/>
                  </a:lnTo>
                  <a:lnTo>
                    <a:pt x="428" y="48"/>
                  </a:lnTo>
                  <a:lnTo>
                    <a:pt x="424" y="30"/>
                  </a:lnTo>
                  <a:lnTo>
                    <a:pt x="424" y="28"/>
                  </a:lnTo>
                  <a:lnTo>
                    <a:pt x="434" y="12"/>
                  </a:lnTo>
                  <a:lnTo>
                    <a:pt x="432" y="12"/>
                  </a:lnTo>
                  <a:lnTo>
                    <a:pt x="426" y="12"/>
                  </a:lnTo>
                  <a:lnTo>
                    <a:pt x="426" y="14"/>
                  </a:lnTo>
                  <a:lnTo>
                    <a:pt x="424" y="14"/>
                  </a:lnTo>
                  <a:lnTo>
                    <a:pt x="408" y="16"/>
                  </a:lnTo>
                  <a:lnTo>
                    <a:pt x="404" y="16"/>
                  </a:lnTo>
                  <a:lnTo>
                    <a:pt x="404" y="12"/>
                  </a:lnTo>
                  <a:lnTo>
                    <a:pt x="400" y="8"/>
                  </a:lnTo>
                  <a:lnTo>
                    <a:pt x="396" y="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3">
                <a:solidFill>
                  <a:srgbClr val="FFFFFF"/>
                </a:solidFill>
              </a:endParaRPr>
            </a:p>
          </p:txBody>
        </p:sp>
        <p:sp>
          <p:nvSpPr>
            <p:cNvPr id="242" name="上海"/>
            <p:cNvSpPr>
              <a:spLocks/>
            </p:cNvSpPr>
            <p:nvPr/>
          </p:nvSpPr>
          <p:spPr bwMode="auto">
            <a:xfrm>
              <a:off x="8241555" y="4017506"/>
              <a:ext cx="157419" cy="137493"/>
            </a:xfrm>
            <a:custGeom>
              <a:avLst/>
              <a:gdLst>
                <a:gd name="T0" fmla="*/ 2147483646 w 68"/>
                <a:gd name="T1" fmla="*/ 2147483646 h 60"/>
                <a:gd name="T2" fmla="*/ 2147483646 w 68"/>
                <a:gd name="T3" fmla="*/ 2147483646 h 60"/>
                <a:gd name="T4" fmla="*/ 2147483646 w 68"/>
                <a:gd name="T5" fmla="*/ 2147483646 h 60"/>
                <a:gd name="T6" fmla="*/ 2147483646 w 68"/>
                <a:gd name="T7" fmla="*/ 2147483646 h 60"/>
                <a:gd name="T8" fmla="*/ 2147483646 w 68"/>
                <a:gd name="T9" fmla="*/ 2147483646 h 60"/>
                <a:gd name="T10" fmla="*/ 2147483646 w 68"/>
                <a:gd name="T11" fmla="*/ 2147483646 h 60"/>
                <a:gd name="T12" fmla="*/ 2147483646 w 68"/>
                <a:gd name="T13" fmla="*/ 2147483646 h 60"/>
                <a:gd name="T14" fmla="*/ 2147483646 w 68"/>
                <a:gd name="T15" fmla="*/ 2147483646 h 60"/>
                <a:gd name="T16" fmla="*/ 2147483646 w 68"/>
                <a:gd name="T17" fmla="*/ 0 h 60"/>
                <a:gd name="T18" fmla="*/ 2147483646 w 68"/>
                <a:gd name="T19" fmla="*/ 0 h 60"/>
                <a:gd name="T20" fmla="*/ 2147483646 w 68"/>
                <a:gd name="T21" fmla="*/ 0 h 60"/>
                <a:gd name="T22" fmla="*/ 2147483646 w 68"/>
                <a:gd name="T23" fmla="*/ 2147483646 h 60"/>
                <a:gd name="T24" fmla="*/ 2147483646 w 68"/>
                <a:gd name="T25" fmla="*/ 2147483646 h 60"/>
                <a:gd name="T26" fmla="*/ 2147483646 w 68"/>
                <a:gd name="T27" fmla="*/ 2147483646 h 60"/>
                <a:gd name="T28" fmla="*/ 2147483646 w 68"/>
                <a:gd name="T29" fmla="*/ 2147483646 h 60"/>
                <a:gd name="T30" fmla="*/ 2147483646 w 68"/>
                <a:gd name="T31" fmla="*/ 2147483646 h 60"/>
                <a:gd name="T32" fmla="*/ 0 w 68"/>
                <a:gd name="T33" fmla="*/ 2147483646 h 60"/>
                <a:gd name="T34" fmla="*/ 2147483646 w 68"/>
                <a:gd name="T35" fmla="*/ 2147483646 h 60"/>
                <a:gd name="T36" fmla="*/ 2147483646 w 68"/>
                <a:gd name="T37" fmla="*/ 2147483646 h 60"/>
                <a:gd name="T38" fmla="*/ 2147483646 w 68"/>
                <a:gd name="T39" fmla="*/ 2147483646 h 60"/>
                <a:gd name="T40" fmla="*/ 2147483646 w 68"/>
                <a:gd name="T41" fmla="*/ 2147483646 h 60"/>
                <a:gd name="T42" fmla="*/ 2147483646 w 68"/>
                <a:gd name="T43" fmla="*/ 2147483646 h 60"/>
                <a:gd name="T44" fmla="*/ 2147483646 w 68"/>
                <a:gd name="T45" fmla="*/ 2147483646 h 60"/>
                <a:gd name="T46" fmla="*/ 2147483646 w 68"/>
                <a:gd name="T47" fmla="*/ 2147483646 h 60"/>
                <a:gd name="T48" fmla="*/ 2147483646 w 68"/>
                <a:gd name="T49" fmla="*/ 2147483646 h 60"/>
                <a:gd name="T50" fmla="*/ 2147483646 w 68"/>
                <a:gd name="T51" fmla="*/ 2147483646 h 60"/>
                <a:gd name="T52" fmla="*/ 2147483646 w 68"/>
                <a:gd name="T53" fmla="*/ 2147483646 h 60"/>
                <a:gd name="T54" fmla="*/ 2147483646 w 68"/>
                <a:gd name="T55" fmla="*/ 2147483646 h 60"/>
                <a:gd name="T56" fmla="*/ 2147483646 w 68"/>
                <a:gd name="T57" fmla="*/ 2147483646 h 60"/>
                <a:gd name="T58" fmla="*/ 2147483646 w 68"/>
                <a:gd name="T59" fmla="*/ 2147483646 h 60"/>
                <a:gd name="T60" fmla="*/ 2147483646 w 68"/>
                <a:gd name="T61" fmla="*/ 2147483646 h 60"/>
                <a:gd name="T62" fmla="*/ 2147483646 w 68"/>
                <a:gd name="T63" fmla="*/ 2147483646 h 6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68" h="60">
                  <a:moveTo>
                    <a:pt x="62" y="32"/>
                  </a:moveTo>
                  <a:lnTo>
                    <a:pt x="68" y="24"/>
                  </a:lnTo>
                  <a:lnTo>
                    <a:pt x="48" y="8"/>
                  </a:lnTo>
                  <a:lnTo>
                    <a:pt x="40" y="4"/>
                  </a:lnTo>
                  <a:lnTo>
                    <a:pt x="34" y="0"/>
                  </a:lnTo>
                  <a:lnTo>
                    <a:pt x="28" y="0"/>
                  </a:lnTo>
                  <a:lnTo>
                    <a:pt x="22" y="0"/>
                  </a:lnTo>
                  <a:lnTo>
                    <a:pt x="14" y="2"/>
                  </a:lnTo>
                  <a:lnTo>
                    <a:pt x="14" y="20"/>
                  </a:lnTo>
                  <a:lnTo>
                    <a:pt x="10" y="28"/>
                  </a:lnTo>
                  <a:lnTo>
                    <a:pt x="4" y="36"/>
                  </a:lnTo>
                  <a:lnTo>
                    <a:pt x="0" y="40"/>
                  </a:lnTo>
                  <a:lnTo>
                    <a:pt x="8" y="48"/>
                  </a:lnTo>
                  <a:lnTo>
                    <a:pt x="10" y="48"/>
                  </a:lnTo>
                  <a:lnTo>
                    <a:pt x="12" y="56"/>
                  </a:lnTo>
                  <a:lnTo>
                    <a:pt x="22" y="60"/>
                  </a:lnTo>
                  <a:lnTo>
                    <a:pt x="28" y="56"/>
                  </a:lnTo>
                  <a:lnTo>
                    <a:pt x="34" y="54"/>
                  </a:lnTo>
                  <a:lnTo>
                    <a:pt x="52" y="58"/>
                  </a:lnTo>
                  <a:lnTo>
                    <a:pt x="52" y="52"/>
                  </a:lnTo>
                  <a:lnTo>
                    <a:pt x="54" y="44"/>
                  </a:lnTo>
                  <a:lnTo>
                    <a:pt x="56" y="38"/>
                  </a:lnTo>
                  <a:lnTo>
                    <a:pt x="58" y="34"/>
                  </a:lnTo>
                  <a:lnTo>
                    <a:pt x="62" y="32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3">
                <a:solidFill>
                  <a:srgbClr val="FFFFFF"/>
                </a:solidFill>
              </a:endParaRPr>
            </a:p>
          </p:txBody>
        </p:sp>
        <p:sp>
          <p:nvSpPr>
            <p:cNvPr id="243" name="江苏"/>
            <p:cNvSpPr>
              <a:spLocks/>
            </p:cNvSpPr>
            <p:nvPr/>
          </p:nvSpPr>
          <p:spPr bwMode="auto">
            <a:xfrm>
              <a:off x="7512252" y="3489460"/>
              <a:ext cx="868787" cy="669523"/>
            </a:xfrm>
            <a:custGeom>
              <a:avLst/>
              <a:gdLst>
                <a:gd name="T0" fmla="*/ 2147483646 w 378"/>
                <a:gd name="T1" fmla="*/ 2147483646 h 292"/>
                <a:gd name="T2" fmla="*/ 2147483646 w 378"/>
                <a:gd name="T3" fmla="*/ 2147483646 h 292"/>
                <a:gd name="T4" fmla="*/ 2147483646 w 378"/>
                <a:gd name="T5" fmla="*/ 2147483646 h 292"/>
                <a:gd name="T6" fmla="*/ 2147483646 w 378"/>
                <a:gd name="T7" fmla="*/ 2147483646 h 292"/>
                <a:gd name="T8" fmla="*/ 2147483646 w 378"/>
                <a:gd name="T9" fmla="*/ 2147483646 h 292"/>
                <a:gd name="T10" fmla="*/ 2147483646 w 378"/>
                <a:gd name="T11" fmla="*/ 0 h 292"/>
                <a:gd name="T12" fmla="*/ 2147483646 w 378"/>
                <a:gd name="T13" fmla="*/ 2147483646 h 292"/>
                <a:gd name="T14" fmla="*/ 2147483646 w 378"/>
                <a:gd name="T15" fmla="*/ 2147483646 h 292"/>
                <a:gd name="T16" fmla="*/ 2147483646 w 378"/>
                <a:gd name="T17" fmla="*/ 2147483646 h 292"/>
                <a:gd name="T18" fmla="*/ 2147483646 w 378"/>
                <a:gd name="T19" fmla="*/ 2147483646 h 292"/>
                <a:gd name="T20" fmla="*/ 2147483646 w 378"/>
                <a:gd name="T21" fmla="*/ 2147483646 h 292"/>
                <a:gd name="T22" fmla="*/ 2147483646 w 378"/>
                <a:gd name="T23" fmla="*/ 2147483646 h 292"/>
                <a:gd name="T24" fmla="*/ 2147483646 w 378"/>
                <a:gd name="T25" fmla="*/ 2147483646 h 292"/>
                <a:gd name="T26" fmla="*/ 2147483646 w 378"/>
                <a:gd name="T27" fmla="*/ 2147483646 h 292"/>
                <a:gd name="T28" fmla="*/ 2147483646 w 378"/>
                <a:gd name="T29" fmla="*/ 2147483646 h 292"/>
                <a:gd name="T30" fmla="*/ 2147483646 w 378"/>
                <a:gd name="T31" fmla="*/ 2147483646 h 292"/>
                <a:gd name="T32" fmla="*/ 2147483646 w 378"/>
                <a:gd name="T33" fmla="*/ 2147483646 h 292"/>
                <a:gd name="T34" fmla="*/ 2147483646 w 378"/>
                <a:gd name="T35" fmla="*/ 2147483646 h 292"/>
                <a:gd name="T36" fmla="*/ 2147483646 w 378"/>
                <a:gd name="T37" fmla="*/ 2147483646 h 292"/>
                <a:gd name="T38" fmla="*/ 2147483646 w 378"/>
                <a:gd name="T39" fmla="*/ 2147483646 h 292"/>
                <a:gd name="T40" fmla="*/ 2147483646 w 378"/>
                <a:gd name="T41" fmla="*/ 2147483646 h 292"/>
                <a:gd name="T42" fmla="*/ 2147483646 w 378"/>
                <a:gd name="T43" fmla="*/ 2147483646 h 292"/>
                <a:gd name="T44" fmla="*/ 2147483646 w 378"/>
                <a:gd name="T45" fmla="*/ 2147483646 h 292"/>
                <a:gd name="T46" fmla="*/ 2147483646 w 378"/>
                <a:gd name="T47" fmla="*/ 2147483646 h 292"/>
                <a:gd name="T48" fmla="*/ 2147483646 w 378"/>
                <a:gd name="T49" fmla="*/ 2147483646 h 292"/>
                <a:gd name="T50" fmla="*/ 2147483646 w 378"/>
                <a:gd name="T51" fmla="*/ 2147483646 h 292"/>
                <a:gd name="T52" fmla="*/ 2147483646 w 378"/>
                <a:gd name="T53" fmla="*/ 2147483646 h 292"/>
                <a:gd name="T54" fmla="*/ 2147483646 w 378"/>
                <a:gd name="T55" fmla="*/ 2147483646 h 292"/>
                <a:gd name="T56" fmla="*/ 2147483646 w 378"/>
                <a:gd name="T57" fmla="*/ 2147483646 h 292"/>
                <a:gd name="T58" fmla="*/ 2147483646 w 378"/>
                <a:gd name="T59" fmla="*/ 2147483646 h 292"/>
                <a:gd name="T60" fmla="*/ 2147483646 w 378"/>
                <a:gd name="T61" fmla="*/ 2147483646 h 292"/>
                <a:gd name="T62" fmla="*/ 2147483646 w 378"/>
                <a:gd name="T63" fmla="*/ 2147483646 h 292"/>
                <a:gd name="T64" fmla="*/ 2147483646 w 378"/>
                <a:gd name="T65" fmla="*/ 2147483646 h 292"/>
                <a:gd name="T66" fmla="*/ 2147483646 w 378"/>
                <a:gd name="T67" fmla="*/ 2147483646 h 292"/>
                <a:gd name="T68" fmla="*/ 2147483646 w 378"/>
                <a:gd name="T69" fmla="*/ 2147483646 h 292"/>
                <a:gd name="T70" fmla="*/ 2147483646 w 378"/>
                <a:gd name="T71" fmla="*/ 2147483646 h 292"/>
                <a:gd name="T72" fmla="*/ 2147483646 w 378"/>
                <a:gd name="T73" fmla="*/ 2147483646 h 292"/>
                <a:gd name="T74" fmla="*/ 2147483646 w 378"/>
                <a:gd name="T75" fmla="*/ 2147483646 h 292"/>
                <a:gd name="T76" fmla="*/ 2147483646 w 378"/>
                <a:gd name="T77" fmla="*/ 2147483646 h 292"/>
                <a:gd name="T78" fmla="*/ 2147483646 w 378"/>
                <a:gd name="T79" fmla="*/ 2147483646 h 292"/>
                <a:gd name="T80" fmla="*/ 2147483646 w 378"/>
                <a:gd name="T81" fmla="*/ 2147483646 h 292"/>
                <a:gd name="T82" fmla="*/ 2147483646 w 378"/>
                <a:gd name="T83" fmla="*/ 2147483646 h 292"/>
                <a:gd name="T84" fmla="*/ 2147483646 w 378"/>
                <a:gd name="T85" fmla="*/ 2147483646 h 292"/>
                <a:gd name="T86" fmla="*/ 2147483646 w 378"/>
                <a:gd name="T87" fmla="*/ 2147483646 h 292"/>
                <a:gd name="T88" fmla="*/ 2147483646 w 378"/>
                <a:gd name="T89" fmla="*/ 2147483646 h 292"/>
                <a:gd name="T90" fmla="*/ 2147483646 w 378"/>
                <a:gd name="T91" fmla="*/ 2147483646 h 292"/>
                <a:gd name="T92" fmla="*/ 2147483646 w 378"/>
                <a:gd name="T93" fmla="*/ 2147483646 h 292"/>
                <a:gd name="T94" fmla="*/ 2147483646 w 378"/>
                <a:gd name="T95" fmla="*/ 2147483646 h 292"/>
                <a:gd name="T96" fmla="*/ 2147483646 w 378"/>
                <a:gd name="T97" fmla="*/ 2147483646 h 292"/>
                <a:gd name="T98" fmla="*/ 2147483646 w 378"/>
                <a:gd name="T99" fmla="*/ 2147483646 h 292"/>
                <a:gd name="T100" fmla="*/ 2147483646 w 378"/>
                <a:gd name="T101" fmla="*/ 2147483646 h 29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378" h="292">
                  <a:moveTo>
                    <a:pt x="264" y="86"/>
                  </a:moveTo>
                  <a:lnTo>
                    <a:pt x="264" y="86"/>
                  </a:lnTo>
                  <a:lnTo>
                    <a:pt x="258" y="78"/>
                  </a:lnTo>
                  <a:lnTo>
                    <a:pt x="252" y="70"/>
                  </a:lnTo>
                  <a:lnTo>
                    <a:pt x="240" y="46"/>
                  </a:lnTo>
                  <a:lnTo>
                    <a:pt x="226" y="44"/>
                  </a:lnTo>
                  <a:lnTo>
                    <a:pt x="214" y="42"/>
                  </a:lnTo>
                  <a:lnTo>
                    <a:pt x="204" y="38"/>
                  </a:lnTo>
                  <a:lnTo>
                    <a:pt x="198" y="34"/>
                  </a:lnTo>
                  <a:lnTo>
                    <a:pt x="194" y="28"/>
                  </a:lnTo>
                  <a:lnTo>
                    <a:pt x="188" y="24"/>
                  </a:lnTo>
                  <a:lnTo>
                    <a:pt x="170" y="18"/>
                  </a:lnTo>
                  <a:lnTo>
                    <a:pt x="166" y="16"/>
                  </a:lnTo>
                  <a:lnTo>
                    <a:pt x="170" y="2"/>
                  </a:lnTo>
                  <a:lnTo>
                    <a:pt x="168" y="2"/>
                  </a:lnTo>
                  <a:lnTo>
                    <a:pt x="164" y="0"/>
                  </a:lnTo>
                  <a:lnTo>
                    <a:pt x="152" y="8"/>
                  </a:lnTo>
                  <a:lnTo>
                    <a:pt x="148" y="12"/>
                  </a:lnTo>
                  <a:lnTo>
                    <a:pt x="144" y="16"/>
                  </a:lnTo>
                  <a:lnTo>
                    <a:pt x="140" y="26"/>
                  </a:lnTo>
                  <a:lnTo>
                    <a:pt x="132" y="32"/>
                  </a:lnTo>
                  <a:lnTo>
                    <a:pt x="126" y="46"/>
                  </a:lnTo>
                  <a:lnTo>
                    <a:pt x="124" y="50"/>
                  </a:lnTo>
                  <a:lnTo>
                    <a:pt x="120" y="52"/>
                  </a:lnTo>
                  <a:lnTo>
                    <a:pt x="118" y="52"/>
                  </a:lnTo>
                  <a:lnTo>
                    <a:pt x="116" y="48"/>
                  </a:lnTo>
                  <a:lnTo>
                    <a:pt x="108" y="42"/>
                  </a:lnTo>
                  <a:lnTo>
                    <a:pt x="102" y="40"/>
                  </a:lnTo>
                  <a:lnTo>
                    <a:pt x="96" y="38"/>
                  </a:lnTo>
                  <a:lnTo>
                    <a:pt x="88" y="40"/>
                  </a:lnTo>
                  <a:lnTo>
                    <a:pt x="76" y="46"/>
                  </a:lnTo>
                  <a:lnTo>
                    <a:pt x="62" y="50"/>
                  </a:lnTo>
                  <a:lnTo>
                    <a:pt x="32" y="50"/>
                  </a:lnTo>
                  <a:lnTo>
                    <a:pt x="26" y="44"/>
                  </a:lnTo>
                  <a:lnTo>
                    <a:pt x="22" y="38"/>
                  </a:lnTo>
                  <a:lnTo>
                    <a:pt x="20" y="32"/>
                  </a:lnTo>
                  <a:lnTo>
                    <a:pt x="20" y="22"/>
                  </a:lnTo>
                  <a:lnTo>
                    <a:pt x="8" y="18"/>
                  </a:lnTo>
                  <a:lnTo>
                    <a:pt x="4" y="34"/>
                  </a:lnTo>
                  <a:lnTo>
                    <a:pt x="4" y="36"/>
                  </a:lnTo>
                  <a:lnTo>
                    <a:pt x="2" y="36"/>
                  </a:lnTo>
                  <a:lnTo>
                    <a:pt x="0" y="40"/>
                  </a:lnTo>
                  <a:lnTo>
                    <a:pt x="8" y="42"/>
                  </a:lnTo>
                  <a:lnTo>
                    <a:pt x="10" y="42"/>
                  </a:lnTo>
                  <a:lnTo>
                    <a:pt x="28" y="66"/>
                  </a:lnTo>
                  <a:lnTo>
                    <a:pt x="40" y="76"/>
                  </a:lnTo>
                  <a:lnTo>
                    <a:pt x="68" y="86"/>
                  </a:lnTo>
                  <a:lnTo>
                    <a:pt x="98" y="96"/>
                  </a:lnTo>
                  <a:lnTo>
                    <a:pt x="104" y="102"/>
                  </a:lnTo>
                  <a:lnTo>
                    <a:pt x="112" y="112"/>
                  </a:lnTo>
                  <a:lnTo>
                    <a:pt x="118" y="128"/>
                  </a:lnTo>
                  <a:lnTo>
                    <a:pt x="124" y="150"/>
                  </a:lnTo>
                  <a:lnTo>
                    <a:pt x="140" y="158"/>
                  </a:lnTo>
                  <a:lnTo>
                    <a:pt x="146" y="162"/>
                  </a:lnTo>
                  <a:lnTo>
                    <a:pt x="152" y="162"/>
                  </a:lnTo>
                  <a:lnTo>
                    <a:pt x="180" y="144"/>
                  </a:lnTo>
                  <a:lnTo>
                    <a:pt x="182" y="142"/>
                  </a:lnTo>
                  <a:lnTo>
                    <a:pt x="184" y="144"/>
                  </a:lnTo>
                  <a:lnTo>
                    <a:pt x="198" y="146"/>
                  </a:lnTo>
                  <a:lnTo>
                    <a:pt x="200" y="146"/>
                  </a:lnTo>
                  <a:lnTo>
                    <a:pt x="200" y="150"/>
                  </a:lnTo>
                  <a:lnTo>
                    <a:pt x="198" y="152"/>
                  </a:lnTo>
                  <a:lnTo>
                    <a:pt x="192" y="174"/>
                  </a:lnTo>
                  <a:lnTo>
                    <a:pt x="186" y="186"/>
                  </a:lnTo>
                  <a:lnTo>
                    <a:pt x="168" y="186"/>
                  </a:lnTo>
                  <a:lnTo>
                    <a:pt x="166" y="194"/>
                  </a:lnTo>
                  <a:lnTo>
                    <a:pt x="164" y="202"/>
                  </a:lnTo>
                  <a:lnTo>
                    <a:pt x="152" y="222"/>
                  </a:lnTo>
                  <a:lnTo>
                    <a:pt x="148" y="228"/>
                  </a:lnTo>
                  <a:lnTo>
                    <a:pt x="148" y="234"/>
                  </a:lnTo>
                  <a:lnTo>
                    <a:pt x="166" y="246"/>
                  </a:lnTo>
                  <a:lnTo>
                    <a:pt x="172" y="252"/>
                  </a:lnTo>
                  <a:lnTo>
                    <a:pt x="178" y="254"/>
                  </a:lnTo>
                  <a:lnTo>
                    <a:pt x="182" y="254"/>
                  </a:lnTo>
                  <a:lnTo>
                    <a:pt x="186" y="266"/>
                  </a:lnTo>
                  <a:lnTo>
                    <a:pt x="194" y="270"/>
                  </a:lnTo>
                  <a:lnTo>
                    <a:pt x="200" y="266"/>
                  </a:lnTo>
                  <a:lnTo>
                    <a:pt x="204" y="262"/>
                  </a:lnTo>
                  <a:lnTo>
                    <a:pt x="208" y="262"/>
                  </a:lnTo>
                  <a:lnTo>
                    <a:pt x="214" y="264"/>
                  </a:lnTo>
                  <a:lnTo>
                    <a:pt x="218" y="266"/>
                  </a:lnTo>
                  <a:lnTo>
                    <a:pt x="224" y="270"/>
                  </a:lnTo>
                  <a:lnTo>
                    <a:pt x="230" y="278"/>
                  </a:lnTo>
                  <a:lnTo>
                    <a:pt x="236" y="286"/>
                  </a:lnTo>
                  <a:lnTo>
                    <a:pt x="238" y="286"/>
                  </a:lnTo>
                  <a:lnTo>
                    <a:pt x="242" y="284"/>
                  </a:lnTo>
                  <a:lnTo>
                    <a:pt x="248" y="284"/>
                  </a:lnTo>
                  <a:lnTo>
                    <a:pt x="264" y="288"/>
                  </a:lnTo>
                  <a:lnTo>
                    <a:pt x="284" y="292"/>
                  </a:lnTo>
                  <a:lnTo>
                    <a:pt x="304" y="286"/>
                  </a:lnTo>
                  <a:lnTo>
                    <a:pt x="312" y="282"/>
                  </a:lnTo>
                  <a:lnTo>
                    <a:pt x="318" y="278"/>
                  </a:lnTo>
                  <a:lnTo>
                    <a:pt x="312" y="272"/>
                  </a:lnTo>
                  <a:lnTo>
                    <a:pt x="312" y="268"/>
                  </a:lnTo>
                  <a:lnTo>
                    <a:pt x="316" y="262"/>
                  </a:lnTo>
                  <a:lnTo>
                    <a:pt x="322" y="256"/>
                  </a:lnTo>
                  <a:lnTo>
                    <a:pt x="324" y="248"/>
                  </a:lnTo>
                  <a:lnTo>
                    <a:pt x="324" y="238"/>
                  </a:lnTo>
                  <a:lnTo>
                    <a:pt x="324" y="232"/>
                  </a:lnTo>
                  <a:lnTo>
                    <a:pt x="326" y="230"/>
                  </a:lnTo>
                  <a:lnTo>
                    <a:pt x="330" y="226"/>
                  </a:lnTo>
                  <a:lnTo>
                    <a:pt x="340" y="222"/>
                  </a:lnTo>
                  <a:lnTo>
                    <a:pt x="348" y="222"/>
                  </a:lnTo>
                  <a:lnTo>
                    <a:pt x="356" y="226"/>
                  </a:lnTo>
                  <a:lnTo>
                    <a:pt x="366" y="230"/>
                  </a:lnTo>
                  <a:lnTo>
                    <a:pt x="378" y="238"/>
                  </a:lnTo>
                  <a:lnTo>
                    <a:pt x="372" y="222"/>
                  </a:lnTo>
                  <a:lnTo>
                    <a:pt x="364" y="210"/>
                  </a:lnTo>
                  <a:lnTo>
                    <a:pt x="362" y="196"/>
                  </a:lnTo>
                  <a:lnTo>
                    <a:pt x="348" y="194"/>
                  </a:lnTo>
                  <a:lnTo>
                    <a:pt x="312" y="172"/>
                  </a:lnTo>
                  <a:lnTo>
                    <a:pt x="294" y="170"/>
                  </a:lnTo>
                  <a:lnTo>
                    <a:pt x="294" y="166"/>
                  </a:lnTo>
                  <a:lnTo>
                    <a:pt x="292" y="146"/>
                  </a:lnTo>
                  <a:lnTo>
                    <a:pt x="276" y="106"/>
                  </a:lnTo>
                  <a:lnTo>
                    <a:pt x="270" y="94"/>
                  </a:lnTo>
                  <a:lnTo>
                    <a:pt x="264" y="8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3">
                <a:solidFill>
                  <a:srgbClr val="FFFFFF"/>
                </a:solidFill>
              </a:endParaRPr>
            </a:p>
          </p:txBody>
        </p:sp>
        <p:sp>
          <p:nvSpPr>
            <p:cNvPr id="244" name="河北"/>
            <p:cNvSpPr>
              <a:spLocks/>
            </p:cNvSpPr>
            <p:nvPr/>
          </p:nvSpPr>
          <p:spPr bwMode="auto">
            <a:xfrm>
              <a:off x="7059927" y="2208199"/>
              <a:ext cx="807015" cy="1151740"/>
            </a:xfrm>
            <a:custGeom>
              <a:avLst/>
              <a:gdLst>
                <a:gd name="T0" fmla="*/ 2147483646 w 352"/>
                <a:gd name="T1" fmla="*/ 2147483646 h 502"/>
                <a:gd name="T2" fmla="*/ 2147483646 w 352"/>
                <a:gd name="T3" fmla="*/ 2147483646 h 502"/>
                <a:gd name="T4" fmla="*/ 2147483646 w 352"/>
                <a:gd name="T5" fmla="*/ 2147483646 h 502"/>
                <a:gd name="T6" fmla="*/ 2147483646 w 352"/>
                <a:gd name="T7" fmla="*/ 2147483646 h 502"/>
                <a:gd name="T8" fmla="*/ 2147483646 w 352"/>
                <a:gd name="T9" fmla="*/ 2147483646 h 502"/>
                <a:gd name="T10" fmla="*/ 2147483646 w 352"/>
                <a:gd name="T11" fmla="*/ 2147483646 h 502"/>
                <a:gd name="T12" fmla="*/ 2147483646 w 352"/>
                <a:gd name="T13" fmla="*/ 2147483646 h 502"/>
                <a:gd name="T14" fmla="*/ 2147483646 w 352"/>
                <a:gd name="T15" fmla="*/ 2147483646 h 502"/>
                <a:gd name="T16" fmla="*/ 2147483646 w 352"/>
                <a:gd name="T17" fmla="*/ 2147483646 h 502"/>
                <a:gd name="T18" fmla="*/ 2147483646 w 352"/>
                <a:gd name="T19" fmla="*/ 2147483646 h 502"/>
                <a:gd name="T20" fmla="*/ 2147483646 w 352"/>
                <a:gd name="T21" fmla="*/ 2147483646 h 502"/>
                <a:gd name="T22" fmla="*/ 2147483646 w 352"/>
                <a:gd name="T23" fmla="*/ 2147483646 h 502"/>
                <a:gd name="T24" fmla="*/ 2147483646 w 352"/>
                <a:gd name="T25" fmla="*/ 2147483646 h 502"/>
                <a:gd name="T26" fmla="*/ 2147483646 w 352"/>
                <a:gd name="T27" fmla="*/ 2147483646 h 502"/>
                <a:gd name="T28" fmla="*/ 2147483646 w 352"/>
                <a:gd name="T29" fmla="*/ 2147483646 h 502"/>
                <a:gd name="T30" fmla="*/ 2147483646 w 352"/>
                <a:gd name="T31" fmla="*/ 2147483646 h 502"/>
                <a:gd name="T32" fmla="*/ 2147483646 w 352"/>
                <a:gd name="T33" fmla="*/ 2147483646 h 502"/>
                <a:gd name="T34" fmla="*/ 2147483646 w 352"/>
                <a:gd name="T35" fmla="*/ 2147483646 h 502"/>
                <a:gd name="T36" fmla="*/ 2147483646 w 352"/>
                <a:gd name="T37" fmla="*/ 2147483646 h 502"/>
                <a:gd name="T38" fmla="*/ 2147483646 w 352"/>
                <a:gd name="T39" fmla="*/ 2147483646 h 502"/>
                <a:gd name="T40" fmla="*/ 2147483646 w 352"/>
                <a:gd name="T41" fmla="*/ 2147483646 h 502"/>
                <a:gd name="T42" fmla="*/ 2147483646 w 352"/>
                <a:gd name="T43" fmla="*/ 2147483646 h 502"/>
                <a:gd name="T44" fmla="*/ 2147483646 w 352"/>
                <a:gd name="T45" fmla="*/ 2147483646 h 502"/>
                <a:gd name="T46" fmla="*/ 2147483646 w 352"/>
                <a:gd name="T47" fmla="*/ 2147483646 h 502"/>
                <a:gd name="T48" fmla="*/ 2147483646 w 352"/>
                <a:gd name="T49" fmla="*/ 2147483646 h 502"/>
                <a:gd name="T50" fmla="*/ 2147483646 w 352"/>
                <a:gd name="T51" fmla="*/ 2147483646 h 502"/>
                <a:gd name="T52" fmla="*/ 2147483646 w 352"/>
                <a:gd name="T53" fmla="*/ 2147483646 h 502"/>
                <a:gd name="T54" fmla="*/ 2147483646 w 352"/>
                <a:gd name="T55" fmla="*/ 2147483646 h 502"/>
                <a:gd name="T56" fmla="*/ 2147483646 w 352"/>
                <a:gd name="T57" fmla="*/ 2147483646 h 502"/>
                <a:gd name="T58" fmla="*/ 2147483646 w 352"/>
                <a:gd name="T59" fmla="*/ 2147483646 h 502"/>
                <a:gd name="T60" fmla="*/ 2147483646 w 352"/>
                <a:gd name="T61" fmla="*/ 2147483646 h 502"/>
                <a:gd name="T62" fmla="*/ 2147483646 w 352"/>
                <a:gd name="T63" fmla="*/ 2147483646 h 502"/>
                <a:gd name="T64" fmla="*/ 2147483646 w 352"/>
                <a:gd name="T65" fmla="*/ 2147483646 h 502"/>
                <a:gd name="T66" fmla="*/ 2147483646 w 352"/>
                <a:gd name="T67" fmla="*/ 2147483646 h 502"/>
                <a:gd name="T68" fmla="*/ 2147483646 w 352"/>
                <a:gd name="T69" fmla="*/ 2147483646 h 502"/>
                <a:gd name="T70" fmla="*/ 2147483646 w 352"/>
                <a:gd name="T71" fmla="*/ 2147483646 h 502"/>
                <a:gd name="T72" fmla="*/ 2147483646 w 352"/>
                <a:gd name="T73" fmla="*/ 2147483646 h 502"/>
                <a:gd name="T74" fmla="*/ 2147483646 w 352"/>
                <a:gd name="T75" fmla="*/ 2147483646 h 502"/>
                <a:gd name="T76" fmla="*/ 2147483646 w 352"/>
                <a:gd name="T77" fmla="*/ 2147483646 h 502"/>
                <a:gd name="T78" fmla="*/ 2147483646 w 352"/>
                <a:gd name="T79" fmla="*/ 2147483646 h 502"/>
                <a:gd name="T80" fmla="*/ 2147483646 w 352"/>
                <a:gd name="T81" fmla="*/ 2147483646 h 502"/>
                <a:gd name="T82" fmla="*/ 2147483646 w 352"/>
                <a:gd name="T83" fmla="*/ 2147483646 h 502"/>
                <a:gd name="T84" fmla="*/ 2147483646 w 352"/>
                <a:gd name="T85" fmla="*/ 2147483646 h 502"/>
                <a:gd name="T86" fmla="*/ 2147483646 w 352"/>
                <a:gd name="T87" fmla="*/ 2147483646 h 502"/>
                <a:gd name="T88" fmla="*/ 2147483646 w 352"/>
                <a:gd name="T89" fmla="*/ 2147483646 h 502"/>
                <a:gd name="T90" fmla="*/ 2147483646 w 352"/>
                <a:gd name="T91" fmla="*/ 2147483646 h 502"/>
                <a:gd name="T92" fmla="*/ 2147483646 w 352"/>
                <a:gd name="T93" fmla="*/ 2147483646 h 502"/>
                <a:gd name="T94" fmla="*/ 2147483646 w 352"/>
                <a:gd name="T95" fmla="*/ 2147483646 h 502"/>
                <a:gd name="T96" fmla="*/ 2147483646 w 352"/>
                <a:gd name="T97" fmla="*/ 2147483646 h 502"/>
                <a:gd name="T98" fmla="*/ 2147483646 w 352"/>
                <a:gd name="T99" fmla="*/ 2147483646 h 502"/>
                <a:gd name="T100" fmla="*/ 2147483646 w 352"/>
                <a:gd name="T101" fmla="*/ 2147483646 h 502"/>
                <a:gd name="T102" fmla="*/ 2147483646 w 352"/>
                <a:gd name="T103" fmla="*/ 2147483646 h 502"/>
                <a:gd name="T104" fmla="*/ 2147483646 w 352"/>
                <a:gd name="T105" fmla="*/ 2147483646 h 502"/>
                <a:gd name="T106" fmla="*/ 2147483646 w 352"/>
                <a:gd name="T107" fmla="*/ 2147483646 h 502"/>
                <a:gd name="T108" fmla="*/ 2147483646 w 352"/>
                <a:gd name="T109" fmla="*/ 2147483646 h 50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52" h="502">
                  <a:moveTo>
                    <a:pt x="324" y="152"/>
                  </a:moveTo>
                  <a:lnTo>
                    <a:pt x="318" y="148"/>
                  </a:lnTo>
                  <a:lnTo>
                    <a:pt x="316" y="148"/>
                  </a:lnTo>
                  <a:lnTo>
                    <a:pt x="312" y="144"/>
                  </a:lnTo>
                  <a:lnTo>
                    <a:pt x="290" y="136"/>
                  </a:lnTo>
                  <a:lnTo>
                    <a:pt x="284" y="136"/>
                  </a:lnTo>
                  <a:lnTo>
                    <a:pt x="280" y="138"/>
                  </a:lnTo>
                  <a:lnTo>
                    <a:pt x="270" y="122"/>
                  </a:lnTo>
                  <a:lnTo>
                    <a:pt x="272" y="120"/>
                  </a:lnTo>
                  <a:lnTo>
                    <a:pt x="278" y="112"/>
                  </a:lnTo>
                  <a:lnTo>
                    <a:pt x="278" y="104"/>
                  </a:lnTo>
                  <a:lnTo>
                    <a:pt x="278" y="102"/>
                  </a:lnTo>
                  <a:lnTo>
                    <a:pt x="282" y="96"/>
                  </a:lnTo>
                  <a:lnTo>
                    <a:pt x="280" y="94"/>
                  </a:lnTo>
                  <a:lnTo>
                    <a:pt x="268" y="92"/>
                  </a:lnTo>
                  <a:lnTo>
                    <a:pt x="246" y="88"/>
                  </a:lnTo>
                  <a:lnTo>
                    <a:pt x="234" y="76"/>
                  </a:lnTo>
                  <a:lnTo>
                    <a:pt x="230" y="68"/>
                  </a:lnTo>
                  <a:lnTo>
                    <a:pt x="228" y="64"/>
                  </a:lnTo>
                  <a:lnTo>
                    <a:pt x="234" y="48"/>
                  </a:lnTo>
                  <a:lnTo>
                    <a:pt x="234" y="36"/>
                  </a:lnTo>
                  <a:lnTo>
                    <a:pt x="234" y="32"/>
                  </a:lnTo>
                  <a:lnTo>
                    <a:pt x="228" y="40"/>
                  </a:lnTo>
                  <a:lnTo>
                    <a:pt x="226" y="40"/>
                  </a:lnTo>
                  <a:lnTo>
                    <a:pt x="226" y="42"/>
                  </a:lnTo>
                  <a:lnTo>
                    <a:pt x="224" y="40"/>
                  </a:lnTo>
                  <a:lnTo>
                    <a:pt x="222" y="40"/>
                  </a:lnTo>
                  <a:lnTo>
                    <a:pt x="210" y="30"/>
                  </a:lnTo>
                  <a:lnTo>
                    <a:pt x="208" y="28"/>
                  </a:lnTo>
                  <a:lnTo>
                    <a:pt x="208" y="26"/>
                  </a:lnTo>
                  <a:lnTo>
                    <a:pt x="206" y="8"/>
                  </a:lnTo>
                  <a:lnTo>
                    <a:pt x="200" y="0"/>
                  </a:lnTo>
                  <a:lnTo>
                    <a:pt x="188" y="0"/>
                  </a:lnTo>
                  <a:lnTo>
                    <a:pt x="180" y="14"/>
                  </a:lnTo>
                  <a:lnTo>
                    <a:pt x="180" y="16"/>
                  </a:lnTo>
                  <a:lnTo>
                    <a:pt x="178" y="16"/>
                  </a:lnTo>
                  <a:lnTo>
                    <a:pt x="160" y="12"/>
                  </a:lnTo>
                  <a:lnTo>
                    <a:pt x="156" y="30"/>
                  </a:lnTo>
                  <a:lnTo>
                    <a:pt x="156" y="48"/>
                  </a:lnTo>
                  <a:lnTo>
                    <a:pt x="146" y="64"/>
                  </a:lnTo>
                  <a:lnTo>
                    <a:pt x="146" y="66"/>
                  </a:lnTo>
                  <a:lnTo>
                    <a:pt x="144" y="66"/>
                  </a:lnTo>
                  <a:lnTo>
                    <a:pt x="142" y="66"/>
                  </a:lnTo>
                  <a:lnTo>
                    <a:pt x="130" y="68"/>
                  </a:lnTo>
                  <a:lnTo>
                    <a:pt x="118" y="76"/>
                  </a:lnTo>
                  <a:lnTo>
                    <a:pt x="118" y="78"/>
                  </a:lnTo>
                  <a:lnTo>
                    <a:pt x="116" y="78"/>
                  </a:lnTo>
                  <a:lnTo>
                    <a:pt x="114" y="78"/>
                  </a:lnTo>
                  <a:lnTo>
                    <a:pt x="92" y="70"/>
                  </a:lnTo>
                  <a:lnTo>
                    <a:pt x="90" y="78"/>
                  </a:lnTo>
                  <a:lnTo>
                    <a:pt x="90" y="80"/>
                  </a:lnTo>
                  <a:lnTo>
                    <a:pt x="80" y="96"/>
                  </a:lnTo>
                  <a:lnTo>
                    <a:pt x="76" y="100"/>
                  </a:lnTo>
                  <a:lnTo>
                    <a:pt x="74" y="100"/>
                  </a:lnTo>
                  <a:lnTo>
                    <a:pt x="64" y="100"/>
                  </a:lnTo>
                  <a:lnTo>
                    <a:pt x="50" y="94"/>
                  </a:lnTo>
                  <a:lnTo>
                    <a:pt x="48" y="92"/>
                  </a:lnTo>
                  <a:lnTo>
                    <a:pt x="48" y="90"/>
                  </a:lnTo>
                  <a:lnTo>
                    <a:pt x="46" y="72"/>
                  </a:lnTo>
                  <a:lnTo>
                    <a:pt x="42" y="56"/>
                  </a:lnTo>
                  <a:lnTo>
                    <a:pt x="38" y="52"/>
                  </a:lnTo>
                  <a:lnTo>
                    <a:pt x="34" y="64"/>
                  </a:lnTo>
                  <a:lnTo>
                    <a:pt x="24" y="76"/>
                  </a:lnTo>
                  <a:lnTo>
                    <a:pt x="16" y="96"/>
                  </a:lnTo>
                  <a:lnTo>
                    <a:pt x="14" y="96"/>
                  </a:lnTo>
                  <a:lnTo>
                    <a:pt x="8" y="108"/>
                  </a:lnTo>
                  <a:lnTo>
                    <a:pt x="6" y="114"/>
                  </a:lnTo>
                  <a:lnTo>
                    <a:pt x="0" y="122"/>
                  </a:lnTo>
                  <a:lnTo>
                    <a:pt x="6" y="140"/>
                  </a:lnTo>
                  <a:lnTo>
                    <a:pt x="30" y="168"/>
                  </a:lnTo>
                  <a:lnTo>
                    <a:pt x="38" y="184"/>
                  </a:lnTo>
                  <a:lnTo>
                    <a:pt x="38" y="186"/>
                  </a:lnTo>
                  <a:lnTo>
                    <a:pt x="36" y="188"/>
                  </a:lnTo>
                  <a:lnTo>
                    <a:pt x="30" y="196"/>
                  </a:lnTo>
                  <a:lnTo>
                    <a:pt x="28" y="196"/>
                  </a:lnTo>
                  <a:lnTo>
                    <a:pt x="12" y="200"/>
                  </a:lnTo>
                  <a:lnTo>
                    <a:pt x="14" y="212"/>
                  </a:lnTo>
                  <a:lnTo>
                    <a:pt x="26" y="220"/>
                  </a:lnTo>
                  <a:lnTo>
                    <a:pt x="42" y="224"/>
                  </a:lnTo>
                  <a:lnTo>
                    <a:pt x="48" y="240"/>
                  </a:lnTo>
                  <a:lnTo>
                    <a:pt x="44" y="268"/>
                  </a:lnTo>
                  <a:lnTo>
                    <a:pt x="38" y="280"/>
                  </a:lnTo>
                  <a:lnTo>
                    <a:pt x="38" y="284"/>
                  </a:lnTo>
                  <a:lnTo>
                    <a:pt x="36" y="284"/>
                  </a:lnTo>
                  <a:lnTo>
                    <a:pt x="16" y="286"/>
                  </a:lnTo>
                  <a:lnTo>
                    <a:pt x="16" y="294"/>
                  </a:lnTo>
                  <a:lnTo>
                    <a:pt x="10" y="312"/>
                  </a:lnTo>
                  <a:lnTo>
                    <a:pt x="8" y="332"/>
                  </a:lnTo>
                  <a:lnTo>
                    <a:pt x="12" y="344"/>
                  </a:lnTo>
                  <a:lnTo>
                    <a:pt x="36" y="358"/>
                  </a:lnTo>
                  <a:lnTo>
                    <a:pt x="38" y="360"/>
                  </a:lnTo>
                  <a:lnTo>
                    <a:pt x="48" y="376"/>
                  </a:lnTo>
                  <a:lnTo>
                    <a:pt x="48" y="378"/>
                  </a:lnTo>
                  <a:lnTo>
                    <a:pt x="48" y="380"/>
                  </a:lnTo>
                  <a:lnTo>
                    <a:pt x="34" y="408"/>
                  </a:lnTo>
                  <a:lnTo>
                    <a:pt x="32" y="416"/>
                  </a:lnTo>
                  <a:lnTo>
                    <a:pt x="24" y="434"/>
                  </a:lnTo>
                  <a:lnTo>
                    <a:pt x="20" y="448"/>
                  </a:lnTo>
                  <a:lnTo>
                    <a:pt x="20" y="450"/>
                  </a:lnTo>
                  <a:lnTo>
                    <a:pt x="14" y="456"/>
                  </a:lnTo>
                  <a:lnTo>
                    <a:pt x="12" y="462"/>
                  </a:lnTo>
                  <a:lnTo>
                    <a:pt x="12" y="464"/>
                  </a:lnTo>
                  <a:lnTo>
                    <a:pt x="12" y="466"/>
                  </a:lnTo>
                  <a:lnTo>
                    <a:pt x="14" y="468"/>
                  </a:lnTo>
                  <a:lnTo>
                    <a:pt x="22" y="476"/>
                  </a:lnTo>
                  <a:lnTo>
                    <a:pt x="26" y="482"/>
                  </a:lnTo>
                  <a:lnTo>
                    <a:pt x="28" y="484"/>
                  </a:lnTo>
                  <a:lnTo>
                    <a:pt x="28" y="488"/>
                  </a:lnTo>
                  <a:lnTo>
                    <a:pt x="30" y="492"/>
                  </a:lnTo>
                  <a:lnTo>
                    <a:pt x="36" y="496"/>
                  </a:lnTo>
                  <a:lnTo>
                    <a:pt x="66" y="502"/>
                  </a:lnTo>
                  <a:lnTo>
                    <a:pt x="80" y="500"/>
                  </a:lnTo>
                  <a:lnTo>
                    <a:pt x="94" y="496"/>
                  </a:lnTo>
                  <a:lnTo>
                    <a:pt x="108" y="492"/>
                  </a:lnTo>
                  <a:lnTo>
                    <a:pt x="122" y="492"/>
                  </a:lnTo>
                  <a:lnTo>
                    <a:pt x="122" y="486"/>
                  </a:lnTo>
                  <a:lnTo>
                    <a:pt x="114" y="464"/>
                  </a:lnTo>
                  <a:lnTo>
                    <a:pt x="112" y="464"/>
                  </a:lnTo>
                  <a:lnTo>
                    <a:pt x="114" y="464"/>
                  </a:lnTo>
                  <a:lnTo>
                    <a:pt x="158" y="400"/>
                  </a:lnTo>
                  <a:lnTo>
                    <a:pt x="208" y="352"/>
                  </a:lnTo>
                  <a:lnTo>
                    <a:pt x="224" y="348"/>
                  </a:lnTo>
                  <a:lnTo>
                    <a:pt x="232" y="338"/>
                  </a:lnTo>
                  <a:lnTo>
                    <a:pt x="240" y="332"/>
                  </a:lnTo>
                  <a:lnTo>
                    <a:pt x="250" y="328"/>
                  </a:lnTo>
                  <a:lnTo>
                    <a:pt x="246" y="324"/>
                  </a:lnTo>
                  <a:lnTo>
                    <a:pt x="234" y="312"/>
                  </a:lnTo>
                  <a:lnTo>
                    <a:pt x="226" y="302"/>
                  </a:lnTo>
                  <a:lnTo>
                    <a:pt x="226" y="300"/>
                  </a:lnTo>
                  <a:lnTo>
                    <a:pt x="230" y="294"/>
                  </a:lnTo>
                  <a:lnTo>
                    <a:pt x="218" y="296"/>
                  </a:lnTo>
                  <a:lnTo>
                    <a:pt x="196" y="292"/>
                  </a:lnTo>
                  <a:lnTo>
                    <a:pt x="186" y="284"/>
                  </a:lnTo>
                  <a:lnTo>
                    <a:pt x="182" y="280"/>
                  </a:lnTo>
                  <a:lnTo>
                    <a:pt x="180" y="276"/>
                  </a:lnTo>
                  <a:lnTo>
                    <a:pt x="176" y="256"/>
                  </a:lnTo>
                  <a:lnTo>
                    <a:pt x="174" y="238"/>
                  </a:lnTo>
                  <a:lnTo>
                    <a:pt x="170" y="242"/>
                  </a:lnTo>
                  <a:lnTo>
                    <a:pt x="164" y="244"/>
                  </a:lnTo>
                  <a:lnTo>
                    <a:pt x="146" y="240"/>
                  </a:lnTo>
                  <a:lnTo>
                    <a:pt x="136" y="232"/>
                  </a:lnTo>
                  <a:lnTo>
                    <a:pt x="122" y="228"/>
                  </a:lnTo>
                  <a:lnTo>
                    <a:pt x="116" y="228"/>
                  </a:lnTo>
                  <a:lnTo>
                    <a:pt x="110" y="226"/>
                  </a:lnTo>
                  <a:lnTo>
                    <a:pt x="104" y="224"/>
                  </a:lnTo>
                  <a:lnTo>
                    <a:pt x="98" y="218"/>
                  </a:lnTo>
                  <a:lnTo>
                    <a:pt x="96" y="214"/>
                  </a:lnTo>
                  <a:lnTo>
                    <a:pt x="96" y="210"/>
                  </a:lnTo>
                  <a:lnTo>
                    <a:pt x="96" y="206"/>
                  </a:lnTo>
                  <a:lnTo>
                    <a:pt x="98" y="202"/>
                  </a:lnTo>
                  <a:lnTo>
                    <a:pt x="102" y="200"/>
                  </a:lnTo>
                  <a:lnTo>
                    <a:pt x="110" y="192"/>
                  </a:lnTo>
                  <a:lnTo>
                    <a:pt x="118" y="180"/>
                  </a:lnTo>
                  <a:lnTo>
                    <a:pt x="116" y="176"/>
                  </a:lnTo>
                  <a:lnTo>
                    <a:pt x="114" y="170"/>
                  </a:lnTo>
                  <a:lnTo>
                    <a:pt x="112" y="164"/>
                  </a:lnTo>
                  <a:lnTo>
                    <a:pt x="114" y="160"/>
                  </a:lnTo>
                  <a:lnTo>
                    <a:pt x="114" y="158"/>
                  </a:lnTo>
                  <a:lnTo>
                    <a:pt x="116" y="156"/>
                  </a:lnTo>
                  <a:lnTo>
                    <a:pt x="120" y="152"/>
                  </a:lnTo>
                  <a:lnTo>
                    <a:pt x="134" y="148"/>
                  </a:lnTo>
                  <a:lnTo>
                    <a:pt x="136" y="142"/>
                  </a:lnTo>
                  <a:lnTo>
                    <a:pt x="138" y="140"/>
                  </a:lnTo>
                  <a:lnTo>
                    <a:pt x="150" y="140"/>
                  </a:lnTo>
                  <a:lnTo>
                    <a:pt x="148" y="140"/>
                  </a:lnTo>
                  <a:lnTo>
                    <a:pt x="142" y="136"/>
                  </a:lnTo>
                  <a:lnTo>
                    <a:pt x="140" y="132"/>
                  </a:lnTo>
                  <a:lnTo>
                    <a:pt x="140" y="128"/>
                  </a:lnTo>
                  <a:lnTo>
                    <a:pt x="142" y="122"/>
                  </a:lnTo>
                  <a:lnTo>
                    <a:pt x="148" y="118"/>
                  </a:lnTo>
                  <a:lnTo>
                    <a:pt x="154" y="116"/>
                  </a:lnTo>
                  <a:lnTo>
                    <a:pt x="160" y="116"/>
                  </a:lnTo>
                  <a:lnTo>
                    <a:pt x="166" y="118"/>
                  </a:lnTo>
                  <a:lnTo>
                    <a:pt x="172" y="120"/>
                  </a:lnTo>
                  <a:lnTo>
                    <a:pt x="190" y="134"/>
                  </a:lnTo>
                  <a:lnTo>
                    <a:pt x="208" y="134"/>
                  </a:lnTo>
                  <a:lnTo>
                    <a:pt x="214" y="138"/>
                  </a:lnTo>
                  <a:lnTo>
                    <a:pt x="214" y="144"/>
                  </a:lnTo>
                  <a:lnTo>
                    <a:pt x="214" y="150"/>
                  </a:lnTo>
                  <a:lnTo>
                    <a:pt x="210" y="152"/>
                  </a:lnTo>
                  <a:lnTo>
                    <a:pt x="206" y="152"/>
                  </a:lnTo>
                  <a:lnTo>
                    <a:pt x="204" y="154"/>
                  </a:lnTo>
                  <a:lnTo>
                    <a:pt x="202" y="160"/>
                  </a:lnTo>
                  <a:lnTo>
                    <a:pt x="210" y="180"/>
                  </a:lnTo>
                  <a:lnTo>
                    <a:pt x="218" y="170"/>
                  </a:lnTo>
                  <a:lnTo>
                    <a:pt x="226" y="168"/>
                  </a:lnTo>
                  <a:lnTo>
                    <a:pt x="230" y="168"/>
                  </a:lnTo>
                  <a:lnTo>
                    <a:pt x="234" y="172"/>
                  </a:lnTo>
                  <a:lnTo>
                    <a:pt x="236" y="180"/>
                  </a:lnTo>
                  <a:lnTo>
                    <a:pt x="240" y="190"/>
                  </a:lnTo>
                  <a:lnTo>
                    <a:pt x="242" y="202"/>
                  </a:lnTo>
                  <a:lnTo>
                    <a:pt x="246" y="210"/>
                  </a:lnTo>
                  <a:lnTo>
                    <a:pt x="252" y="220"/>
                  </a:lnTo>
                  <a:lnTo>
                    <a:pt x="264" y="236"/>
                  </a:lnTo>
                  <a:lnTo>
                    <a:pt x="268" y="248"/>
                  </a:lnTo>
                  <a:lnTo>
                    <a:pt x="300" y="244"/>
                  </a:lnTo>
                  <a:lnTo>
                    <a:pt x="314" y="236"/>
                  </a:lnTo>
                  <a:lnTo>
                    <a:pt x="326" y="220"/>
                  </a:lnTo>
                  <a:lnTo>
                    <a:pt x="332" y="204"/>
                  </a:lnTo>
                  <a:lnTo>
                    <a:pt x="336" y="188"/>
                  </a:lnTo>
                  <a:lnTo>
                    <a:pt x="336" y="186"/>
                  </a:lnTo>
                  <a:lnTo>
                    <a:pt x="336" y="184"/>
                  </a:lnTo>
                  <a:lnTo>
                    <a:pt x="338" y="184"/>
                  </a:lnTo>
                  <a:lnTo>
                    <a:pt x="350" y="176"/>
                  </a:lnTo>
                  <a:lnTo>
                    <a:pt x="352" y="176"/>
                  </a:lnTo>
                  <a:lnTo>
                    <a:pt x="350" y="174"/>
                  </a:lnTo>
                  <a:lnTo>
                    <a:pt x="330" y="168"/>
                  </a:lnTo>
                  <a:lnTo>
                    <a:pt x="326" y="156"/>
                  </a:lnTo>
                  <a:lnTo>
                    <a:pt x="324" y="152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3">
                <a:solidFill>
                  <a:srgbClr val="FFFFFF"/>
                </a:solidFill>
              </a:endParaRPr>
            </a:p>
          </p:txBody>
        </p:sp>
        <p:sp>
          <p:nvSpPr>
            <p:cNvPr id="245" name="河南"/>
            <p:cNvSpPr>
              <a:spLocks/>
            </p:cNvSpPr>
            <p:nvPr/>
          </p:nvSpPr>
          <p:spPr bwMode="auto">
            <a:xfrm>
              <a:off x="6691290" y="3314108"/>
              <a:ext cx="848861" cy="840889"/>
            </a:xfrm>
            <a:custGeom>
              <a:avLst/>
              <a:gdLst>
                <a:gd name="T0" fmla="*/ 2147483646 w 370"/>
                <a:gd name="T1" fmla="*/ 2147483646 h 366"/>
                <a:gd name="T2" fmla="*/ 0 w 370"/>
                <a:gd name="T3" fmla="*/ 2147483646 h 366"/>
                <a:gd name="T4" fmla="*/ 2147483646 w 370"/>
                <a:gd name="T5" fmla="*/ 2147483646 h 366"/>
                <a:gd name="T6" fmla="*/ 2147483646 w 370"/>
                <a:gd name="T7" fmla="*/ 2147483646 h 366"/>
                <a:gd name="T8" fmla="*/ 2147483646 w 370"/>
                <a:gd name="T9" fmla="*/ 2147483646 h 366"/>
                <a:gd name="T10" fmla="*/ 2147483646 w 370"/>
                <a:gd name="T11" fmla="*/ 2147483646 h 366"/>
                <a:gd name="T12" fmla="*/ 2147483646 w 370"/>
                <a:gd name="T13" fmla="*/ 2147483646 h 366"/>
                <a:gd name="T14" fmla="*/ 2147483646 w 370"/>
                <a:gd name="T15" fmla="*/ 2147483646 h 366"/>
                <a:gd name="T16" fmla="*/ 2147483646 w 370"/>
                <a:gd name="T17" fmla="*/ 2147483646 h 366"/>
                <a:gd name="T18" fmla="*/ 2147483646 w 370"/>
                <a:gd name="T19" fmla="*/ 2147483646 h 366"/>
                <a:gd name="T20" fmla="*/ 2147483646 w 370"/>
                <a:gd name="T21" fmla="*/ 2147483646 h 366"/>
                <a:gd name="T22" fmla="*/ 2147483646 w 370"/>
                <a:gd name="T23" fmla="*/ 2147483646 h 366"/>
                <a:gd name="T24" fmla="*/ 2147483646 w 370"/>
                <a:gd name="T25" fmla="*/ 2147483646 h 366"/>
                <a:gd name="T26" fmla="*/ 2147483646 w 370"/>
                <a:gd name="T27" fmla="*/ 2147483646 h 366"/>
                <a:gd name="T28" fmla="*/ 2147483646 w 370"/>
                <a:gd name="T29" fmla="*/ 2147483646 h 366"/>
                <a:gd name="T30" fmla="*/ 2147483646 w 370"/>
                <a:gd name="T31" fmla="*/ 2147483646 h 366"/>
                <a:gd name="T32" fmla="*/ 2147483646 w 370"/>
                <a:gd name="T33" fmla="*/ 2147483646 h 366"/>
                <a:gd name="T34" fmla="*/ 2147483646 w 370"/>
                <a:gd name="T35" fmla="*/ 2147483646 h 366"/>
                <a:gd name="T36" fmla="*/ 2147483646 w 370"/>
                <a:gd name="T37" fmla="*/ 2147483646 h 366"/>
                <a:gd name="T38" fmla="*/ 2147483646 w 370"/>
                <a:gd name="T39" fmla="*/ 2147483646 h 366"/>
                <a:gd name="T40" fmla="*/ 2147483646 w 370"/>
                <a:gd name="T41" fmla="*/ 2147483646 h 366"/>
                <a:gd name="T42" fmla="*/ 2147483646 w 370"/>
                <a:gd name="T43" fmla="*/ 2147483646 h 366"/>
                <a:gd name="T44" fmla="*/ 2147483646 w 370"/>
                <a:gd name="T45" fmla="*/ 2147483646 h 366"/>
                <a:gd name="T46" fmla="*/ 2147483646 w 370"/>
                <a:gd name="T47" fmla="*/ 2147483646 h 366"/>
                <a:gd name="T48" fmla="*/ 2147483646 w 370"/>
                <a:gd name="T49" fmla="*/ 2147483646 h 366"/>
                <a:gd name="T50" fmla="*/ 2147483646 w 370"/>
                <a:gd name="T51" fmla="*/ 2147483646 h 366"/>
                <a:gd name="T52" fmla="*/ 2147483646 w 370"/>
                <a:gd name="T53" fmla="*/ 2147483646 h 366"/>
                <a:gd name="T54" fmla="*/ 2147483646 w 370"/>
                <a:gd name="T55" fmla="*/ 2147483646 h 366"/>
                <a:gd name="T56" fmla="*/ 2147483646 w 370"/>
                <a:gd name="T57" fmla="*/ 2147483646 h 366"/>
                <a:gd name="T58" fmla="*/ 2147483646 w 370"/>
                <a:gd name="T59" fmla="*/ 2147483646 h 366"/>
                <a:gd name="T60" fmla="*/ 2147483646 w 370"/>
                <a:gd name="T61" fmla="*/ 2147483646 h 366"/>
                <a:gd name="T62" fmla="*/ 2147483646 w 370"/>
                <a:gd name="T63" fmla="*/ 2147483646 h 366"/>
                <a:gd name="T64" fmla="*/ 2147483646 w 370"/>
                <a:gd name="T65" fmla="*/ 2147483646 h 366"/>
                <a:gd name="T66" fmla="*/ 2147483646 w 370"/>
                <a:gd name="T67" fmla="*/ 2147483646 h 366"/>
                <a:gd name="T68" fmla="*/ 2147483646 w 370"/>
                <a:gd name="T69" fmla="*/ 2147483646 h 366"/>
                <a:gd name="T70" fmla="*/ 2147483646 w 370"/>
                <a:gd name="T71" fmla="*/ 2147483646 h 366"/>
                <a:gd name="T72" fmla="*/ 2147483646 w 370"/>
                <a:gd name="T73" fmla="*/ 2147483646 h 366"/>
                <a:gd name="T74" fmla="*/ 2147483646 w 370"/>
                <a:gd name="T75" fmla="*/ 2147483646 h 366"/>
                <a:gd name="T76" fmla="*/ 2147483646 w 370"/>
                <a:gd name="T77" fmla="*/ 2147483646 h 366"/>
                <a:gd name="T78" fmla="*/ 2147483646 w 370"/>
                <a:gd name="T79" fmla="*/ 2147483646 h 366"/>
                <a:gd name="T80" fmla="*/ 2147483646 w 370"/>
                <a:gd name="T81" fmla="*/ 2147483646 h 366"/>
                <a:gd name="T82" fmla="*/ 2147483646 w 370"/>
                <a:gd name="T83" fmla="*/ 2147483646 h 366"/>
                <a:gd name="T84" fmla="*/ 2147483646 w 370"/>
                <a:gd name="T85" fmla="*/ 2147483646 h 366"/>
                <a:gd name="T86" fmla="*/ 2147483646 w 370"/>
                <a:gd name="T87" fmla="*/ 2147483646 h 366"/>
                <a:gd name="T88" fmla="*/ 2147483646 w 370"/>
                <a:gd name="T89" fmla="*/ 2147483646 h 366"/>
                <a:gd name="T90" fmla="*/ 2147483646 w 370"/>
                <a:gd name="T91" fmla="*/ 2147483646 h 366"/>
                <a:gd name="T92" fmla="*/ 2147483646 w 370"/>
                <a:gd name="T93" fmla="*/ 2147483646 h 366"/>
                <a:gd name="T94" fmla="*/ 2147483646 w 370"/>
                <a:gd name="T95" fmla="*/ 0 h 366"/>
                <a:gd name="T96" fmla="*/ 2147483646 w 370"/>
                <a:gd name="T97" fmla="*/ 2147483646 h 366"/>
                <a:gd name="T98" fmla="*/ 2147483646 w 370"/>
                <a:gd name="T99" fmla="*/ 2147483646 h 366"/>
                <a:gd name="T100" fmla="*/ 2147483646 w 370"/>
                <a:gd name="T101" fmla="*/ 2147483646 h 366"/>
                <a:gd name="T102" fmla="*/ 2147483646 w 370"/>
                <a:gd name="T103" fmla="*/ 2147483646 h 366"/>
                <a:gd name="T104" fmla="*/ 2147483646 w 370"/>
                <a:gd name="T105" fmla="*/ 2147483646 h 366"/>
                <a:gd name="T106" fmla="*/ 2147483646 w 370"/>
                <a:gd name="T107" fmla="*/ 2147483646 h 366"/>
                <a:gd name="T108" fmla="*/ 2147483646 w 370"/>
                <a:gd name="T109" fmla="*/ 2147483646 h 36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70" h="366">
                  <a:moveTo>
                    <a:pt x="82" y="120"/>
                  </a:moveTo>
                  <a:lnTo>
                    <a:pt x="80" y="120"/>
                  </a:lnTo>
                  <a:lnTo>
                    <a:pt x="20" y="146"/>
                  </a:lnTo>
                  <a:lnTo>
                    <a:pt x="2" y="162"/>
                  </a:lnTo>
                  <a:lnTo>
                    <a:pt x="0" y="182"/>
                  </a:lnTo>
                  <a:lnTo>
                    <a:pt x="2" y="196"/>
                  </a:lnTo>
                  <a:lnTo>
                    <a:pt x="4" y="206"/>
                  </a:lnTo>
                  <a:lnTo>
                    <a:pt x="10" y="210"/>
                  </a:lnTo>
                  <a:lnTo>
                    <a:pt x="28" y="222"/>
                  </a:lnTo>
                  <a:lnTo>
                    <a:pt x="30" y="222"/>
                  </a:lnTo>
                  <a:lnTo>
                    <a:pt x="34" y="252"/>
                  </a:lnTo>
                  <a:lnTo>
                    <a:pt x="54" y="276"/>
                  </a:lnTo>
                  <a:lnTo>
                    <a:pt x="60" y="282"/>
                  </a:lnTo>
                  <a:lnTo>
                    <a:pt x="66" y="286"/>
                  </a:lnTo>
                  <a:lnTo>
                    <a:pt x="82" y="290"/>
                  </a:lnTo>
                  <a:lnTo>
                    <a:pt x="86" y="290"/>
                  </a:lnTo>
                  <a:lnTo>
                    <a:pt x="92" y="296"/>
                  </a:lnTo>
                  <a:lnTo>
                    <a:pt x="104" y="300"/>
                  </a:lnTo>
                  <a:lnTo>
                    <a:pt x="152" y="302"/>
                  </a:lnTo>
                  <a:lnTo>
                    <a:pt x="194" y="304"/>
                  </a:lnTo>
                  <a:lnTo>
                    <a:pt x="204" y="306"/>
                  </a:lnTo>
                  <a:lnTo>
                    <a:pt x="210" y="310"/>
                  </a:lnTo>
                  <a:lnTo>
                    <a:pt x="214" y="312"/>
                  </a:lnTo>
                  <a:lnTo>
                    <a:pt x="214" y="318"/>
                  </a:lnTo>
                  <a:lnTo>
                    <a:pt x="214" y="332"/>
                  </a:lnTo>
                  <a:lnTo>
                    <a:pt x="214" y="342"/>
                  </a:lnTo>
                  <a:lnTo>
                    <a:pt x="216" y="346"/>
                  </a:lnTo>
                  <a:lnTo>
                    <a:pt x="234" y="342"/>
                  </a:lnTo>
                  <a:lnTo>
                    <a:pt x="242" y="340"/>
                  </a:lnTo>
                  <a:lnTo>
                    <a:pt x="250" y="338"/>
                  </a:lnTo>
                  <a:lnTo>
                    <a:pt x="256" y="340"/>
                  </a:lnTo>
                  <a:lnTo>
                    <a:pt x="258" y="342"/>
                  </a:lnTo>
                  <a:lnTo>
                    <a:pt x="266" y="350"/>
                  </a:lnTo>
                  <a:lnTo>
                    <a:pt x="278" y="362"/>
                  </a:lnTo>
                  <a:lnTo>
                    <a:pt x="280" y="364"/>
                  </a:lnTo>
                  <a:lnTo>
                    <a:pt x="282" y="366"/>
                  </a:lnTo>
                  <a:lnTo>
                    <a:pt x="290" y="360"/>
                  </a:lnTo>
                  <a:lnTo>
                    <a:pt x="298" y="350"/>
                  </a:lnTo>
                  <a:lnTo>
                    <a:pt x="300" y="348"/>
                  </a:lnTo>
                  <a:lnTo>
                    <a:pt x="314" y="358"/>
                  </a:lnTo>
                  <a:lnTo>
                    <a:pt x="324" y="350"/>
                  </a:lnTo>
                  <a:lnTo>
                    <a:pt x="326" y="342"/>
                  </a:lnTo>
                  <a:lnTo>
                    <a:pt x="330" y="338"/>
                  </a:lnTo>
                  <a:lnTo>
                    <a:pt x="334" y="334"/>
                  </a:lnTo>
                  <a:lnTo>
                    <a:pt x="342" y="332"/>
                  </a:lnTo>
                  <a:lnTo>
                    <a:pt x="346" y="330"/>
                  </a:lnTo>
                  <a:lnTo>
                    <a:pt x="344" y="328"/>
                  </a:lnTo>
                  <a:lnTo>
                    <a:pt x="342" y="326"/>
                  </a:lnTo>
                  <a:lnTo>
                    <a:pt x="344" y="306"/>
                  </a:lnTo>
                  <a:lnTo>
                    <a:pt x="338" y="300"/>
                  </a:lnTo>
                  <a:lnTo>
                    <a:pt x="334" y="296"/>
                  </a:lnTo>
                  <a:lnTo>
                    <a:pt x="328" y="294"/>
                  </a:lnTo>
                  <a:lnTo>
                    <a:pt x="320" y="294"/>
                  </a:lnTo>
                  <a:lnTo>
                    <a:pt x="310" y="296"/>
                  </a:lnTo>
                  <a:lnTo>
                    <a:pt x="306" y="296"/>
                  </a:lnTo>
                  <a:lnTo>
                    <a:pt x="302" y="294"/>
                  </a:lnTo>
                  <a:lnTo>
                    <a:pt x="302" y="290"/>
                  </a:lnTo>
                  <a:lnTo>
                    <a:pt x="302" y="286"/>
                  </a:lnTo>
                  <a:lnTo>
                    <a:pt x="292" y="272"/>
                  </a:lnTo>
                  <a:lnTo>
                    <a:pt x="282" y="262"/>
                  </a:lnTo>
                  <a:lnTo>
                    <a:pt x="278" y="256"/>
                  </a:lnTo>
                  <a:lnTo>
                    <a:pt x="274" y="250"/>
                  </a:lnTo>
                  <a:lnTo>
                    <a:pt x="272" y="244"/>
                  </a:lnTo>
                  <a:lnTo>
                    <a:pt x="274" y="238"/>
                  </a:lnTo>
                  <a:lnTo>
                    <a:pt x="274" y="236"/>
                  </a:lnTo>
                  <a:lnTo>
                    <a:pt x="298" y="240"/>
                  </a:lnTo>
                  <a:lnTo>
                    <a:pt x="296" y="226"/>
                  </a:lnTo>
                  <a:lnTo>
                    <a:pt x="296" y="216"/>
                  </a:lnTo>
                  <a:lnTo>
                    <a:pt x="298" y="212"/>
                  </a:lnTo>
                  <a:lnTo>
                    <a:pt x="300" y="210"/>
                  </a:lnTo>
                  <a:lnTo>
                    <a:pt x="304" y="206"/>
                  </a:lnTo>
                  <a:lnTo>
                    <a:pt x="310" y="204"/>
                  </a:lnTo>
                  <a:lnTo>
                    <a:pt x="318" y="200"/>
                  </a:lnTo>
                  <a:lnTo>
                    <a:pt x="318" y="196"/>
                  </a:lnTo>
                  <a:lnTo>
                    <a:pt x="312" y="178"/>
                  </a:lnTo>
                  <a:lnTo>
                    <a:pt x="312" y="170"/>
                  </a:lnTo>
                  <a:lnTo>
                    <a:pt x="312" y="166"/>
                  </a:lnTo>
                  <a:lnTo>
                    <a:pt x="318" y="162"/>
                  </a:lnTo>
                  <a:lnTo>
                    <a:pt x="324" y="162"/>
                  </a:lnTo>
                  <a:lnTo>
                    <a:pt x="338" y="166"/>
                  </a:lnTo>
                  <a:lnTo>
                    <a:pt x="340" y="166"/>
                  </a:lnTo>
                  <a:lnTo>
                    <a:pt x="340" y="168"/>
                  </a:lnTo>
                  <a:lnTo>
                    <a:pt x="356" y="186"/>
                  </a:lnTo>
                  <a:lnTo>
                    <a:pt x="370" y="162"/>
                  </a:lnTo>
                  <a:lnTo>
                    <a:pt x="356" y="140"/>
                  </a:lnTo>
                  <a:lnTo>
                    <a:pt x="348" y="128"/>
                  </a:lnTo>
                  <a:lnTo>
                    <a:pt x="336" y="136"/>
                  </a:lnTo>
                  <a:lnTo>
                    <a:pt x="334" y="134"/>
                  </a:lnTo>
                  <a:lnTo>
                    <a:pt x="302" y="126"/>
                  </a:lnTo>
                  <a:lnTo>
                    <a:pt x="292" y="122"/>
                  </a:lnTo>
                  <a:lnTo>
                    <a:pt x="286" y="116"/>
                  </a:lnTo>
                  <a:lnTo>
                    <a:pt x="280" y="110"/>
                  </a:lnTo>
                  <a:lnTo>
                    <a:pt x="278" y="106"/>
                  </a:lnTo>
                  <a:lnTo>
                    <a:pt x="260" y="96"/>
                  </a:lnTo>
                  <a:lnTo>
                    <a:pt x="260" y="78"/>
                  </a:lnTo>
                  <a:lnTo>
                    <a:pt x="294" y="58"/>
                  </a:lnTo>
                  <a:lnTo>
                    <a:pt x="292" y="44"/>
                  </a:lnTo>
                  <a:lnTo>
                    <a:pt x="286" y="30"/>
                  </a:lnTo>
                  <a:lnTo>
                    <a:pt x="282" y="18"/>
                  </a:lnTo>
                  <a:lnTo>
                    <a:pt x="258" y="22"/>
                  </a:lnTo>
                  <a:lnTo>
                    <a:pt x="242" y="26"/>
                  </a:lnTo>
                  <a:lnTo>
                    <a:pt x="226" y="28"/>
                  </a:lnTo>
                  <a:lnTo>
                    <a:pt x="200" y="22"/>
                  </a:lnTo>
                  <a:lnTo>
                    <a:pt x="200" y="14"/>
                  </a:lnTo>
                  <a:lnTo>
                    <a:pt x="196" y="14"/>
                  </a:lnTo>
                  <a:lnTo>
                    <a:pt x="190" y="10"/>
                  </a:lnTo>
                  <a:lnTo>
                    <a:pt x="188" y="6"/>
                  </a:lnTo>
                  <a:lnTo>
                    <a:pt x="186" y="2"/>
                  </a:lnTo>
                  <a:lnTo>
                    <a:pt x="186" y="0"/>
                  </a:lnTo>
                  <a:lnTo>
                    <a:pt x="184" y="22"/>
                  </a:lnTo>
                  <a:lnTo>
                    <a:pt x="182" y="28"/>
                  </a:lnTo>
                  <a:lnTo>
                    <a:pt x="180" y="34"/>
                  </a:lnTo>
                  <a:lnTo>
                    <a:pt x="182" y="36"/>
                  </a:lnTo>
                  <a:lnTo>
                    <a:pt x="184" y="40"/>
                  </a:lnTo>
                  <a:lnTo>
                    <a:pt x="184" y="46"/>
                  </a:lnTo>
                  <a:lnTo>
                    <a:pt x="182" y="50"/>
                  </a:lnTo>
                  <a:lnTo>
                    <a:pt x="180" y="54"/>
                  </a:lnTo>
                  <a:lnTo>
                    <a:pt x="184" y="68"/>
                  </a:lnTo>
                  <a:lnTo>
                    <a:pt x="182" y="68"/>
                  </a:lnTo>
                  <a:lnTo>
                    <a:pt x="182" y="70"/>
                  </a:lnTo>
                  <a:lnTo>
                    <a:pt x="172" y="78"/>
                  </a:lnTo>
                  <a:lnTo>
                    <a:pt x="172" y="96"/>
                  </a:lnTo>
                  <a:lnTo>
                    <a:pt x="170" y="98"/>
                  </a:lnTo>
                  <a:lnTo>
                    <a:pt x="148" y="106"/>
                  </a:lnTo>
                  <a:lnTo>
                    <a:pt x="132" y="110"/>
                  </a:lnTo>
                  <a:lnTo>
                    <a:pt x="98" y="106"/>
                  </a:lnTo>
                  <a:lnTo>
                    <a:pt x="82" y="12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3">
                <a:solidFill>
                  <a:srgbClr val="FFFFFF"/>
                </a:solidFill>
              </a:endParaRPr>
            </a:p>
          </p:txBody>
        </p:sp>
        <p:sp>
          <p:nvSpPr>
            <p:cNvPr id="246" name="台湾"/>
            <p:cNvSpPr>
              <a:spLocks/>
            </p:cNvSpPr>
            <p:nvPr/>
          </p:nvSpPr>
          <p:spPr bwMode="auto">
            <a:xfrm>
              <a:off x="8287384" y="5109468"/>
              <a:ext cx="243102" cy="587825"/>
            </a:xfrm>
            <a:custGeom>
              <a:avLst/>
              <a:gdLst>
                <a:gd name="T0" fmla="*/ 2147483646 w 106"/>
                <a:gd name="T1" fmla="*/ 0 h 256"/>
                <a:gd name="T2" fmla="*/ 2147483646 w 106"/>
                <a:gd name="T3" fmla="*/ 0 h 256"/>
                <a:gd name="T4" fmla="*/ 2147483646 w 106"/>
                <a:gd name="T5" fmla="*/ 2147483646 h 256"/>
                <a:gd name="T6" fmla="*/ 2147483646 w 106"/>
                <a:gd name="T7" fmla="*/ 2147483646 h 256"/>
                <a:gd name="T8" fmla="*/ 2147483646 w 106"/>
                <a:gd name="T9" fmla="*/ 2147483646 h 256"/>
                <a:gd name="T10" fmla="*/ 2147483646 w 106"/>
                <a:gd name="T11" fmla="*/ 2147483646 h 256"/>
                <a:gd name="T12" fmla="*/ 2147483646 w 106"/>
                <a:gd name="T13" fmla="*/ 2147483646 h 256"/>
                <a:gd name="T14" fmla="*/ 2147483646 w 106"/>
                <a:gd name="T15" fmla="*/ 2147483646 h 256"/>
                <a:gd name="T16" fmla="*/ 2147483646 w 106"/>
                <a:gd name="T17" fmla="*/ 2147483646 h 256"/>
                <a:gd name="T18" fmla="*/ 0 w 106"/>
                <a:gd name="T19" fmla="*/ 2147483646 h 256"/>
                <a:gd name="T20" fmla="*/ 2147483646 w 106"/>
                <a:gd name="T21" fmla="*/ 2147483646 h 256"/>
                <a:gd name="T22" fmla="*/ 2147483646 w 106"/>
                <a:gd name="T23" fmla="*/ 2147483646 h 256"/>
                <a:gd name="T24" fmla="*/ 2147483646 w 106"/>
                <a:gd name="T25" fmla="*/ 2147483646 h 256"/>
                <a:gd name="T26" fmla="*/ 2147483646 w 106"/>
                <a:gd name="T27" fmla="*/ 2147483646 h 256"/>
                <a:gd name="T28" fmla="*/ 2147483646 w 106"/>
                <a:gd name="T29" fmla="*/ 2147483646 h 256"/>
                <a:gd name="T30" fmla="*/ 2147483646 w 106"/>
                <a:gd name="T31" fmla="*/ 2147483646 h 256"/>
                <a:gd name="T32" fmla="*/ 2147483646 w 106"/>
                <a:gd name="T33" fmla="*/ 2147483646 h 256"/>
                <a:gd name="T34" fmla="*/ 2147483646 w 106"/>
                <a:gd name="T35" fmla="*/ 2147483646 h 256"/>
                <a:gd name="T36" fmla="*/ 2147483646 w 106"/>
                <a:gd name="T37" fmla="*/ 2147483646 h 256"/>
                <a:gd name="T38" fmla="*/ 2147483646 w 106"/>
                <a:gd name="T39" fmla="*/ 2147483646 h 256"/>
                <a:gd name="T40" fmla="*/ 2147483646 w 106"/>
                <a:gd name="T41" fmla="*/ 2147483646 h 256"/>
                <a:gd name="T42" fmla="*/ 2147483646 w 106"/>
                <a:gd name="T43" fmla="*/ 2147483646 h 256"/>
                <a:gd name="T44" fmla="*/ 2147483646 w 106"/>
                <a:gd name="T45" fmla="*/ 2147483646 h 256"/>
                <a:gd name="T46" fmla="*/ 2147483646 w 106"/>
                <a:gd name="T47" fmla="*/ 2147483646 h 256"/>
                <a:gd name="T48" fmla="*/ 2147483646 w 106"/>
                <a:gd name="T49" fmla="*/ 2147483646 h 256"/>
                <a:gd name="T50" fmla="*/ 2147483646 w 106"/>
                <a:gd name="T51" fmla="*/ 2147483646 h 256"/>
                <a:gd name="T52" fmla="*/ 2147483646 w 106"/>
                <a:gd name="T53" fmla="*/ 2147483646 h 256"/>
                <a:gd name="T54" fmla="*/ 2147483646 w 106"/>
                <a:gd name="T55" fmla="*/ 2147483646 h 256"/>
                <a:gd name="T56" fmla="*/ 2147483646 w 106"/>
                <a:gd name="T57" fmla="*/ 2147483646 h 256"/>
                <a:gd name="T58" fmla="*/ 2147483646 w 106"/>
                <a:gd name="T59" fmla="*/ 2147483646 h 256"/>
                <a:gd name="T60" fmla="*/ 2147483646 w 106"/>
                <a:gd name="T61" fmla="*/ 2147483646 h 256"/>
                <a:gd name="T62" fmla="*/ 2147483646 w 106"/>
                <a:gd name="T63" fmla="*/ 2147483646 h 256"/>
                <a:gd name="T64" fmla="*/ 2147483646 w 106"/>
                <a:gd name="T65" fmla="*/ 2147483646 h 256"/>
                <a:gd name="T66" fmla="*/ 2147483646 w 106"/>
                <a:gd name="T67" fmla="*/ 2147483646 h 256"/>
                <a:gd name="T68" fmla="*/ 2147483646 w 106"/>
                <a:gd name="T69" fmla="*/ 2147483646 h 256"/>
                <a:gd name="T70" fmla="*/ 2147483646 w 106"/>
                <a:gd name="T71" fmla="*/ 2147483646 h 256"/>
                <a:gd name="T72" fmla="*/ 2147483646 w 106"/>
                <a:gd name="T73" fmla="*/ 2147483646 h 256"/>
                <a:gd name="T74" fmla="*/ 2147483646 w 106"/>
                <a:gd name="T75" fmla="*/ 2147483646 h 256"/>
                <a:gd name="T76" fmla="*/ 2147483646 w 106"/>
                <a:gd name="T77" fmla="*/ 2147483646 h 256"/>
                <a:gd name="T78" fmla="*/ 2147483646 w 106"/>
                <a:gd name="T79" fmla="*/ 2147483646 h 256"/>
                <a:gd name="T80" fmla="*/ 2147483646 w 106"/>
                <a:gd name="T81" fmla="*/ 2147483646 h 256"/>
                <a:gd name="T82" fmla="*/ 2147483646 w 106"/>
                <a:gd name="T83" fmla="*/ 2147483646 h 256"/>
                <a:gd name="T84" fmla="*/ 2147483646 w 106"/>
                <a:gd name="T85" fmla="*/ 2147483646 h 256"/>
                <a:gd name="T86" fmla="*/ 2147483646 w 106"/>
                <a:gd name="T87" fmla="*/ 2147483646 h 256"/>
                <a:gd name="T88" fmla="*/ 2147483646 w 106"/>
                <a:gd name="T89" fmla="*/ 0 h 25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106" h="256">
                  <a:moveTo>
                    <a:pt x="80" y="0"/>
                  </a:moveTo>
                  <a:lnTo>
                    <a:pt x="80" y="0"/>
                  </a:lnTo>
                  <a:lnTo>
                    <a:pt x="62" y="14"/>
                  </a:lnTo>
                  <a:lnTo>
                    <a:pt x="46" y="32"/>
                  </a:lnTo>
                  <a:lnTo>
                    <a:pt x="34" y="50"/>
                  </a:lnTo>
                  <a:lnTo>
                    <a:pt x="24" y="70"/>
                  </a:lnTo>
                  <a:lnTo>
                    <a:pt x="10" y="98"/>
                  </a:lnTo>
                  <a:lnTo>
                    <a:pt x="4" y="104"/>
                  </a:lnTo>
                  <a:lnTo>
                    <a:pt x="0" y="108"/>
                  </a:lnTo>
                  <a:lnTo>
                    <a:pt x="6" y="152"/>
                  </a:lnTo>
                  <a:lnTo>
                    <a:pt x="6" y="154"/>
                  </a:lnTo>
                  <a:lnTo>
                    <a:pt x="2" y="184"/>
                  </a:lnTo>
                  <a:lnTo>
                    <a:pt x="2" y="196"/>
                  </a:lnTo>
                  <a:lnTo>
                    <a:pt x="2" y="200"/>
                  </a:lnTo>
                  <a:lnTo>
                    <a:pt x="4" y="202"/>
                  </a:lnTo>
                  <a:lnTo>
                    <a:pt x="36" y="224"/>
                  </a:lnTo>
                  <a:lnTo>
                    <a:pt x="38" y="224"/>
                  </a:lnTo>
                  <a:lnTo>
                    <a:pt x="38" y="226"/>
                  </a:lnTo>
                  <a:lnTo>
                    <a:pt x="42" y="236"/>
                  </a:lnTo>
                  <a:lnTo>
                    <a:pt x="50" y="248"/>
                  </a:lnTo>
                  <a:lnTo>
                    <a:pt x="56" y="252"/>
                  </a:lnTo>
                  <a:lnTo>
                    <a:pt x="62" y="256"/>
                  </a:lnTo>
                  <a:lnTo>
                    <a:pt x="66" y="204"/>
                  </a:lnTo>
                  <a:lnTo>
                    <a:pt x="66" y="202"/>
                  </a:lnTo>
                  <a:lnTo>
                    <a:pt x="90" y="146"/>
                  </a:lnTo>
                  <a:lnTo>
                    <a:pt x="98" y="80"/>
                  </a:lnTo>
                  <a:lnTo>
                    <a:pt x="98" y="78"/>
                  </a:lnTo>
                  <a:lnTo>
                    <a:pt x="106" y="60"/>
                  </a:lnTo>
                  <a:lnTo>
                    <a:pt x="100" y="44"/>
                  </a:lnTo>
                  <a:lnTo>
                    <a:pt x="98" y="44"/>
                  </a:lnTo>
                  <a:lnTo>
                    <a:pt x="98" y="24"/>
                  </a:lnTo>
                  <a:lnTo>
                    <a:pt x="98" y="22"/>
                  </a:lnTo>
                  <a:lnTo>
                    <a:pt x="102" y="16"/>
                  </a:lnTo>
                  <a:lnTo>
                    <a:pt x="106" y="12"/>
                  </a:lnTo>
                  <a:lnTo>
                    <a:pt x="80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3">
                <a:solidFill>
                  <a:srgbClr val="FFFFFF"/>
                </a:solidFill>
              </a:endParaRPr>
            </a:p>
          </p:txBody>
        </p:sp>
        <p:sp>
          <p:nvSpPr>
            <p:cNvPr id="247" name="海南"/>
            <p:cNvSpPr>
              <a:spLocks/>
            </p:cNvSpPr>
            <p:nvPr/>
          </p:nvSpPr>
          <p:spPr bwMode="auto">
            <a:xfrm>
              <a:off x="6499995" y="6151614"/>
              <a:ext cx="366644" cy="320813"/>
            </a:xfrm>
            <a:custGeom>
              <a:avLst/>
              <a:gdLst>
                <a:gd name="T0" fmla="*/ 2147483646 w 160"/>
                <a:gd name="T1" fmla="*/ 2147483646 h 140"/>
                <a:gd name="T2" fmla="*/ 2147483646 w 160"/>
                <a:gd name="T3" fmla="*/ 2147483646 h 140"/>
                <a:gd name="T4" fmla="*/ 2147483646 w 160"/>
                <a:gd name="T5" fmla="*/ 2147483646 h 140"/>
                <a:gd name="T6" fmla="*/ 2147483646 w 160"/>
                <a:gd name="T7" fmla="*/ 2147483646 h 140"/>
                <a:gd name="T8" fmla="*/ 2147483646 w 160"/>
                <a:gd name="T9" fmla="*/ 2147483646 h 140"/>
                <a:gd name="T10" fmla="*/ 2147483646 w 160"/>
                <a:gd name="T11" fmla="*/ 2147483646 h 140"/>
                <a:gd name="T12" fmla="*/ 2147483646 w 160"/>
                <a:gd name="T13" fmla="*/ 2147483646 h 140"/>
                <a:gd name="T14" fmla="*/ 2147483646 w 160"/>
                <a:gd name="T15" fmla="*/ 2147483646 h 140"/>
                <a:gd name="T16" fmla="*/ 2147483646 w 160"/>
                <a:gd name="T17" fmla="*/ 2147483646 h 140"/>
                <a:gd name="T18" fmla="*/ 2147483646 w 160"/>
                <a:gd name="T19" fmla="*/ 2147483646 h 140"/>
                <a:gd name="T20" fmla="*/ 2147483646 w 160"/>
                <a:gd name="T21" fmla="*/ 2147483646 h 140"/>
                <a:gd name="T22" fmla="*/ 2147483646 w 160"/>
                <a:gd name="T23" fmla="*/ 2147483646 h 140"/>
                <a:gd name="T24" fmla="*/ 2147483646 w 160"/>
                <a:gd name="T25" fmla="*/ 2147483646 h 140"/>
                <a:gd name="T26" fmla="*/ 0 w 160"/>
                <a:gd name="T27" fmla="*/ 2147483646 h 140"/>
                <a:gd name="T28" fmla="*/ 2147483646 w 160"/>
                <a:gd name="T29" fmla="*/ 2147483646 h 140"/>
                <a:gd name="T30" fmla="*/ 2147483646 w 160"/>
                <a:gd name="T31" fmla="*/ 2147483646 h 140"/>
                <a:gd name="T32" fmla="*/ 2147483646 w 160"/>
                <a:gd name="T33" fmla="*/ 2147483646 h 140"/>
                <a:gd name="T34" fmla="*/ 2147483646 w 160"/>
                <a:gd name="T35" fmla="*/ 2147483646 h 140"/>
                <a:gd name="T36" fmla="*/ 2147483646 w 160"/>
                <a:gd name="T37" fmla="*/ 2147483646 h 140"/>
                <a:gd name="T38" fmla="*/ 2147483646 w 160"/>
                <a:gd name="T39" fmla="*/ 2147483646 h 140"/>
                <a:gd name="T40" fmla="*/ 2147483646 w 160"/>
                <a:gd name="T41" fmla="*/ 2147483646 h 140"/>
                <a:gd name="T42" fmla="*/ 2147483646 w 160"/>
                <a:gd name="T43" fmla="*/ 2147483646 h 140"/>
                <a:gd name="T44" fmla="*/ 2147483646 w 160"/>
                <a:gd name="T45" fmla="*/ 2147483646 h 140"/>
                <a:gd name="T46" fmla="*/ 2147483646 w 160"/>
                <a:gd name="T47" fmla="*/ 2147483646 h 140"/>
                <a:gd name="T48" fmla="*/ 2147483646 w 160"/>
                <a:gd name="T49" fmla="*/ 2147483646 h 140"/>
                <a:gd name="T50" fmla="*/ 2147483646 w 160"/>
                <a:gd name="T51" fmla="*/ 2147483646 h 140"/>
                <a:gd name="T52" fmla="*/ 2147483646 w 160"/>
                <a:gd name="T53" fmla="*/ 2147483646 h 140"/>
                <a:gd name="T54" fmla="*/ 2147483646 w 160"/>
                <a:gd name="T55" fmla="*/ 2147483646 h 140"/>
                <a:gd name="T56" fmla="*/ 2147483646 w 160"/>
                <a:gd name="T57" fmla="*/ 2147483646 h 140"/>
                <a:gd name="T58" fmla="*/ 2147483646 w 160"/>
                <a:gd name="T59" fmla="*/ 2147483646 h 140"/>
                <a:gd name="T60" fmla="*/ 2147483646 w 160"/>
                <a:gd name="T61" fmla="*/ 2147483646 h 140"/>
                <a:gd name="T62" fmla="*/ 2147483646 w 160"/>
                <a:gd name="T63" fmla="*/ 2147483646 h 140"/>
                <a:gd name="T64" fmla="*/ 2147483646 w 160"/>
                <a:gd name="T65" fmla="*/ 2147483646 h 140"/>
                <a:gd name="T66" fmla="*/ 2147483646 w 160"/>
                <a:gd name="T67" fmla="*/ 2147483646 h 140"/>
                <a:gd name="T68" fmla="*/ 2147483646 w 160"/>
                <a:gd name="T69" fmla="*/ 2147483646 h 140"/>
                <a:gd name="T70" fmla="*/ 2147483646 w 160"/>
                <a:gd name="T71" fmla="*/ 2147483646 h 140"/>
                <a:gd name="T72" fmla="*/ 2147483646 w 160"/>
                <a:gd name="T73" fmla="*/ 2147483646 h 140"/>
                <a:gd name="T74" fmla="*/ 2147483646 w 160"/>
                <a:gd name="T75" fmla="*/ 2147483646 h 140"/>
                <a:gd name="T76" fmla="*/ 2147483646 w 160"/>
                <a:gd name="T77" fmla="*/ 2147483646 h 140"/>
                <a:gd name="T78" fmla="*/ 2147483646 w 160"/>
                <a:gd name="T79" fmla="*/ 2147483646 h 140"/>
                <a:gd name="T80" fmla="*/ 2147483646 w 160"/>
                <a:gd name="T81" fmla="*/ 2147483646 h 140"/>
                <a:gd name="T82" fmla="*/ 2147483646 w 160"/>
                <a:gd name="T83" fmla="*/ 0 h 140"/>
                <a:gd name="T84" fmla="*/ 2147483646 w 160"/>
                <a:gd name="T85" fmla="*/ 2147483646 h 140"/>
                <a:gd name="T86" fmla="*/ 2147483646 w 160"/>
                <a:gd name="T87" fmla="*/ 2147483646 h 140"/>
                <a:gd name="T88" fmla="*/ 2147483646 w 160"/>
                <a:gd name="T89" fmla="*/ 2147483646 h 140"/>
                <a:gd name="T90" fmla="*/ 2147483646 w 160"/>
                <a:gd name="T91" fmla="*/ 2147483646 h 140"/>
                <a:gd name="T92" fmla="*/ 2147483646 w 160"/>
                <a:gd name="T93" fmla="*/ 2147483646 h 140"/>
                <a:gd name="T94" fmla="*/ 2147483646 w 160"/>
                <a:gd name="T95" fmla="*/ 2147483646 h 14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160" h="140">
                  <a:moveTo>
                    <a:pt x="72" y="14"/>
                  </a:moveTo>
                  <a:lnTo>
                    <a:pt x="70" y="18"/>
                  </a:lnTo>
                  <a:lnTo>
                    <a:pt x="68" y="20"/>
                  </a:lnTo>
                  <a:lnTo>
                    <a:pt x="36" y="28"/>
                  </a:lnTo>
                  <a:lnTo>
                    <a:pt x="38" y="32"/>
                  </a:lnTo>
                  <a:lnTo>
                    <a:pt x="48" y="44"/>
                  </a:lnTo>
                  <a:lnTo>
                    <a:pt x="44" y="46"/>
                  </a:lnTo>
                  <a:lnTo>
                    <a:pt x="30" y="54"/>
                  </a:lnTo>
                  <a:lnTo>
                    <a:pt x="6" y="72"/>
                  </a:lnTo>
                  <a:lnTo>
                    <a:pt x="2" y="80"/>
                  </a:lnTo>
                  <a:lnTo>
                    <a:pt x="0" y="92"/>
                  </a:lnTo>
                  <a:lnTo>
                    <a:pt x="4" y="108"/>
                  </a:lnTo>
                  <a:lnTo>
                    <a:pt x="10" y="126"/>
                  </a:lnTo>
                  <a:lnTo>
                    <a:pt x="34" y="128"/>
                  </a:lnTo>
                  <a:lnTo>
                    <a:pt x="36" y="128"/>
                  </a:lnTo>
                  <a:lnTo>
                    <a:pt x="60" y="140"/>
                  </a:lnTo>
                  <a:lnTo>
                    <a:pt x="86" y="136"/>
                  </a:lnTo>
                  <a:lnTo>
                    <a:pt x="94" y="132"/>
                  </a:lnTo>
                  <a:lnTo>
                    <a:pt x="102" y="126"/>
                  </a:lnTo>
                  <a:lnTo>
                    <a:pt x="112" y="118"/>
                  </a:lnTo>
                  <a:lnTo>
                    <a:pt x="122" y="106"/>
                  </a:lnTo>
                  <a:lnTo>
                    <a:pt x="124" y="106"/>
                  </a:lnTo>
                  <a:lnTo>
                    <a:pt x="126" y="104"/>
                  </a:lnTo>
                  <a:lnTo>
                    <a:pt x="136" y="100"/>
                  </a:lnTo>
                  <a:lnTo>
                    <a:pt x="134" y="66"/>
                  </a:lnTo>
                  <a:lnTo>
                    <a:pt x="148" y="44"/>
                  </a:lnTo>
                  <a:lnTo>
                    <a:pt x="160" y="34"/>
                  </a:lnTo>
                  <a:lnTo>
                    <a:pt x="160" y="22"/>
                  </a:lnTo>
                  <a:lnTo>
                    <a:pt x="158" y="14"/>
                  </a:lnTo>
                  <a:lnTo>
                    <a:pt x="156" y="10"/>
                  </a:lnTo>
                  <a:lnTo>
                    <a:pt x="152" y="2"/>
                  </a:lnTo>
                  <a:lnTo>
                    <a:pt x="146" y="0"/>
                  </a:lnTo>
                  <a:lnTo>
                    <a:pt x="146" y="12"/>
                  </a:lnTo>
                  <a:lnTo>
                    <a:pt x="126" y="8"/>
                  </a:lnTo>
                  <a:lnTo>
                    <a:pt x="116" y="14"/>
                  </a:lnTo>
                  <a:lnTo>
                    <a:pt x="114" y="14"/>
                  </a:lnTo>
                  <a:lnTo>
                    <a:pt x="72" y="14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3">
                <a:solidFill>
                  <a:srgbClr val="FFFFFF"/>
                </a:solidFill>
              </a:endParaRPr>
            </a:p>
          </p:txBody>
        </p:sp>
      </p:grpSp>
      <p:graphicFrame>
        <p:nvGraphicFramePr>
          <p:cNvPr id="248" name="图表 247"/>
          <p:cNvGraphicFramePr/>
          <p:nvPr>
            <p:extLst>
              <p:ext uri="{D42A27DB-BD31-4B8C-83A1-F6EECF244321}">
                <p14:modId xmlns:p14="http://schemas.microsoft.com/office/powerpoint/2010/main" val="3867769769"/>
              </p:ext>
            </p:extLst>
          </p:nvPr>
        </p:nvGraphicFramePr>
        <p:xfrm>
          <a:off x="4508500" y="2042612"/>
          <a:ext cx="3268615" cy="18977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14:prism isContent="1"/>
      </p:transition>
    </mc:Choice>
    <mc:Fallback xmlns="">
      <p:transition spd="slow" advTm="2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2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2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500" tmFilter="0,0; .5, 1; 1, 1"/>
                                            <p:tgtEl>
                                              <p:spTgt spid="2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37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2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2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900" decel="100000" fill="hold"/>
                                            <p:tgtEl>
                                              <p:spTgt spid="2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2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2" fill="hold" grpId="0" nodeType="withEffect" p14:presetBounceEnd="41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1000">
                                          <p:cBhvr additive="base">
                                            <p:cTn id="20" dur="1000" fill="hold"/>
                                            <p:tgtEl>
                                              <p:spTgt spid="2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1000">
                                          <p:cBhvr additive="base">
                                            <p:cTn id="21" dur="1000" fill="hold"/>
                                            <p:tgtEl>
                                              <p:spTgt spid="2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4" grpId="0"/>
          <p:bldGraphic spid="248" grpId="0">
            <p:bldAsOne/>
          </p:bldGraphic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2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2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500" tmFilter="0,0; .5, 1; 1, 1"/>
                                            <p:tgtEl>
                                              <p:spTgt spid="2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37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2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2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900" decel="100000" fill="hold"/>
                                            <p:tgtEl>
                                              <p:spTgt spid="2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2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2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2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2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4" grpId="0"/>
          <p:bldGraphic spid="248" grpId="0">
            <p:bldAsOne/>
          </p:bldGraphic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组合 29"/>
          <p:cNvGrpSpPr/>
          <p:nvPr/>
        </p:nvGrpSpPr>
        <p:grpSpPr>
          <a:xfrm>
            <a:off x="-50801" y="424600"/>
            <a:ext cx="3463027" cy="400110"/>
            <a:chOff x="-50801" y="424600"/>
            <a:chExt cx="3463027" cy="400110"/>
          </a:xfrm>
        </p:grpSpPr>
        <p:sp>
          <p:nvSpPr>
            <p:cNvPr id="31" name="KSO_Shape"/>
            <p:cNvSpPr>
              <a:spLocks/>
            </p:cNvSpPr>
            <p:nvPr/>
          </p:nvSpPr>
          <p:spPr bwMode="auto">
            <a:xfrm>
              <a:off x="-50801" y="463458"/>
              <a:ext cx="486569" cy="32239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1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32" name="文本框 31"/>
            <p:cNvSpPr txBox="1"/>
            <p:nvPr/>
          </p:nvSpPr>
          <p:spPr bwMode="auto">
            <a:xfrm>
              <a:off x="751523" y="424600"/>
              <a:ext cx="2660703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b="1" spc="300" dirty="0" smtClean="0">
                  <a:solidFill>
                    <a:schemeClr val="accent1"/>
                  </a:solidFill>
                  <a:latin typeface="微软雅黑" panose="020B0503020204020204" pitchFamily="34" charset="-122"/>
                  <a:cs typeface="Arial" panose="020B0604020202020204" pitchFamily="34" charset="0"/>
                </a:rPr>
                <a:t>市场需求的调查</a:t>
              </a:r>
              <a:endParaRPr lang="zh-CN" altLang="en-US" sz="2000" b="1" spc="300" dirty="0">
                <a:solidFill>
                  <a:schemeClr val="accent1"/>
                </a:solidFill>
                <a:latin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3" name="KSO_Shape"/>
            <p:cNvSpPr>
              <a:spLocks/>
            </p:cNvSpPr>
            <p:nvPr/>
          </p:nvSpPr>
          <p:spPr bwMode="auto">
            <a:xfrm>
              <a:off x="488156" y="463458"/>
              <a:ext cx="103188" cy="32239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1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</p:grpSp>
      <p:sp>
        <p:nvSpPr>
          <p:cNvPr id="49" name="矩形 48"/>
          <p:cNvSpPr/>
          <p:nvPr/>
        </p:nvSpPr>
        <p:spPr>
          <a:xfrm>
            <a:off x="1289877" y="1500052"/>
            <a:ext cx="1521005" cy="2441336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50" name="矩形 49"/>
          <p:cNvSpPr/>
          <p:nvPr/>
        </p:nvSpPr>
        <p:spPr>
          <a:xfrm>
            <a:off x="4652038" y="1500052"/>
            <a:ext cx="1521005" cy="2441336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51" name="矩形 50"/>
          <p:cNvSpPr/>
          <p:nvPr/>
        </p:nvSpPr>
        <p:spPr>
          <a:xfrm>
            <a:off x="6333119" y="1500052"/>
            <a:ext cx="1521005" cy="2441336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grpSp>
        <p:nvGrpSpPr>
          <p:cNvPr id="52" name="组合 51"/>
          <p:cNvGrpSpPr/>
          <p:nvPr/>
        </p:nvGrpSpPr>
        <p:grpSpPr>
          <a:xfrm>
            <a:off x="2740697" y="1130465"/>
            <a:ext cx="1981526" cy="3180509"/>
            <a:chOff x="3654263" y="1832407"/>
            <a:chExt cx="2642034" cy="4240678"/>
          </a:xfrm>
        </p:grpSpPr>
        <p:sp>
          <p:nvSpPr>
            <p:cNvPr id="53" name="矩形 52"/>
            <p:cNvSpPr/>
            <p:nvPr/>
          </p:nvSpPr>
          <p:spPr>
            <a:xfrm>
              <a:off x="3654263" y="1832407"/>
              <a:ext cx="2642034" cy="4240678"/>
            </a:xfrm>
            <a:prstGeom prst="rect">
              <a:avLst/>
            </a:prstGeom>
            <a:blipFill>
              <a:blip r:embed="rId6"/>
              <a:stretch>
                <a:fillRect/>
              </a:stretch>
            </a:blipFill>
            <a:ln w="3175">
              <a:solidFill>
                <a:schemeClr val="accent1"/>
              </a:solidFill>
            </a:ln>
            <a:effectLst>
              <a:outerShdw blurRad="546100" dist="101600" dir="4800000" algn="t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grpSp>
          <p:nvGrpSpPr>
            <p:cNvPr id="54" name="组合 53"/>
            <p:cNvGrpSpPr/>
            <p:nvPr/>
          </p:nvGrpSpPr>
          <p:grpSpPr>
            <a:xfrm>
              <a:off x="3654263" y="4401424"/>
              <a:ext cx="2642034" cy="1671661"/>
              <a:chOff x="3654263" y="4401424"/>
              <a:chExt cx="2642034" cy="1671661"/>
            </a:xfrm>
          </p:grpSpPr>
          <p:sp>
            <p:nvSpPr>
              <p:cNvPr id="55" name="矩形 54"/>
              <p:cNvSpPr/>
              <p:nvPr/>
            </p:nvSpPr>
            <p:spPr>
              <a:xfrm>
                <a:off x="3654263" y="4718050"/>
                <a:ext cx="2642034" cy="1355035"/>
              </a:xfrm>
              <a:prstGeom prst="rect">
                <a:avLst/>
              </a:prstGeom>
              <a:solidFill>
                <a:schemeClr val="accent1">
                  <a:lumMod val="90000"/>
                  <a:lumOff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/>
              </a:p>
            </p:txBody>
          </p:sp>
          <p:sp>
            <p:nvSpPr>
              <p:cNvPr id="56" name="矩形 55"/>
              <p:cNvSpPr/>
              <p:nvPr/>
            </p:nvSpPr>
            <p:spPr>
              <a:xfrm>
                <a:off x="3654263" y="4401424"/>
                <a:ext cx="2642034" cy="463551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/>
              </a:p>
            </p:txBody>
          </p:sp>
          <p:sp>
            <p:nvSpPr>
              <p:cNvPr id="57" name="文本框 56"/>
              <p:cNvSpPr txBox="1"/>
              <p:nvPr/>
            </p:nvSpPr>
            <p:spPr>
              <a:xfrm>
                <a:off x="3906922" y="4417756"/>
                <a:ext cx="2136718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500" b="1" spc="300" dirty="0" smtClean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添加标题内容</a:t>
                </a:r>
                <a:endParaRPr lang="zh-CN" altLang="en-US" sz="1500" b="1" spc="30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8" name="矩形 57"/>
              <p:cNvSpPr/>
              <p:nvPr/>
            </p:nvSpPr>
            <p:spPr>
              <a:xfrm>
                <a:off x="3864999" y="5017778"/>
                <a:ext cx="2220562" cy="7694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1050" dirty="0">
                    <a:solidFill>
                      <a:schemeClr val="accent2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点击输入简要文字</a:t>
                </a:r>
                <a:r>
                  <a:rPr lang="zh-CN" altLang="en-US" sz="1050" dirty="0" smtClean="0">
                    <a:solidFill>
                      <a:schemeClr val="accent2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内容文字</a:t>
                </a:r>
                <a:r>
                  <a:rPr lang="zh-CN" altLang="en-US" sz="1050" dirty="0">
                    <a:solidFill>
                      <a:schemeClr val="accent2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内容概括精炼</a:t>
                </a:r>
                <a:r>
                  <a:rPr lang="en-US" altLang="zh-CN" sz="1050" dirty="0">
                    <a:solidFill>
                      <a:schemeClr val="accent2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,</a:t>
                </a:r>
                <a:r>
                  <a:rPr lang="zh-CN" altLang="en-US" sz="1050" dirty="0">
                    <a:solidFill>
                      <a:schemeClr val="accent2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不用多余的</a:t>
                </a:r>
                <a:r>
                  <a:rPr lang="zh-CN" altLang="en-US" sz="1050" dirty="0" smtClean="0">
                    <a:solidFill>
                      <a:schemeClr val="accent2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文字</a:t>
                </a:r>
                <a:endParaRPr lang="zh-CN" altLang="en-US" sz="1050" dirty="0">
                  <a:solidFill>
                    <a:schemeClr val="accent2"/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14:prism isContent="1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8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2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8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2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8" presetClass="emp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36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4" name="组合 21503"/>
          <p:cNvGrpSpPr/>
          <p:nvPr/>
        </p:nvGrpSpPr>
        <p:grpSpPr>
          <a:xfrm>
            <a:off x="845979" y="1456795"/>
            <a:ext cx="4037330" cy="881168"/>
            <a:chOff x="808990" y="1473518"/>
            <a:chExt cx="4037330" cy="881168"/>
          </a:xfrm>
        </p:grpSpPr>
        <p:sp>
          <p:nvSpPr>
            <p:cNvPr id="52" name="矩形 16"/>
            <p:cNvSpPr>
              <a:spLocks noChangeArrowheads="1"/>
            </p:cNvSpPr>
            <p:nvPr/>
          </p:nvSpPr>
          <p:spPr bwMode="auto">
            <a:xfrm>
              <a:off x="808990" y="1805305"/>
              <a:ext cx="4037330" cy="5493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r>
                <a:rPr lang="zh-CN" altLang="en-US" sz="1100" dirty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点击输入简要文字内容，文字内容概括精炼，不用多余的文字，言简意赅的说明分项内容。点击输入简要文字内容，文字内容概括精炼，不用多余的文字，言简意赅的说明分项内容</a:t>
              </a:r>
              <a:endParaRPr lang="zh-CN" altLang="en-US" sz="1100" dirty="0">
                <a:solidFill>
                  <a:schemeClr val="accent1"/>
                </a:solidFill>
              </a:endParaRPr>
            </a:p>
          </p:txBody>
        </p:sp>
        <p:sp>
          <p:nvSpPr>
            <p:cNvPr id="53" name="矩形 17"/>
            <p:cNvSpPr>
              <a:spLocks noChangeArrowheads="1"/>
            </p:cNvSpPr>
            <p:nvPr/>
          </p:nvSpPr>
          <p:spPr bwMode="auto">
            <a:xfrm>
              <a:off x="808990" y="1473518"/>
              <a:ext cx="182614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6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点击此处添加标题</a:t>
              </a:r>
              <a:endParaRPr lang="zh-CN" altLang="en-US" sz="1200" dirty="0">
                <a:solidFill>
                  <a:schemeClr val="accent1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-50801" y="424600"/>
            <a:ext cx="3463027" cy="400110"/>
            <a:chOff x="-50801" y="424600"/>
            <a:chExt cx="3463027" cy="400110"/>
          </a:xfrm>
        </p:grpSpPr>
        <p:sp>
          <p:nvSpPr>
            <p:cNvPr id="44" name="KSO_Shape"/>
            <p:cNvSpPr>
              <a:spLocks/>
            </p:cNvSpPr>
            <p:nvPr/>
          </p:nvSpPr>
          <p:spPr bwMode="auto">
            <a:xfrm>
              <a:off x="-50801" y="463458"/>
              <a:ext cx="486569" cy="32239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1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45" name="文本框 44"/>
            <p:cNvSpPr txBox="1"/>
            <p:nvPr/>
          </p:nvSpPr>
          <p:spPr bwMode="auto">
            <a:xfrm>
              <a:off x="751523" y="424600"/>
              <a:ext cx="2660703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b="1" spc="300" dirty="0" smtClean="0">
                  <a:solidFill>
                    <a:schemeClr val="accent1"/>
                  </a:solidFill>
                  <a:latin typeface="微软雅黑" panose="020B0503020204020204" pitchFamily="34" charset="-122"/>
                  <a:cs typeface="Arial" panose="020B0604020202020204" pitchFamily="34" charset="0"/>
                </a:rPr>
                <a:t>市场需求的调查</a:t>
              </a:r>
              <a:endParaRPr lang="zh-CN" altLang="en-US" sz="2000" b="1" spc="300" dirty="0">
                <a:solidFill>
                  <a:schemeClr val="accent1"/>
                </a:solidFill>
                <a:latin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6" name="KSO_Shape"/>
            <p:cNvSpPr>
              <a:spLocks/>
            </p:cNvSpPr>
            <p:nvPr/>
          </p:nvSpPr>
          <p:spPr bwMode="auto">
            <a:xfrm>
              <a:off x="488156" y="463458"/>
              <a:ext cx="103188" cy="32239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1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</p:grpSp>
      <p:pic>
        <p:nvPicPr>
          <p:cNvPr id="49" name="图片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9" b="-2"/>
          <a:stretch>
            <a:fillRect/>
          </a:stretch>
        </p:blipFill>
        <p:spPr bwMode="auto">
          <a:xfrm>
            <a:off x="4936649" y="1223613"/>
            <a:ext cx="3361373" cy="2696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</p:pic>
      <p:grpSp>
        <p:nvGrpSpPr>
          <p:cNvPr id="21505" name="组合 21504"/>
          <p:cNvGrpSpPr/>
          <p:nvPr/>
        </p:nvGrpSpPr>
        <p:grpSpPr>
          <a:xfrm>
            <a:off x="845979" y="2805535"/>
            <a:ext cx="4037330" cy="881168"/>
            <a:chOff x="808990" y="2822258"/>
            <a:chExt cx="4037330" cy="881168"/>
          </a:xfrm>
        </p:grpSpPr>
        <p:sp>
          <p:nvSpPr>
            <p:cNvPr id="50" name="矩形 16"/>
            <p:cNvSpPr>
              <a:spLocks noChangeArrowheads="1"/>
            </p:cNvSpPr>
            <p:nvPr/>
          </p:nvSpPr>
          <p:spPr bwMode="auto">
            <a:xfrm>
              <a:off x="808990" y="3154045"/>
              <a:ext cx="4037330" cy="5493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r>
                <a:rPr lang="zh-CN" altLang="en-US" sz="1100" dirty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点击输入简要文字内容，文字内容概括精炼，不用多余的文字，言简意赅的说明分项内容。点击输入简要文字内容，文字内容概括精炼，不用多余的文字，言简意赅的说明分项内容</a:t>
              </a:r>
              <a:endParaRPr lang="zh-CN" altLang="en-US" sz="1100" dirty="0">
                <a:solidFill>
                  <a:schemeClr val="accent1"/>
                </a:solidFill>
              </a:endParaRPr>
            </a:p>
          </p:txBody>
        </p:sp>
        <p:sp>
          <p:nvSpPr>
            <p:cNvPr id="51" name="矩形 17"/>
            <p:cNvSpPr>
              <a:spLocks noChangeArrowheads="1"/>
            </p:cNvSpPr>
            <p:nvPr/>
          </p:nvSpPr>
          <p:spPr bwMode="auto">
            <a:xfrm>
              <a:off x="808990" y="2822258"/>
              <a:ext cx="182614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6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点击此处添加标题</a:t>
              </a:r>
              <a:endParaRPr lang="zh-CN" altLang="en-US" sz="1200" dirty="0">
                <a:solidFill>
                  <a:schemeClr val="accent1"/>
                </a:solidFill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14:prism isContent="1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15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15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1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-190499" y="1972416"/>
            <a:ext cx="2781300" cy="1198668"/>
            <a:chOff x="-190499" y="1972416"/>
            <a:chExt cx="2781300" cy="1198668"/>
          </a:xfrm>
        </p:grpSpPr>
        <p:sp>
          <p:nvSpPr>
            <p:cNvPr id="69" name="KSO_Shape"/>
            <p:cNvSpPr>
              <a:spLocks/>
            </p:cNvSpPr>
            <p:nvPr/>
          </p:nvSpPr>
          <p:spPr bwMode="auto">
            <a:xfrm>
              <a:off x="-190499" y="1972416"/>
              <a:ext cx="2781300" cy="119866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1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45" name="文本框 44"/>
            <p:cNvSpPr txBox="1">
              <a:spLocks noChangeArrowheads="1"/>
            </p:cNvSpPr>
            <p:nvPr/>
          </p:nvSpPr>
          <p:spPr bwMode="auto">
            <a:xfrm>
              <a:off x="1052725" y="2610802"/>
              <a:ext cx="1500823" cy="46166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r" eaLnBrk="1" hangingPunct="1"/>
              <a:r>
                <a:rPr lang="en-US" altLang="zh-CN" sz="2400" dirty="0" smtClean="0">
                  <a:solidFill>
                    <a:schemeClr val="accent2"/>
                  </a:solidFill>
                  <a:latin typeface="+mj-ea"/>
                  <a:ea typeface="+mj-ea"/>
                </a:rPr>
                <a:t>Contents</a:t>
              </a:r>
              <a:endParaRPr lang="zh-CN" altLang="en-US" sz="2400" dirty="0">
                <a:solidFill>
                  <a:schemeClr val="accent2"/>
                </a:solidFill>
                <a:latin typeface="+mj-ea"/>
                <a:ea typeface="+mj-ea"/>
              </a:endParaRPr>
            </a:p>
          </p:txBody>
        </p:sp>
        <p:sp>
          <p:nvSpPr>
            <p:cNvPr id="70" name="文本框 69"/>
            <p:cNvSpPr txBox="1"/>
            <p:nvPr/>
          </p:nvSpPr>
          <p:spPr bwMode="auto">
            <a:xfrm>
              <a:off x="1133583" y="1996018"/>
              <a:ext cx="1419965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4000" b="1" spc="600" dirty="0">
                  <a:solidFill>
                    <a:schemeClr val="accent2"/>
                  </a:solidFill>
                  <a:latin typeface="微软雅黑" panose="020B0503020204020204" pitchFamily="34" charset="-122"/>
                  <a:cs typeface="Arial" panose="020B0604020202020204" pitchFamily="34" charset="0"/>
                </a:rPr>
                <a:t>目录</a:t>
              </a:r>
            </a:p>
          </p:txBody>
        </p:sp>
      </p:grpSp>
      <p:sp>
        <p:nvSpPr>
          <p:cNvPr id="28" name="矩形 27"/>
          <p:cNvSpPr/>
          <p:nvPr/>
        </p:nvSpPr>
        <p:spPr>
          <a:xfrm>
            <a:off x="4326833" y="1191567"/>
            <a:ext cx="23391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75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kern="100" dirty="0" smtClean="0">
                <a:solidFill>
                  <a:schemeClr val="accent1"/>
                </a:solidFill>
                <a:latin typeface="+mn-ea"/>
                <a:ea typeface="+mn-ea"/>
                <a:cs typeface="Times New Roman" panose="02020603050405020304" pitchFamily="18" charset="0"/>
              </a:rPr>
              <a:t>市场环境的调查</a:t>
            </a:r>
            <a:endParaRPr lang="zh-CN" altLang="zh-CN" sz="2400" kern="100" dirty="0">
              <a:solidFill>
                <a:schemeClr val="accent1"/>
              </a:solidFill>
              <a:latin typeface="+mn-ea"/>
              <a:ea typeface="+mn-ea"/>
              <a:cs typeface="Times New Roman" panose="02020603050405020304" pitchFamily="18" charset="0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3904470" y="1222344"/>
            <a:ext cx="355956" cy="400110"/>
            <a:chOff x="4216044" y="1212057"/>
            <a:chExt cx="355956" cy="400110"/>
          </a:xfrm>
        </p:grpSpPr>
        <p:sp>
          <p:nvSpPr>
            <p:cNvPr id="30" name="KSO_Shape"/>
            <p:cNvSpPr>
              <a:spLocks/>
            </p:cNvSpPr>
            <p:nvPr/>
          </p:nvSpPr>
          <p:spPr bwMode="auto">
            <a:xfrm>
              <a:off x="4216044" y="1234134"/>
              <a:ext cx="355956" cy="355956"/>
            </a:xfrm>
            <a:prstGeom prst="roundRect">
              <a:avLst>
                <a:gd name="adj" fmla="val 28104"/>
              </a:avLst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 dirty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4252797" y="1212057"/>
              <a:ext cx="28245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>
                  <a:solidFill>
                    <a:schemeClr val="accent2"/>
                  </a:solidFill>
                  <a:latin typeface="Impact" panose="020B0806030902050204" pitchFamily="34" charset="0"/>
                </a:rPr>
                <a:t>1</a:t>
              </a:r>
              <a:endParaRPr lang="zh-CN" altLang="en-US" sz="2000" dirty="0">
                <a:solidFill>
                  <a:schemeClr val="accent2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33" name="矩形 32"/>
          <p:cNvSpPr/>
          <p:nvPr/>
        </p:nvSpPr>
        <p:spPr>
          <a:xfrm>
            <a:off x="4326833" y="1957801"/>
            <a:ext cx="23391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75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kern="100" dirty="0" smtClean="0">
                <a:solidFill>
                  <a:schemeClr val="accent1"/>
                </a:solidFill>
                <a:latin typeface="+mn-ea"/>
                <a:ea typeface="+mn-ea"/>
                <a:cs typeface="Times New Roman" panose="02020603050405020304" pitchFamily="18" charset="0"/>
              </a:rPr>
              <a:t>市场需求的调查</a:t>
            </a:r>
            <a:endParaRPr lang="zh-CN" altLang="zh-CN" sz="2400" kern="100" dirty="0">
              <a:solidFill>
                <a:schemeClr val="accent1"/>
              </a:solidFill>
              <a:latin typeface="+mn-ea"/>
              <a:ea typeface="+mn-ea"/>
              <a:cs typeface="Times New Roman" panose="02020603050405020304" pitchFamily="18" charset="0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3904470" y="1988578"/>
            <a:ext cx="355956" cy="400110"/>
            <a:chOff x="4216044" y="2000136"/>
            <a:chExt cx="355956" cy="400110"/>
          </a:xfrm>
        </p:grpSpPr>
        <p:sp>
          <p:nvSpPr>
            <p:cNvPr id="72" name="KSO_Shape"/>
            <p:cNvSpPr>
              <a:spLocks/>
            </p:cNvSpPr>
            <p:nvPr/>
          </p:nvSpPr>
          <p:spPr bwMode="auto">
            <a:xfrm>
              <a:off x="4216044" y="2022213"/>
              <a:ext cx="355956" cy="355956"/>
            </a:xfrm>
            <a:prstGeom prst="roundRect">
              <a:avLst>
                <a:gd name="adj" fmla="val 28104"/>
              </a:avLst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 dirty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73" name="文本框 72"/>
            <p:cNvSpPr txBox="1"/>
            <p:nvPr/>
          </p:nvSpPr>
          <p:spPr>
            <a:xfrm>
              <a:off x="4237569" y="2000136"/>
              <a:ext cx="31290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>
                  <a:solidFill>
                    <a:schemeClr val="accent2"/>
                  </a:solidFill>
                  <a:latin typeface="Impact" panose="020B0806030902050204" pitchFamily="34" charset="0"/>
                </a:rPr>
                <a:t>2</a:t>
              </a:r>
              <a:endParaRPr lang="zh-CN" altLang="en-US" sz="2000" dirty="0">
                <a:solidFill>
                  <a:schemeClr val="accent2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38" name="矩形 37"/>
          <p:cNvSpPr/>
          <p:nvPr/>
        </p:nvSpPr>
        <p:spPr>
          <a:xfrm>
            <a:off x="4325974" y="2724035"/>
            <a:ext cx="23391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75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kern="100" dirty="0" smtClean="0">
                <a:solidFill>
                  <a:schemeClr val="accent1"/>
                </a:solidFill>
                <a:latin typeface="+mn-ea"/>
                <a:ea typeface="+mn-ea"/>
                <a:cs typeface="Times New Roman" panose="02020603050405020304" pitchFamily="18" charset="0"/>
              </a:rPr>
              <a:t>市场供给的调查</a:t>
            </a:r>
            <a:endParaRPr lang="zh-CN" altLang="zh-CN" sz="2400" kern="100" dirty="0">
              <a:solidFill>
                <a:schemeClr val="accent1"/>
              </a:solidFill>
              <a:latin typeface="+mn-ea"/>
              <a:ea typeface="+mn-ea"/>
              <a:cs typeface="Times New Roman" panose="02020603050405020304" pitchFamily="18" charset="0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3904470" y="2754812"/>
            <a:ext cx="355956" cy="400110"/>
            <a:chOff x="4216903" y="2752611"/>
            <a:chExt cx="355956" cy="400110"/>
          </a:xfrm>
        </p:grpSpPr>
        <p:sp>
          <p:nvSpPr>
            <p:cNvPr id="75" name="KSO_Shape"/>
            <p:cNvSpPr>
              <a:spLocks/>
            </p:cNvSpPr>
            <p:nvPr/>
          </p:nvSpPr>
          <p:spPr bwMode="auto">
            <a:xfrm>
              <a:off x="4216903" y="2774688"/>
              <a:ext cx="355956" cy="355956"/>
            </a:xfrm>
            <a:prstGeom prst="roundRect">
              <a:avLst>
                <a:gd name="adj" fmla="val 28104"/>
              </a:avLst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76" name="文本框 75"/>
            <p:cNvSpPr txBox="1"/>
            <p:nvPr/>
          </p:nvSpPr>
          <p:spPr>
            <a:xfrm>
              <a:off x="4234420" y="2752611"/>
              <a:ext cx="32092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>
                  <a:solidFill>
                    <a:schemeClr val="accent2"/>
                  </a:solidFill>
                  <a:latin typeface="Impact" panose="020B0806030902050204" pitchFamily="34" charset="0"/>
                </a:rPr>
                <a:t>3</a:t>
              </a:r>
              <a:endParaRPr lang="zh-CN" altLang="en-US" sz="2000" dirty="0">
                <a:solidFill>
                  <a:schemeClr val="accent2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43" name="矩形 42"/>
          <p:cNvSpPr/>
          <p:nvPr/>
        </p:nvSpPr>
        <p:spPr>
          <a:xfrm>
            <a:off x="4326833" y="3490268"/>
            <a:ext cx="29546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75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kern="100" dirty="0" smtClean="0">
                <a:solidFill>
                  <a:schemeClr val="accent1"/>
                </a:solidFill>
                <a:latin typeface="+mn-ea"/>
                <a:ea typeface="+mn-ea"/>
                <a:cs typeface="Times New Roman" panose="02020603050405020304" pitchFamily="18" charset="0"/>
              </a:rPr>
              <a:t>市场营销因素的调查</a:t>
            </a:r>
            <a:endParaRPr lang="zh-CN" altLang="zh-CN" sz="2400" kern="100" dirty="0">
              <a:solidFill>
                <a:schemeClr val="accent1"/>
              </a:solidFill>
              <a:latin typeface="+mn-ea"/>
              <a:ea typeface="+mn-ea"/>
              <a:cs typeface="Times New Roman" panose="02020603050405020304" pitchFamily="18" charset="0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3904470" y="3521045"/>
            <a:ext cx="355956" cy="400110"/>
            <a:chOff x="4216044" y="3538423"/>
            <a:chExt cx="355956" cy="400110"/>
          </a:xfrm>
        </p:grpSpPr>
        <p:sp>
          <p:nvSpPr>
            <p:cNvPr id="78" name="KSO_Shape"/>
            <p:cNvSpPr>
              <a:spLocks/>
            </p:cNvSpPr>
            <p:nvPr/>
          </p:nvSpPr>
          <p:spPr bwMode="auto">
            <a:xfrm>
              <a:off x="4216044" y="3560500"/>
              <a:ext cx="355956" cy="355956"/>
            </a:xfrm>
            <a:prstGeom prst="roundRect">
              <a:avLst>
                <a:gd name="adj" fmla="val 28104"/>
              </a:avLst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79" name="文本框 78"/>
            <p:cNvSpPr txBox="1"/>
            <p:nvPr/>
          </p:nvSpPr>
          <p:spPr>
            <a:xfrm>
              <a:off x="4237569" y="3538423"/>
              <a:ext cx="31290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>
                  <a:solidFill>
                    <a:schemeClr val="accent2"/>
                  </a:solidFill>
                  <a:latin typeface="Impact" panose="020B0806030902050204" pitchFamily="34" charset="0"/>
                </a:rPr>
                <a:t>4</a:t>
              </a:r>
              <a:endParaRPr lang="zh-CN" altLang="en-US" sz="2000" dirty="0">
                <a:solidFill>
                  <a:schemeClr val="accent2"/>
                </a:solidFill>
                <a:latin typeface="Impact" panose="020B080603090205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89337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14:prism isContent="1"/>
      </p:transition>
    </mc:Choice>
    <mc:Fallback xmlns="">
      <p:transition spd="slow" advTm="2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3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7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1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12" presetClass="entr" presetSubtype="8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5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2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2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43" presetID="35" presetClass="path" presetSubtype="0" fill="hold" nodeType="after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22222E-6 -2.71605E-6 L -0.02014 -2.71605E-6 " pathEditMode="relative" rAng="0" ptsTypes="AA" p14:bounceEnd="20000">
                                          <p:cBhvr>
                                            <p:cTn id="44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07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5" presetID="6" presetClass="emph" presetSubtype="0" fill="hold" grpId="1" nodeType="withEffect" p14:presetBounceEnd="50000">
                                      <p:stCondLst>
                                        <p:cond delay="100"/>
                                      </p:stCondLst>
                                      <p:childTnLst>
                                        <p:animScale p14:bounceEnd="50000">
                                          <p:cBhvr>
                                            <p:cTn id="46" dur="1000" fill="hold"/>
                                            <p:tgtEl>
                                              <p:spTgt spid="38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7" presetID="9" presetClass="emph" presetSubtype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 rctx="PPT">
                                            <p:cTn id="48" dur="indefinite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49" dur="indefinite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9" presetClass="emph" presetSubtype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 rctx="PPT">
                                            <p:cTn id="51" dur="indefinite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52" dur="indefinite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9" presetClass="emph" presetSubtype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 rctx="PPT">
                                            <p:cTn id="54" dur="indefinite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55" dur="indefinite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9" presetClass="emph" presetSubtype="0" grpId="1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 rctx="PPT">
                                            <p:cTn id="57" dur="indefinite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58" dur="indefinite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9" presetClass="emph" presetSubtype="0" grpId="1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 rctx="PPT">
                                            <p:cTn id="60" dur="indefinite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61" dur="indefinite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9" presetClass="emph" presetSubtype="0" grpId="1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 rctx="PPT">
                                            <p:cTn id="63" dur="indefinite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64" dur="indefinite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8" grpId="0"/>
          <p:bldP spid="28" grpId="1"/>
          <p:bldP spid="33" grpId="0"/>
          <p:bldP spid="33" grpId="1"/>
          <p:bldP spid="38" grpId="0"/>
          <p:bldP spid="38" grpId="1"/>
          <p:bldP spid="43" grpId="0"/>
          <p:bldP spid="43" grpId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3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7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1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12" presetClass="entr" presetSubtype="8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5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2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2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43" presetID="35" presetClass="pat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22222E-6 -2.71605E-6 L -0.02014 -2.71605E-6 " pathEditMode="relative" rAng="0" ptsTypes="AA">
                                          <p:cBhvr>
                                            <p:cTn id="44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07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5" presetID="6" presetClass="emph" presetSubtype="0" fill="hold" grpId="1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46" dur="1000" fill="hold"/>
                                            <p:tgtEl>
                                              <p:spTgt spid="38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7" presetID="9" presetClass="emph" presetSubtype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 rctx="PPT">
                                            <p:cTn id="48" dur="indefinite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49" dur="indefinite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9" presetClass="emph" presetSubtype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 rctx="PPT">
                                            <p:cTn id="51" dur="indefinite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52" dur="indefinite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9" presetClass="emph" presetSubtype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 rctx="PPT">
                                            <p:cTn id="54" dur="indefinite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55" dur="indefinite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9" presetClass="emph" presetSubtype="0" grpId="1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 rctx="PPT">
                                            <p:cTn id="57" dur="indefinite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58" dur="indefinite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9" presetClass="emph" presetSubtype="0" grpId="1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 rctx="PPT">
                                            <p:cTn id="60" dur="indefinite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61" dur="indefinite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9" presetClass="emph" presetSubtype="0" grpId="1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 rctx="PPT">
                                            <p:cTn id="63" dur="indefinite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64" dur="indefinite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8" grpId="0"/>
          <p:bldP spid="28" grpId="1"/>
          <p:bldP spid="33" grpId="0"/>
          <p:bldP spid="33" grpId="1"/>
          <p:bldP spid="38" grpId="0"/>
          <p:bldP spid="38" grpId="1"/>
          <p:bldP spid="43" grpId="0"/>
          <p:bldP spid="43" grpId="1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3" name="组合 602"/>
          <p:cNvGrpSpPr/>
          <p:nvPr/>
        </p:nvGrpSpPr>
        <p:grpSpPr>
          <a:xfrm>
            <a:off x="-50801" y="424600"/>
            <a:ext cx="3463027" cy="400110"/>
            <a:chOff x="-50801" y="424600"/>
            <a:chExt cx="3463027" cy="400110"/>
          </a:xfrm>
        </p:grpSpPr>
        <p:sp>
          <p:nvSpPr>
            <p:cNvPr id="606" name="KSO_Shape"/>
            <p:cNvSpPr>
              <a:spLocks/>
            </p:cNvSpPr>
            <p:nvPr/>
          </p:nvSpPr>
          <p:spPr bwMode="auto">
            <a:xfrm>
              <a:off x="-50801" y="463458"/>
              <a:ext cx="486569" cy="32239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1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607" name="文本框 606"/>
            <p:cNvSpPr txBox="1"/>
            <p:nvPr/>
          </p:nvSpPr>
          <p:spPr bwMode="auto">
            <a:xfrm>
              <a:off x="751523" y="424600"/>
              <a:ext cx="2660703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b="1" spc="300" dirty="0" smtClean="0">
                  <a:solidFill>
                    <a:schemeClr val="accent1"/>
                  </a:solidFill>
                  <a:latin typeface="微软雅黑" panose="020B0503020204020204" pitchFamily="34" charset="-122"/>
                  <a:cs typeface="Arial" panose="020B0604020202020204" pitchFamily="34" charset="0"/>
                </a:rPr>
                <a:t>市场供给的调查</a:t>
              </a:r>
              <a:endParaRPr lang="zh-CN" altLang="en-US" sz="2000" b="1" spc="300" dirty="0">
                <a:solidFill>
                  <a:schemeClr val="accent1"/>
                </a:solidFill>
                <a:latin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08" name="KSO_Shape"/>
            <p:cNvSpPr>
              <a:spLocks/>
            </p:cNvSpPr>
            <p:nvPr/>
          </p:nvSpPr>
          <p:spPr bwMode="auto">
            <a:xfrm>
              <a:off x="488156" y="463458"/>
              <a:ext cx="103188" cy="32239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1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051560" y="1242060"/>
            <a:ext cx="1569720" cy="3093720"/>
            <a:chOff x="1051560" y="1242060"/>
            <a:chExt cx="1569720" cy="3093720"/>
          </a:xfrm>
        </p:grpSpPr>
        <p:sp>
          <p:nvSpPr>
            <p:cNvPr id="23552" name="矩形 23551"/>
            <p:cNvSpPr/>
            <p:nvPr/>
          </p:nvSpPr>
          <p:spPr>
            <a:xfrm>
              <a:off x="1051560" y="1242060"/>
              <a:ext cx="1569720" cy="3093720"/>
            </a:xfrm>
            <a:prstGeom prst="rect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554" name="椭圆 23553"/>
            <p:cNvSpPr/>
            <p:nvPr/>
          </p:nvSpPr>
          <p:spPr>
            <a:xfrm>
              <a:off x="1259840" y="1418590"/>
              <a:ext cx="1153160" cy="115316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3" name="Freeform 157"/>
            <p:cNvSpPr>
              <a:spLocks noEditPoints="1"/>
            </p:cNvSpPr>
            <p:nvPr/>
          </p:nvSpPr>
          <p:spPr bwMode="auto">
            <a:xfrm>
              <a:off x="1565160" y="1695891"/>
              <a:ext cx="542521" cy="598559"/>
            </a:xfrm>
            <a:custGeom>
              <a:avLst/>
              <a:gdLst>
                <a:gd name="T0" fmla="*/ 25 w 99"/>
                <a:gd name="T1" fmla="*/ 58 h 109"/>
                <a:gd name="T2" fmla="*/ 15 w 99"/>
                <a:gd name="T3" fmla="*/ 61 h 109"/>
                <a:gd name="T4" fmla="*/ 51 w 99"/>
                <a:gd name="T5" fmla="*/ 55 h 109"/>
                <a:gd name="T6" fmla="*/ 63 w 99"/>
                <a:gd name="T7" fmla="*/ 46 h 109"/>
                <a:gd name="T8" fmla="*/ 56 w 99"/>
                <a:gd name="T9" fmla="*/ 59 h 109"/>
                <a:gd name="T10" fmla="*/ 51 w 99"/>
                <a:gd name="T11" fmla="*/ 67 h 109"/>
                <a:gd name="T12" fmla="*/ 46 w 99"/>
                <a:gd name="T13" fmla="*/ 57 h 109"/>
                <a:gd name="T14" fmla="*/ 38 w 99"/>
                <a:gd name="T15" fmla="*/ 37 h 109"/>
                <a:gd name="T16" fmla="*/ 51 w 99"/>
                <a:gd name="T17" fmla="*/ 55 h 109"/>
                <a:gd name="T18" fmla="*/ 42 w 99"/>
                <a:gd name="T19" fmla="*/ 33 h 109"/>
                <a:gd name="T20" fmla="*/ 42 w 99"/>
                <a:gd name="T21" fmla="*/ 0 h 109"/>
                <a:gd name="T22" fmla="*/ 15 w 99"/>
                <a:gd name="T23" fmla="*/ 25 h 109"/>
                <a:gd name="T24" fmla="*/ 15 w 99"/>
                <a:gd name="T25" fmla="*/ 94 h 109"/>
                <a:gd name="T26" fmla="*/ 84 w 99"/>
                <a:gd name="T27" fmla="*/ 94 h 109"/>
                <a:gd name="T28" fmla="*/ 97 w 99"/>
                <a:gd name="T29" fmla="*/ 73 h 109"/>
                <a:gd name="T30" fmla="*/ 85 w 99"/>
                <a:gd name="T31" fmla="*/ 71 h 109"/>
                <a:gd name="T32" fmla="*/ 49 w 99"/>
                <a:gd name="T33" fmla="*/ 97 h 109"/>
                <a:gd name="T34" fmla="*/ 12 w 99"/>
                <a:gd name="T35" fmla="*/ 60 h 109"/>
                <a:gd name="T36" fmla="*/ 42 w 99"/>
                <a:gd name="T37" fmla="*/ 22 h 109"/>
                <a:gd name="T38" fmla="*/ 85 w 99"/>
                <a:gd name="T39" fmla="*/ 47 h 109"/>
                <a:gd name="T40" fmla="*/ 95 w 99"/>
                <a:gd name="T41" fmla="*/ 41 h 109"/>
                <a:gd name="T42" fmla="*/ 98 w 99"/>
                <a:gd name="T43" fmla="*/ 53 h 109"/>
                <a:gd name="T44" fmla="*/ 87 w 99"/>
                <a:gd name="T45" fmla="*/ 56 h 109"/>
                <a:gd name="T46" fmla="*/ 87 w 99"/>
                <a:gd name="T47" fmla="*/ 67 h 109"/>
                <a:gd name="T48" fmla="*/ 87 w 99"/>
                <a:gd name="T49" fmla="*/ 59 h 109"/>
                <a:gd name="T50" fmla="*/ 99 w 99"/>
                <a:gd name="T51" fmla="*/ 57 h 109"/>
                <a:gd name="T52" fmla="*/ 99 w 99"/>
                <a:gd name="T53" fmla="*/ 60 h 109"/>
                <a:gd name="T54" fmla="*/ 97 w 99"/>
                <a:gd name="T55" fmla="*/ 71 h 109"/>
                <a:gd name="T56" fmla="*/ 87 w 99"/>
                <a:gd name="T57" fmla="*/ 67 h 109"/>
                <a:gd name="T58" fmla="*/ 80 w 99"/>
                <a:gd name="T59" fmla="*/ 37 h 109"/>
                <a:gd name="T60" fmla="*/ 88 w 99"/>
                <a:gd name="T61" fmla="*/ 28 h 109"/>
                <a:gd name="T62" fmla="*/ 94 w 99"/>
                <a:gd name="T63" fmla="*/ 38 h 109"/>
                <a:gd name="T64" fmla="*/ 84 w 99"/>
                <a:gd name="T65" fmla="*/ 44 h 109"/>
                <a:gd name="T66" fmla="*/ 77 w 99"/>
                <a:gd name="T67" fmla="*/ 34 h 109"/>
                <a:gd name="T68" fmla="*/ 71 w 99"/>
                <a:gd name="T69" fmla="*/ 28 h 109"/>
                <a:gd name="T70" fmla="*/ 76 w 99"/>
                <a:gd name="T71" fmla="*/ 18 h 109"/>
                <a:gd name="T72" fmla="*/ 84 w 99"/>
                <a:gd name="T73" fmla="*/ 25 h 109"/>
                <a:gd name="T74" fmla="*/ 86 w 99"/>
                <a:gd name="T75" fmla="*/ 27 h 109"/>
                <a:gd name="T76" fmla="*/ 50 w 99"/>
                <a:gd name="T77" fmla="*/ 93 h 109"/>
                <a:gd name="T78" fmla="*/ 53 w 99"/>
                <a:gd name="T79" fmla="*/ 83 h 109"/>
                <a:gd name="T80" fmla="*/ 50 w 99"/>
                <a:gd name="T81" fmla="*/ 93 h 109"/>
                <a:gd name="T82" fmla="*/ 67 w 99"/>
                <a:gd name="T83" fmla="*/ 76 h 109"/>
                <a:gd name="T84" fmla="*/ 77 w 99"/>
                <a:gd name="T85" fmla="*/ 81 h 109"/>
                <a:gd name="T86" fmla="*/ 25 w 99"/>
                <a:gd name="T87" fmla="*/ 83 h 109"/>
                <a:gd name="T88" fmla="*/ 34 w 99"/>
                <a:gd name="T89" fmla="*/ 78 h 109"/>
                <a:gd name="T90" fmla="*/ 25 w 99"/>
                <a:gd name="T91" fmla="*/ 83 h 109"/>
                <a:gd name="T92" fmla="*/ 33 w 99"/>
                <a:gd name="T93" fmla="*/ 40 h 109"/>
                <a:gd name="T94" fmla="*/ 23 w 99"/>
                <a:gd name="T95" fmla="*/ 36 h 109"/>
                <a:gd name="T96" fmla="*/ 75 w 99"/>
                <a:gd name="T97" fmla="*/ 34 h 109"/>
                <a:gd name="T98" fmla="*/ 66 w 99"/>
                <a:gd name="T99" fmla="*/ 39 h 109"/>
                <a:gd name="T100" fmla="*/ 75 w 99"/>
                <a:gd name="T101" fmla="*/ 34 h 109"/>
                <a:gd name="T102" fmla="*/ 75 w 99"/>
                <a:gd name="T103" fmla="*/ 59 h 109"/>
                <a:gd name="T104" fmla="*/ 85 w 99"/>
                <a:gd name="T105" fmla="*/ 56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9" h="109">
                  <a:moveTo>
                    <a:pt x="15" y="58"/>
                  </a:moveTo>
                  <a:cubicBezTo>
                    <a:pt x="25" y="58"/>
                    <a:pt x="25" y="58"/>
                    <a:pt x="25" y="58"/>
                  </a:cubicBezTo>
                  <a:cubicBezTo>
                    <a:pt x="25" y="61"/>
                    <a:pt x="25" y="61"/>
                    <a:pt x="25" y="61"/>
                  </a:cubicBezTo>
                  <a:cubicBezTo>
                    <a:pt x="15" y="61"/>
                    <a:pt x="15" y="61"/>
                    <a:pt x="15" y="61"/>
                  </a:cubicBezTo>
                  <a:cubicBezTo>
                    <a:pt x="15" y="58"/>
                    <a:pt x="15" y="58"/>
                    <a:pt x="15" y="58"/>
                  </a:cubicBezTo>
                  <a:close/>
                  <a:moveTo>
                    <a:pt x="51" y="55"/>
                  </a:moveTo>
                  <a:cubicBezTo>
                    <a:pt x="52" y="55"/>
                    <a:pt x="52" y="55"/>
                    <a:pt x="53" y="55"/>
                  </a:cubicBezTo>
                  <a:cubicBezTo>
                    <a:pt x="56" y="52"/>
                    <a:pt x="60" y="48"/>
                    <a:pt x="63" y="46"/>
                  </a:cubicBezTo>
                  <a:cubicBezTo>
                    <a:pt x="64" y="46"/>
                    <a:pt x="65" y="47"/>
                    <a:pt x="66" y="48"/>
                  </a:cubicBezTo>
                  <a:cubicBezTo>
                    <a:pt x="63" y="53"/>
                    <a:pt x="60" y="56"/>
                    <a:pt x="56" y="59"/>
                  </a:cubicBezTo>
                  <a:cubicBezTo>
                    <a:pt x="57" y="60"/>
                    <a:pt x="57" y="60"/>
                    <a:pt x="57" y="61"/>
                  </a:cubicBezTo>
                  <a:cubicBezTo>
                    <a:pt x="57" y="64"/>
                    <a:pt x="54" y="67"/>
                    <a:pt x="51" y="67"/>
                  </a:cubicBezTo>
                  <a:cubicBezTo>
                    <a:pt x="47" y="67"/>
                    <a:pt x="45" y="64"/>
                    <a:pt x="45" y="61"/>
                  </a:cubicBezTo>
                  <a:cubicBezTo>
                    <a:pt x="45" y="59"/>
                    <a:pt x="45" y="58"/>
                    <a:pt x="46" y="57"/>
                  </a:cubicBezTo>
                  <a:cubicBezTo>
                    <a:pt x="41" y="51"/>
                    <a:pt x="38" y="45"/>
                    <a:pt x="35" y="38"/>
                  </a:cubicBezTo>
                  <a:cubicBezTo>
                    <a:pt x="36" y="38"/>
                    <a:pt x="37" y="37"/>
                    <a:pt x="38" y="37"/>
                  </a:cubicBezTo>
                  <a:cubicBezTo>
                    <a:pt x="42" y="42"/>
                    <a:pt x="46" y="49"/>
                    <a:pt x="49" y="55"/>
                  </a:cubicBezTo>
                  <a:cubicBezTo>
                    <a:pt x="49" y="55"/>
                    <a:pt x="50" y="55"/>
                    <a:pt x="51" y="55"/>
                  </a:cubicBezTo>
                  <a:close/>
                  <a:moveTo>
                    <a:pt x="42" y="22"/>
                  </a:moveTo>
                  <a:cubicBezTo>
                    <a:pt x="42" y="33"/>
                    <a:pt x="42" y="33"/>
                    <a:pt x="42" y="33"/>
                  </a:cubicBezTo>
                  <a:cubicBezTo>
                    <a:pt x="70" y="17"/>
                    <a:pt x="70" y="17"/>
                    <a:pt x="70" y="17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32" y="12"/>
                    <a:pt x="22" y="17"/>
                    <a:pt x="15" y="25"/>
                  </a:cubicBezTo>
                  <a:cubicBezTo>
                    <a:pt x="5" y="34"/>
                    <a:pt x="0" y="46"/>
                    <a:pt x="0" y="60"/>
                  </a:cubicBezTo>
                  <a:cubicBezTo>
                    <a:pt x="0" y="73"/>
                    <a:pt x="5" y="85"/>
                    <a:pt x="15" y="94"/>
                  </a:cubicBezTo>
                  <a:cubicBezTo>
                    <a:pt x="24" y="104"/>
                    <a:pt x="36" y="109"/>
                    <a:pt x="49" y="109"/>
                  </a:cubicBezTo>
                  <a:cubicBezTo>
                    <a:pt x="63" y="109"/>
                    <a:pt x="75" y="104"/>
                    <a:pt x="84" y="94"/>
                  </a:cubicBezTo>
                  <a:cubicBezTo>
                    <a:pt x="90" y="89"/>
                    <a:pt x="94" y="82"/>
                    <a:pt x="96" y="75"/>
                  </a:cubicBezTo>
                  <a:cubicBezTo>
                    <a:pt x="97" y="73"/>
                    <a:pt x="97" y="73"/>
                    <a:pt x="97" y="73"/>
                  </a:cubicBezTo>
                  <a:cubicBezTo>
                    <a:pt x="86" y="70"/>
                    <a:pt x="86" y="70"/>
                    <a:pt x="86" y="70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4" y="77"/>
                    <a:pt x="80" y="82"/>
                    <a:pt x="76" y="86"/>
                  </a:cubicBezTo>
                  <a:cubicBezTo>
                    <a:pt x="69" y="93"/>
                    <a:pt x="60" y="97"/>
                    <a:pt x="49" y="97"/>
                  </a:cubicBezTo>
                  <a:cubicBezTo>
                    <a:pt x="39" y="97"/>
                    <a:pt x="30" y="93"/>
                    <a:pt x="23" y="86"/>
                  </a:cubicBezTo>
                  <a:cubicBezTo>
                    <a:pt x="16" y="79"/>
                    <a:pt x="12" y="70"/>
                    <a:pt x="12" y="60"/>
                  </a:cubicBezTo>
                  <a:cubicBezTo>
                    <a:pt x="12" y="50"/>
                    <a:pt x="16" y="40"/>
                    <a:pt x="23" y="33"/>
                  </a:cubicBezTo>
                  <a:cubicBezTo>
                    <a:pt x="28" y="28"/>
                    <a:pt x="35" y="24"/>
                    <a:pt x="42" y="22"/>
                  </a:cubicBezTo>
                  <a:close/>
                  <a:moveTo>
                    <a:pt x="87" y="54"/>
                  </a:moveTo>
                  <a:cubicBezTo>
                    <a:pt x="87" y="52"/>
                    <a:pt x="86" y="49"/>
                    <a:pt x="85" y="47"/>
                  </a:cubicBezTo>
                  <a:cubicBezTo>
                    <a:pt x="84" y="45"/>
                    <a:pt x="84" y="45"/>
                    <a:pt x="84" y="45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6" y="43"/>
                    <a:pt x="96" y="43"/>
                    <a:pt x="96" y="43"/>
                  </a:cubicBezTo>
                  <a:cubicBezTo>
                    <a:pt x="97" y="46"/>
                    <a:pt x="98" y="50"/>
                    <a:pt x="98" y="53"/>
                  </a:cubicBezTo>
                  <a:cubicBezTo>
                    <a:pt x="99" y="55"/>
                    <a:pt x="99" y="55"/>
                    <a:pt x="99" y="55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87" y="54"/>
                    <a:pt x="87" y="54"/>
                    <a:pt x="87" y="54"/>
                  </a:cubicBezTo>
                  <a:close/>
                  <a:moveTo>
                    <a:pt x="87" y="67"/>
                  </a:moveTo>
                  <a:cubicBezTo>
                    <a:pt x="87" y="64"/>
                    <a:pt x="87" y="62"/>
                    <a:pt x="87" y="60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99" y="57"/>
                    <a:pt x="99" y="57"/>
                    <a:pt x="99" y="57"/>
                  </a:cubicBezTo>
                  <a:cubicBezTo>
                    <a:pt x="99" y="59"/>
                    <a:pt x="99" y="59"/>
                    <a:pt x="99" y="59"/>
                  </a:cubicBezTo>
                  <a:cubicBezTo>
                    <a:pt x="99" y="59"/>
                    <a:pt x="99" y="59"/>
                    <a:pt x="99" y="60"/>
                  </a:cubicBezTo>
                  <a:cubicBezTo>
                    <a:pt x="99" y="63"/>
                    <a:pt x="99" y="66"/>
                    <a:pt x="98" y="69"/>
                  </a:cubicBezTo>
                  <a:cubicBezTo>
                    <a:pt x="97" y="71"/>
                    <a:pt x="97" y="71"/>
                    <a:pt x="97" y="71"/>
                  </a:cubicBezTo>
                  <a:cubicBezTo>
                    <a:pt x="86" y="68"/>
                    <a:pt x="86" y="68"/>
                    <a:pt x="86" y="68"/>
                  </a:cubicBezTo>
                  <a:cubicBezTo>
                    <a:pt x="87" y="67"/>
                    <a:pt x="87" y="67"/>
                    <a:pt x="87" y="67"/>
                  </a:cubicBezTo>
                  <a:close/>
                  <a:moveTo>
                    <a:pt x="83" y="42"/>
                  </a:moveTo>
                  <a:cubicBezTo>
                    <a:pt x="82" y="40"/>
                    <a:pt x="81" y="38"/>
                    <a:pt x="80" y="37"/>
                  </a:cubicBezTo>
                  <a:cubicBezTo>
                    <a:pt x="78" y="35"/>
                    <a:pt x="78" y="35"/>
                    <a:pt x="78" y="35"/>
                  </a:cubicBezTo>
                  <a:cubicBezTo>
                    <a:pt x="88" y="28"/>
                    <a:pt x="88" y="28"/>
                    <a:pt x="88" y="28"/>
                  </a:cubicBezTo>
                  <a:cubicBezTo>
                    <a:pt x="89" y="30"/>
                    <a:pt x="89" y="30"/>
                    <a:pt x="89" y="30"/>
                  </a:cubicBezTo>
                  <a:cubicBezTo>
                    <a:pt x="91" y="32"/>
                    <a:pt x="92" y="35"/>
                    <a:pt x="94" y="38"/>
                  </a:cubicBezTo>
                  <a:cubicBezTo>
                    <a:pt x="95" y="40"/>
                    <a:pt x="95" y="40"/>
                    <a:pt x="95" y="40"/>
                  </a:cubicBezTo>
                  <a:cubicBezTo>
                    <a:pt x="84" y="44"/>
                    <a:pt x="84" y="44"/>
                    <a:pt x="84" y="44"/>
                  </a:cubicBezTo>
                  <a:cubicBezTo>
                    <a:pt x="83" y="42"/>
                    <a:pt x="83" y="42"/>
                    <a:pt x="83" y="42"/>
                  </a:cubicBezTo>
                  <a:close/>
                  <a:moveTo>
                    <a:pt x="77" y="34"/>
                  </a:moveTo>
                  <a:cubicBezTo>
                    <a:pt x="76" y="33"/>
                    <a:pt x="76" y="33"/>
                    <a:pt x="76" y="33"/>
                  </a:cubicBezTo>
                  <a:cubicBezTo>
                    <a:pt x="75" y="31"/>
                    <a:pt x="73" y="30"/>
                    <a:pt x="71" y="28"/>
                  </a:cubicBezTo>
                  <a:cubicBezTo>
                    <a:pt x="69" y="27"/>
                    <a:pt x="69" y="27"/>
                    <a:pt x="69" y="27"/>
                  </a:cubicBezTo>
                  <a:cubicBezTo>
                    <a:pt x="76" y="18"/>
                    <a:pt x="76" y="18"/>
                    <a:pt x="76" y="18"/>
                  </a:cubicBezTo>
                  <a:cubicBezTo>
                    <a:pt x="78" y="19"/>
                    <a:pt x="78" y="19"/>
                    <a:pt x="78" y="19"/>
                  </a:cubicBezTo>
                  <a:cubicBezTo>
                    <a:pt x="80" y="21"/>
                    <a:pt x="82" y="23"/>
                    <a:pt x="84" y="25"/>
                  </a:cubicBezTo>
                  <a:cubicBezTo>
                    <a:pt x="85" y="25"/>
                    <a:pt x="85" y="25"/>
                    <a:pt x="85" y="25"/>
                  </a:cubicBezTo>
                  <a:cubicBezTo>
                    <a:pt x="86" y="27"/>
                    <a:pt x="86" y="27"/>
                    <a:pt x="86" y="27"/>
                  </a:cubicBezTo>
                  <a:cubicBezTo>
                    <a:pt x="77" y="34"/>
                    <a:pt x="77" y="34"/>
                    <a:pt x="77" y="34"/>
                  </a:cubicBezTo>
                  <a:close/>
                  <a:moveTo>
                    <a:pt x="50" y="93"/>
                  </a:moveTo>
                  <a:cubicBezTo>
                    <a:pt x="50" y="83"/>
                    <a:pt x="50" y="83"/>
                    <a:pt x="50" y="83"/>
                  </a:cubicBezTo>
                  <a:cubicBezTo>
                    <a:pt x="53" y="83"/>
                    <a:pt x="53" y="83"/>
                    <a:pt x="53" y="83"/>
                  </a:cubicBezTo>
                  <a:cubicBezTo>
                    <a:pt x="53" y="93"/>
                    <a:pt x="53" y="93"/>
                    <a:pt x="53" y="93"/>
                  </a:cubicBezTo>
                  <a:cubicBezTo>
                    <a:pt x="50" y="93"/>
                    <a:pt x="50" y="93"/>
                    <a:pt x="50" y="93"/>
                  </a:cubicBezTo>
                  <a:close/>
                  <a:moveTo>
                    <a:pt x="74" y="83"/>
                  </a:moveTo>
                  <a:cubicBezTo>
                    <a:pt x="67" y="76"/>
                    <a:pt x="67" y="76"/>
                    <a:pt x="67" y="76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7" y="81"/>
                    <a:pt x="77" y="81"/>
                    <a:pt x="77" y="81"/>
                  </a:cubicBezTo>
                  <a:cubicBezTo>
                    <a:pt x="74" y="83"/>
                    <a:pt x="74" y="83"/>
                    <a:pt x="74" y="83"/>
                  </a:cubicBezTo>
                  <a:close/>
                  <a:moveTo>
                    <a:pt x="25" y="83"/>
                  </a:moveTo>
                  <a:cubicBezTo>
                    <a:pt x="32" y="76"/>
                    <a:pt x="32" y="76"/>
                    <a:pt x="32" y="76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5" y="83"/>
                    <a:pt x="25" y="83"/>
                    <a:pt x="25" y="83"/>
                  </a:cubicBezTo>
                  <a:close/>
                  <a:moveTo>
                    <a:pt x="26" y="33"/>
                  </a:moveTo>
                  <a:cubicBezTo>
                    <a:pt x="33" y="40"/>
                    <a:pt x="33" y="40"/>
                    <a:pt x="33" y="40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6" y="33"/>
                    <a:pt x="26" y="33"/>
                    <a:pt x="26" y="33"/>
                  </a:cubicBezTo>
                  <a:close/>
                  <a:moveTo>
                    <a:pt x="75" y="34"/>
                  </a:moveTo>
                  <a:cubicBezTo>
                    <a:pt x="73" y="32"/>
                    <a:pt x="73" y="32"/>
                    <a:pt x="73" y="32"/>
                  </a:cubicBezTo>
                  <a:cubicBezTo>
                    <a:pt x="66" y="39"/>
                    <a:pt x="66" y="39"/>
                    <a:pt x="66" y="39"/>
                  </a:cubicBezTo>
                  <a:cubicBezTo>
                    <a:pt x="68" y="41"/>
                    <a:pt x="68" y="41"/>
                    <a:pt x="68" y="41"/>
                  </a:cubicBezTo>
                  <a:cubicBezTo>
                    <a:pt x="75" y="34"/>
                    <a:pt x="75" y="34"/>
                    <a:pt x="75" y="34"/>
                  </a:cubicBezTo>
                  <a:close/>
                  <a:moveTo>
                    <a:pt x="85" y="59"/>
                  </a:moveTo>
                  <a:cubicBezTo>
                    <a:pt x="75" y="59"/>
                    <a:pt x="75" y="59"/>
                    <a:pt x="75" y="59"/>
                  </a:cubicBezTo>
                  <a:cubicBezTo>
                    <a:pt x="75" y="56"/>
                    <a:pt x="75" y="56"/>
                    <a:pt x="75" y="56"/>
                  </a:cubicBezTo>
                  <a:cubicBezTo>
                    <a:pt x="85" y="56"/>
                    <a:pt x="85" y="56"/>
                    <a:pt x="85" y="56"/>
                  </a:cubicBezTo>
                  <a:lnTo>
                    <a:pt x="85" y="5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0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699000" y="1242060"/>
            <a:ext cx="1569720" cy="3093720"/>
            <a:chOff x="4699000" y="1242060"/>
            <a:chExt cx="1569720" cy="3093720"/>
          </a:xfrm>
        </p:grpSpPr>
        <p:sp>
          <p:nvSpPr>
            <p:cNvPr id="610" name="矩形 609"/>
            <p:cNvSpPr/>
            <p:nvPr/>
          </p:nvSpPr>
          <p:spPr>
            <a:xfrm>
              <a:off x="4699000" y="1242060"/>
              <a:ext cx="1569720" cy="309372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8" name="椭圆 617"/>
            <p:cNvSpPr/>
            <p:nvPr/>
          </p:nvSpPr>
          <p:spPr>
            <a:xfrm>
              <a:off x="4907280" y="1418590"/>
              <a:ext cx="1153160" cy="115316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4" name="Freeform 190"/>
            <p:cNvSpPr>
              <a:spLocks noEditPoints="1"/>
            </p:cNvSpPr>
            <p:nvPr/>
          </p:nvSpPr>
          <p:spPr bwMode="auto">
            <a:xfrm>
              <a:off x="5197903" y="1757218"/>
              <a:ext cx="571915" cy="462400"/>
            </a:xfrm>
            <a:custGeom>
              <a:avLst/>
              <a:gdLst>
                <a:gd name="T0" fmla="*/ 86 w 109"/>
                <a:gd name="T1" fmla="*/ 88 h 88"/>
                <a:gd name="T2" fmla="*/ 84 w 109"/>
                <a:gd name="T3" fmla="*/ 44 h 88"/>
                <a:gd name="T4" fmla="*/ 80 w 109"/>
                <a:gd name="T5" fmla="*/ 71 h 88"/>
                <a:gd name="T6" fmla="*/ 109 w 109"/>
                <a:gd name="T7" fmla="*/ 0 h 88"/>
                <a:gd name="T8" fmla="*/ 92 w 109"/>
                <a:gd name="T9" fmla="*/ 33 h 88"/>
                <a:gd name="T10" fmla="*/ 80 w 109"/>
                <a:gd name="T11" fmla="*/ 25 h 88"/>
                <a:gd name="T12" fmla="*/ 67 w 109"/>
                <a:gd name="T13" fmla="*/ 68 h 88"/>
                <a:gd name="T14" fmla="*/ 37 w 109"/>
                <a:gd name="T15" fmla="*/ 73 h 88"/>
                <a:gd name="T16" fmla="*/ 19 w 109"/>
                <a:gd name="T17" fmla="*/ 63 h 88"/>
                <a:gd name="T18" fmla="*/ 0 w 109"/>
                <a:gd name="T19" fmla="*/ 56 h 88"/>
                <a:gd name="T20" fmla="*/ 25 w 109"/>
                <a:gd name="T21" fmla="*/ 48 h 88"/>
                <a:gd name="T22" fmla="*/ 30 w 109"/>
                <a:gd name="T23" fmla="*/ 57 h 88"/>
                <a:gd name="T24" fmla="*/ 44 w 109"/>
                <a:gd name="T25" fmla="*/ 29 h 88"/>
                <a:gd name="T26" fmla="*/ 66 w 109"/>
                <a:gd name="T27" fmla="*/ 50 h 88"/>
                <a:gd name="T28" fmla="*/ 68 w 109"/>
                <a:gd name="T29" fmla="*/ 18 h 88"/>
                <a:gd name="T30" fmla="*/ 78 w 109"/>
                <a:gd name="T31" fmla="*/ 12 h 88"/>
                <a:gd name="T32" fmla="*/ 90 w 109"/>
                <a:gd name="T33" fmla="*/ 1 h 88"/>
                <a:gd name="T34" fmla="*/ 22 w 109"/>
                <a:gd name="T35" fmla="*/ 88 h 88"/>
                <a:gd name="T36" fmla="*/ 29 w 109"/>
                <a:gd name="T37" fmla="*/ 80 h 88"/>
                <a:gd name="T38" fmla="*/ 22 w 109"/>
                <a:gd name="T39" fmla="*/ 79 h 88"/>
                <a:gd name="T40" fmla="*/ 11 w 109"/>
                <a:gd name="T41" fmla="*/ 88 h 88"/>
                <a:gd name="T42" fmla="*/ 17 w 109"/>
                <a:gd name="T43" fmla="*/ 71 h 88"/>
                <a:gd name="T44" fmla="*/ 11 w 109"/>
                <a:gd name="T45" fmla="*/ 73 h 88"/>
                <a:gd name="T46" fmla="*/ 34 w 109"/>
                <a:gd name="T47" fmla="*/ 88 h 88"/>
                <a:gd name="T48" fmla="*/ 40 w 109"/>
                <a:gd name="T49" fmla="*/ 79 h 88"/>
                <a:gd name="T50" fmla="*/ 34 w 109"/>
                <a:gd name="T51" fmla="*/ 80 h 88"/>
                <a:gd name="T52" fmla="*/ 45 w 109"/>
                <a:gd name="T53" fmla="*/ 88 h 88"/>
                <a:gd name="T54" fmla="*/ 52 w 109"/>
                <a:gd name="T55" fmla="*/ 63 h 88"/>
                <a:gd name="T56" fmla="*/ 45 w 109"/>
                <a:gd name="T57" fmla="*/ 69 h 88"/>
                <a:gd name="T58" fmla="*/ 57 w 109"/>
                <a:gd name="T59" fmla="*/ 88 h 88"/>
                <a:gd name="T60" fmla="*/ 63 w 109"/>
                <a:gd name="T61" fmla="*/ 73 h 88"/>
                <a:gd name="T62" fmla="*/ 57 w 109"/>
                <a:gd name="T63" fmla="*/ 88 h 88"/>
                <a:gd name="T64" fmla="*/ 75 w 109"/>
                <a:gd name="T65" fmla="*/ 88 h 88"/>
                <a:gd name="T66" fmla="*/ 68 w 109"/>
                <a:gd name="T67" fmla="*/ 75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9" h="88">
                  <a:moveTo>
                    <a:pt x="80" y="88"/>
                  </a:moveTo>
                  <a:cubicBezTo>
                    <a:pt x="86" y="88"/>
                    <a:pt x="86" y="88"/>
                    <a:pt x="86" y="88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4" y="44"/>
                    <a:pt x="84" y="44"/>
                    <a:pt x="84" y="44"/>
                  </a:cubicBezTo>
                  <a:cubicBezTo>
                    <a:pt x="82" y="70"/>
                    <a:pt x="82" y="70"/>
                    <a:pt x="82" y="70"/>
                  </a:cubicBezTo>
                  <a:cubicBezTo>
                    <a:pt x="80" y="71"/>
                    <a:pt x="80" y="71"/>
                    <a:pt x="80" y="71"/>
                  </a:cubicBezTo>
                  <a:cubicBezTo>
                    <a:pt x="80" y="88"/>
                    <a:pt x="80" y="88"/>
                    <a:pt x="80" y="88"/>
                  </a:cubicBezTo>
                  <a:close/>
                  <a:moveTo>
                    <a:pt x="109" y="0"/>
                  </a:moveTo>
                  <a:cubicBezTo>
                    <a:pt x="100" y="17"/>
                    <a:pt x="100" y="17"/>
                    <a:pt x="100" y="17"/>
                  </a:cubicBezTo>
                  <a:cubicBezTo>
                    <a:pt x="92" y="33"/>
                    <a:pt x="92" y="33"/>
                    <a:pt x="92" y="33"/>
                  </a:cubicBezTo>
                  <a:cubicBezTo>
                    <a:pt x="84" y="22"/>
                    <a:pt x="84" y="22"/>
                    <a:pt x="84" y="22"/>
                  </a:cubicBezTo>
                  <a:cubicBezTo>
                    <a:pt x="80" y="25"/>
                    <a:pt x="80" y="25"/>
                    <a:pt x="80" y="25"/>
                  </a:cubicBezTo>
                  <a:cubicBezTo>
                    <a:pt x="77" y="64"/>
                    <a:pt x="77" y="64"/>
                    <a:pt x="77" y="64"/>
                  </a:cubicBezTo>
                  <a:cubicBezTo>
                    <a:pt x="67" y="68"/>
                    <a:pt x="67" y="68"/>
                    <a:pt x="67" y="68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26" y="73"/>
                    <a:pt x="26" y="73"/>
                    <a:pt x="26" y="73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4" y="67"/>
                    <a:pt x="4" y="67"/>
                    <a:pt x="4" y="67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30" y="57"/>
                    <a:pt x="30" y="57"/>
                    <a:pt x="30" y="5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66" y="50"/>
                    <a:pt x="66" y="50"/>
                    <a:pt x="66" y="50"/>
                  </a:cubicBezTo>
                  <a:cubicBezTo>
                    <a:pt x="68" y="21"/>
                    <a:pt x="68" y="21"/>
                    <a:pt x="68" y="21"/>
                  </a:cubicBezTo>
                  <a:cubicBezTo>
                    <a:pt x="68" y="18"/>
                    <a:pt x="68" y="18"/>
                    <a:pt x="68" y="18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90" y="1"/>
                    <a:pt x="90" y="1"/>
                    <a:pt x="90" y="1"/>
                  </a:cubicBezTo>
                  <a:cubicBezTo>
                    <a:pt x="109" y="0"/>
                    <a:pt x="109" y="0"/>
                    <a:pt x="109" y="0"/>
                  </a:cubicBezTo>
                  <a:close/>
                  <a:moveTo>
                    <a:pt x="22" y="88"/>
                  </a:moveTo>
                  <a:cubicBezTo>
                    <a:pt x="24" y="88"/>
                    <a:pt x="27" y="88"/>
                    <a:pt x="29" y="88"/>
                  </a:cubicBezTo>
                  <a:cubicBezTo>
                    <a:pt x="29" y="80"/>
                    <a:pt x="29" y="80"/>
                    <a:pt x="29" y="80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2" y="79"/>
                    <a:pt x="22" y="79"/>
                    <a:pt x="22" y="79"/>
                  </a:cubicBezTo>
                  <a:cubicBezTo>
                    <a:pt x="22" y="88"/>
                    <a:pt x="22" y="88"/>
                    <a:pt x="22" y="88"/>
                  </a:cubicBezTo>
                  <a:close/>
                  <a:moveTo>
                    <a:pt x="11" y="88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1" y="73"/>
                    <a:pt x="11" y="73"/>
                    <a:pt x="11" y="73"/>
                  </a:cubicBezTo>
                  <a:cubicBezTo>
                    <a:pt x="11" y="88"/>
                    <a:pt x="11" y="88"/>
                    <a:pt x="11" y="88"/>
                  </a:cubicBezTo>
                  <a:close/>
                  <a:moveTo>
                    <a:pt x="34" y="88"/>
                  </a:moveTo>
                  <a:cubicBezTo>
                    <a:pt x="36" y="88"/>
                    <a:pt x="38" y="88"/>
                    <a:pt x="40" y="88"/>
                  </a:cubicBezTo>
                  <a:cubicBezTo>
                    <a:pt x="40" y="79"/>
                    <a:pt x="40" y="79"/>
                    <a:pt x="40" y="79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34" y="80"/>
                    <a:pt x="34" y="80"/>
                    <a:pt x="34" y="80"/>
                  </a:cubicBezTo>
                  <a:cubicBezTo>
                    <a:pt x="34" y="88"/>
                    <a:pt x="34" y="88"/>
                    <a:pt x="34" y="88"/>
                  </a:cubicBezTo>
                  <a:close/>
                  <a:moveTo>
                    <a:pt x="45" y="88"/>
                  </a:moveTo>
                  <a:cubicBezTo>
                    <a:pt x="47" y="88"/>
                    <a:pt x="50" y="88"/>
                    <a:pt x="52" y="88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45" y="69"/>
                    <a:pt x="45" y="69"/>
                    <a:pt x="45" y="69"/>
                  </a:cubicBezTo>
                  <a:cubicBezTo>
                    <a:pt x="45" y="88"/>
                    <a:pt x="45" y="88"/>
                    <a:pt x="45" y="88"/>
                  </a:cubicBezTo>
                  <a:close/>
                  <a:moveTo>
                    <a:pt x="57" y="88"/>
                  </a:moveTo>
                  <a:cubicBezTo>
                    <a:pt x="59" y="88"/>
                    <a:pt x="61" y="88"/>
                    <a:pt x="63" y="88"/>
                  </a:cubicBezTo>
                  <a:cubicBezTo>
                    <a:pt x="63" y="73"/>
                    <a:pt x="63" y="73"/>
                    <a:pt x="63" y="73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57" y="88"/>
                    <a:pt x="57" y="88"/>
                    <a:pt x="57" y="88"/>
                  </a:cubicBezTo>
                  <a:close/>
                  <a:moveTo>
                    <a:pt x="68" y="88"/>
                  </a:moveTo>
                  <a:cubicBezTo>
                    <a:pt x="70" y="88"/>
                    <a:pt x="73" y="88"/>
                    <a:pt x="75" y="88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68" y="75"/>
                    <a:pt x="68" y="75"/>
                    <a:pt x="68" y="75"/>
                  </a:cubicBezTo>
                  <a:lnTo>
                    <a:pt x="68" y="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0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2875280" y="1242060"/>
            <a:ext cx="1569720" cy="3093720"/>
            <a:chOff x="2875280" y="1242060"/>
            <a:chExt cx="1569720" cy="3093720"/>
          </a:xfrm>
        </p:grpSpPr>
        <p:sp>
          <p:nvSpPr>
            <p:cNvPr id="609" name="矩形 608"/>
            <p:cNvSpPr/>
            <p:nvPr/>
          </p:nvSpPr>
          <p:spPr>
            <a:xfrm>
              <a:off x="2875280" y="1242060"/>
              <a:ext cx="1569720" cy="309372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7" name="椭圆 616"/>
            <p:cNvSpPr/>
            <p:nvPr/>
          </p:nvSpPr>
          <p:spPr>
            <a:xfrm>
              <a:off x="3083560" y="1418590"/>
              <a:ext cx="1153160" cy="115316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5" name="Freeform 181"/>
            <p:cNvSpPr>
              <a:spLocks noEditPoints="1"/>
            </p:cNvSpPr>
            <p:nvPr/>
          </p:nvSpPr>
          <p:spPr bwMode="auto">
            <a:xfrm>
              <a:off x="3356462" y="1729877"/>
              <a:ext cx="607357" cy="595952"/>
            </a:xfrm>
            <a:custGeom>
              <a:avLst/>
              <a:gdLst>
                <a:gd name="T0" fmla="*/ 31 w 99"/>
                <a:gd name="T1" fmla="*/ 1 h 97"/>
                <a:gd name="T2" fmla="*/ 50 w 99"/>
                <a:gd name="T3" fmla="*/ 21 h 97"/>
                <a:gd name="T4" fmla="*/ 50 w 99"/>
                <a:gd name="T5" fmla="*/ 23 h 97"/>
                <a:gd name="T6" fmla="*/ 44 w 99"/>
                <a:gd name="T7" fmla="*/ 37 h 97"/>
                <a:gd name="T8" fmla="*/ 37 w 99"/>
                <a:gd name="T9" fmla="*/ 30 h 97"/>
                <a:gd name="T10" fmla="*/ 34 w 99"/>
                <a:gd name="T11" fmla="*/ 20 h 97"/>
                <a:gd name="T12" fmla="*/ 24 w 99"/>
                <a:gd name="T13" fmla="*/ 16 h 97"/>
                <a:gd name="T14" fmla="*/ 17 w 99"/>
                <a:gd name="T15" fmla="*/ 9 h 97"/>
                <a:gd name="T16" fmla="*/ 31 w 99"/>
                <a:gd name="T17" fmla="*/ 1 h 97"/>
                <a:gd name="T18" fmla="*/ 23 w 99"/>
                <a:gd name="T19" fmla="*/ 21 h 97"/>
                <a:gd name="T20" fmla="*/ 24 w 99"/>
                <a:gd name="T21" fmla="*/ 30 h 97"/>
                <a:gd name="T22" fmla="*/ 33 w 99"/>
                <a:gd name="T23" fmla="*/ 31 h 97"/>
                <a:gd name="T24" fmla="*/ 32 w 99"/>
                <a:gd name="T25" fmla="*/ 22 h 97"/>
                <a:gd name="T26" fmla="*/ 23 w 99"/>
                <a:gd name="T27" fmla="*/ 21 h 97"/>
                <a:gd name="T28" fmla="*/ 2 w 99"/>
                <a:gd name="T29" fmla="*/ 35 h 97"/>
                <a:gd name="T30" fmla="*/ 0 w 99"/>
                <a:gd name="T31" fmla="*/ 40 h 97"/>
                <a:gd name="T32" fmla="*/ 48 w 99"/>
                <a:gd name="T33" fmla="*/ 88 h 97"/>
                <a:gd name="T34" fmla="*/ 89 w 99"/>
                <a:gd name="T35" fmla="*/ 47 h 97"/>
                <a:gd name="T36" fmla="*/ 42 w 99"/>
                <a:gd name="T37" fmla="*/ 0 h 97"/>
                <a:gd name="T38" fmla="*/ 37 w 99"/>
                <a:gd name="T39" fmla="*/ 1 h 97"/>
                <a:gd name="T40" fmla="*/ 53 w 99"/>
                <a:gd name="T41" fmla="*/ 18 h 97"/>
                <a:gd name="T42" fmla="*/ 54 w 99"/>
                <a:gd name="T43" fmla="*/ 19 h 97"/>
                <a:gd name="T44" fmla="*/ 54 w 99"/>
                <a:gd name="T45" fmla="*/ 20 h 97"/>
                <a:gd name="T46" fmla="*/ 54 w 99"/>
                <a:gd name="T47" fmla="*/ 24 h 97"/>
                <a:gd name="T48" fmla="*/ 44 w 99"/>
                <a:gd name="T49" fmla="*/ 44 h 97"/>
                <a:gd name="T50" fmla="*/ 25 w 99"/>
                <a:gd name="T51" fmla="*/ 53 h 97"/>
                <a:gd name="T52" fmla="*/ 21 w 99"/>
                <a:gd name="T53" fmla="*/ 53 h 97"/>
                <a:gd name="T54" fmla="*/ 20 w 99"/>
                <a:gd name="T55" fmla="*/ 53 h 97"/>
                <a:gd name="T56" fmla="*/ 19 w 99"/>
                <a:gd name="T57" fmla="*/ 52 h 97"/>
                <a:gd name="T58" fmla="*/ 2 w 99"/>
                <a:gd name="T59" fmla="*/ 35 h 97"/>
                <a:gd name="T60" fmla="*/ 12 w 99"/>
                <a:gd name="T61" fmla="*/ 14 h 97"/>
                <a:gd name="T62" fmla="*/ 3 w 99"/>
                <a:gd name="T63" fmla="*/ 28 h 97"/>
                <a:gd name="T64" fmla="*/ 23 w 99"/>
                <a:gd name="T65" fmla="*/ 48 h 97"/>
                <a:gd name="T66" fmla="*/ 24 w 99"/>
                <a:gd name="T67" fmla="*/ 48 h 97"/>
                <a:gd name="T68" fmla="*/ 39 w 99"/>
                <a:gd name="T69" fmla="*/ 42 h 97"/>
                <a:gd name="T70" fmla="*/ 32 w 99"/>
                <a:gd name="T71" fmla="*/ 35 h 97"/>
                <a:gd name="T72" fmla="*/ 22 w 99"/>
                <a:gd name="T73" fmla="*/ 31 h 97"/>
                <a:gd name="T74" fmla="*/ 18 w 99"/>
                <a:gd name="T75" fmla="*/ 21 h 97"/>
                <a:gd name="T76" fmla="*/ 12 w 99"/>
                <a:gd name="T77" fmla="*/ 14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9" h="97">
                  <a:moveTo>
                    <a:pt x="31" y="1"/>
                  </a:moveTo>
                  <a:cubicBezTo>
                    <a:pt x="50" y="21"/>
                    <a:pt x="50" y="21"/>
                    <a:pt x="50" y="21"/>
                  </a:cubicBezTo>
                  <a:cubicBezTo>
                    <a:pt x="50" y="21"/>
                    <a:pt x="50" y="22"/>
                    <a:pt x="50" y="23"/>
                  </a:cubicBezTo>
                  <a:cubicBezTo>
                    <a:pt x="50" y="28"/>
                    <a:pt x="48" y="33"/>
                    <a:pt x="44" y="37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8" y="27"/>
                    <a:pt x="36" y="23"/>
                    <a:pt x="34" y="20"/>
                  </a:cubicBezTo>
                  <a:cubicBezTo>
                    <a:pt x="31" y="17"/>
                    <a:pt x="27" y="16"/>
                    <a:pt x="24" y="16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21" y="6"/>
                    <a:pt x="25" y="3"/>
                    <a:pt x="31" y="1"/>
                  </a:cubicBezTo>
                  <a:close/>
                  <a:moveTo>
                    <a:pt x="23" y="21"/>
                  </a:moveTo>
                  <a:cubicBezTo>
                    <a:pt x="21" y="23"/>
                    <a:pt x="21" y="27"/>
                    <a:pt x="24" y="30"/>
                  </a:cubicBezTo>
                  <a:cubicBezTo>
                    <a:pt x="27" y="32"/>
                    <a:pt x="31" y="33"/>
                    <a:pt x="33" y="31"/>
                  </a:cubicBezTo>
                  <a:cubicBezTo>
                    <a:pt x="35" y="29"/>
                    <a:pt x="34" y="25"/>
                    <a:pt x="32" y="22"/>
                  </a:cubicBezTo>
                  <a:cubicBezTo>
                    <a:pt x="29" y="19"/>
                    <a:pt x="25" y="18"/>
                    <a:pt x="23" y="21"/>
                  </a:cubicBezTo>
                  <a:close/>
                  <a:moveTo>
                    <a:pt x="2" y="35"/>
                  </a:moveTo>
                  <a:cubicBezTo>
                    <a:pt x="1" y="36"/>
                    <a:pt x="1" y="38"/>
                    <a:pt x="0" y="40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70" y="97"/>
                    <a:pt x="99" y="72"/>
                    <a:pt x="89" y="47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0" y="0"/>
                    <a:pt x="38" y="0"/>
                    <a:pt x="37" y="1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1"/>
                    <a:pt x="54" y="22"/>
                    <a:pt x="54" y="24"/>
                  </a:cubicBezTo>
                  <a:cubicBezTo>
                    <a:pt x="54" y="31"/>
                    <a:pt x="50" y="38"/>
                    <a:pt x="44" y="44"/>
                  </a:cubicBezTo>
                  <a:cubicBezTo>
                    <a:pt x="39" y="49"/>
                    <a:pt x="32" y="52"/>
                    <a:pt x="25" y="53"/>
                  </a:cubicBezTo>
                  <a:cubicBezTo>
                    <a:pt x="24" y="53"/>
                    <a:pt x="22" y="53"/>
                    <a:pt x="21" y="53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19" y="52"/>
                    <a:pt x="19" y="52"/>
                    <a:pt x="19" y="52"/>
                  </a:cubicBezTo>
                  <a:cubicBezTo>
                    <a:pt x="2" y="35"/>
                    <a:pt x="2" y="35"/>
                    <a:pt x="2" y="35"/>
                  </a:cubicBezTo>
                  <a:close/>
                  <a:moveTo>
                    <a:pt x="12" y="14"/>
                  </a:moveTo>
                  <a:cubicBezTo>
                    <a:pt x="8" y="18"/>
                    <a:pt x="5" y="23"/>
                    <a:pt x="3" y="28"/>
                  </a:cubicBezTo>
                  <a:cubicBezTo>
                    <a:pt x="23" y="48"/>
                    <a:pt x="23" y="48"/>
                    <a:pt x="23" y="48"/>
                  </a:cubicBezTo>
                  <a:cubicBezTo>
                    <a:pt x="23" y="48"/>
                    <a:pt x="24" y="48"/>
                    <a:pt x="24" y="48"/>
                  </a:cubicBezTo>
                  <a:cubicBezTo>
                    <a:pt x="29" y="48"/>
                    <a:pt x="35" y="46"/>
                    <a:pt x="39" y="42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29" y="36"/>
                    <a:pt x="25" y="34"/>
                    <a:pt x="22" y="31"/>
                  </a:cubicBezTo>
                  <a:cubicBezTo>
                    <a:pt x="19" y="28"/>
                    <a:pt x="18" y="24"/>
                    <a:pt x="18" y="21"/>
                  </a:cubicBezTo>
                  <a:lnTo>
                    <a:pt x="12" y="1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0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522720" y="1242060"/>
            <a:ext cx="1569720" cy="3093720"/>
            <a:chOff x="6522720" y="1242060"/>
            <a:chExt cx="1569720" cy="3093720"/>
          </a:xfrm>
        </p:grpSpPr>
        <p:sp>
          <p:nvSpPr>
            <p:cNvPr id="611" name="矩形 610"/>
            <p:cNvSpPr/>
            <p:nvPr/>
          </p:nvSpPr>
          <p:spPr>
            <a:xfrm>
              <a:off x="6522720" y="1242060"/>
              <a:ext cx="1569720" cy="309372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9" name="椭圆 618"/>
            <p:cNvSpPr/>
            <p:nvPr/>
          </p:nvSpPr>
          <p:spPr>
            <a:xfrm>
              <a:off x="6731000" y="1418590"/>
              <a:ext cx="1153160" cy="115316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6" name="Freeform 140"/>
            <p:cNvSpPr>
              <a:spLocks noEditPoints="1"/>
            </p:cNvSpPr>
            <p:nvPr/>
          </p:nvSpPr>
          <p:spPr bwMode="auto">
            <a:xfrm>
              <a:off x="7044978" y="1711975"/>
              <a:ext cx="525204" cy="600650"/>
            </a:xfrm>
            <a:custGeom>
              <a:avLst/>
              <a:gdLst>
                <a:gd name="T0" fmla="*/ 50 w 84"/>
                <a:gd name="T1" fmla="*/ 92 h 96"/>
                <a:gd name="T2" fmla="*/ 57 w 84"/>
                <a:gd name="T3" fmla="*/ 81 h 96"/>
                <a:gd name="T4" fmla="*/ 56 w 84"/>
                <a:gd name="T5" fmla="*/ 75 h 96"/>
                <a:gd name="T6" fmla="*/ 43 w 84"/>
                <a:gd name="T7" fmla="*/ 63 h 96"/>
                <a:gd name="T8" fmla="*/ 38 w 84"/>
                <a:gd name="T9" fmla="*/ 62 h 96"/>
                <a:gd name="T10" fmla="*/ 30 w 84"/>
                <a:gd name="T11" fmla="*/ 67 h 96"/>
                <a:gd name="T12" fmla="*/ 17 w 84"/>
                <a:gd name="T13" fmla="*/ 35 h 96"/>
                <a:gd name="T14" fmla="*/ 26 w 84"/>
                <a:gd name="T15" fmla="*/ 31 h 96"/>
                <a:gd name="T16" fmla="*/ 27 w 84"/>
                <a:gd name="T17" fmla="*/ 25 h 96"/>
                <a:gd name="T18" fmla="*/ 22 w 84"/>
                <a:gd name="T19" fmla="*/ 8 h 96"/>
                <a:gd name="T20" fmla="*/ 18 w 84"/>
                <a:gd name="T21" fmla="*/ 4 h 96"/>
                <a:gd name="T22" fmla="*/ 4 w 84"/>
                <a:gd name="T23" fmla="*/ 6 h 96"/>
                <a:gd name="T24" fmla="*/ 0 w 84"/>
                <a:gd name="T25" fmla="*/ 10 h 96"/>
                <a:gd name="T26" fmla="*/ 43 w 84"/>
                <a:gd name="T27" fmla="*/ 94 h 96"/>
                <a:gd name="T28" fmla="*/ 50 w 84"/>
                <a:gd name="T29" fmla="*/ 92 h 96"/>
                <a:gd name="T30" fmla="*/ 45 w 84"/>
                <a:gd name="T31" fmla="*/ 53 h 96"/>
                <a:gd name="T32" fmla="*/ 32 w 84"/>
                <a:gd name="T33" fmla="*/ 53 h 96"/>
                <a:gd name="T34" fmla="*/ 32 w 84"/>
                <a:gd name="T35" fmla="*/ 50 h 96"/>
                <a:gd name="T36" fmla="*/ 40 w 84"/>
                <a:gd name="T37" fmla="*/ 38 h 96"/>
                <a:gd name="T38" fmla="*/ 42 w 84"/>
                <a:gd name="T39" fmla="*/ 32 h 96"/>
                <a:gd name="T40" fmla="*/ 41 w 84"/>
                <a:gd name="T41" fmla="*/ 30 h 96"/>
                <a:gd name="T42" fmla="*/ 40 w 84"/>
                <a:gd name="T43" fmla="*/ 31 h 96"/>
                <a:gd name="T44" fmla="*/ 39 w 84"/>
                <a:gd name="T45" fmla="*/ 36 h 96"/>
                <a:gd name="T46" fmla="*/ 34 w 84"/>
                <a:gd name="T47" fmla="*/ 36 h 96"/>
                <a:gd name="T48" fmla="*/ 34 w 84"/>
                <a:gd name="T49" fmla="*/ 31 h 96"/>
                <a:gd name="T50" fmla="*/ 42 w 84"/>
                <a:gd name="T51" fmla="*/ 26 h 96"/>
                <a:gd name="T52" fmla="*/ 47 w 84"/>
                <a:gd name="T53" fmla="*/ 28 h 96"/>
                <a:gd name="T54" fmla="*/ 47 w 84"/>
                <a:gd name="T55" fmla="*/ 34 h 96"/>
                <a:gd name="T56" fmla="*/ 47 w 84"/>
                <a:gd name="T57" fmla="*/ 37 h 96"/>
                <a:gd name="T58" fmla="*/ 38 w 84"/>
                <a:gd name="T59" fmla="*/ 50 h 96"/>
                <a:gd name="T60" fmla="*/ 46 w 84"/>
                <a:gd name="T61" fmla="*/ 50 h 96"/>
                <a:gd name="T62" fmla="*/ 45 w 84"/>
                <a:gd name="T63" fmla="*/ 53 h 96"/>
                <a:gd name="T64" fmla="*/ 63 w 84"/>
                <a:gd name="T65" fmla="*/ 50 h 96"/>
                <a:gd name="T66" fmla="*/ 60 w 84"/>
                <a:gd name="T67" fmla="*/ 50 h 96"/>
                <a:gd name="T68" fmla="*/ 60 w 84"/>
                <a:gd name="T69" fmla="*/ 53 h 96"/>
                <a:gd name="T70" fmla="*/ 54 w 84"/>
                <a:gd name="T71" fmla="*/ 53 h 96"/>
                <a:gd name="T72" fmla="*/ 54 w 84"/>
                <a:gd name="T73" fmla="*/ 50 h 96"/>
                <a:gd name="T74" fmla="*/ 46 w 84"/>
                <a:gd name="T75" fmla="*/ 50 h 96"/>
                <a:gd name="T76" fmla="*/ 47 w 84"/>
                <a:gd name="T77" fmla="*/ 46 h 96"/>
                <a:gd name="T78" fmla="*/ 55 w 84"/>
                <a:gd name="T79" fmla="*/ 26 h 96"/>
                <a:gd name="T80" fmla="*/ 63 w 84"/>
                <a:gd name="T81" fmla="*/ 26 h 96"/>
                <a:gd name="T82" fmla="*/ 61 w 84"/>
                <a:gd name="T83" fmla="*/ 46 h 96"/>
                <a:gd name="T84" fmla="*/ 63 w 84"/>
                <a:gd name="T85" fmla="*/ 46 h 96"/>
                <a:gd name="T86" fmla="*/ 63 w 84"/>
                <a:gd name="T87" fmla="*/ 50 h 96"/>
                <a:gd name="T88" fmla="*/ 55 w 84"/>
                <a:gd name="T89" fmla="*/ 46 h 96"/>
                <a:gd name="T90" fmla="*/ 52 w 84"/>
                <a:gd name="T91" fmla="*/ 46 h 96"/>
                <a:gd name="T92" fmla="*/ 56 w 84"/>
                <a:gd name="T93" fmla="*/ 35 h 96"/>
                <a:gd name="T94" fmla="*/ 55 w 84"/>
                <a:gd name="T95" fmla="*/ 46 h 96"/>
                <a:gd name="T96" fmla="*/ 43 w 84"/>
                <a:gd name="T97" fmla="*/ 0 h 96"/>
                <a:gd name="T98" fmla="*/ 72 w 84"/>
                <a:gd name="T99" fmla="*/ 12 h 96"/>
                <a:gd name="T100" fmla="*/ 84 w 84"/>
                <a:gd name="T101" fmla="*/ 41 h 96"/>
                <a:gd name="T102" fmla="*/ 72 w 84"/>
                <a:gd name="T103" fmla="*/ 71 h 96"/>
                <a:gd name="T104" fmla="*/ 65 w 84"/>
                <a:gd name="T105" fmla="*/ 76 h 96"/>
                <a:gd name="T106" fmla="*/ 63 w 84"/>
                <a:gd name="T107" fmla="*/ 73 h 96"/>
                <a:gd name="T108" fmla="*/ 59 w 84"/>
                <a:gd name="T109" fmla="*/ 69 h 96"/>
                <a:gd name="T110" fmla="*/ 66 w 84"/>
                <a:gd name="T111" fmla="*/ 64 h 96"/>
                <a:gd name="T112" fmla="*/ 75 w 84"/>
                <a:gd name="T113" fmla="*/ 41 h 96"/>
                <a:gd name="T114" fmla="*/ 66 w 84"/>
                <a:gd name="T115" fmla="*/ 19 h 96"/>
                <a:gd name="T116" fmla="*/ 43 w 84"/>
                <a:gd name="T117" fmla="*/ 10 h 96"/>
                <a:gd name="T118" fmla="*/ 31 w 84"/>
                <a:gd name="T119" fmla="*/ 12 h 96"/>
                <a:gd name="T120" fmla="*/ 29 w 84"/>
                <a:gd name="T121" fmla="*/ 6 h 96"/>
                <a:gd name="T122" fmla="*/ 28 w 84"/>
                <a:gd name="T123" fmla="*/ 3 h 96"/>
                <a:gd name="T124" fmla="*/ 43 w 84"/>
                <a:gd name="T125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4" h="96">
                  <a:moveTo>
                    <a:pt x="50" y="92"/>
                  </a:moveTo>
                  <a:cubicBezTo>
                    <a:pt x="52" y="88"/>
                    <a:pt x="55" y="84"/>
                    <a:pt x="57" y="81"/>
                  </a:cubicBezTo>
                  <a:cubicBezTo>
                    <a:pt x="58" y="79"/>
                    <a:pt x="58" y="77"/>
                    <a:pt x="56" y="75"/>
                  </a:cubicBezTo>
                  <a:cubicBezTo>
                    <a:pt x="52" y="71"/>
                    <a:pt x="48" y="67"/>
                    <a:pt x="43" y="63"/>
                  </a:cubicBezTo>
                  <a:cubicBezTo>
                    <a:pt x="41" y="61"/>
                    <a:pt x="40" y="61"/>
                    <a:pt x="38" y="62"/>
                  </a:cubicBezTo>
                  <a:cubicBezTo>
                    <a:pt x="35" y="63"/>
                    <a:pt x="33" y="65"/>
                    <a:pt x="30" y="67"/>
                  </a:cubicBezTo>
                  <a:cubicBezTo>
                    <a:pt x="21" y="53"/>
                    <a:pt x="19" y="45"/>
                    <a:pt x="17" y="35"/>
                  </a:cubicBezTo>
                  <a:cubicBezTo>
                    <a:pt x="20" y="34"/>
                    <a:pt x="23" y="32"/>
                    <a:pt x="26" y="31"/>
                  </a:cubicBezTo>
                  <a:cubicBezTo>
                    <a:pt x="27" y="30"/>
                    <a:pt x="28" y="28"/>
                    <a:pt x="27" y="25"/>
                  </a:cubicBezTo>
                  <a:cubicBezTo>
                    <a:pt x="26" y="20"/>
                    <a:pt x="24" y="14"/>
                    <a:pt x="22" y="8"/>
                  </a:cubicBezTo>
                  <a:cubicBezTo>
                    <a:pt x="22" y="6"/>
                    <a:pt x="20" y="4"/>
                    <a:pt x="18" y="4"/>
                  </a:cubicBezTo>
                  <a:cubicBezTo>
                    <a:pt x="14" y="5"/>
                    <a:pt x="9" y="5"/>
                    <a:pt x="4" y="6"/>
                  </a:cubicBezTo>
                  <a:cubicBezTo>
                    <a:pt x="0" y="6"/>
                    <a:pt x="0" y="7"/>
                    <a:pt x="0" y="10"/>
                  </a:cubicBezTo>
                  <a:cubicBezTo>
                    <a:pt x="1" y="46"/>
                    <a:pt x="15" y="78"/>
                    <a:pt x="43" y="94"/>
                  </a:cubicBezTo>
                  <a:cubicBezTo>
                    <a:pt x="46" y="96"/>
                    <a:pt x="47" y="96"/>
                    <a:pt x="50" y="92"/>
                  </a:cubicBezTo>
                  <a:close/>
                  <a:moveTo>
                    <a:pt x="45" y="53"/>
                  </a:moveTo>
                  <a:cubicBezTo>
                    <a:pt x="32" y="53"/>
                    <a:pt x="32" y="53"/>
                    <a:pt x="32" y="53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41" y="36"/>
                    <a:pt x="42" y="34"/>
                    <a:pt x="42" y="32"/>
                  </a:cubicBezTo>
                  <a:cubicBezTo>
                    <a:pt x="42" y="31"/>
                    <a:pt x="42" y="30"/>
                    <a:pt x="41" y="30"/>
                  </a:cubicBezTo>
                  <a:cubicBezTo>
                    <a:pt x="40" y="30"/>
                    <a:pt x="40" y="31"/>
                    <a:pt x="40" y="31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5" y="28"/>
                    <a:pt x="37" y="26"/>
                    <a:pt x="42" y="26"/>
                  </a:cubicBezTo>
                  <a:cubicBezTo>
                    <a:pt x="44" y="26"/>
                    <a:pt x="46" y="27"/>
                    <a:pt x="47" y="28"/>
                  </a:cubicBezTo>
                  <a:cubicBezTo>
                    <a:pt x="48" y="29"/>
                    <a:pt x="48" y="31"/>
                    <a:pt x="47" y="34"/>
                  </a:cubicBezTo>
                  <a:cubicBezTo>
                    <a:pt x="47" y="35"/>
                    <a:pt x="47" y="36"/>
                    <a:pt x="47" y="37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5" y="53"/>
                    <a:pt x="45" y="53"/>
                    <a:pt x="45" y="53"/>
                  </a:cubicBezTo>
                  <a:close/>
                  <a:moveTo>
                    <a:pt x="63" y="50"/>
                  </a:moveTo>
                  <a:cubicBezTo>
                    <a:pt x="60" y="50"/>
                    <a:pt x="60" y="50"/>
                    <a:pt x="60" y="50"/>
                  </a:cubicBezTo>
                  <a:cubicBezTo>
                    <a:pt x="60" y="53"/>
                    <a:pt x="60" y="53"/>
                    <a:pt x="60" y="53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54" y="50"/>
                    <a:pt x="54" y="50"/>
                    <a:pt x="54" y="5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55" y="26"/>
                    <a:pt x="55" y="26"/>
                    <a:pt x="55" y="26"/>
                  </a:cubicBezTo>
                  <a:cubicBezTo>
                    <a:pt x="63" y="26"/>
                    <a:pt x="63" y="26"/>
                    <a:pt x="63" y="26"/>
                  </a:cubicBezTo>
                  <a:cubicBezTo>
                    <a:pt x="61" y="46"/>
                    <a:pt x="61" y="46"/>
                    <a:pt x="61" y="46"/>
                  </a:cubicBezTo>
                  <a:cubicBezTo>
                    <a:pt x="63" y="46"/>
                    <a:pt x="63" y="46"/>
                    <a:pt x="63" y="46"/>
                  </a:cubicBezTo>
                  <a:cubicBezTo>
                    <a:pt x="63" y="50"/>
                    <a:pt x="63" y="50"/>
                    <a:pt x="63" y="50"/>
                  </a:cubicBezTo>
                  <a:close/>
                  <a:moveTo>
                    <a:pt x="55" y="46"/>
                  </a:moveTo>
                  <a:cubicBezTo>
                    <a:pt x="52" y="46"/>
                    <a:pt x="52" y="46"/>
                    <a:pt x="52" y="46"/>
                  </a:cubicBezTo>
                  <a:cubicBezTo>
                    <a:pt x="56" y="35"/>
                    <a:pt x="56" y="35"/>
                    <a:pt x="56" y="35"/>
                  </a:cubicBezTo>
                  <a:cubicBezTo>
                    <a:pt x="55" y="46"/>
                    <a:pt x="55" y="46"/>
                    <a:pt x="55" y="46"/>
                  </a:cubicBezTo>
                  <a:close/>
                  <a:moveTo>
                    <a:pt x="43" y="0"/>
                  </a:moveTo>
                  <a:cubicBezTo>
                    <a:pt x="54" y="0"/>
                    <a:pt x="65" y="5"/>
                    <a:pt x="72" y="12"/>
                  </a:cubicBezTo>
                  <a:cubicBezTo>
                    <a:pt x="80" y="20"/>
                    <a:pt x="84" y="30"/>
                    <a:pt x="84" y="41"/>
                  </a:cubicBezTo>
                  <a:cubicBezTo>
                    <a:pt x="84" y="53"/>
                    <a:pt x="80" y="63"/>
                    <a:pt x="72" y="71"/>
                  </a:cubicBezTo>
                  <a:cubicBezTo>
                    <a:pt x="70" y="73"/>
                    <a:pt x="68" y="75"/>
                    <a:pt x="65" y="76"/>
                  </a:cubicBezTo>
                  <a:cubicBezTo>
                    <a:pt x="65" y="75"/>
                    <a:pt x="64" y="74"/>
                    <a:pt x="63" y="73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61" y="68"/>
                    <a:pt x="64" y="66"/>
                    <a:pt x="66" y="64"/>
                  </a:cubicBezTo>
                  <a:cubicBezTo>
                    <a:pt x="71" y="58"/>
                    <a:pt x="75" y="50"/>
                    <a:pt x="75" y="41"/>
                  </a:cubicBezTo>
                  <a:cubicBezTo>
                    <a:pt x="75" y="33"/>
                    <a:pt x="71" y="25"/>
                    <a:pt x="66" y="19"/>
                  </a:cubicBezTo>
                  <a:cubicBezTo>
                    <a:pt x="60" y="13"/>
                    <a:pt x="52" y="10"/>
                    <a:pt x="43" y="10"/>
                  </a:cubicBezTo>
                  <a:cubicBezTo>
                    <a:pt x="39" y="10"/>
                    <a:pt x="35" y="11"/>
                    <a:pt x="31" y="12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5"/>
                    <a:pt x="28" y="4"/>
                    <a:pt x="28" y="3"/>
                  </a:cubicBezTo>
                  <a:cubicBezTo>
                    <a:pt x="33" y="1"/>
                    <a:pt x="38" y="0"/>
                    <a:pt x="4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0" dirty="0"/>
            </a:p>
          </p:txBody>
        </p:sp>
      </p:grpSp>
      <p:sp>
        <p:nvSpPr>
          <p:cNvPr id="23555" name="文本框 23554"/>
          <p:cNvSpPr txBox="1"/>
          <p:nvPr/>
        </p:nvSpPr>
        <p:spPr>
          <a:xfrm>
            <a:off x="1183164" y="2726194"/>
            <a:ext cx="1306512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点击输入简要文字内容，文字内容概括精炼，不用多余的文字，言简意赅的说明分项内容</a:t>
            </a:r>
            <a:r>
              <a:rPr lang="zh-CN" altLang="en-US" sz="11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。</a:t>
            </a:r>
            <a:endParaRPr lang="zh-CN" altLang="en-US" sz="1100" dirty="0">
              <a:solidFill>
                <a:schemeClr val="bg1"/>
              </a:solidFill>
            </a:endParaRPr>
          </a:p>
        </p:txBody>
      </p:sp>
      <p:sp>
        <p:nvSpPr>
          <p:cNvPr id="621" name="文本框 620"/>
          <p:cNvSpPr txBox="1"/>
          <p:nvPr/>
        </p:nvSpPr>
        <p:spPr>
          <a:xfrm>
            <a:off x="3006884" y="2726194"/>
            <a:ext cx="1306512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点击输入简要文字内容，文字内容概括精炼，不用多余的文字，言简意赅的说明分项内容</a:t>
            </a:r>
            <a:r>
              <a:rPr lang="zh-CN" altLang="en-US" sz="11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。</a:t>
            </a:r>
            <a:endParaRPr lang="zh-CN" altLang="en-US" sz="1100" dirty="0">
              <a:solidFill>
                <a:schemeClr val="bg1"/>
              </a:solidFill>
            </a:endParaRPr>
          </a:p>
        </p:txBody>
      </p:sp>
      <p:sp>
        <p:nvSpPr>
          <p:cNvPr id="622" name="文本框 621"/>
          <p:cNvSpPr txBox="1"/>
          <p:nvPr/>
        </p:nvSpPr>
        <p:spPr>
          <a:xfrm>
            <a:off x="4830604" y="2726194"/>
            <a:ext cx="1306512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点击输入简要文字内容，文字内容概括精炼，不用多余的文字，言简意赅的说明分项内容</a:t>
            </a:r>
            <a:r>
              <a:rPr lang="zh-CN" altLang="en-US" sz="11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。</a:t>
            </a:r>
            <a:endParaRPr lang="zh-CN" altLang="en-US" sz="1100" dirty="0">
              <a:solidFill>
                <a:schemeClr val="bg1"/>
              </a:solidFill>
            </a:endParaRPr>
          </a:p>
        </p:txBody>
      </p:sp>
      <p:sp>
        <p:nvSpPr>
          <p:cNvPr id="623" name="文本框 622"/>
          <p:cNvSpPr txBox="1"/>
          <p:nvPr/>
        </p:nvSpPr>
        <p:spPr>
          <a:xfrm>
            <a:off x="6654324" y="2726194"/>
            <a:ext cx="1306512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点击输入简要文字内容，文字内容概括精炼，不用多余的文字，言简意赅的说明分项内容</a:t>
            </a:r>
            <a:r>
              <a:rPr lang="zh-CN" altLang="en-US" sz="11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。</a:t>
            </a:r>
            <a:endParaRPr lang="zh-CN" altLang="en-US" sz="11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14:prism isContent="1"/>
      </p:transition>
    </mc:Choice>
    <mc:Fallback xmlns="">
      <p:transition spd="slow" advTm="2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 p14:presetBounceEnd="2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8000">
                                          <p:cBhvr additive="base"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8000">
                                          <p:cBhvr additive="base"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 p14:presetBounceEnd="28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8000">
                                          <p:cBhvr additive="base">
                                            <p:cTn id="1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8000">
                                          <p:cBhvr additive="base">
                                            <p:cTn id="1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 p14:presetBounceEnd="2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8000">
                                          <p:cBhvr additive="base">
                                            <p:cTn id="1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8000">
                                          <p:cBhvr additive="base">
                                            <p:cTn id="1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nodeType="withEffect" p14:presetBounceEnd="28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8000">
                                          <p:cBhvr additive="base">
                                            <p:cTn id="1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8000">
                                          <p:cBhvr additive="base">
                                            <p:cTn id="2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2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1000"/>
                                            <p:tgtEl>
                                              <p:spTgt spid="2355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235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235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42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1000"/>
                                            <p:tgtEl>
                                              <p:spTgt spid="62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6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6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1000"/>
                                            <p:tgtEl>
                                              <p:spTgt spid="6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6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6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42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1000"/>
                                            <p:tgtEl>
                                              <p:spTgt spid="6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6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6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555" grpId="0"/>
          <p:bldP spid="621" grpId="0"/>
          <p:bldP spid="622" grpId="0"/>
          <p:bldP spid="62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2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1000"/>
                                            <p:tgtEl>
                                              <p:spTgt spid="2355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235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235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42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1000"/>
                                            <p:tgtEl>
                                              <p:spTgt spid="62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6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6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1000"/>
                                            <p:tgtEl>
                                              <p:spTgt spid="6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6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6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42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1000"/>
                                            <p:tgtEl>
                                              <p:spTgt spid="6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6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6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555" grpId="0"/>
          <p:bldP spid="621" grpId="0"/>
          <p:bldP spid="622" grpId="0"/>
          <p:bldP spid="623" grpId="0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0" name="组合 129"/>
          <p:cNvGrpSpPr/>
          <p:nvPr/>
        </p:nvGrpSpPr>
        <p:grpSpPr>
          <a:xfrm>
            <a:off x="-50801" y="424600"/>
            <a:ext cx="3463027" cy="400110"/>
            <a:chOff x="-50801" y="424600"/>
            <a:chExt cx="3463027" cy="400110"/>
          </a:xfrm>
        </p:grpSpPr>
        <p:sp>
          <p:nvSpPr>
            <p:cNvPr id="131" name="KSO_Shape"/>
            <p:cNvSpPr>
              <a:spLocks/>
            </p:cNvSpPr>
            <p:nvPr/>
          </p:nvSpPr>
          <p:spPr bwMode="auto">
            <a:xfrm>
              <a:off x="-50801" y="463458"/>
              <a:ext cx="486569" cy="32239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1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134" name="文本框 133"/>
            <p:cNvSpPr txBox="1"/>
            <p:nvPr/>
          </p:nvSpPr>
          <p:spPr bwMode="auto">
            <a:xfrm>
              <a:off x="751523" y="424600"/>
              <a:ext cx="2660703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b="1" spc="300" dirty="0" smtClean="0">
                  <a:solidFill>
                    <a:schemeClr val="accent1"/>
                  </a:solidFill>
                  <a:latin typeface="微软雅黑" panose="020B0503020204020204" pitchFamily="34" charset="-122"/>
                  <a:cs typeface="Arial" panose="020B0604020202020204" pitchFamily="34" charset="0"/>
                </a:rPr>
                <a:t>市场供给的调查</a:t>
              </a:r>
              <a:endParaRPr lang="zh-CN" altLang="en-US" sz="2000" b="1" spc="300" dirty="0">
                <a:solidFill>
                  <a:schemeClr val="accent1"/>
                </a:solidFill>
                <a:latin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35" name="KSO_Shape"/>
            <p:cNvSpPr>
              <a:spLocks/>
            </p:cNvSpPr>
            <p:nvPr/>
          </p:nvSpPr>
          <p:spPr bwMode="auto">
            <a:xfrm>
              <a:off x="488156" y="463458"/>
              <a:ext cx="103188" cy="32239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1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136" name="组合 135"/>
          <p:cNvGrpSpPr/>
          <p:nvPr/>
        </p:nvGrpSpPr>
        <p:grpSpPr>
          <a:xfrm>
            <a:off x="1385933" y="1158875"/>
            <a:ext cx="6850017" cy="2132965"/>
            <a:chOff x="1212849" y="1671391"/>
            <a:chExt cx="10747887" cy="3616756"/>
          </a:xfrm>
        </p:grpSpPr>
        <p:graphicFrame>
          <p:nvGraphicFramePr>
            <p:cNvPr id="137" name="图表 136"/>
            <p:cNvGraphicFramePr/>
            <p:nvPr>
              <p:extLst>
                <p:ext uri="{D42A27DB-BD31-4B8C-83A1-F6EECF244321}">
                  <p14:modId xmlns:p14="http://schemas.microsoft.com/office/powerpoint/2010/main" val="1211730489"/>
                </p:ext>
              </p:extLst>
            </p:nvPr>
          </p:nvGraphicFramePr>
          <p:xfrm>
            <a:off x="1212849" y="1943100"/>
            <a:ext cx="9998076" cy="334504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cxnSp>
          <p:nvCxnSpPr>
            <p:cNvPr id="138" name="直接连接符 137"/>
            <p:cNvCxnSpPr/>
            <p:nvPr/>
          </p:nvCxnSpPr>
          <p:spPr>
            <a:xfrm>
              <a:off x="1563629" y="4892971"/>
              <a:ext cx="10397107" cy="0"/>
            </a:xfrm>
            <a:prstGeom prst="line">
              <a:avLst/>
            </a:prstGeom>
            <a:ln w="25400">
              <a:gradFill>
                <a:gsLst>
                  <a:gs pos="56000">
                    <a:schemeClr val="accent1"/>
                  </a:gs>
                  <a:gs pos="100000">
                    <a:schemeClr val="accent1">
                      <a:alpha val="0"/>
                    </a:schemeClr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直接连接符 138"/>
            <p:cNvCxnSpPr/>
            <p:nvPr/>
          </p:nvCxnSpPr>
          <p:spPr>
            <a:xfrm flipV="1">
              <a:off x="1584303" y="1671391"/>
              <a:ext cx="0" cy="3242403"/>
            </a:xfrm>
            <a:prstGeom prst="line">
              <a:avLst/>
            </a:prstGeom>
            <a:ln w="25400">
              <a:gradFill>
                <a:gsLst>
                  <a:gs pos="37000">
                    <a:schemeClr val="accent1"/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7" name="矩形 56"/>
          <p:cNvSpPr/>
          <p:nvPr/>
        </p:nvSpPr>
        <p:spPr>
          <a:xfrm>
            <a:off x="1" y="3332481"/>
            <a:ext cx="9144000" cy="96858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文本框 57"/>
          <p:cNvSpPr txBox="1"/>
          <p:nvPr/>
        </p:nvSpPr>
        <p:spPr>
          <a:xfrm>
            <a:off x="1370626" y="3493609"/>
            <a:ext cx="17267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smtClean="0">
                <a:solidFill>
                  <a:schemeClr val="accent2"/>
                </a:solidFill>
                <a:latin typeface="Impact" panose="020B0806030902050204" pitchFamily="34" charset="0"/>
              </a:rPr>
              <a:t>TOP NO.1</a:t>
            </a:r>
            <a:endParaRPr lang="zh-CN" altLang="en-US" sz="3600" dirty="0">
              <a:solidFill>
                <a:schemeClr val="accent2"/>
              </a:solidFill>
              <a:latin typeface="Impact" panose="020B0806030902050204" pitchFamily="34" charset="0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3269929" y="3493609"/>
            <a:ext cx="45034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点击输入简要文字内容，文字内容概括精炼，不用多余的文字，言简意赅的说明分项</a:t>
            </a:r>
            <a:r>
              <a:rPr lang="zh-CN" altLang="en-US" sz="12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内容。</a:t>
            </a: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点击输入简要文字内容，文字内容概括精炼，不用多余的文字，言简意赅的说明分项</a:t>
            </a:r>
            <a:r>
              <a:rPr lang="zh-CN" altLang="en-US" sz="12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内容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14:prism isContent="1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75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  <p:bldP spid="58" grpId="0"/>
      <p:bldP spid="5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组合 29"/>
          <p:cNvGrpSpPr/>
          <p:nvPr/>
        </p:nvGrpSpPr>
        <p:grpSpPr>
          <a:xfrm>
            <a:off x="-50801" y="424600"/>
            <a:ext cx="3463027" cy="400110"/>
            <a:chOff x="-50801" y="424600"/>
            <a:chExt cx="3463027" cy="400110"/>
          </a:xfrm>
        </p:grpSpPr>
        <p:sp>
          <p:nvSpPr>
            <p:cNvPr id="31" name="KSO_Shape"/>
            <p:cNvSpPr>
              <a:spLocks/>
            </p:cNvSpPr>
            <p:nvPr/>
          </p:nvSpPr>
          <p:spPr bwMode="auto">
            <a:xfrm>
              <a:off x="-50801" y="463458"/>
              <a:ext cx="486569" cy="32239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1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32" name="文本框 31"/>
            <p:cNvSpPr txBox="1"/>
            <p:nvPr/>
          </p:nvSpPr>
          <p:spPr bwMode="auto">
            <a:xfrm>
              <a:off x="751523" y="424600"/>
              <a:ext cx="2660703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b="1" spc="300" dirty="0" smtClean="0">
                  <a:solidFill>
                    <a:schemeClr val="accent1"/>
                  </a:solidFill>
                  <a:latin typeface="微软雅黑" panose="020B0503020204020204" pitchFamily="34" charset="-122"/>
                  <a:cs typeface="Arial" panose="020B0604020202020204" pitchFamily="34" charset="0"/>
                </a:rPr>
                <a:t>市场供给的调查</a:t>
              </a:r>
              <a:endParaRPr lang="zh-CN" altLang="en-US" sz="2000" b="1" spc="300" dirty="0">
                <a:solidFill>
                  <a:schemeClr val="accent1"/>
                </a:solidFill>
                <a:latin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3" name="KSO_Shape"/>
            <p:cNvSpPr>
              <a:spLocks/>
            </p:cNvSpPr>
            <p:nvPr/>
          </p:nvSpPr>
          <p:spPr bwMode="auto">
            <a:xfrm>
              <a:off x="488156" y="463458"/>
              <a:ext cx="103188" cy="32239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1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</p:grpSp>
      <p:graphicFrame>
        <p:nvGraphicFramePr>
          <p:cNvPr id="34" name="图表 33"/>
          <p:cNvGraphicFramePr/>
          <p:nvPr>
            <p:extLst>
              <p:ext uri="{D42A27DB-BD31-4B8C-83A1-F6EECF244321}">
                <p14:modId xmlns:p14="http://schemas.microsoft.com/office/powerpoint/2010/main" val="2615795856"/>
              </p:ext>
            </p:extLst>
          </p:nvPr>
        </p:nvGraphicFramePr>
        <p:xfrm>
          <a:off x="1108780" y="1257300"/>
          <a:ext cx="2796282" cy="19992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5" name="图表 34"/>
          <p:cNvGraphicFramePr/>
          <p:nvPr>
            <p:extLst>
              <p:ext uri="{D42A27DB-BD31-4B8C-83A1-F6EECF244321}">
                <p14:modId xmlns:p14="http://schemas.microsoft.com/office/powerpoint/2010/main" val="3539039845"/>
              </p:ext>
            </p:extLst>
          </p:nvPr>
        </p:nvGraphicFramePr>
        <p:xfrm>
          <a:off x="5143797" y="1251373"/>
          <a:ext cx="2796282" cy="19992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36" name="组合 35"/>
          <p:cNvGrpSpPr/>
          <p:nvPr/>
        </p:nvGrpSpPr>
        <p:grpSpPr>
          <a:xfrm>
            <a:off x="4303903" y="2297441"/>
            <a:ext cx="488129" cy="488129"/>
            <a:chOff x="5846883" y="3086100"/>
            <a:chExt cx="624253" cy="624253"/>
          </a:xfrm>
        </p:grpSpPr>
        <p:sp>
          <p:nvSpPr>
            <p:cNvPr id="37" name="椭圆 36"/>
            <p:cNvSpPr/>
            <p:nvPr/>
          </p:nvSpPr>
          <p:spPr>
            <a:xfrm>
              <a:off x="5846883" y="3086100"/>
              <a:ext cx="624253" cy="62425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燕尾形 37"/>
            <p:cNvSpPr/>
            <p:nvPr/>
          </p:nvSpPr>
          <p:spPr>
            <a:xfrm>
              <a:off x="5990135" y="3229352"/>
              <a:ext cx="337748" cy="337748"/>
            </a:xfrm>
            <a:prstGeom prst="chevron">
              <a:avLst>
                <a:gd name="adj" fmla="val 59871"/>
              </a:avLst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1936864" y="3162032"/>
            <a:ext cx="1140114" cy="307777"/>
            <a:chOff x="2653080" y="4395040"/>
            <a:chExt cx="1458057" cy="393607"/>
          </a:xfrm>
        </p:grpSpPr>
        <p:sp>
          <p:nvSpPr>
            <p:cNvPr id="40" name="矩形 39"/>
            <p:cNvSpPr/>
            <p:nvPr/>
          </p:nvSpPr>
          <p:spPr>
            <a:xfrm>
              <a:off x="2653080" y="4423325"/>
              <a:ext cx="1458057" cy="33703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2804820" y="4395040"/>
              <a:ext cx="1154577" cy="3936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14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5971881" y="3158644"/>
            <a:ext cx="1140114" cy="307777"/>
            <a:chOff x="2653080" y="4395040"/>
            <a:chExt cx="1458057" cy="393607"/>
          </a:xfrm>
        </p:grpSpPr>
        <p:sp>
          <p:nvSpPr>
            <p:cNvPr id="43" name="矩形 42"/>
            <p:cNvSpPr/>
            <p:nvPr/>
          </p:nvSpPr>
          <p:spPr>
            <a:xfrm>
              <a:off x="2653080" y="4423325"/>
              <a:ext cx="1458057" cy="33703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2804820" y="4395040"/>
              <a:ext cx="1154577" cy="3936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14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5" name="矩形 44"/>
          <p:cNvSpPr/>
          <p:nvPr/>
        </p:nvSpPr>
        <p:spPr>
          <a:xfrm>
            <a:off x="1361000" y="3668484"/>
            <a:ext cx="22918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点击输入简要文字</a:t>
            </a:r>
            <a:r>
              <a:rPr lang="zh-CN" altLang="en-US" sz="1200" dirty="0" smtClean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内容文字</a:t>
            </a:r>
            <a:r>
              <a:rPr lang="zh-CN" altLang="en-US" sz="1200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内容概括</a:t>
            </a:r>
            <a:r>
              <a:rPr lang="zh-CN" altLang="en-US" sz="1200" dirty="0" smtClean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精炼，不用</a:t>
            </a:r>
            <a:r>
              <a:rPr lang="zh-CN" altLang="en-US" sz="1200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多余的文字，言简意赅的说明分项内容</a:t>
            </a:r>
          </a:p>
        </p:txBody>
      </p:sp>
      <p:sp>
        <p:nvSpPr>
          <p:cNvPr id="46" name="矩形 45"/>
          <p:cNvSpPr/>
          <p:nvPr/>
        </p:nvSpPr>
        <p:spPr>
          <a:xfrm>
            <a:off x="5415702" y="3670178"/>
            <a:ext cx="22524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点击输入简要文字内容文字内容概括精炼，不用多余的文字，言简意赅的说明分项内容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14:prism isContent="1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000"/>
                            </p:stCondLst>
                            <p:childTnLst>
                              <p:par>
                                <p:cTn id="34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900" decel="100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4" grpId="0">
        <p:bldAsOne/>
      </p:bldGraphic>
      <p:bldGraphic spid="35" grpId="0">
        <p:bldAsOne/>
      </p:bldGraphic>
      <p:bldP spid="45" grpId="0"/>
      <p:bldP spid="4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" name="组合 101"/>
          <p:cNvGrpSpPr/>
          <p:nvPr/>
        </p:nvGrpSpPr>
        <p:grpSpPr>
          <a:xfrm>
            <a:off x="-50801" y="424600"/>
            <a:ext cx="3463027" cy="400110"/>
            <a:chOff x="-50801" y="424600"/>
            <a:chExt cx="3463027" cy="400110"/>
          </a:xfrm>
        </p:grpSpPr>
        <p:sp>
          <p:nvSpPr>
            <p:cNvPr id="103" name="KSO_Shape"/>
            <p:cNvSpPr>
              <a:spLocks/>
            </p:cNvSpPr>
            <p:nvPr/>
          </p:nvSpPr>
          <p:spPr bwMode="auto">
            <a:xfrm>
              <a:off x="-50801" y="463458"/>
              <a:ext cx="486569" cy="32239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1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104" name="文本框 103"/>
            <p:cNvSpPr txBox="1"/>
            <p:nvPr/>
          </p:nvSpPr>
          <p:spPr bwMode="auto">
            <a:xfrm>
              <a:off x="751523" y="424600"/>
              <a:ext cx="2660703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b="1" spc="300" dirty="0" smtClean="0">
                  <a:solidFill>
                    <a:schemeClr val="accent1"/>
                  </a:solidFill>
                  <a:latin typeface="微软雅黑" panose="020B0503020204020204" pitchFamily="34" charset="-122"/>
                  <a:cs typeface="Arial" panose="020B0604020202020204" pitchFamily="34" charset="0"/>
                </a:rPr>
                <a:t>市场供给的调查</a:t>
              </a:r>
              <a:endParaRPr lang="zh-CN" altLang="en-US" sz="2000" b="1" spc="300" dirty="0">
                <a:solidFill>
                  <a:schemeClr val="accent1"/>
                </a:solidFill>
                <a:latin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05" name="KSO_Shape"/>
            <p:cNvSpPr>
              <a:spLocks/>
            </p:cNvSpPr>
            <p:nvPr/>
          </p:nvSpPr>
          <p:spPr bwMode="auto">
            <a:xfrm>
              <a:off x="488156" y="463458"/>
              <a:ext cx="103188" cy="32239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1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</p:grpSp>
      <p:sp>
        <p:nvSpPr>
          <p:cNvPr id="106" name="弧形 105"/>
          <p:cNvSpPr/>
          <p:nvPr/>
        </p:nvSpPr>
        <p:spPr>
          <a:xfrm rot="20754260" flipH="1" flipV="1">
            <a:off x="1333015" y="1216806"/>
            <a:ext cx="3175138" cy="2709886"/>
          </a:xfrm>
          <a:prstGeom prst="arc">
            <a:avLst>
              <a:gd name="adj1" fmla="val 14305919"/>
              <a:gd name="adj2" fmla="val 65250"/>
            </a:avLst>
          </a:prstGeom>
          <a:ln w="1905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7" name="弧形 106"/>
          <p:cNvSpPr/>
          <p:nvPr/>
        </p:nvSpPr>
        <p:spPr>
          <a:xfrm rot="845740" flipH="1">
            <a:off x="4311718" y="2020084"/>
            <a:ext cx="2751956" cy="2348713"/>
          </a:xfrm>
          <a:prstGeom prst="arc">
            <a:avLst>
              <a:gd name="adj1" fmla="val 16050566"/>
              <a:gd name="adj2" fmla="val 21376969"/>
            </a:avLst>
          </a:prstGeom>
          <a:ln w="1905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8" name="组合 107"/>
          <p:cNvGrpSpPr/>
          <p:nvPr/>
        </p:nvGrpSpPr>
        <p:grpSpPr>
          <a:xfrm>
            <a:off x="1734942" y="1558269"/>
            <a:ext cx="2029337" cy="1071906"/>
            <a:chOff x="1658316" y="4101907"/>
            <a:chExt cx="3039856" cy="1615046"/>
          </a:xfrm>
        </p:grpSpPr>
        <p:sp>
          <p:nvSpPr>
            <p:cNvPr id="109" name="文本框 108"/>
            <p:cNvSpPr txBox="1"/>
            <p:nvPr/>
          </p:nvSpPr>
          <p:spPr>
            <a:xfrm>
              <a:off x="1658316" y="4101907"/>
              <a:ext cx="1890246" cy="4637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b="1" dirty="0" smtClean="0">
                  <a:solidFill>
                    <a:schemeClr val="accent1"/>
                  </a:solidFill>
                  <a:latin typeface="+mj-ea"/>
                  <a:ea typeface="+mj-ea"/>
                </a:rPr>
                <a:t>添加标题文字</a:t>
              </a:r>
              <a:endParaRPr lang="zh-CN" altLang="en-US" sz="1400" b="1" dirty="0">
                <a:solidFill>
                  <a:schemeClr val="accent1"/>
                </a:solidFill>
                <a:latin typeface="+mj-ea"/>
                <a:ea typeface="+mj-ea"/>
              </a:endParaRPr>
            </a:p>
          </p:txBody>
        </p:sp>
        <p:sp>
          <p:nvSpPr>
            <p:cNvPr id="110" name="矩形 109"/>
            <p:cNvSpPr/>
            <p:nvPr/>
          </p:nvSpPr>
          <p:spPr>
            <a:xfrm>
              <a:off x="1658316" y="4604004"/>
              <a:ext cx="3039856" cy="11129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点击输入简要文字</a:t>
              </a:r>
              <a:r>
                <a:rPr lang="zh-CN" altLang="en-US" sz="1400" dirty="0" smtClean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内容</a:t>
              </a:r>
              <a:endParaRPr lang="en-US" altLang="zh-CN" sz="1400" dirty="0" smtClean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r>
                <a:rPr lang="zh-CN" altLang="en-US" sz="1400" dirty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点击输入简要文字</a:t>
              </a:r>
              <a:r>
                <a:rPr lang="zh-CN" altLang="en-US" sz="1400" dirty="0" smtClean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内容</a:t>
              </a:r>
              <a:endParaRPr lang="en-US" altLang="zh-CN" sz="1400" dirty="0" smtClean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r>
                <a:rPr lang="zh-CN" altLang="en-US" sz="1400" dirty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点击输入简要文字</a:t>
              </a:r>
              <a:r>
                <a:rPr lang="zh-CN" altLang="en-US" sz="1400" dirty="0" smtClean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内容</a:t>
              </a:r>
              <a:endParaRPr lang="en-US" altLang="zh-CN" sz="1400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111" name="组合 110"/>
          <p:cNvGrpSpPr/>
          <p:nvPr/>
        </p:nvGrpSpPr>
        <p:grpSpPr>
          <a:xfrm>
            <a:off x="4677082" y="3126086"/>
            <a:ext cx="1967558" cy="1070413"/>
            <a:chOff x="1658317" y="4193756"/>
            <a:chExt cx="2481482" cy="609597"/>
          </a:xfrm>
        </p:grpSpPr>
        <p:sp>
          <p:nvSpPr>
            <p:cNvPr id="112" name="文本框 111"/>
            <p:cNvSpPr txBox="1"/>
            <p:nvPr/>
          </p:nvSpPr>
          <p:spPr>
            <a:xfrm>
              <a:off x="1658317" y="4193756"/>
              <a:ext cx="1591487" cy="1752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b="1" dirty="0" smtClean="0">
                  <a:solidFill>
                    <a:schemeClr val="accent1"/>
                  </a:solidFill>
                  <a:latin typeface="+mj-ea"/>
                  <a:ea typeface="+mj-ea"/>
                </a:rPr>
                <a:t>添加标题文字</a:t>
              </a:r>
              <a:endParaRPr lang="zh-CN" altLang="en-US" sz="1400" b="1" dirty="0">
                <a:solidFill>
                  <a:schemeClr val="accent1"/>
                </a:solidFill>
                <a:latin typeface="+mj-ea"/>
                <a:ea typeface="+mj-ea"/>
              </a:endParaRPr>
            </a:p>
          </p:txBody>
        </p:sp>
        <p:sp>
          <p:nvSpPr>
            <p:cNvPr id="113" name="矩形 112"/>
            <p:cNvSpPr/>
            <p:nvPr/>
          </p:nvSpPr>
          <p:spPr>
            <a:xfrm>
              <a:off x="1658317" y="4382686"/>
              <a:ext cx="2481482" cy="42066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点击输入简要文字</a:t>
              </a:r>
              <a:r>
                <a:rPr lang="zh-CN" altLang="en-US" sz="1400" dirty="0" smtClean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内容</a:t>
              </a:r>
              <a:endParaRPr lang="en-US" altLang="zh-CN" sz="1400" dirty="0" smtClean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r>
                <a:rPr lang="zh-CN" altLang="en-US" sz="1400" dirty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点击输入简要文字</a:t>
              </a:r>
              <a:r>
                <a:rPr lang="zh-CN" altLang="en-US" sz="1400" dirty="0" smtClean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内容</a:t>
              </a:r>
              <a:endParaRPr lang="en-US" altLang="zh-CN" sz="1400" dirty="0" smtClean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r>
                <a:rPr lang="zh-CN" altLang="en-US" sz="1400" dirty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点击输入简要文字</a:t>
              </a:r>
              <a:r>
                <a:rPr lang="zh-CN" altLang="en-US" sz="1400" dirty="0" smtClean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内容</a:t>
              </a:r>
              <a:endParaRPr lang="en-US" altLang="zh-CN" sz="1400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114" name="组合 113"/>
          <p:cNvGrpSpPr/>
          <p:nvPr/>
        </p:nvGrpSpPr>
        <p:grpSpPr>
          <a:xfrm>
            <a:off x="5962138" y="894816"/>
            <a:ext cx="2016002" cy="1064286"/>
            <a:chOff x="1658317" y="4113388"/>
            <a:chExt cx="3019881" cy="1603565"/>
          </a:xfrm>
        </p:grpSpPr>
        <p:sp>
          <p:nvSpPr>
            <p:cNvPr id="115" name="文本框 114"/>
            <p:cNvSpPr txBox="1"/>
            <p:nvPr/>
          </p:nvSpPr>
          <p:spPr>
            <a:xfrm>
              <a:off x="1658317" y="4113388"/>
              <a:ext cx="1890246" cy="4637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b="1" dirty="0" smtClean="0">
                  <a:solidFill>
                    <a:schemeClr val="accent1"/>
                  </a:solidFill>
                  <a:latin typeface="+mj-ea"/>
                  <a:ea typeface="+mj-ea"/>
                </a:rPr>
                <a:t>添加标题文字</a:t>
              </a:r>
              <a:endParaRPr lang="zh-CN" altLang="en-US" sz="1400" b="1" dirty="0">
                <a:solidFill>
                  <a:schemeClr val="accent1"/>
                </a:solidFill>
                <a:latin typeface="+mj-ea"/>
                <a:ea typeface="+mj-ea"/>
              </a:endParaRPr>
            </a:p>
          </p:txBody>
        </p:sp>
        <p:sp>
          <p:nvSpPr>
            <p:cNvPr id="116" name="矩形 115"/>
            <p:cNvSpPr/>
            <p:nvPr/>
          </p:nvSpPr>
          <p:spPr>
            <a:xfrm>
              <a:off x="1658317" y="4604005"/>
              <a:ext cx="3019881" cy="11129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点击输入简要文字</a:t>
              </a:r>
              <a:r>
                <a:rPr lang="zh-CN" altLang="en-US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内容</a:t>
              </a:r>
              <a:endPara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点击输入简要文字</a:t>
              </a:r>
              <a:r>
                <a:rPr lang="zh-CN" altLang="en-US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内容</a:t>
              </a:r>
              <a:endPara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点击输入简要文字</a:t>
              </a:r>
              <a:r>
                <a:rPr lang="zh-CN" altLang="en-US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内容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117" name="组合 116"/>
          <p:cNvGrpSpPr/>
          <p:nvPr/>
        </p:nvGrpSpPr>
        <p:grpSpPr>
          <a:xfrm>
            <a:off x="875467" y="2080259"/>
            <a:ext cx="870585" cy="870585"/>
            <a:chOff x="968150" y="2469711"/>
            <a:chExt cx="1311714" cy="1311714"/>
          </a:xfrm>
        </p:grpSpPr>
        <p:sp>
          <p:nvSpPr>
            <p:cNvPr id="118" name="椭圆 117"/>
            <p:cNvSpPr/>
            <p:nvPr/>
          </p:nvSpPr>
          <p:spPr>
            <a:xfrm>
              <a:off x="968150" y="2469711"/>
              <a:ext cx="1311714" cy="131171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9" name="Freeform 243"/>
            <p:cNvSpPr>
              <a:spLocks noEditPoints="1"/>
            </p:cNvSpPr>
            <p:nvPr/>
          </p:nvSpPr>
          <p:spPr bwMode="auto">
            <a:xfrm>
              <a:off x="1355253" y="2856814"/>
              <a:ext cx="537508" cy="537508"/>
            </a:xfrm>
            <a:custGeom>
              <a:avLst/>
              <a:gdLst>
                <a:gd name="T0" fmla="*/ 144 w 288"/>
                <a:gd name="T1" fmla="*/ 0 h 288"/>
                <a:gd name="T2" fmla="*/ 0 w 288"/>
                <a:gd name="T3" fmla="*/ 144 h 288"/>
                <a:gd name="T4" fmla="*/ 144 w 288"/>
                <a:gd name="T5" fmla="*/ 288 h 288"/>
                <a:gd name="T6" fmla="*/ 288 w 288"/>
                <a:gd name="T7" fmla="*/ 144 h 288"/>
                <a:gd name="T8" fmla="*/ 144 w 288"/>
                <a:gd name="T9" fmla="*/ 0 h 288"/>
                <a:gd name="T10" fmla="*/ 264 w 288"/>
                <a:gd name="T11" fmla="*/ 144 h 288"/>
                <a:gd name="T12" fmla="*/ 144 w 288"/>
                <a:gd name="T13" fmla="*/ 264 h 288"/>
                <a:gd name="T14" fmla="*/ 24 w 288"/>
                <a:gd name="T15" fmla="*/ 144 h 288"/>
                <a:gd name="T16" fmla="*/ 144 w 288"/>
                <a:gd name="T17" fmla="*/ 24 h 288"/>
                <a:gd name="T18" fmla="*/ 144 w 288"/>
                <a:gd name="T19" fmla="*/ 144 h 288"/>
                <a:gd name="T20" fmla="*/ 264 w 288"/>
                <a:gd name="T21" fmla="*/ 144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8" h="288">
                  <a:moveTo>
                    <a:pt x="144" y="0"/>
                  </a:moveTo>
                  <a:cubicBezTo>
                    <a:pt x="65" y="0"/>
                    <a:pt x="0" y="65"/>
                    <a:pt x="0" y="144"/>
                  </a:cubicBezTo>
                  <a:cubicBezTo>
                    <a:pt x="0" y="224"/>
                    <a:pt x="65" y="288"/>
                    <a:pt x="144" y="288"/>
                  </a:cubicBezTo>
                  <a:cubicBezTo>
                    <a:pt x="224" y="288"/>
                    <a:pt x="288" y="224"/>
                    <a:pt x="288" y="144"/>
                  </a:cubicBezTo>
                  <a:cubicBezTo>
                    <a:pt x="288" y="65"/>
                    <a:pt x="224" y="0"/>
                    <a:pt x="144" y="0"/>
                  </a:cubicBezTo>
                  <a:close/>
                  <a:moveTo>
                    <a:pt x="264" y="144"/>
                  </a:moveTo>
                  <a:cubicBezTo>
                    <a:pt x="264" y="210"/>
                    <a:pt x="211" y="264"/>
                    <a:pt x="144" y="264"/>
                  </a:cubicBezTo>
                  <a:cubicBezTo>
                    <a:pt x="78" y="264"/>
                    <a:pt x="24" y="210"/>
                    <a:pt x="24" y="144"/>
                  </a:cubicBezTo>
                  <a:cubicBezTo>
                    <a:pt x="24" y="78"/>
                    <a:pt x="78" y="24"/>
                    <a:pt x="144" y="24"/>
                  </a:cubicBezTo>
                  <a:cubicBezTo>
                    <a:pt x="144" y="144"/>
                    <a:pt x="144" y="144"/>
                    <a:pt x="144" y="144"/>
                  </a:cubicBezTo>
                  <a:cubicBezTo>
                    <a:pt x="264" y="144"/>
                    <a:pt x="264" y="144"/>
                    <a:pt x="264" y="14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20" name="组合 119"/>
          <p:cNvGrpSpPr/>
          <p:nvPr/>
        </p:nvGrpSpPr>
        <p:grpSpPr>
          <a:xfrm>
            <a:off x="3701415" y="2748914"/>
            <a:ext cx="870585" cy="870585"/>
            <a:chOff x="4379466" y="3793686"/>
            <a:chExt cx="1311714" cy="1311714"/>
          </a:xfrm>
        </p:grpSpPr>
        <p:sp>
          <p:nvSpPr>
            <p:cNvPr id="121" name="椭圆 120"/>
            <p:cNvSpPr/>
            <p:nvPr/>
          </p:nvSpPr>
          <p:spPr>
            <a:xfrm>
              <a:off x="4379466" y="3793686"/>
              <a:ext cx="1311714" cy="131171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2" name="Freeform 220"/>
            <p:cNvSpPr>
              <a:spLocks/>
            </p:cNvSpPr>
            <p:nvPr/>
          </p:nvSpPr>
          <p:spPr bwMode="auto">
            <a:xfrm>
              <a:off x="4787301" y="4264935"/>
              <a:ext cx="496043" cy="369215"/>
            </a:xfrm>
            <a:custGeom>
              <a:avLst/>
              <a:gdLst>
                <a:gd name="T0" fmla="*/ 160 w 176"/>
                <a:gd name="T1" fmla="*/ 118 h 131"/>
                <a:gd name="T2" fmla="*/ 160 w 176"/>
                <a:gd name="T3" fmla="*/ 0 h 131"/>
                <a:gd name="T4" fmla="*/ 125 w 176"/>
                <a:gd name="T5" fmla="*/ 0 h 131"/>
                <a:gd name="T6" fmla="*/ 125 w 176"/>
                <a:gd name="T7" fmla="*/ 118 h 131"/>
                <a:gd name="T8" fmla="*/ 105 w 176"/>
                <a:gd name="T9" fmla="*/ 118 h 131"/>
                <a:gd name="T10" fmla="*/ 105 w 176"/>
                <a:gd name="T11" fmla="*/ 72 h 131"/>
                <a:gd name="T12" fmla="*/ 70 w 176"/>
                <a:gd name="T13" fmla="*/ 72 h 131"/>
                <a:gd name="T14" fmla="*/ 70 w 176"/>
                <a:gd name="T15" fmla="*/ 118 h 131"/>
                <a:gd name="T16" fmla="*/ 51 w 176"/>
                <a:gd name="T17" fmla="*/ 118 h 131"/>
                <a:gd name="T18" fmla="*/ 51 w 176"/>
                <a:gd name="T19" fmla="*/ 32 h 131"/>
                <a:gd name="T20" fmla="*/ 15 w 176"/>
                <a:gd name="T21" fmla="*/ 32 h 131"/>
                <a:gd name="T22" fmla="*/ 15 w 176"/>
                <a:gd name="T23" fmla="*/ 118 h 131"/>
                <a:gd name="T24" fmla="*/ 0 w 176"/>
                <a:gd name="T25" fmla="*/ 118 h 131"/>
                <a:gd name="T26" fmla="*/ 0 w 176"/>
                <a:gd name="T27" fmla="*/ 131 h 131"/>
                <a:gd name="T28" fmla="*/ 176 w 176"/>
                <a:gd name="T29" fmla="*/ 131 h 131"/>
                <a:gd name="T30" fmla="*/ 176 w 176"/>
                <a:gd name="T31" fmla="*/ 118 h 131"/>
                <a:gd name="T32" fmla="*/ 160 w 176"/>
                <a:gd name="T33" fmla="*/ 118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6" h="131">
                  <a:moveTo>
                    <a:pt x="160" y="118"/>
                  </a:moveTo>
                  <a:lnTo>
                    <a:pt x="160" y="0"/>
                  </a:lnTo>
                  <a:lnTo>
                    <a:pt x="125" y="0"/>
                  </a:lnTo>
                  <a:lnTo>
                    <a:pt x="125" y="118"/>
                  </a:lnTo>
                  <a:lnTo>
                    <a:pt x="105" y="118"/>
                  </a:lnTo>
                  <a:lnTo>
                    <a:pt x="105" y="72"/>
                  </a:lnTo>
                  <a:lnTo>
                    <a:pt x="70" y="72"/>
                  </a:lnTo>
                  <a:lnTo>
                    <a:pt x="70" y="118"/>
                  </a:lnTo>
                  <a:lnTo>
                    <a:pt x="51" y="118"/>
                  </a:lnTo>
                  <a:lnTo>
                    <a:pt x="51" y="32"/>
                  </a:lnTo>
                  <a:lnTo>
                    <a:pt x="15" y="32"/>
                  </a:lnTo>
                  <a:lnTo>
                    <a:pt x="15" y="118"/>
                  </a:lnTo>
                  <a:lnTo>
                    <a:pt x="0" y="118"/>
                  </a:lnTo>
                  <a:lnTo>
                    <a:pt x="0" y="131"/>
                  </a:lnTo>
                  <a:lnTo>
                    <a:pt x="176" y="131"/>
                  </a:lnTo>
                  <a:lnTo>
                    <a:pt x="176" y="118"/>
                  </a:lnTo>
                  <a:lnTo>
                    <a:pt x="160" y="11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23" name="组合 122"/>
          <p:cNvGrpSpPr/>
          <p:nvPr/>
        </p:nvGrpSpPr>
        <p:grpSpPr>
          <a:xfrm>
            <a:off x="5937880" y="1962980"/>
            <a:ext cx="870585" cy="870585"/>
            <a:chOff x="7790783" y="2481972"/>
            <a:chExt cx="1311714" cy="1311714"/>
          </a:xfrm>
        </p:grpSpPr>
        <p:sp>
          <p:nvSpPr>
            <p:cNvPr id="124" name="椭圆 123"/>
            <p:cNvSpPr/>
            <p:nvPr/>
          </p:nvSpPr>
          <p:spPr>
            <a:xfrm>
              <a:off x="7790783" y="2481972"/>
              <a:ext cx="1311714" cy="131171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5" name="任意多边形 124"/>
            <p:cNvSpPr>
              <a:spLocks noChangeArrowheads="1"/>
            </p:cNvSpPr>
            <p:nvPr/>
          </p:nvSpPr>
          <p:spPr bwMode="auto">
            <a:xfrm>
              <a:off x="8186903" y="2867542"/>
              <a:ext cx="519474" cy="516052"/>
            </a:xfrm>
            <a:custGeom>
              <a:avLst/>
              <a:gdLst>
                <a:gd name="connsiteX0" fmla="*/ 26988 w 306388"/>
                <a:gd name="connsiteY0" fmla="*/ 254000 h 334963"/>
                <a:gd name="connsiteX1" fmla="*/ 71438 w 306388"/>
                <a:gd name="connsiteY1" fmla="*/ 254000 h 334963"/>
                <a:gd name="connsiteX2" fmla="*/ 71438 w 306388"/>
                <a:gd name="connsiteY2" fmla="*/ 334963 h 334963"/>
                <a:gd name="connsiteX3" fmla="*/ 26988 w 306388"/>
                <a:gd name="connsiteY3" fmla="*/ 334963 h 334963"/>
                <a:gd name="connsiteX4" fmla="*/ 100013 w 306388"/>
                <a:gd name="connsiteY4" fmla="*/ 214312 h 334963"/>
                <a:gd name="connsiteX5" fmla="*/ 144463 w 306388"/>
                <a:gd name="connsiteY5" fmla="*/ 214312 h 334963"/>
                <a:gd name="connsiteX6" fmla="*/ 144463 w 306388"/>
                <a:gd name="connsiteY6" fmla="*/ 334962 h 334963"/>
                <a:gd name="connsiteX7" fmla="*/ 100013 w 306388"/>
                <a:gd name="connsiteY7" fmla="*/ 334962 h 334963"/>
                <a:gd name="connsiteX8" fmla="*/ 174625 w 306388"/>
                <a:gd name="connsiteY8" fmla="*/ 174625 h 334963"/>
                <a:gd name="connsiteX9" fmla="*/ 219075 w 306388"/>
                <a:gd name="connsiteY9" fmla="*/ 174625 h 334963"/>
                <a:gd name="connsiteX10" fmla="*/ 219075 w 306388"/>
                <a:gd name="connsiteY10" fmla="*/ 334963 h 334963"/>
                <a:gd name="connsiteX11" fmla="*/ 174625 w 306388"/>
                <a:gd name="connsiteY11" fmla="*/ 334963 h 334963"/>
                <a:gd name="connsiteX12" fmla="*/ 247650 w 306388"/>
                <a:gd name="connsiteY12" fmla="*/ 134937 h 334963"/>
                <a:gd name="connsiteX13" fmla="*/ 292100 w 306388"/>
                <a:gd name="connsiteY13" fmla="*/ 134937 h 334963"/>
                <a:gd name="connsiteX14" fmla="*/ 292100 w 306388"/>
                <a:gd name="connsiteY14" fmla="*/ 334962 h 334963"/>
                <a:gd name="connsiteX15" fmla="*/ 247650 w 306388"/>
                <a:gd name="connsiteY15" fmla="*/ 334962 h 334963"/>
                <a:gd name="connsiteX16" fmla="*/ 306388 w 306388"/>
                <a:gd name="connsiteY16" fmla="*/ 0 h 334963"/>
                <a:gd name="connsiteX17" fmla="*/ 284163 w 306388"/>
                <a:gd name="connsiteY17" fmla="*/ 85725 h 334963"/>
                <a:gd name="connsiteX18" fmla="*/ 265113 w 306388"/>
                <a:gd name="connsiteY18" fmla="*/ 65087 h 334963"/>
                <a:gd name="connsiteX19" fmla="*/ 157163 w 306388"/>
                <a:gd name="connsiteY19" fmla="*/ 171451 h 334963"/>
                <a:gd name="connsiteX20" fmla="*/ 122238 w 306388"/>
                <a:gd name="connsiteY20" fmla="*/ 138113 h 334963"/>
                <a:gd name="connsiteX21" fmla="*/ 23813 w 306388"/>
                <a:gd name="connsiteY21" fmla="*/ 236538 h 334963"/>
                <a:gd name="connsiteX22" fmla="*/ 0 w 306388"/>
                <a:gd name="connsiteY22" fmla="*/ 212726 h 334963"/>
                <a:gd name="connsiteX23" fmla="*/ 122238 w 306388"/>
                <a:gd name="connsiteY23" fmla="*/ 90487 h 334963"/>
                <a:gd name="connsiteX24" fmla="*/ 157163 w 306388"/>
                <a:gd name="connsiteY24" fmla="*/ 125413 h 334963"/>
                <a:gd name="connsiteX25" fmla="*/ 241300 w 306388"/>
                <a:gd name="connsiteY25" fmla="*/ 42862 h 334963"/>
                <a:gd name="connsiteX26" fmla="*/ 219075 w 306388"/>
                <a:gd name="connsiteY26" fmla="*/ 20637 h 334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06388" h="334963">
                  <a:moveTo>
                    <a:pt x="26988" y="254000"/>
                  </a:moveTo>
                  <a:lnTo>
                    <a:pt x="71438" y="254000"/>
                  </a:lnTo>
                  <a:lnTo>
                    <a:pt x="71438" y="334963"/>
                  </a:lnTo>
                  <a:lnTo>
                    <a:pt x="26988" y="334963"/>
                  </a:lnTo>
                  <a:close/>
                  <a:moveTo>
                    <a:pt x="100013" y="214312"/>
                  </a:moveTo>
                  <a:lnTo>
                    <a:pt x="144463" y="214312"/>
                  </a:lnTo>
                  <a:lnTo>
                    <a:pt x="144463" y="334962"/>
                  </a:lnTo>
                  <a:lnTo>
                    <a:pt x="100013" y="334962"/>
                  </a:lnTo>
                  <a:close/>
                  <a:moveTo>
                    <a:pt x="174625" y="174625"/>
                  </a:moveTo>
                  <a:lnTo>
                    <a:pt x="219075" y="174625"/>
                  </a:lnTo>
                  <a:lnTo>
                    <a:pt x="219075" y="334963"/>
                  </a:lnTo>
                  <a:lnTo>
                    <a:pt x="174625" y="334963"/>
                  </a:lnTo>
                  <a:close/>
                  <a:moveTo>
                    <a:pt x="247650" y="134937"/>
                  </a:moveTo>
                  <a:lnTo>
                    <a:pt x="292100" y="134937"/>
                  </a:lnTo>
                  <a:lnTo>
                    <a:pt x="292100" y="334962"/>
                  </a:lnTo>
                  <a:lnTo>
                    <a:pt x="247650" y="334962"/>
                  </a:lnTo>
                  <a:close/>
                  <a:moveTo>
                    <a:pt x="306388" y="0"/>
                  </a:moveTo>
                  <a:lnTo>
                    <a:pt x="284163" y="85725"/>
                  </a:lnTo>
                  <a:lnTo>
                    <a:pt x="265113" y="65087"/>
                  </a:lnTo>
                  <a:lnTo>
                    <a:pt x="157163" y="171451"/>
                  </a:lnTo>
                  <a:lnTo>
                    <a:pt x="122238" y="138113"/>
                  </a:lnTo>
                  <a:lnTo>
                    <a:pt x="23813" y="236538"/>
                  </a:lnTo>
                  <a:lnTo>
                    <a:pt x="0" y="212726"/>
                  </a:lnTo>
                  <a:lnTo>
                    <a:pt x="122238" y="90487"/>
                  </a:lnTo>
                  <a:lnTo>
                    <a:pt x="157163" y="125413"/>
                  </a:lnTo>
                  <a:lnTo>
                    <a:pt x="241300" y="42862"/>
                  </a:lnTo>
                  <a:lnTo>
                    <a:pt x="219075" y="2063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</p:grpSp>
      <p:cxnSp>
        <p:nvCxnSpPr>
          <p:cNvPr id="126" name="直接连接符 125"/>
          <p:cNvCxnSpPr/>
          <p:nvPr/>
        </p:nvCxnSpPr>
        <p:spPr>
          <a:xfrm flipH="1">
            <a:off x="-334419" y="-37624"/>
            <a:ext cx="1" cy="531106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14:prism isContent="1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" grpId="0" animBg="1"/>
      <p:bldP spid="10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-190499" y="1972416"/>
            <a:ext cx="2781300" cy="1198668"/>
            <a:chOff x="-190499" y="1972416"/>
            <a:chExt cx="2781300" cy="1198668"/>
          </a:xfrm>
        </p:grpSpPr>
        <p:sp>
          <p:nvSpPr>
            <p:cNvPr id="69" name="KSO_Shape"/>
            <p:cNvSpPr>
              <a:spLocks/>
            </p:cNvSpPr>
            <p:nvPr/>
          </p:nvSpPr>
          <p:spPr bwMode="auto">
            <a:xfrm>
              <a:off x="-190499" y="1972416"/>
              <a:ext cx="2781300" cy="119866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1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45" name="文本框 44"/>
            <p:cNvSpPr txBox="1">
              <a:spLocks noChangeArrowheads="1"/>
            </p:cNvSpPr>
            <p:nvPr/>
          </p:nvSpPr>
          <p:spPr bwMode="auto">
            <a:xfrm>
              <a:off x="1052725" y="2610802"/>
              <a:ext cx="1500823" cy="46166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r" eaLnBrk="1" hangingPunct="1"/>
              <a:r>
                <a:rPr lang="en-US" altLang="zh-CN" sz="2400" dirty="0" smtClean="0">
                  <a:solidFill>
                    <a:schemeClr val="accent2"/>
                  </a:solidFill>
                  <a:latin typeface="+mj-ea"/>
                  <a:ea typeface="+mj-ea"/>
                </a:rPr>
                <a:t>Contents</a:t>
              </a:r>
              <a:endParaRPr lang="zh-CN" altLang="en-US" sz="2400" dirty="0">
                <a:solidFill>
                  <a:schemeClr val="accent2"/>
                </a:solidFill>
                <a:latin typeface="+mj-ea"/>
                <a:ea typeface="+mj-ea"/>
              </a:endParaRPr>
            </a:p>
          </p:txBody>
        </p:sp>
        <p:sp>
          <p:nvSpPr>
            <p:cNvPr id="70" name="文本框 69"/>
            <p:cNvSpPr txBox="1"/>
            <p:nvPr/>
          </p:nvSpPr>
          <p:spPr bwMode="auto">
            <a:xfrm>
              <a:off x="1133583" y="1996018"/>
              <a:ext cx="1419965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4000" b="1" spc="600" dirty="0">
                  <a:solidFill>
                    <a:schemeClr val="accent2"/>
                  </a:solidFill>
                  <a:latin typeface="微软雅黑" panose="020B0503020204020204" pitchFamily="34" charset="-122"/>
                  <a:cs typeface="Arial" panose="020B0604020202020204" pitchFamily="34" charset="0"/>
                </a:rPr>
                <a:t>目录</a:t>
              </a:r>
            </a:p>
          </p:txBody>
        </p:sp>
      </p:grpSp>
      <p:sp>
        <p:nvSpPr>
          <p:cNvPr id="28" name="矩形 27"/>
          <p:cNvSpPr/>
          <p:nvPr/>
        </p:nvSpPr>
        <p:spPr>
          <a:xfrm>
            <a:off x="4326833" y="1191567"/>
            <a:ext cx="23391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75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kern="100" dirty="0" smtClean="0">
                <a:solidFill>
                  <a:schemeClr val="accent1"/>
                </a:solidFill>
                <a:latin typeface="+mn-ea"/>
                <a:ea typeface="+mn-ea"/>
                <a:cs typeface="Times New Roman" panose="02020603050405020304" pitchFamily="18" charset="0"/>
              </a:rPr>
              <a:t>市场环境的调查</a:t>
            </a:r>
            <a:endParaRPr lang="zh-CN" altLang="zh-CN" sz="2400" kern="100" dirty="0">
              <a:solidFill>
                <a:schemeClr val="accent1"/>
              </a:solidFill>
              <a:latin typeface="+mn-ea"/>
              <a:ea typeface="+mn-ea"/>
              <a:cs typeface="Times New Roman" panose="02020603050405020304" pitchFamily="18" charset="0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3904470" y="1222344"/>
            <a:ext cx="355956" cy="400110"/>
            <a:chOff x="4216044" y="1212057"/>
            <a:chExt cx="355956" cy="400110"/>
          </a:xfrm>
        </p:grpSpPr>
        <p:sp>
          <p:nvSpPr>
            <p:cNvPr id="30" name="KSO_Shape"/>
            <p:cNvSpPr>
              <a:spLocks/>
            </p:cNvSpPr>
            <p:nvPr/>
          </p:nvSpPr>
          <p:spPr bwMode="auto">
            <a:xfrm>
              <a:off x="4216044" y="1234134"/>
              <a:ext cx="355956" cy="355956"/>
            </a:xfrm>
            <a:prstGeom prst="roundRect">
              <a:avLst>
                <a:gd name="adj" fmla="val 28104"/>
              </a:avLst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 dirty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4252797" y="1212057"/>
              <a:ext cx="28245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>
                  <a:solidFill>
                    <a:schemeClr val="accent2"/>
                  </a:solidFill>
                  <a:latin typeface="Impact" panose="020B0806030902050204" pitchFamily="34" charset="0"/>
                </a:rPr>
                <a:t>1</a:t>
              </a:r>
              <a:endParaRPr lang="zh-CN" altLang="en-US" sz="2000" dirty="0">
                <a:solidFill>
                  <a:schemeClr val="accent2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33" name="矩形 32"/>
          <p:cNvSpPr/>
          <p:nvPr/>
        </p:nvSpPr>
        <p:spPr>
          <a:xfrm>
            <a:off x="4326833" y="1957801"/>
            <a:ext cx="23391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75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kern="100" dirty="0" smtClean="0">
                <a:solidFill>
                  <a:schemeClr val="accent1"/>
                </a:solidFill>
                <a:latin typeface="+mn-ea"/>
                <a:ea typeface="+mn-ea"/>
                <a:cs typeface="Times New Roman" panose="02020603050405020304" pitchFamily="18" charset="0"/>
              </a:rPr>
              <a:t>市场需求的调查</a:t>
            </a:r>
            <a:endParaRPr lang="zh-CN" altLang="zh-CN" sz="2400" kern="100" dirty="0">
              <a:solidFill>
                <a:schemeClr val="accent1"/>
              </a:solidFill>
              <a:latin typeface="+mn-ea"/>
              <a:ea typeface="+mn-ea"/>
              <a:cs typeface="Times New Roman" panose="02020603050405020304" pitchFamily="18" charset="0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3904470" y="1988578"/>
            <a:ext cx="355956" cy="400110"/>
            <a:chOff x="4216044" y="2000136"/>
            <a:chExt cx="355956" cy="400110"/>
          </a:xfrm>
        </p:grpSpPr>
        <p:sp>
          <p:nvSpPr>
            <p:cNvPr id="72" name="KSO_Shape"/>
            <p:cNvSpPr>
              <a:spLocks/>
            </p:cNvSpPr>
            <p:nvPr/>
          </p:nvSpPr>
          <p:spPr bwMode="auto">
            <a:xfrm>
              <a:off x="4216044" y="2022213"/>
              <a:ext cx="355956" cy="355956"/>
            </a:xfrm>
            <a:prstGeom prst="roundRect">
              <a:avLst>
                <a:gd name="adj" fmla="val 28104"/>
              </a:avLst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 dirty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73" name="文本框 72"/>
            <p:cNvSpPr txBox="1"/>
            <p:nvPr/>
          </p:nvSpPr>
          <p:spPr>
            <a:xfrm>
              <a:off x="4237569" y="2000136"/>
              <a:ext cx="31290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>
                  <a:solidFill>
                    <a:schemeClr val="accent2"/>
                  </a:solidFill>
                  <a:latin typeface="Impact" panose="020B0806030902050204" pitchFamily="34" charset="0"/>
                </a:rPr>
                <a:t>2</a:t>
              </a:r>
              <a:endParaRPr lang="zh-CN" altLang="en-US" sz="2000" dirty="0">
                <a:solidFill>
                  <a:schemeClr val="accent2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38" name="矩形 37"/>
          <p:cNvSpPr/>
          <p:nvPr/>
        </p:nvSpPr>
        <p:spPr>
          <a:xfrm>
            <a:off x="4325974" y="2724035"/>
            <a:ext cx="23391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75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kern="100" dirty="0" smtClean="0">
                <a:solidFill>
                  <a:schemeClr val="accent1"/>
                </a:solidFill>
                <a:latin typeface="+mn-ea"/>
                <a:ea typeface="+mn-ea"/>
                <a:cs typeface="Times New Roman" panose="02020603050405020304" pitchFamily="18" charset="0"/>
              </a:rPr>
              <a:t>市场供给的调查</a:t>
            </a:r>
            <a:endParaRPr lang="zh-CN" altLang="zh-CN" sz="2400" kern="100" dirty="0">
              <a:solidFill>
                <a:schemeClr val="accent1"/>
              </a:solidFill>
              <a:latin typeface="+mn-ea"/>
              <a:ea typeface="+mn-ea"/>
              <a:cs typeface="Times New Roman" panose="02020603050405020304" pitchFamily="18" charset="0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3904470" y="2754812"/>
            <a:ext cx="355956" cy="400110"/>
            <a:chOff x="4216903" y="2752611"/>
            <a:chExt cx="355956" cy="400110"/>
          </a:xfrm>
        </p:grpSpPr>
        <p:sp>
          <p:nvSpPr>
            <p:cNvPr id="75" name="KSO_Shape"/>
            <p:cNvSpPr>
              <a:spLocks/>
            </p:cNvSpPr>
            <p:nvPr/>
          </p:nvSpPr>
          <p:spPr bwMode="auto">
            <a:xfrm>
              <a:off x="4216903" y="2774688"/>
              <a:ext cx="355956" cy="355956"/>
            </a:xfrm>
            <a:prstGeom prst="roundRect">
              <a:avLst>
                <a:gd name="adj" fmla="val 28104"/>
              </a:avLst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76" name="文本框 75"/>
            <p:cNvSpPr txBox="1"/>
            <p:nvPr/>
          </p:nvSpPr>
          <p:spPr>
            <a:xfrm>
              <a:off x="4234420" y="2752611"/>
              <a:ext cx="32092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>
                  <a:solidFill>
                    <a:schemeClr val="accent2"/>
                  </a:solidFill>
                  <a:latin typeface="Impact" panose="020B0806030902050204" pitchFamily="34" charset="0"/>
                </a:rPr>
                <a:t>3</a:t>
              </a:r>
              <a:endParaRPr lang="zh-CN" altLang="en-US" sz="2000" dirty="0">
                <a:solidFill>
                  <a:schemeClr val="accent2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43" name="矩形 42"/>
          <p:cNvSpPr/>
          <p:nvPr/>
        </p:nvSpPr>
        <p:spPr>
          <a:xfrm>
            <a:off x="4326833" y="3490268"/>
            <a:ext cx="29546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75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kern="100" dirty="0" smtClean="0">
                <a:solidFill>
                  <a:schemeClr val="accent1"/>
                </a:solidFill>
                <a:latin typeface="+mn-ea"/>
                <a:ea typeface="+mn-ea"/>
                <a:cs typeface="Times New Roman" panose="02020603050405020304" pitchFamily="18" charset="0"/>
              </a:rPr>
              <a:t>市场营销因素的调查</a:t>
            </a:r>
            <a:endParaRPr lang="zh-CN" altLang="zh-CN" sz="2400" kern="100" dirty="0">
              <a:solidFill>
                <a:schemeClr val="accent1"/>
              </a:solidFill>
              <a:latin typeface="+mn-ea"/>
              <a:ea typeface="+mn-ea"/>
              <a:cs typeface="Times New Roman" panose="02020603050405020304" pitchFamily="18" charset="0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3904470" y="3521045"/>
            <a:ext cx="355956" cy="400110"/>
            <a:chOff x="4216044" y="3538423"/>
            <a:chExt cx="355956" cy="400110"/>
          </a:xfrm>
        </p:grpSpPr>
        <p:sp>
          <p:nvSpPr>
            <p:cNvPr id="78" name="KSO_Shape"/>
            <p:cNvSpPr>
              <a:spLocks/>
            </p:cNvSpPr>
            <p:nvPr/>
          </p:nvSpPr>
          <p:spPr bwMode="auto">
            <a:xfrm>
              <a:off x="4216044" y="3560500"/>
              <a:ext cx="355956" cy="355956"/>
            </a:xfrm>
            <a:prstGeom prst="roundRect">
              <a:avLst>
                <a:gd name="adj" fmla="val 28104"/>
              </a:avLst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79" name="文本框 78"/>
            <p:cNvSpPr txBox="1"/>
            <p:nvPr/>
          </p:nvSpPr>
          <p:spPr>
            <a:xfrm>
              <a:off x="4237569" y="3538423"/>
              <a:ext cx="31290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>
                  <a:solidFill>
                    <a:schemeClr val="accent2"/>
                  </a:solidFill>
                  <a:latin typeface="Impact" panose="020B0806030902050204" pitchFamily="34" charset="0"/>
                </a:rPr>
                <a:t>4</a:t>
              </a:r>
              <a:endParaRPr lang="zh-CN" altLang="en-US" sz="2000" dirty="0">
                <a:solidFill>
                  <a:schemeClr val="accent2"/>
                </a:solidFill>
                <a:latin typeface="Impact" panose="020B080603090205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36160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14:prism isContent="1"/>
      </p:transition>
    </mc:Choice>
    <mc:Fallback xmlns="">
      <p:transition spd="slow" advTm="2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3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7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1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12" presetClass="entr" presetSubtype="8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5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2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2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43" presetID="35" presetClass="path" presetSubtype="0" fill="hold" nodeType="after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22222E-6 3.20988E-6 L -0.02986 3.20988E-6 " pathEditMode="relative" rAng="0" ptsTypes="AA" p14:bounceEnd="20000">
                                          <p:cBhvr>
                                            <p:cTn id="44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493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5" presetID="6" presetClass="emph" presetSubtype="0" fill="hold" grpId="1" nodeType="withEffect" p14:presetBounceEnd="50000">
                                      <p:stCondLst>
                                        <p:cond delay="100"/>
                                      </p:stCondLst>
                                      <p:childTnLst>
                                        <p:animScale p14:bounceEnd="50000">
                                          <p:cBhvr>
                                            <p:cTn id="46" dur="1000" fill="hold"/>
                                            <p:tgtEl>
                                              <p:spTgt spid="43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7" presetID="9" presetClass="emph" presetSubtype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 rctx="PPT">
                                            <p:cTn id="48" dur="indefinite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49" dur="indefinite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9" presetClass="emph" presetSubtype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 rctx="PPT">
                                            <p:cTn id="51" dur="indefinite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52" dur="indefinite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9" presetClass="emph" presetSubtype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 rctx="PPT">
                                            <p:cTn id="54" dur="indefinite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55" dur="indefinite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9" presetClass="emph" presetSubtype="0" grpId="1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 rctx="PPT">
                                            <p:cTn id="57" dur="indefinite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58" dur="indefinite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9" presetClass="emph" presetSubtype="0" grpId="1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 rctx="PPT">
                                            <p:cTn id="60" dur="indefinite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61" dur="indefinite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9" presetClass="emph" presetSubtype="0" grpId="1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 rctx="PPT">
                                            <p:cTn id="63" dur="indefinite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64" dur="indefinite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8" grpId="0"/>
          <p:bldP spid="28" grpId="1"/>
          <p:bldP spid="33" grpId="0"/>
          <p:bldP spid="33" grpId="1"/>
          <p:bldP spid="38" grpId="0"/>
          <p:bldP spid="38" grpId="1"/>
          <p:bldP spid="43" grpId="0"/>
          <p:bldP spid="43" grpId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3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7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1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12" presetClass="entr" presetSubtype="8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5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2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2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43" presetID="35" presetClass="pat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22222E-6 3.20988E-6 L -0.02986 3.20988E-6 " pathEditMode="relative" rAng="0" ptsTypes="AA">
                                          <p:cBhvr>
                                            <p:cTn id="44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493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5" presetID="6" presetClass="emph" presetSubtype="0" fill="hold" grpId="1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46" dur="1000" fill="hold"/>
                                            <p:tgtEl>
                                              <p:spTgt spid="43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7" presetID="9" presetClass="emph" presetSubtype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 rctx="PPT">
                                            <p:cTn id="48" dur="indefinite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49" dur="indefinite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9" presetClass="emph" presetSubtype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 rctx="PPT">
                                            <p:cTn id="51" dur="indefinite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52" dur="indefinite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9" presetClass="emph" presetSubtype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 rctx="PPT">
                                            <p:cTn id="54" dur="indefinite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55" dur="indefinite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9" presetClass="emph" presetSubtype="0" grpId="1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 rctx="PPT">
                                            <p:cTn id="57" dur="indefinite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58" dur="indefinite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9" presetClass="emph" presetSubtype="0" grpId="1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 rctx="PPT">
                                            <p:cTn id="60" dur="indefinite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61" dur="indefinite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9" presetClass="emph" presetSubtype="0" grpId="1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 rctx="PPT">
                                            <p:cTn id="63" dur="indefinite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64" dur="indefinite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8" grpId="0"/>
          <p:bldP spid="28" grpId="1"/>
          <p:bldP spid="33" grpId="0"/>
          <p:bldP spid="33" grpId="1"/>
          <p:bldP spid="38" grpId="0"/>
          <p:bldP spid="38" grpId="1"/>
          <p:bldP spid="43" grpId="0"/>
          <p:bldP spid="43" grpId="1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4572000" y="1386681"/>
            <a:ext cx="3660456" cy="2178962"/>
            <a:chOff x="5041586" y="1306827"/>
            <a:chExt cx="3660482" cy="2178872"/>
          </a:xfrm>
        </p:grpSpPr>
        <p:sp>
          <p:nvSpPr>
            <p:cNvPr id="28698" name="Rectangle 2"/>
            <p:cNvSpPr>
              <a:spLocks noChangeArrowheads="1"/>
            </p:cNvSpPr>
            <p:nvPr/>
          </p:nvSpPr>
          <p:spPr bwMode="auto">
            <a:xfrm>
              <a:off x="5041586" y="1697336"/>
              <a:ext cx="3660482" cy="1788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355600" indent="-355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ts val="250"/>
                </a:spcBef>
              </a:pPr>
              <a:endParaRPr lang="id-ID" altLang="zh-CN" sz="1050" dirty="0">
                <a:solidFill>
                  <a:schemeClr val="accent1"/>
                </a:solidFill>
                <a:ea typeface="Open Sans Light"/>
                <a:cs typeface="Open Sans Light"/>
              </a:endParaRPr>
            </a:p>
            <a:p>
              <a:pPr eaLnBrk="1" hangingPunct="1">
                <a:lnSpc>
                  <a:spcPct val="120000"/>
                </a:lnSpc>
                <a:buFont typeface="Wingdings" panose="05000000000000000000" pitchFamily="2" charset="2"/>
                <a:buChar char="Ø"/>
              </a:pPr>
              <a:r>
                <a:rPr lang="zh-CN" altLang="en-US" sz="1050" dirty="0">
                  <a:solidFill>
                    <a:schemeClr val="accent1"/>
                  </a:solidFill>
                  <a:latin typeface="微软雅黑" panose="020B0503020204020204" pitchFamily="34" charset="-122"/>
                </a:rPr>
                <a:t>您的内容打在这里，或者通过复制您的文本后，在此框中选择粘贴，并选择只保留文字；</a:t>
              </a:r>
              <a:endParaRPr lang="en-US" altLang="zh-CN" sz="1050" dirty="0">
                <a:solidFill>
                  <a:schemeClr val="accent1"/>
                </a:solidFill>
                <a:latin typeface="微软雅黑" panose="020B0503020204020204" pitchFamily="34" charset="-122"/>
              </a:endParaRPr>
            </a:p>
            <a:p>
              <a:pPr eaLnBrk="1" hangingPunct="1">
                <a:lnSpc>
                  <a:spcPct val="120000"/>
                </a:lnSpc>
                <a:buFont typeface="Wingdings" panose="05000000000000000000" pitchFamily="2" charset="2"/>
                <a:buChar char="Ø"/>
              </a:pPr>
              <a:endParaRPr lang="id-ID" altLang="zh-CN" sz="1050" dirty="0">
                <a:solidFill>
                  <a:schemeClr val="accent1"/>
                </a:solidFill>
                <a:ea typeface="Open Sans Light"/>
                <a:cs typeface="Open Sans Light"/>
              </a:endParaRPr>
            </a:p>
            <a:p>
              <a:pPr eaLnBrk="1" hangingPunct="1">
                <a:lnSpc>
                  <a:spcPct val="120000"/>
                </a:lnSpc>
                <a:buFont typeface="Wingdings" panose="05000000000000000000" pitchFamily="2" charset="2"/>
                <a:buChar char="Ø"/>
              </a:pPr>
              <a:r>
                <a:rPr lang="zh-CN" altLang="en-US" sz="1050" dirty="0">
                  <a:solidFill>
                    <a:schemeClr val="accent1"/>
                  </a:solidFill>
                  <a:latin typeface="微软雅黑" panose="020B0503020204020204" pitchFamily="34" charset="-122"/>
                </a:rPr>
                <a:t>您的内容打在这里，或者通过复制您的文本后，在此框中选择粘贴，并选择只保留文字；</a:t>
              </a:r>
              <a:endParaRPr lang="en-US" altLang="zh-CN" sz="1050" dirty="0">
                <a:solidFill>
                  <a:schemeClr val="accent1"/>
                </a:solidFill>
                <a:latin typeface="微软雅黑" panose="020B0503020204020204" pitchFamily="34" charset="-122"/>
              </a:endParaRPr>
            </a:p>
            <a:p>
              <a:pPr eaLnBrk="1" hangingPunct="1">
                <a:lnSpc>
                  <a:spcPct val="120000"/>
                </a:lnSpc>
                <a:buFont typeface="Wingdings" panose="05000000000000000000" pitchFamily="2" charset="2"/>
                <a:buChar char="Ø"/>
              </a:pPr>
              <a:endParaRPr lang="id-ID" altLang="zh-CN" sz="1050" dirty="0">
                <a:solidFill>
                  <a:schemeClr val="accent1"/>
                </a:solidFill>
                <a:ea typeface="Open Sans Light"/>
                <a:cs typeface="Open Sans Light"/>
              </a:endParaRPr>
            </a:p>
            <a:p>
              <a:pPr eaLnBrk="1" hangingPunct="1">
                <a:lnSpc>
                  <a:spcPct val="120000"/>
                </a:lnSpc>
                <a:buFont typeface="Wingdings" panose="05000000000000000000" pitchFamily="2" charset="2"/>
                <a:buChar char="Ø"/>
              </a:pPr>
              <a:r>
                <a:rPr lang="zh-CN" altLang="en-US" sz="1050" dirty="0">
                  <a:solidFill>
                    <a:schemeClr val="accent1"/>
                  </a:solidFill>
                  <a:latin typeface="微软雅黑" panose="020B0503020204020204" pitchFamily="34" charset="-122"/>
                </a:rPr>
                <a:t>您的内容打在这里，或者通过复制您的文本后，在此框中选择粘贴，并选择只保留文字；</a:t>
              </a:r>
              <a:endParaRPr lang="id-ID" altLang="zh-CN" sz="1050" dirty="0">
                <a:solidFill>
                  <a:schemeClr val="accent1"/>
                </a:solidFill>
                <a:ea typeface="Open Sans Light"/>
                <a:cs typeface="Open Sans Light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5072066" y="1306827"/>
              <a:ext cx="1953591" cy="36931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800" b="1" spc="300" dirty="0" smtClean="0">
                  <a:solidFill>
                    <a:schemeClr val="accent1"/>
                  </a:solidFill>
                </a:rPr>
                <a:t>点击添加标题</a:t>
              </a:r>
              <a:endParaRPr lang="zh-CN" altLang="en-US" sz="1800" b="1" spc="300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4" name="组合 3"/>
          <p:cNvGrpSpPr>
            <a:grpSpLocks/>
          </p:cNvGrpSpPr>
          <p:nvPr/>
        </p:nvGrpSpPr>
        <p:grpSpPr bwMode="auto">
          <a:xfrm>
            <a:off x="493395" y="1316038"/>
            <a:ext cx="4232275" cy="2592189"/>
            <a:chOff x="493657" y="1315301"/>
            <a:chExt cx="4231670" cy="2592713"/>
          </a:xfrm>
        </p:grpSpPr>
        <p:grpSp>
          <p:nvGrpSpPr>
            <p:cNvPr id="28683" name="组合 1"/>
            <p:cNvGrpSpPr>
              <a:grpSpLocks/>
            </p:cNvGrpSpPr>
            <p:nvPr/>
          </p:nvGrpSpPr>
          <p:grpSpPr bwMode="auto">
            <a:xfrm>
              <a:off x="774922" y="3600175"/>
              <a:ext cx="3450331" cy="307839"/>
              <a:chOff x="774922" y="3600175"/>
              <a:chExt cx="3450331" cy="307839"/>
            </a:xfrm>
          </p:grpSpPr>
          <p:sp>
            <p:nvSpPr>
              <p:cNvPr id="12" name="Rectangle 11"/>
              <p:cNvSpPr/>
              <p:nvPr/>
            </p:nvSpPr>
            <p:spPr>
              <a:xfrm>
                <a:off x="774922" y="3600175"/>
                <a:ext cx="582128" cy="30783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lt"/>
                    <a:ea typeface="Open Sans" pitchFamily="34" charset="0"/>
                    <a:cs typeface="Open Sans" pitchFamily="34" charset="0"/>
                  </a:rPr>
                  <a:t>2013</a:t>
                </a:r>
                <a:endParaRPr 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  <a:ea typeface="Open Sans" pitchFamily="34" charset="0"/>
                  <a:cs typeface="Open Sans" pitchFamily="34" charset="0"/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1774904" y="3600175"/>
                <a:ext cx="582128" cy="30783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lt"/>
                    <a:ea typeface="Open Sans" pitchFamily="34" charset="0"/>
                    <a:cs typeface="Open Sans" pitchFamily="34" charset="0"/>
                  </a:rPr>
                  <a:t>2014</a:t>
                </a:r>
                <a:endParaRPr 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  <a:ea typeface="Open Sans" pitchFamily="34" charset="0"/>
                  <a:cs typeface="Open Sans" pitchFamily="34" charset="0"/>
                </a:endParaRP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2643143" y="3600175"/>
                <a:ext cx="582128" cy="30783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lt"/>
                    <a:ea typeface="Open Sans" pitchFamily="34" charset="0"/>
                    <a:cs typeface="Open Sans" pitchFamily="34" charset="0"/>
                  </a:rPr>
                  <a:t>2015</a:t>
                </a:r>
                <a:endParaRPr 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  <a:ea typeface="Open Sans" pitchFamily="34" charset="0"/>
                  <a:cs typeface="Open Sans" pitchFamily="34" charset="0"/>
                </a:endParaRP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3643125" y="3600175"/>
                <a:ext cx="582128" cy="30783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lt"/>
                    <a:ea typeface="Open Sans" pitchFamily="34" charset="0"/>
                    <a:cs typeface="Open Sans" pitchFamily="34" charset="0"/>
                  </a:rPr>
                  <a:t>2016</a:t>
                </a:r>
                <a:endParaRPr 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  <a:ea typeface="Open Sans" pitchFamily="34" charset="0"/>
                  <a:cs typeface="Open Sans" pitchFamily="34" charset="0"/>
                </a:endParaRPr>
              </a:p>
            </p:txBody>
          </p:sp>
        </p:grpSp>
        <p:grpSp>
          <p:nvGrpSpPr>
            <p:cNvPr id="28684" name="组合 23"/>
            <p:cNvGrpSpPr>
              <a:grpSpLocks/>
            </p:cNvGrpSpPr>
            <p:nvPr/>
          </p:nvGrpSpPr>
          <p:grpSpPr bwMode="auto">
            <a:xfrm>
              <a:off x="493657" y="1315301"/>
              <a:ext cx="4231670" cy="2298528"/>
              <a:chOff x="1259428" y="1248617"/>
              <a:chExt cx="3780000" cy="2053193"/>
            </a:xfrm>
          </p:grpSpPr>
          <p:sp>
            <p:nvSpPr>
              <p:cNvPr id="25" name="Freeform 5"/>
              <p:cNvSpPr>
                <a:spLocks/>
              </p:cNvSpPr>
              <p:nvPr/>
            </p:nvSpPr>
            <p:spPr bwMode="auto">
              <a:xfrm>
                <a:off x="2160049" y="1920912"/>
                <a:ext cx="550128" cy="1361610"/>
              </a:xfrm>
              <a:custGeom>
                <a:avLst/>
                <a:gdLst>
                  <a:gd name="T0" fmla="*/ 372 w 372"/>
                  <a:gd name="T1" fmla="*/ 0 h 744"/>
                  <a:gd name="T2" fmla="*/ 0 w 372"/>
                  <a:gd name="T3" fmla="*/ 744 h 744"/>
                  <a:gd name="T4" fmla="*/ 372 w 372"/>
                  <a:gd name="T5" fmla="*/ 744 h 744"/>
                  <a:gd name="T6" fmla="*/ 372 w 372"/>
                  <a:gd name="T7" fmla="*/ 0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2" h="744">
                    <a:moveTo>
                      <a:pt x="372" y="0"/>
                    </a:moveTo>
                    <a:cubicBezTo>
                      <a:pt x="372" y="0"/>
                      <a:pt x="280" y="528"/>
                      <a:pt x="0" y="744"/>
                    </a:cubicBezTo>
                    <a:cubicBezTo>
                      <a:pt x="372" y="744"/>
                      <a:pt x="372" y="744"/>
                      <a:pt x="372" y="744"/>
                    </a:cubicBezTo>
                    <a:lnTo>
                      <a:pt x="372" y="0"/>
                    </a:lnTo>
                    <a:close/>
                  </a:path>
                </a:pathLst>
              </a:custGeom>
              <a:solidFill>
                <a:schemeClr val="accent2">
                  <a:alpha val="95000"/>
                </a:schemeClr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013">
                  <a:latin typeface="+mn-lt"/>
                  <a:ea typeface="+mn-ea"/>
                </a:endParaRPr>
              </a:p>
            </p:txBody>
          </p:sp>
          <p:sp>
            <p:nvSpPr>
              <p:cNvPr id="26" name="Freeform 6"/>
              <p:cNvSpPr>
                <a:spLocks/>
              </p:cNvSpPr>
              <p:nvPr/>
            </p:nvSpPr>
            <p:spPr bwMode="auto">
              <a:xfrm>
                <a:off x="2710176" y="1920912"/>
                <a:ext cx="551546" cy="1361610"/>
              </a:xfrm>
              <a:custGeom>
                <a:avLst/>
                <a:gdLst>
                  <a:gd name="T0" fmla="*/ 0 w 372"/>
                  <a:gd name="T1" fmla="*/ 0 h 744"/>
                  <a:gd name="T2" fmla="*/ 372 w 372"/>
                  <a:gd name="T3" fmla="*/ 744 h 744"/>
                  <a:gd name="T4" fmla="*/ 0 w 372"/>
                  <a:gd name="T5" fmla="*/ 744 h 744"/>
                  <a:gd name="T6" fmla="*/ 0 w 372"/>
                  <a:gd name="T7" fmla="*/ 0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2" h="744">
                    <a:moveTo>
                      <a:pt x="0" y="0"/>
                    </a:moveTo>
                    <a:cubicBezTo>
                      <a:pt x="0" y="0"/>
                      <a:pt x="92" y="528"/>
                      <a:pt x="372" y="744"/>
                    </a:cubicBezTo>
                    <a:cubicBezTo>
                      <a:pt x="0" y="744"/>
                      <a:pt x="0" y="744"/>
                      <a:pt x="0" y="744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alpha val="64000"/>
                </a:schemeClr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013">
                  <a:latin typeface="+mn-lt"/>
                  <a:ea typeface="+mn-ea"/>
                </a:endParaRPr>
              </a:p>
            </p:txBody>
          </p:sp>
          <p:sp>
            <p:nvSpPr>
              <p:cNvPr id="27" name="Freeform 5"/>
              <p:cNvSpPr>
                <a:spLocks/>
              </p:cNvSpPr>
              <p:nvPr/>
            </p:nvSpPr>
            <p:spPr bwMode="auto">
              <a:xfrm>
                <a:off x="2986658" y="1248617"/>
                <a:ext cx="550128" cy="2033904"/>
              </a:xfrm>
              <a:custGeom>
                <a:avLst/>
                <a:gdLst>
                  <a:gd name="T0" fmla="*/ 372 w 372"/>
                  <a:gd name="T1" fmla="*/ 0 h 744"/>
                  <a:gd name="T2" fmla="*/ 0 w 372"/>
                  <a:gd name="T3" fmla="*/ 744 h 744"/>
                  <a:gd name="T4" fmla="*/ 372 w 372"/>
                  <a:gd name="T5" fmla="*/ 744 h 744"/>
                  <a:gd name="T6" fmla="*/ 372 w 372"/>
                  <a:gd name="T7" fmla="*/ 0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2" h="744">
                    <a:moveTo>
                      <a:pt x="372" y="0"/>
                    </a:moveTo>
                    <a:cubicBezTo>
                      <a:pt x="372" y="0"/>
                      <a:pt x="280" y="528"/>
                      <a:pt x="0" y="744"/>
                    </a:cubicBezTo>
                    <a:cubicBezTo>
                      <a:pt x="372" y="744"/>
                      <a:pt x="372" y="744"/>
                      <a:pt x="372" y="744"/>
                    </a:cubicBezTo>
                    <a:lnTo>
                      <a:pt x="372" y="0"/>
                    </a:lnTo>
                    <a:close/>
                  </a:path>
                </a:pathLst>
              </a:custGeom>
              <a:solidFill>
                <a:schemeClr val="accent1">
                  <a:alpha val="95000"/>
                </a:schemeClr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013">
                  <a:latin typeface="+mn-lt"/>
                  <a:ea typeface="+mn-ea"/>
                </a:endParaRPr>
              </a:p>
            </p:txBody>
          </p:sp>
          <p:sp>
            <p:nvSpPr>
              <p:cNvPr id="28" name="Freeform 6"/>
              <p:cNvSpPr>
                <a:spLocks/>
              </p:cNvSpPr>
              <p:nvPr/>
            </p:nvSpPr>
            <p:spPr bwMode="auto">
              <a:xfrm>
                <a:off x="3536786" y="1248617"/>
                <a:ext cx="551545" cy="2033904"/>
              </a:xfrm>
              <a:custGeom>
                <a:avLst/>
                <a:gdLst>
                  <a:gd name="T0" fmla="*/ 0 w 372"/>
                  <a:gd name="T1" fmla="*/ 0 h 744"/>
                  <a:gd name="T2" fmla="*/ 372 w 372"/>
                  <a:gd name="T3" fmla="*/ 744 h 744"/>
                  <a:gd name="T4" fmla="*/ 0 w 372"/>
                  <a:gd name="T5" fmla="*/ 744 h 744"/>
                  <a:gd name="T6" fmla="*/ 0 w 372"/>
                  <a:gd name="T7" fmla="*/ 0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2" h="744">
                    <a:moveTo>
                      <a:pt x="0" y="0"/>
                    </a:moveTo>
                    <a:cubicBezTo>
                      <a:pt x="0" y="0"/>
                      <a:pt x="92" y="528"/>
                      <a:pt x="372" y="744"/>
                    </a:cubicBezTo>
                    <a:cubicBezTo>
                      <a:pt x="0" y="744"/>
                      <a:pt x="0" y="744"/>
                      <a:pt x="0" y="744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alpha val="85000"/>
                </a:schemeClr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013">
                  <a:latin typeface="+mn-lt"/>
                  <a:ea typeface="+mn-ea"/>
                </a:endParaRPr>
              </a:p>
            </p:txBody>
          </p:sp>
          <p:sp>
            <p:nvSpPr>
              <p:cNvPr id="29" name="Freeform 5"/>
              <p:cNvSpPr>
                <a:spLocks/>
              </p:cNvSpPr>
              <p:nvPr/>
            </p:nvSpPr>
            <p:spPr bwMode="auto">
              <a:xfrm>
                <a:off x="1333440" y="2544983"/>
                <a:ext cx="550128" cy="737539"/>
              </a:xfrm>
              <a:custGeom>
                <a:avLst/>
                <a:gdLst>
                  <a:gd name="T0" fmla="*/ 372 w 372"/>
                  <a:gd name="T1" fmla="*/ 0 h 744"/>
                  <a:gd name="T2" fmla="*/ 0 w 372"/>
                  <a:gd name="T3" fmla="*/ 744 h 744"/>
                  <a:gd name="T4" fmla="*/ 372 w 372"/>
                  <a:gd name="T5" fmla="*/ 744 h 744"/>
                  <a:gd name="T6" fmla="*/ 372 w 372"/>
                  <a:gd name="T7" fmla="*/ 0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2" h="744">
                    <a:moveTo>
                      <a:pt x="372" y="0"/>
                    </a:moveTo>
                    <a:cubicBezTo>
                      <a:pt x="372" y="0"/>
                      <a:pt x="280" y="528"/>
                      <a:pt x="0" y="744"/>
                    </a:cubicBezTo>
                    <a:cubicBezTo>
                      <a:pt x="372" y="744"/>
                      <a:pt x="372" y="744"/>
                      <a:pt x="372" y="744"/>
                    </a:cubicBezTo>
                    <a:lnTo>
                      <a:pt x="372" y="0"/>
                    </a:lnTo>
                    <a:close/>
                  </a:path>
                </a:pathLst>
              </a:custGeom>
              <a:solidFill>
                <a:schemeClr val="accent1">
                  <a:alpha val="95000"/>
                </a:schemeClr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013">
                  <a:latin typeface="+mn-lt"/>
                  <a:ea typeface="+mn-ea"/>
                </a:endParaRPr>
              </a:p>
            </p:txBody>
          </p:sp>
          <p:sp>
            <p:nvSpPr>
              <p:cNvPr id="30" name="Freeform 6"/>
              <p:cNvSpPr>
                <a:spLocks/>
              </p:cNvSpPr>
              <p:nvPr/>
            </p:nvSpPr>
            <p:spPr bwMode="auto">
              <a:xfrm>
                <a:off x="1883568" y="2544983"/>
                <a:ext cx="551545" cy="737539"/>
              </a:xfrm>
              <a:custGeom>
                <a:avLst/>
                <a:gdLst>
                  <a:gd name="T0" fmla="*/ 0 w 372"/>
                  <a:gd name="T1" fmla="*/ 0 h 744"/>
                  <a:gd name="T2" fmla="*/ 372 w 372"/>
                  <a:gd name="T3" fmla="*/ 744 h 744"/>
                  <a:gd name="T4" fmla="*/ 0 w 372"/>
                  <a:gd name="T5" fmla="*/ 744 h 744"/>
                  <a:gd name="T6" fmla="*/ 0 w 372"/>
                  <a:gd name="T7" fmla="*/ 0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2" h="744">
                    <a:moveTo>
                      <a:pt x="0" y="0"/>
                    </a:moveTo>
                    <a:cubicBezTo>
                      <a:pt x="0" y="0"/>
                      <a:pt x="92" y="528"/>
                      <a:pt x="372" y="744"/>
                    </a:cubicBezTo>
                    <a:cubicBezTo>
                      <a:pt x="0" y="744"/>
                      <a:pt x="0" y="744"/>
                      <a:pt x="0" y="744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alpha val="85000"/>
                </a:schemeClr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013">
                  <a:latin typeface="+mn-lt"/>
                  <a:ea typeface="+mn-ea"/>
                </a:endParaRPr>
              </a:p>
            </p:txBody>
          </p:sp>
          <p:sp>
            <p:nvSpPr>
              <p:cNvPr id="31" name="Freeform 5"/>
              <p:cNvSpPr>
                <a:spLocks/>
              </p:cNvSpPr>
              <p:nvPr/>
            </p:nvSpPr>
            <p:spPr bwMode="auto">
              <a:xfrm>
                <a:off x="3813267" y="2180468"/>
                <a:ext cx="550128" cy="1102053"/>
              </a:xfrm>
              <a:custGeom>
                <a:avLst/>
                <a:gdLst>
                  <a:gd name="T0" fmla="*/ 372 w 372"/>
                  <a:gd name="T1" fmla="*/ 0 h 744"/>
                  <a:gd name="T2" fmla="*/ 0 w 372"/>
                  <a:gd name="T3" fmla="*/ 744 h 744"/>
                  <a:gd name="T4" fmla="*/ 372 w 372"/>
                  <a:gd name="T5" fmla="*/ 744 h 744"/>
                  <a:gd name="T6" fmla="*/ 372 w 372"/>
                  <a:gd name="T7" fmla="*/ 0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2" h="744">
                    <a:moveTo>
                      <a:pt x="372" y="0"/>
                    </a:moveTo>
                    <a:cubicBezTo>
                      <a:pt x="372" y="0"/>
                      <a:pt x="280" y="528"/>
                      <a:pt x="0" y="744"/>
                    </a:cubicBezTo>
                    <a:cubicBezTo>
                      <a:pt x="372" y="744"/>
                      <a:pt x="372" y="744"/>
                      <a:pt x="372" y="744"/>
                    </a:cubicBezTo>
                    <a:lnTo>
                      <a:pt x="372" y="0"/>
                    </a:lnTo>
                    <a:close/>
                  </a:path>
                </a:pathLst>
              </a:custGeom>
              <a:solidFill>
                <a:schemeClr val="accent1">
                  <a:alpha val="95000"/>
                </a:schemeClr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013">
                  <a:latin typeface="+mn-lt"/>
                  <a:ea typeface="+mn-ea"/>
                </a:endParaRPr>
              </a:p>
            </p:txBody>
          </p:sp>
          <p:sp>
            <p:nvSpPr>
              <p:cNvPr id="32" name="Freeform 6"/>
              <p:cNvSpPr>
                <a:spLocks/>
              </p:cNvSpPr>
              <p:nvPr/>
            </p:nvSpPr>
            <p:spPr bwMode="auto">
              <a:xfrm>
                <a:off x="4363395" y="2180468"/>
                <a:ext cx="551546" cy="1102053"/>
              </a:xfrm>
              <a:custGeom>
                <a:avLst/>
                <a:gdLst>
                  <a:gd name="T0" fmla="*/ 0 w 372"/>
                  <a:gd name="T1" fmla="*/ 0 h 744"/>
                  <a:gd name="T2" fmla="*/ 372 w 372"/>
                  <a:gd name="T3" fmla="*/ 744 h 744"/>
                  <a:gd name="T4" fmla="*/ 0 w 372"/>
                  <a:gd name="T5" fmla="*/ 744 h 744"/>
                  <a:gd name="T6" fmla="*/ 0 w 372"/>
                  <a:gd name="T7" fmla="*/ 0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2" h="744">
                    <a:moveTo>
                      <a:pt x="0" y="0"/>
                    </a:moveTo>
                    <a:cubicBezTo>
                      <a:pt x="0" y="0"/>
                      <a:pt x="92" y="528"/>
                      <a:pt x="372" y="744"/>
                    </a:cubicBezTo>
                    <a:cubicBezTo>
                      <a:pt x="0" y="744"/>
                      <a:pt x="0" y="744"/>
                      <a:pt x="0" y="744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alpha val="64000"/>
                </a:schemeClr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013">
                  <a:latin typeface="+mn-lt"/>
                  <a:ea typeface="+mn-ea"/>
                </a:endParaRPr>
              </a:p>
            </p:txBody>
          </p:sp>
          <p:sp>
            <p:nvSpPr>
              <p:cNvPr id="33" name="Rectangle 95"/>
              <p:cNvSpPr/>
              <p:nvPr/>
            </p:nvSpPr>
            <p:spPr>
              <a:xfrm>
                <a:off x="1259428" y="3276280"/>
                <a:ext cx="3780000" cy="2553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013"/>
              </a:p>
            </p:txBody>
          </p:sp>
        </p:grpSp>
      </p:grpSp>
      <p:grpSp>
        <p:nvGrpSpPr>
          <p:cNvPr id="35" name="组合 34"/>
          <p:cNvGrpSpPr/>
          <p:nvPr/>
        </p:nvGrpSpPr>
        <p:grpSpPr>
          <a:xfrm>
            <a:off x="-50801" y="424600"/>
            <a:ext cx="3624581" cy="400110"/>
            <a:chOff x="-50801" y="424600"/>
            <a:chExt cx="3624581" cy="400110"/>
          </a:xfrm>
        </p:grpSpPr>
        <p:sp>
          <p:nvSpPr>
            <p:cNvPr id="36" name="KSO_Shape"/>
            <p:cNvSpPr>
              <a:spLocks/>
            </p:cNvSpPr>
            <p:nvPr/>
          </p:nvSpPr>
          <p:spPr bwMode="auto">
            <a:xfrm>
              <a:off x="-50801" y="463458"/>
              <a:ext cx="486569" cy="32239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1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37" name="文本框 36"/>
            <p:cNvSpPr txBox="1"/>
            <p:nvPr/>
          </p:nvSpPr>
          <p:spPr bwMode="auto">
            <a:xfrm>
              <a:off x="751523" y="424600"/>
              <a:ext cx="282225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b="1" spc="300" dirty="0" smtClean="0">
                  <a:solidFill>
                    <a:schemeClr val="accent1"/>
                  </a:solidFill>
                  <a:latin typeface="微软雅黑" panose="020B0503020204020204" pitchFamily="34" charset="-122"/>
                  <a:cs typeface="Arial" panose="020B0604020202020204" pitchFamily="34" charset="0"/>
                </a:rPr>
                <a:t>市场营销因素的调查</a:t>
              </a:r>
              <a:endParaRPr lang="zh-CN" altLang="en-US" sz="2000" b="1" spc="300" dirty="0">
                <a:solidFill>
                  <a:schemeClr val="accent1"/>
                </a:solidFill>
                <a:latin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8" name="KSO_Shape"/>
            <p:cNvSpPr>
              <a:spLocks/>
            </p:cNvSpPr>
            <p:nvPr/>
          </p:nvSpPr>
          <p:spPr bwMode="auto">
            <a:xfrm>
              <a:off x="488156" y="463458"/>
              <a:ext cx="103188" cy="32239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1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14:prism isContent="1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9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组合 95"/>
          <p:cNvGrpSpPr/>
          <p:nvPr/>
        </p:nvGrpSpPr>
        <p:grpSpPr>
          <a:xfrm>
            <a:off x="-50801" y="424600"/>
            <a:ext cx="3624581" cy="400110"/>
            <a:chOff x="-50801" y="424600"/>
            <a:chExt cx="3624581" cy="400110"/>
          </a:xfrm>
        </p:grpSpPr>
        <p:sp>
          <p:nvSpPr>
            <p:cNvPr id="97" name="KSO_Shape"/>
            <p:cNvSpPr>
              <a:spLocks/>
            </p:cNvSpPr>
            <p:nvPr/>
          </p:nvSpPr>
          <p:spPr bwMode="auto">
            <a:xfrm>
              <a:off x="-50801" y="463458"/>
              <a:ext cx="486569" cy="32239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1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98" name="文本框 97"/>
            <p:cNvSpPr txBox="1"/>
            <p:nvPr/>
          </p:nvSpPr>
          <p:spPr bwMode="auto">
            <a:xfrm>
              <a:off x="751523" y="424600"/>
              <a:ext cx="282225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b="1" spc="300" dirty="0" smtClean="0">
                  <a:solidFill>
                    <a:schemeClr val="accent1"/>
                  </a:solidFill>
                  <a:latin typeface="微软雅黑" panose="020B0503020204020204" pitchFamily="34" charset="-122"/>
                  <a:cs typeface="Arial" panose="020B0604020202020204" pitchFamily="34" charset="0"/>
                </a:rPr>
                <a:t>市场营销因素的调查</a:t>
              </a:r>
              <a:endParaRPr lang="zh-CN" altLang="en-US" sz="2000" b="1" spc="300" dirty="0">
                <a:solidFill>
                  <a:schemeClr val="accent1"/>
                </a:solidFill>
                <a:latin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99" name="KSO_Shape"/>
            <p:cNvSpPr>
              <a:spLocks/>
            </p:cNvSpPr>
            <p:nvPr/>
          </p:nvSpPr>
          <p:spPr bwMode="auto">
            <a:xfrm>
              <a:off x="488156" y="463458"/>
              <a:ext cx="103188" cy="32239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1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</p:grpSp>
      <p:sp>
        <p:nvSpPr>
          <p:cNvPr id="106" name="矩形 105"/>
          <p:cNvSpPr/>
          <p:nvPr/>
        </p:nvSpPr>
        <p:spPr>
          <a:xfrm>
            <a:off x="2589665" y="1450203"/>
            <a:ext cx="4009580" cy="1495966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867545" y="1450203"/>
            <a:ext cx="2022263" cy="1495966"/>
            <a:chOff x="867545" y="1450203"/>
            <a:chExt cx="2022263" cy="1495966"/>
          </a:xfrm>
        </p:grpSpPr>
        <p:sp>
          <p:nvSpPr>
            <p:cNvPr id="105" name="任意多边形 104"/>
            <p:cNvSpPr/>
            <p:nvPr/>
          </p:nvSpPr>
          <p:spPr>
            <a:xfrm>
              <a:off x="867545" y="1450203"/>
              <a:ext cx="2022263" cy="1495966"/>
            </a:xfrm>
            <a:custGeom>
              <a:avLst/>
              <a:gdLst>
                <a:gd name="connsiteX0" fmla="*/ 0 w 2022263"/>
                <a:gd name="connsiteY0" fmla="*/ 0 h 1147088"/>
                <a:gd name="connsiteX1" fmla="*/ 1748864 w 2022263"/>
                <a:gd name="connsiteY1" fmla="*/ 0 h 1147088"/>
                <a:gd name="connsiteX2" fmla="*/ 1748864 w 2022263"/>
                <a:gd name="connsiteY2" fmla="*/ 301709 h 1147088"/>
                <a:gd name="connsiteX3" fmla="*/ 2022263 w 2022263"/>
                <a:gd name="connsiteY3" fmla="*/ 572231 h 1147088"/>
                <a:gd name="connsiteX4" fmla="*/ 1748864 w 2022263"/>
                <a:gd name="connsiteY4" fmla="*/ 848538 h 1147088"/>
                <a:gd name="connsiteX5" fmla="*/ 1748864 w 2022263"/>
                <a:gd name="connsiteY5" fmla="*/ 1147088 h 1147088"/>
                <a:gd name="connsiteX6" fmla="*/ 0 w 2022263"/>
                <a:gd name="connsiteY6" fmla="*/ 1147088 h 1147088"/>
                <a:gd name="connsiteX7" fmla="*/ 0 w 2022263"/>
                <a:gd name="connsiteY7" fmla="*/ 0 h 1147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22263" h="1147088">
                  <a:moveTo>
                    <a:pt x="0" y="0"/>
                  </a:moveTo>
                  <a:lnTo>
                    <a:pt x="1748864" y="0"/>
                  </a:lnTo>
                  <a:lnTo>
                    <a:pt x="1748864" y="301709"/>
                  </a:lnTo>
                  <a:lnTo>
                    <a:pt x="2022263" y="572231"/>
                  </a:lnTo>
                  <a:lnTo>
                    <a:pt x="1748864" y="848538"/>
                  </a:lnTo>
                  <a:lnTo>
                    <a:pt x="1748864" y="1147088"/>
                  </a:lnTo>
                  <a:lnTo>
                    <a:pt x="0" y="11470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0722" name="组合 30721"/>
            <p:cNvGrpSpPr/>
            <p:nvPr/>
          </p:nvGrpSpPr>
          <p:grpSpPr>
            <a:xfrm>
              <a:off x="1142077" y="1729960"/>
              <a:ext cx="1256453" cy="936452"/>
              <a:chOff x="1141307" y="1635298"/>
              <a:chExt cx="1256453" cy="936452"/>
            </a:xfrm>
          </p:grpSpPr>
          <p:sp>
            <p:nvSpPr>
              <p:cNvPr id="110" name="Freeform 190"/>
              <p:cNvSpPr>
                <a:spLocks noEditPoints="1"/>
              </p:cNvSpPr>
              <p:nvPr/>
            </p:nvSpPr>
            <p:spPr bwMode="auto">
              <a:xfrm>
                <a:off x="1483576" y="1635298"/>
                <a:ext cx="571915" cy="462400"/>
              </a:xfrm>
              <a:custGeom>
                <a:avLst/>
                <a:gdLst>
                  <a:gd name="T0" fmla="*/ 86 w 109"/>
                  <a:gd name="T1" fmla="*/ 88 h 88"/>
                  <a:gd name="T2" fmla="*/ 84 w 109"/>
                  <a:gd name="T3" fmla="*/ 44 h 88"/>
                  <a:gd name="T4" fmla="*/ 80 w 109"/>
                  <a:gd name="T5" fmla="*/ 71 h 88"/>
                  <a:gd name="T6" fmla="*/ 109 w 109"/>
                  <a:gd name="T7" fmla="*/ 0 h 88"/>
                  <a:gd name="T8" fmla="*/ 92 w 109"/>
                  <a:gd name="T9" fmla="*/ 33 h 88"/>
                  <a:gd name="T10" fmla="*/ 80 w 109"/>
                  <a:gd name="T11" fmla="*/ 25 h 88"/>
                  <a:gd name="T12" fmla="*/ 67 w 109"/>
                  <a:gd name="T13" fmla="*/ 68 h 88"/>
                  <a:gd name="T14" fmla="*/ 37 w 109"/>
                  <a:gd name="T15" fmla="*/ 73 h 88"/>
                  <a:gd name="T16" fmla="*/ 19 w 109"/>
                  <a:gd name="T17" fmla="*/ 63 h 88"/>
                  <a:gd name="T18" fmla="*/ 0 w 109"/>
                  <a:gd name="T19" fmla="*/ 56 h 88"/>
                  <a:gd name="T20" fmla="*/ 25 w 109"/>
                  <a:gd name="T21" fmla="*/ 48 h 88"/>
                  <a:gd name="T22" fmla="*/ 30 w 109"/>
                  <a:gd name="T23" fmla="*/ 57 h 88"/>
                  <a:gd name="T24" fmla="*/ 44 w 109"/>
                  <a:gd name="T25" fmla="*/ 29 h 88"/>
                  <a:gd name="T26" fmla="*/ 66 w 109"/>
                  <a:gd name="T27" fmla="*/ 50 h 88"/>
                  <a:gd name="T28" fmla="*/ 68 w 109"/>
                  <a:gd name="T29" fmla="*/ 18 h 88"/>
                  <a:gd name="T30" fmla="*/ 78 w 109"/>
                  <a:gd name="T31" fmla="*/ 12 h 88"/>
                  <a:gd name="T32" fmla="*/ 90 w 109"/>
                  <a:gd name="T33" fmla="*/ 1 h 88"/>
                  <a:gd name="T34" fmla="*/ 22 w 109"/>
                  <a:gd name="T35" fmla="*/ 88 h 88"/>
                  <a:gd name="T36" fmla="*/ 29 w 109"/>
                  <a:gd name="T37" fmla="*/ 80 h 88"/>
                  <a:gd name="T38" fmla="*/ 22 w 109"/>
                  <a:gd name="T39" fmla="*/ 79 h 88"/>
                  <a:gd name="T40" fmla="*/ 11 w 109"/>
                  <a:gd name="T41" fmla="*/ 88 h 88"/>
                  <a:gd name="T42" fmla="*/ 17 w 109"/>
                  <a:gd name="T43" fmla="*/ 71 h 88"/>
                  <a:gd name="T44" fmla="*/ 11 w 109"/>
                  <a:gd name="T45" fmla="*/ 73 h 88"/>
                  <a:gd name="T46" fmla="*/ 34 w 109"/>
                  <a:gd name="T47" fmla="*/ 88 h 88"/>
                  <a:gd name="T48" fmla="*/ 40 w 109"/>
                  <a:gd name="T49" fmla="*/ 79 h 88"/>
                  <a:gd name="T50" fmla="*/ 34 w 109"/>
                  <a:gd name="T51" fmla="*/ 80 h 88"/>
                  <a:gd name="T52" fmla="*/ 45 w 109"/>
                  <a:gd name="T53" fmla="*/ 88 h 88"/>
                  <a:gd name="T54" fmla="*/ 52 w 109"/>
                  <a:gd name="T55" fmla="*/ 63 h 88"/>
                  <a:gd name="T56" fmla="*/ 45 w 109"/>
                  <a:gd name="T57" fmla="*/ 69 h 88"/>
                  <a:gd name="T58" fmla="*/ 57 w 109"/>
                  <a:gd name="T59" fmla="*/ 88 h 88"/>
                  <a:gd name="T60" fmla="*/ 63 w 109"/>
                  <a:gd name="T61" fmla="*/ 73 h 88"/>
                  <a:gd name="T62" fmla="*/ 57 w 109"/>
                  <a:gd name="T63" fmla="*/ 88 h 88"/>
                  <a:gd name="T64" fmla="*/ 75 w 109"/>
                  <a:gd name="T65" fmla="*/ 88 h 88"/>
                  <a:gd name="T66" fmla="*/ 68 w 109"/>
                  <a:gd name="T67" fmla="*/ 75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09" h="88">
                    <a:moveTo>
                      <a:pt x="80" y="88"/>
                    </a:moveTo>
                    <a:cubicBezTo>
                      <a:pt x="86" y="88"/>
                      <a:pt x="86" y="88"/>
                      <a:pt x="86" y="88"/>
                    </a:cubicBezTo>
                    <a:cubicBezTo>
                      <a:pt x="86" y="44"/>
                      <a:pt x="86" y="44"/>
                      <a:pt x="86" y="44"/>
                    </a:cubicBezTo>
                    <a:cubicBezTo>
                      <a:pt x="84" y="44"/>
                      <a:pt x="84" y="44"/>
                      <a:pt x="84" y="44"/>
                    </a:cubicBezTo>
                    <a:cubicBezTo>
                      <a:pt x="82" y="70"/>
                      <a:pt x="82" y="70"/>
                      <a:pt x="82" y="70"/>
                    </a:cubicBezTo>
                    <a:cubicBezTo>
                      <a:pt x="80" y="71"/>
                      <a:pt x="80" y="71"/>
                      <a:pt x="80" y="71"/>
                    </a:cubicBezTo>
                    <a:cubicBezTo>
                      <a:pt x="80" y="88"/>
                      <a:pt x="80" y="88"/>
                      <a:pt x="80" y="88"/>
                    </a:cubicBezTo>
                    <a:close/>
                    <a:moveTo>
                      <a:pt x="109" y="0"/>
                    </a:moveTo>
                    <a:cubicBezTo>
                      <a:pt x="100" y="17"/>
                      <a:pt x="100" y="17"/>
                      <a:pt x="100" y="17"/>
                    </a:cubicBezTo>
                    <a:cubicBezTo>
                      <a:pt x="92" y="33"/>
                      <a:pt x="92" y="33"/>
                      <a:pt x="92" y="33"/>
                    </a:cubicBezTo>
                    <a:cubicBezTo>
                      <a:pt x="84" y="22"/>
                      <a:pt x="84" y="22"/>
                      <a:pt x="84" y="22"/>
                    </a:cubicBezTo>
                    <a:cubicBezTo>
                      <a:pt x="80" y="25"/>
                      <a:pt x="80" y="25"/>
                      <a:pt x="80" y="25"/>
                    </a:cubicBezTo>
                    <a:cubicBezTo>
                      <a:pt x="77" y="64"/>
                      <a:pt x="77" y="64"/>
                      <a:pt x="77" y="64"/>
                    </a:cubicBezTo>
                    <a:cubicBezTo>
                      <a:pt x="67" y="68"/>
                      <a:pt x="67" y="68"/>
                      <a:pt x="67" y="68"/>
                    </a:cubicBezTo>
                    <a:cubicBezTo>
                      <a:pt x="48" y="50"/>
                      <a:pt x="48" y="50"/>
                      <a:pt x="48" y="50"/>
                    </a:cubicBezTo>
                    <a:cubicBezTo>
                      <a:pt x="37" y="73"/>
                      <a:pt x="37" y="73"/>
                      <a:pt x="37" y="73"/>
                    </a:cubicBezTo>
                    <a:cubicBezTo>
                      <a:pt x="26" y="73"/>
                      <a:pt x="26" y="73"/>
                      <a:pt x="26" y="73"/>
                    </a:cubicBezTo>
                    <a:cubicBezTo>
                      <a:pt x="19" y="63"/>
                      <a:pt x="19" y="63"/>
                      <a:pt x="19" y="63"/>
                    </a:cubicBezTo>
                    <a:cubicBezTo>
                      <a:pt x="4" y="67"/>
                      <a:pt x="4" y="67"/>
                      <a:pt x="4" y="67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20" y="50"/>
                      <a:pt x="20" y="50"/>
                      <a:pt x="20" y="50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7" y="52"/>
                      <a:pt x="27" y="52"/>
                      <a:pt x="27" y="52"/>
                    </a:cubicBezTo>
                    <a:cubicBezTo>
                      <a:pt x="30" y="57"/>
                      <a:pt x="30" y="57"/>
                      <a:pt x="30" y="57"/>
                    </a:cubicBezTo>
                    <a:cubicBezTo>
                      <a:pt x="40" y="37"/>
                      <a:pt x="40" y="37"/>
                      <a:pt x="40" y="37"/>
                    </a:cubicBezTo>
                    <a:cubicBezTo>
                      <a:pt x="44" y="29"/>
                      <a:pt x="44" y="29"/>
                      <a:pt x="44" y="29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66" y="50"/>
                      <a:pt x="66" y="50"/>
                      <a:pt x="66" y="50"/>
                    </a:cubicBezTo>
                    <a:cubicBezTo>
                      <a:pt x="68" y="21"/>
                      <a:pt x="68" y="21"/>
                      <a:pt x="68" y="21"/>
                    </a:cubicBezTo>
                    <a:cubicBezTo>
                      <a:pt x="68" y="18"/>
                      <a:pt x="68" y="18"/>
                      <a:pt x="68" y="18"/>
                    </a:cubicBezTo>
                    <a:cubicBezTo>
                      <a:pt x="71" y="16"/>
                      <a:pt x="71" y="16"/>
                      <a:pt x="71" y="16"/>
                    </a:cubicBezTo>
                    <a:cubicBezTo>
                      <a:pt x="78" y="12"/>
                      <a:pt x="78" y="12"/>
                      <a:pt x="78" y="12"/>
                    </a:cubicBezTo>
                    <a:cubicBezTo>
                      <a:pt x="72" y="2"/>
                      <a:pt x="72" y="2"/>
                      <a:pt x="72" y="2"/>
                    </a:cubicBezTo>
                    <a:cubicBezTo>
                      <a:pt x="90" y="1"/>
                      <a:pt x="90" y="1"/>
                      <a:pt x="90" y="1"/>
                    </a:cubicBezTo>
                    <a:cubicBezTo>
                      <a:pt x="109" y="0"/>
                      <a:pt x="109" y="0"/>
                      <a:pt x="109" y="0"/>
                    </a:cubicBezTo>
                    <a:close/>
                    <a:moveTo>
                      <a:pt x="22" y="88"/>
                    </a:moveTo>
                    <a:cubicBezTo>
                      <a:pt x="24" y="88"/>
                      <a:pt x="27" y="88"/>
                      <a:pt x="29" y="88"/>
                    </a:cubicBezTo>
                    <a:cubicBezTo>
                      <a:pt x="29" y="80"/>
                      <a:pt x="29" y="80"/>
                      <a:pt x="29" y="80"/>
                    </a:cubicBezTo>
                    <a:cubicBezTo>
                      <a:pt x="23" y="81"/>
                      <a:pt x="23" y="81"/>
                      <a:pt x="23" y="81"/>
                    </a:cubicBezTo>
                    <a:cubicBezTo>
                      <a:pt x="22" y="79"/>
                      <a:pt x="22" y="79"/>
                      <a:pt x="22" y="79"/>
                    </a:cubicBezTo>
                    <a:cubicBezTo>
                      <a:pt x="22" y="88"/>
                      <a:pt x="22" y="88"/>
                      <a:pt x="22" y="88"/>
                    </a:cubicBezTo>
                    <a:close/>
                    <a:moveTo>
                      <a:pt x="11" y="88"/>
                    </a:moveTo>
                    <a:cubicBezTo>
                      <a:pt x="17" y="88"/>
                      <a:pt x="17" y="88"/>
                      <a:pt x="17" y="88"/>
                    </a:cubicBezTo>
                    <a:cubicBezTo>
                      <a:pt x="17" y="71"/>
                      <a:pt x="17" y="71"/>
                      <a:pt x="17" y="71"/>
                    </a:cubicBezTo>
                    <a:cubicBezTo>
                      <a:pt x="17" y="71"/>
                      <a:pt x="17" y="71"/>
                      <a:pt x="17" y="71"/>
                    </a:cubicBezTo>
                    <a:cubicBezTo>
                      <a:pt x="11" y="73"/>
                      <a:pt x="11" y="73"/>
                      <a:pt x="11" y="73"/>
                    </a:cubicBezTo>
                    <a:cubicBezTo>
                      <a:pt x="11" y="88"/>
                      <a:pt x="11" y="88"/>
                      <a:pt x="11" y="88"/>
                    </a:cubicBezTo>
                    <a:close/>
                    <a:moveTo>
                      <a:pt x="34" y="88"/>
                    </a:moveTo>
                    <a:cubicBezTo>
                      <a:pt x="36" y="88"/>
                      <a:pt x="38" y="88"/>
                      <a:pt x="40" y="88"/>
                    </a:cubicBezTo>
                    <a:cubicBezTo>
                      <a:pt x="40" y="79"/>
                      <a:pt x="40" y="79"/>
                      <a:pt x="40" y="79"/>
                    </a:cubicBezTo>
                    <a:cubicBezTo>
                      <a:pt x="40" y="80"/>
                      <a:pt x="40" y="80"/>
                      <a:pt x="40" y="80"/>
                    </a:cubicBezTo>
                    <a:cubicBezTo>
                      <a:pt x="34" y="80"/>
                      <a:pt x="34" y="80"/>
                      <a:pt x="34" y="80"/>
                    </a:cubicBezTo>
                    <a:cubicBezTo>
                      <a:pt x="34" y="88"/>
                      <a:pt x="34" y="88"/>
                      <a:pt x="34" y="88"/>
                    </a:cubicBezTo>
                    <a:close/>
                    <a:moveTo>
                      <a:pt x="45" y="88"/>
                    </a:moveTo>
                    <a:cubicBezTo>
                      <a:pt x="47" y="88"/>
                      <a:pt x="50" y="88"/>
                      <a:pt x="52" y="88"/>
                    </a:cubicBezTo>
                    <a:cubicBezTo>
                      <a:pt x="52" y="63"/>
                      <a:pt x="52" y="63"/>
                      <a:pt x="52" y="63"/>
                    </a:cubicBezTo>
                    <a:cubicBezTo>
                      <a:pt x="49" y="60"/>
                      <a:pt x="49" y="60"/>
                      <a:pt x="49" y="60"/>
                    </a:cubicBezTo>
                    <a:cubicBezTo>
                      <a:pt x="45" y="69"/>
                      <a:pt x="45" y="69"/>
                      <a:pt x="45" y="69"/>
                    </a:cubicBezTo>
                    <a:cubicBezTo>
                      <a:pt x="45" y="88"/>
                      <a:pt x="45" y="88"/>
                      <a:pt x="45" y="88"/>
                    </a:cubicBezTo>
                    <a:close/>
                    <a:moveTo>
                      <a:pt x="57" y="88"/>
                    </a:moveTo>
                    <a:cubicBezTo>
                      <a:pt x="59" y="88"/>
                      <a:pt x="61" y="88"/>
                      <a:pt x="63" y="88"/>
                    </a:cubicBezTo>
                    <a:cubicBezTo>
                      <a:pt x="63" y="73"/>
                      <a:pt x="63" y="73"/>
                      <a:pt x="63" y="73"/>
                    </a:cubicBezTo>
                    <a:cubicBezTo>
                      <a:pt x="57" y="67"/>
                      <a:pt x="57" y="67"/>
                      <a:pt x="57" y="67"/>
                    </a:cubicBezTo>
                    <a:cubicBezTo>
                      <a:pt x="57" y="88"/>
                      <a:pt x="57" y="88"/>
                      <a:pt x="57" y="88"/>
                    </a:cubicBezTo>
                    <a:close/>
                    <a:moveTo>
                      <a:pt x="68" y="88"/>
                    </a:moveTo>
                    <a:cubicBezTo>
                      <a:pt x="70" y="88"/>
                      <a:pt x="73" y="88"/>
                      <a:pt x="75" y="88"/>
                    </a:cubicBezTo>
                    <a:cubicBezTo>
                      <a:pt x="75" y="72"/>
                      <a:pt x="75" y="72"/>
                      <a:pt x="75" y="72"/>
                    </a:cubicBezTo>
                    <a:cubicBezTo>
                      <a:pt x="68" y="75"/>
                      <a:pt x="68" y="75"/>
                      <a:pt x="68" y="75"/>
                    </a:cubicBezTo>
                    <a:lnTo>
                      <a:pt x="68" y="88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00"/>
              </a:p>
            </p:txBody>
          </p:sp>
          <p:sp>
            <p:nvSpPr>
              <p:cNvPr id="111" name="Rectangle 15"/>
              <p:cNvSpPr/>
              <p:nvPr/>
            </p:nvSpPr>
            <p:spPr bwMode="auto">
              <a:xfrm>
                <a:off x="1141307" y="2202418"/>
                <a:ext cx="1256453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1800" b="1" spc="300" dirty="0" smtClean="0">
                    <a:solidFill>
                      <a:schemeClr val="accent2"/>
                    </a:solidFill>
                  </a:rPr>
                  <a:t>添加标题</a:t>
                </a:r>
                <a:endParaRPr lang="zh-CN" altLang="en-US" sz="1800" b="1" spc="300" dirty="0">
                  <a:solidFill>
                    <a:schemeClr val="accent2"/>
                  </a:solidFill>
                </a:endParaRPr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6254192" y="1450203"/>
            <a:ext cx="2022263" cy="1495966"/>
            <a:chOff x="6254192" y="1450203"/>
            <a:chExt cx="2022263" cy="1495966"/>
          </a:xfrm>
        </p:grpSpPr>
        <p:sp>
          <p:nvSpPr>
            <p:cNvPr id="107" name="任意多边形 106"/>
            <p:cNvSpPr/>
            <p:nvPr/>
          </p:nvSpPr>
          <p:spPr>
            <a:xfrm flipH="1">
              <a:off x="6254192" y="1450203"/>
              <a:ext cx="2022263" cy="1495966"/>
            </a:xfrm>
            <a:custGeom>
              <a:avLst/>
              <a:gdLst>
                <a:gd name="connsiteX0" fmla="*/ 0 w 2022263"/>
                <a:gd name="connsiteY0" fmla="*/ 0 h 1147088"/>
                <a:gd name="connsiteX1" fmla="*/ 1748864 w 2022263"/>
                <a:gd name="connsiteY1" fmla="*/ 0 h 1147088"/>
                <a:gd name="connsiteX2" fmla="*/ 1748864 w 2022263"/>
                <a:gd name="connsiteY2" fmla="*/ 301709 h 1147088"/>
                <a:gd name="connsiteX3" fmla="*/ 2022263 w 2022263"/>
                <a:gd name="connsiteY3" fmla="*/ 572231 h 1147088"/>
                <a:gd name="connsiteX4" fmla="*/ 1748864 w 2022263"/>
                <a:gd name="connsiteY4" fmla="*/ 848538 h 1147088"/>
                <a:gd name="connsiteX5" fmla="*/ 1748864 w 2022263"/>
                <a:gd name="connsiteY5" fmla="*/ 1147088 h 1147088"/>
                <a:gd name="connsiteX6" fmla="*/ 0 w 2022263"/>
                <a:gd name="connsiteY6" fmla="*/ 1147088 h 1147088"/>
                <a:gd name="connsiteX7" fmla="*/ 0 w 2022263"/>
                <a:gd name="connsiteY7" fmla="*/ 0 h 1147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22263" h="1147088">
                  <a:moveTo>
                    <a:pt x="0" y="0"/>
                  </a:moveTo>
                  <a:lnTo>
                    <a:pt x="1748864" y="0"/>
                  </a:lnTo>
                  <a:lnTo>
                    <a:pt x="1748864" y="301709"/>
                  </a:lnTo>
                  <a:lnTo>
                    <a:pt x="2022263" y="572231"/>
                  </a:lnTo>
                  <a:lnTo>
                    <a:pt x="1748864" y="848538"/>
                  </a:lnTo>
                  <a:lnTo>
                    <a:pt x="1748864" y="1147088"/>
                  </a:lnTo>
                  <a:lnTo>
                    <a:pt x="0" y="11470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3" name="矩形 112"/>
            <p:cNvSpPr/>
            <p:nvPr/>
          </p:nvSpPr>
          <p:spPr>
            <a:xfrm>
              <a:off x="6593831" y="1771146"/>
              <a:ext cx="1615450" cy="8540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100" b="1" dirty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点击输入简要文字内容文字内容概括精炼，不用多余的</a:t>
              </a:r>
              <a:r>
                <a:rPr lang="zh-CN" altLang="en-US" sz="1100" b="1" dirty="0" smtClean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文字</a:t>
              </a:r>
              <a:endParaRPr lang="zh-CN" altLang="en-US" sz="1100" b="1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493520" y="3221639"/>
            <a:ext cx="6156960" cy="926945"/>
            <a:chOff x="1493520" y="3221639"/>
            <a:chExt cx="6156960" cy="926945"/>
          </a:xfrm>
        </p:grpSpPr>
        <p:sp>
          <p:nvSpPr>
            <p:cNvPr id="114" name="文本框 113"/>
            <p:cNvSpPr txBox="1"/>
            <p:nvPr/>
          </p:nvSpPr>
          <p:spPr>
            <a:xfrm>
              <a:off x="1493520" y="3534249"/>
              <a:ext cx="6156960" cy="6143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点击输入简要文字内容，文字内容概括精炼，不用多余的文字，言简意赅的说明分项</a:t>
              </a:r>
              <a:r>
                <a:rPr lang="zh-CN" altLang="en-US" sz="1200" dirty="0" smtClean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内容</a:t>
              </a:r>
              <a:endParaRPr lang="en-US" altLang="zh-CN" sz="1200" dirty="0" smtClean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200" dirty="0" smtClean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点击</a:t>
              </a:r>
              <a:r>
                <a:rPr lang="zh-CN" altLang="en-US" sz="1200" dirty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输入简要文字内容，文字内容概括精炼，不用多余的文字，言简意赅的说明分项</a:t>
              </a:r>
              <a:r>
                <a:rPr lang="zh-CN" altLang="en-US" sz="1200" dirty="0" smtClean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内容</a:t>
              </a:r>
              <a:endParaRPr lang="zh-CN" altLang="en-US" sz="1200" dirty="0">
                <a:solidFill>
                  <a:schemeClr val="accent1"/>
                </a:solidFill>
              </a:endParaRPr>
            </a:p>
          </p:txBody>
        </p:sp>
        <p:sp>
          <p:nvSpPr>
            <p:cNvPr id="115" name="Rectangle 15"/>
            <p:cNvSpPr/>
            <p:nvPr/>
          </p:nvSpPr>
          <p:spPr bwMode="auto">
            <a:xfrm>
              <a:off x="1493520" y="3221639"/>
              <a:ext cx="237667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800" b="1" spc="300" dirty="0" smtClean="0">
                  <a:solidFill>
                    <a:schemeClr val="accent1"/>
                  </a:solidFill>
                </a:rPr>
                <a:t>点击添加文字内容</a:t>
              </a:r>
              <a:endParaRPr lang="zh-CN" altLang="en-US" sz="1800" b="1" spc="300" dirty="0">
                <a:solidFill>
                  <a:schemeClr val="accent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14:prism isContent="1"/>
      </p:transition>
    </mc:Choice>
    <mc:Fallback xmlns="">
      <p:transition spd="slow" advTm="2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10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3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4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2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2" dur="7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6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10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2" dur="7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6" grpId="0" animBg="1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组合 56"/>
          <p:cNvGrpSpPr/>
          <p:nvPr/>
        </p:nvGrpSpPr>
        <p:grpSpPr>
          <a:xfrm>
            <a:off x="-50801" y="424600"/>
            <a:ext cx="3624581" cy="400110"/>
            <a:chOff x="-50801" y="424600"/>
            <a:chExt cx="3624581" cy="400110"/>
          </a:xfrm>
        </p:grpSpPr>
        <p:sp>
          <p:nvSpPr>
            <p:cNvPr id="58" name="KSO_Shape"/>
            <p:cNvSpPr>
              <a:spLocks/>
            </p:cNvSpPr>
            <p:nvPr/>
          </p:nvSpPr>
          <p:spPr bwMode="auto">
            <a:xfrm>
              <a:off x="-50801" y="463458"/>
              <a:ext cx="486569" cy="32239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1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59" name="文本框 58"/>
            <p:cNvSpPr txBox="1"/>
            <p:nvPr/>
          </p:nvSpPr>
          <p:spPr bwMode="auto">
            <a:xfrm>
              <a:off x="751523" y="424600"/>
              <a:ext cx="282225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b="1" spc="300" dirty="0" smtClean="0">
                  <a:solidFill>
                    <a:schemeClr val="accent1"/>
                  </a:solidFill>
                  <a:latin typeface="微软雅黑" panose="020B0503020204020204" pitchFamily="34" charset="-122"/>
                  <a:cs typeface="Arial" panose="020B0604020202020204" pitchFamily="34" charset="0"/>
                </a:rPr>
                <a:t>市场营销因素的调查</a:t>
              </a:r>
              <a:endParaRPr lang="zh-CN" altLang="en-US" sz="2000" b="1" spc="300" dirty="0">
                <a:solidFill>
                  <a:schemeClr val="accent1"/>
                </a:solidFill>
                <a:latin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7" name="KSO_Shape"/>
            <p:cNvSpPr>
              <a:spLocks/>
            </p:cNvSpPr>
            <p:nvPr/>
          </p:nvSpPr>
          <p:spPr bwMode="auto">
            <a:xfrm>
              <a:off x="488156" y="463458"/>
              <a:ext cx="103188" cy="32239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1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3874345" y="1198777"/>
            <a:ext cx="454765" cy="454765"/>
            <a:chOff x="4065581" y="1605072"/>
            <a:chExt cx="914400" cy="914400"/>
          </a:xfrm>
        </p:grpSpPr>
        <p:sp>
          <p:nvSpPr>
            <p:cNvPr id="69" name="椭圆 68"/>
            <p:cNvSpPr/>
            <p:nvPr/>
          </p:nvSpPr>
          <p:spPr>
            <a:xfrm>
              <a:off x="4065581" y="1605072"/>
              <a:ext cx="914400" cy="9144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KSO_Shape"/>
            <p:cNvSpPr>
              <a:spLocks/>
            </p:cNvSpPr>
            <p:nvPr/>
          </p:nvSpPr>
          <p:spPr bwMode="auto">
            <a:xfrm flipH="1">
              <a:off x="4372572" y="1700323"/>
              <a:ext cx="300418" cy="723899"/>
            </a:xfrm>
            <a:custGeom>
              <a:avLst/>
              <a:gdLst/>
              <a:ahLst/>
              <a:cxnLst/>
              <a:rect l="0" t="0" r="r" b="b"/>
              <a:pathLst>
                <a:path w="1366838" h="3292475">
                  <a:moveTo>
                    <a:pt x="402179" y="752475"/>
                  </a:moveTo>
                  <a:lnTo>
                    <a:pt x="964659" y="752475"/>
                  </a:lnTo>
                  <a:lnTo>
                    <a:pt x="971008" y="752793"/>
                  </a:lnTo>
                  <a:lnTo>
                    <a:pt x="977673" y="753427"/>
                  </a:lnTo>
                  <a:lnTo>
                    <a:pt x="983387" y="754380"/>
                  </a:lnTo>
                  <a:lnTo>
                    <a:pt x="989736" y="755332"/>
                  </a:lnTo>
                  <a:lnTo>
                    <a:pt x="999893" y="756920"/>
                  </a:lnTo>
                  <a:lnTo>
                    <a:pt x="1010368" y="759142"/>
                  </a:lnTo>
                  <a:lnTo>
                    <a:pt x="1021796" y="761681"/>
                  </a:lnTo>
                  <a:lnTo>
                    <a:pt x="1033541" y="765174"/>
                  </a:lnTo>
                  <a:lnTo>
                    <a:pt x="1045920" y="769300"/>
                  </a:lnTo>
                  <a:lnTo>
                    <a:pt x="1058617" y="774697"/>
                  </a:lnTo>
                  <a:lnTo>
                    <a:pt x="1071632" y="780729"/>
                  </a:lnTo>
                  <a:lnTo>
                    <a:pt x="1078298" y="784221"/>
                  </a:lnTo>
                  <a:lnTo>
                    <a:pt x="1084646" y="788031"/>
                  </a:lnTo>
                  <a:lnTo>
                    <a:pt x="1093851" y="793110"/>
                  </a:lnTo>
                  <a:lnTo>
                    <a:pt x="1102739" y="799142"/>
                  </a:lnTo>
                  <a:lnTo>
                    <a:pt x="1111627" y="805491"/>
                  </a:lnTo>
                  <a:lnTo>
                    <a:pt x="1121150" y="812158"/>
                  </a:lnTo>
                  <a:lnTo>
                    <a:pt x="1130038" y="819459"/>
                  </a:lnTo>
                  <a:lnTo>
                    <a:pt x="1138926" y="827396"/>
                  </a:lnTo>
                  <a:lnTo>
                    <a:pt x="1147814" y="835650"/>
                  </a:lnTo>
                  <a:lnTo>
                    <a:pt x="1156702" y="844539"/>
                  </a:lnTo>
                  <a:lnTo>
                    <a:pt x="1165590" y="853745"/>
                  </a:lnTo>
                  <a:lnTo>
                    <a:pt x="1174160" y="863586"/>
                  </a:lnTo>
                  <a:lnTo>
                    <a:pt x="1182731" y="874062"/>
                  </a:lnTo>
                  <a:lnTo>
                    <a:pt x="1190984" y="884856"/>
                  </a:lnTo>
                  <a:lnTo>
                    <a:pt x="1199554" y="896285"/>
                  </a:lnTo>
                  <a:lnTo>
                    <a:pt x="1207808" y="908348"/>
                  </a:lnTo>
                  <a:lnTo>
                    <a:pt x="1215743" y="920729"/>
                  </a:lnTo>
                  <a:lnTo>
                    <a:pt x="1223361" y="933745"/>
                  </a:lnTo>
                  <a:lnTo>
                    <a:pt x="1230980" y="947713"/>
                  </a:lnTo>
                  <a:lnTo>
                    <a:pt x="1238598" y="961999"/>
                  </a:lnTo>
                  <a:lnTo>
                    <a:pt x="1245899" y="976920"/>
                  </a:lnTo>
                  <a:lnTo>
                    <a:pt x="1253200" y="992158"/>
                  </a:lnTo>
                  <a:lnTo>
                    <a:pt x="1260183" y="1008666"/>
                  </a:lnTo>
                  <a:lnTo>
                    <a:pt x="1267166" y="1025173"/>
                  </a:lnTo>
                  <a:lnTo>
                    <a:pt x="1274150" y="1042316"/>
                  </a:lnTo>
                  <a:lnTo>
                    <a:pt x="1280498" y="1060729"/>
                  </a:lnTo>
                  <a:lnTo>
                    <a:pt x="1286847" y="1079459"/>
                  </a:lnTo>
                  <a:lnTo>
                    <a:pt x="1293195" y="1098824"/>
                  </a:lnTo>
                  <a:lnTo>
                    <a:pt x="1298909" y="1119142"/>
                  </a:lnTo>
                  <a:lnTo>
                    <a:pt x="1304623" y="1140094"/>
                  </a:lnTo>
                  <a:lnTo>
                    <a:pt x="1310336" y="1161681"/>
                  </a:lnTo>
                  <a:lnTo>
                    <a:pt x="1315733" y="1184221"/>
                  </a:lnTo>
                  <a:lnTo>
                    <a:pt x="1320811" y="1207713"/>
                  </a:lnTo>
                  <a:lnTo>
                    <a:pt x="1325573" y="1231840"/>
                  </a:lnTo>
                  <a:lnTo>
                    <a:pt x="1330334" y="1256602"/>
                  </a:lnTo>
                  <a:lnTo>
                    <a:pt x="1334778" y="1282634"/>
                  </a:lnTo>
                  <a:lnTo>
                    <a:pt x="1338905" y="1309300"/>
                  </a:lnTo>
                  <a:lnTo>
                    <a:pt x="1343031" y="1336920"/>
                  </a:lnTo>
                  <a:lnTo>
                    <a:pt x="1346523" y="1365491"/>
                  </a:lnTo>
                  <a:lnTo>
                    <a:pt x="1350015" y="1395015"/>
                  </a:lnTo>
                  <a:lnTo>
                    <a:pt x="1352871" y="1425491"/>
                  </a:lnTo>
                  <a:lnTo>
                    <a:pt x="1355411" y="1456920"/>
                  </a:lnTo>
                  <a:lnTo>
                    <a:pt x="1358268" y="1489300"/>
                  </a:lnTo>
                  <a:lnTo>
                    <a:pt x="1360490" y="1522634"/>
                  </a:lnTo>
                  <a:lnTo>
                    <a:pt x="1362077" y="1557237"/>
                  </a:lnTo>
                  <a:lnTo>
                    <a:pt x="1363664" y="1592793"/>
                  </a:lnTo>
                  <a:lnTo>
                    <a:pt x="1365251" y="1629300"/>
                  </a:lnTo>
                  <a:lnTo>
                    <a:pt x="1365886" y="1667078"/>
                  </a:lnTo>
                  <a:lnTo>
                    <a:pt x="1366521" y="1705808"/>
                  </a:lnTo>
                  <a:lnTo>
                    <a:pt x="1366838" y="1745491"/>
                  </a:lnTo>
                  <a:lnTo>
                    <a:pt x="1366521" y="1779459"/>
                  </a:lnTo>
                  <a:lnTo>
                    <a:pt x="1366203" y="1813745"/>
                  </a:lnTo>
                  <a:lnTo>
                    <a:pt x="1365568" y="1848983"/>
                  </a:lnTo>
                  <a:lnTo>
                    <a:pt x="1364934" y="1884856"/>
                  </a:lnTo>
                  <a:lnTo>
                    <a:pt x="1363346" y="1921681"/>
                  </a:lnTo>
                  <a:lnTo>
                    <a:pt x="1362077" y="1959142"/>
                  </a:lnTo>
                  <a:lnTo>
                    <a:pt x="1360490" y="1997872"/>
                  </a:lnTo>
                  <a:lnTo>
                    <a:pt x="1358585" y="2037237"/>
                  </a:lnTo>
                  <a:lnTo>
                    <a:pt x="1357950" y="2042951"/>
                  </a:lnTo>
                  <a:lnTo>
                    <a:pt x="1357315" y="2048666"/>
                  </a:lnTo>
                  <a:lnTo>
                    <a:pt x="1356046" y="2054062"/>
                  </a:lnTo>
                  <a:lnTo>
                    <a:pt x="1354776" y="2059777"/>
                  </a:lnTo>
                  <a:lnTo>
                    <a:pt x="1353506" y="2065173"/>
                  </a:lnTo>
                  <a:lnTo>
                    <a:pt x="1351602" y="2070570"/>
                  </a:lnTo>
                  <a:lnTo>
                    <a:pt x="1349380" y="2075332"/>
                  </a:lnTo>
                  <a:lnTo>
                    <a:pt x="1347475" y="2080412"/>
                  </a:lnTo>
                  <a:lnTo>
                    <a:pt x="1344936" y="2085491"/>
                  </a:lnTo>
                  <a:lnTo>
                    <a:pt x="1342079" y="2090253"/>
                  </a:lnTo>
                  <a:lnTo>
                    <a:pt x="1339540" y="2094697"/>
                  </a:lnTo>
                  <a:lnTo>
                    <a:pt x="1336365" y="2099459"/>
                  </a:lnTo>
                  <a:lnTo>
                    <a:pt x="1332874" y="2103586"/>
                  </a:lnTo>
                  <a:lnTo>
                    <a:pt x="1329699" y="2107713"/>
                  </a:lnTo>
                  <a:lnTo>
                    <a:pt x="1325890" y="2111840"/>
                  </a:lnTo>
                  <a:lnTo>
                    <a:pt x="1322081" y="2115650"/>
                  </a:lnTo>
                  <a:lnTo>
                    <a:pt x="1317955" y="2119142"/>
                  </a:lnTo>
                  <a:lnTo>
                    <a:pt x="1314145" y="2122634"/>
                  </a:lnTo>
                  <a:lnTo>
                    <a:pt x="1309701" y="2125809"/>
                  </a:lnTo>
                  <a:lnTo>
                    <a:pt x="1304940" y="2128983"/>
                  </a:lnTo>
                  <a:lnTo>
                    <a:pt x="1300496" y="2131523"/>
                  </a:lnTo>
                  <a:lnTo>
                    <a:pt x="1295735" y="2134380"/>
                  </a:lnTo>
                  <a:lnTo>
                    <a:pt x="1290656" y="2136602"/>
                  </a:lnTo>
                  <a:lnTo>
                    <a:pt x="1285894" y="2138824"/>
                  </a:lnTo>
                  <a:lnTo>
                    <a:pt x="1280816" y="2141047"/>
                  </a:lnTo>
                  <a:lnTo>
                    <a:pt x="1275419" y="2142634"/>
                  </a:lnTo>
                  <a:lnTo>
                    <a:pt x="1270023" y="2143904"/>
                  </a:lnTo>
                  <a:lnTo>
                    <a:pt x="1264627" y="2145174"/>
                  </a:lnTo>
                  <a:lnTo>
                    <a:pt x="1259231" y="2145809"/>
                  </a:lnTo>
                  <a:lnTo>
                    <a:pt x="1253517" y="2146761"/>
                  </a:lnTo>
                  <a:lnTo>
                    <a:pt x="1247803" y="2147396"/>
                  </a:lnTo>
                  <a:lnTo>
                    <a:pt x="1242090" y="2147396"/>
                  </a:lnTo>
                  <a:lnTo>
                    <a:pt x="1236059" y="2147396"/>
                  </a:lnTo>
                  <a:lnTo>
                    <a:pt x="1230027" y="2146443"/>
                  </a:lnTo>
                  <a:lnTo>
                    <a:pt x="1223996" y="2145809"/>
                  </a:lnTo>
                  <a:lnTo>
                    <a:pt x="1218283" y="2144856"/>
                  </a:lnTo>
                  <a:lnTo>
                    <a:pt x="1212252" y="2143586"/>
                  </a:lnTo>
                  <a:lnTo>
                    <a:pt x="1207173" y="2141999"/>
                  </a:lnTo>
                  <a:lnTo>
                    <a:pt x="1201459" y="2140094"/>
                  </a:lnTo>
                  <a:lnTo>
                    <a:pt x="1196063" y="2137872"/>
                  </a:lnTo>
                  <a:lnTo>
                    <a:pt x="1190984" y="2135650"/>
                  </a:lnTo>
                  <a:lnTo>
                    <a:pt x="1186223" y="2133110"/>
                  </a:lnTo>
                  <a:lnTo>
                    <a:pt x="1181144" y="2129936"/>
                  </a:lnTo>
                  <a:lnTo>
                    <a:pt x="1176382" y="2127078"/>
                  </a:lnTo>
                  <a:lnTo>
                    <a:pt x="1171938" y="2123586"/>
                  </a:lnTo>
                  <a:lnTo>
                    <a:pt x="1167494" y="2120412"/>
                  </a:lnTo>
                  <a:lnTo>
                    <a:pt x="1163050" y="2116602"/>
                  </a:lnTo>
                  <a:lnTo>
                    <a:pt x="1159241" y="2112793"/>
                  </a:lnTo>
                  <a:lnTo>
                    <a:pt x="1155432" y="2108666"/>
                  </a:lnTo>
                  <a:lnTo>
                    <a:pt x="1151941" y="2104539"/>
                  </a:lnTo>
                  <a:lnTo>
                    <a:pt x="1148131" y="2100094"/>
                  </a:lnTo>
                  <a:lnTo>
                    <a:pt x="1145275" y="2095332"/>
                  </a:lnTo>
                  <a:lnTo>
                    <a:pt x="1142418" y="2090888"/>
                  </a:lnTo>
                  <a:lnTo>
                    <a:pt x="1139243" y="2085808"/>
                  </a:lnTo>
                  <a:lnTo>
                    <a:pt x="1137021" y="2080729"/>
                  </a:lnTo>
                  <a:lnTo>
                    <a:pt x="1134482" y="2075332"/>
                  </a:lnTo>
                  <a:lnTo>
                    <a:pt x="1132578" y="2070253"/>
                  </a:lnTo>
                  <a:lnTo>
                    <a:pt x="1130673" y="2064856"/>
                  </a:lnTo>
                  <a:lnTo>
                    <a:pt x="1129403" y="2059459"/>
                  </a:lnTo>
                  <a:lnTo>
                    <a:pt x="1128134" y="2053745"/>
                  </a:lnTo>
                  <a:lnTo>
                    <a:pt x="1126864" y="2048348"/>
                  </a:lnTo>
                  <a:lnTo>
                    <a:pt x="1126229" y="2042316"/>
                  </a:lnTo>
                  <a:lnTo>
                    <a:pt x="1125594" y="2036602"/>
                  </a:lnTo>
                  <a:lnTo>
                    <a:pt x="1125594" y="2030570"/>
                  </a:lnTo>
                  <a:lnTo>
                    <a:pt x="1125912" y="2024539"/>
                  </a:lnTo>
                  <a:lnTo>
                    <a:pt x="1127499" y="1986761"/>
                  </a:lnTo>
                  <a:lnTo>
                    <a:pt x="1129403" y="1949618"/>
                  </a:lnTo>
                  <a:lnTo>
                    <a:pt x="1130990" y="1913745"/>
                  </a:lnTo>
                  <a:lnTo>
                    <a:pt x="1131943" y="1878189"/>
                  </a:lnTo>
                  <a:lnTo>
                    <a:pt x="1132895" y="1843904"/>
                  </a:lnTo>
                  <a:lnTo>
                    <a:pt x="1133212" y="1810253"/>
                  </a:lnTo>
                  <a:lnTo>
                    <a:pt x="1133530" y="1777554"/>
                  </a:lnTo>
                  <a:lnTo>
                    <a:pt x="1133847" y="1745491"/>
                  </a:lnTo>
                  <a:lnTo>
                    <a:pt x="1133530" y="1697237"/>
                  </a:lnTo>
                  <a:lnTo>
                    <a:pt x="1132578" y="1650888"/>
                  </a:lnTo>
                  <a:lnTo>
                    <a:pt x="1131308" y="1606443"/>
                  </a:lnTo>
                  <a:lnTo>
                    <a:pt x="1129721" y="1563904"/>
                  </a:lnTo>
                  <a:lnTo>
                    <a:pt x="1127181" y="1522951"/>
                  </a:lnTo>
                  <a:lnTo>
                    <a:pt x="1124324" y="1483904"/>
                  </a:lnTo>
                  <a:lnTo>
                    <a:pt x="1121150" y="1447078"/>
                  </a:lnTo>
                  <a:lnTo>
                    <a:pt x="1117341" y="1411840"/>
                  </a:lnTo>
                  <a:lnTo>
                    <a:pt x="1113215" y="1378507"/>
                  </a:lnTo>
                  <a:lnTo>
                    <a:pt x="1109088" y="1346443"/>
                  </a:lnTo>
                  <a:lnTo>
                    <a:pt x="1104327" y="1316285"/>
                  </a:lnTo>
                  <a:lnTo>
                    <a:pt x="1099565" y="1288031"/>
                  </a:lnTo>
                  <a:lnTo>
                    <a:pt x="1094169" y="1261047"/>
                  </a:lnTo>
                  <a:lnTo>
                    <a:pt x="1088455" y="1235332"/>
                  </a:lnTo>
                  <a:lnTo>
                    <a:pt x="1082742" y="1211840"/>
                  </a:lnTo>
                  <a:lnTo>
                    <a:pt x="1076710" y="1189300"/>
                  </a:lnTo>
                  <a:lnTo>
                    <a:pt x="1076710" y="1585174"/>
                  </a:lnTo>
                  <a:lnTo>
                    <a:pt x="1076710" y="1860412"/>
                  </a:lnTo>
                  <a:lnTo>
                    <a:pt x="1076710" y="3112475"/>
                  </a:lnTo>
                  <a:lnTo>
                    <a:pt x="1076710" y="3121681"/>
                  </a:lnTo>
                  <a:lnTo>
                    <a:pt x="1075758" y="3130888"/>
                  </a:lnTo>
                  <a:lnTo>
                    <a:pt x="1074806" y="3139777"/>
                  </a:lnTo>
                  <a:lnTo>
                    <a:pt x="1073219" y="3148666"/>
                  </a:lnTo>
                  <a:lnTo>
                    <a:pt x="1071314" y="3157237"/>
                  </a:lnTo>
                  <a:lnTo>
                    <a:pt x="1068775" y="3166126"/>
                  </a:lnTo>
                  <a:lnTo>
                    <a:pt x="1065918" y="3174380"/>
                  </a:lnTo>
                  <a:lnTo>
                    <a:pt x="1062744" y="3182634"/>
                  </a:lnTo>
                  <a:lnTo>
                    <a:pt x="1059252" y="3190570"/>
                  </a:lnTo>
                  <a:lnTo>
                    <a:pt x="1055125" y="3198189"/>
                  </a:lnTo>
                  <a:lnTo>
                    <a:pt x="1050999" y="3205808"/>
                  </a:lnTo>
                  <a:lnTo>
                    <a:pt x="1046238" y="3213110"/>
                  </a:lnTo>
                  <a:lnTo>
                    <a:pt x="1041159" y="3220094"/>
                  </a:lnTo>
                  <a:lnTo>
                    <a:pt x="1036080" y="3226761"/>
                  </a:lnTo>
                  <a:lnTo>
                    <a:pt x="1030366" y="3233428"/>
                  </a:lnTo>
                  <a:lnTo>
                    <a:pt x="1024335" y="3239777"/>
                  </a:lnTo>
                  <a:lnTo>
                    <a:pt x="1017987" y="3245808"/>
                  </a:lnTo>
                  <a:lnTo>
                    <a:pt x="1011321" y="3251523"/>
                  </a:lnTo>
                  <a:lnTo>
                    <a:pt x="1004655" y="3256602"/>
                  </a:lnTo>
                  <a:lnTo>
                    <a:pt x="997354" y="3261681"/>
                  </a:lnTo>
                  <a:lnTo>
                    <a:pt x="990053" y="3266443"/>
                  </a:lnTo>
                  <a:lnTo>
                    <a:pt x="982752" y="3270570"/>
                  </a:lnTo>
                  <a:lnTo>
                    <a:pt x="974817" y="3274697"/>
                  </a:lnTo>
                  <a:lnTo>
                    <a:pt x="966881" y="3278189"/>
                  </a:lnTo>
                  <a:lnTo>
                    <a:pt x="958945" y="3281681"/>
                  </a:lnTo>
                  <a:lnTo>
                    <a:pt x="950692" y="3284221"/>
                  </a:lnTo>
                  <a:lnTo>
                    <a:pt x="942122" y="3287078"/>
                  </a:lnTo>
                  <a:lnTo>
                    <a:pt x="933234" y="3288983"/>
                  </a:lnTo>
                  <a:lnTo>
                    <a:pt x="924346" y="3290253"/>
                  </a:lnTo>
                  <a:lnTo>
                    <a:pt x="915458" y="3291523"/>
                  </a:lnTo>
                  <a:lnTo>
                    <a:pt x="906570" y="3292158"/>
                  </a:lnTo>
                  <a:lnTo>
                    <a:pt x="897047" y="3292475"/>
                  </a:lnTo>
                  <a:lnTo>
                    <a:pt x="887842" y="3292158"/>
                  </a:lnTo>
                  <a:lnTo>
                    <a:pt x="878636" y="3291523"/>
                  </a:lnTo>
                  <a:lnTo>
                    <a:pt x="869431" y="3290253"/>
                  </a:lnTo>
                  <a:lnTo>
                    <a:pt x="860543" y="3288983"/>
                  </a:lnTo>
                  <a:lnTo>
                    <a:pt x="851973" y="3287078"/>
                  </a:lnTo>
                  <a:lnTo>
                    <a:pt x="843719" y="3284221"/>
                  </a:lnTo>
                  <a:lnTo>
                    <a:pt x="835149" y="3281681"/>
                  </a:lnTo>
                  <a:lnTo>
                    <a:pt x="826896" y="3278189"/>
                  </a:lnTo>
                  <a:lnTo>
                    <a:pt x="818960" y="3274697"/>
                  </a:lnTo>
                  <a:lnTo>
                    <a:pt x="811025" y="3270570"/>
                  </a:lnTo>
                  <a:lnTo>
                    <a:pt x="803724" y="3266443"/>
                  </a:lnTo>
                  <a:lnTo>
                    <a:pt x="796423" y="3261681"/>
                  </a:lnTo>
                  <a:lnTo>
                    <a:pt x="789440" y="3256602"/>
                  </a:lnTo>
                  <a:lnTo>
                    <a:pt x="782456" y="3251523"/>
                  </a:lnTo>
                  <a:lnTo>
                    <a:pt x="775790" y="3245808"/>
                  </a:lnTo>
                  <a:lnTo>
                    <a:pt x="770077" y="3239777"/>
                  </a:lnTo>
                  <a:lnTo>
                    <a:pt x="764045" y="3233428"/>
                  </a:lnTo>
                  <a:lnTo>
                    <a:pt x="758332" y="3226761"/>
                  </a:lnTo>
                  <a:lnTo>
                    <a:pt x="752936" y="3220094"/>
                  </a:lnTo>
                  <a:lnTo>
                    <a:pt x="747857" y="3213110"/>
                  </a:lnTo>
                  <a:lnTo>
                    <a:pt x="743095" y="3205808"/>
                  </a:lnTo>
                  <a:lnTo>
                    <a:pt x="738651" y="3198189"/>
                  </a:lnTo>
                  <a:lnTo>
                    <a:pt x="734842" y="3190570"/>
                  </a:lnTo>
                  <a:lnTo>
                    <a:pt x="731351" y="3182634"/>
                  </a:lnTo>
                  <a:lnTo>
                    <a:pt x="728176" y="3174380"/>
                  </a:lnTo>
                  <a:lnTo>
                    <a:pt x="725002" y="3166126"/>
                  </a:lnTo>
                  <a:lnTo>
                    <a:pt x="722780" y="3157237"/>
                  </a:lnTo>
                  <a:lnTo>
                    <a:pt x="720875" y="3148666"/>
                  </a:lnTo>
                  <a:lnTo>
                    <a:pt x="718971" y="3139777"/>
                  </a:lnTo>
                  <a:lnTo>
                    <a:pt x="718019" y="3130888"/>
                  </a:lnTo>
                  <a:lnTo>
                    <a:pt x="717384" y="3121681"/>
                  </a:lnTo>
                  <a:lnTo>
                    <a:pt x="717066" y="3112475"/>
                  </a:lnTo>
                  <a:lnTo>
                    <a:pt x="717066" y="1973110"/>
                  </a:lnTo>
                  <a:lnTo>
                    <a:pt x="649772" y="1973110"/>
                  </a:lnTo>
                  <a:lnTo>
                    <a:pt x="649772" y="3112475"/>
                  </a:lnTo>
                  <a:lnTo>
                    <a:pt x="649455" y="3121681"/>
                  </a:lnTo>
                  <a:lnTo>
                    <a:pt x="648820" y="3130888"/>
                  </a:lnTo>
                  <a:lnTo>
                    <a:pt x="647550" y="3139777"/>
                  </a:lnTo>
                  <a:lnTo>
                    <a:pt x="645963" y="3148666"/>
                  </a:lnTo>
                  <a:lnTo>
                    <a:pt x="644058" y="3157237"/>
                  </a:lnTo>
                  <a:lnTo>
                    <a:pt x="641836" y="3166126"/>
                  </a:lnTo>
                  <a:lnTo>
                    <a:pt x="638662" y="3174380"/>
                  </a:lnTo>
                  <a:lnTo>
                    <a:pt x="635488" y="3182634"/>
                  </a:lnTo>
                  <a:lnTo>
                    <a:pt x="631679" y="3190570"/>
                  </a:lnTo>
                  <a:lnTo>
                    <a:pt x="628187" y="3198189"/>
                  </a:lnTo>
                  <a:lnTo>
                    <a:pt x="623426" y="3205808"/>
                  </a:lnTo>
                  <a:lnTo>
                    <a:pt x="618664" y="3213110"/>
                  </a:lnTo>
                  <a:lnTo>
                    <a:pt x="613903" y="3220094"/>
                  </a:lnTo>
                  <a:lnTo>
                    <a:pt x="608507" y="3226761"/>
                  </a:lnTo>
                  <a:lnTo>
                    <a:pt x="602793" y="3233428"/>
                  </a:lnTo>
                  <a:lnTo>
                    <a:pt x="596762" y="3239777"/>
                  </a:lnTo>
                  <a:lnTo>
                    <a:pt x="590413" y="3245808"/>
                  </a:lnTo>
                  <a:lnTo>
                    <a:pt x="584382" y="3251523"/>
                  </a:lnTo>
                  <a:lnTo>
                    <a:pt x="577399" y="3256602"/>
                  </a:lnTo>
                  <a:lnTo>
                    <a:pt x="570415" y="3261681"/>
                  </a:lnTo>
                  <a:lnTo>
                    <a:pt x="563115" y="3266443"/>
                  </a:lnTo>
                  <a:lnTo>
                    <a:pt x="555496" y="3270570"/>
                  </a:lnTo>
                  <a:lnTo>
                    <a:pt x="547561" y="3274697"/>
                  </a:lnTo>
                  <a:lnTo>
                    <a:pt x="539625" y="3278189"/>
                  </a:lnTo>
                  <a:lnTo>
                    <a:pt x="531372" y="3281681"/>
                  </a:lnTo>
                  <a:lnTo>
                    <a:pt x="523119" y="3284221"/>
                  </a:lnTo>
                  <a:lnTo>
                    <a:pt x="514866" y="3287078"/>
                  </a:lnTo>
                  <a:lnTo>
                    <a:pt x="505978" y="3288983"/>
                  </a:lnTo>
                  <a:lnTo>
                    <a:pt x="497090" y="3290253"/>
                  </a:lnTo>
                  <a:lnTo>
                    <a:pt x="488202" y="3291523"/>
                  </a:lnTo>
                  <a:lnTo>
                    <a:pt x="478997" y="3292158"/>
                  </a:lnTo>
                  <a:lnTo>
                    <a:pt x="469791" y="3292475"/>
                  </a:lnTo>
                  <a:lnTo>
                    <a:pt x="460268" y="3292158"/>
                  </a:lnTo>
                  <a:lnTo>
                    <a:pt x="451380" y="3291523"/>
                  </a:lnTo>
                  <a:lnTo>
                    <a:pt x="442493" y="3290253"/>
                  </a:lnTo>
                  <a:lnTo>
                    <a:pt x="433605" y="3288983"/>
                  </a:lnTo>
                  <a:lnTo>
                    <a:pt x="424717" y="3287078"/>
                  </a:lnTo>
                  <a:lnTo>
                    <a:pt x="416146" y="3284221"/>
                  </a:lnTo>
                  <a:lnTo>
                    <a:pt x="407893" y="3281681"/>
                  </a:lnTo>
                  <a:lnTo>
                    <a:pt x="399640" y="3278189"/>
                  </a:lnTo>
                  <a:lnTo>
                    <a:pt x="391704" y="3274697"/>
                  </a:lnTo>
                  <a:lnTo>
                    <a:pt x="384086" y="3270570"/>
                  </a:lnTo>
                  <a:lnTo>
                    <a:pt x="376468" y="3266443"/>
                  </a:lnTo>
                  <a:lnTo>
                    <a:pt x="368850" y="3261681"/>
                  </a:lnTo>
                  <a:lnTo>
                    <a:pt x="362184" y="3256602"/>
                  </a:lnTo>
                  <a:lnTo>
                    <a:pt x="355518" y="3251523"/>
                  </a:lnTo>
                  <a:lnTo>
                    <a:pt x="348852" y="3245808"/>
                  </a:lnTo>
                  <a:lnTo>
                    <a:pt x="342503" y="3239777"/>
                  </a:lnTo>
                  <a:lnTo>
                    <a:pt x="336472" y="3233428"/>
                  </a:lnTo>
                  <a:lnTo>
                    <a:pt x="330758" y="3226761"/>
                  </a:lnTo>
                  <a:lnTo>
                    <a:pt x="325362" y="3220094"/>
                  </a:lnTo>
                  <a:lnTo>
                    <a:pt x="320601" y="3213110"/>
                  </a:lnTo>
                  <a:lnTo>
                    <a:pt x="315839" y="3205808"/>
                  </a:lnTo>
                  <a:lnTo>
                    <a:pt x="311395" y="3198189"/>
                  </a:lnTo>
                  <a:lnTo>
                    <a:pt x="307586" y="3190570"/>
                  </a:lnTo>
                  <a:lnTo>
                    <a:pt x="303777" y="3182634"/>
                  </a:lnTo>
                  <a:lnTo>
                    <a:pt x="300603" y="3174380"/>
                  </a:lnTo>
                  <a:lnTo>
                    <a:pt x="298064" y="3166126"/>
                  </a:lnTo>
                  <a:lnTo>
                    <a:pt x="295524" y="3157237"/>
                  </a:lnTo>
                  <a:lnTo>
                    <a:pt x="293620" y="3148666"/>
                  </a:lnTo>
                  <a:lnTo>
                    <a:pt x="292032" y="3139777"/>
                  </a:lnTo>
                  <a:lnTo>
                    <a:pt x="290763" y="3130888"/>
                  </a:lnTo>
                  <a:lnTo>
                    <a:pt x="289810" y="3121681"/>
                  </a:lnTo>
                  <a:lnTo>
                    <a:pt x="289810" y="3112475"/>
                  </a:lnTo>
                  <a:lnTo>
                    <a:pt x="289810" y="1860412"/>
                  </a:lnTo>
                  <a:lnTo>
                    <a:pt x="289810" y="1585174"/>
                  </a:lnTo>
                  <a:lnTo>
                    <a:pt x="289810" y="1189300"/>
                  </a:lnTo>
                  <a:lnTo>
                    <a:pt x="284097" y="1211840"/>
                  </a:lnTo>
                  <a:lnTo>
                    <a:pt x="278383" y="1235332"/>
                  </a:lnTo>
                  <a:lnTo>
                    <a:pt x="272669" y="1261047"/>
                  </a:lnTo>
                  <a:lnTo>
                    <a:pt x="267273" y="1288031"/>
                  </a:lnTo>
                  <a:lnTo>
                    <a:pt x="262512" y="1316285"/>
                  </a:lnTo>
                  <a:lnTo>
                    <a:pt x="257750" y="1346443"/>
                  </a:lnTo>
                  <a:lnTo>
                    <a:pt x="253306" y="1378507"/>
                  </a:lnTo>
                  <a:lnTo>
                    <a:pt x="249497" y="1411840"/>
                  </a:lnTo>
                  <a:lnTo>
                    <a:pt x="245371" y="1447078"/>
                  </a:lnTo>
                  <a:lnTo>
                    <a:pt x="242514" y="1483904"/>
                  </a:lnTo>
                  <a:lnTo>
                    <a:pt x="239340" y="1522951"/>
                  </a:lnTo>
                  <a:lnTo>
                    <a:pt x="237118" y="1563904"/>
                  </a:lnTo>
                  <a:lnTo>
                    <a:pt x="235213" y="1606443"/>
                  </a:lnTo>
                  <a:lnTo>
                    <a:pt x="233943" y="1650888"/>
                  </a:lnTo>
                  <a:lnTo>
                    <a:pt x="233309" y="1696920"/>
                  </a:lnTo>
                  <a:lnTo>
                    <a:pt x="232674" y="1745491"/>
                  </a:lnTo>
                  <a:lnTo>
                    <a:pt x="232674" y="1777554"/>
                  </a:lnTo>
                  <a:lnTo>
                    <a:pt x="233309" y="1810253"/>
                  </a:lnTo>
                  <a:lnTo>
                    <a:pt x="233943" y="1843904"/>
                  </a:lnTo>
                  <a:lnTo>
                    <a:pt x="234896" y="1878189"/>
                  </a:lnTo>
                  <a:lnTo>
                    <a:pt x="235848" y="1913745"/>
                  </a:lnTo>
                  <a:lnTo>
                    <a:pt x="237118" y="1949618"/>
                  </a:lnTo>
                  <a:lnTo>
                    <a:pt x="238705" y="1986761"/>
                  </a:lnTo>
                  <a:lnTo>
                    <a:pt x="240927" y="2024539"/>
                  </a:lnTo>
                  <a:lnTo>
                    <a:pt x="241244" y="2030570"/>
                  </a:lnTo>
                  <a:lnTo>
                    <a:pt x="240927" y="2036602"/>
                  </a:lnTo>
                  <a:lnTo>
                    <a:pt x="240609" y="2042316"/>
                  </a:lnTo>
                  <a:lnTo>
                    <a:pt x="239657" y="2048348"/>
                  </a:lnTo>
                  <a:lnTo>
                    <a:pt x="238705" y="2053745"/>
                  </a:lnTo>
                  <a:lnTo>
                    <a:pt x="237435" y="2059459"/>
                  </a:lnTo>
                  <a:lnTo>
                    <a:pt x="236165" y="2064856"/>
                  </a:lnTo>
                  <a:lnTo>
                    <a:pt x="234261" y="2070253"/>
                  </a:lnTo>
                  <a:lnTo>
                    <a:pt x="232039" y="2075332"/>
                  </a:lnTo>
                  <a:lnTo>
                    <a:pt x="229817" y="2080729"/>
                  </a:lnTo>
                  <a:lnTo>
                    <a:pt x="227277" y="2085808"/>
                  </a:lnTo>
                  <a:lnTo>
                    <a:pt x="224421" y="2090888"/>
                  </a:lnTo>
                  <a:lnTo>
                    <a:pt x="221564" y="2095332"/>
                  </a:lnTo>
                  <a:lnTo>
                    <a:pt x="218072" y="2100094"/>
                  </a:lnTo>
                  <a:lnTo>
                    <a:pt x="214898" y="2104539"/>
                  </a:lnTo>
                  <a:lnTo>
                    <a:pt x="211089" y="2108666"/>
                  </a:lnTo>
                  <a:lnTo>
                    <a:pt x="207597" y="2112793"/>
                  </a:lnTo>
                  <a:lnTo>
                    <a:pt x="203470" y="2116602"/>
                  </a:lnTo>
                  <a:lnTo>
                    <a:pt x="199344" y="2120412"/>
                  </a:lnTo>
                  <a:lnTo>
                    <a:pt x="194900" y="2123586"/>
                  </a:lnTo>
                  <a:lnTo>
                    <a:pt x="190456" y="2127078"/>
                  </a:lnTo>
                  <a:lnTo>
                    <a:pt x="185695" y="2129936"/>
                  </a:lnTo>
                  <a:lnTo>
                    <a:pt x="180616" y="2133110"/>
                  </a:lnTo>
                  <a:lnTo>
                    <a:pt x="175537" y="2135650"/>
                  </a:lnTo>
                  <a:lnTo>
                    <a:pt x="170776" y="2137872"/>
                  </a:lnTo>
                  <a:lnTo>
                    <a:pt x="165379" y="2140094"/>
                  </a:lnTo>
                  <a:lnTo>
                    <a:pt x="159666" y="2141999"/>
                  </a:lnTo>
                  <a:lnTo>
                    <a:pt x="153952" y="2143586"/>
                  </a:lnTo>
                  <a:lnTo>
                    <a:pt x="148556" y="2144856"/>
                  </a:lnTo>
                  <a:lnTo>
                    <a:pt x="142842" y="2145809"/>
                  </a:lnTo>
                  <a:lnTo>
                    <a:pt x="136811" y="2146443"/>
                  </a:lnTo>
                  <a:lnTo>
                    <a:pt x="130780" y="2147396"/>
                  </a:lnTo>
                  <a:lnTo>
                    <a:pt x="124431" y="2147396"/>
                  </a:lnTo>
                  <a:lnTo>
                    <a:pt x="119035" y="2147396"/>
                  </a:lnTo>
                  <a:lnTo>
                    <a:pt x="113321" y="2146761"/>
                  </a:lnTo>
                  <a:lnTo>
                    <a:pt x="107608" y="2145809"/>
                  </a:lnTo>
                  <a:lnTo>
                    <a:pt x="101894" y="2145174"/>
                  </a:lnTo>
                  <a:lnTo>
                    <a:pt x="96498" y="2143904"/>
                  </a:lnTo>
                  <a:lnTo>
                    <a:pt x="91419" y="2142634"/>
                  </a:lnTo>
                  <a:lnTo>
                    <a:pt x="86023" y="2141047"/>
                  </a:lnTo>
                  <a:lnTo>
                    <a:pt x="80944" y="2138824"/>
                  </a:lnTo>
                  <a:lnTo>
                    <a:pt x="76182" y="2136602"/>
                  </a:lnTo>
                  <a:lnTo>
                    <a:pt x="71104" y="2134380"/>
                  </a:lnTo>
                  <a:lnTo>
                    <a:pt x="66342" y="2131523"/>
                  </a:lnTo>
                  <a:lnTo>
                    <a:pt x="61898" y="2128983"/>
                  </a:lnTo>
                  <a:lnTo>
                    <a:pt x="57137" y="2125809"/>
                  </a:lnTo>
                  <a:lnTo>
                    <a:pt x="52693" y="2122634"/>
                  </a:lnTo>
                  <a:lnTo>
                    <a:pt x="48884" y="2119142"/>
                  </a:lnTo>
                  <a:lnTo>
                    <a:pt x="44757" y="2115650"/>
                  </a:lnTo>
                  <a:lnTo>
                    <a:pt x="40948" y="2111840"/>
                  </a:lnTo>
                  <a:lnTo>
                    <a:pt x="37139" y="2107713"/>
                  </a:lnTo>
                  <a:lnTo>
                    <a:pt x="33965" y="2103586"/>
                  </a:lnTo>
                  <a:lnTo>
                    <a:pt x="30473" y="2099459"/>
                  </a:lnTo>
                  <a:lnTo>
                    <a:pt x="27299" y="2094697"/>
                  </a:lnTo>
                  <a:lnTo>
                    <a:pt x="24442" y="2090253"/>
                  </a:lnTo>
                  <a:lnTo>
                    <a:pt x="21903" y="2085491"/>
                  </a:lnTo>
                  <a:lnTo>
                    <a:pt x="19363" y="2080412"/>
                  </a:lnTo>
                  <a:lnTo>
                    <a:pt x="17141" y="2075332"/>
                  </a:lnTo>
                  <a:lnTo>
                    <a:pt x="15237" y="2070570"/>
                  </a:lnTo>
                  <a:lnTo>
                    <a:pt x="13332" y="2065173"/>
                  </a:lnTo>
                  <a:lnTo>
                    <a:pt x="12062" y="2059777"/>
                  </a:lnTo>
                  <a:lnTo>
                    <a:pt x="10475" y="2054062"/>
                  </a:lnTo>
                  <a:lnTo>
                    <a:pt x="9523" y="2048666"/>
                  </a:lnTo>
                  <a:lnTo>
                    <a:pt x="8888" y="2042951"/>
                  </a:lnTo>
                  <a:lnTo>
                    <a:pt x="8253" y="2037237"/>
                  </a:lnTo>
                  <a:lnTo>
                    <a:pt x="6349" y="1997872"/>
                  </a:lnTo>
                  <a:lnTo>
                    <a:pt x="4762" y="1959459"/>
                  </a:lnTo>
                  <a:lnTo>
                    <a:pt x="3174" y="1921681"/>
                  </a:lnTo>
                  <a:lnTo>
                    <a:pt x="1905" y="1884856"/>
                  </a:lnTo>
                  <a:lnTo>
                    <a:pt x="952" y="1848983"/>
                  </a:lnTo>
                  <a:lnTo>
                    <a:pt x="318" y="1813745"/>
                  </a:lnTo>
                  <a:lnTo>
                    <a:pt x="0" y="1779142"/>
                  </a:lnTo>
                  <a:lnTo>
                    <a:pt x="0" y="1745491"/>
                  </a:lnTo>
                  <a:lnTo>
                    <a:pt x="0" y="1715650"/>
                  </a:lnTo>
                  <a:lnTo>
                    <a:pt x="318" y="1686126"/>
                  </a:lnTo>
                  <a:lnTo>
                    <a:pt x="952" y="1657554"/>
                  </a:lnTo>
                  <a:lnTo>
                    <a:pt x="1587" y="1629300"/>
                  </a:lnTo>
                  <a:lnTo>
                    <a:pt x="2540" y="1601681"/>
                  </a:lnTo>
                  <a:lnTo>
                    <a:pt x="3492" y="1574697"/>
                  </a:lnTo>
                  <a:lnTo>
                    <a:pt x="5079" y="1548348"/>
                  </a:lnTo>
                  <a:lnTo>
                    <a:pt x="6349" y="1522634"/>
                  </a:lnTo>
                  <a:lnTo>
                    <a:pt x="7936" y="1497555"/>
                  </a:lnTo>
                  <a:lnTo>
                    <a:pt x="9523" y="1473110"/>
                  </a:lnTo>
                  <a:lnTo>
                    <a:pt x="11745" y="1448666"/>
                  </a:lnTo>
                  <a:lnTo>
                    <a:pt x="13967" y="1425491"/>
                  </a:lnTo>
                  <a:lnTo>
                    <a:pt x="15871" y="1402634"/>
                  </a:lnTo>
                  <a:lnTo>
                    <a:pt x="18728" y="1380094"/>
                  </a:lnTo>
                  <a:lnTo>
                    <a:pt x="21268" y="1358507"/>
                  </a:lnTo>
                  <a:lnTo>
                    <a:pt x="23807" y="1336920"/>
                  </a:lnTo>
                  <a:lnTo>
                    <a:pt x="26981" y="1316285"/>
                  </a:lnTo>
                  <a:lnTo>
                    <a:pt x="29838" y="1295967"/>
                  </a:lnTo>
                  <a:lnTo>
                    <a:pt x="33012" y="1275967"/>
                  </a:lnTo>
                  <a:lnTo>
                    <a:pt x="36187" y="1256602"/>
                  </a:lnTo>
                  <a:lnTo>
                    <a:pt x="39996" y="1237872"/>
                  </a:lnTo>
                  <a:lnTo>
                    <a:pt x="43488" y="1219459"/>
                  </a:lnTo>
                  <a:lnTo>
                    <a:pt x="47297" y="1201681"/>
                  </a:lnTo>
                  <a:lnTo>
                    <a:pt x="51106" y="1184221"/>
                  </a:lnTo>
                  <a:lnTo>
                    <a:pt x="55232" y="1167396"/>
                  </a:lnTo>
                  <a:lnTo>
                    <a:pt x="59041" y="1150888"/>
                  </a:lnTo>
                  <a:lnTo>
                    <a:pt x="63485" y="1134697"/>
                  </a:lnTo>
                  <a:lnTo>
                    <a:pt x="67612" y="1119142"/>
                  </a:lnTo>
                  <a:lnTo>
                    <a:pt x="72056" y="1103904"/>
                  </a:lnTo>
                  <a:lnTo>
                    <a:pt x="76817" y="1088983"/>
                  </a:lnTo>
                  <a:lnTo>
                    <a:pt x="81261" y="1074697"/>
                  </a:lnTo>
                  <a:lnTo>
                    <a:pt x="86023" y="1060729"/>
                  </a:lnTo>
                  <a:lnTo>
                    <a:pt x="91102" y="1047078"/>
                  </a:lnTo>
                  <a:lnTo>
                    <a:pt x="95863" y="1033745"/>
                  </a:lnTo>
                  <a:lnTo>
                    <a:pt x="100942" y="1020729"/>
                  </a:lnTo>
                  <a:lnTo>
                    <a:pt x="106338" y="1008666"/>
                  </a:lnTo>
                  <a:lnTo>
                    <a:pt x="111734" y="996285"/>
                  </a:lnTo>
                  <a:lnTo>
                    <a:pt x="116813" y="984539"/>
                  </a:lnTo>
                  <a:lnTo>
                    <a:pt x="122209" y="973110"/>
                  </a:lnTo>
                  <a:lnTo>
                    <a:pt x="127923" y="961999"/>
                  </a:lnTo>
                  <a:lnTo>
                    <a:pt x="133637" y="951205"/>
                  </a:lnTo>
                  <a:lnTo>
                    <a:pt x="139350" y="940729"/>
                  </a:lnTo>
                  <a:lnTo>
                    <a:pt x="145064" y="930570"/>
                  </a:lnTo>
                  <a:lnTo>
                    <a:pt x="151095" y="920729"/>
                  </a:lnTo>
                  <a:lnTo>
                    <a:pt x="157126" y="911205"/>
                  </a:lnTo>
                  <a:lnTo>
                    <a:pt x="163475" y="902316"/>
                  </a:lnTo>
                  <a:lnTo>
                    <a:pt x="169506" y="893110"/>
                  </a:lnTo>
                  <a:lnTo>
                    <a:pt x="175537" y="884856"/>
                  </a:lnTo>
                  <a:lnTo>
                    <a:pt x="181885" y="876602"/>
                  </a:lnTo>
                  <a:lnTo>
                    <a:pt x="188234" y="868666"/>
                  </a:lnTo>
                  <a:lnTo>
                    <a:pt x="194900" y="861047"/>
                  </a:lnTo>
                  <a:lnTo>
                    <a:pt x="201248" y="853745"/>
                  </a:lnTo>
                  <a:lnTo>
                    <a:pt x="207914" y="846761"/>
                  </a:lnTo>
                  <a:lnTo>
                    <a:pt x="214580" y="840094"/>
                  </a:lnTo>
                  <a:lnTo>
                    <a:pt x="221246" y="833427"/>
                  </a:lnTo>
                  <a:lnTo>
                    <a:pt x="227912" y="827396"/>
                  </a:lnTo>
                  <a:lnTo>
                    <a:pt x="234578" y="821364"/>
                  </a:lnTo>
                  <a:lnTo>
                    <a:pt x="241244" y="815967"/>
                  </a:lnTo>
                  <a:lnTo>
                    <a:pt x="248228" y="810570"/>
                  </a:lnTo>
                  <a:lnTo>
                    <a:pt x="254894" y="805491"/>
                  </a:lnTo>
                  <a:lnTo>
                    <a:pt x="261242" y="800412"/>
                  </a:lnTo>
                  <a:lnTo>
                    <a:pt x="268225" y="796285"/>
                  </a:lnTo>
                  <a:lnTo>
                    <a:pt x="275209" y="791840"/>
                  </a:lnTo>
                  <a:lnTo>
                    <a:pt x="281875" y="788031"/>
                  </a:lnTo>
                  <a:lnTo>
                    <a:pt x="288541" y="784221"/>
                  </a:lnTo>
                  <a:lnTo>
                    <a:pt x="295207" y="780729"/>
                  </a:lnTo>
                  <a:lnTo>
                    <a:pt x="308221" y="774697"/>
                  </a:lnTo>
                  <a:lnTo>
                    <a:pt x="320918" y="769300"/>
                  </a:lnTo>
                  <a:lnTo>
                    <a:pt x="332980" y="765174"/>
                  </a:lnTo>
                  <a:lnTo>
                    <a:pt x="345043" y="761681"/>
                  </a:lnTo>
                  <a:lnTo>
                    <a:pt x="356470" y="759142"/>
                  </a:lnTo>
                  <a:lnTo>
                    <a:pt x="366945" y="756920"/>
                  </a:lnTo>
                  <a:lnTo>
                    <a:pt x="377103" y="755332"/>
                  </a:lnTo>
                  <a:lnTo>
                    <a:pt x="383134" y="754380"/>
                  </a:lnTo>
                  <a:lnTo>
                    <a:pt x="389165" y="753427"/>
                  </a:lnTo>
                  <a:lnTo>
                    <a:pt x="395831" y="752793"/>
                  </a:lnTo>
                  <a:lnTo>
                    <a:pt x="402179" y="752475"/>
                  </a:lnTo>
                  <a:close/>
                  <a:moveTo>
                    <a:pt x="675470" y="0"/>
                  </a:moveTo>
                  <a:lnTo>
                    <a:pt x="683419" y="0"/>
                  </a:lnTo>
                  <a:lnTo>
                    <a:pt x="692004" y="0"/>
                  </a:lnTo>
                  <a:lnTo>
                    <a:pt x="700271" y="318"/>
                  </a:lnTo>
                  <a:lnTo>
                    <a:pt x="708220" y="636"/>
                  </a:lnTo>
                  <a:lnTo>
                    <a:pt x="716487" y="1589"/>
                  </a:lnTo>
                  <a:lnTo>
                    <a:pt x="724754" y="2542"/>
                  </a:lnTo>
                  <a:lnTo>
                    <a:pt x="732703" y="3814"/>
                  </a:lnTo>
                  <a:lnTo>
                    <a:pt x="740970" y="5085"/>
                  </a:lnTo>
                  <a:lnTo>
                    <a:pt x="749555" y="6674"/>
                  </a:lnTo>
                  <a:lnTo>
                    <a:pt x="757822" y="8263"/>
                  </a:lnTo>
                  <a:lnTo>
                    <a:pt x="766089" y="10488"/>
                  </a:lnTo>
                  <a:lnTo>
                    <a:pt x="774038" y="12712"/>
                  </a:lnTo>
                  <a:lnTo>
                    <a:pt x="781987" y="14937"/>
                  </a:lnTo>
                  <a:lnTo>
                    <a:pt x="789936" y="17479"/>
                  </a:lnTo>
                  <a:lnTo>
                    <a:pt x="797568" y="20658"/>
                  </a:lnTo>
                  <a:lnTo>
                    <a:pt x="805517" y="23518"/>
                  </a:lnTo>
                  <a:lnTo>
                    <a:pt x="812830" y="26696"/>
                  </a:lnTo>
                  <a:lnTo>
                    <a:pt x="820779" y="29874"/>
                  </a:lnTo>
                  <a:lnTo>
                    <a:pt x="828092" y="33688"/>
                  </a:lnTo>
                  <a:lnTo>
                    <a:pt x="835405" y="37184"/>
                  </a:lnTo>
                  <a:lnTo>
                    <a:pt x="842400" y="40997"/>
                  </a:lnTo>
                  <a:lnTo>
                    <a:pt x="849395" y="44811"/>
                  </a:lnTo>
                  <a:lnTo>
                    <a:pt x="856391" y="49260"/>
                  </a:lnTo>
                  <a:lnTo>
                    <a:pt x="862750" y="53710"/>
                  </a:lnTo>
                  <a:lnTo>
                    <a:pt x="876104" y="62608"/>
                  </a:lnTo>
                  <a:lnTo>
                    <a:pt x="888823" y="72142"/>
                  </a:lnTo>
                  <a:lnTo>
                    <a:pt x="900905" y="82630"/>
                  </a:lnTo>
                  <a:lnTo>
                    <a:pt x="912352" y="93118"/>
                  </a:lnTo>
                  <a:lnTo>
                    <a:pt x="923481" y="104559"/>
                  </a:lnTo>
                  <a:lnTo>
                    <a:pt x="933973" y="116318"/>
                  </a:lnTo>
                  <a:lnTo>
                    <a:pt x="943830" y="128712"/>
                  </a:lnTo>
                  <a:lnTo>
                    <a:pt x="953051" y="141425"/>
                  </a:lnTo>
                  <a:lnTo>
                    <a:pt x="961636" y="154773"/>
                  </a:lnTo>
                  <a:lnTo>
                    <a:pt x="969585" y="168120"/>
                  </a:lnTo>
                  <a:lnTo>
                    <a:pt x="976898" y="182104"/>
                  </a:lnTo>
                  <a:lnTo>
                    <a:pt x="983576" y="196405"/>
                  </a:lnTo>
                  <a:lnTo>
                    <a:pt x="989617" y="211025"/>
                  </a:lnTo>
                  <a:lnTo>
                    <a:pt x="995022" y="225962"/>
                  </a:lnTo>
                  <a:lnTo>
                    <a:pt x="999792" y="240899"/>
                  </a:lnTo>
                  <a:lnTo>
                    <a:pt x="1003289" y="256471"/>
                  </a:lnTo>
                  <a:lnTo>
                    <a:pt x="1006469" y="272044"/>
                  </a:lnTo>
                  <a:lnTo>
                    <a:pt x="1009012" y="287616"/>
                  </a:lnTo>
                  <a:lnTo>
                    <a:pt x="1010602" y="303825"/>
                  </a:lnTo>
                  <a:lnTo>
                    <a:pt x="1010920" y="312088"/>
                  </a:lnTo>
                  <a:lnTo>
                    <a:pt x="1011238" y="320033"/>
                  </a:lnTo>
                  <a:lnTo>
                    <a:pt x="1011238" y="327978"/>
                  </a:lnTo>
                  <a:lnTo>
                    <a:pt x="1011238" y="336241"/>
                  </a:lnTo>
                  <a:lnTo>
                    <a:pt x="1010920" y="344186"/>
                  </a:lnTo>
                  <a:lnTo>
                    <a:pt x="1010284" y="352449"/>
                  </a:lnTo>
                  <a:lnTo>
                    <a:pt x="1009648" y="361030"/>
                  </a:lnTo>
                  <a:lnTo>
                    <a:pt x="1008695" y="369293"/>
                  </a:lnTo>
                  <a:lnTo>
                    <a:pt x="1007741" y="377238"/>
                  </a:lnTo>
                  <a:lnTo>
                    <a:pt x="1005833" y="385501"/>
                  </a:lnTo>
                  <a:lnTo>
                    <a:pt x="1004561" y="393764"/>
                  </a:lnTo>
                  <a:lnTo>
                    <a:pt x="1002653" y="402027"/>
                  </a:lnTo>
                  <a:lnTo>
                    <a:pt x="1000745" y="410290"/>
                  </a:lnTo>
                  <a:lnTo>
                    <a:pt x="998202" y="418553"/>
                  </a:lnTo>
                  <a:lnTo>
                    <a:pt x="995976" y="426498"/>
                  </a:lnTo>
                  <a:lnTo>
                    <a:pt x="993432" y="434444"/>
                  </a:lnTo>
                  <a:lnTo>
                    <a:pt x="990571" y="442071"/>
                  </a:lnTo>
                  <a:lnTo>
                    <a:pt x="987709" y="449698"/>
                  </a:lnTo>
                  <a:lnTo>
                    <a:pt x="984529" y="457326"/>
                  </a:lnTo>
                  <a:lnTo>
                    <a:pt x="981350" y="464953"/>
                  </a:lnTo>
                  <a:lnTo>
                    <a:pt x="977534" y="472263"/>
                  </a:lnTo>
                  <a:lnTo>
                    <a:pt x="974037" y="479572"/>
                  </a:lnTo>
                  <a:lnTo>
                    <a:pt x="970221" y="486564"/>
                  </a:lnTo>
                  <a:lnTo>
                    <a:pt x="966406" y="493556"/>
                  </a:lnTo>
                  <a:lnTo>
                    <a:pt x="957821" y="507222"/>
                  </a:lnTo>
                  <a:lnTo>
                    <a:pt x="948600" y="520570"/>
                  </a:lnTo>
                  <a:lnTo>
                    <a:pt x="939061" y="533282"/>
                  </a:lnTo>
                  <a:lnTo>
                    <a:pt x="928886" y="545041"/>
                  </a:lnTo>
                  <a:lnTo>
                    <a:pt x="917757" y="556800"/>
                  </a:lnTo>
                  <a:lnTo>
                    <a:pt x="906629" y="567923"/>
                  </a:lnTo>
                  <a:lnTo>
                    <a:pt x="894864" y="578411"/>
                  </a:lnTo>
                  <a:lnTo>
                    <a:pt x="882463" y="588263"/>
                  </a:lnTo>
                  <a:lnTo>
                    <a:pt x="869745" y="597479"/>
                  </a:lnTo>
                  <a:lnTo>
                    <a:pt x="856709" y="606060"/>
                  </a:lnTo>
                  <a:lnTo>
                    <a:pt x="843036" y="614005"/>
                  </a:lnTo>
                  <a:lnTo>
                    <a:pt x="829364" y="621315"/>
                  </a:lnTo>
                  <a:lnTo>
                    <a:pt x="815055" y="627989"/>
                  </a:lnTo>
                  <a:lnTo>
                    <a:pt x="800429" y="634027"/>
                  </a:lnTo>
                  <a:lnTo>
                    <a:pt x="785485" y="639430"/>
                  </a:lnTo>
                  <a:lnTo>
                    <a:pt x="770223" y="643879"/>
                  </a:lnTo>
                  <a:lnTo>
                    <a:pt x="754643" y="647693"/>
                  </a:lnTo>
                  <a:lnTo>
                    <a:pt x="739063" y="650871"/>
                  </a:lnTo>
                  <a:lnTo>
                    <a:pt x="723482" y="653413"/>
                  </a:lnTo>
                  <a:lnTo>
                    <a:pt x="707266" y="654685"/>
                  </a:lnTo>
                  <a:lnTo>
                    <a:pt x="699317" y="655320"/>
                  </a:lnTo>
                  <a:lnTo>
                    <a:pt x="691368" y="655638"/>
                  </a:lnTo>
                  <a:lnTo>
                    <a:pt x="682783" y="655638"/>
                  </a:lnTo>
                  <a:lnTo>
                    <a:pt x="674834" y="655638"/>
                  </a:lnTo>
                  <a:lnTo>
                    <a:pt x="666567" y="655320"/>
                  </a:lnTo>
                  <a:lnTo>
                    <a:pt x="658618" y="654685"/>
                  </a:lnTo>
                  <a:lnTo>
                    <a:pt x="650351" y="654049"/>
                  </a:lnTo>
                  <a:lnTo>
                    <a:pt x="642084" y="653096"/>
                  </a:lnTo>
                  <a:lnTo>
                    <a:pt x="633499" y="651824"/>
                  </a:lnTo>
                  <a:lnTo>
                    <a:pt x="625550" y="650235"/>
                  </a:lnTo>
                  <a:lnTo>
                    <a:pt x="617283" y="648964"/>
                  </a:lnTo>
                  <a:lnTo>
                    <a:pt x="609016" y="647057"/>
                  </a:lnTo>
                  <a:lnTo>
                    <a:pt x="600749" y="644833"/>
                  </a:lnTo>
                  <a:lnTo>
                    <a:pt x="592800" y="642608"/>
                  </a:lnTo>
                  <a:lnTo>
                    <a:pt x="584851" y="640383"/>
                  </a:lnTo>
                  <a:lnTo>
                    <a:pt x="576902" y="637523"/>
                  </a:lnTo>
                  <a:lnTo>
                    <a:pt x="568953" y="634981"/>
                  </a:lnTo>
                  <a:lnTo>
                    <a:pt x="561004" y="632120"/>
                  </a:lnTo>
                  <a:lnTo>
                    <a:pt x="553691" y="628942"/>
                  </a:lnTo>
                  <a:lnTo>
                    <a:pt x="546059" y="625764"/>
                  </a:lnTo>
                  <a:lnTo>
                    <a:pt x="538746" y="621950"/>
                  </a:lnTo>
                  <a:lnTo>
                    <a:pt x="531433" y="618454"/>
                  </a:lnTo>
                  <a:lnTo>
                    <a:pt x="524438" y="614641"/>
                  </a:lnTo>
                  <a:lnTo>
                    <a:pt x="517443" y="610827"/>
                  </a:lnTo>
                  <a:lnTo>
                    <a:pt x="503771" y="601928"/>
                  </a:lnTo>
                  <a:lnTo>
                    <a:pt x="490734" y="593030"/>
                  </a:lnTo>
                  <a:lnTo>
                    <a:pt x="478016" y="583496"/>
                  </a:lnTo>
                  <a:lnTo>
                    <a:pt x="465615" y="573008"/>
                  </a:lnTo>
                  <a:lnTo>
                    <a:pt x="454168" y="562202"/>
                  </a:lnTo>
                  <a:lnTo>
                    <a:pt x="443040" y="550761"/>
                  </a:lnTo>
                  <a:lnTo>
                    <a:pt x="432547" y="539320"/>
                  </a:lnTo>
                  <a:lnTo>
                    <a:pt x="422690" y="526926"/>
                  </a:lnTo>
                  <a:lnTo>
                    <a:pt x="413787" y="513896"/>
                  </a:lnTo>
                  <a:lnTo>
                    <a:pt x="405202" y="500865"/>
                  </a:lnTo>
                  <a:lnTo>
                    <a:pt x="396935" y="487200"/>
                  </a:lnTo>
                  <a:lnTo>
                    <a:pt x="389622" y="473216"/>
                  </a:lnTo>
                  <a:lnTo>
                    <a:pt x="383263" y="458915"/>
                  </a:lnTo>
                  <a:lnTo>
                    <a:pt x="377222" y="444614"/>
                  </a:lnTo>
                  <a:lnTo>
                    <a:pt x="371816" y="429677"/>
                  </a:lnTo>
                  <a:lnTo>
                    <a:pt x="367047" y="414422"/>
                  </a:lnTo>
                  <a:lnTo>
                    <a:pt x="363231" y="399167"/>
                  </a:lnTo>
                  <a:lnTo>
                    <a:pt x="360052" y="383594"/>
                  </a:lnTo>
                  <a:lnTo>
                    <a:pt x="357826" y="367704"/>
                  </a:lnTo>
                  <a:lnTo>
                    <a:pt x="356236" y="351496"/>
                  </a:lnTo>
                  <a:lnTo>
                    <a:pt x="355918" y="343551"/>
                  </a:lnTo>
                  <a:lnTo>
                    <a:pt x="355600" y="335605"/>
                  </a:lnTo>
                  <a:lnTo>
                    <a:pt x="355600" y="327342"/>
                  </a:lnTo>
                  <a:lnTo>
                    <a:pt x="355600" y="319397"/>
                  </a:lnTo>
                  <a:lnTo>
                    <a:pt x="355918" y="311134"/>
                  </a:lnTo>
                  <a:lnTo>
                    <a:pt x="356554" y="303189"/>
                  </a:lnTo>
                  <a:lnTo>
                    <a:pt x="357190" y="294608"/>
                  </a:lnTo>
                  <a:lnTo>
                    <a:pt x="358144" y="286345"/>
                  </a:lnTo>
                  <a:lnTo>
                    <a:pt x="359098" y="278082"/>
                  </a:lnTo>
                  <a:lnTo>
                    <a:pt x="360370" y="269819"/>
                  </a:lnTo>
                  <a:lnTo>
                    <a:pt x="362277" y="261874"/>
                  </a:lnTo>
                  <a:lnTo>
                    <a:pt x="364185" y="253611"/>
                  </a:lnTo>
                  <a:lnTo>
                    <a:pt x="366093" y="245030"/>
                  </a:lnTo>
                  <a:lnTo>
                    <a:pt x="368001" y="237085"/>
                  </a:lnTo>
                  <a:lnTo>
                    <a:pt x="370862" y="229140"/>
                  </a:lnTo>
                  <a:lnTo>
                    <a:pt x="373088" y="221194"/>
                  </a:lnTo>
                  <a:lnTo>
                    <a:pt x="376268" y="213249"/>
                  </a:lnTo>
                  <a:lnTo>
                    <a:pt x="379129" y="205622"/>
                  </a:lnTo>
                  <a:lnTo>
                    <a:pt x="381991" y="197994"/>
                  </a:lnTo>
                  <a:lnTo>
                    <a:pt x="385489" y="190685"/>
                  </a:lnTo>
                  <a:lnTo>
                    <a:pt x="388986" y="183375"/>
                  </a:lnTo>
                  <a:lnTo>
                    <a:pt x="392802" y="176066"/>
                  </a:lnTo>
                  <a:lnTo>
                    <a:pt x="396299" y="169074"/>
                  </a:lnTo>
                  <a:lnTo>
                    <a:pt x="400433" y="161764"/>
                  </a:lnTo>
                  <a:lnTo>
                    <a:pt x="409018" y="148099"/>
                  </a:lnTo>
                  <a:lnTo>
                    <a:pt x="417921" y="135068"/>
                  </a:lnTo>
                  <a:lnTo>
                    <a:pt x="427778" y="122356"/>
                  </a:lnTo>
                  <a:lnTo>
                    <a:pt x="437952" y="109962"/>
                  </a:lnTo>
                  <a:lnTo>
                    <a:pt x="448763" y="98521"/>
                  </a:lnTo>
                  <a:lnTo>
                    <a:pt x="460210" y="87397"/>
                  </a:lnTo>
                  <a:lnTo>
                    <a:pt x="471974" y="77227"/>
                  </a:lnTo>
                  <a:lnTo>
                    <a:pt x="484375" y="67057"/>
                  </a:lnTo>
                  <a:lnTo>
                    <a:pt x="496775" y="57841"/>
                  </a:lnTo>
                  <a:lnTo>
                    <a:pt x="510130" y="49578"/>
                  </a:lnTo>
                  <a:lnTo>
                    <a:pt x="523802" y="41633"/>
                  </a:lnTo>
                  <a:lnTo>
                    <a:pt x="537474" y="34005"/>
                  </a:lnTo>
                  <a:lnTo>
                    <a:pt x="551783" y="27332"/>
                  </a:lnTo>
                  <a:lnTo>
                    <a:pt x="566409" y="21293"/>
                  </a:lnTo>
                  <a:lnTo>
                    <a:pt x="581353" y="16208"/>
                  </a:lnTo>
                  <a:lnTo>
                    <a:pt x="596297" y="11759"/>
                  </a:lnTo>
                  <a:lnTo>
                    <a:pt x="611878" y="7627"/>
                  </a:lnTo>
                  <a:lnTo>
                    <a:pt x="627776" y="4767"/>
                  </a:lnTo>
                  <a:lnTo>
                    <a:pt x="643356" y="2225"/>
                  </a:lnTo>
                  <a:lnTo>
                    <a:pt x="659572" y="636"/>
                  </a:lnTo>
                  <a:lnTo>
                    <a:pt x="667521" y="318"/>
                  </a:lnTo>
                  <a:lnTo>
                    <a:pt x="67547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1977813" y="1768425"/>
            <a:ext cx="2351297" cy="864968"/>
            <a:chOff x="2128663" y="2187559"/>
            <a:chExt cx="3279444" cy="1206405"/>
          </a:xfrm>
        </p:grpSpPr>
        <p:sp>
          <p:nvSpPr>
            <p:cNvPr id="72" name="矩形 71"/>
            <p:cNvSpPr/>
            <p:nvPr/>
          </p:nvSpPr>
          <p:spPr>
            <a:xfrm>
              <a:off x="2128663" y="2556892"/>
              <a:ext cx="3279444" cy="83707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1100" dirty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点击输入简要文字</a:t>
              </a:r>
              <a:r>
                <a:rPr lang="zh-CN" altLang="en-US" sz="1100" dirty="0" smtClean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内容</a:t>
              </a:r>
              <a:endParaRPr lang="en-US" altLang="zh-CN" sz="1100" dirty="0" smtClean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pPr algn="r"/>
              <a:r>
                <a:rPr lang="zh-CN" altLang="en-US" sz="1100" dirty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点击输入简要文字</a:t>
              </a:r>
              <a:r>
                <a:rPr lang="zh-CN" altLang="en-US" sz="1100" dirty="0" smtClean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内容</a:t>
              </a:r>
              <a:endParaRPr lang="en-US" altLang="zh-CN" sz="1100" dirty="0" smtClean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pPr algn="r"/>
              <a:r>
                <a:rPr lang="zh-CN" altLang="en-US" sz="1100" dirty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点击输入简要文字</a:t>
              </a:r>
              <a:r>
                <a:rPr lang="zh-CN" altLang="en-US" sz="1100" dirty="0" smtClean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内容</a:t>
              </a:r>
              <a:endParaRPr lang="en-US" altLang="zh-CN" sz="1100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73" name="文本框 72"/>
            <p:cNvSpPr txBox="1"/>
            <p:nvPr/>
          </p:nvSpPr>
          <p:spPr>
            <a:xfrm>
              <a:off x="4148921" y="2187559"/>
              <a:ext cx="1259186" cy="4292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1400" b="1" dirty="0" smtClean="0">
                  <a:solidFill>
                    <a:schemeClr val="accent1"/>
                  </a:solidFill>
                  <a:latin typeface="+mj-ea"/>
                  <a:ea typeface="+mj-ea"/>
                </a:rPr>
                <a:t>添加标题</a:t>
              </a:r>
              <a:endParaRPr lang="zh-CN" altLang="en-US" sz="1400" b="1" dirty="0">
                <a:solidFill>
                  <a:schemeClr val="accent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4885024" y="1198777"/>
            <a:ext cx="454765" cy="454765"/>
            <a:chOff x="7477735" y="1605072"/>
            <a:chExt cx="914400" cy="914400"/>
          </a:xfrm>
        </p:grpSpPr>
        <p:sp>
          <p:nvSpPr>
            <p:cNvPr id="75" name="椭圆 74"/>
            <p:cNvSpPr/>
            <p:nvPr/>
          </p:nvSpPr>
          <p:spPr>
            <a:xfrm>
              <a:off x="7477735" y="1605072"/>
              <a:ext cx="914400" cy="9144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6" name="KSO_Shape"/>
            <p:cNvSpPr/>
            <p:nvPr/>
          </p:nvSpPr>
          <p:spPr>
            <a:xfrm>
              <a:off x="7765019" y="1733401"/>
              <a:ext cx="339833" cy="657742"/>
            </a:xfrm>
            <a:custGeom>
              <a:avLst/>
              <a:gdLst/>
              <a:ahLst/>
              <a:cxnLst/>
              <a:rect l="l" t="t" r="r" b="b"/>
              <a:pathLst>
                <a:path w="987290" h="1912712">
                  <a:moveTo>
                    <a:pt x="287267" y="357754"/>
                  </a:moveTo>
                  <a:lnTo>
                    <a:pt x="696037" y="357754"/>
                  </a:lnTo>
                  <a:cubicBezTo>
                    <a:pt x="751531" y="357754"/>
                    <a:pt x="799531" y="389836"/>
                    <a:pt x="821308" y="437053"/>
                  </a:cubicBezTo>
                  <a:cubicBezTo>
                    <a:pt x="828839" y="444251"/>
                    <a:pt x="834170" y="453657"/>
                    <a:pt x="837118" y="464360"/>
                  </a:cubicBezTo>
                  <a:lnTo>
                    <a:pt x="984815" y="1000638"/>
                  </a:lnTo>
                  <a:cubicBezTo>
                    <a:pt x="994856" y="1037095"/>
                    <a:pt x="973441" y="1074789"/>
                    <a:pt x="936984" y="1084830"/>
                  </a:cubicBezTo>
                  <a:lnTo>
                    <a:pt x="936986" y="1084831"/>
                  </a:lnTo>
                  <a:cubicBezTo>
                    <a:pt x="901976" y="1094473"/>
                    <a:pt x="865826" y="1075107"/>
                    <a:pt x="854828" y="1041024"/>
                  </a:cubicBezTo>
                  <a:lnTo>
                    <a:pt x="726065" y="573497"/>
                  </a:lnTo>
                  <a:cubicBezTo>
                    <a:pt x="721080" y="555394"/>
                    <a:pt x="702362" y="544760"/>
                    <a:pt x="684259" y="549746"/>
                  </a:cubicBezTo>
                  <a:cubicBezTo>
                    <a:pt x="666156" y="554732"/>
                    <a:pt x="655522" y="573449"/>
                    <a:pt x="660508" y="591552"/>
                  </a:cubicBezTo>
                  <a:lnTo>
                    <a:pt x="852387" y="1288247"/>
                  </a:lnTo>
                  <a:lnTo>
                    <a:pt x="863126" y="1336447"/>
                  </a:lnTo>
                  <a:lnTo>
                    <a:pt x="679772" y="1336447"/>
                  </a:lnTo>
                  <a:lnTo>
                    <a:pt x="679772" y="1834130"/>
                  </a:lnTo>
                  <a:cubicBezTo>
                    <a:pt x="679772" y="1877529"/>
                    <a:pt x="644590" y="1912711"/>
                    <a:pt x="601191" y="1912711"/>
                  </a:cubicBezTo>
                  <a:cubicBezTo>
                    <a:pt x="557792" y="1912711"/>
                    <a:pt x="522610" y="1877529"/>
                    <a:pt x="522610" y="1834130"/>
                  </a:cubicBezTo>
                  <a:lnTo>
                    <a:pt x="522610" y="1336447"/>
                  </a:lnTo>
                  <a:lnTo>
                    <a:pt x="467841" y="1336447"/>
                  </a:lnTo>
                  <a:cubicBezTo>
                    <a:pt x="467841" y="1502738"/>
                    <a:pt x="467840" y="1669030"/>
                    <a:pt x="467840" y="1835321"/>
                  </a:cubicBezTo>
                  <a:cubicBezTo>
                    <a:pt x="467840" y="1878063"/>
                    <a:pt x="433191" y="1912712"/>
                    <a:pt x="390449" y="1912712"/>
                  </a:cubicBezTo>
                  <a:lnTo>
                    <a:pt x="390450" y="1912711"/>
                  </a:lnTo>
                  <a:cubicBezTo>
                    <a:pt x="347708" y="1912711"/>
                    <a:pt x="313059" y="1878062"/>
                    <a:pt x="313059" y="1835320"/>
                  </a:cubicBezTo>
                  <a:lnTo>
                    <a:pt x="313059" y="1336447"/>
                  </a:lnTo>
                  <a:lnTo>
                    <a:pt x="122692" y="1336447"/>
                  </a:lnTo>
                  <a:lnTo>
                    <a:pt x="327846" y="591552"/>
                  </a:lnTo>
                  <a:cubicBezTo>
                    <a:pt x="332832" y="573449"/>
                    <a:pt x="322198" y="554732"/>
                    <a:pt x="304095" y="549746"/>
                  </a:cubicBezTo>
                  <a:cubicBezTo>
                    <a:pt x="285992" y="544760"/>
                    <a:pt x="267275" y="555394"/>
                    <a:pt x="262289" y="573497"/>
                  </a:cubicBezTo>
                  <a:lnTo>
                    <a:pt x="176423" y="885270"/>
                  </a:lnTo>
                  <a:lnTo>
                    <a:pt x="176320" y="885144"/>
                  </a:lnTo>
                  <a:cubicBezTo>
                    <a:pt x="162379" y="935763"/>
                    <a:pt x="148437" y="986382"/>
                    <a:pt x="134496" y="1037001"/>
                  </a:cubicBezTo>
                  <a:cubicBezTo>
                    <a:pt x="124456" y="1073457"/>
                    <a:pt x="86761" y="1094872"/>
                    <a:pt x="50304" y="1084832"/>
                  </a:cubicBezTo>
                  <a:lnTo>
                    <a:pt x="50306" y="1084831"/>
                  </a:lnTo>
                  <a:cubicBezTo>
                    <a:pt x="13849" y="1074790"/>
                    <a:pt x="-7566" y="1037096"/>
                    <a:pt x="2475" y="1000639"/>
                  </a:cubicBezTo>
                  <a:lnTo>
                    <a:pt x="150173" y="464361"/>
                  </a:lnTo>
                  <a:lnTo>
                    <a:pt x="155370" y="454078"/>
                  </a:lnTo>
                  <a:cubicBezTo>
                    <a:pt x="172562" y="397845"/>
                    <a:pt x="225232" y="357754"/>
                    <a:pt x="287267" y="357754"/>
                  </a:cubicBezTo>
                  <a:close/>
                  <a:moveTo>
                    <a:pt x="494320" y="0"/>
                  </a:moveTo>
                  <a:cubicBezTo>
                    <a:pt x="581276" y="0"/>
                    <a:pt x="651767" y="70491"/>
                    <a:pt x="651767" y="157447"/>
                  </a:cubicBezTo>
                  <a:cubicBezTo>
                    <a:pt x="651767" y="244403"/>
                    <a:pt x="581276" y="314894"/>
                    <a:pt x="494320" y="314894"/>
                  </a:cubicBezTo>
                  <a:cubicBezTo>
                    <a:pt x="407364" y="314894"/>
                    <a:pt x="336873" y="244403"/>
                    <a:pt x="336873" y="157447"/>
                  </a:cubicBezTo>
                  <a:cubicBezTo>
                    <a:pt x="336873" y="70491"/>
                    <a:pt x="407364" y="0"/>
                    <a:pt x="49432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4885024" y="1768426"/>
            <a:ext cx="1595309" cy="864968"/>
            <a:chOff x="3428078" y="2187559"/>
            <a:chExt cx="2225039" cy="1206404"/>
          </a:xfrm>
        </p:grpSpPr>
        <p:sp>
          <p:nvSpPr>
            <p:cNvPr id="78" name="矩形 77"/>
            <p:cNvSpPr/>
            <p:nvPr/>
          </p:nvSpPr>
          <p:spPr>
            <a:xfrm>
              <a:off x="3428078" y="2556891"/>
              <a:ext cx="2225039" cy="83707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100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点击输入简要文字</a:t>
              </a:r>
              <a:r>
                <a:rPr lang="zh-CN" altLang="en-US" sz="1100" dirty="0" smtClean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内容</a:t>
              </a:r>
              <a:endParaRPr lang="en-US" altLang="zh-CN" sz="11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r>
                <a:rPr lang="zh-CN" altLang="en-US" sz="1100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点击输入简要文字</a:t>
              </a:r>
              <a:r>
                <a:rPr lang="zh-CN" altLang="en-US" sz="1100" dirty="0" smtClean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内容</a:t>
              </a:r>
              <a:endParaRPr lang="en-US" altLang="zh-CN" sz="11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r>
                <a:rPr lang="zh-CN" altLang="en-US" sz="1100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点击输入简要文字</a:t>
              </a:r>
              <a:r>
                <a:rPr lang="zh-CN" altLang="en-US" sz="1100" dirty="0" smtClean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内容</a:t>
              </a:r>
              <a:endParaRPr lang="en-US" altLang="zh-CN" sz="1100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79" name="文本框 78"/>
            <p:cNvSpPr txBox="1"/>
            <p:nvPr/>
          </p:nvSpPr>
          <p:spPr>
            <a:xfrm>
              <a:off x="3428078" y="2187559"/>
              <a:ext cx="1259185" cy="4292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b="1" dirty="0" smtClean="0">
                  <a:solidFill>
                    <a:schemeClr val="accent2"/>
                  </a:solidFill>
                  <a:latin typeface="+mj-ea"/>
                  <a:ea typeface="+mj-ea"/>
                </a:rPr>
                <a:t>添加标题</a:t>
              </a:r>
              <a:endParaRPr lang="zh-CN" altLang="en-US" sz="1400" b="1" dirty="0">
                <a:solidFill>
                  <a:schemeClr val="accent2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1945027" y="2660807"/>
            <a:ext cx="2384083" cy="1556604"/>
            <a:chOff x="2496645" y="3468757"/>
            <a:chExt cx="3325171" cy="2171054"/>
          </a:xfrm>
        </p:grpSpPr>
        <p:grpSp>
          <p:nvGrpSpPr>
            <p:cNvPr id="81" name="组合 80"/>
            <p:cNvGrpSpPr/>
            <p:nvPr/>
          </p:nvGrpSpPr>
          <p:grpSpPr>
            <a:xfrm>
              <a:off x="2496645" y="3522372"/>
              <a:ext cx="3325171" cy="2060936"/>
              <a:chOff x="1729771" y="3260269"/>
              <a:chExt cx="3325171" cy="2060936"/>
            </a:xfrm>
          </p:grpSpPr>
          <p:sp>
            <p:nvSpPr>
              <p:cNvPr id="87" name="矩形 86"/>
              <p:cNvSpPr/>
              <p:nvPr/>
            </p:nvSpPr>
            <p:spPr>
              <a:xfrm>
                <a:off x="3596671" y="3260269"/>
                <a:ext cx="1458271" cy="262103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88" name="矩形 87"/>
              <p:cNvSpPr/>
              <p:nvPr/>
            </p:nvSpPr>
            <p:spPr>
              <a:xfrm>
                <a:off x="2809271" y="3709977"/>
                <a:ext cx="2245671" cy="262103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9" name="矩形 88"/>
              <p:cNvSpPr/>
              <p:nvPr/>
            </p:nvSpPr>
            <p:spPr>
              <a:xfrm>
                <a:off x="1729771" y="4159685"/>
                <a:ext cx="3325171" cy="262103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0" name="矩形 89"/>
              <p:cNvSpPr/>
              <p:nvPr/>
            </p:nvSpPr>
            <p:spPr>
              <a:xfrm>
                <a:off x="1987892" y="4609393"/>
                <a:ext cx="3067050" cy="262103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1" name="矩形 90"/>
              <p:cNvSpPr/>
              <p:nvPr/>
            </p:nvSpPr>
            <p:spPr>
              <a:xfrm>
                <a:off x="2955321" y="5059102"/>
                <a:ext cx="2099621" cy="262103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82" name="文本框 81"/>
            <p:cNvSpPr txBox="1"/>
            <p:nvPr/>
          </p:nvSpPr>
          <p:spPr>
            <a:xfrm>
              <a:off x="5212114" y="3468757"/>
              <a:ext cx="5918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55%</a:t>
              </a:r>
              <a:endParaRPr lang="zh-CN" altLang="en-US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83" name="文本框 82"/>
            <p:cNvSpPr txBox="1"/>
            <p:nvPr/>
          </p:nvSpPr>
          <p:spPr>
            <a:xfrm>
              <a:off x="5212114" y="3918465"/>
              <a:ext cx="5950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69%</a:t>
              </a:r>
              <a:endParaRPr lang="zh-CN" altLang="en-US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84" name="文本框 83"/>
            <p:cNvSpPr txBox="1"/>
            <p:nvPr/>
          </p:nvSpPr>
          <p:spPr>
            <a:xfrm>
              <a:off x="5213717" y="4370898"/>
              <a:ext cx="5902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83%</a:t>
              </a:r>
              <a:endParaRPr lang="zh-CN" altLang="en-US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85" name="文本框 84"/>
            <p:cNvSpPr txBox="1"/>
            <p:nvPr/>
          </p:nvSpPr>
          <p:spPr>
            <a:xfrm>
              <a:off x="5245777" y="4817882"/>
              <a:ext cx="5581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75%</a:t>
              </a:r>
              <a:endParaRPr lang="zh-CN" altLang="en-US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86" name="文本框 85"/>
            <p:cNvSpPr txBox="1"/>
            <p:nvPr/>
          </p:nvSpPr>
          <p:spPr>
            <a:xfrm>
              <a:off x="5212114" y="5270479"/>
              <a:ext cx="5918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63%</a:t>
              </a:r>
              <a:endParaRPr lang="zh-CN" altLang="en-US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92" name="组合 91"/>
          <p:cNvGrpSpPr/>
          <p:nvPr/>
        </p:nvGrpSpPr>
        <p:grpSpPr>
          <a:xfrm>
            <a:off x="4885024" y="2659805"/>
            <a:ext cx="2384084" cy="1556604"/>
            <a:chOff x="6370183" y="3468757"/>
            <a:chExt cx="3325172" cy="2171054"/>
          </a:xfrm>
        </p:grpSpPr>
        <p:grpSp>
          <p:nvGrpSpPr>
            <p:cNvPr id="93" name="组合 92"/>
            <p:cNvGrpSpPr/>
            <p:nvPr/>
          </p:nvGrpSpPr>
          <p:grpSpPr>
            <a:xfrm>
              <a:off x="6370183" y="3522372"/>
              <a:ext cx="3325172" cy="2060936"/>
              <a:chOff x="5849271" y="3260269"/>
              <a:chExt cx="3325172" cy="2060936"/>
            </a:xfrm>
          </p:grpSpPr>
          <p:sp>
            <p:nvSpPr>
              <p:cNvPr id="99" name="矩形 98"/>
              <p:cNvSpPr/>
              <p:nvPr/>
            </p:nvSpPr>
            <p:spPr>
              <a:xfrm flipH="1">
                <a:off x="5849271" y="3260269"/>
                <a:ext cx="1980029" cy="262103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0" name="矩形 99"/>
              <p:cNvSpPr/>
              <p:nvPr/>
            </p:nvSpPr>
            <p:spPr>
              <a:xfrm flipH="1">
                <a:off x="5849271" y="3709977"/>
                <a:ext cx="3067050" cy="262103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1" name="矩形 100"/>
              <p:cNvSpPr/>
              <p:nvPr/>
            </p:nvSpPr>
            <p:spPr>
              <a:xfrm flipH="1">
                <a:off x="5849272" y="4159685"/>
                <a:ext cx="3325171" cy="262103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2" name="矩形 101"/>
              <p:cNvSpPr/>
              <p:nvPr/>
            </p:nvSpPr>
            <p:spPr>
              <a:xfrm flipH="1">
                <a:off x="5849272" y="4609393"/>
                <a:ext cx="2761328" cy="262103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3" name="矩形 102"/>
              <p:cNvSpPr/>
              <p:nvPr/>
            </p:nvSpPr>
            <p:spPr>
              <a:xfrm flipH="1">
                <a:off x="5849272" y="5059102"/>
                <a:ext cx="1168748" cy="262103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94" name="文本框 93"/>
            <p:cNvSpPr txBox="1"/>
            <p:nvPr/>
          </p:nvSpPr>
          <p:spPr>
            <a:xfrm>
              <a:off x="6370183" y="3468757"/>
              <a:ext cx="5934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60%</a:t>
              </a:r>
              <a:endParaRPr lang="zh-CN" altLang="en-US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95" name="文本框 94"/>
            <p:cNvSpPr txBox="1"/>
            <p:nvPr/>
          </p:nvSpPr>
          <p:spPr>
            <a:xfrm>
              <a:off x="6370183" y="3918465"/>
              <a:ext cx="5918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85%</a:t>
              </a:r>
              <a:endParaRPr lang="zh-CN" altLang="en-US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96" name="文本框 95"/>
            <p:cNvSpPr txBox="1"/>
            <p:nvPr/>
          </p:nvSpPr>
          <p:spPr>
            <a:xfrm>
              <a:off x="6370183" y="4370898"/>
              <a:ext cx="5934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90%</a:t>
              </a:r>
              <a:endParaRPr lang="zh-CN" altLang="en-US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97" name="文本框 96"/>
            <p:cNvSpPr txBox="1"/>
            <p:nvPr/>
          </p:nvSpPr>
          <p:spPr>
            <a:xfrm>
              <a:off x="6370183" y="4817882"/>
              <a:ext cx="5581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78%</a:t>
              </a:r>
              <a:endParaRPr lang="zh-CN" altLang="en-US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98" name="文本框 97"/>
            <p:cNvSpPr txBox="1"/>
            <p:nvPr/>
          </p:nvSpPr>
          <p:spPr>
            <a:xfrm>
              <a:off x="6370183" y="5270479"/>
              <a:ext cx="5838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40%</a:t>
              </a:r>
              <a:endParaRPr lang="zh-CN" altLang="en-US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cxnSp>
        <p:nvCxnSpPr>
          <p:cNvPr id="104" name="直接连接符 103"/>
          <p:cNvCxnSpPr/>
          <p:nvPr/>
        </p:nvCxnSpPr>
        <p:spPr>
          <a:xfrm flipH="1">
            <a:off x="-924135" y="201300"/>
            <a:ext cx="1" cy="445429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14:prism isContent="1"/>
      </p:transition>
    </mc:Choice>
    <mc:Fallback xmlns="">
      <p:transition spd="slow" advTm="2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4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Horizontal)">
                                          <p:cBhvr>
                                            <p:cTn id="7" dur="500"/>
                                            <p:tgtEl>
                                              <p:spTgt spid="1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fill="hold" nodeType="after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11" dur="1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12" dur="1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15" dur="1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16" dur="1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" presetClass="entr" presetSubtype="8" fill="hold" nodeType="after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20" dur="1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21" dur="1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2" fill="hold" nodeType="with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24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25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7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9" dur="175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1750"/>
                                            <p:tgtEl>
                                              <p:spTgt spid="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4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Horizontal)">
                                          <p:cBhvr>
                                            <p:cTn id="7" dur="500"/>
                                            <p:tgtEl>
                                              <p:spTgt spid="1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7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9" dur="175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1750"/>
                                            <p:tgtEl>
                                              <p:spTgt spid="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" name="组合 148"/>
          <p:cNvGrpSpPr/>
          <p:nvPr/>
        </p:nvGrpSpPr>
        <p:grpSpPr>
          <a:xfrm>
            <a:off x="-50801" y="424600"/>
            <a:ext cx="3624581" cy="400110"/>
            <a:chOff x="-50801" y="424600"/>
            <a:chExt cx="3624581" cy="400110"/>
          </a:xfrm>
        </p:grpSpPr>
        <p:sp>
          <p:nvSpPr>
            <p:cNvPr id="150" name="KSO_Shape"/>
            <p:cNvSpPr>
              <a:spLocks/>
            </p:cNvSpPr>
            <p:nvPr/>
          </p:nvSpPr>
          <p:spPr bwMode="auto">
            <a:xfrm>
              <a:off x="-50801" y="463458"/>
              <a:ext cx="486569" cy="32239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1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151" name="文本框 150"/>
            <p:cNvSpPr txBox="1"/>
            <p:nvPr/>
          </p:nvSpPr>
          <p:spPr bwMode="auto">
            <a:xfrm>
              <a:off x="751523" y="424600"/>
              <a:ext cx="282225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b="1" spc="300" dirty="0" smtClean="0">
                  <a:solidFill>
                    <a:schemeClr val="accent1"/>
                  </a:solidFill>
                  <a:latin typeface="微软雅黑" panose="020B0503020204020204" pitchFamily="34" charset="-122"/>
                  <a:cs typeface="Arial" panose="020B0604020202020204" pitchFamily="34" charset="0"/>
                </a:rPr>
                <a:t>市场营销因素的调查</a:t>
              </a:r>
              <a:endParaRPr lang="zh-CN" altLang="en-US" sz="2000" b="1" spc="300" dirty="0">
                <a:solidFill>
                  <a:schemeClr val="accent1"/>
                </a:solidFill>
                <a:latin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52" name="KSO_Shape"/>
            <p:cNvSpPr>
              <a:spLocks/>
            </p:cNvSpPr>
            <p:nvPr/>
          </p:nvSpPr>
          <p:spPr bwMode="auto">
            <a:xfrm>
              <a:off x="488156" y="463458"/>
              <a:ext cx="103188" cy="32239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1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153" name="组合 152"/>
          <p:cNvGrpSpPr>
            <a:grpSpLocks/>
          </p:cNvGrpSpPr>
          <p:nvPr/>
        </p:nvGrpSpPr>
        <p:grpSpPr bwMode="auto">
          <a:xfrm>
            <a:off x="1316424" y="1298455"/>
            <a:ext cx="3080553" cy="2546590"/>
            <a:chOff x="1595438" y="968375"/>
            <a:chExt cx="5953125" cy="4921250"/>
          </a:xfrm>
          <a:solidFill>
            <a:schemeClr val="accent2"/>
          </a:solidFill>
        </p:grpSpPr>
        <p:sp>
          <p:nvSpPr>
            <p:cNvPr id="154" name="内蒙古"/>
            <p:cNvSpPr>
              <a:spLocks/>
            </p:cNvSpPr>
            <p:nvPr/>
          </p:nvSpPr>
          <p:spPr bwMode="auto">
            <a:xfrm>
              <a:off x="4095750" y="1023938"/>
              <a:ext cx="2608263" cy="2225675"/>
            </a:xfrm>
            <a:custGeom>
              <a:avLst/>
              <a:gdLst>
                <a:gd name="T0" fmla="*/ 2147483646 w 1428"/>
                <a:gd name="T1" fmla="*/ 2147483646 h 1218"/>
                <a:gd name="T2" fmla="*/ 2147483646 w 1428"/>
                <a:gd name="T3" fmla="*/ 2147483646 h 1218"/>
                <a:gd name="T4" fmla="*/ 2147483646 w 1428"/>
                <a:gd name="T5" fmla="*/ 2147483646 h 1218"/>
                <a:gd name="T6" fmla="*/ 2147483646 w 1428"/>
                <a:gd name="T7" fmla="*/ 2147483646 h 1218"/>
                <a:gd name="T8" fmla="*/ 2147483646 w 1428"/>
                <a:gd name="T9" fmla="*/ 2147483646 h 1218"/>
                <a:gd name="T10" fmla="*/ 2147483646 w 1428"/>
                <a:gd name="T11" fmla="*/ 2147483646 h 1218"/>
                <a:gd name="T12" fmla="*/ 2147483646 w 1428"/>
                <a:gd name="T13" fmla="*/ 2147483646 h 1218"/>
                <a:gd name="T14" fmla="*/ 2147483646 w 1428"/>
                <a:gd name="T15" fmla="*/ 2147483646 h 1218"/>
                <a:gd name="T16" fmla="*/ 2147483646 w 1428"/>
                <a:gd name="T17" fmla="*/ 2147483646 h 1218"/>
                <a:gd name="T18" fmla="*/ 2147483646 w 1428"/>
                <a:gd name="T19" fmla="*/ 2147483646 h 1218"/>
                <a:gd name="T20" fmla="*/ 2147483646 w 1428"/>
                <a:gd name="T21" fmla="*/ 2147483646 h 1218"/>
                <a:gd name="T22" fmla="*/ 2147483646 w 1428"/>
                <a:gd name="T23" fmla="*/ 2147483646 h 1218"/>
                <a:gd name="T24" fmla="*/ 2147483646 w 1428"/>
                <a:gd name="T25" fmla="*/ 2147483646 h 1218"/>
                <a:gd name="T26" fmla="*/ 2147483646 w 1428"/>
                <a:gd name="T27" fmla="*/ 2147483646 h 1218"/>
                <a:gd name="T28" fmla="*/ 2147483646 w 1428"/>
                <a:gd name="T29" fmla="*/ 2147483646 h 1218"/>
                <a:gd name="T30" fmla="*/ 2147483646 w 1428"/>
                <a:gd name="T31" fmla="*/ 2147483646 h 1218"/>
                <a:gd name="T32" fmla="*/ 2147483646 w 1428"/>
                <a:gd name="T33" fmla="*/ 2147483646 h 1218"/>
                <a:gd name="T34" fmla="*/ 2147483646 w 1428"/>
                <a:gd name="T35" fmla="*/ 2147483646 h 1218"/>
                <a:gd name="T36" fmla="*/ 2147483646 w 1428"/>
                <a:gd name="T37" fmla="*/ 2147483646 h 1218"/>
                <a:gd name="T38" fmla="*/ 2147483646 w 1428"/>
                <a:gd name="T39" fmla="*/ 2147483646 h 1218"/>
                <a:gd name="T40" fmla="*/ 2147483646 w 1428"/>
                <a:gd name="T41" fmla="*/ 2147483646 h 1218"/>
                <a:gd name="T42" fmla="*/ 2147483646 w 1428"/>
                <a:gd name="T43" fmla="*/ 2147483646 h 1218"/>
                <a:gd name="T44" fmla="*/ 0 w 1428"/>
                <a:gd name="T45" fmla="*/ 2147483646 h 1218"/>
                <a:gd name="T46" fmla="*/ 2147483646 w 1428"/>
                <a:gd name="T47" fmla="*/ 2147483646 h 1218"/>
                <a:gd name="T48" fmla="*/ 2147483646 w 1428"/>
                <a:gd name="T49" fmla="*/ 2147483646 h 1218"/>
                <a:gd name="T50" fmla="*/ 2147483646 w 1428"/>
                <a:gd name="T51" fmla="*/ 2147483646 h 1218"/>
                <a:gd name="T52" fmla="*/ 2147483646 w 1428"/>
                <a:gd name="T53" fmla="*/ 2147483646 h 1218"/>
                <a:gd name="T54" fmla="*/ 2147483646 w 1428"/>
                <a:gd name="T55" fmla="*/ 2147483646 h 1218"/>
                <a:gd name="T56" fmla="*/ 2147483646 w 1428"/>
                <a:gd name="T57" fmla="*/ 2147483646 h 1218"/>
                <a:gd name="T58" fmla="*/ 2147483646 w 1428"/>
                <a:gd name="T59" fmla="*/ 2147483646 h 1218"/>
                <a:gd name="T60" fmla="*/ 2147483646 w 1428"/>
                <a:gd name="T61" fmla="*/ 2147483646 h 1218"/>
                <a:gd name="T62" fmla="*/ 2147483646 w 1428"/>
                <a:gd name="T63" fmla="*/ 2147483646 h 1218"/>
                <a:gd name="T64" fmla="*/ 2147483646 w 1428"/>
                <a:gd name="T65" fmla="*/ 2147483646 h 1218"/>
                <a:gd name="T66" fmla="*/ 2147483646 w 1428"/>
                <a:gd name="T67" fmla="*/ 2147483646 h 1218"/>
                <a:gd name="T68" fmla="*/ 2147483646 w 1428"/>
                <a:gd name="T69" fmla="*/ 2147483646 h 1218"/>
                <a:gd name="T70" fmla="*/ 2147483646 w 1428"/>
                <a:gd name="T71" fmla="*/ 2147483646 h 1218"/>
                <a:gd name="T72" fmla="*/ 2147483646 w 1428"/>
                <a:gd name="T73" fmla="*/ 2147483646 h 1218"/>
                <a:gd name="T74" fmla="*/ 2147483646 w 1428"/>
                <a:gd name="T75" fmla="*/ 2147483646 h 1218"/>
                <a:gd name="T76" fmla="*/ 2147483646 w 1428"/>
                <a:gd name="T77" fmla="*/ 2147483646 h 1218"/>
                <a:gd name="T78" fmla="*/ 2147483646 w 1428"/>
                <a:gd name="T79" fmla="*/ 2147483646 h 1218"/>
                <a:gd name="T80" fmla="*/ 2147483646 w 1428"/>
                <a:gd name="T81" fmla="*/ 2147483646 h 1218"/>
                <a:gd name="T82" fmla="*/ 2147483646 w 1428"/>
                <a:gd name="T83" fmla="*/ 2147483646 h 1218"/>
                <a:gd name="T84" fmla="*/ 2147483646 w 1428"/>
                <a:gd name="T85" fmla="*/ 2147483646 h 1218"/>
                <a:gd name="T86" fmla="*/ 2147483646 w 1428"/>
                <a:gd name="T87" fmla="*/ 2147483646 h 1218"/>
                <a:gd name="T88" fmla="*/ 2147483646 w 1428"/>
                <a:gd name="T89" fmla="*/ 2147483646 h 1218"/>
                <a:gd name="T90" fmla="*/ 2147483646 w 1428"/>
                <a:gd name="T91" fmla="*/ 2147483646 h 1218"/>
                <a:gd name="T92" fmla="*/ 2147483646 w 1428"/>
                <a:gd name="T93" fmla="*/ 2147483646 h 1218"/>
                <a:gd name="T94" fmla="*/ 2147483646 w 1428"/>
                <a:gd name="T95" fmla="*/ 2147483646 h 1218"/>
                <a:gd name="T96" fmla="*/ 2147483646 w 1428"/>
                <a:gd name="T97" fmla="*/ 2147483646 h 1218"/>
                <a:gd name="T98" fmla="*/ 2147483646 w 1428"/>
                <a:gd name="T99" fmla="*/ 2147483646 h 1218"/>
                <a:gd name="T100" fmla="*/ 2147483646 w 1428"/>
                <a:gd name="T101" fmla="*/ 2147483646 h 1218"/>
                <a:gd name="T102" fmla="*/ 2147483646 w 1428"/>
                <a:gd name="T103" fmla="*/ 2147483646 h 1218"/>
                <a:gd name="T104" fmla="*/ 2147483646 w 1428"/>
                <a:gd name="T105" fmla="*/ 2147483646 h 1218"/>
                <a:gd name="T106" fmla="*/ 2147483646 w 1428"/>
                <a:gd name="T107" fmla="*/ 2147483646 h 1218"/>
                <a:gd name="T108" fmla="*/ 2147483646 w 1428"/>
                <a:gd name="T109" fmla="*/ 2147483646 h 1218"/>
                <a:gd name="T110" fmla="*/ 2147483646 w 1428"/>
                <a:gd name="T111" fmla="*/ 2147483646 h 1218"/>
                <a:gd name="T112" fmla="*/ 2147483646 w 1428"/>
                <a:gd name="T113" fmla="*/ 2147483646 h 1218"/>
                <a:gd name="T114" fmla="*/ 2147483646 w 1428"/>
                <a:gd name="T115" fmla="*/ 2147483646 h 1218"/>
                <a:gd name="T116" fmla="*/ 2147483646 w 1428"/>
                <a:gd name="T117" fmla="*/ 2147483646 h 121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428" h="1218">
                  <a:moveTo>
                    <a:pt x="1398" y="128"/>
                  </a:moveTo>
                  <a:lnTo>
                    <a:pt x="1394" y="112"/>
                  </a:lnTo>
                  <a:lnTo>
                    <a:pt x="1378" y="86"/>
                  </a:lnTo>
                  <a:lnTo>
                    <a:pt x="1366" y="80"/>
                  </a:lnTo>
                  <a:lnTo>
                    <a:pt x="1354" y="86"/>
                  </a:lnTo>
                  <a:lnTo>
                    <a:pt x="1348" y="100"/>
                  </a:lnTo>
                  <a:lnTo>
                    <a:pt x="1346" y="102"/>
                  </a:lnTo>
                  <a:lnTo>
                    <a:pt x="1344" y="102"/>
                  </a:lnTo>
                  <a:lnTo>
                    <a:pt x="1322" y="106"/>
                  </a:lnTo>
                  <a:lnTo>
                    <a:pt x="1318" y="108"/>
                  </a:lnTo>
                  <a:lnTo>
                    <a:pt x="1316" y="112"/>
                  </a:lnTo>
                  <a:lnTo>
                    <a:pt x="1310" y="116"/>
                  </a:lnTo>
                  <a:lnTo>
                    <a:pt x="1298" y="126"/>
                  </a:lnTo>
                  <a:lnTo>
                    <a:pt x="1296" y="128"/>
                  </a:lnTo>
                  <a:lnTo>
                    <a:pt x="1286" y="130"/>
                  </a:lnTo>
                  <a:lnTo>
                    <a:pt x="1276" y="126"/>
                  </a:lnTo>
                  <a:lnTo>
                    <a:pt x="1264" y="118"/>
                  </a:lnTo>
                  <a:lnTo>
                    <a:pt x="1262" y="116"/>
                  </a:lnTo>
                  <a:lnTo>
                    <a:pt x="1244" y="96"/>
                  </a:lnTo>
                  <a:lnTo>
                    <a:pt x="1240" y="90"/>
                  </a:lnTo>
                  <a:lnTo>
                    <a:pt x="1238" y="84"/>
                  </a:lnTo>
                  <a:lnTo>
                    <a:pt x="1238" y="62"/>
                  </a:lnTo>
                  <a:lnTo>
                    <a:pt x="1238" y="60"/>
                  </a:lnTo>
                  <a:lnTo>
                    <a:pt x="1242" y="56"/>
                  </a:lnTo>
                  <a:lnTo>
                    <a:pt x="1218" y="48"/>
                  </a:lnTo>
                  <a:lnTo>
                    <a:pt x="1218" y="56"/>
                  </a:lnTo>
                  <a:lnTo>
                    <a:pt x="1216" y="60"/>
                  </a:lnTo>
                  <a:lnTo>
                    <a:pt x="1210" y="64"/>
                  </a:lnTo>
                  <a:lnTo>
                    <a:pt x="1202" y="68"/>
                  </a:lnTo>
                  <a:lnTo>
                    <a:pt x="1200" y="68"/>
                  </a:lnTo>
                  <a:lnTo>
                    <a:pt x="1200" y="66"/>
                  </a:lnTo>
                  <a:lnTo>
                    <a:pt x="1188" y="64"/>
                  </a:lnTo>
                  <a:lnTo>
                    <a:pt x="1190" y="72"/>
                  </a:lnTo>
                  <a:lnTo>
                    <a:pt x="1170" y="60"/>
                  </a:lnTo>
                  <a:lnTo>
                    <a:pt x="1168" y="60"/>
                  </a:lnTo>
                  <a:lnTo>
                    <a:pt x="1168" y="58"/>
                  </a:lnTo>
                  <a:lnTo>
                    <a:pt x="1164" y="46"/>
                  </a:lnTo>
                  <a:lnTo>
                    <a:pt x="1162" y="32"/>
                  </a:lnTo>
                  <a:lnTo>
                    <a:pt x="1164" y="22"/>
                  </a:lnTo>
                  <a:lnTo>
                    <a:pt x="1166" y="16"/>
                  </a:lnTo>
                  <a:lnTo>
                    <a:pt x="1172" y="6"/>
                  </a:lnTo>
                  <a:lnTo>
                    <a:pt x="1170" y="0"/>
                  </a:lnTo>
                  <a:lnTo>
                    <a:pt x="1150" y="2"/>
                  </a:lnTo>
                  <a:lnTo>
                    <a:pt x="1142" y="4"/>
                  </a:lnTo>
                  <a:lnTo>
                    <a:pt x="1136" y="8"/>
                  </a:lnTo>
                  <a:lnTo>
                    <a:pt x="1132" y="14"/>
                  </a:lnTo>
                  <a:lnTo>
                    <a:pt x="1128" y="22"/>
                  </a:lnTo>
                  <a:lnTo>
                    <a:pt x="1116" y="40"/>
                  </a:lnTo>
                  <a:lnTo>
                    <a:pt x="1128" y="40"/>
                  </a:lnTo>
                  <a:lnTo>
                    <a:pt x="1130" y="40"/>
                  </a:lnTo>
                  <a:lnTo>
                    <a:pt x="1140" y="44"/>
                  </a:lnTo>
                  <a:lnTo>
                    <a:pt x="1142" y="44"/>
                  </a:lnTo>
                  <a:lnTo>
                    <a:pt x="1142" y="46"/>
                  </a:lnTo>
                  <a:lnTo>
                    <a:pt x="1142" y="48"/>
                  </a:lnTo>
                  <a:lnTo>
                    <a:pt x="1144" y="64"/>
                  </a:lnTo>
                  <a:lnTo>
                    <a:pt x="1150" y="80"/>
                  </a:lnTo>
                  <a:lnTo>
                    <a:pt x="1150" y="82"/>
                  </a:lnTo>
                  <a:lnTo>
                    <a:pt x="1150" y="84"/>
                  </a:lnTo>
                  <a:lnTo>
                    <a:pt x="1122" y="136"/>
                  </a:lnTo>
                  <a:lnTo>
                    <a:pt x="1120" y="142"/>
                  </a:lnTo>
                  <a:lnTo>
                    <a:pt x="1118" y="154"/>
                  </a:lnTo>
                  <a:lnTo>
                    <a:pt x="1114" y="190"/>
                  </a:lnTo>
                  <a:lnTo>
                    <a:pt x="1114" y="192"/>
                  </a:lnTo>
                  <a:lnTo>
                    <a:pt x="1104" y="212"/>
                  </a:lnTo>
                  <a:lnTo>
                    <a:pt x="1110" y="220"/>
                  </a:lnTo>
                  <a:lnTo>
                    <a:pt x="1110" y="222"/>
                  </a:lnTo>
                  <a:lnTo>
                    <a:pt x="1110" y="236"/>
                  </a:lnTo>
                  <a:lnTo>
                    <a:pt x="1110" y="242"/>
                  </a:lnTo>
                  <a:lnTo>
                    <a:pt x="1108" y="244"/>
                  </a:lnTo>
                  <a:lnTo>
                    <a:pt x="1106" y="244"/>
                  </a:lnTo>
                  <a:lnTo>
                    <a:pt x="1098" y="250"/>
                  </a:lnTo>
                  <a:lnTo>
                    <a:pt x="1088" y="262"/>
                  </a:lnTo>
                  <a:lnTo>
                    <a:pt x="1052" y="302"/>
                  </a:lnTo>
                  <a:lnTo>
                    <a:pt x="1050" y="304"/>
                  </a:lnTo>
                  <a:lnTo>
                    <a:pt x="1048" y="304"/>
                  </a:lnTo>
                  <a:lnTo>
                    <a:pt x="1046" y="302"/>
                  </a:lnTo>
                  <a:lnTo>
                    <a:pt x="1030" y="292"/>
                  </a:lnTo>
                  <a:lnTo>
                    <a:pt x="1020" y="282"/>
                  </a:lnTo>
                  <a:lnTo>
                    <a:pt x="1014" y="280"/>
                  </a:lnTo>
                  <a:lnTo>
                    <a:pt x="1008" y="278"/>
                  </a:lnTo>
                  <a:lnTo>
                    <a:pt x="982" y="276"/>
                  </a:lnTo>
                  <a:lnTo>
                    <a:pt x="982" y="314"/>
                  </a:lnTo>
                  <a:lnTo>
                    <a:pt x="966" y="384"/>
                  </a:lnTo>
                  <a:lnTo>
                    <a:pt x="964" y="392"/>
                  </a:lnTo>
                  <a:lnTo>
                    <a:pt x="964" y="402"/>
                  </a:lnTo>
                  <a:lnTo>
                    <a:pt x="962" y="432"/>
                  </a:lnTo>
                  <a:lnTo>
                    <a:pt x="968" y="440"/>
                  </a:lnTo>
                  <a:lnTo>
                    <a:pt x="974" y="430"/>
                  </a:lnTo>
                  <a:lnTo>
                    <a:pt x="974" y="428"/>
                  </a:lnTo>
                  <a:lnTo>
                    <a:pt x="994" y="420"/>
                  </a:lnTo>
                  <a:lnTo>
                    <a:pt x="1044" y="428"/>
                  </a:lnTo>
                  <a:lnTo>
                    <a:pt x="1050" y="420"/>
                  </a:lnTo>
                  <a:lnTo>
                    <a:pt x="1058" y="408"/>
                  </a:lnTo>
                  <a:lnTo>
                    <a:pt x="1060" y="406"/>
                  </a:lnTo>
                  <a:lnTo>
                    <a:pt x="1080" y="402"/>
                  </a:lnTo>
                  <a:lnTo>
                    <a:pt x="1106" y="400"/>
                  </a:lnTo>
                  <a:lnTo>
                    <a:pt x="1112" y="404"/>
                  </a:lnTo>
                  <a:lnTo>
                    <a:pt x="1120" y="410"/>
                  </a:lnTo>
                  <a:lnTo>
                    <a:pt x="1136" y="428"/>
                  </a:lnTo>
                  <a:lnTo>
                    <a:pt x="1158" y="440"/>
                  </a:lnTo>
                  <a:lnTo>
                    <a:pt x="1174" y="452"/>
                  </a:lnTo>
                  <a:lnTo>
                    <a:pt x="1184" y="462"/>
                  </a:lnTo>
                  <a:lnTo>
                    <a:pt x="1190" y="472"/>
                  </a:lnTo>
                  <a:lnTo>
                    <a:pt x="1192" y="480"/>
                  </a:lnTo>
                  <a:lnTo>
                    <a:pt x="1190" y="488"/>
                  </a:lnTo>
                  <a:lnTo>
                    <a:pt x="1186" y="492"/>
                  </a:lnTo>
                  <a:lnTo>
                    <a:pt x="1184" y="496"/>
                  </a:lnTo>
                  <a:lnTo>
                    <a:pt x="1174" y="498"/>
                  </a:lnTo>
                  <a:lnTo>
                    <a:pt x="1172" y="498"/>
                  </a:lnTo>
                  <a:lnTo>
                    <a:pt x="1126" y="498"/>
                  </a:lnTo>
                  <a:lnTo>
                    <a:pt x="1112" y="498"/>
                  </a:lnTo>
                  <a:lnTo>
                    <a:pt x="1102" y="500"/>
                  </a:lnTo>
                  <a:lnTo>
                    <a:pt x="1084" y="512"/>
                  </a:lnTo>
                  <a:lnTo>
                    <a:pt x="1054" y="532"/>
                  </a:lnTo>
                  <a:lnTo>
                    <a:pt x="1042" y="536"/>
                  </a:lnTo>
                  <a:lnTo>
                    <a:pt x="1034" y="538"/>
                  </a:lnTo>
                  <a:lnTo>
                    <a:pt x="1018" y="540"/>
                  </a:lnTo>
                  <a:lnTo>
                    <a:pt x="1010" y="580"/>
                  </a:lnTo>
                  <a:lnTo>
                    <a:pt x="1004" y="596"/>
                  </a:lnTo>
                  <a:lnTo>
                    <a:pt x="1000" y="602"/>
                  </a:lnTo>
                  <a:lnTo>
                    <a:pt x="996" y="606"/>
                  </a:lnTo>
                  <a:lnTo>
                    <a:pt x="990" y="610"/>
                  </a:lnTo>
                  <a:lnTo>
                    <a:pt x="984" y="614"/>
                  </a:lnTo>
                  <a:lnTo>
                    <a:pt x="966" y="620"/>
                  </a:lnTo>
                  <a:lnTo>
                    <a:pt x="956" y="622"/>
                  </a:lnTo>
                  <a:lnTo>
                    <a:pt x="946" y="626"/>
                  </a:lnTo>
                  <a:lnTo>
                    <a:pt x="926" y="634"/>
                  </a:lnTo>
                  <a:lnTo>
                    <a:pt x="914" y="664"/>
                  </a:lnTo>
                  <a:lnTo>
                    <a:pt x="912" y="664"/>
                  </a:lnTo>
                  <a:lnTo>
                    <a:pt x="910" y="664"/>
                  </a:lnTo>
                  <a:lnTo>
                    <a:pt x="874" y="680"/>
                  </a:lnTo>
                  <a:lnTo>
                    <a:pt x="872" y="680"/>
                  </a:lnTo>
                  <a:lnTo>
                    <a:pt x="854" y="676"/>
                  </a:lnTo>
                  <a:lnTo>
                    <a:pt x="834" y="670"/>
                  </a:lnTo>
                  <a:lnTo>
                    <a:pt x="820" y="664"/>
                  </a:lnTo>
                  <a:lnTo>
                    <a:pt x="814" y="662"/>
                  </a:lnTo>
                  <a:lnTo>
                    <a:pt x="806" y="660"/>
                  </a:lnTo>
                  <a:lnTo>
                    <a:pt x="798" y="660"/>
                  </a:lnTo>
                  <a:lnTo>
                    <a:pt x="790" y="662"/>
                  </a:lnTo>
                  <a:lnTo>
                    <a:pt x="784" y="672"/>
                  </a:lnTo>
                  <a:lnTo>
                    <a:pt x="778" y="684"/>
                  </a:lnTo>
                  <a:lnTo>
                    <a:pt x="776" y="698"/>
                  </a:lnTo>
                  <a:lnTo>
                    <a:pt x="776" y="710"/>
                  </a:lnTo>
                  <a:lnTo>
                    <a:pt x="778" y="722"/>
                  </a:lnTo>
                  <a:lnTo>
                    <a:pt x="782" y="728"/>
                  </a:lnTo>
                  <a:lnTo>
                    <a:pt x="786" y="728"/>
                  </a:lnTo>
                  <a:lnTo>
                    <a:pt x="794" y="724"/>
                  </a:lnTo>
                  <a:lnTo>
                    <a:pt x="794" y="748"/>
                  </a:lnTo>
                  <a:lnTo>
                    <a:pt x="794" y="756"/>
                  </a:lnTo>
                  <a:lnTo>
                    <a:pt x="792" y="760"/>
                  </a:lnTo>
                  <a:lnTo>
                    <a:pt x="790" y="764"/>
                  </a:lnTo>
                  <a:lnTo>
                    <a:pt x="786" y="768"/>
                  </a:lnTo>
                  <a:lnTo>
                    <a:pt x="776" y="774"/>
                  </a:lnTo>
                  <a:lnTo>
                    <a:pt x="764" y="778"/>
                  </a:lnTo>
                  <a:lnTo>
                    <a:pt x="758" y="780"/>
                  </a:lnTo>
                  <a:lnTo>
                    <a:pt x="750" y="786"/>
                  </a:lnTo>
                  <a:lnTo>
                    <a:pt x="738" y="798"/>
                  </a:lnTo>
                  <a:lnTo>
                    <a:pt x="724" y="818"/>
                  </a:lnTo>
                  <a:lnTo>
                    <a:pt x="708" y="844"/>
                  </a:lnTo>
                  <a:lnTo>
                    <a:pt x="706" y="844"/>
                  </a:lnTo>
                  <a:lnTo>
                    <a:pt x="682" y="860"/>
                  </a:lnTo>
                  <a:lnTo>
                    <a:pt x="688" y="860"/>
                  </a:lnTo>
                  <a:lnTo>
                    <a:pt x="688" y="862"/>
                  </a:lnTo>
                  <a:lnTo>
                    <a:pt x="688" y="864"/>
                  </a:lnTo>
                  <a:lnTo>
                    <a:pt x="686" y="868"/>
                  </a:lnTo>
                  <a:lnTo>
                    <a:pt x="678" y="868"/>
                  </a:lnTo>
                  <a:lnTo>
                    <a:pt x="610" y="868"/>
                  </a:lnTo>
                  <a:lnTo>
                    <a:pt x="584" y="868"/>
                  </a:lnTo>
                  <a:lnTo>
                    <a:pt x="558" y="870"/>
                  </a:lnTo>
                  <a:lnTo>
                    <a:pt x="532" y="874"/>
                  </a:lnTo>
                  <a:lnTo>
                    <a:pt x="510" y="882"/>
                  </a:lnTo>
                  <a:lnTo>
                    <a:pt x="488" y="890"/>
                  </a:lnTo>
                  <a:lnTo>
                    <a:pt x="468" y="900"/>
                  </a:lnTo>
                  <a:lnTo>
                    <a:pt x="450" y="914"/>
                  </a:lnTo>
                  <a:lnTo>
                    <a:pt x="434" y="928"/>
                  </a:lnTo>
                  <a:lnTo>
                    <a:pt x="432" y="930"/>
                  </a:lnTo>
                  <a:lnTo>
                    <a:pt x="430" y="930"/>
                  </a:lnTo>
                  <a:lnTo>
                    <a:pt x="402" y="934"/>
                  </a:lnTo>
                  <a:lnTo>
                    <a:pt x="400" y="934"/>
                  </a:lnTo>
                  <a:lnTo>
                    <a:pt x="398" y="934"/>
                  </a:lnTo>
                  <a:lnTo>
                    <a:pt x="390" y="916"/>
                  </a:lnTo>
                  <a:lnTo>
                    <a:pt x="362" y="922"/>
                  </a:lnTo>
                  <a:lnTo>
                    <a:pt x="350" y="922"/>
                  </a:lnTo>
                  <a:lnTo>
                    <a:pt x="336" y="920"/>
                  </a:lnTo>
                  <a:lnTo>
                    <a:pt x="320" y="916"/>
                  </a:lnTo>
                  <a:lnTo>
                    <a:pt x="304" y="908"/>
                  </a:lnTo>
                  <a:lnTo>
                    <a:pt x="290" y="900"/>
                  </a:lnTo>
                  <a:lnTo>
                    <a:pt x="274" y="892"/>
                  </a:lnTo>
                  <a:lnTo>
                    <a:pt x="246" y="872"/>
                  </a:lnTo>
                  <a:lnTo>
                    <a:pt x="238" y="866"/>
                  </a:lnTo>
                  <a:lnTo>
                    <a:pt x="226" y="860"/>
                  </a:lnTo>
                  <a:lnTo>
                    <a:pt x="214" y="856"/>
                  </a:lnTo>
                  <a:lnTo>
                    <a:pt x="202" y="854"/>
                  </a:lnTo>
                  <a:lnTo>
                    <a:pt x="176" y="852"/>
                  </a:lnTo>
                  <a:lnTo>
                    <a:pt x="148" y="856"/>
                  </a:lnTo>
                  <a:lnTo>
                    <a:pt x="116" y="858"/>
                  </a:lnTo>
                  <a:lnTo>
                    <a:pt x="86" y="856"/>
                  </a:lnTo>
                  <a:lnTo>
                    <a:pt x="68" y="854"/>
                  </a:lnTo>
                  <a:lnTo>
                    <a:pt x="48" y="852"/>
                  </a:lnTo>
                  <a:lnTo>
                    <a:pt x="2" y="838"/>
                  </a:lnTo>
                  <a:lnTo>
                    <a:pt x="0" y="844"/>
                  </a:lnTo>
                  <a:lnTo>
                    <a:pt x="2" y="844"/>
                  </a:lnTo>
                  <a:lnTo>
                    <a:pt x="2" y="852"/>
                  </a:lnTo>
                  <a:lnTo>
                    <a:pt x="10" y="868"/>
                  </a:lnTo>
                  <a:lnTo>
                    <a:pt x="26" y="888"/>
                  </a:lnTo>
                  <a:lnTo>
                    <a:pt x="28" y="892"/>
                  </a:lnTo>
                  <a:lnTo>
                    <a:pt x="24" y="906"/>
                  </a:lnTo>
                  <a:lnTo>
                    <a:pt x="24" y="908"/>
                  </a:lnTo>
                  <a:lnTo>
                    <a:pt x="14" y="920"/>
                  </a:lnTo>
                  <a:lnTo>
                    <a:pt x="24" y="930"/>
                  </a:lnTo>
                  <a:lnTo>
                    <a:pt x="30" y="936"/>
                  </a:lnTo>
                  <a:lnTo>
                    <a:pt x="30" y="940"/>
                  </a:lnTo>
                  <a:lnTo>
                    <a:pt x="34" y="956"/>
                  </a:lnTo>
                  <a:lnTo>
                    <a:pt x="46" y="968"/>
                  </a:lnTo>
                  <a:lnTo>
                    <a:pt x="46" y="970"/>
                  </a:lnTo>
                  <a:lnTo>
                    <a:pt x="46" y="980"/>
                  </a:lnTo>
                  <a:lnTo>
                    <a:pt x="46" y="988"/>
                  </a:lnTo>
                  <a:lnTo>
                    <a:pt x="54" y="994"/>
                  </a:lnTo>
                  <a:lnTo>
                    <a:pt x="58" y="992"/>
                  </a:lnTo>
                  <a:lnTo>
                    <a:pt x="60" y="990"/>
                  </a:lnTo>
                  <a:lnTo>
                    <a:pt x="64" y="982"/>
                  </a:lnTo>
                  <a:lnTo>
                    <a:pt x="72" y="980"/>
                  </a:lnTo>
                  <a:lnTo>
                    <a:pt x="78" y="976"/>
                  </a:lnTo>
                  <a:lnTo>
                    <a:pt x="120" y="972"/>
                  </a:lnTo>
                  <a:lnTo>
                    <a:pt x="138" y="966"/>
                  </a:lnTo>
                  <a:lnTo>
                    <a:pt x="142" y="964"/>
                  </a:lnTo>
                  <a:lnTo>
                    <a:pt x="150" y="984"/>
                  </a:lnTo>
                  <a:lnTo>
                    <a:pt x="150" y="990"/>
                  </a:lnTo>
                  <a:lnTo>
                    <a:pt x="148" y="996"/>
                  </a:lnTo>
                  <a:lnTo>
                    <a:pt x="126" y="1028"/>
                  </a:lnTo>
                  <a:lnTo>
                    <a:pt x="126" y="1034"/>
                  </a:lnTo>
                  <a:lnTo>
                    <a:pt x="138" y="1044"/>
                  </a:lnTo>
                  <a:lnTo>
                    <a:pt x="148" y="1052"/>
                  </a:lnTo>
                  <a:lnTo>
                    <a:pt x="156" y="1060"/>
                  </a:lnTo>
                  <a:lnTo>
                    <a:pt x="162" y="1064"/>
                  </a:lnTo>
                  <a:lnTo>
                    <a:pt x="170" y="1068"/>
                  </a:lnTo>
                  <a:lnTo>
                    <a:pt x="178" y="1076"/>
                  </a:lnTo>
                  <a:lnTo>
                    <a:pt x="178" y="1078"/>
                  </a:lnTo>
                  <a:lnTo>
                    <a:pt x="186" y="1082"/>
                  </a:lnTo>
                  <a:lnTo>
                    <a:pt x="190" y="1082"/>
                  </a:lnTo>
                  <a:lnTo>
                    <a:pt x="192" y="1092"/>
                  </a:lnTo>
                  <a:lnTo>
                    <a:pt x="194" y="1100"/>
                  </a:lnTo>
                  <a:lnTo>
                    <a:pt x="196" y="1112"/>
                  </a:lnTo>
                  <a:lnTo>
                    <a:pt x="216" y="1116"/>
                  </a:lnTo>
                  <a:lnTo>
                    <a:pt x="218" y="1116"/>
                  </a:lnTo>
                  <a:lnTo>
                    <a:pt x="218" y="1118"/>
                  </a:lnTo>
                  <a:lnTo>
                    <a:pt x="220" y="1120"/>
                  </a:lnTo>
                  <a:lnTo>
                    <a:pt x="226" y="1130"/>
                  </a:lnTo>
                  <a:lnTo>
                    <a:pt x="242" y="1136"/>
                  </a:lnTo>
                  <a:lnTo>
                    <a:pt x="252" y="1130"/>
                  </a:lnTo>
                  <a:lnTo>
                    <a:pt x="250" y="1124"/>
                  </a:lnTo>
                  <a:lnTo>
                    <a:pt x="240" y="1114"/>
                  </a:lnTo>
                  <a:lnTo>
                    <a:pt x="242" y="1112"/>
                  </a:lnTo>
                  <a:lnTo>
                    <a:pt x="250" y="1094"/>
                  </a:lnTo>
                  <a:lnTo>
                    <a:pt x="270" y="1094"/>
                  </a:lnTo>
                  <a:lnTo>
                    <a:pt x="270" y="1096"/>
                  </a:lnTo>
                  <a:lnTo>
                    <a:pt x="298" y="1104"/>
                  </a:lnTo>
                  <a:lnTo>
                    <a:pt x="314" y="1102"/>
                  </a:lnTo>
                  <a:lnTo>
                    <a:pt x="326" y="1092"/>
                  </a:lnTo>
                  <a:lnTo>
                    <a:pt x="334" y="1080"/>
                  </a:lnTo>
                  <a:lnTo>
                    <a:pt x="342" y="1074"/>
                  </a:lnTo>
                  <a:lnTo>
                    <a:pt x="348" y="1070"/>
                  </a:lnTo>
                  <a:lnTo>
                    <a:pt x="354" y="1072"/>
                  </a:lnTo>
                  <a:lnTo>
                    <a:pt x="360" y="1070"/>
                  </a:lnTo>
                  <a:lnTo>
                    <a:pt x="368" y="1072"/>
                  </a:lnTo>
                  <a:lnTo>
                    <a:pt x="374" y="1072"/>
                  </a:lnTo>
                  <a:lnTo>
                    <a:pt x="374" y="1076"/>
                  </a:lnTo>
                  <a:lnTo>
                    <a:pt x="378" y="1084"/>
                  </a:lnTo>
                  <a:lnTo>
                    <a:pt x="382" y="1096"/>
                  </a:lnTo>
                  <a:lnTo>
                    <a:pt x="386" y="1108"/>
                  </a:lnTo>
                  <a:lnTo>
                    <a:pt x="386" y="1110"/>
                  </a:lnTo>
                  <a:lnTo>
                    <a:pt x="382" y="1124"/>
                  </a:lnTo>
                  <a:lnTo>
                    <a:pt x="368" y="1140"/>
                  </a:lnTo>
                  <a:lnTo>
                    <a:pt x="366" y="1142"/>
                  </a:lnTo>
                  <a:lnTo>
                    <a:pt x="338" y="1154"/>
                  </a:lnTo>
                  <a:lnTo>
                    <a:pt x="334" y="1162"/>
                  </a:lnTo>
                  <a:lnTo>
                    <a:pt x="330" y="1186"/>
                  </a:lnTo>
                  <a:lnTo>
                    <a:pt x="332" y="1196"/>
                  </a:lnTo>
                  <a:lnTo>
                    <a:pt x="340" y="1208"/>
                  </a:lnTo>
                  <a:lnTo>
                    <a:pt x="342" y="1212"/>
                  </a:lnTo>
                  <a:lnTo>
                    <a:pt x="352" y="1218"/>
                  </a:lnTo>
                  <a:lnTo>
                    <a:pt x="386" y="1218"/>
                  </a:lnTo>
                  <a:lnTo>
                    <a:pt x="414" y="1214"/>
                  </a:lnTo>
                  <a:lnTo>
                    <a:pt x="418" y="1210"/>
                  </a:lnTo>
                  <a:lnTo>
                    <a:pt x="424" y="1204"/>
                  </a:lnTo>
                  <a:lnTo>
                    <a:pt x="428" y="1204"/>
                  </a:lnTo>
                  <a:lnTo>
                    <a:pt x="448" y="1206"/>
                  </a:lnTo>
                  <a:lnTo>
                    <a:pt x="450" y="1204"/>
                  </a:lnTo>
                  <a:lnTo>
                    <a:pt x="448" y="1196"/>
                  </a:lnTo>
                  <a:lnTo>
                    <a:pt x="450" y="1188"/>
                  </a:lnTo>
                  <a:lnTo>
                    <a:pt x="458" y="1174"/>
                  </a:lnTo>
                  <a:lnTo>
                    <a:pt x="458" y="1148"/>
                  </a:lnTo>
                  <a:lnTo>
                    <a:pt x="474" y="1106"/>
                  </a:lnTo>
                  <a:lnTo>
                    <a:pt x="474" y="1104"/>
                  </a:lnTo>
                  <a:lnTo>
                    <a:pt x="500" y="1084"/>
                  </a:lnTo>
                  <a:lnTo>
                    <a:pt x="502" y="1082"/>
                  </a:lnTo>
                  <a:lnTo>
                    <a:pt x="522" y="1092"/>
                  </a:lnTo>
                  <a:lnTo>
                    <a:pt x="536" y="1102"/>
                  </a:lnTo>
                  <a:lnTo>
                    <a:pt x="538" y="1108"/>
                  </a:lnTo>
                  <a:lnTo>
                    <a:pt x="540" y="1110"/>
                  </a:lnTo>
                  <a:lnTo>
                    <a:pt x="538" y="1128"/>
                  </a:lnTo>
                  <a:lnTo>
                    <a:pt x="530" y="1140"/>
                  </a:lnTo>
                  <a:lnTo>
                    <a:pt x="526" y="1156"/>
                  </a:lnTo>
                  <a:lnTo>
                    <a:pt x="526" y="1172"/>
                  </a:lnTo>
                  <a:lnTo>
                    <a:pt x="530" y="1180"/>
                  </a:lnTo>
                  <a:lnTo>
                    <a:pt x="538" y="1180"/>
                  </a:lnTo>
                  <a:lnTo>
                    <a:pt x="540" y="1180"/>
                  </a:lnTo>
                  <a:lnTo>
                    <a:pt x="552" y="1180"/>
                  </a:lnTo>
                  <a:lnTo>
                    <a:pt x="556" y="1182"/>
                  </a:lnTo>
                  <a:lnTo>
                    <a:pt x="560" y="1186"/>
                  </a:lnTo>
                  <a:lnTo>
                    <a:pt x="566" y="1196"/>
                  </a:lnTo>
                  <a:lnTo>
                    <a:pt x="572" y="1200"/>
                  </a:lnTo>
                  <a:lnTo>
                    <a:pt x="574" y="1200"/>
                  </a:lnTo>
                  <a:lnTo>
                    <a:pt x="602" y="1212"/>
                  </a:lnTo>
                  <a:lnTo>
                    <a:pt x="614" y="1216"/>
                  </a:lnTo>
                  <a:lnTo>
                    <a:pt x="630" y="1214"/>
                  </a:lnTo>
                  <a:lnTo>
                    <a:pt x="638" y="1204"/>
                  </a:lnTo>
                  <a:lnTo>
                    <a:pt x="646" y="1164"/>
                  </a:lnTo>
                  <a:lnTo>
                    <a:pt x="648" y="1144"/>
                  </a:lnTo>
                  <a:lnTo>
                    <a:pt x="648" y="1142"/>
                  </a:lnTo>
                  <a:lnTo>
                    <a:pt x="650" y="1140"/>
                  </a:lnTo>
                  <a:lnTo>
                    <a:pt x="666" y="1128"/>
                  </a:lnTo>
                  <a:lnTo>
                    <a:pt x="674" y="1116"/>
                  </a:lnTo>
                  <a:lnTo>
                    <a:pt x="690" y="1108"/>
                  </a:lnTo>
                  <a:lnTo>
                    <a:pt x="700" y="1102"/>
                  </a:lnTo>
                  <a:lnTo>
                    <a:pt x="712" y="1098"/>
                  </a:lnTo>
                  <a:lnTo>
                    <a:pt x="706" y="1074"/>
                  </a:lnTo>
                  <a:lnTo>
                    <a:pt x="734" y="1076"/>
                  </a:lnTo>
                  <a:lnTo>
                    <a:pt x="734" y="1078"/>
                  </a:lnTo>
                  <a:lnTo>
                    <a:pt x="748" y="1084"/>
                  </a:lnTo>
                  <a:lnTo>
                    <a:pt x="748" y="1082"/>
                  </a:lnTo>
                  <a:lnTo>
                    <a:pt x="752" y="1068"/>
                  </a:lnTo>
                  <a:lnTo>
                    <a:pt x="752" y="1064"/>
                  </a:lnTo>
                  <a:lnTo>
                    <a:pt x="754" y="1066"/>
                  </a:lnTo>
                  <a:lnTo>
                    <a:pt x="756" y="1066"/>
                  </a:lnTo>
                  <a:lnTo>
                    <a:pt x="768" y="1068"/>
                  </a:lnTo>
                  <a:lnTo>
                    <a:pt x="774" y="1068"/>
                  </a:lnTo>
                  <a:lnTo>
                    <a:pt x="786" y="1056"/>
                  </a:lnTo>
                  <a:lnTo>
                    <a:pt x="788" y="1056"/>
                  </a:lnTo>
                  <a:lnTo>
                    <a:pt x="788" y="1054"/>
                  </a:lnTo>
                  <a:lnTo>
                    <a:pt x="790" y="1054"/>
                  </a:lnTo>
                  <a:lnTo>
                    <a:pt x="806" y="1052"/>
                  </a:lnTo>
                  <a:lnTo>
                    <a:pt x="818" y="1038"/>
                  </a:lnTo>
                  <a:lnTo>
                    <a:pt x="826" y="1028"/>
                  </a:lnTo>
                  <a:lnTo>
                    <a:pt x="826" y="1016"/>
                  </a:lnTo>
                  <a:lnTo>
                    <a:pt x="828" y="1010"/>
                  </a:lnTo>
                  <a:lnTo>
                    <a:pt x="834" y="1004"/>
                  </a:lnTo>
                  <a:lnTo>
                    <a:pt x="836" y="1004"/>
                  </a:lnTo>
                  <a:lnTo>
                    <a:pt x="850" y="1006"/>
                  </a:lnTo>
                  <a:lnTo>
                    <a:pt x="858" y="1002"/>
                  </a:lnTo>
                  <a:lnTo>
                    <a:pt x="860" y="992"/>
                  </a:lnTo>
                  <a:lnTo>
                    <a:pt x="876" y="986"/>
                  </a:lnTo>
                  <a:lnTo>
                    <a:pt x="878" y="986"/>
                  </a:lnTo>
                  <a:lnTo>
                    <a:pt x="898" y="988"/>
                  </a:lnTo>
                  <a:lnTo>
                    <a:pt x="914" y="984"/>
                  </a:lnTo>
                  <a:lnTo>
                    <a:pt x="922" y="976"/>
                  </a:lnTo>
                  <a:lnTo>
                    <a:pt x="930" y="962"/>
                  </a:lnTo>
                  <a:lnTo>
                    <a:pt x="918" y="950"/>
                  </a:lnTo>
                  <a:lnTo>
                    <a:pt x="918" y="948"/>
                  </a:lnTo>
                  <a:lnTo>
                    <a:pt x="914" y="940"/>
                  </a:lnTo>
                  <a:lnTo>
                    <a:pt x="912" y="924"/>
                  </a:lnTo>
                  <a:lnTo>
                    <a:pt x="918" y="912"/>
                  </a:lnTo>
                  <a:lnTo>
                    <a:pt x="920" y="904"/>
                  </a:lnTo>
                  <a:lnTo>
                    <a:pt x="928" y="896"/>
                  </a:lnTo>
                  <a:lnTo>
                    <a:pt x="936" y="878"/>
                  </a:lnTo>
                  <a:lnTo>
                    <a:pt x="936" y="876"/>
                  </a:lnTo>
                  <a:lnTo>
                    <a:pt x="938" y="876"/>
                  </a:lnTo>
                  <a:lnTo>
                    <a:pt x="946" y="864"/>
                  </a:lnTo>
                  <a:lnTo>
                    <a:pt x="958" y="840"/>
                  </a:lnTo>
                  <a:lnTo>
                    <a:pt x="968" y="856"/>
                  </a:lnTo>
                  <a:lnTo>
                    <a:pt x="970" y="856"/>
                  </a:lnTo>
                  <a:lnTo>
                    <a:pt x="970" y="858"/>
                  </a:lnTo>
                  <a:lnTo>
                    <a:pt x="974" y="874"/>
                  </a:lnTo>
                  <a:lnTo>
                    <a:pt x="976" y="890"/>
                  </a:lnTo>
                  <a:lnTo>
                    <a:pt x="986" y="896"/>
                  </a:lnTo>
                  <a:lnTo>
                    <a:pt x="988" y="896"/>
                  </a:lnTo>
                  <a:lnTo>
                    <a:pt x="990" y="896"/>
                  </a:lnTo>
                  <a:lnTo>
                    <a:pt x="992" y="896"/>
                  </a:lnTo>
                  <a:lnTo>
                    <a:pt x="1002" y="880"/>
                  </a:lnTo>
                  <a:lnTo>
                    <a:pt x="1006" y="864"/>
                  </a:lnTo>
                  <a:lnTo>
                    <a:pt x="1010" y="864"/>
                  </a:lnTo>
                  <a:lnTo>
                    <a:pt x="1012" y="864"/>
                  </a:lnTo>
                  <a:lnTo>
                    <a:pt x="1034" y="872"/>
                  </a:lnTo>
                  <a:lnTo>
                    <a:pt x="1046" y="864"/>
                  </a:lnTo>
                  <a:lnTo>
                    <a:pt x="1048" y="864"/>
                  </a:lnTo>
                  <a:lnTo>
                    <a:pt x="1060" y="862"/>
                  </a:lnTo>
                  <a:lnTo>
                    <a:pt x="1068" y="848"/>
                  </a:lnTo>
                  <a:lnTo>
                    <a:pt x="1068" y="832"/>
                  </a:lnTo>
                  <a:lnTo>
                    <a:pt x="1074" y="806"/>
                  </a:lnTo>
                  <a:lnTo>
                    <a:pt x="1074" y="808"/>
                  </a:lnTo>
                  <a:lnTo>
                    <a:pt x="1078" y="808"/>
                  </a:lnTo>
                  <a:lnTo>
                    <a:pt x="1094" y="812"/>
                  </a:lnTo>
                  <a:lnTo>
                    <a:pt x="1102" y="796"/>
                  </a:lnTo>
                  <a:lnTo>
                    <a:pt x="1104" y="796"/>
                  </a:lnTo>
                  <a:lnTo>
                    <a:pt x="1106" y="796"/>
                  </a:lnTo>
                  <a:lnTo>
                    <a:pt x="1122" y="796"/>
                  </a:lnTo>
                  <a:lnTo>
                    <a:pt x="1124" y="796"/>
                  </a:lnTo>
                  <a:lnTo>
                    <a:pt x="1126" y="796"/>
                  </a:lnTo>
                  <a:lnTo>
                    <a:pt x="1134" y="808"/>
                  </a:lnTo>
                  <a:lnTo>
                    <a:pt x="1134" y="810"/>
                  </a:lnTo>
                  <a:lnTo>
                    <a:pt x="1134" y="812"/>
                  </a:lnTo>
                  <a:lnTo>
                    <a:pt x="1136" y="828"/>
                  </a:lnTo>
                  <a:lnTo>
                    <a:pt x="1144" y="834"/>
                  </a:lnTo>
                  <a:lnTo>
                    <a:pt x="1154" y="824"/>
                  </a:lnTo>
                  <a:lnTo>
                    <a:pt x="1158" y="828"/>
                  </a:lnTo>
                  <a:lnTo>
                    <a:pt x="1162" y="834"/>
                  </a:lnTo>
                  <a:lnTo>
                    <a:pt x="1162" y="840"/>
                  </a:lnTo>
                  <a:lnTo>
                    <a:pt x="1162" y="854"/>
                  </a:lnTo>
                  <a:lnTo>
                    <a:pt x="1158" y="868"/>
                  </a:lnTo>
                  <a:lnTo>
                    <a:pt x="1162" y="876"/>
                  </a:lnTo>
                  <a:lnTo>
                    <a:pt x="1170" y="884"/>
                  </a:lnTo>
                  <a:lnTo>
                    <a:pt x="1202" y="888"/>
                  </a:lnTo>
                  <a:lnTo>
                    <a:pt x="1204" y="890"/>
                  </a:lnTo>
                  <a:lnTo>
                    <a:pt x="1206" y="890"/>
                  </a:lnTo>
                  <a:lnTo>
                    <a:pt x="1208" y="892"/>
                  </a:lnTo>
                  <a:lnTo>
                    <a:pt x="1218" y="880"/>
                  </a:lnTo>
                  <a:lnTo>
                    <a:pt x="1226" y="872"/>
                  </a:lnTo>
                  <a:lnTo>
                    <a:pt x="1222" y="860"/>
                  </a:lnTo>
                  <a:lnTo>
                    <a:pt x="1214" y="808"/>
                  </a:lnTo>
                  <a:lnTo>
                    <a:pt x="1238" y="820"/>
                  </a:lnTo>
                  <a:lnTo>
                    <a:pt x="1250" y="832"/>
                  </a:lnTo>
                  <a:lnTo>
                    <a:pt x="1256" y="838"/>
                  </a:lnTo>
                  <a:lnTo>
                    <a:pt x="1266" y="832"/>
                  </a:lnTo>
                  <a:lnTo>
                    <a:pt x="1298" y="796"/>
                  </a:lnTo>
                  <a:lnTo>
                    <a:pt x="1300" y="796"/>
                  </a:lnTo>
                  <a:lnTo>
                    <a:pt x="1312" y="786"/>
                  </a:lnTo>
                  <a:lnTo>
                    <a:pt x="1326" y="768"/>
                  </a:lnTo>
                  <a:lnTo>
                    <a:pt x="1326" y="766"/>
                  </a:lnTo>
                  <a:lnTo>
                    <a:pt x="1344" y="770"/>
                  </a:lnTo>
                  <a:lnTo>
                    <a:pt x="1354" y="770"/>
                  </a:lnTo>
                  <a:lnTo>
                    <a:pt x="1354" y="762"/>
                  </a:lnTo>
                  <a:lnTo>
                    <a:pt x="1356" y="756"/>
                  </a:lnTo>
                  <a:lnTo>
                    <a:pt x="1370" y="740"/>
                  </a:lnTo>
                  <a:lnTo>
                    <a:pt x="1374" y="736"/>
                  </a:lnTo>
                  <a:lnTo>
                    <a:pt x="1390" y="742"/>
                  </a:lnTo>
                  <a:lnTo>
                    <a:pt x="1408" y="740"/>
                  </a:lnTo>
                  <a:lnTo>
                    <a:pt x="1422" y="726"/>
                  </a:lnTo>
                  <a:lnTo>
                    <a:pt x="1428" y="714"/>
                  </a:lnTo>
                  <a:lnTo>
                    <a:pt x="1424" y="708"/>
                  </a:lnTo>
                  <a:lnTo>
                    <a:pt x="1412" y="714"/>
                  </a:lnTo>
                  <a:lnTo>
                    <a:pt x="1412" y="712"/>
                  </a:lnTo>
                  <a:lnTo>
                    <a:pt x="1410" y="712"/>
                  </a:lnTo>
                  <a:lnTo>
                    <a:pt x="1396" y="700"/>
                  </a:lnTo>
                  <a:lnTo>
                    <a:pt x="1396" y="698"/>
                  </a:lnTo>
                  <a:lnTo>
                    <a:pt x="1402" y="676"/>
                  </a:lnTo>
                  <a:lnTo>
                    <a:pt x="1402" y="660"/>
                  </a:lnTo>
                  <a:lnTo>
                    <a:pt x="1398" y="648"/>
                  </a:lnTo>
                  <a:lnTo>
                    <a:pt x="1388" y="644"/>
                  </a:lnTo>
                  <a:lnTo>
                    <a:pt x="1388" y="642"/>
                  </a:lnTo>
                  <a:lnTo>
                    <a:pt x="1386" y="642"/>
                  </a:lnTo>
                  <a:lnTo>
                    <a:pt x="1386" y="640"/>
                  </a:lnTo>
                  <a:lnTo>
                    <a:pt x="1376" y="622"/>
                  </a:lnTo>
                  <a:lnTo>
                    <a:pt x="1374" y="620"/>
                  </a:lnTo>
                  <a:lnTo>
                    <a:pt x="1362" y="636"/>
                  </a:lnTo>
                  <a:lnTo>
                    <a:pt x="1348" y="644"/>
                  </a:lnTo>
                  <a:lnTo>
                    <a:pt x="1344" y="646"/>
                  </a:lnTo>
                  <a:lnTo>
                    <a:pt x="1344" y="644"/>
                  </a:lnTo>
                  <a:lnTo>
                    <a:pt x="1342" y="644"/>
                  </a:lnTo>
                  <a:lnTo>
                    <a:pt x="1328" y="630"/>
                  </a:lnTo>
                  <a:lnTo>
                    <a:pt x="1328" y="628"/>
                  </a:lnTo>
                  <a:lnTo>
                    <a:pt x="1318" y="606"/>
                  </a:lnTo>
                  <a:lnTo>
                    <a:pt x="1314" y="590"/>
                  </a:lnTo>
                  <a:lnTo>
                    <a:pt x="1314" y="588"/>
                  </a:lnTo>
                  <a:lnTo>
                    <a:pt x="1314" y="564"/>
                  </a:lnTo>
                  <a:lnTo>
                    <a:pt x="1312" y="550"/>
                  </a:lnTo>
                  <a:lnTo>
                    <a:pt x="1300" y="546"/>
                  </a:lnTo>
                  <a:lnTo>
                    <a:pt x="1274" y="526"/>
                  </a:lnTo>
                  <a:lnTo>
                    <a:pt x="1276" y="524"/>
                  </a:lnTo>
                  <a:lnTo>
                    <a:pt x="1288" y="510"/>
                  </a:lnTo>
                  <a:lnTo>
                    <a:pt x="1288" y="508"/>
                  </a:lnTo>
                  <a:lnTo>
                    <a:pt x="1290" y="508"/>
                  </a:lnTo>
                  <a:lnTo>
                    <a:pt x="1302" y="508"/>
                  </a:lnTo>
                  <a:lnTo>
                    <a:pt x="1304" y="508"/>
                  </a:lnTo>
                  <a:lnTo>
                    <a:pt x="1310" y="510"/>
                  </a:lnTo>
                  <a:lnTo>
                    <a:pt x="1314" y="514"/>
                  </a:lnTo>
                  <a:lnTo>
                    <a:pt x="1326" y="522"/>
                  </a:lnTo>
                  <a:lnTo>
                    <a:pt x="1338" y="512"/>
                  </a:lnTo>
                  <a:lnTo>
                    <a:pt x="1346" y="500"/>
                  </a:lnTo>
                  <a:lnTo>
                    <a:pt x="1346" y="490"/>
                  </a:lnTo>
                  <a:lnTo>
                    <a:pt x="1344" y="464"/>
                  </a:lnTo>
                  <a:lnTo>
                    <a:pt x="1342" y="454"/>
                  </a:lnTo>
                  <a:lnTo>
                    <a:pt x="1324" y="452"/>
                  </a:lnTo>
                  <a:lnTo>
                    <a:pt x="1324" y="440"/>
                  </a:lnTo>
                  <a:lnTo>
                    <a:pt x="1308" y="420"/>
                  </a:lnTo>
                  <a:lnTo>
                    <a:pt x="1306" y="420"/>
                  </a:lnTo>
                  <a:lnTo>
                    <a:pt x="1298" y="406"/>
                  </a:lnTo>
                  <a:lnTo>
                    <a:pt x="1298" y="404"/>
                  </a:lnTo>
                  <a:lnTo>
                    <a:pt x="1298" y="402"/>
                  </a:lnTo>
                  <a:lnTo>
                    <a:pt x="1314" y="380"/>
                  </a:lnTo>
                  <a:lnTo>
                    <a:pt x="1314" y="378"/>
                  </a:lnTo>
                  <a:lnTo>
                    <a:pt x="1316" y="378"/>
                  </a:lnTo>
                  <a:lnTo>
                    <a:pt x="1316" y="376"/>
                  </a:lnTo>
                  <a:lnTo>
                    <a:pt x="1318" y="376"/>
                  </a:lnTo>
                  <a:lnTo>
                    <a:pt x="1324" y="376"/>
                  </a:lnTo>
                  <a:lnTo>
                    <a:pt x="1334" y="368"/>
                  </a:lnTo>
                  <a:lnTo>
                    <a:pt x="1344" y="336"/>
                  </a:lnTo>
                  <a:lnTo>
                    <a:pt x="1358" y="322"/>
                  </a:lnTo>
                  <a:lnTo>
                    <a:pt x="1358" y="320"/>
                  </a:lnTo>
                  <a:lnTo>
                    <a:pt x="1374" y="316"/>
                  </a:lnTo>
                  <a:lnTo>
                    <a:pt x="1374" y="318"/>
                  </a:lnTo>
                  <a:lnTo>
                    <a:pt x="1382" y="326"/>
                  </a:lnTo>
                  <a:lnTo>
                    <a:pt x="1386" y="328"/>
                  </a:lnTo>
                  <a:lnTo>
                    <a:pt x="1392" y="302"/>
                  </a:lnTo>
                  <a:lnTo>
                    <a:pt x="1386" y="284"/>
                  </a:lnTo>
                  <a:lnTo>
                    <a:pt x="1386" y="282"/>
                  </a:lnTo>
                  <a:lnTo>
                    <a:pt x="1388" y="262"/>
                  </a:lnTo>
                  <a:lnTo>
                    <a:pt x="1388" y="260"/>
                  </a:lnTo>
                  <a:lnTo>
                    <a:pt x="1398" y="250"/>
                  </a:lnTo>
                  <a:lnTo>
                    <a:pt x="1404" y="240"/>
                  </a:lnTo>
                  <a:lnTo>
                    <a:pt x="1404" y="230"/>
                  </a:lnTo>
                  <a:lnTo>
                    <a:pt x="1402" y="220"/>
                  </a:lnTo>
                  <a:lnTo>
                    <a:pt x="1398" y="204"/>
                  </a:lnTo>
                  <a:lnTo>
                    <a:pt x="1398" y="186"/>
                  </a:lnTo>
                  <a:lnTo>
                    <a:pt x="1398" y="184"/>
                  </a:lnTo>
                  <a:lnTo>
                    <a:pt x="1402" y="168"/>
                  </a:lnTo>
                  <a:lnTo>
                    <a:pt x="1398" y="158"/>
                  </a:lnTo>
                  <a:lnTo>
                    <a:pt x="1396" y="152"/>
                  </a:lnTo>
                  <a:lnTo>
                    <a:pt x="1398" y="1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5" name="甘肃"/>
            <p:cNvSpPr>
              <a:spLocks/>
            </p:cNvSpPr>
            <p:nvPr/>
          </p:nvSpPr>
          <p:spPr bwMode="auto">
            <a:xfrm>
              <a:off x="3594100" y="2528888"/>
              <a:ext cx="1666875" cy="1411287"/>
            </a:xfrm>
            <a:custGeom>
              <a:avLst/>
              <a:gdLst>
                <a:gd name="T0" fmla="*/ 2147483646 w 912"/>
                <a:gd name="T1" fmla="*/ 2147483646 h 772"/>
                <a:gd name="T2" fmla="*/ 2147483646 w 912"/>
                <a:gd name="T3" fmla="*/ 2147483646 h 772"/>
                <a:gd name="T4" fmla="*/ 2147483646 w 912"/>
                <a:gd name="T5" fmla="*/ 2147483646 h 772"/>
                <a:gd name="T6" fmla="*/ 2147483646 w 912"/>
                <a:gd name="T7" fmla="*/ 2147483646 h 772"/>
                <a:gd name="T8" fmla="*/ 2147483646 w 912"/>
                <a:gd name="T9" fmla="*/ 2147483646 h 772"/>
                <a:gd name="T10" fmla="*/ 2147483646 w 912"/>
                <a:gd name="T11" fmla="*/ 2147483646 h 772"/>
                <a:gd name="T12" fmla="*/ 2147483646 w 912"/>
                <a:gd name="T13" fmla="*/ 2147483646 h 772"/>
                <a:gd name="T14" fmla="*/ 2147483646 w 912"/>
                <a:gd name="T15" fmla="*/ 2147483646 h 772"/>
                <a:gd name="T16" fmla="*/ 2147483646 w 912"/>
                <a:gd name="T17" fmla="*/ 2147483646 h 772"/>
                <a:gd name="T18" fmla="*/ 2147483646 w 912"/>
                <a:gd name="T19" fmla="*/ 2147483646 h 772"/>
                <a:gd name="T20" fmla="*/ 2147483646 w 912"/>
                <a:gd name="T21" fmla="*/ 2147483646 h 772"/>
                <a:gd name="T22" fmla="*/ 2147483646 w 912"/>
                <a:gd name="T23" fmla="*/ 2147483646 h 772"/>
                <a:gd name="T24" fmla="*/ 2147483646 w 912"/>
                <a:gd name="T25" fmla="*/ 2147483646 h 772"/>
                <a:gd name="T26" fmla="*/ 2147483646 w 912"/>
                <a:gd name="T27" fmla="*/ 2147483646 h 772"/>
                <a:gd name="T28" fmla="*/ 2147483646 w 912"/>
                <a:gd name="T29" fmla="*/ 2147483646 h 772"/>
                <a:gd name="T30" fmla="*/ 2147483646 w 912"/>
                <a:gd name="T31" fmla="*/ 2147483646 h 772"/>
                <a:gd name="T32" fmla="*/ 2147483646 w 912"/>
                <a:gd name="T33" fmla="*/ 2147483646 h 772"/>
                <a:gd name="T34" fmla="*/ 2147483646 w 912"/>
                <a:gd name="T35" fmla="*/ 2147483646 h 772"/>
                <a:gd name="T36" fmla="*/ 2147483646 w 912"/>
                <a:gd name="T37" fmla="*/ 2147483646 h 772"/>
                <a:gd name="T38" fmla="*/ 2147483646 w 912"/>
                <a:gd name="T39" fmla="*/ 2147483646 h 772"/>
                <a:gd name="T40" fmla="*/ 2147483646 w 912"/>
                <a:gd name="T41" fmla="*/ 2147483646 h 772"/>
                <a:gd name="T42" fmla="*/ 2147483646 w 912"/>
                <a:gd name="T43" fmla="*/ 2147483646 h 772"/>
                <a:gd name="T44" fmla="*/ 2147483646 w 912"/>
                <a:gd name="T45" fmla="*/ 2147483646 h 772"/>
                <a:gd name="T46" fmla="*/ 2147483646 w 912"/>
                <a:gd name="T47" fmla="*/ 2147483646 h 772"/>
                <a:gd name="T48" fmla="*/ 2147483646 w 912"/>
                <a:gd name="T49" fmla="*/ 2147483646 h 772"/>
                <a:gd name="T50" fmla="*/ 2147483646 w 912"/>
                <a:gd name="T51" fmla="*/ 2147483646 h 772"/>
                <a:gd name="T52" fmla="*/ 2147483646 w 912"/>
                <a:gd name="T53" fmla="*/ 2147483646 h 772"/>
                <a:gd name="T54" fmla="*/ 2147483646 w 912"/>
                <a:gd name="T55" fmla="*/ 2147483646 h 772"/>
                <a:gd name="T56" fmla="*/ 2147483646 w 912"/>
                <a:gd name="T57" fmla="*/ 2147483646 h 772"/>
                <a:gd name="T58" fmla="*/ 2147483646 w 912"/>
                <a:gd name="T59" fmla="*/ 2147483646 h 772"/>
                <a:gd name="T60" fmla="*/ 2147483646 w 912"/>
                <a:gd name="T61" fmla="*/ 2147483646 h 772"/>
                <a:gd name="T62" fmla="*/ 2147483646 w 912"/>
                <a:gd name="T63" fmla="*/ 2147483646 h 772"/>
                <a:gd name="T64" fmla="*/ 2147483646 w 912"/>
                <a:gd name="T65" fmla="*/ 2147483646 h 772"/>
                <a:gd name="T66" fmla="*/ 2147483646 w 912"/>
                <a:gd name="T67" fmla="*/ 2147483646 h 772"/>
                <a:gd name="T68" fmla="*/ 2147483646 w 912"/>
                <a:gd name="T69" fmla="*/ 2147483646 h 772"/>
                <a:gd name="T70" fmla="*/ 2147483646 w 912"/>
                <a:gd name="T71" fmla="*/ 2147483646 h 772"/>
                <a:gd name="T72" fmla="*/ 2147483646 w 912"/>
                <a:gd name="T73" fmla="*/ 2147483646 h 772"/>
                <a:gd name="T74" fmla="*/ 2147483646 w 912"/>
                <a:gd name="T75" fmla="*/ 2147483646 h 772"/>
                <a:gd name="T76" fmla="*/ 2147483646 w 912"/>
                <a:gd name="T77" fmla="*/ 2147483646 h 772"/>
                <a:gd name="T78" fmla="*/ 2147483646 w 912"/>
                <a:gd name="T79" fmla="*/ 2147483646 h 772"/>
                <a:gd name="T80" fmla="*/ 2147483646 w 912"/>
                <a:gd name="T81" fmla="*/ 2147483646 h 772"/>
                <a:gd name="T82" fmla="*/ 2147483646 w 912"/>
                <a:gd name="T83" fmla="*/ 2147483646 h 772"/>
                <a:gd name="T84" fmla="*/ 2147483646 w 912"/>
                <a:gd name="T85" fmla="*/ 2147483646 h 772"/>
                <a:gd name="T86" fmla="*/ 2147483646 w 912"/>
                <a:gd name="T87" fmla="*/ 2147483646 h 772"/>
                <a:gd name="T88" fmla="*/ 2147483646 w 912"/>
                <a:gd name="T89" fmla="*/ 2147483646 h 772"/>
                <a:gd name="T90" fmla="*/ 2147483646 w 912"/>
                <a:gd name="T91" fmla="*/ 2147483646 h 772"/>
                <a:gd name="T92" fmla="*/ 2147483646 w 912"/>
                <a:gd name="T93" fmla="*/ 2147483646 h 772"/>
                <a:gd name="T94" fmla="*/ 2147483646 w 912"/>
                <a:gd name="T95" fmla="*/ 2147483646 h 772"/>
                <a:gd name="T96" fmla="*/ 2147483646 w 912"/>
                <a:gd name="T97" fmla="*/ 2147483646 h 772"/>
                <a:gd name="T98" fmla="*/ 2147483646 w 912"/>
                <a:gd name="T99" fmla="*/ 2147483646 h 772"/>
                <a:gd name="T100" fmla="*/ 2147483646 w 912"/>
                <a:gd name="T101" fmla="*/ 2147483646 h 772"/>
                <a:gd name="T102" fmla="*/ 2147483646 w 912"/>
                <a:gd name="T103" fmla="*/ 2147483646 h 772"/>
                <a:gd name="T104" fmla="*/ 2147483646 w 912"/>
                <a:gd name="T105" fmla="*/ 2147483646 h 772"/>
                <a:gd name="T106" fmla="*/ 2147483646 w 912"/>
                <a:gd name="T107" fmla="*/ 2147483646 h 772"/>
                <a:gd name="T108" fmla="*/ 2147483646 w 912"/>
                <a:gd name="T109" fmla="*/ 2147483646 h 772"/>
                <a:gd name="T110" fmla="*/ 2147483646 w 912"/>
                <a:gd name="T111" fmla="*/ 2147483646 h 77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912" h="772">
                  <a:moveTo>
                    <a:pt x="542" y="280"/>
                  </a:moveTo>
                  <a:lnTo>
                    <a:pt x="530" y="280"/>
                  </a:lnTo>
                  <a:lnTo>
                    <a:pt x="526" y="288"/>
                  </a:lnTo>
                  <a:lnTo>
                    <a:pt x="532" y="296"/>
                  </a:lnTo>
                  <a:lnTo>
                    <a:pt x="536" y="308"/>
                  </a:lnTo>
                  <a:lnTo>
                    <a:pt x="536" y="310"/>
                  </a:lnTo>
                  <a:lnTo>
                    <a:pt x="536" y="312"/>
                  </a:lnTo>
                  <a:lnTo>
                    <a:pt x="518" y="320"/>
                  </a:lnTo>
                  <a:lnTo>
                    <a:pt x="516" y="320"/>
                  </a:lnTo>
                  <a:lnTo>
                    <a:pt x="506" y="320"/>
                  </a:lnTo>
                  <a:lnTo>
                    <a:pt x="500" y="316"/>
                  </a:lnTo>
                  <a:lnTo>
                    <a:pt x="494" y="314"/>
                  </a:lnTo>
                  <a:lnTo>
                    <a:pt x="492" y="310"/>
                  </a:lnTo>
                  <a:lnTo>
                    <a:pt x="488" y="300"/>
                  </a:lnTo>
                  <a:lnTo>
                    <a:pt x="464" y="296"/>
                  </a:lnTo>
                  <a:lnTo>
                    <a:pt x="456" y="264"/>
                  </a:lnTo>
                  <a:lnTo>
                    <a:pt x="450" y="262"/>
                  </a:lnTo>
                  <a:lnTo>
                    <a:pt x="446" y="258"/>
                  </a:lnTo>
                  <a:lnTo>
                    <a:pt x="444" y="256"/>
                  </a:lnTo>
                  <a:lnTo>
                    <a:pt x="440" y="250"/>
                  </a:lnTo>
                  <a:lnTo>
                    <a:pt x="432" y="248"/>
                  </a:lnTo>
                  <a:lnTo>
                    <a:pt x="424" y="242"/>
                  </a:lnTo>
                  <a:lnTo>
                    <a:pt x="416" y="232"/>
                  </a:lnTo>
                  <a:lnTo>
                    <a:pt x="406" y="228"/>
                  </a:lnTo>
                  <a:lnTo>
                    <a:pt x="392" y="214"/>
                  </a:lnTo>
                  <a:lnTo>
                    <a:pt x="390" y="204"/>
                  </a:lnTo>
                  <a:lnTo>
                    <a:pt x="390" y="202"/>
                  </a:lnTo>
                  <a:lnTo>
                    <a:pt x="416" y="168"/>
                  </a:lnTo>
                  <a:lnTo>
                    <a:pt x="416" y="164"/>
                  </a:lnTo>
                  <a:lnTo>
                    <a:pt x="416" y="162"/>
                  </a:lnTo>
                  <a:lnTo>
                    <a:pt x="412" y="152"/>
                  </a:lnTo>
                  <a:lnTo>
                    <a:pt x="398" y="156"/>
                  </a:lnTo>
                  <a:lnTo>
                    <a:pt x="396" y="156"/>
                  </a:lnTo>
                  <a:lnTo>
                    <a:pt x="396" y="158"/>
                  </a:lnTo>
                  <a:lnTo>
                    <a:pt x="360" y="160"/>
                  </a:lnTo>
                  <a:lnTo>
                    <a:pt x="348" y="164"/>
                  </a:lnTo>
                  <a:lnTo>
                    <a:pt x="342" y="168"/>
                  </a:lnTo>
                  <a:lnTo>
                    <a:pt x="340" y="172"/>
                  </a:lnTo>
                  <a:lnTo>
                    <a:pt x="334" y="178"/>
                  </a:lnTo>
                  <a:lnTo>
                    <a:pt x="330" y="178"/>
                  </a:lnTo>
                  <a:lnTo>
                    <a:pt x="324" y="178"/>
                  </a:lnTo>
                  <a:lnTo>
                    <a:pt x="324" y="176"/>
                  </a:lnTo>
                  <a:lnTo>
                    <a:pt x="312" y="168"/>
                  </a:lnTo>
                  <a:lnTo>
                    <a:pt x="312" y="148"/>
                  </a:lnTo>
                  <a:lnTo>
                    <a:pt x="304" y="142"/>
                  </a:lnTo>
                  <a:lnTo>
                    <a:pt x="300" y="134"/>
                  </a:lnTo>
                  <a:lnTo>
                    <a:pt x="296" y="116"/>
                  </a:lnTo>
                  <a:lnTo>
                    <a:pt x="288" y="108"/>
                  </a:lnTo>
                  <a:lnTo>
                    <a:pt x="280" y="100"/>
                  </a:lnTo>
                  <a:lnTo>
                    <a:pt x="276" y="98"/>
                  </a:lnTo>
                  <a:lnTo>
                    <a:pt x="290" y="80"/>
                  </a:lnTo>
                  <a:lnTo>
                    <a:pt x="292" y="68"/>
                  </a:lnTo>
                  <a:lnTo>
                    <a:pt x="276" y="48"/>
                  </a:lnTo>
                  <a:lnTo>
                    <a:pt x="268" y="32"/>
                  </a:lnTo>
                  <a:lnTo>
                    <a:pt x="268" y="24"/>
                  </a:lnTo>
                  <a:lnTo>
                    <a:pt x="256" y="16"/>
                  </a:lnTo>
                  <a:lnTo>
                    <a:pt x="256" y="14"/>
                  </a:lnTo>
                  <a:lnTo>
                    <a:pt x="246" y="2"/>
                  </a:lnTo>
                  <a:lnTo>
                    <a:pt x="232" y="0"/>
                  </a:lnTo>
                  <a:lnTo>
                    <a:pt x="216" y="4"/>
                  </a:lnTo>
                  <a:lnTo>
                    <a:pt x="212" y="8"/>
                  </a:lnTo>
                  <a:lnTo>
                    <a:pt x="210" y="30"/>
                  </a:lnTo>
                  <a:lnTo>
                    <a:pt x="210" y="56"/>
                  </a:lnTo>
                  <a:lnTo>
                    <a:pt x="208" y="56"/>
                  </a:lnTo>
                  <a:lnTo>
                    <a:pt x="192" y="62"/>
                  </a:lnTo>
                  <a:lnTo>
                    <a:pt x="178" y="64"/>
                  </a:lnTo>
                  <a:lnTo>
                    <a:pt x="168" y="70"/>
                  </a:lnTo>
                  <a:lnTo>
                    <a:pt x="154" y="74"/>
                  </a:lnTo>
                  <a:lnTo>
                    <a:pt x="152" y="76"/>
                  </a:lnTo>
                  <a:lnTo>
                    <a:pt x="124" y="68"/>
                  </a:lnTo>
                  <a:lnTo>
                    <a:pt x="114" y="80"/>
                  </a:lnTo>
                  <a:lnTo>
                    <a:pt x="108" y="86"/>
                  </a:lnTo>
                  <a:lnTo>
                    <a:pt x="98" y="88"/>
                  </a:lnTo>
                  <a:lnTo>
                    <a:pt x="82" y="102"/>
                  </a:lnTo>
                  <a:lnTo>
                    <a:pt x="72" y="116"/>
                  </a:lnTo>
                  <a:lnTo>
                    <a:pt x="72" y="118"/>
                  </a:lnTo>
                  <a:lnTo>
                    <a:pt x="66" y="128"/>
                  </a:lnTo>
                  <a:lnTo>
                    <a:pt x="60" y="132"/>
                  </a:lnTo>
                  <a:lnTo>
                    <a:pt x="50" y="144"/>
                  </a:lnTo>
                  <a:lnTo>
                    <a:pt x="50" y="146"/>
                  </a:lnTo>
                  <a:lnTo>
                    <a:pt x="44" y="150"/>
                  </a:lnTo>
                  <a:lnTo>
                    <a:pt x="32" y="152"/>
                  </a:lnTo>
                  <a:lnTo>
                    <a:pt x="12" y="152"/>
                  </a:lnTo>
                  <a:lnTo>
                    <a:pt x="8" y="158"/>
                  </a:lnTo>
                  <a:lnTo>
                    <a:pt x="0" y="172"/>
                  </a:lnTo>
                  <a:lnTo>
                    <a:pt x="4" y="184"/>
                  </a:lnTo>
                  <a:lnTo>
                    <a:pt x="2" y="216"/>
                  </a:lnTo>
                  <a:lnTo>
                    <a:pt x="8" y="224"/>
                  </a:lnTo>
                  <a:lnTo>
                    <a:pt x="8" y="226"/>
                  </a:lnTo>
                  <a:lnTo>
                    <a:pt x="10" y="232"/>
                  </a:lnTo>
                  <a:lnTo>
                    <a:pt x="22" y="232"/>
                  </a:lnTo>
                  <a:lnTo>
                    <a:pt x="40" y="236"/>
                  </a:lnTo>
                  <a:lnTo>
                    <a:pt x="66" y="238"/>
                  </a:lnTo>
                  <a:lnTo>
                    <a:pt x="76" y="236"/>
                  </a:lnTo>
                  <a:lnTo>
                    <a:pt x="78" y="236"/>
                  </a:lnTo>
                  <a:lnTo>
                    <a:pt x="80" y="236"/>
                  </a:lnTo>
                  <a:lnTo>
                    <a:pt x="100" y="244"/>
                  </a:lnTo>
                  <a:lnTo>
                    <a:pt x="102" y="244"/>
                  </a:lnTo>
                  <a:lnTo>
                    <a:pt x="112" y="254"/>
                  </a:lnTo>
                  <a:lnTo>
                    <a:pt x="136" y="262"/>
                  </a:lnTo>
                  <a:lnTo>
                    <a:pt x="138" y="262"/>
                  </a:lnTo>
                  <a:lnTo>
                    <a:pt x="154" y="272"/>
                  </a:lnTo>
                  <a:lnTo>
                    <a:pt x="192" y="308"/>
                  </a:lnTo>
                  <a:lnTo>
                    <a:pt x="210" y="316"/>
                  </a:lnTo>
                  <a:lnTo>
                    <a:pt x="218" y="312"/>
                  </a:lnTo>
                  <a:lnTo>
                    <a:pt x="224" y="300"/>
                  </a:lnTo>
                  <a:lnTo>
                    <a:pt x="220" y="278"/>
                  </a:lnTo>
                  <a:lnTo>
                    <a:pt x="222" y="274"/>
                  </a:lnTo>
                  <a:lnTo>
                    <a:pt x="224" y="270"/>
                  </a:lnTo>
                  <a:lnTo>
                    <a:pt x="236" y="264"/>
                  </a:lnTo>
                  <a:lnTo>
                    <a:pt x="236" y="262"/>
                  </a:lnTo>
                  <a:lnTo>
                    <a:pt x="286" y="292"/>
                  </a:lnTo>
                  <a:lnTo>
                    <a:pt x="292" y="290"/>
                  </a:lnTo>
                  <a:lnTo>
                    <a:pt x="302" y="284"/>
                  </a:lnTo>
                  <a:lnTo>
                    <a:pt x="304" y="284"/>
                  </a:lnTo>
                  <a:lnTo>
                    <a:pt x="310" y="284"/>
                  </a:lnTo>
                  <a:lnTo>
                    <a:pt x="320" y="276"/>
                  </a:lnTo>
                  <a:lnTo>
                    <a:pt x="322" y="276"/>
                  </a:lnTo>
                  <a:lnTo>
                    <a:pt x="324" y="276"/>
                  </a:lnTo>
                  <a:lnTo>
                    <a:pt x="352" y="296"/>
                  </a:lnTo>
                  <a:lnTo>
                    <a:pt x="354" y="298"/>
                  </a:lnTo>
                  <a:lnTo>
                    <a:pt x="372" y="312"/>
                  </a:lnTo>
                  <a:lnTo>
                    <a:pt x="380" y="320"/>
                  </a:lnTo>
                  <a:lnTo>
                    <a:pt x="388" y="330"/>
                  </a:lnTo>
                  <a:lnTo>
                    <a:pt x="398" y="340"/>
                  </a:lnTo>
                  <a:lnTo>
                    <a:pt x="404" y="338"/>
                  </a:lnTo>
                  <a:lnTo>
                    <a:pt x="412" y="324"/>
                  </a:lnTo>
                  <a:lnTo>
                    <a:pt x="430" y="336"/>
                  </a:lnTo>
                  <a:lnTo>
                    <a:pt x="432" y="336"/>
                  </a:lnTo>
                  <a:lnTo>
                    <a:pt x="444" y="352"/>
                  </a:lnTo>
                  <a:lnTo>
                    <a:pt x="480" y="380"/>
                  </a:lnTo>
                  <a:lnTo>
                    <a:pt x="492" y="392"/>
                  </a:lnTo>
                  <a:lnTo>
                    <a:pt x="522" y="382"/>
                  </a:lnTo>
                  <a:lnTo>
                    <a:pt x="524" y="406"/>
                  </a:lnTo>
                  <a:lnTo>
                    <a:pt x="538" y="420"/>
                  </a:lnTo>
                  <a:lnTo>
                    <a:pt x="548" y="436"/>
                  </a:lnTo>
                  <a:lnTo>
                    <a:pt x="548" y="438"/>
                  </a:lnTo>
                  <a:lnTo>
                    <a:pt x="548" y="440"/>
                  </a:lnTo>
                  <a:lnTo>
                    <a:pt x="560" y="494"/>
                  </a:lnTo>
                  <a:lnTo>
                    <a:pt x="572" y="516"/>
                  </a:lnTo>
                  <a:lnTo>
                    <a:pt x="556" y="558"/>
                  </a:lnTo>
                  <a:lnTo>
                    <a:pt x="556" y="560"/>
                  </a:lnTo>
                  <a:lnTo>
                    <a:pt x="544" y="564"/>
                  </a:lnTo>
                  <a:lnTo>
                    <a:pt x="544" y="576"/>
                  </a:lnTo>
                  <a:lnTo>
                    <a:pt x="542" y="576"/>
                  </a:lnTo>
                  <a:lnTo>
                    <a:pt x="528" y="598"/>
                  </a:lnTo>
                  <a:lnTo>
                    <a:pt x="508" y="600"/>
                  </a:lnTo>
                  <a:lnTo>
                    <a:pt x="488" y="616"/>
                  </a:lnTo>
                  <a:lnTo>
                    <a:pt x="494" y="620"/>
                  </a:lnTo>
                  <a:lnTo>
                    <a:pt x="500" y="622"/>
                  </a:lnTo>
                  <a:lnTo>
                    <a:pt x="504" y="626"/>
                  </a:lnTo>
                  <a:lnTo>
                    <a:pt x="508" y="630"/>
                  </a:lnTo>
                  <a:lnTo>
                    <a:pt x="508" y="634"/>
                  </a:lnTo>
                  <a:lnTo>
                    <a:pt x="504" y="642"/>
                  </a:lnTo>
                  <a:lnTo>
                    <a:pt x="504" y="644"/>
                  </a:lnTo>
                  <a:lnTo>
                    <a:pt x="492" y="656"/>
                  </a:lnTo>
                  <a:lnTo>
                    <a:pt x="490" y="656"/>
                  </a:lnTo>
                  <a:lnTo>
                    <a:pt x="490" y="658"/>
                  </a:lnTo>
                  <a:lnTo>
                    <a:pt x="488" y="658"/>
                  </a:lnTo>
                  <a:lnTo>
                    <a:pt x="450" y="652"/>
                  </a:lnTo>
                  <a:lnTo>
                    <a:pt x="448" y="666"/>
                  </a:lnTo>
                  <a:lnTo>
                    <a:pt x="452" y="696"/>
                  </a:lnTo>
                  <a:lnTo>
                    <a:pt x="484" y="708"/>
                  </a:lnTo>
                  <a:lnTo>
                    <a:pt x="484" y="710"/>
                  </a:lnTo>
                  <a:lnTo>
                    <a:pt x="496" y="706"/>
                  </a:lnTo>
                  <a:lnTo>
                    <a:pt x="498" y="706"/>
                  </a:lnTo>
                  <a:lnTo>
                    <a:pt x="500" y="704"/>
                  </a:lnTo>
                  <a:lnTo>
                    <a:pt x="500" y="706"/>
                  </a:lnTo>
                  <a:lnTo>
                    <a:pt x="510" y="712"/>
                  </a:lnTo>
                  <a:lnTo>
                    <a:pt x="524" y="712"/>
                  </a:lnTo>
                  <a:lnTo>
                    <a:pt x="528" y="710"/>
                  </a:lnTo>
                  <a:lnTo>
                    <a:pt x="524" y="696"/>
                  </a:lnTo>
                  <a:lnTo>
                    <a:pt x="520" y="680"/>
                  </a:lnTo>
                  <a:lnTo>
                    <a:pt x="520" y="678"/>
                  </a:lnTo>
                  <a:lnTo>
                    <a:pt x="520" y="676"/>
                  </a:lnTo>
                  <a:lnTo>
                    <a:pt x="526" y="670"/>
                  </a:lnTo>
                  <a:lnTo>
                    <a:pt x="528" y="668"/>
                  </a:lnTo>
                  <a:lnTo>
                    <a:pt x="536" y="656"/>
                  </a:lnTo>
                  <a:lnTo>
                    <a:pt x="538" y="654"/>
                  </a:lnTo>
                  <a:lnTo>
                    <a:pt x="552" y="644"/>
                  </a:lnTo>
                  <a:lnTo>
                    <a:pt x="552" y="642"/>
                  </a:lnTo>
                  <a:lnTo>
                    <a:pt x="554" y="642"/>
                  </a:lnTo>
                  <a:lnTo>
                    <a:pt x="572" y="640"/>
                  </a:lnTo>
                  <a:lnTo>
                    <a:pt x="572" y="644"/>
                  </a:lnTo>
                  <a:lnTo>
                    <a:pt x="572" y="656"/>
                  </a:lnTo>
                  <a:lnTo>
                    <a:pt x="576" y="664"/>
                  </a:lnTo>
                  <a:lnTo>
                    <a:pt x="580" y="674"/>
                  </a:lnTo>
                  <a:lnTo>
                    <a:pt x="596" y="684"/>
                  </a:lnTo>
                  <a:lnTo>
                    <a:pt x="640" y="688"/>
                  </a:lnTo>
                  <a:lnTo>
                    <a:pt x="642" y="688"/>
                  </a:lnTo>
                  <a:lnTo>
                    <a:pt x="644" y="688"/>
                  </a:lnTo>
                  <a:lnTo>
                    <a:pt x="644" y="690"/>
                  </a:lnTo>
                  <a:lnTo>
                    <a:pt x="644" y="692"/>
                  </a:lnTo>
                  <a:lnTo>
                    <a:pt x="644" y="706"/>
                  </a:lnTo>
                  <a:lnTo>
                    <a:pt x="656" y="720"/>
                  </a:lnTo>
                  <a:lnTo>
                    <a:pt x="666" y="724"/>
                  </a:lnTo>
                  <a:lnTo>
                    <a:pt x="668" y="724"/>
                  </a:lnTo>
                  <a:lnTo>
                    <a:pt x="668" y="726"/>
                  </a:lnTo>
                  <a:lnTo>
                    <a:pt x="668" y="732"/>
                  </a:lnTo>
                  <a:lnTo>
                    <a:pt x="668" y="740"/>
                  </a:lnTo>
                  <a:lnTo>
                    <a:pt x="664" y="756"/>
                  </a:lnTo>
                  <a:lnTo>
                    <a:pt x="670" y="760"/>
                  </a:lnTo>
                  <a:lnTo>
                    <a:pt x="678" y="760"/>
                  </a:lnTo>
                  <a:lnTo>
                    <a:pt x="684" y="762"/>
                  </a:lnTo>
                  <a:lnTo>
                    <a:pt x="688" y="764"/>
                  </a:lnTo>
                  <a:lnTo>
                    <a:pt x="706" y="772"/>
                  </a:lnTo>
                  <a:lnTo>
                    <a:pt x="716" y="764"/>
                  </a:lnTo>
                  <a:lnTo>
                    <a:pt x="728" y="750"/>
                  </a:lnTo>
                  <a:lnTo>
                    <a:pt x="730" y="744"/>
                  </a:lnTo>
                  <a:lnTo>
                    <a:pt x="732" y="742"/>
                  </a:lnTo>
                  <a:lnTo>
                    <a:pt x="734" y="740"/>
                  </a:lnTo>
                  <a:lnTo>
                    <a:pt x="730" y="722"/>
                  </a:lnTo>
                  <a:lnTo>
                    <a:pt x="728" y="714"/>
                  </a:lnTo>
                  <a:lnTo>
                    <a:pt x="728" y="712"/>
                  </a:lnTo>
                  <a:lnTo>
                    <a:pt x="728" y="710"/>
                  </a:lnTo>
                  <a:lnTo>
                    <a:pt x="736" y="700"/>
                  </a:lnTo>
                  <a:lnTo>
                    <a:pt x="748" y="690"/>
                  </a:lnTo>
                  <a:lnTo>
                    <a:pt x="750" y="690"/>
                  </a:lnTo>
                  <a:lnTo>
                    <a:pt x="776" y="690"/>
                  </a:lnTo>
                  <a:lnTo>
                    <a:pt x="780" y="688"/>
                  </a:lnTo>
                  <a:lnTo>
                    <a:pt x="780" y="676"/>
                  </a:lnTo>
                  <a:lnTo>
                    <a:pt x="776" y="664"/>
                  </a:lnTo>
                  <a:lnTo>
                    <a:pt x="766" y="648"/>
                  </a:lnTo>
                  <a:lnTo>
                    <a:pt x="766" y="628"/>
                  </a:lnTo>
                  <a:lnTo>
                    <a:pt x="766" y="626"/>
                  </a:lnTo>
                  <a:lnTo>
                    <a:pt x="770" y="614"/>
                  </a:lnTo>
                  <a:lnTo>
                    <a:pt x="772" y="614"/>
                  </a:lnTo>
                  <a:lnTo>
                    <a:pt x="792" y="582"/>
                  </a:lnTo>
                  <a:lnTo>
                    <a:pt x="794" y="582"/>
                  </a:lnTo>
                  <a:lnTo>
                    <a:pt x="796" y="580"/>
                  </a:lnTo>
                  <a:lnTo>
                    <a:pt x="800" y="580"/>
                  </a:lnTo>
                  <a:lnTo>
                    <a:pt x="808" y="582"/>
                  </a:lnTo>
                  <a:lnTo>
                    <a:pt x="828" y="592"/>
                  </a:lnTo>
                  <a:lnTo>
                    <a:pt x="840" y="596"/>
                  </a:lnTo>
                  <a:lnTo>
                    <a:pt x="840" y="590"/>
                  </a:lnTo>
                  <a:lnTo>
                    <a:pt x="838" y="588"/>
                  </a:lnTo>
                  <a:lnTo>
                    <a:pt x="838" y="586"/>
                  </a:lnTo>
                  <a:lnTo>
                    <a:pt x="840" y="580"/>
                  </a:lnTo>
                  <a:lnTo>
                    <a:pt x="846" y="572"/>
                  </a:lnTo>
                  <a:lnTo>
                    <a:pt x="860" y="562"/>
                  </a:lnTo>
                  <a:lnTo>
                    <a:pt x="860" y="560"/>
                  </a:lnTo>
                  <a:lnTo>
                    <a:pt x="876" y="556"/>
                  </a:lnTo>
                  <a:lnTo>
                    <a:pt x="890" y="556"/>
                  </a:lnTo>
                  <a:lnTo>
                    <a:pt x="892" y="556"/>
                  </a:lnTo>
                  <a:lnTo>
                    <a:pt x="900" y="556"/>
                  </a:lnTo>
                  <a:lnTo>
                    <a:pt x="904" y="536"/>
                  </a:lnTo>
                  <a:lnTo>
                    <a:pt x="904" y="524"/>
                  </a:lnTo>
                  <a:lnTo>
                    <a:pt x="906" y="512"/>
                  </a:lnTo>
                  <a:lnTo>
                    <a:pt x="906" y="510"/>
                  </a:lnTo>
                  <a:lnTo>
                    <a:pt x="908" y="508"/>
                  </a:lnTo>
                  <a:lnTo>
                    <a:pt x="912" y="496"/>
                  </a:lnTo>
                  <a:lnTo>
                    <a:pt x="906" y="488"/>
                  </a:lnTo>
                  <a:lnTo>
                    <a:pt x="896" y="480"/>
                  </a:lnTo>
                  <a:lnTo>
                    <a:pt x="876" y="476"/>
                  </a:lnTo>
                  <a:lnTo>
                    <a:pt x="868" y="472"/>
                  </a:lnTo>
                  <a:lnTo>
                    <a:pt x="852" y="460"/>
                  </a:lnTo>
                  <a:lnTo>
                    <a:pt x="840" y="456"/>
                  </a:lnTo>
                  <a:lnTo>
                    <a:pt x="840" y="454"/>
                  </a:lnTo>
                  <a:lnTo>
                    <a:pt x="824" y="436"/>
                  </a:lnTo>
                  <a:lnTo>
                    <a:pt x="812" y="436"/>
                  </a:lnTo>
                  <a:lnTo>
                    <a:pt x="810" y="436"/>
                  </a:lnTo>
                  <a:lnTo>
                    <a:pt x="798" y="430"/>
                  </a:lnTo>
                  <a:lnTo>
                    <a:pt x="790" y="440"/>
                  </a:lnTo>
                  <a:lnTo>
                    <a:pt x="788" y="476"/>
                  </a:lnTo>
                  <a:lnTo>
                    <a:pt x="792" y="492"/>
                  </a:lnTo>
                  <a:lnTo>
                    <a:pt x="796" y="492"/>
                  </a:lnTo>
                  <a:lnTo>
                    <a:pt x="798" y="492"/>
                  </a:lnTo>
                  <a:lnTo>
                    <a:pt x="808" y="496"/>
                  </a:lnTo>
                  <a:lnTo>
                    <a:pt x="814" y="510"/>
                  </a:lnTo>
                  <a:lnTo>
                    <a:pt x="816" y="510"/>
                  </a:lnTo>
                  <a:lnTo>
                    <a:pt x="816" y="512"/>
                  </a:lnTo>
                  <a:lnTo>
                    <a:pt x="812" y="536"/>
                  </a:lnTo>
                  <a:lnTo>
                    <a:pt x="812" y="538"/>
                  </a:lnTo>
                  <a:lnTo>
                    <a:pt x="812" y="540"/>
                  </a:lnTo>
                  <a:lnTo>
                    <a:pt x="800" y="546"/>
                  </a:lnTo>
                  <a:lnTo>
                    <a:pt x="798" y="548"/>
                  </a:lnTo>
                  <a:lnTo>
                    <a:pt x="798" y="546"/>
                  </a:lnTo>
                  <a:lnTo>
                    <a:pt x="796" y="546"/>
                  </a:lnTo>
                  <a:lnTo>
                    <a:pt x="792" y="544"/>
                  </a:lnTo>
                  <a:lnTo>
                    <a:pt x="778" y="550"/>
                  </a:lnTo>
                  <a:lnTo>
                    <a:pt x="778" y="552"/>
                  </a:lnTo>
                  <a:lnTo>
                    <a:pt x="780" y="552"/>
                  </a:lnTo>
                  <a:lnTo>
                    <a:pt x="782" y="574"/>
                  </a:lnTo>
                  <a:lnTo>
                    <a:pt x="780" y="578"/>
                  </a:lnTo>
                  <a:lnTo>
                    <a:pt x="776" y="580"/>
                  </a:lnTo>
                  <a:lnTo>
                    <a:pt x="768" y="580"/>
                  </a:lnTo>
                  <a:lnTo>
                    <a:pt x="762" y="578"/>
                  </a:lnTo>
                  <a:lnTo>
                    <a:pt x="758" y="576"/>
                  </a:lnTo>
                  <a:lnTo>
                    <a:pt x="748" y="568"/>
                  </a:lnTo>
                  <a:lnTo>
                    <a:pt x="746" y="568"/>
                  </a:lnTo>
                  <a:lnTo>
                    <a:pt x="746" y="566"/>
                  </a:lnTo>
                  <a:lnTo>
                    <a:pt x="740" y="552"/>
                  </a:lnTo>
                  <a:lnTo>
                    <a:pt x="736" y="550"/>
                  </a:lnTo>
                  <a:lnTo>
                    <a:pt x="728" y="546"/>
                  </a:lnTo>
                  <a:lnTo>
                    <a:pt x="726" y="546"/>
                  </a:lnTo>
                  <a:lnTo>
                    <a:pt x="714" y="538"/>
                  </a:lnTo>
                  <a:lnTo>
                    <a:pt x="712" y="538"/>
                  </a:lnTo>
                  <a:lnTo>
                    <a:pt x="712" y="536"/>
                  </a:lnTo>
                  <a:lnTo>
                    <a:pt x="710" y="524"/>
                  </a:lnTo>
                  <a:lnTo>
                    <a:pt x="712" y="512"/>
                  </a:lnTo>
                  <a:lnTo>
                    <a:pt x="716" y="506"/>
                  </a:lnTo>
                  <a:lnTo>
                    <a:pt x="716" y="502"/>
                  </a:lnTo>
                  <a:lnTo>
                    <a:pt x="712" y="488"/>
                  </a:lnTo>
                  <a:lnTo>
                    <a:pt x="700" y="478"/>
                  </a:lnTo>
                  <a:lnTo>
                    <a:pt x="700" y="476"/>
                  </a:lnTo>
                  <a:lnTo>
                    <a:pt x="698" y="444"/>
                  </a:lnTo>
                  <a:lnTo>
                    <a:pt x="690" y="436"/>
                  </a:lnTo>
                  <a:lnTo>
                    <a:pt x="688" y="436"/>
                  </a:lnTo>
                  <a:lnTo>
                    <a:pt x="688" y="434"/>
                  </a:lnTo>
                  <a:lnTo>
                    <a:pt x="682" y="420"/>
                  </a:lnTo>
                  <a:lnTo>
                    <a:pt x="652" y="416"/>
                  </a:lnTo>
                  <a:lnTo>
                    <a:pt x="644" y="410"/>
                  </a:lnTo>
                  <a:lnTo>
                    <a:pt x="638" y="402"/>
                  </a:lnTo>
                  <a:lnTo>
                    <a:pt x="624" y="402"/>
                  </a:lnTo>
                  <a:lnTo>
                    <a:pt x="618" y="398"/>
                  </a:lnTo>
                  <a:lnTo>
                    <a:pt x="610" y="392"/>
                  </a:lnTo>
                  <a:lnTo>
                    <a:pt x="608" y="390"/>
                  </a:lnTo>
                  <a:lnTo>
                    <a:pt x="604" y="384"/>
                  </a:lnTo>
                  <a:lnTo>
                    <a:pt x="598" y="376"/>
                  </a:lnTo>
                  <a:lnTo>
                    <a:pt x="596" y="362"/>
                  </a:lnTo>
                  <a:lnTo>
                    <a:pt x="596" y="360"/>
                  </a:lnTo>
                  <a:lnTo>
                    <a:pt x="600" y="336"/>
                  </a:lnTo>
                  <a:lnTo>
                    <a:pt x="604" y="324"/>
                  </a:lnTo>
                  <a:lnTo>
                    <a:pt x="606" y="324"/>
                  </a:lnTo>
                  <a:lnTo>
                    <a:pt x="636" y="310"/>
                  </a:lnTo>
                  <a:lnTo>
                    <a:pt x="648" y="296"/>
                  </a:lnTo>
                  <a:lnTo>
                    <a:pt x="650" y="284"/>
                  </a:lnTo>
                  <a:lnTo>
                    <a:pt x="648" y="276"/>
                  </a:lnTo>
                  <a:lnTo>
                    <a:pt x="644" y="262"/>
                  </a:lnTo>
                  <a:lnTo>
                    <a:pt x="640" y="254"/>
                  </a:lnTo>
                  <a:lnTo>
                    <a:pt x="634" y="256"/>
                  </a:lnTo>
                  <a:lnTo>
                    <a:pt x="624" y="254"/>
                  </a:lnTo>
                  <a:lnTo>
                    <a:pt x="616" y="260"/>
                  </a:lnTo>
                  <a:lnTo>
                    <a:pt x="606" y="272"/>
                  </a:lnTo>
                  <a:lnTo>
                    <a:pt x="592" y="286"/>
                  </a:lnTo>
                  <a:lnTo>
                    <a:pt x="590" y="286"/>
                  </a:lnTo>
                  <a:lnTo>
                    <a:pt x="578" y="290"/>
                  </a:lnTo>
                  <a:lnTo>
                    <a:pt x="568" y="288"/>
                  </a:lnTo>
                  <a:lnTo>
                    <a:pt x="542" y="2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6" name="宁夏"/>
            <p:cNvSpPr>
              <a:spLocks/>
            </p:cNvSpPr>
            <p:nvPr/>
          </p:nvSpPr>
          <p:spPr bwMode="auto">
            <a:xfrm>
              <a:off x="4778375" y="3019425"/>
              <a:ext cx="336550" cy="555625"/>
            </a:xfrm>
            <a:custGeom>
              <a:avLst/>
              <a:gdLst>
                <a:gd name="T0" fmla="*/ 2147483646 w 184"/>
                <a:gd name="T1" fmla="*/ 2147483646 h 304"/>
                <a:gd name="T2" fmla="*/ 2147483646 w 184"/>
                <a:gd name="T3" fmla="*/ 2147483646 h 304"/>
                <a:gd name="T4" fmla="*/ 2147483646 w 184"/>
                <a:gd name="T5" fmla="*/ 2147483646 h 304"/>
                <a:gd name="T6" fmla="*/ 2147483646 w 184"/>
                <a:gd name="T7" fmla="*/ 2147483646 h 304"/>
                <a:gd name="T8" fmla="*/ 2147483646 w 184"/>
                <a:gd name="T9" fmla="*/ 2147483646 h 304"/>
                <a:gd name="T10" fmla="*/ 2147483646 w 184"/>
                <a:gd name="T11" fmla="*/ 2147483646 h 304"/>
                <a:gd name="T12" fmla="*/ 2147483646 w 184"/>
                <a:gd name="T13" fmla="*/ 2147483646 h 304"/>
                <a:gd name="T14" fmla="*/ 2147483646 w 184"/>
                <a:gd name="T15" fmla="*/ 2147483646 h 304"/>
                <a:gd name="T16" fmla="*/ 2147483646 w 184"/>
                <a:gd name="T17" fmla="*/ 2147483646 h 304"/>
                <a:gd name="T18" fmla="*/ 2147483646 w 184"/>
                <a:gd name="T19" fmla="*/ 2147483646 h 304"/>
                <a:gd name="T20" fmla="*/ 2147483646 w 184"/>
                <a:gd name="T21" fmla="*/ 2147483646 h 304"/>
                <a:gd name="T22" fmla="*/ 2147483646 w 184"/>
                <a:gd name="T23" fmla="*/ 2147483646 h 304"/>
                <a:gd name="T24" fmla="*/ 2147483646 w 184"/>
                <a:gd name="T25" fmla="*/ 2147483646 h 304"/>
                <a:gd name="T26" fmla="*/ 2147483646 w 184"/>
                <a:gd name="T27" fmla="*/ 2147483646 h 304"/>
                <a:gd name="T28" fmla="*/ 2147483646 w 184"/>
                <a:gd name="T29" fmla="*/ 2147483646 h 304"/>
                <a:gd name="T30" fmla="*/ 2147483646 w 184"/>
                <a:gd name="T31" fmla="*/ 2147483646 h 304"/>
                <a:gd name="T32" fmla="*/ 2147483646 w 184"/>
                <a:gd name="T33" fmla="*/ 2147483646 h 304"/>
                <a:gd name="T34" fmla="*/ 2147483646 w 184"/>
                <a:gd name="T35" fmla="*/ 2147483646 h 304"/>
                <a:gd name="T36" fmla="*/ 2147483646 w 184"/>
                <a:gd name="T37" fmla="*/ 2147483646 h 304"/>
                <a:gd name="T38" fmla="*/ 2147483646 w 184"/>
                <a:gd name="T39" fmla="*/ 2147483646 h 304"/>
                <a:gd name="T40" fmla="*/ 2147483646 w 184"/>
                <a:gd name="T41" fmla="*/ 2147483646 h 304"/>
                <a:gd name="T42" fmla="*/ 2147483646 w 184"/>
                <a:gd name="T43" fmla="*/ 2147483646 h 304"/>
                <a:gd name="T44" fmla="*/ 2147483646 w 184"/>
                <a:gd name="T45" fmla="*/ 2147483646 h 304"/>
                <a:gd name="T46" fmla="*/ 2147483646 w 184"/>
                <a:gd name="T47" fmla="*/ 2147483646 h 304"/>
                <a:gd name="T48" fmla="*/ 2147483646 w 184"/>
                <a:gd name="T49" fmla="*/ 2147483646 h 304"/>
                <a:gd name="T50" fmla="*/ 2147483646 w 184"/>
                <a:gd name="T51" fmla="*/ 2147483646 h 304"/>
                <a:gd name="T52" fmla="*/ 2147483646 w 184"/>
                <a:gd name="T53" fmla="*/ 2147483646 h 304"/>
                <a:gd name="T54" fmla="*/ 2147483646 w 184"/>
                <a:gd name="T55" fmla="*/ 2147483646 h 304"/>
                <a:gd name="T56" fmla="*/ 2147483646 w 184"/>
                <a:gd name="T57" fmla="*/ 2147483646 h 304"/>
                <a:gd name="T58" fmla="*/ 2147483646 w 184"/>
                <a:gd name="T59" fmla="*/ 2147483646 h 304"/>
                <a:gd name="T60" fmla="*/ 2147483646 w 184"/>
                <a:gd name="T61" fmla="*/ 2147483646 h 304"/>
                <a:gd name="T62" fmla="*/ 2147483646 w 184"/>
                <a:gd name="T63" fmla="*/ 2147483646 h 304"/>
                <a:gd name="T64" fmla="*/ 2147483646 w 184"/>
                <a:gd name="T65" fmla="*/ 2147483646 h 304"/>
                <a:gd name="T66" fmla="*/ 2147483646 w 184"/>
                <a:gd name="T67" fmla="*/ 2147483646 h 304"/>
                <a:gd name="T68" fmla="*/ 2147483646 w 184"/>
                <a:gd name="T69" fmla="*/ 2147483646 h 304"/>
                <a:gd name="T70" fmla="*/ 2147483646 w 184"/>
                <a:gd name="T71" fmla="*/ 2147483646 h 304"/>
                <a:gd name="T72" fmla="*/ 2147483646 w 184"/>
                <a:gd name="T73" fmla="*/ 2147483646 h 304"/>
                <a:gd name="T74" fmla="*/ 2147483646 w 184"/>
                <a:gd name="T75" fmla="*/ 2147483646 h 304"/>
                <a:gd name="T76" fmla="*/ 2147483646 w 184"/>
                <a:gd name="T77" fmla="*/ 2147483646 h 304"/>
                <a:gd name="T78" fmla="*/ 2147483646 w 184"/>
                <a:gd name="T79" fmla="*/ 2147483646 h 304"/>
                <a:gd name="T80" fmla="*/ 2147483646 w 184"/>
                <a:gd name="T81" fmla="*/ 2147483646 h 304"/>
                <a:gd name="T82" fmla="*/ 2147483646 w 184"/>
                <a:gd name="T83" fmla="*/ 2147483646 h 304"/>
                <a:gd name="T84" fmla="*/ 2147483646 w 184"/>
                <a:gd name="T85" fmla="*/ 2147483646 h 304"/>
                <a:gd name="T86" fmla="*/ 2147483646 w 184"/>
                <a:gd name="T87" fmla="*/ 2147483646 h 304"/>
                <a:gd name="T88" fmla="*/ 2147483646 w 184"/>
                <a:gd name="T89" fmla="*/ 2147483646 h 304"/>
                <a:gd name="T90" fmla="*/ 2147483646 w 184"/>
                <a:gd name="T91" fmla="*/ 2147483646 h 304"/>
                <a:gd name="T92" fmla="*/ 2147483646 w 184"/>
                <a:gd name="T93" fmla="*/ 2147483646 h 304"/>
                <a:gd name="T94" fmla="*/ 2147483646 w 184"/>
                <a:gd name="T95" fmla="*/ 2147483646 h 304"/>
                <a:gd name="T96" fmla="*/ 2147483646 w 184"/>
                <a:gd name="T97" fmla="*/ 2147483646 h 304"/>
                <a:gd name="T98" fmla="*/ 2147483646 w 184"/>
                <a:gd name="T99" fmla="*/ 0 h 30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184" h="304">
                  <a:moveTo>
                    <a:pt x="108" y="18"/>
                  </a:moveTo>
                  <a:lnTo>
                    <a:pt x="92" y="58"/>
                  </a:lnTo>
                  <a:lnTo>
                    <a:pt x="92" y="84"/>
                  </a:lnTo>
                  <a:lnTo>
                    <a:pt x="92" y="86"/>
                  </a:lnTo>
                  <a:lnTo>
                    <a:pt x="84" y="100"/>
                  </a:lnTo>
                  <a:lnTo>
                    <a:pt x="84" y="108"/>
                  </a:lnTo>
                  <a:lnTo>
                    <a:pt x="84" y="112"/>
                  </a:lnTo>
                  <a:lnTo>
                    <a:pt x="82" y="116"/>
                  </a:lnTo>
                  <a:lnTo>
                    <a:pt x="80" y="120"/>
                  </a:lnTo>
                  <a:lnTo>
                    <a:pt x="76" y="122"/>
                  </a:lnTo>
                  <a:lnTo>
                    <a:pt x="76" y="124"/>
                  </a:lnTo>
                  <a:lnTo>
                    <a:pt x="74" y="124"/>
                  </a:lnTo>
                  <a:lnTo>
                    <a:pt x="74" y="122"/>
                  </a:lnTo>
                  <a:lnTo>
                    <a:pt x="54" y="120"/>
                  </a:lnTo>
                  <a:lnTo>
                    <a:pt x="44" y="130"/>
                  </a:lnTo>
                  <a:lnTo>
                    <a:pt x="12" y="134"/>
                  </a:lnTo>
                  <a:lnTo>
                    <a:pt x="0" y="134"/>
                  </a:lnTo>
                  <a:lnTo>
                    <a:pt x="8" y="140"/>
                  </a:lnTo>
                  <a:lnTo>
                    <a:pt x="36" y="144"/>
                  </a:lnTo>
                  <a:lnTo>
                    <a:pt x="38" y="144"/>
                  </a:lnTo>
                  <a:lnTo>
                    <a:pt x="40" y="144"/>
                  </a:lnTo>
                  <a:lnTo>
                    <a:pt x="48" y="162"/>
                  </a:lnTo>
                  <a:lnTo>
                    <a:pt x="56" y="168"/>
                  </a:lnTo>
                  <a:lnTo>
                    <a:pt x="60" y="174"/>
                  </a:lnTo>
                  <a:lnTo>
                    <a:pt x="60" y="184"/>
                  </a:lnTo>
                  <a:lnTo>
                    <a:pt x="60" y="206"/>
                  </a:lnTo>
                  <a:lnTo>
                    <a:pt x="70" y="216"/>
                  </a:lnTo>
                  <a:lnTo>
                    <a:pt x="72" y="216"/>
                  </a:lnTo>
                  <a:lnTo>
                    <a:pt x="76" y="232"/>
                  </a:lnTo>
                  <a:lnTo>
                    <a:pt x="76" y="240"/>
                  </a:lnTo>
                  <a:lnTo>
                    <a:pt x="72" y="248"/>
                  </a:lnTo>
                  <a:lnTo>
                    <a:pt x="70" y="256"/>
                  </a:lnTo>
                  <a:lnTo>
                    <a:pt x="72" y="264"/>
                  </a:lnTo>
                  <a:lnTo>
                    <a:pt x="82" y="270"/>
                  </a:lnTo>
                  <a:lnTo>
                    <a:pt x="94" y="276"/>
                  </a:lnTo>
                  <a:lnTo>
                    <a:pt x="100" y="280"/>
                  </a:lnTo>
                  <a:lnTo>
                    <a:pt x="106" y="292"/>
                  </a:lnTo>
                  <a:lnTo>
                    <a:pt x="114" y="298"/>
                  </a:lnTo>
                  <a:lnTo>
                    <a:pt x="116" y="302"/>
                  </a:lnTo>
                  <a:lnTo>
                    <a:pt x="124" y="304"/>
                  </a:lnTo>
                  <a:lnTo>
                    <a:pt x="122" y="288"/>
                  </a:lnTo>
                  <a:lnTo>
                    <a:pt x="122" y="282"/>
                  </a:lnTo>
                  <a:lnTo>
                    <a:pt x="122" y="278"/>
                  </a:lnTo>
                  <a:lnTo>
                    <a:pt x="126" y="274"/>
                  </a:lnTo>
                  <a:lnTo>
                    <a:pt x="128" y="272"/>
                  </a:lnTo>
                  <a:lnTo>
                    <a:pt x="140" y="268"/>
                  </a:lnTo>
                  <a:lnTo>
                    <a:pt x="142" y="268"/>
                  </a:lnTo>
                  <a:lnTo>
                    <a:pt x="144" y="268"/>
                  </a:lnTo>
                  <a:lnTo>
                    <a:pt x="148" y="270"/>
                  </a:lnTo>
                  <a:lnTo>
                    <a:pt x="156" y="266"/>
                  </a:lnTo>
                  <a:lnTo>
                    <a:pt x="156" y="264"/>
                  </a:lnTo>
                  <a:lnTo>
                    <a:pt x="158" y="244"/>
                  </a:lnTo>
                  <a:lnTo>
                    <a:pt x="154" y="236"/>
                  </a:lnTo>
                  <a:lnTo>
                    <a:pt x="148" y="232"/>
                  </a:lnTo>
                  <a:lnTo>
                    <a:pt x="140" y="232"/>
                  </a:lnTo>
                  <a:lnTo>
                    <a:pt x="138" y="232"/>
                  </a:lnTo>
                  <a:lnTo>
                    <a:pt x="136" y="230"/>
                  </a:lnTo>
                  <a:lnTo>
                    <a:pt x="132" y="210"/>
                  </a:lnTo>
                  <a:lnTo>
                    <a:pt x="134" y="168"/>
                  </a:lnTo>
                  <a:lnTo>
                    <a:pt x="136" y="168"/>
                  </a:lnTo>
                  <a:lnTo>
                    <a:pt x="148" y="150"/>
                  </a:lnTo>
                  <a:lnTo>
                    <a:pt x="164" y="160"/>
                  </a:lnTo>
                  <a:lnTo>
                    <a:pt x="176" y="160"/>
                  </a:lnTo>
                  <a:lnTo>
                    <a:pt x="184" y="108"/>
                  </a:lnTo>
                  <a:lnTo>
                    <a:pt x="180" y="100"/>
                  </a:lnTo>
                  <a:lnTo>
                    <a:pt x="174" y="96"/>
                  </a:lnTo>
                  <a:lnTo>
                    <a:pt x="168" y="96"/>
                  </a:lnTo>
                  <a:lnTo>
                    <a:pt x="166" y="96"/>
                  </a:lnTo>
                  <a:lnTo>
                    <a:pt x="154" y="98"/>
                  </a:lnTo>
                  <a:lnTo>
                    <a:pt x="152" y="96"/>
                  </a:lnTo>
                  <a:lnTo>
                    <a:pt x="144" y="84"/>
                  </a:lnTo>
                  <a:lnTo>
                    <a:pt x="142" y="84"/>
                  </a:lnTo>
                  <a:lnTo>
                    <a:pt x="142" y="64"/>
                  </a:lnTo>
                  <a:lnTo>
                    <a:pt x="146" y="52"/>
                  </a:lnTo>
                  <a:lnTo>
                    <a:pt x="148" y="48"/>
                  </a:lnTo>
                  <a:lnTo>
                    <a:pt x="150" y="42"/>
                  </a:lnTo>
                  <a:lnTo>
                    <a:pt x="152" y="36"/>
                  </a:lnTo>
                  <a:lnTo>
                    <a:pt x="156" y="32"/>
                  </a:lnTo>
                  <a:lnTo>
                    <a:pt x="156" y="20"/>
                  </a:lnTo>
                  <a:lnTo>
                    <a:pt x="144" y="8"/>
                  </a:lnTo>
                  <a:lnTo>
                    <a:pt x="128" y="0"/>
                  </a:lnTo>
                  <a:lnTo>
                    <a:pt x="108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7" name="新疆"/>
            <p:cNvSpPr>
              <a:spLocks/>
            </p:cNvSpPr>
            <p:nvPr/>
          </p:nvSpPr>
          <p:spPr bwMode="auto">
            <a:xfrm>
              <a:off x="1595438" y="1557338"/>
              <a:ext cx="2382837" cy="1801812"/>
            </a:xfrm>
            <a:custGeom>
              <a:avLst/>
              <a:gdLst>
                <a:gd name="T0" fmla="*/ 2147483646 w 1304"/>
                <a:gd name="T1" fmla="*/ 2147483646 h 986"/>
                <a:gd name="T2" fmla="*/ 2147483646 w 1304"/>
                <a:gd name="T3" fmla="*/ 2147483646 h 986"/>
                <a:gd name="T4" fmla="*/ 2147483646 w 1304"/>
                <a:gd name="T5" fmla="*/ 2147483646 h 986"/>
                <a:gd name="T6" fmla="*/ 2147483646 w 1304"/>
                <a:gd name="T7" fmla="*/ 2147483646 h 986"/>
                <a:gd name="T8" fmla="*/ 2147483646 w 1304"/>
                <a:gd name="T9" fmla="*/ 2147483646 h 986"/>
                <a:gd name="T10" fmla="*/ 2147483646 w 1304"/>
                <a:gd name="T11" fmla="*/ 2147483646 h 986"/>
                <a:gd name="T12" fmla="*/ 2147483646 w 1304"/>
                <a:gd name="T13" fmla="*/ 2147483646 h 986"/>
                <a:gd name="T14" fmla="*/ 2147483646 w 1304"/>
                <a:gd name="T15" fmla="*/ 2147483646 h 986"/>
                <a:gd name="T16" fmla="*/ 2147483646 w 1304"/>
                <a:gd name="T17" fmla="*/ 2147483646 h 986"/>
                <a:gd name="T18" fmla="*/ 2147483646 w 1304"/>
                <a:gd name="T19" fmla="*/ 2147483646 h 986"/>
                <a:gd name="T20" fmla="*/ 2147483646 w 1304"/>
                <a:gd name="T21" fmla="*/ 2147483646 h 986"/>
                <a:gd name="T22" fmla="*/ 2147483646 w 1304"/>
                <a:gd name="T23" fmla="*/ 2147483646 h 986"/>
                <a:gd name="T24" fmla="*/ 2147483646 w 1304"/>
                <a:gd name="T25" fmla="*/ 2147483646 h 986"/>
                <a:gd name="T26" fmla="*/ 2147483646 w 1304"/>
                <a:gd name="T27" fmla="*/ 2147483646 h 986"/>
                <a:gd name="T28" fmla="*/ 2147483646 w 1304"/>
                <a:gd name="T29" fmla="*/ 2147483646 h 986"/>
                <a:gd name="T30" fmla="*/ 2147483646 w 1304"/>
                <a:gd name="T31" fmla="*/ 2147483646 h 986"/>
                <a:gd name="T32" fmla="*/ 2147483646 w 1304"/>
                <a:gd name="T33" fmla="*/ 2147483646 h 986"/>
                <a:gd name="T34" fmla="*/ 2147483646 w 1304"/>
                <a:gd name="T35" fmla="*/ 2147483646 h 986"/>
                <a:gd name="T36" fmla="*/ 2147483646 w 1304"/>
                <a:gd name="T37" fmla="*/ 2147483646 h 986"/>
                <a:gd name="T38" fmla="*/ 2147483646 w 1304"/>
                <a:gd name="T39" fmla="*/ 2147483646 h 986"/>
                <a:gd name="T40" fmla="*/ 2147483646 w 1304"/>
                <a:gd name="T41" fmla="*/ 2147483646 h 986"/>
                <a:gd name="T42" fmla="*/ 2147483646 w 1304"/>
                <a:gd name="T43" fmla="*/ 2147483646 h 986"/>
                <a:gd name="T44" fmla="*/ 2147483646 w 1304"/>
                <a:gd name="T45" fmla="*/ 2147483646 h 986"/>
                <a:gd name="T46" fmla="*/ 2147483646 w 1304"/>
                <a:gd name="T47" fmla="*/ 2147483646 h 986"/>
                <a:gd name="T48" fmla="*/ 2147483646 w 1304"/>
                <a:gd name="T49" fmla="*/ 2147483646 h 986"/>
                <a:gd name="T50" fmla="*/ 2147483646 w 1304"/>
                <a:gd name="T51" fmla="*/ 2147483646 h 986"/>
                <a:gd name="T52" fmla="*/ 2147483646 w 1304"/>
                <a:gd name="T53" fmla="*/ 2147483646 h 986"/>
                <a:gd name="T54" fmla="*/ 2147483646 w 1304"/>
                <a:gd name="T55" fmla="*/ 2147483646 h 986"/>
                <a:gd name="T56" fmla="*/ 2147483646 w 1304"/>
                <a:gd name="T57" fmla="*/ 2147483646 h 986"/>
                <a:gd name="T58" fmla="*/ 2147483646 w 1304"/>
                <a:gd name="T59" fmla="*/ 2147483646 h 986"/>
                <a:gd name="T60" fmla="*/ 2147483646 w 1304"/>
                <a:gd name="T61" fmla="*/ 2147483646 h 986"/>
                <a:gd name="T62" fmla="*/ 2147483646 w 1304"/>
                <a:gd name="T63" fmla="*/ 2147483646 h 986"/>
                <a:gd name="T64" fmla="*/ 2147483646 w 1304"/>
                <a:gd name="T65" fmla="*/ 2147483646 h 986"/>
                <a:gd name="T66" fmla="*/ 2147483646 w 1304"/>
                <a:gd name="T67" fmla="*/ 2147483646 h 986"/>
                <a:gd name="T68" fmla="*/ 2147483646 w 1304"/>
                <a:gd name="T69" fmla="*/ 2147483646 h 986"/>
                <a:gd name="T70" fmla="*/ 2147483646 w 1304"/>
                <a:gd name="T71" fmla="*/ 2147483646 h 986"/>
                <a:gd name="T72" fmla="*/ 2147483646 w 1304"/>
                <a:gd name="T73" fmla="*/ 2147483646 h 986"/>
                <a:gd name="T74" fmla="*/ 2147483646 w 1304"/>
                <a:gd name="T75" fmla="*/ 2147483646 h 986"/>
                <a:gd name="T76" fmla="*/ 2147483646 w 1304"/>
                <a:gd name="T77" fmla="*/ 2147483646 h 986"/>
                <a:gd name="T78" fmla="*/ 2147483646 w 1304"/>
                <a:gd name="T79" fmla="*/ 2147483646 h 986"/>
                <a:gd name="T80" fmla="*/ 2147483646 w 1304"/>
                <a:gd name="T81" fmla="*/ 2147483646 h 986"/>
                <a:gd name="T82" fmla="*/ 2147483646 w 1304"/>
                <a:gd name="T83" fmla="*/ 2147483646 h 986"/>
                <a:gd name="T84" fmla="*/ 2147483646 w 1304"/>
                <a:gd name="T85" fmla="*/ 2147483646 h 986"/>
                <a:gd name="T86" fmla="*/ 2147483646 w 1304"/>
                <a:gd name="T87" fmla="*/ 2147483646 h 986"/>
                <a:gd name="T88" fmla="*/ 2147483646 w 1304"/>
                <a:gd name="T89" fmla="*/ 2147483646 h 986"/>
                <a:gd name="T90" fmla="*/ 2147483646 w 1304"/>
                <a:gd name="T91" fmla="*/ 2147483646 h 986"/>
                <a:gd name="T92" fmla="*/ 2147483646 w 1304"/>
                <a:gd name="T93" fmla="*/ 2147483646 h 986"/>
                <a:gd name="T94" fmla="*/ 2147483646 w 1304"/>
                <a:gd name="T95" fmla="*/ 2147483646 h 986"/>
                <a:gd name="T96" fmla="*/ 2147483646 w 1304"/>
                <a:gd name="T97" fmla="*/ 2147483646 h 986"/>
                <a:gd name="T98" fmla="*/ 2147483646 w 1304"/>
                <a:gd name="T99" fmla="*/ 2147483646 h 986"/>
                <a:gd name="T100" fmla="*/ 2147483646 w 1304"/>
                <a:gd name="T101" fmla="*/ 2147483646 h 986"/>
                <a:gd name="T102" fmla="*/ 2147483646 w 1304"/>
                <a:gd name="T103" fmla="*/ 2147483646 h 986"/>
                <a:gd name="T104" fmla="*/ 2147483646 w 1304"/>
                <a:gd name="T105" fmla="*/ 2147483646 h 986"/>
                <a:gd name="T106" fmla="*/ 2147483646 w 1304"/>
                <a:gd name="T107" fmla="*/ 2147483646 h 986"/>
                <a:gd name="T108" fmla="*/ 2147483646 w 1304"/>
                <a:gd name="T109" fmla="*/ 2147483646 h 986"/>
                <a:gd name="T110" fmla="*/ 2147483646 w 1304"/>
                <a:gd name="T111" fmla="*/ 2147483646 h 986"/>
                <a:gd name="T112" fmla="*/ 2147483646 w 1304"/>
                <a:gd name="T113" fmla="*/ 2147483646 h 986"/>
                <a:gd name="T114" fmla="*/ 2147483646 w 1304"/>
                <a:gd name="T115" fmla="*/ 2147483646 h 98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1304" h="986">
                  <a:moveTo>
                    <a:pt x="1302" y="530"/>
                  </a:moveTo>
                  <a:lnTo>
                    <a:pt x="1304" y="530"/>
                  </a:lnTo>
                  <a:lnTo>
                    <a:pt x="1304" y="528"/>
                  </a:lnTo>
                  <a:lnTo>
                    <a:pt x="1278" y="456"/>
                  </a:lnTo>
                  <a:lnTo>
                    <a:pt x="1262" y="444"/>
                  </a:lnTo>
                  <a:lnTo>
                    <a:pt x="1262" y="442"/>
                  </a:lnTo>
                  <a:lnTo>
                    <a:pt x="1258" y="412"/>
                  </a:lnTo>
                  <a:lnTo>
                    <a:pt x="1226" y="408"/>
                  </a:lnTo>
                  <a:lnTo>
                    <a:pt x="1224" y="408"/>
                  </a:lnTo>
                  <a:lnTo>
                    <a:pt x="1222" y="408"/>
                  </a:lnTo>
                  <a:lnTo>
                    <a:pt x="1222" y="406"/>
                  </a:lnTo>
                  <a:lnTo>
                    <a:pt x="1222" y="404"/>
                  </a:lnTo>
                  <a:lnTo>
                    <a:pt x="1218" y="396"/>
                  </a:lnTo>
                  <a:lnTo>
                    <a:pt x="1212" y="386"/>
                  </a:lnTo>
                  <a:lnTo>
                    <a:pt x="1202" y="378"/>
                  </a:lnTo>
                  <a:lnTo>
                    <a:pt x="1192" y="368"/>
                  </a:lnTo>
                  <a:lnTo>
                    <a:pt x="1178" y="360"/>
                  </a:lnTo>
                  <a:lnTo>
                    <a:pt x="1166" y="354"/>
                  </a:lnTo>
                  <a:lnTo>
                    <a:pt x="1152" y="346"/>
                  </a:lnTo>
                  <a:lnTo>
                    <a:pt x="1140" y="340"/>
                  </a:lnTo>
                  <a:lnTo>
                    <a:pt x="1116" y="336"/>
                  </a:lnTo>
                  <a:lnTo>
                    <a:pt x="1084" y="334"/>
                  </a:lnTo>
                  <a:lnTo>
                    <a:pt x="1042" y="332"/>
                  </a:lnTo>
                  <a:lnTo>
                    <a:pt x="1040" y="332"/>
                  </a:lnTo>
                  <a:lnTo>
                    <a:pt x="1032" y="320"/>
                  </a:lnTo>
                  <a:lnTo>
                    <a:pt x="1028" y="310"/>
                  </a:lnTo>
                  <a:lnTo>
                    <a:pt x="1026" y="300"/>
                  </a:lnTo>
                  <a:lnTo>
                    <a:pt x="1028" y="288"/>
                  </a:lnTo>
                  <a:lnTo>
                    <a:pt x="1034" y="272"/>
                  </a:lnTo>
                  <a:lnTo>
                    <a:pt x="1044" y="246"/>
                  </a:lnTo>
                  <a:lnTo>
                    <a:pt x="1058" y="214"/>
                  </a:lnTo>
                  <a:lnTo>
                    <a:pt x="1048" y="180"/>
                  </a:lnTo>
                  <a:lnTo>
                    <a:pt x="1036" y="124"/>
                  </a:lnTo>
                  <a:lnTo>
                    <a:pt x="1032" y="118"/>
                  </a:lnTo>
                  <a:lnTo>
                    <a:pt x="1024" y="112"/>
                  </a:lnTo>
                  <a:lnTo>
                    <a:pt x="1012" y="106"/>
                  </a:lnTo>
                  <a:lnTo>
                    <a:pt x="996" y="100"/>
                  </a:lnTo>
                  <a:lnTo>
                    <a:pt x="990" y="98"/>
                  </a:lnTo>
                  <a:lnTo>
                    <a:pt x="982" y="94"/>
                  </a:lnTo>
                  <a:lnTo>
                    <a:pt x="976" y="90"/>
                  </a:lnTo>
                  <a:lnTo>
                    <a:pt x="970" y="86"/>
                  </a:lnTo>
                  <a:lnTo>
                    <a:pt x="966" y="80"/>
                  </a:lnTo>
                  <a:lnTo>
                    <a:pt x="964" y="74"/>
                  </a:lnTo>
                  <a:lnTo>
                    <a:pt x="960" y="68"/>
                  </a:lnTo>
                  <a:lnTo>
                    <a:pt x="954" y="60"/>
                  </a:lnTo>
                  <a:lnTo>
                    <a:pt x="948" y="54"/>
                  </a:lnTo>
                  <a:lnTo>
                    <a:pt x="940" y="50"/>
                  </a:lnTo>
                  <a:lnTo>
                    <a:pt x="938" y="50"/>
                  </a:lnTo>
                  <a:lnTo>
                    <a:pt x="938" y="48"/>
                  </a:lnTo>
                  <a:lnTo>
                    <a:pt x="928" y="0"/>
                  </a:lnTo>
                  <a:lnTo>
                    <a:pt x="890" y="4"/>
                  </a:lnTo>
                  <a:lnTo>
                    <a:pt x="886" y="14"/>
                  </a:lnTo>
                  <a:lnTo>
                    <a:pt x="882" y="24"/>
                  </a:lnTo>
                  <a:lnTo>
                    <a:pt x="878" y="32"/>
                  </a:lnTo>
                  <a:lnTo>
                    <a:pt x="876" y="36"/>
                  </a:lnTo>
                  <a:lnTo>
                    <a:pt x="870" y="38"/>
                  </a:lnTo>
                  <a:lnTo>
                    <a:pt x="846" y="46"/>
                  </a:lnTo>
                  <a:lnTo>
                    <a:pt x="828" y="56"/>
                  </a:lnTo>
                  <a:lnTo>
                    <a:pt x="822" y="60"/>
                  </a:lnTo>
                  <a:lnTo>
                    <a:pt x="816" y="66"/>
                  </a:lnTo>
                  <a:lnTo>
                    <a:pt x="814" y="74"/>
                  </a:lnTo>
                  <a:lnTo>
                    <a:pt x="810" y="92"/>
                  </a:lnTo>
                  <a:lnTo>
                    <a:pt x="806" y="110"/>
                  </a:lnTo>
                  <a:lnTo>
                    <a:pt x="802" y="122"/>
                  </a:lnTo>
                  <a:lnTo>
                    <a:pt x="798" y="130"/>
                  </a:lnTo>
                  <a:lnTo>
                    <a:pt x="792" y="136"/>
                  </a:lnTo>
                  <a:lnTo>
                    <a:pt x="786" y="142"/>
                  </a:lnTo>
                  <a:lnTo>
                    <a:pt x="778" y="144"/>
                  </a:lnTo>
                  <a:lnTo>
                    <a:pt x="770" y="146"/>
                  </a:lnTo>
                  <a:lnTo>
                    <a:pt x="760" y="146"/>
                  </a:lnTo>
                  <a:lnTo>
                    <a:pt x="750" y="144"/>
                  </a:lnTo>
                  <a:lnTo>
                    <a:pt x="738" y="140"/>
                  </a:lnTo>
                  <a:lnTo>
                    <a:pt x="724" y="134"/>
                  </a:lnTo>
                  <a:lnTo>
                    <a:pt x="708" y="126"/>
                  </a:lnTo>
                  <a:lnTo>
                    <a:pt x="674" y="104"/>
                  </a:lnTo>
                  <a:lnTo>
                    <a:pt x="608" y="188"/>
                  </a:lnTo>
                  <a:lnTo>
                    <a:pt x="616" y="224"/>
                  </a:lnTo>
                  <a:lnTo>
                    <a:pt x="618" y="224"/>
                  </a:lnTo>
                  <a:lnTo>
                    <a:pt x="616" y="226"/>
                  </a:lnTo>
                  <a:lnTo>
                    <a:pt x="610" y="232"/>
                  </a:lnTo>
                  <a:lnTo>
                    <a:pt x="602" y="236"/>
                  </a:lnTo>
                  <a:lnTo>
                    <a:pt x="598" y="236"/>
                  </a:lnTo>
                  <a:lnTo>
                    <a:pt x="594" y="234"/>
                  </a:lnTo>
                  <a:lnTo>
                    <a:pt x="582" y="230"/>
                  </a:lnTo>
                  <a:lnTo>
                    <a:pt x="576" y="226"/>
                  </a:lnTo>
                  <a:lnTo>
                    <a:pt x="564" y="224"/>
                  </a:lnTo>
                  <a:lnTo>
                    <a:pt x="548" y="220"/>
                  </a:lnTo>
                  <a:lnTo>
                    <a:pt x="528" y="220"/>
                  </a:lnTo>
                  <a:lnTo>
                    <a:pt x="514" y="218"/>
                  </a:lnTo>
                  <a:lnTo>
                    <a:pt x="494" y="216"/>
                  </a:lnTo>
                  <a:lnTo>
                    <a:pt x="474" y="220"/>
                  </a:lnTo>
                  <a:lnTo>
                    <a:pt x="482" y="234"/>
                  </a:lnTo>
                  <a:lnTo>
                    <a:pt x="492" y="248"/>
                  </a:lnTo>
                  <a:lnTo>
                    <a:pt x="494" y="252"/>
                  </a:lnTo>
                  <a:lnTo>
                    <a:pt x="494" y="256"/>
                  </a:lnTo>
                  <a:lnTo>
                    <a:pt x="484" y="308"/>
                  </a:lnTo>
                  <a:lnTo>
                    <a:pt x="488" y="336"/>
                  </a:lnTo>
                  <a:lnTo>
                    <a:pt x="490" y="336"/>
                  </a:lnTo>
                  <a:lnTo>
                    <a:pt x="488" y="336"/>
                  </a:lnTo>
                  <a:lnTo>
                    <a:pt x="472" y="388"/>
                  </a:lnTo>
                  <a:lnTo>
                    <a:pt x="470" y="394"/>
                  </a:lnTo>
                  <a:lnTo>
                    <a:pt x="468" y="396"/>
                  </a:lnTo>
                  <a:lnTo>
                    <a:pt x="466" y="396"/>
                  </a:lnTo>
                  <a:lnTo>
                    <a:pt x="466" y="394"/>
                  </a:lnTo>
                  <a:lnTo>
                    <a:pt x="464" y="390"/>
                  </a:lnTo>
                  <a:lnTo>
                    <a:pt x="460" y="384"/>
                  </a:lnTo>
                  <a:lnTo>
                    <a:pt x="460" y="382"/>
                  </a:lnTo>
                  <a:lnTo>
                    <a:pt x="458" y="382"/>
                  </a:lnTo>
                  <a:lnTo>
                    <a:pt x="454" y="384"/>
                  </a:lnTo>
                  <a:lnTo>
                    <a:pt x="452" y="392"/>
                  </a:lnTo>
                  <a:lnTo>
                    <a:pt x="450" y="404"/>
                  </a:lnTo>
                  <a:lnTo>
                    <a:pt x="444" y="414"/>
                  </a:lnTo>
                  <a:lnTo>
                    <a:pt x="436" y="422"/>
                  </a:lnTo>
                  <a:lnTo>
                    <a:pt x="426" y="432"/>
                  </a:lnTo>
                  <a:lnTo>
                    <a:pt x="412" y="444"/>
                  </a:lnTo>
                  <a:lnTo>
                    <a:pt x="406" y="448"/>
                  </a:lnTo>
                  <a:lnTo>
                    <a:pt x="404" y="448"/>
                  </a:lnTo>
                  <a:lnTo>
                    <a:pt x="352" y="448"/>
                  </a:lnTo>
                  <a:lnTo>
                    <a:pt x="332" y="468"/>
                  </a:lnTo>
                  <a:lnTo>
                    <a:pt x="330" y="468"/>
                  </a:lnTo>
                  <a:lnTo>
                    <a:pt x="274" y="460"/>
                  </a:lnTo>
                  <a:lnTo>
                    <a:pt x="268" y="466"/>
                  </a:lnTo>
                  <a:lnTo>
                    <a:pt x="260" y="470"/>
                  </a:lnTo>
                  <a:lnTo>
                    <a:pt x="254" y="470"/>
                  </a:lnTo>
                  <a:lnTo>
                    <a:pt x="248" y="470"/>
                  </a:lnTo>
                  <a:lnTo>
                    <a:pt x="240" y="470"/>
                  </a:lnTo>
                  <a:lnTo>
                    <a:pt x="232" y="470"/>
                  </a:lnTo>
                  <a:lnTo>
                    <a:pt x="206" y="478"/>
                  </a:lnTo>
                  <a:lnTo>
                    <a:pt x="184" y="504"/>
                  </a:lnTo>
                  <a:lnTo>
                    <a:pt x="184" y="506"/>
                  </a:lnTo>
                  <a:lnTo>
                    <a:pt x="148" y="508"/>
                  </a:lnTo>
                  <a:lnTo>
                    <a:pt x="148" y="478"/>
                  </a:lnTo>
                  <a:lnTo>
                    <a:pt x="126" y="478"/>
                  </a:lnTo>
                  <a:lnTo>
                    <a:pt x="122" y="490"/>
                  </a:lnTo>
                  <a:lnTo>
                    <a:pt x="106" y="494"/>
                  </a:lnTo>
                  <a:lnTo>
                    <a:pt x="104" y="494"/>
                  </a:lnTo>
                  <a:lnTo>
                    <a:pt x="102" y="494"/>
                  </a:lnTo>
                  <a:lnTo>
                    <a:pt x="86" y="486"/>
                  </a:lnTo>
                  <a:lnTo>
                    <a:pt x="66" y="480"/>
                  </a:lnTo>
                  <a:lnTo>
                    <a:pt x="60" y="482"/>
                  </a:lnTo>
                  <a:lnTo>
                    <a:pt x="54" y="484"/>
                  </a:lnTo>
                  <a:lnTo>
                    <a:pt x="38" y="496"/>
                  </a:lnTo>
                  <a:lnTo>
                    <a:pt x="20" y="512"/>
                  </a:lnTo>
                  <a:lnTo>
                    <a:pt x="14" y="520"/>
                  </a:lnTo>
                  <a:lnTo>
                    <a:pt x="10" y="528"/>
                  </a:lnTo>
                  <a:lnTo>
                    <a:pt x="12" y="530"/>
                  </a:lnTo>
                  <a:lnTo>
                    <a:pt x="14" y="536"/>
                  </a:lnTo>
                  <a:lnTo>
                    <a:pt x="16" y="546"/>
                  </a:lnTo>
                  <a:lnTo>
                    <a:pt x="16" y="554"/>
                  </a:lnTo>
                  <a:lnTo>
                    <a:pt x="14" y="562"/>
                  </a:lnTo>
                  <a:lnTo>
                    <a:pt x="10" y="568"/>
                  </a:lnTo>
                  <a:lnTo>
                    <a:pt x="6" y="570"/>
                  </a:lnTo>
                  <a:lnTo>
                    <a:pt x="4" y="574"/>
                  </a:lnTo>
                  <a:lnTo>
                    <a:pt x="0" y="590"/>
                  </a:lnTo>
                  <a:lnTo>
                    <a:pt x="14" y="598"/>
                  </a:lnTo>
                  <a:lnTo>
                    <a:pt x="30" y="580"/>
                  </a:lnTo>
                  <a:lnTo>
                    <a:pt x="54" y="604"/>
                  </a:lnTo>
                  <a:lnTo>
                    <a:pt x="54" y="606"/>
                  </a:lnTo>
                  <a:lnTo>
                    <a:pt x="58" y="650"/>
                  </a:lnTo>
                  <a:lnTo>
                    <a:pt x="58" y="652"/>
                  </a:lnTo>
                  <a:lnTo>
                    <a:pt x="44" y="712"/>
                  </a:lnTo>
                  <a:lnTo>
                    <a:pt x="42" y="712"/>
                  </a:lnTo>
                  <a:lnTo>
                    <a:pt x="18" y="712"/>
                  </a:lnTo>
                  <a:lnTo>
                    <a:pt x="12" y="714"/>
                  </a:lnTo>
                  <a:lnTo>
                    <a:pt x="6" y="716"/>
                  </a:lnTo>
                  <a:lnTo>
                    <a:pt x="8" y="720"/>
                  </a:lnTo>
                  <a:lnTo>
                    <a:pt x="12" y="724"/>
                  </a:lnTo>
                  <a:lnTo>
                    <a:pt x="28" y="736"/>
                  </a:lnTo>
                  <a:lnTo>
                    <a:pt x="40" y="734"/>
                  </a:lnTo>
                  <a:lnTo>
                    <a:pt x="42" y="734"/>
                  </a:lnTo>
                  <a:lnTo>
                    <a:pt x="70" y="760"/>
                  </a:lnTo>
                  <a:lnTo>
                    <a:pt x="72" y="764"/>
                  </a:lnTo>
                  <a:lnTo>
                    <a:pt x="76" y="768"/>
                  </a:lnTo>
                  <a:lnTo>
                    <a:pt x="76" y="778"/>
                  </a:lnTo>
                  <a:lnTo>
                    <a:pt x="74" y="792"/>
                  </a:lnTo>
                  <a:lnTo>
                    <a:pt x="66" y="806"/>
                  </a:lnTo>
                  <a:lnTo>
                    <a:pt x="70" y="832"/>
                  </a:lnTo>
                  <a:lnTo>
                    <a:pt x="80" y="834"/>
                  </a:lnTo>
                  <a:lnTo>
                    <a:pt x="120" y="834"/>
                  </a:lnTo>
                  <a:lnTo>
                    <a:pt x="100" y="852"/>
                  </a:lnTo>
                  <a:lnTo>
                    <a:pt x="112" y="860"/>
                  </a:lnTo>
                  <a:lnTo>
                    <a:pt x="128" y="868"/>
                  </a:lnTo>
                  <a:lnTo>
                    <a:pt x="170" y="886"/>
                  </a:lnTo>
                  <a:lnTo>
                    <a:pt x="172" y="888"/>
                  </a:lnTo>
                  <a:lnTo>
                    <a:pt x="174" y="888"/>
                  </a:lnTo>
                  <a:lnTo>
                    <a:pt x="178" y="952"/>
                  </a:lnTo>
                  <a:lnTo>
                    <a:pt x="180" y="962"/>
                  </a:lnTo>
                  <a:lnTo>
                    <a:pt x="186" y="970"/>
                  </a:lnTo>
                  <a:lnTo>
                    <a:pt x="194" y="976"/>
                  </a:lnTo>
                  <a:lnTo>
                    <a:pt x="206" y="982"/>
                  </a:lnTo>
                  <a:lnTo>
                    <a:pt x="210" y="980"/>
                  </a:lnTo>
                  <a:lnTo>
                    <a:pt x="212" y="980"/>
                  </a:lnTo>
                  <a:lnTo>
                    <a:pt x="256" y="986"/>
                  </a:lnTo>
                  <a:lnTo>
                    <a:pt x="260" y="986"/>
                  </a:lnTo>
                  <a:lnTo>
                    <a:pt x="260" y="984"/>
                  </a:lnTo>
                  <a:lnTo>
                    <a:pt x="268" y="968"/>
                  </a:lnTo>
                  <a:lnTo>
                    <a:pt x="268" y="966"/>
                  </a:lnTo>
                  <a:lnTo>
                    <a:pt x="268" y="960"/>
                  </a:lnTo>
                  <a:lnTo>
                    <a:pt x="270" y="956"/>
                  </a:lnTo>
                  <a:lnTo>
                    <a:pt x="274" y="952"/>
                  </a:lnTo>
                  <a:lnTo>
                    <a:pt x="278" y="948"/>
                  </a:lnTo>
                  <a:lnTo>
                    <a:pt x="286" y="940"/>
                  </a:lnTo>
                  <a:lnTo>
                    <a:pt x="290" y="932"/>
                  </a:lnTo>
                  <a:lnTo>
                    <a:pt x="294" y="928"/>
                  </a:lnTo>
                  <a:lnTo>
                    <a:pt x="298" y="926"/>
                  </a:lnTo>
                  <a:lnTo>
                    <a:pt x="306" y="926"/>
                  </a:lnTo>
                  <a:lnTo>
                    <a:pt x="314" y="928"/>
                  </a:lnTo>
                  <a:lnTo>
                    <a:pt x="316" y="928"/>
                  </a:lnTo>
                  <a:lnTo>
                    <a:pt x="330" y="936"/>
                  </a:lnTo>
                  <a:lnTo>
                    <a:pt x="382" y="946"/>
                  </a:lnTo>
                  <a:lnTo>
                    <a:pt x="412" y="944"/>
                  </a:lnTo>
                  <a:lnTo>
                    <a:pt x="434" y="934"/>
                  </a:lnTo>
                  <a:lnTo>
                    <a:pt x="440" y="928"/>
                  </a:lnTo>
                  <a:lnTo>
                    <a:pt x="444" y="924"/>
                  </a:lnTo>
                  <a:lnTo>
                    <a:pt x="452" y="924"/>
                  </a:lnTo>
                  <a:lnTo>
                    <a:pt x="460" y="930"/>
                  </a:lnTo>
                  <a:lnTo>
                    <a:pt x="464" y="932"/>
                  </a:lnTo>
                  <a:lnTo>
                    <a:pt x="468" y="938"/>
                  </a:lnTo>
                  <a:lnTo>
                    <a:pt x="472" y="948"/>
                  </a:lnTo>
                  <a:lnTo>
                    <a:pt x="488" y="960"/>
                  </a:lnTo>
                  <a:lnTo>
                    <a:pt x="500" y="960"/>
                  </a:lnTo>
                  <a:lnTo>
                    <a:pt x="502" y="960"/>
                  </a:lnTo>
                  <a:lnTo>
                    <a:pt x="504" y="960"/>
                  </a:lnTo>
                  <a:lnTo>
                    <a:pt x="520" y="968"/>
                  </a:lnTo>
                  <a:lnTo>
                    <a:pt x="552" y="964"/>
                  </a:lnTo>
                  <a:lnTo>
                    <a:pt x="570" y="960"/>
                  </a:lnTo>
                  <a:lnTo>
                    <a:pt x="614" y="964"/>
                  </a:lnTo>
                  <a:lnTo>
                    <a:pt x="634" y="958"/>
                  </a:lnTo>
                  <a:lnTo>
                    <a:pt x="658" y="948"/>
                  </a:lnTo>
                  <a:lnTo>
                    <a:pt x="666" y="944"/>
                  </a:lnTo>
                  <a:lnTo>
                    <a:pt x="676" y="940"/>
                  </a:lnTo>
                  <a:lnTo>
                    <a:pt x="720" y="940"/>
                  </a:lnTo>
                  <a:lnTo>
                    <a:pt x="736" y="934"/>
                  </a:lnTo>
                  <a:lnTo>
                    <a:pt x="746" y="930"/>
                  </a:lnTo>
                  <a:lnTo>
                    <a:pt x="754" y="928"/>
                  </a:lnTo>
                  <a:lnTo>
                    <a:pt x="778" y="928"/>
                  </a:lnTo>
                  <a:lnTo>
                    <a:pt x="790" y="936"/>
                  </a:lnTo>
                  <a:lnTo>
                    <a:pt x="826" y="944"/>
                  </a:lnTo>
                  <a:lnTo>
                    <a:pt x="830" y="944"/>
                  </a:lnTo>
                  <a:lnTo>
                    <a:pt x="832" y="948"/>
                  </a:lnTo>
                  <a:lnTo>
                    <a:pt x="842" y="956"/>
                  </a:lnTo>
                  <a:lnTo>
                    <a:pt x="858" y="964"/>
                  </a:lnTo>
                  <a:lnTo>
                    <a:pt x="858" y="966"/>
                  </a:lnTo>
                  <a:lnTo>
                    <a:pt x="892" y="968"/>
                  </a:lnTo>
                  <a:lnTo>
                    <a:pt x="908" y="976"/>
                  </a:lnTo>
                  <a:lnTo>
                    <a:pt x="928" y="980"/>
                  </a:lnTo>
                  <a:lnTo>
                    <a:pt x="946" y="982"/>
                  </a:lnTo>
                  <a:lnTo>
                    <a:pt x="950" y="972"/>
                  </a:lnTo>
                  <a:lnTo>
                    <a:pt x="942" y="956"/>
                  </a:lnTo>
                  <a:lnTo>
                    <a:pt x="940" y="940"/>
                  </a:lnTo>
                  <a:lnTo>
                    <a:pt x="938" y="940"/>
                  </a:lnTo>
                  <a:lnTo>
                    <a:pt x="942" y="936"/>
                  </a:lnTo>
                  <a:lnTo>
                    <a:pt x="952" y="922"/>
                  </a:lnTo>
                  <a:lnTo>
                    <a:pt x="952" y="920"/>
                  </a:lnTo>
                  <a:lnTo>
                    <a:pt x="954" y="920"/>
                  </a:lnTo>
                  <a:lnTo>
                    <a:pt x="964" y="912"/>
                  </a:lnTo>
                  <a:lnTo>
                    <a:pt x="962" y="908"/>
                  </a:lnTo>
                  <a:lnTo>
                    <a:pt x="958" y="892"/>
                  </a:lnTo>
                  <a:lnTo>
                    <a:pt x="956" y="888"/>
                  </a:lnTo>
                  <a:lnTo>
                    <a:pt x="950" y="884"/>
                  </a:lnTo>
                  <a:lnTo>
                    <a:pt x="938" y="872"/>
                  </a:lnTo>
                  <a:lnTo>
                    <a:pt x="922" y="858"/>
                  </a:lnTo>
                  <a:lnTo>
                    <a:pt x="922" y="856"/>
                  </a:lnTo>
                  <a:lnTo>
                    <a:pt x="920" y="856"/>
                  </a:lnTo>
                  <a:lnTo>
                    <a:pt x="922" y="856"/>
                  </a:lnTo>
                  <a:lnTo>
                    <a:pt x="922" y="854"/>
                  </a:lnTo>
                  <a:lnTo>
                    <a:pt x="924" y="838"/>
                  </a:lnTo>
                  <a:lnTo>
                    <a:pt x="924" y="828"/>
                  </a:lnTo>
                  <a:lnTo>
                    <a:pt x="916" y="808"/>
                  </a:lnTo>
                  <a:lnTo>
                    <a:pt x="934" y="804"/>
                  </a:lnTo>
                  <a:lnTo>
                    <a:pt x="944" y="796"/>
                  </a:lnTo>
                  <a:lnTo>
                    <a:pt x="966" y="796"/>
                  </a:lnTo>
                  <a:lnTo>
                    <a:pt x="988" y="792"/>
                  </a:lnTo>
                  <a:lnTo>
                    <a:pt x="990" y="792"/>
                  </a:lnTo>
                  <a:lnTo>
                    <a:pt x="1004" y="794"/>
                  </a:lnTo>
                  <a:lnTo>
                    <a:pt x="1022" y="788"/>
                  </a:lnTo>
                  <a:lnTo>
                    <a:pt x="1042" y="784"/>
                  </a:lnTo>
                  <a:lnTo>
                    <a:pt x="1054" y="780"/>
                  </a:lnTo>
                  <a:lnTo>
                    <a:pt x="1056" y="780"/>
                  </a:lnTo>
                  <a:lnTo>
                    <a:pt x="1090" y="772"/>
                  </a:lnTo>
                  <a:lnTo>
                    <a:pt x="1096" y="768"/>
                  </a:lnTo>
                  <a:lnTo>
                    <a:pt x="1094" y="760"/>
                  </a:lnTo>
                  <a:lnTo>
                    <a:pt x="1088" y="750"/>
                  </a:lnTo>
                  <a:lnTo>
                    <a:pt x="1088" y="748"/>
                  </a:lnTo>
                  <a:lnTo>
                    <a:pt x="1086" y="748"/>
                  </a:lnTo>
                  <a:lnTo>
                    <a:pt x="1088" y="736"/>
                  </a:lnTo>
                  <a:lnTo>
                    <a:pt x="1090" y="734"/>
                  </a:lnTo>
                  <a:lnTo>
                    <a:pt x="1090" y="718"/>
                  </a:lnTo>
                  <a:lnTo>
                    <a:pt x="1086" y="704"/>
                  </a:lnTo>
                  <a:lnTo>
                    <a:pt x="1086" y="702"/>
                  </a:lnTo>
                  <a:lnTo>
                    <a:pt x="1094" y="686"/>
                  </a:lnTo>
                  <a:lnTo>
                    <a:pt x="1100" y="678"/>
                  </a:lnTo>
                  <a:lnTo>
                    <a:pt x="1102" y="676"/>
                  </a:lnTo>
                  <a:lnTo>
                    <a:pt x="1106" y="676"/>
                  </a:lnTo>
                  <a:lnTo>
                    <a:pt x="1126" y="676"/>
                  </a:lnTo>
                  <a:lnTo>
                    <a:pt x="1132" y="676"/>
                  </a:lnTo>
                  <a:lnTo>
                    <a:pt x="1138" y="672"/>
                  </a:lnTo>
                  <a:lnTo>
                    <a:pt x="1170" y="630"/>
                  </a:lnTo>
                  <a:lnTo>
                    <a:pt x="1170" y="628"/>
                  </a:lnTo>
                  <a:lnTo>
                    <a:pt x="1186" y="614"/>
                  </a:lnTo>
                  <a:lnTo>
                    <a:pt x="1188" y="612"/>
                  </a:lnTo>
                  <a:lnTo>
                    <a:pt x="1196" y="610"/>
                  </a:lnTo>
                  <a:lnTo>
                    <a:pt x="1202" y="608"/>
                  </a:lnTo>
                  <a:lnTo>
                    <a:pt x="1206" y="604"/>
                  </a:lnTo>
                  <a:lnTo>
                    <a:pt x="1214" y="596"/>
                  </a:lnTo>
                  <a:lnTo>
                    <a:pt x="1218" y="592"/>
                  </a:lnTo>
                  <a:lnTo>
                    <a:pt x="1246" y="598"/>
                  </a:lnTo>
                  <a:lnTo>
                    <a:pt x="1270" y="588"/>
                  </a:lnTo>
                  <a:lnTo>
                    <a:pt x="1284" y="586"/>
                  </a:lnTo>
                  <a:lnTo>
                    <a:pt x="1296" y="580"/>
                  </a:lnTo>
                  <a:lnTo>
                    <a:pt x="1296" y="562"/>
                  </a:lnTo>
                  <a:lnTo>
                    <a:pt x="1298" y="540"/>
                  </a:lnTo>
                  <a:lnTo>
                    <a:pt x="1298" y="538"/>
                  </a:lnTo>
                  <a:lnTo>
                    <a:pt x="1302" y="532"/>
                  </a:lnTo>
                  <a:lnTo>
                    <a:pt x="1302" y="5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8" name="青海"/>
            <p:cNvSpPr>
              <a:spLocks/>
            </p:cNvSpPr>
            <p:nvPr/>
          </p:nvSpPr>
          <p:spPr bwMode="auto">
            <a:xfrm>
              <a:off x="3141663" y="2971800"/>
              <a:ext cx="1482725" cy="1063625"/>
            </a:xfrm>
            <a:custGeom>
              <a:avLst/>
              <a:gdLst>
                <a:gd name="T0" fmla="*/ 2147483646 w 812"/>
                <a:gd name="T1" fmla="*/ 2147483646 h 582"/>
                <a:gd name="T2" fmla="*/ 2147483646 w 812"/>
                <a:gd name="T3" fmla="*/ 2147483646 h 582"/>
                <a:gd name="T4" fmla="*/ 2147483646 w 812"/>
                <a:gd name="T5" fmla="*/ 2147483646 h 582"/>
                <a:gd name="T6" fmla="*/ 2147483646 w 812"/>
                <a:gd name="T7" fmla="*/ 2147483646 h 582"/>
                <a:gd name="T8" fmla="*/ 2147483646 w 812"/>
                <a:gd name="T9" fmla="*/ 2147483646 h 582"/>
                <a:gd name="T10" fmla="*/ 2147483646 w 812"/>
                <a:gd name="T11" fmla="*/ 2147483646 h 582"/>
                <a:gd name="T12" fmla="*/ 2147483646 w 812"/>
                <a:gd name="T13" fmla="*/ 2147483646 h 582"/>
                <a:gd name="T14" fmla="*/ 2147483646 w 812"/>
                <a:gd name="T15" fmla="*/ 2147483646 h 582"/>
                <a:gd name="T16" fmla="*/ 2147483646 w 812"/>
                <a:gd name="T17" fmla="*/ 2147483646 h 582"/>
                <a:gd name="T18" fmla="*/ 2147483646 w 812"/>
                <a:gd name="T19" fmla="*/ 2147483646 h 582"/>
                <a:gd name="T20" fmla="*/ 2147483646 w 812"/>
                <a:gd name="T21" fmla="*/ 2147483646 h 582"/>
                <a:gd name="T22" fmla="*/ 2147483646 w 812"/>
                <a:gd name="T23" fmla="*/ 2147483646 h 582"/>
                <a:gd name="T24" fmla="*/ 2147483646 w 812"/>
                <a:gd name="T25" fmla="*/ 2147483646 h 582"/>
                <a:gd name="T26" fmla="*/ 2147483646 w 812"/>
                <a:gd name="T27" fmla="*/ 2147483646 h 582"/>
                <a:gd name="T28" fmla="*/ 2147483646 w 812"/>
                <a:gd name="T29" fmla="*/ 2147483646 h 582"/>
                <a:gd name="T30" fmla="*/ 2147483646 w 812"/>
                <a:gd name="T31" fmla="*/ 2147483646 h 582"/>
                <a:gd name="T32" fmla="*/ 2147483646 w 812"/>
                <a:gd name="T33" fmla="*/ 2147483646 h 582"/>
                <a:gd name="T34" fmla="*/ 0 w 812"/>
                <a:gd name="T35" fmla="*/ 2147483646 h 582"/>
                <a:gd name="T36" fmla="*/ 2147483646 w 812"/>
                <a:gd name="T37" fmla="*/ 2147483646 h 582"/>
                <a:gd name="T38" fmla="*/ 2147483646 w 812"/>
                <a:gd name="T39" fmla="*/ 2147483646 h 582"/>
                <a:gd name="T40" fmla="*/ 2147483646 w 812"/>
                <a:gd name="T41" fmla="*/ 2147483646 h 582"/>
                <a:gd name="T42" fmla="*/ 2147483646 w 812"/>
                <a:gd name="T43" fmla="*/ 2147483646 h 582"/>
                <a:gd name="T44" fmla="*/ 2147483646 w 812"/>
                <a:gd name="T45" fmla="*/ 2147483646 h 582"/>
                <a:gd name="T46" fmla="*/ 2147483646 w 812"/>
                <a:gd name="T47" fmla="*/ 2147483646 h 582"/>
                <a:gd name="T48" fmla="*/ 2147483646 w 812"/>
                <a:gd name="T49" fmla="*/ 2147483646 h 582"/>
                <a:gd name="T50" fmla="*/ 2147483646 w 812"/>
                <a:gd name="T51" fmla="*/ 2147483646 h 582"/>
                <a:gd name="T52" fmla="*/ 2147483646 w 812"/>
                <a:gd name="T53" fmla="*/ 2147483646 h 582"/>
                <a:gd name="T54" fmla="*/ 2147483646 w 812"/>
                <a:gd name="T55" fmla="*/ 2147483646 h 582"/>
                <a:gd name="T56" fmla="*/ 2147483646 w 812"/>
                <a:gd name="T57" fmla="*/ 2147483646 h 582"/>
                <a:gd name="T58" fmla="*/ 2147483646 w 812"/>
                <a:gd name="T59" fmla="*/ 2147483646 h 582"/>
                <a:gd name="T60" fmla="*/ 2147483646 w 812"/>
                <a:gd name="T61" fmla="*/ 2147483646 h 582"/>
                <a:gd name="T62" fmla="*/ 2147483646 w 812"/>
                <a:gd name="T63" fmla="*/ 2147483646 h 582"/>
                <a:gd name="T64" fmla="*/ 2147483646 w 812"/>
                <a:gd name="T65" fmla="*/ 2147483646 h 582"/>
                <a:gd name="T66" fmla="*/ 2147483646 w 812"/>
                <a:gd name="T67" fmla="*/ 2147483646 h 582"/>
                <a:gd name="T68" fmla="*/ 2147483646 w 812"/>
                <a:gd name="T69" fmla="*/ 2147483646 h 582"/>
                <a:gd name="T70" fmla="*/ 2147483646 w 812"/>
                <a:gd name="T71" fmla="*/ 2147483646 h 582"/>
                <a:gd name="T72" fmla="*/ 2147483646 w 812"/>
                <a:gd name="T73" fmla="*/ 2147483646 h 582"/>
                <a:gd name="T74" fmla="*/ 2147483646 w 812"/>
                <a:gd name="T75" fmla="*/ 2147483646 h 582"/>
                <a:gd name="T76" fmla="*/ 2147483646 w 812"/>
                <a:gd name="T77" fmla="*/ 2147483646 h 582"/>
                <a:gd name="T78" fmla="*/ 2147483646 w 812"/>
                <a:gd name="T79" fmla="*/ 2147483646 h 582"/>
                <a:gd name="T80" fmla="*/ 2147483646 w 812"/>
                <a:gd name="T81" fmla="*/ 2147483646 h 582"/>
                <a:gd name="T82" fmla="*/ 2147483646 w 812"/>
                <a:gd name="T83" fmla="*/ 2147483646 h 582"/>
                <a:gd name="T84" fmla="*/ 2147483646 w 812"/>
                <a:gd name="T85" fmla="*/ 2147483646 h 582"/>
                <a:gd name="T86" fmla="*/ 2147483646 w 812"/>
                <a:gd name="T87" fmla="*/ 2147483646 h 582"/>
                <a:gd name="T88" fmla="*/ 2147483646 w 812"/>
                <a:gd name="T89" fmla="*/ 2147483646 h 582"/>
                <a:gd name="T90" fmla="*/ 2147483646 w 812"/>
                <a:gd name="T91" fmla="*/ 2147483646 h 582"/>
                <a:gd name="T92" fmla="*/ 2147483646 w 812"/>
                <a:gd name="T93" fmla="*/ 2147483646 h 582"/>
                <a:gd name="T94" fmla="*/ 2147483646 w 812"/>
                <a:gd name="T95" fmla="*/ 2147483646 h 582"/>
                <a:gd name="T96" fmla="*/ 2147483646 w 812"/>
                <a:gd name="T97" fmla="*/ 2147483646 h 582"/>
                <a:gd name="T98" fmla="*/ 2147483646 w 812"/>
                <a:gd name="T99" fmla="*/ 2147483646 h 582"/>
                <a:gd name="T100" fmla="*/ 2147483646 w 812"/>
                <a:gd name="T101" fmla="*/ 2147483646 h 582"/>
                <a:gd name="T102" fmla="*/ 2147483646 w 812"/>
                <a:gd name="T103" fmla="*/ 2147483646 h 582"/>
                <a:gd name="T104" fmla="*/ 2147483646 w 812"/>
                <a:gd name="T105" fmla="*/ 2147483646 h 582"/>
                <a:gd name="T106" fmla="*/ 2147483646 w 812"/>
                <a:gd name="T107" fmla="*/ 2147483646 h 58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812" h="582">
                  <a:moveTo>
                    <a:pt x="484" y="30"/>
                  </a:moveTo>
                  <a:lnTo>
                    <a:pt x="476" y="36"/>
                  </a:lnTo>
                  <a:lnTo>
                    <a:pt x="480" y="56"/>
                  </a:lnTo>
                  <a:lnTo>
                    <a:pt x="480" y="58"/>
                  </a:lnTo>
                  <a:lnTo>
                    <a:pt x="482" y="58"/>
                  </a:lnTo>
                  <a:lnTo>
                    <a:pt x="480" y="58"/>
                  </a:lnTo>
                  <a:lnTo>
                    <a:pt x="472" y="78"/>
                  </a:lnTo>
                  <a:lnTo>
                    <a:pt x="460" y="82"/>
                  </a:lnTo>
                  <a:lnTo>
                    <a:pt x="458" y="84"/>
                  </a:lnTo>
                  <a:lnTo>
                    <a:pt x="456" y="84"/>
                  </a:lnTo>
                  <a:lnTo>
                    <a:pt x="436" y="74"/>
                  </a:lnTo>
                  <a:lnTo>
                    <a:pt x="396" y="38"/>
                  </a:lnTo>
                  <a:lnTo>
                    <a:pt x="380" y="28"/>
                  </a:lnTo>
                  <a:lnTo>
                    <a:pt x="356" y="20"/>
                  </a:lnTo>
                  <a:lnTo>
                    <a:pt x="356" y="18"/>
                  </a:lnTo>
                  <a:lnTo>
                    <a:pt x="344" y="10"/>
                  </a:lnTo>
                  <a:lnTo>
                    <a:pt x="324" y="4"/>
                  </a:lnTo>
                  <a:lnTo>
                    <a:pt x="314" y="6"/>
                  </a:lnTo>
                  <a:lnTo>
                    <a:pt x="312" y="6"/>
                  </a:lnTo>
                  <a:lnTo>
                    <a:pt x="288" y="4"/>
                  </a:lnTo>
                  <a:lnTo>
                    <a:pt x="286" y="4"/>
                  </a:lnTo>
                  <a:lnTo>
                    <a:pt x="268" y="0"/>
                  </a:lnTo>
                  <a:lnTo>
                    <a:pt x="256" y="0"/>
                  </a:lnTo>
                  <a:lnTo>
                    <a:pt x="248" y="6"/>
                  </a:lnTo>
                  <a:lnTo>
                    <a:pt x="240" y="8"/>
                  </a:lnTo>
                  <a:lnTo>
                    <a:pt x="228" y="10"/>
                  </a:lnTo>
                  <a:lnTo>
                    <a:pt x="212" y="14"/>
                  </a:lnTo>
                  <a:lnTo>
                    <a:pt x="198" y="18"/>
                  </a:lnTo>
                  <a:lnTo>
                    <a:pt x="196" y="20"/>
                  </a:lnTo>
                  <a:lnTo>
                    <a:pt x="180" y="22"/>
                  </a:lnTo>
                  <a:lnTo>
                    <a:pt x="160" y="28"/>
                  </a:lnTo>
                  <a:lnTo>
                    <a:pt x="158" y="28"/>
                  </a:lnTo>
                  <a:lnTo>
                    <a:pt x="144" y="26"/>
                  </a:lnTo>
                  <a:lnTo>
                    <a:pt x="120" y="30"/>
                  </a:lnTo>
                  <a:lnTo>
                    <a:pt x="100" y="30"/>
                  </a:lnTo>
                  <a:lnTo>
                    <a:pt x="92" y="38"/>
                  </a:lnTo>
                  <a:lnTo>
                    <a:pt x="82" y="40"/>
                  </a:lnTo>
                  <a:lnTo>
                    <a:pt x="86" y="50"/>
                  </a:lnTo>
                  <a:lnTo>
                    <a:pt x="86" y="66"/>
                  </a:lnTo>
                  <a:lnTo>
                    <a:pt x="84" y="78"/>
                  </a:lnTo>
                  <a:lnTo>
                    <a:pt x="98" y="90"/>
                  </a:lnTo>
                  <a:lnTo>
                    <a:pt x="110" y="102"/>
                  </a:lnTo>
                  <a:lnTo>
                    <a:pt x="118" y="110"/>
                  </a:lnTo>
                  <a:lnTo>
                    <a:pt x="120" y="114"/>
                  </a:lnTo>
                  <a:lnTo>
                    <a:pt x="120" y="118"/>
                  </a:lnTo>
                  <a:lnTo>
                    <a:pt x="124" y="130"/>
                  </a:lnTo>
                  <a:lnTo>
                    <a:pt x="130" y="142"/>
                  </a:lnTo>
                  <a:lnTo>
                    <a:pt x="128" y="142"/>
                  </a:lnTo>
                  <a:lnTo>
                    <a:pt x="112" y="154"/>
                  </a:lnTo>
                  <a:lnTo>
                    <a:pt x="102" y="166"/>
                  </a:lnTo>
                  <a:lnTo>
                    <a:pt x="104" y="178"/>
                  </a:lnTo>
                  <a:lnTo>
                    <a:pt x="112" y="196"/>
                  </a:lnTo>
                  <a:lnTo>
                    <a:pt x="112" y="198"/>
                  </a:lnTo>
                  <a:lnTo>
                    <a:pt x="112" y="204"/>
                  </a:lnTo>
                  <a:lnTo>
                    <a:pt x="108" y="210"/>
                  </a:lnTo>
                  <a:lnTo>
                    <a:pt x="106" y="214"/>
                  </a:lnTo>
                  <a:lnTo>
                    <a:pt x="102" y="216"/>
                  </a:lnTo>
                  <a:lnTo>
                    <a:pt x="96" y="216"/>
                  </a:lnTo>
                  <a:lnTo>
                    <a:pt x="80" y="214"/>
                  </a:lnTo>
                  <a:lnTo>
                    <a:pt x="60" y="210"/>
                  </a:lnTo>
                  <a:lnTo>
                    <a:pt x="58" y="210"/>
                  </a:lnTo>
                  <a:lnTo>
                    <a:pt x="44" y="202"/>
                  </a:lnTo>
                  <a:lnTo>
                    <a:pt x="20" y="202"/>
                  </a:lnTo>
                  <a:lnTo>
                    <a:pt x="22" y="202"/>
                  </a:lnTo>
                  <a:lnTo>
                    <a:pt x="20" y="242"/>
                  </a:lnTo>
                  <a:lnTo>
                    <a:pt x="18" y="246"/>
                  </a:lnTo>
                  <a:lnTo>
                    <a:pt x="16" y="248"/>
                  </a:lnTo>
                  <a:lnTo>
                    <a:pt x="8" y="250"/>
                  </a:lnTo>
                  <a:lnTo>
                    <a:pt x="6" y="254"/>
                  </a:lnTo>
                  <a:lnTo>
                    <a:pt x="6" y="262"/>
                  </a:lnTo>
                  <a:lnTo>
                    <a:pt x="4" y="262"/>
                  </a:lnTo>
                  <a:lnTo>
                    <a:pt x="4" y="272"/>
                  </a:lnTo>
                  <a:lnTo>
                    <a:pt x="10" y="280"/>
                  </a:lnTo>
                  <a:lnTo>
                    <a:pt x="14" y="284"/>
                  </a:lnTo>
                  <a:lnTo>
                    <a:pt x="18" y="304"/>
                  </a:lnTo>
                  <a:lnTo>
                    <a:pt x="18" y="310"/>
                  </a:lnTo>
                  <a:lnTo>
                    <a:pt x="16" y="322"/>
                  </a:lnTo>
                  <a:lnTo>
                    <a:pt x="10" y="338"/>
                  </a:lnTo>
                  <a:lnTo>
                    <a:pt x="0" y="358"/>
                  </a:lnTo>
                  <a:lnTo>
                    <a:pt x="0" y="362"/>
                  </a:lnTo>
                  <a:lnTo>
                    <a:pt x="0" y="370"/>
                  </a:lnTo>
                  <a:lnTo>
                    <a:pt x="12" y="384"/>
                  </a:lnTo>
                  <a:lnTo>
                    <a:pt x="16" y="394"/>
                  </a:lnTo>
                  <a:lnTo>
                    <a:pt x="26" y="406"/>
                  </a:lnTo>
                  <a:lnTo>
                    <a:pt x="40" y="422"/>
                  </a:lnTo>
                  <a:lnTo>
                    <a:pt x="48" y="430"/>
                  </a:lnTo>
                  <a:lnTo>
                    <a:pt x="52" y="430"/>
                  </a:lnTo>
                  <a:lnTo>
                    <a:pt x="68" y="422"/>
                  </a:lnTo>
                  <a:lnTo>
                    <a:pt x="72" y="418"/>
                  </a:lnTo>
                  <a:lnTo>
                    <a:pt x="76" y="418"/>
                  </a:lnTo>
                  <a:lnTo>
                    <a:pt x="84" y="420"/>
                  </a:lnTo>
                  <a:lnTo>
                    <a:pt x="92" y="424"/>
                  </a:lnTo>
                  <a:lnTo>
                    <a:pt x="92" y="426"/>
                  </a:lnTo>
                  <a:lnTo>
                    <a:pt x="100" y="434"/>
                  </a:lnTo>
                  <a:lnTo>
                    <a:pt x="104" y="444"/>
                  </a:lnTo>
                  <a:lnTo>
                    <a:pt x="108" y="448"/>
                  </a:lnTo>
                  <a:lnTo>
                    <a:pt x="110" y="450"/>
                  </a:lnTo>
                  <a:lnTo>
                    <a:pt x="120" y="458"/>
                  </a:lnTo>
                  <a:lnTo>
                    <a:pt x="126" y="458"/>
                  </a:lnTo>
                  <a:lnTo>
                    <a:pt x="132" y="460"/>
                  </a:lnTo>
                  <a:lnTo>
                    <a:pt x="136" y="464"/>
                  </a:lnTo>
                  <a:lnTo>
                    <a:pt x="144" y="468"/>
                  </a:lnTo>
                  <a:lnTo>
                    <a:pt x="160" y="474"/>
                  </a:lnTo>
                  <a:lnTo>
                    <a:pt x="162" y="474"/>
                  </a:lnTo>
                  <a:lnTo>
                    <a:pt x="186" y="482"/>
                  </a:lnTo>
                  <a:lnTo>
                    <a:pt x="188" y="482"/>
                  </a:lnTo>
                  <a:lnTo>
                    <a:pt x="204" y="490"/>
                  </a:lnTo>
                  <a:lnTo>
                    <a:pt x="232" y="498"/>
                  </a:lnTo>
                  <a:lnTo>
                    <a:pt x="234" y="498"/>
                  </a:lnTo>
                  <a:lnTo>
                    <a:pt x="272" y="500"/>
                  </a:lnTo>
                  <a:lnTo>
                    <a:pt x="288" y="494"/>
                  </a:lnTo>
                  <a:lnTo>
                    <a:pt x="304" y="494"/>
                  </a:lnTo>
                  <a:lnTo>
                    <a:pt x="304" y="496"/>
                  </a:lnTo>
                  <a:lnTo>
                    <a:pt x="316" y="512"/>
                  </a:lnTo>
                  <a:lnTo>
                    <a:pt x="324" y="526"/>
                  </a:lnTo>
                  <a:lnTo>
                    <a:pt x="332" y="532"/>
                  </a:lnTo>
                  <a:lnTo>
                    <a:pt x="340" y="536"/>
                  </a:lnTo>
                  <a:lnTo>
                    <a:pt x="340" y="538"/>
                  </a:lnTo>
                  <a:lnTo>
                    <a:pt x="342" y="538"/>
                  </a:lnTo>
                  <a:lnTo>
                    <a:pt x="348" y="554"/>
                  </a:lnTo>
                  <a:lnTo>
                    <a:pt x="350" y="554"/>
                  </a:lnTo>
                  <a:lnTo>
                    <a:pt x="350" y="556"/>
                  </a:lnTo>
                  <a:lnTo>
                    <a:pt x="354" y="574"/>
                  </a:lnTo>
                  <a:lnTo>
                    <a:pt x="364" y="578"/>
                  </a:lnTo>
                  <a:lnTo>
                    <a:pt x="366" y="578"/>
                  </a:lnTo>
                  <a:lnTo>
                    <a:pt x="376" y="582"/>
                  </a:lnTo>
                  <a:lnTo>
                    <a:pt x="388" y="580"/>
                  </a:lnTo>
                  <a:lnTo>
                    <a:pt x="390" y="568"/>
                  </a:lnTo>
                  <a:lnTo>
                    <a:pt x="392" y="566"/>
                  </a:lnTo>
                  <a:lnTo>
                    <a:pt x="404" y="554"/>
                  </a:lnTo>
                  <a:lnTo>
                    <a:pt x="420" y="558"/>
                  </a:lnTo>
                  <a:lnTo>
                    <a:pt x="428" y="574"/>
                  </a:lnTo>
                  <a:lnTo>
                    <a:pt x="442" y="570"/>
                  </a:lnTo>
                  <a:lnTo>
                    <a:pt x="444" y="554"/>
                  </a:lnTo>
                  <a:lnTo>
                    <a:pt x="444" y="552"/>
                  </a:lnTo>
                  <a:lnTo>
                    <a:pt x="456" y="546"/>
                  </a:lnTo>
                  <a:lnTo>
                    <a:pt x="452" y="524"/>
                  </a:lnTo>
                  <a:lnTo>
                    <a:pt x="452" y="522"/>
                  </a:lnTo>
                  <a:lnTo>
                    <a:pt x="464" y="496"/>
                  </a:lnTo>
                  <a:lnTo>
                    <a:pt x="476" y="492"/>
                  </a:lnTo>
                  <a:lnTo>
                    <a:pt x="472" y="470"/>
                  </a:lnTo>
                  <a:lnTo>
                    <a:pt x="484" y="470"/>
                  </a:lnTo>
                  <a:lnTo>
                    <a:pt x="484" y="458"/>
                  </a:lnTo>
                  <a:lnTo>
                    <a:pt x="476" y="438"/>
                  </a:lnTo>
                  <a:lnTo>
                    <a:pt x="476" y="436"/>
                  </a:lnTo>
                  <a:lnTo>
                    <a:pt x="478" y="420"/>
                  </a:lnTo>
                  <a:lnTo>
                    <a:pt x="478" y="418"/>
                  </a:lnTo>
                  <a:lnTo>
                    <a:pt x="480" y="418"/>
                  </a:lnTo>
                  <a:lnTo>
                    <a:pt x="488" y="406"/>
                  </a:lnTo>
                  <a:lnTo>
                    <a:pt x="490" y="406"/>
                  </a:lnTo>
                  <a:lnTo>
                    <a:pt x="492" y="406"/>
                  </a:lnTo>
                  <a:lnTo>
                    <a:pt x="514" y="410"/>
                  </a:lnTo>
                  <a:lnTo>
                    <a:pt x="532" y="414"/>
                  </a:lnTo>
                  <a:lnTo>
                    <a:pt x="548" y="410"/>
                  </a:lnTo>
                  <a:lnTo>
                    <a:pt x="556" y="426"/>
                  </a:lnTo>
                  <a:lnTo>
                    <a:pt x="556" y="428"/>
                  </a:lnTo>
                  <a:lnTo>
                    <a:pt x="556" y="440"/>
                  </a:lnTo>
                  <a:lnTo>
                    <a:pt x="560" y="452"/>
                  </a:lnTo>
                  <a:lnTo>
                    <a:pt x="562" y="458"/>
                  </a:lnTo>
                  <a:lnTo>
                    <a:pt x="568" y="462"/>
                  </a:lnTo>
                  <a:lnTo>
                    <a:pt x="578" y="464"/>
                  </a:lnTo>
                  <a:lnTo>
                    <a:pt x="580" y="468"/>
                  </a:lnTo>
                  <a:lnTo>
                    <a:pt x="580" y="470"/>
                  </a:lnTo>
                  <a:lnTo>
                    <a:pt x="584" y="478"/>
                  </a:lnTo>
                  <a:lnTo>
                    <a:pt x="590" y="486"/>
                  </a:lnTo>
                  <a:lnTo>
                    <a:pt x="598" y="498"/>
                  </a:lnTo>
                  <a:lnTo>
                    <a:pt x="602" y="506"/>
                  </a:lnTo>
                  <a:lnTo>
                    <a:pt x="610" y="506"/>
                  </a:lnTo>
                  <a:lnTo>
                    <a:pt x="624" y="494"/>
                  </a:lnTo>
                  <a:lnTo>
                    <a:pt x="632" y="512"/>
                  </a:lnTo>
                  <a:lnTo>
                    <a:pt x="650" y="518"/>
                  </a:lnTo>
                  <a:lnTo>
                    <a:pt x="652" y="518"/>
                  </a:lnTo>
                  <a:lnTo>
                    <a:pt x="660" y="534"/>
                  </a:lnTo>
                  <a:lnTo>
                    <a:pt x="664" y="538"/>
                  </a:lnTo>
                  <a:lnTo>
                    <a:pt x="664" y="522"/>
                  </a:lnTo>
                  <a:lnTo>
                    <a:pt x="664" y="518"/>
                  </a:lnTo>
                  <a:lnTo>
                    <a:pt x="700" y="518"/>
                  </a:lnTo>
                  <a:lnTo>
                    <a:pt x="700" y="514"/>
                  </a:lnTo>
                  <a:lnTo>
                    <a:pt x="702" y="512"/>
                  </a:lnTo>
                  <a:lnTo>
                    <a:pt x="700" y="508"/>
                  </a:lnTo>
                  <a:lnTo>
                    <a:pt x="698" y="500"/>
                  </a:lnTo>
                  <a:lnTo>
                    <a:pt x="696" y="494"/>
                  </a:lnTo>
                  <a:lnTo>
                    <a:pt x="696" y="486"/>
                  </a:lnTo>
                  <a:lnTo>
                    <a:pt x="698" y="480"/>
                  </a:lnTo>
                  <a:lnTo>
                    <a:pt x="702" y="478"/>
                  </a:lnTo>
                  <a:lnTo>
                    <a:pt x="706" y="478"/>
                  </a:lnTo>
                  <a:lnTo>
                    <a:pt x="720" y="482"/>
                  </a:lnTo>
                  <a:lnTo>
                    <a:pt x="722" y="472"/>
                  </a:lnTo>
                  <a:lnTo>
                    <a:pt x="696" y="460"/>
                  </a:lnTo>
                  <a:lnTo>
                    <a:pt x="694" y="460"/>
                  </a:lnTo>
                  <a:lnTo>
                    <a:pt x="692" y="458"/>
                  </a:lnTo>
                  <a:lnTo>
                    <a:pt x="688" y="426"/>
                  </a:lnTo>
                  <a:lnTo>
                    <a:pt x="690" y="406"/>
                  </a:lnTo>
                  <a:lnTo>
                    <a:pt x="690" y="402"/>
                  </a:lnTo>
                  <a:lnTo>
                    <a:pt x="734" y="406"/>
                  </a:lnTo>
                  <a:lnTo>
                    <a:pt x="744" y="396"/>
                  </a:lnTo>
                  <a:lnTo>
                    <a:pt x="746" y="392"/>
                  </a:lnTo>
                  <a:lnTo>
                    <a:pt x="744" y="388"/>
                  </a:lnTo>
                  <a:lnTo>
                    <a:pt x="732" y="382"/>
                  </a:lnTo>
                  <a:lnTo>
                    <a:pt x="730" y="378"/>
                  </a:lnTo>
                  <a:lnTo>
                    <a:pt x="728" y="374"/>
                  </a:lnTo>
                  <a:lnTo>
                    <a:pt x="730" y="372"/>
                  </a:lnTo>
                  <a:lnTo>
                    <a:pt x="732" y="368"/>
                  </a:lnTo>
                  <a:lnTo>
                    <a:pt x="752" y="350"/>
                  </a:lnTo>
                  <a:lnTo>
                    <a:pt x="772" y="348"/>
                  </a:lnTo>
                  <a:lnTo>
                    <a:pt x="782" y="330"/>
                  </a:lnTo>
                  <a:lnTo>
                    <a:pt x="782" y="314"/>
                  </a:lnTo>
                  <a:lnTo>
                    <a:pt x="796" y="310"/>
                  </a:lnTo>
                  <a:lnTo>
                    <a:pt x="804" y="290"/>
                  </a:lnTo>
                  <a:lnTo>
                    <a:pt x="812" y="276"/>
                  </a:lnTo>
                  <a:lnTo>
                    <a:pt x="800" y="256"/>
                  </a:lnTo>
                  <a:lnTo>
                    <a:pt x="800" y="254"/>
                  </a:lnTo>
                  <a:lnTo>
                    <a:pt x="792" y="228"/>
                  </a:lnTo>
                  <a:lnTo>
                    <a:pt x="792" y="226"/>
                  </a:lnTo>
                  <a:lnTo>
                    <a:pt x="788" y="198"/>
                  </a:lnTo>
                  <a:lnTo>
                    <a:pt x="778" y="182"/>
                  </a:lnTo>
                  <a:lnTo>
                    <a:pt x="764" y="168"/>
                  </a:lnTo>
                  <a:lnTo>
                    <a:pt x="764" y="166"/>
                  </a:lnTo>
                  <a:lnTo>
                    <a:pt x="762" y="150"/>
                  </a:lnTo>
                  <a:lnTo>
                    <a:pt x="736" y="158"/>
                  </a:lnTo>
                  <a:lnTo>
                    <a:pt x="724" y="144"/>
                  </a:lnTo>
                  <a:lnTo>
                    <a:pt x="688" y="118"/>
                  </a:lnTo>
                  <a:lnTo>
                    <a:pt x="686" y="118"/>
                  </a:lnTo>
                  <a:lnTo>
                    <a:pt x="672" y="100"/>
                  </a:lnTo>
                  <a:lnTo>
                    <a:pt x="664" y="94"/>
                  </a:lnTo>
                  <a:lnTo>
                    <a:pt x="658" y="102"/>
                  </a:lnTo>
                  <a:lnTo>
                    <a:pt x="658" y="104"/>
                  </a:lnTo>
                  <a:lnTo>
                    <a:pt x="658" y="106"/>
                  </a:lnTo>
                  <a:lnTo>
                    <a:pt x="656" y="106"/>
                  </a:lnTo>
                  <a:lnTo>
                    <a:pt x="644" y="106"/>
                  </a:lnTo>
                  <a:lnTo>
                    <a:pt x="642" y="106"/>
                  </a:lnTo>
                  <a:lnTo>
                    <a:pt x="616" y="78"/>
                  </a:lnTo>
                  <a:lnTo>
                    <a:pt x="606" y="72"/>
                  </a:lnTo>
                  <a:lnTo>
                    <a:pt x="596" y="62"/>
                  </a:lnTo>
                  <a:lnTo>
                    <a:pt x="584" y="54"/>
                  </a:lnTo>
                  <a:lnTo>
                    <a:pt x="584" y="52"/>
                  </a:lnTo>
                  <a:lnTo>
                    <a:pt x="570" y="44"/>
                  </a:lnTo>
                  <a:lnTo>
                    <a:pt x="562" y="50"/>
                  </a:lnTo>
                  <a:lnTo>
                    <a:pt x="560" y="52"/>
                  </a:lnTo>
                  <a:lnTo>
                    <a:pt x="552" y="50"/>
                  </a:lnTo>
                  <a:lnTo>
                    <a:pt x="544" y="54"/>
                  </a:lnTo>
                  <a:lnTo>
                    <a:pt x="542" y="56"/>
                  </a:lnTo>
                  <a:lnTo>
                    <a:pt x="530" y="58"/>
                  </a:lnTo>
                  <a:lnTo>
                    <a:pt x="484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9" name="四川"/>
            <p:cNvSpPr>
              <a:spLocks/>
            </p:cNvSpPr>
            <p:nvPr/>
          </p:nvSpPr>
          <p:spPr bwMode="auto">
            <a:xfrm>
              <a:off x="3992563" y="3717925"/>
              <a:ext cx="1282700" cy="1125538"/>
            </a:xfrm>
            <a:custGeom>
              <a:avLst/>
              <a:gdLst>
                <a:gd name="T0" fmla="*/ 2147483646 w 702"/>
                <a:gd name="T1" fmla="*/ 2147483646 h 616"/>
                <a:gd name="T2" fmla="*/ 2147483646 w 702"/>
                <a:gd name="T3" fmla="*/ 2147483646 h 616"/>
                <a:gd name="T4" fmla="*/ 2147483646 w 702"/>
                <a:gd name="T5" fmla="*/ 2147483646 h 616"/>
                <a:gd name="T6" fmla="*/ 2147483646 w 702"/>
                <a:gd name="T7" fmla="*/ 2147483646 h 616"/>
                <a:gd name="T8" fmla="*/ 2147483646 w 702"/>
                <a:gd name="T9" fmla="*/ 2147483646 h 616"/>
                <a:gd name="T10" fmla="*/ 2147483646 w 702"/>
                <a:gd name="T11" fmla="*/ 2147483646 h 616"/>
                <a:gd name="T12" fmla="*/ 2147483646 w 702"/>
                <a:gd name="T13" fmla="*/ 2147483646 h 616"/>
                <a:gd name="T14" fmla="*/ 2147483646 w 702"/>
                <a:gd name="T15" fmla="*/ 2147483646 h 616"/>
                <a:gd name="T16" fmla="*/ 2147483646 w 702"/>
                <a:gd name="T17" fmla="*/ 2147483646 h 616"/>
                <a:gd name="T18" fmla="*/ 2147483646 w 702"/>
                <a:gd name="T19" fmla="*/ 2147483646 h 616"/>
                <a:gd name="T20" fmla="*/ 2147483646 w 702"/>
                <a:gd name="T21" fmla="*/ 2147483646 h 616"/>
                <a:gd name="T22" fmla="*/ 2147483646 w 702"/>
                <a:gd name="T23" fmla="*/ 2147483646 h 616"/>
                <a:gd name="T24" fmla="*/ 2147483646 w 702"/>
                <a:gd name="T25" fmla="*/ 2147483646 h 616"/>
                <a:gd name="T26" fmla="*/ 2147483646 w 702"/>
                <a:gd name="T27" fmla="*/ 2147483646 h 616"/>
                <a:gd name="T28" fmla="*/ 2147483646 w 702"/>
                <a:gd name="T29" fmla="*/ 2147483646 h 616"/>
                <a:gd name="T30" fmla="*/ 2147483646 w 702"/>
                <a:gd name="T31" fmla="*/ 2147483646 h 616"/>
                <a:gd name="T32" fmla="*/ 2147483646 w 702"/>
                <a:gd name="T33" fmla="*/ 2147483646 h 616"/>
                <a:gd name="T34" fmla="*/ 2147483646 w 702"/>
                <a:gd name="T35" fmla="*/ 2147483646 h 616"/>
                <a:gd name="T36" fmla="*/ 2147483646 w 702"/>
                <a:gd name="T37" fmla="*/ 2147483646 h 616"/>
                <a:gd name="T38" fmla="*/ 2147483646 w 702"/>
                <a:gd name="T39" fmla="*/ 2147483646 h 616"/>
                <a:gd name="T40" fmla="*/ 2147483646 w 702"/>
                <a:gd name="T41" fmla="*/ 2147483646 h 616"/>
                <a:gd name="T42" fmla="*/ 2147483646 w 702"/>
                <a:gd name="T43" fmla="*/ 2147483646 h 616"/>
                <a:gd name="T44" fmla="*/ 2147483646 w 702"/>
                <a:gd name="T45" fmla="*/ 2147483646 h 616"/>
                <a:gd name="T46" fmla="*/ 2147483646 w 702"/>
                <a:gd name="T47" fmla="*/ 2147483646 h 616"/>
                <a:gd name="T48" fmla="*/ 2147483646 w 702"/>
                <a:gd name="T49" fmla="*/ 2147483646 h 616"/>
                <a:gd name="T50" fmla="*/ 2147483646 w 702"/>
                <a:gd name="T51" fmla="*/ 2147483646 h 616"/>
                <a:gd name="T52" fmla="*/ 2147483646 w 702"/>
                <a:gd name="T53" fmla="*/ 2147483646 h 616"/>
                <a:gd name="T54" fmla="*/ 2147483646 w 702"/>
                <a:gd name="T55" fmla="*/ 2147483646 h 616"/>
                <a:gd name="T56" fmla="*/ 2147483646 w 702"/>
                <a:gd name="T57" fmla="*/ 2147483646 h 616"/>
                <a:gd name="T58" fmla="*/ 2147483646 w 702"/>
                <a:gd name="T59" fmla="*/ 2147483646 h 616"/>
                <a:gd name="T60" fmla="*/ 2147483646 w 702"/>
                <a:gd name="T61" fmla="*/ 2147483646 h 616"/>
                <a:gd name="T62" fmla="*/ 2147483646 w 702"/>
                <a:gd name="T63" fmla="*/ 2147483646 h 616"/>
                <a:gd name="T64" fmla="*/ 2147483646 w 702"/>
                <a:gd name="T65" fmla="*/ 2147483646 h 616"/>
                <a:gd name="T66" fmla="*/ 2147483646 w 702"/>
                <a:gd name="T67" fmla="*/ 2147483646 h 616"/>
                <a:gd name="T68" fmla="*/ 2147483646 w 702"/>
                <a:gd name="T69" fmla="*/ 2147483646 h 616"/>
                <a:gd name="T70" fmla="*/ 2147483646 w 702"/>
                <a:gd name="T71" fmla="*/ 2147483646 h 616"/>
                <a:gd name="T72" fmla="*/ 2147483646 w 702"/>
                <a:gd name="T73" fmla="*/ 2147483646 h 616"/>
                <a:gd name="T74" fmla="*/ 2147483646 w 702"/>
                <a:gd name="T75" fmla="*/ 2147483646 h 616"/>
                <a:gd name="T76" fmla="*/ 2147483646 w 702"/>
                <a:gd name="T77" fmla="*/ 2147483646 h 616"/>
                <a:gd name="T78" fmla="*/ 2147483646 w 702"/>
                <a:gd name="T79" fmla="*/ 2147483646 h 616"/>
                <a:gd name="T80" fmla="*/ 2147483646 w 702"/>
                <a:gd name="T81" fmla="*/ 2147483646 h 616"/>
                <a:gd name="T82" fmla="*/ 2147483646 w 702"/>
                <a:gd name="T83" fmla="*/ 2147483646 h 616"/>
                <a:gd name="T84" fmla="*/ 2147483646 w 702"/>
                <a:gd name="T85" fmla="*/ 2147483646 h 616"/>
                <a:gd name="T86" fmla="*/ 2147483646 w 702"/>
                <a:gd name="T87" fmla="*/ 2147483646 h 616"/>
                <a:gd name="T88" fmla="*/ 2147483646 w 702"/>
                <a:gd name="T89" fmla="*/ 2147483646 h 616"/>
                <a:gd name="T90" fmla="*/ 2147483646 w 702"/>
                <a:gd name="T91" fmla="*/ 2147483646 h 616"/>
                <a:gd name="T92" fmla="*/ 2147483646 w 702"/>
                <a:gd name="T93" fmla="*/ 2147483646 h 616"/>
                <a:gd name="T94" fmla="*/ 2147483646 w 702"/>
                <a:gd name="T95" fmla="*/ 2147483646 h 616"/>
                <a:gd name="T96" fmla="*/ 2147483646 w 702"/>
                <a:gd name="T97" fmla="*/ 2147483646 h 616"/>
                <a:gd name="T98" fmla="*/ 2147483646 w 702"/>
                <a:gd name="T99" fmla="*/ 0 h 616"/>
                <a:gd name="T100" fmla="*/ 2147483646 w 702"/>
                <a:gd name="T101" fmla="*/ 2147483646 h 616"/>
                <a:gd name="T102" fmla="*/ 2147483646 w 702"/>
                <a:gd name="T103" fmla="*/ 2147483646 h 616"/>
                <a:gd name="T104" fmla="*/ 2147483646 w 702"/>
                <a:gd name="T105" fmla="*/ 2147483646 h 616"/>
                <a:gd name="T106" fmla="*/ 2147483646 w 702"/>
                <a:gd name="T107" fmla="*/ 2147483646 h 616"/>
                <a:gd name="T108" fmla="*/ 2147483646 w 702"/>
                <a:gd name="T109" fmla="*/ 2147483646 h 616"/>
                <a:gd name="T110" fmla="*/ 2147483646 w 702"/>
                <a:gd name="T111" fmla="*/ 2147483646 h 616"/>
                <a:gd name="T112" fmla="*/ 2147483646 w 702"/>
                <a:gd name="T113" fmla="*/ 2147483646 h 616"/>
                <a:gd name="T114" fmla="*/ 2147483646 w 702"/>
                <a:gd name="T115" fmla="*/ 2147483646 h 616"/>
                <a:gd name="T116" fmla="*/ 2147483646 w 702"/>
                <a:gd name="T117" fmla="*/ 2147483646 h 616"/>
                <a:gd name="T118" fmla="*/ 2147483646 w 702"/>
                <a:gd name="T119" fmla="*/ 2147483646 h 61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702" h="616">
                  <a:moveTo>
                    <a:pt x="66" y="14"/>
                  </a:moveTo>
                  <a:lnTo>
                    <a:pt x="46" y="10"/>
                  </a:lnTo>
                  <a:lnTo>
                    <a:pt x="28" y="6"/>
                  </a:lnTo>
                  <a:lnTo>
                    <a:pt x="22" y="14"/>
                  </a:lnTo>
                  <a:lnTo>
                    <a:pt x="20" y="28"/>
                  </a:lnTo>
                  <a:lnTo>
                    <a:pt x="26" y="50"/>
                  </a:lnTo>
                  <a:lnTo>
                    <a:pt x="26" y="66"/>
                  </a:lnTo>
                  <a:lnTo>
                    <a:pt x="26" y="70"/>
                  </a:lnTo>
                  <a:lnTo>
                    <a:pt x="18" y="70"/>
                  </a:lnTo>
                  <a:lnTo>
                    <a:pt x="22" y="90"/>
                  </a:lnTo>
                  <a:lnTo>
                    <a:pt x="6" y="94"/>
                  </a:lnTo>
                  <a:lnTo>
                    <a:pt x="0" y="106"/>
                  </a:lnTo>
                  <a:lnTo>
                    <a:pt x="8" y="114"/>
                  </a:lnTo>
                  <a:lnTo>
                    <a:pt x="10" y="114"/>
                  </a:lnTo>
                  <a:lnTo>
                    <a:pt x="38" y="136"/>
                  </a:lnTo>
                  <a:lnTo>
                    <a:pt x="38" y="138"/>
                  </a:lnTo>
                  <a:lnTo>
                    <a:pt x="42" y="158"/>
                  </a:lnTo>
                  <a:lnTo>
                    <a:pt x="56" y="178"/>
                  </a:lnTo>
                  <a:lnTo>
                    <a:pt x="62" y="184"/>
                  </a:lnTo>
                  <a:lnTo>
                    <a:pt x="70" y="194"/>
                  </a:lnTo>
                  <a:lnTo>
                    <a:pt x="72" y="194"/>
                  </a:lnTo>
                  <a:lnTo>
                    <a:pt x="70" y="196"/>
                  </a:lnTo>
                  <a:lnTo>
                    <a:pt x="70" y="214"/>
                  </a:lnTo>
                  <a:lnTo>
                    <a:pt x="74" y="226"/>
                  </a:lnTo>
                  <a:lnTo>
                    <a:pt x="74" y="244"/>
                  </a:lnTo>
                  <a:lnTo>
                    <a:pt x="82" y="258"/>
                  </a:lnTo>
                  <a:lnTo>
                    <a:pt x="84" y="266"/>
                  </a:lnTo>
                  <a:lnTo>
                    <a:pt x="86" y="274"/>
                  </a:lnTo>
                  <a:lnTo>
                    <a:pt x="90" y="286"/>
                  </a:lnTo>
                  <a:lnTo>
                    <a:pt x="92" y="302"/>
                  </a:lnTo>
                  <a:lnTo>
                    <a:pt x="90" y="314"/>
                  </a:lnTo>
                  <a:lnTo>
                    <a:pt x="88" y="320"/>
                  </a:lnTo>
                  <a:lnTo>
                    <a:pt x="90" y="326"/>
                  </a:lnTo>
                  <a:lnTo>
                    <a:pt x="94" y="336"/>
                  </a:lnTo>
                  <a:lnTo>
                    <a:pt x="98" y="346"/>
                  </a:lnTo>
                  <a:lnTo>
                    <a:pt x="100" y="346"/>
                  </a:lnTo>
                  <a:lnTo>
                    <a:pt x="100" y="348"/>
                  </a:lnTo>
                  <a:lnTo>
                    <a:pt x="100" y="350"/>
                  </a:lnTo>
                  <a:lnTo>
                    <a:pt x="86" y="378"/>
                  </a:lnTo>
                  <a:lnTo>
                    <a:pt x="90" y="386"/>
                  </a:lnTo>
                  <a:lnTo>
                    <a:pt x="90" y="392"/>
                  </a:lnTo>
                  <a:lnTo>
                    <a:pt x="86" y="418"/>
                  </a:lnTo>
                  <a:lnTo>
                    <a:pt x="86" y="428"/>
                  </a:lnTo>
                  <a:lnTo>
                    <a:pt x="88" y="432"/>
                  </a:lnTo>
                  <a:lnTo>
                    <a:pt x="90" y="434"/>
                  </a:lnTo>
                  <a:lnTo>
                    <a:pt x="94" y="436"/>
                  </a:lnTo>
                  <a:lnTo>
                    <a:pt x="102" y="442"/>
                  </a:lnTo>
                  <a:lnTo>
                    <a:pt x="104" y="448"/>
                  </a:lnTo>
                  <a:lnTo>
                    <a:pt x="102" y="462"/>
                  </a:lnTo>
                  <a:lnTo>
                    <a:pt x="106" y="462"/>
                  </a:lnTo>
                  <a:lnTo>
                    <a:pt x="108" y="464"/>
                  </a:lnTo>
                  <a:lnTo>
                    <a:pt x="110" y="462"/>
                  </a:lnTo>
                  <a:lnTo>
                    <a:pt x="114" y="458"/>
                  </a:lnTo>
                  <a:lnTo>
                    <a:pt x="116" y="452"/>
                  </a:lnTo>
                  <a:lnTo>
                    <a:pt x="118" y="450"/>
                  </a:lnTo>
                  <a:lnTo>
                    <a:pt x="118" y="448"/>
                  </a:lnTo>
                  <a:lnTo>
                    <a:pt x="122" y="444"/>
                  </a:lnTo>
                  <a:lnTo>
                    <a:pt x="126" y="440"/>
                  </a:lnTo>
                  <a:lnTo>
                    <a:pt x="126" y="434"/>
                  </a:lnTo>
                  <a:lnTo>
                    <a:pt x="124" y="426"/>
                  </a:lnTo>
                  <a:lnTo>
                    <a:pt x="122" y="422"/>
                  </a:lnTo>
                  <a:lnTo>
                    <a:pt x="126" y="420"/>
                  </a:lnTo>
                  <a:lnTo>
                    <a:pt x="136" y="418"/>
                  </a:lnTo>
                  <a:lnTo>
                    <a:pt x="142" y="418"/>
                  </a:lnTo>
                  <a:lnTo>
                    <a:pt x="146" y="420"/>
                  </a:lnTo>
                  <a:lnTo>
                    <a:pt x="150" y="424"/>
                  </a:lnTo>
                  <a:lnTo>
                    <a:pt x="156" y="440"/>
                  </a:lnTo>
                  <a:lnTo>
                    <a:pt x="156" y="442"/>
                  </a:lnTo>
                  <a:lnTo>
                    <a:pt x="158" y="468"/>
                  </a:lnTo>
                  <a:lnTo>
                    <a:pt x="170" y="474"/>
                  </a:lnTo>
                  <a:lnTo>
                    <a:pt x="178" y="478"/>
                  </a:lnTo>
                  <a:lnTo>
                    <a:pt x="184" y="472"/>
                  </a:lnTo>
                  <a:lnTo>
                    <a:pt x="190" y="466"/>
                  </a:lnTo>
                  <a:lnTo>
                    <a:pt x="194" y="466"/>
                  </a:lnTo>
                  <a:lnTo>
                    <a:pt x="200" y="470"/>
                  </a:lnTo>
                  <a:lnTo>
                    <a:pt x="204" y="478"/>
                  </a:lnTo>
                  <a:lnTo>
                    <a:pt x="206" y="498"/>
                  </a:lnTo>
                  <a:lnTo>
                    <a:pt x="208" y="502"/>
                  </a:lnTo>
                  <a:lnTo>
                    <a:pt x="230" y="548"/>
                  </a:lnTo>
                  <a:lnTo>
                    <a:pt x="238" y="556"/>
                  </a:lnTo>
                  <a:lnTo>
                    <a:pt x="238" y="558"/>
                  </a:lnTo>
                  <a:lnTo>
                    <a:pt x="242" y="578"/>
                  </a:lnTo>
                  <a:lnTo>
                    <a:pt x="244" y="596"/>
                  </a:lnTo>
                  <a:lnTo>
                    <a:pt x="246" y="598"/>
                  </a:lnTo>
                  <a:lnTo>
                    <a:pt x="254" y="588"/>
                  </a:lnTo>
                  <a:lnTo>
                    <a:pt x="256" y="586"/>
                  </a:lnTo>
                  <a:lnTo>
                    <a:pt x="258" y="586"/>
                  </a:lnTo>
                  <a:lnTo>
                    <a:pt x="262" y="588"/>
                  </a:lnTo>
                  <a:lnTo>
                    <a:pt x="262" y="592"/>
                  </a:lnTo>
                  <a:lnTo>
                    <a:pt x="262" y="598"/>
                  </a:lnTo>
                  <a:lnTo>
                    <a:pt x="262" y="612"/>
                  </a:lnTo>
                  <a:lnTo>
                    <a:pt x="262" y="616"/>
                  </a:lnTo>
                  <a:lnTo>
                    <a:pt x="268" y="616"/>
                  </a:lnTo>
                  <a:lnTo>
                    <a:pt x="270" y="614"/>
                  </a:lnTo>
                  <a:lnTo>
                    <a:pt x="278" y="602"/>
                  </a:lnTo>
                  <a:lnTo>
                    <a:pt x="288" y="594"/>
                  </a:lnTo>
                  <a:lnTo>
                    <a:pt x="296" y="588"/>
                  </a:lnTo>
                  <a:lnTo>
                    <a:pt x="306" y="586"/>
                  </a:lnTo>
                  <a:lnTo>
                    <a:pt x="322" y="590"/>
                  </a:lnTo>
                  <a:lnTo>
                    <a:pt x="328" y="588"/>
                  </a:lnTo>
                  <a:lnTo>
                    <a:pt x="336" y="576"/>
                  </a:lnTo>
                  <a:lnTo>
                    <a:pt x="334" y="558"/>
                  </a:lnTo>
                  <a:lnTo>
                    <a:pt x="330" y="546"/>
                  </a:lnTo>
                  <a:lnTo>
                    <a:pt x="328" y="540"/>
                  </a:lnTo>
                  <a:lnTo>
                    <a:pt x="328" y="536"/>
                  </a:lnTo>
                  <a:lnTo>
                    <a:pt x="330" y="522"/>
                  </a:lnTo>
                  <a:lnTo>
                    <a:pt x="330" y="520"/>
                  </a:lnTo>
                  <a:lnTo>
                    <a:pt x="332" y="518"/>
                  </a:lnTo>
                  <a:lnTo>
                    <a:pt x="346" y="510"/>
                  </a:lnTo>
                  <a:lnTo>
                    <a:pt x="348" y="510"/>
                  </a:lnTo>
                  <a:lnTo>
                    <a:pt x="358" y="502"/>
                  </a:lnTo>
                  <a:lnTo>
                    <a:pt x="372" y="484"/>
                  </a:lnTo>
                  <a:lnTo>
                    <a:pt x="374" y="470"/>
                  </a:lnTo>
                  <a:lnTo>
                    <a:pt x="358" y="436"/>
                  </a:lnTo>
                  <a:lnTo>
                    <a:pt x="390" y="450"/>
                  </a:lnTo>
                  <a:lnTo>
                    <a:pt x="390" y="438"/>
                  </a:lnTo>
                  <a:lnTo>
                    <a:pt x="390" y="436"/>
                  </a:lnTo>
                  <a:lnTo>
                    <a:pt x="402" y="426"/>
                  </a:lnTo>
                  <a:lnTo>
                    <a:pt x="426" y="420"/>
                  </a:lnTo>
                  <a:lnTo>
                    <a:pt x="428" y="420"/>
                  </a:lnTo>
                  <a:lnTo>
                    <a:pt x="442" y="450"/>
                  </a:lnTo>
                  <a:lnTo>
                    <a:pt x="440" y="462"/>
                  </a:lnTo>
                  <a:lnTo>
                    <a:pt x="442" y="472"/>
                  </a:lnTo>
                  <a:lnTo>
                    <a:pt x="444" y="478"/>
                  </a:lnTo>
                  <a:lnTo>
                    <a:pt x="448" y="480"/>
                  </a:lnTo>
                  <a:lnTo>
                    <a:pt x="454" y="478"/>
                  </a:lnTo>
                  <a:lnTo>
                    <a:pt x="458" y="474"/>
                  </a:lnTo>
                  <a:lnTo>
                    <a:pt x="458" y="472"/>
                  </a:lnTo>
                  <a:lnTo>
                    <a:pt x="460" y="472"/>
                  </a:lnTo>
                  <a:lnTo>
                    <a:pt x="478" y="466"/>
                  </a:lnTo>
                  <a:lnTo>
                    <a:pt x="480" y="466"/>
                  </a:lnTo>
                  <a:lnTo>
                    <a:pt x="492" y="468"/>
                  </a:lnTo>
                  <a:lnTo>
                    <a:pt x="496" y="470"/>
                  </a:lnTo>
                  <a:lnTo>
                    <a:pt x="498" y="472"/>
                  </a:lnTo>
                  <a:lnTo>
                    <a:pt x="498" y="494"/>
                  </a:lnTo>
                  <a:lnTo>
                    <a:pt x="502" y="496"/>
                  </a:lnTo>
                  <a:lnTo>
                    <a:pt x="510" y="498"/>
                  </a:lnTo>
                  <a:lnTo>
                    <a:pt x="522" y="498"/>
                  </a:lnTo>
                  <a:lnTo>
                    <a:pt x="542" y="492"/>
                  </a:lnTo>
                  <a:lnTo>
                    <a:pt x="554" y="482"/>
                  </a:lnTo>
                  <a:lnTo>
                    <a:pt x="556" y="472"/>
                  </a:lnTo>
                  <a:lnTo>
                    <a:pt x="550" y="466"/>
                  </a:lnTo>
                  <a:lnTo>
                    <a:pt x="530" y="458"/>
                  </a:lnTo>
                  <a:lnTo>
                    <a:pt x="528" y="458"/>
                  </a:lnTo>
                  <a:lnTo>
                    <a:pt x="504" y="434"/>
                  </a:lnTo>
                  <a:lnTo>
                    <a:pt x="506" y="432"/>
                  </a:lnTo>
                  <a:lnTo>
                    <a:pt x="518" y="422"/>
                  </a:lnTo>
                  <a:lnTo>
                    <a:pt x="518" y="420"/>
                  </a:lnTo>
                  <a:lnTo>
                    <a:pt x="530" y="416"/>
                  </a:lnTo>
                  <a:lnTo>
                    <a:pt x="534" y="416"/>
                  </a:lnTo>
                  <a:lnTo>
                    <a:pt x="550" y="418"/>
                  </a:lnTo>
                  <a:lnTo>
                    <a:pt x="550" y="420"/>
                  </a:lnTo>
                  <a:lnTo>
                    <a:pt x="550" y="414"/>
                  </a:lnTo>
                  <a:lnTo>
                    <a:pt x="544" y="402"/>
                  </a:lnTo>
                  <a:lnTo>
                    <a:pt x="532" y="396"/>
                  </a:lnTo>
                  <a:lnTo>
                    <a:pt x="518" y="374"/>
                  </a:lnTo>
                  <a:lnTo>
                    <a:pt x="516" y="372"/>
                  </a:lnTo>
                  <a:lnTo>
                    <a:pt x="510" y="346"/>
                  </a:lnTo>
                  <a:lnTo>
                    <a:pt x="510" y="326"/>
                  </a:lnTo>
                  <a:lnTo>
                    <a:pt x="522" y="314"/>
                  </a:lnTo>
                  <a:lnTo>
                    <a:pt x="542" y="314"/>
                  </a:lnTo>
                  <a:lnTo>
                    <a:pt x="586" y="318"/>
                  </a:lnTo>
                  <a:lnTo>
                    <a:pt x="606" y="288"/>
                  </a:lnTo>
                  <a:lnTo>
                    <a:pt x="606" y="286"/>
                  </a:lnTo>
                  <a:lnTo>
                    <a:pt x="608" y="286"/>
                  </a:lnTo>
                  <a:lnTo>
                    <a:pt x="626" y="278"/>
                  </a:lnTo>
                  <a:lnTo>
                    <a:pt x="634" y="260"/>
                  </a:lnTo>
                  <a:lnTo>
                    <a:pt x="634" y="258"/>
                  </a:lnTo>
                  <a:lnTo>
                    <a:pt x="654" y="242"/>
                  </a:lnTo>
                  <a:lnTo>
                    <a:pt x="664" y="224"/>
                  </a:lnTo>
                  <a:lnTo>
                    <a:pt x="666" y="224"/>
                  </a:lnTo>
                  <a:lnTo>
                    <a:pt x="666" y="222"/>
                  </a:lnTo>
                  <a:lnTo>
                    <a:pt x="674" y="214"/>
                  </a:lnTo>
                  <a:lnTo>
                    <a:pt x="682" y="198"/>
                  </a:lnTo>
                  <a:lnTo>
                    <a:pt x="686" y="174"/>
                  </a:lnTo>
                  <a:lnTo>
                    <a:pt x="686" y="172"/>
                  </a:lnTo>
                  <a:lnTo>
                    <a:pt x="686" y="170"/>
                  </a:lnTo>
                  <a:lnTo>
                    <a:pt x="700" y="162"/>
                  </a:lnTo>
                  <a:lnTo>
                    <a:pt x="702" y="158"/>
                  </a:lnTo>
                  <a:lnTo>
                    <a:pt x="684" y="156"/>
                  </a:lnTo>
                  <a:lnTo>
                    <a:pt x="652" y="158"/>
                  </a:lnTo>
                  <a:lnTo>
                    <a:pt x="650" y="156"/>
                  </a:lnTo>
                  <a:lnTo>
                    <a:pt x="638" y="146"/>
                  </a:lnTo>
                  <a:lnTo>
                    <a:pt x="630" y="136"/>
                  </a:lnTo>
                  <a:lnTo>
                    <a:pt x="630" y="138"/>
                  </a:lnTo>
                  <a:lnTo>
                    <a:pt x="628" y="138"/>
                  </a:lnTo>
                  <a:lnTo>
                    <a:pt x="624" y="142"/>
                  </a:lnTo>
                  <a:lnTo>
                    <a:pt x="618" y="142"/>
                  </a:lnTo>
                  <a:lnTo>
                    <a:pt x="614" y="144"/>
                  </a:lnTo>
                  <a:lnTo>
                    <a:pt x="612" y="146"/>
                  </a:lnTo>
                  <a:lnTo>
                    <a:pt x="608" y="146"/>
                  </a:lnTo>
                  <a:lnTo>
                    <a:pt x="606" y="144"/>
                  </a:lnTo>
                  <a:lnTo>
                    <a:pt x="604" y="138"/>
                  </a:lnTo>
                  <a:lnTo>
                    <a:pt x="602" y="132"/>
                  </a:lnTo>
                  <a:lnTo>
                    <a:pt x="598" y="126"/>
                  </a:lnTo>
                  <a:lnTo>
                    <a:pt x="596" y="126"/>
                  </a:lnTo>
                  <a:lnTo>
                    <a:pt x="592" y="114"/>
                  </a:lnTo>
                  <a:lnTo>
                    <a:pt x="588" y="114"/>
                  </a:lnTo>
                  <a:lnTo>
                    <a:pt x="576" y="122"/>
                  </a:lnTo>
                  <a:lnTo>
                    <a:pt x="576" y="124"/>
                  </a:lnTo>
                  <a:lnTo>
                    <a:pt x="574" y="124"/>
                  </a:lnTo>
                  <a:lnTo>
                    <a:pt x="546" y="130"/>
                  </a:lnTo>
                  <a:lnTo>
                    <a:pt x="544" y="128"/>
                  </a:lnTo>
                  <a:lnTo>
                    <a:pt x="526" y="116"/>
                  </a:lnTo>
                  <a:lnTo>
                    <a:pt x="524" y="114"/>
                  </a:lnTo>
                  <a:lnTo>
                    <a:pt x="518" y="104"/>
                  </a:lnTo>
                  <a:lnTo>
                    <a:pt x="506" y="118"/>
                  </a:lnTo>
                  <a:lnTo>
                    <a:pt x="498" y="126"/>
                  </a:lnTo>
                  <a:lnTo>
                    <a:pt x="492" y="130"/>
                  </a:lnTo>
                  <a:lnTo>
                    <a:pt x="488" y="132"/>
                  </a:lnTo>
                  <a:lnTo>
                    <a:pt x="484" y="130"/>
                  </a:lnTo>
                  <a:lnTo>
                    <a:pt x="466" y="120"/>
                  </a:lnTo>
                  <a:lnTo>
                    <a:pt x="452" y="118"/>
                  </a:lnTo>
                  <a:lnTo>
                    <a:pt x="450" y="120"/>
                  </a:lnTo>
                  <a:lnTo>
                    <a:pt x="438" y="110"/>
                  </a:lnTo>
                  <a:lnTo>
                    <a:pt x="436" y="110"/>
                  </a:lnTo>
                  <a:lnTo>
                    <a:pt x="442" y="88"/>
                  </a:lnTo>
                  <a:lnTo>
                    <a:pt x="442" y="80"/>
                  </a:lnTo>
                  <a:lnTo>
                    <a:pt x="434" y="78"/>
                  </a:lnTo>
                  <a:lnTo>
                    <a:pt x="416" y="58"/>
                  </a:lnTo>
                  <a:lnTo>
                    <a:pt x="418" y="46"/>
                  </a:lnTo>
                  <a:lnTo>
                    <a:pt x="376" y="42"/>
                  </a:lnTo>
                  <a:lnTo>
                    <a:pt x="360" y="32"/>
                  </a:lnTo>
                  <a:lnTo>
                    <a:pt x="354" y="28"/>
                  </a:lnTo>
                  <a:lnTo>
                    <a:pt x="350" y="18"/>
                  </a:lnTo>
                  <a:lnTo>
                    <a:pt x="348" y="12"/>
                  </a:lnTo>
                  <a:lnTo>
                    <a:pt x="344" y="0"/>
                  </a:lnTo>
                  <a:lnTo>
                    <a:pt x="338" y="0"/>
                  </a:lnTo>
                  <a:lnTo>
                    <a:pt x="326" y="10"/>
                  </a:lnTo>
                  <a:lnTo>
                    <a:pt x="310" y="30"/>
                  </a:lnTo>
                  <a:lnTo>
                    <a:pt x="314" y="42"/>
                  </a:lnTo>
                  <a:lnTo>
                    <a:pt x="318" y="60"/>
                  </a:lnTo>
                  <a:lnTo>
                    <a:pt x="318" y="62"/>
                  </a:lnTo>
                  <a:lnTo>
                    <a:pt x="320" y="62"/>
                  </a:lnTo>
                  <a:lnTo>
                    <a:pt x="318" y="62"/>
                  </a:lnTo>
                  <a:lnTo>
                    <a:pt x="318" y="66"/>
                  </a:lnTo>
                  <a:lnTo>
                    <a:pt x="314" y="68"/>
                  </a:lnTo>
                  <a:lnTo>
                    <a:pt x="306" y="70"/>
                  </a:lnTo>
                  <a:lnTo>
                    <a:pt x="290" y="70"/>
                  </a:lnTo>
                  <a:lnTo>
                    <a:pt x="280" y="66"/>
                  </a:lnTo>
                  <a:lnTo>
                    <a:pt x="268" y="70"/>
                  </a:lnTo>
                  <a:lnTo>
                    <a:pt x="266" y="70"/>
                  </a:lnTo>
                  <a:lnTo>
                    <a:pt x="264" y="70"/>
                  </a:lnTo>
                  <a:lnTo>
                    <a:pt x="262" y="82"/>
                  </a:lnTo>
                  <a:lnTo>
                    <a:pt x="262" y="86"/>
                  </a:lnTo>
                  <a:lnTo>
                    <a:pt x="258" y="86"/>
                  </a:lnTo>
                  <a:lnTo>
                    <a:pt x="238" y="78"/>
                  </a:lnTo>
                  <a:lnTo>
                    <a:pt x="240" y="88"/>
                  </a:lnTo>
                  <a:lnTo>
                    <a:pt x="242" y="96"/>
                  </a:lnTo>
                  <a:lnTo>
                    <a:pt x="246" y="104"/>
                  </a:lnTo>
                  <a:lnTo>
                    <a:pt x="244" y="110"/>
                  </a:lnTo>
                  <a:lnTo>
                    <a:pt x="242" y="116"/>
                  </a:lnTo>
                  <a:lnTo>
                    <a:pt x="234" y="118"/>
                  </a:lnTo>
                  <a:lnTo>
                    <a:pt x="222" y="118"/>
                  </a:lnTo>
                  <a:lnTo>
                    <a:pt x="208" y="118"/>
                  </a:lnTo>
                  <a:lnTo>
                    <a:pt x="206" y="142"/>
                  </a:lnTo>
                  <a:lnTo>
                    <a:pt x="190" y="134"/>
                  </a:lnTo>
                  <a:lnTo>
                    <a:pt x="188" y="134"/>
                  </a:lnTo>
                  <a:lnTo>
                    <a:pt x="178" y="118"/>
                  </a:lnTo>
                  <a:lnTo>
                    <a:pt x="160" y="110"/>
                  </a:lnTo>
                  <a:lnTo>
                    <a:pt x="154" y="100"/>
                  </a:lnTo>
                  <a:lnTo>
                    <a:pt x="148" y="106"/>
                  </a:lnTo>
                  <a:lnTo>
                    <a:pt x="146" y="106"/>
                  </a:lnTo>
                  <a:lnTo>
                    <a:pt x="134" y="108"/>
                  </a:lnTo>
                  <a:lnTo>
                    <a:pt x="132" y="108"/>
                  </a:lnTo>
                  <a:lnTo>
                    <a:pt x="126" y="94"/>
                  </a:lnTo>
                  <a:lnTo>
                    <a:pt x="118" y="86"/>
                  </a:lnTo>
                  <a:lnTo>
                    <a:pt x="118" y="84"/>
                  </a:lnTo>
                  <a:lnTo>
                    <a:pt x="110" y="74"/>
                  </a:lnTo>
                  <a:lnTo>
                    <a:pt x="106" y="66"/>
                  </a:lnTo>
                  <a:lnTo>
                    <a:pt x="106" y="64"/>
                  </a:lnTo>
                  <a:lnTo>
                    <a:pt x="102" y="62"/>
                  </a:lnTo>
                  <a:lnTo>
                    <a:pt x="98" y="62"/>
                  </a:lnTo>
                  <a:lnTo>
                    <a:pt x="90" y="56"/>
                  </a:lnTo>
                  <a:lnTo>
                    <a:pt x="86" y="46"/>
                  </a:lnTo>
                  <a:lnTo>
                    <a:pt x="82" y="34"/>
                  </a:lnTo>
                  <a:lnTo>
                    <a:pt x="82" y="22"/>
                  </a:lnTo>
                  <a:lnTo>
                    <a:pt x="78" y="12"/>
                  </a:lnTo>
                  <a:lnTo>
                    <a:pt x="68" y="14"/>
                  </a:lnTo>
                  <a:lnTo>
                    <a:pt x="66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0" name="西藏"/>
            <p:cNvSpPr>
              <a:spLocks/>
            </p:cNvSpPr>
            <p:nvPr/>
          </p:nvSpPr>
          <p:spPr bwMode="auto">
            <a:xfrm>
              <a:off x="1862138" y="3260725"/>
              <a:ext cx="2295525" cy="1397000"/>
            </a:xfrm>
            <a:custGeom>
              <a:avLst/>
              <a:gdLst>
                <a:gd name="T0" fmla="*/ 2147483646 w 1256"/>
                <a:gd name="T1" fmla="*/ 2147483646 h 764"/>
                <a:gd name="T2" fmla="*/ 2147483646 w 1256"/>
                <a:gd name="T3" fmla="*/ 2147483646 h 764"/>
                <a:gd name="T4" fmla="*/ 2147483646 w 1256"/>
                <a:gd name="T5" fmla="*/ 2147483646 h 764"/>
                <a:gd name="T6" fmla="*/ 2147483646 w 1256"/>
                <a:gd name="T7" fmla="*/ 2147483646 h 764"/>
                <a:gd name="T8" fmla="*/ 2147483646 w 1256"/>
                <a:gd name="T9" fmla="*/ 2147483646 h 764"/>
                <a:gd name="T10" fmla="*/ 2147483646 w 1256"/>
                <a:gd name="T11" fmla="*/ 2147483646 h 764"/>
                <a:gd name="T12" fmla="*/ 2147483646 w 1256"/>
                <a:gd name="T13" fmla="*/ 2147483646 h 764"/>
                <a:gd name="T14" fmla="*/ 2147483646 w 1256"/>
                <a:gd name="T15" fmla="*/ 2147483646 h 764"/>
                <a:gd name="T16" fmla="*/ 2147483646 w 1256"/>
                <a:gd name="T17" fmla="*/ 2147483646 h 764"/>
                <a:gd name="T18" fmla="*/ 2147483646 w 1256"/>
                <a:gd name="T19" fmla="*/ 2147483646 h 764"/>
                <a:gd name="T20" fmla="*/ 2147483646 w 1256"/>
                <a:gd name="T21" fmla="*/ 2147483646 h 764"/>
                <a:gd name="T22" fmla="*/ 2147483646 w 1256"/>
                <a:gd name="T23" fmla="*/ 2147483646 h 764"/>
                <a:gd name="T24" fmla="*/ 2147483646 w 1256"/>
                <a:gd name="T25" fmla="*/ 2147483646 h 764"/>
                <a:gd name="T26" fmla="*/ 2147483646 w 1256"/>
                <a:gd name="T27" fmla="*/ 2147483646 h 764"/>
                <a:gd name="T28" fmla="*/ 2147483646 w 1256"/>
                <a:gd name="T29" fmla="*/ 2147483646 h 764"/>
                <a:gd name="T30" fmla="*/ 2147483646 w 1256"/>
                <a:gd name="T31" fmla="*/ 2147483646 h 764"/>
                <a:gd name="T32" fmla="*/ 2147483646 w 1256"/>
                <a:gd name="T33" fmla="*/ 2147483646 h 764"/>
                <a:gd name="T34" fmla="*/ 2147483646 w 1256"/>
                <a:gd name="T35" fmla="*/ 2147483646 h 764"/>
                <a:gd name="T36" fmla="*/ 2147483646 w 1256"/>
                <a:gd name="T37" fmla="*/ 2147483646 h 764"/>
                <a:gd name="T38" fmla="*/ 2147483646 w 1256"/>
                <a:gd name="T39" fmla="*/ 2147483646 h 764"/>
                <a:gd name="T40" fmla="*/ 2147483646 w 1256"/>
                <a:gd name="T41" fmla="*/ 2147483646 h 764"/>
                <a:gd name="T42" fmla="*/ 2147483646 w 1256"/>
                <a:gd name="T43" fmla="*/ 2147483646 h 764"/>
                <a:gd name="T44" fmla="*/ 2147483646 w 1256"/>
                <a:gd name="T45" fmla="*/ 2147483646 h 764"/>
                <a:gd name="T46" fmla="*/ 2147483646 w 1256"/>
                <a:gd name="T47" fmla="*/ 2147483646 h 764"/>
                <a:gd name="T48" fmla="*/ 2147483646 w 1256"/>
                <a:gd name="T49" fmla="*/ 2147483646 h 764"/>
                <a:gd name="T50" fmla="*/ 2147483646 w 1256"/>
                <a:gd name="T51" fmla="*/ 2147483646 h 764"/>
                <a:gd name="T52" fmla="*/ 2147483646 w 1256"/>
                <a:gd name="T53" fmla="*/ 2147483646 h 764"/>
                <a:gd name="T54" fmla="*/ 2147483646 w 1256"/>
                <a:gd name="T55" fmla="*/ 2147483646 h 764"/>
                <a:gd name="T56" fmla="*/ 2147483646 w 1256"/>
                <a:gd name="T57" fmla="*/ 2147483646 h 764"/>
                <a:gd name="T58" fmla="*/ 2147483646 w 1256"/>
                <a:gd name="T59" fmla="*/ 2147483646 h 764"/>
                <a:gd name="T60" fmla="*/ 2147483646 w 1256"/>
                <a:gd name="T61" fmla="*/ 2147483646 h 764"/>
                <a:gd name="T62" fmla="*/ 2147483646 w 1256"/>
                <a:gd name="T63" fmla="*/ 2147483646 h 764"/>
                <a:gd name="T64" fmla="*/ 2147483646 w 1256"/>
                <a:gd name="T65" fmla="*/ 2147483646 h 764"/>
                <a:gd name="T66" fmla="*/ 2147483646 w 1256"/>
                <a:gd name="T67" fmla="*/ 2147483646 h 764"/>
                <a:gd name="T68" fmla="*/ 2147483646 w 1256"/>
                <a:gd name="T69" fmla="*/ 2147483646 h 764"/>
                <a:gd name="T70" fmla="*/ 2147483646 w 1256"/>
                <a:gd name="T71" fmla="*/ 2147483646 h 764"/>
                <a:gd name="T72" fmla="*/ 2147483646 w 1256"/>
                <a:gd name="T73" fmla="*/ 2147483646 h 764"/>
                <a:gd name="T74" fmla="*/ 2147483646 w 1256"/>
                <a:gd name="T75" fmla="*/ 2147483646 h 764"/>
                <a:gd name="T76" fmla="*/ 2147483646 w 1256"/>
                <a:gd name="T77" fmla="*/ 2147483646 h 764"/>
                <a:gd name="T78" fmla="*/ 2147483646 w 1256"/>
                <a:gd name="T79" fmla="*/ 2147483646 h 764"/>
                <a:gd name="T80" fmla="*/ 2147483646 w 1256"/>
                <a:gd name="T81" fmla="*/ 2147483646 h 764"/>
                <a:gd name="T82" fmla="*/ 2147483646 w 1256"/>
                <a:gd name="T83" fmla="*/ 2147483646 h 764"/>
                <a:gd name="T84" fmla="*/ 2147483646 w 1256"/>
                <a:gd name="T85" fmla="*/ 2147483646 h 764"/>
                <a:gd name="T86" fmla="*/ 2147483646 w 1256"/>
                <a:gd name="T87" fmla="*/ 2147483646 h 764"/>
                <a:gd name="T88" fmla="*/ 2147483646 w 1256"/>
                <a:gd name="T89" fmla="*/ 2147483646 h 764"/>
                <a:gd name="T90" fmla="*/ 2147483646 w 1256"/>
                <a:gd name="T91" fmla="*/ 2147483646 h 764"/>
                <a:gd name="T92" fmla="*/ 2147483646 w 1256"/>
                <a:gd name="T93" fmla="*/ 2147483646 h 764"/>
                <a:gd name="T94" fmla="*/ 2147483646 w 1256"/>
                <a:gd name="T95" fmla="*/ 2147483646 h 764"/>
                <a:gd name="T96" fmla="*/ 2147483646 w 1256"/>
                <a:gd name="T97" fmla="*/ 2147483646 h 764"/>
                <a:gd name="T98" fmla="*/ 2147483646 w 1256"/>
                <a:gd name="T99" fmla="*/ 2147483646 h 764"/>
                <a:gd name="T100" fmla="*/ 2147483646 w 1256"/>
                <a:gd name="T101" fmla="*/ 2147483646 h 764"/>
                <a:gd name="T102" fmla="*/ 2147483646 w 1256"/>
                <a:gd name="T103" fmla="*/ 2147483646 h 764"/>
                <a:gd name="T104" fmla="*/ 2147483646 w 1256"/>
                <a:gd name="T105" fmla="*/ 2147483646 h 764"/>
                <a:gd name="T106" fmla="*/ 2147483646 w 1256"/>
                <a:gd name="T107" fmla="*/ 2147483646 h 764"/>
                <a:gd name="T108" fmla="*/ 2147483646 w 1256"/>
                <a:gd name="T109" fmla="*/ 2147483646 h 764"/>
                <a:gd name="T110" fmla="*/ 2147483646 w 1256"/>
                <a:gd name="T111" fmla="*/ 2147483646 h 764"/>
                <a:gd name="T112" fmla="*/ 2147483646 w 1256"/>
                <a:gd name="T113" fmla="*/ 2147483646 h 764"/>
                <a:gd name="T114" fmla="*/ 2147483646 w 1256"/>
                <a:gd name="T115" fmla="*/ 2147483646 h 764"/>
                <a:gd name="T116" fmla="*/ 2147483646 w 1256"/>
                <a:gd name="T117" fmla="*/ 2147483646 h 764"/>
                <a:gd name="T118" fmla="*/ 2147483646 w 1256"/>
                <a:gd name="T119" fmla="*/ 2147483646 h 764"/>
                <a:gd name="T120" fmla="*/ 2147483646 w 1256"/>
                <a:gd name="T121" fmla="*/ 2147483646 h 764"/>
                <a:gd name="T122" fmla="*/ 2147483646 w 1256"/>
                <a:gd name="T123" fmla="*/ 2147483646 h 764"/>
                <a:gd name="T124" fmla="*/ 2147483646 w 1256"/>
                <a:gd name="T125" fmla="*/ 2147483646 h 764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256" h="764">
                  <a:moveTo>
                    <a:pt x="152" y="4"/>
                  </a:moveTo>
                  <a:lnTo>
                    <a:pt x="152" y="4"/>
                  </a:lnTo>
                  <a:lnTo>
                    <a:pt x="146" y="14"/>
                  </a:lnTo>
                  <a:lnTo>
                    <a:pt x="138" y="22"/>
                  </a:lnTo>
                  <a:lnTo>
                    <a:pt x="132" y="26"/>
                  </a:lnTo>
                  <a:lnTo>
                    <a:pt x="132" y="32"/>
                  </a:lnTo>
                  <a:lnTo>
                    <a:pt x="132" y="36"/>
                  </a:lnTo>
                  <a:lnTo>
                    <a:pt x="130" y="44"/>
                  </a:lnTo>
                  <a:lnTo>
                    <a:pt x="122" y="56"/>
                  </a:lnTo>
                  <a:lnTo>
                    <a:pt x="122" y="60"/>
                  </a:lnTo>
                  <a:lnTo>
                    <a:pt x="118" y="62"/>
                  </a:lnTo>
                  <a:lnTo>
                    <a:pt x="112" y="64"/>
                  </a:lnTo>
                  <a:lnTo>
                    <a:pt x="66" y="58"/>
                  </a:lnTo>
                  <a:lnTo>
                    <a:pt x="62" y="68"/>
                  </a:lnTo>
                  <a:lnTo>
                    <a:pt x="62" y="70"/>
                  </a:lnTo>
                  <a:lnTo>
                    <a:pt x="48" y="92"/>
                  </a:lnTo>
                  <a:lnTo>
                    <a:pt x="42" y="100"/>
                  </a:lnTo>
                  <a:lnTo>
                    <a:pt x="40" y="108"/>
                  </a:lnTo>
                  <a:lnTo>
                    <a:pt x="42" y="112"/>
                  </a:lnTo>
                  <a:lnTo>
                    <a:pt x="44" y="122"/>
                  </a:lnTo>
                  <a:lnTo>
                    <a:pt x="56" y="150"/>
                  </a:lnTo>
                  <a:lnTo>
                    <a:pt x="62" y="168"/>
                  </a:lnTo>
                  <a:lnTo>
                    <a:pt x="64" y="174"/>
                  </a:lnTo>
                  <a:lnTo>
                    <a:pt x="64" y="180"/>
                  </a:lnTo>
                  <a:lnTo>
                    <a:pt x="60" y="188"/>
                  </a:lnTo>
                  <a:lnTo>
                    <a:pt x="56" y="196"/>
                  </a:lnTo>
                  <a:lnTo>
                    <a:pt x="42" y="210"/>
                  </a:lnTo>
                  <a:lnTo>
                    <a:pt x="18" y="210"/>
                  </a:lnTo>
                  <a:lnTo>
                    <a:pt x="12" y="184"/>
                  </a:lnTo>
                  <a:lnTo>
                    <a:pt x="6" y="216"/>
                  </a:lnTo>
                  <a:lnTo>
                    <a:pt x="16" y="232"/>
                  </a:lnTo>
                  <a:lnTo>
                    <a:pt x="16" y="236"/>
                  </a:lnTo>
                  <a:lnTo>
                    <a:pt x="16" y="238"/>
                  </a:lnTo>
                  <a:lnTo>
                    <a:pt x="10" y="246"/>
                  </a:lnTo>
                  <a:lnTo>
                    <a:pt x="2" y="262"/>
                  </a:lnTo>
                  <a:lnTo>
                    <a:pt x="0" y="272"/>
                  </a:lnTo>
                  <a:lnTo>
                    <a:pt x="0" y="280"/>
                  </a:lnTo>
                  <a:lnTo>
                    <a:pt x="4" y="290"/>
                  </a:lnTo>
                  <a:lnTo>
                    <a:pt x="10" y="300"/>
                  </a:lnTo>
                  <a:lnTo>
                    <a:pt x="28" y="300"/>
                  </a:lnTo>
                  <a:lnTo>
                    <a:pt x="34" y="302"/>
                  </a:lnTo>
                  <a:lnTo>
                    <a:pt x="42" y="308"/>
                  </a:lnTo>
                  <a:lnTo>
                    <a:pt x="58" y="330"/>
                  </a:lnTo>
                  <a:lnTo>
                    <a:pt x="60" y="332"/>
                  </a:lnTo>
                  <a:lnTo>
                    <a:pt x="62" y="338"/>
                  </a:lnTo>
                  <a:lnTo>
                    <a:pt x="66" y="344"/>
                  </a:lnTo>
                  <a:lnTo>
                    <a:pt x="108" y="384"/>
                  </a:lnTo>
                  <a:lnTo>
                    <a:pt x="128" y="408"/>
                  </a:lnTo>
                  <a:lnTo>
                    <a:pt x="138" y="408"/>
                  </a:lnTo>
                  <a:lnTo>
                    <a:pt x="150" y="386"/>
                  </a:lnTo>
                  <a:lnTo>
                    <a:pt x="152" y="384"/>
                  </a:lnTo>
                  <a:lnTo>
                    <a:pt x="182" y="392"/>
                  </a:lnTo>
                  <a:lnTo>
                    <a:pt x="182" y="394"/>
                  </a:lnTo>
                  <a:lnTo>
                    <a:pt x="186" y="414"/>
                  </a:lnTo>
                  <a:lnTo>
                    <a:pt x="222" y="454"/>
                  </a:lnTo>
                  <a:lnTo>
                    <a:pt x="234" y="460"/>
                  </a:lnTo>
                  <a:lnTo>
                    <a:pt x="240" y="464"/>
                  </a:lnTo>
                  <a:lnTo>
                    <a:pt x="268" y="504"/>
                  </a:lnTo>
                  <a:lnTo>
                    <a:pt x="288" y="500"/>
                  </a:lnTo>
                  <a:lnTo>
                    <a:pt x="290" y="500"/>
                  </a:lnTo>
                  <a:lnTo>
                    <a:pt x="292" y="500"/>
                  </a:lnTo>
                  <a:lnTo>
                    <a:pt x="292" y="502"/>
                  </a:lnTo>
                  <a:lnTo>
                    <a:pt x="294" y="504"/>
                  </a:lnTo>
                  <a:lnTo>
                    <a:pt x="312" y="542"/>
                  </a:lnTo>
                  <a:lnTo>
                    <a:pt x="334" y="556"/>
                  </a:lnTo>
                  <a:lnTo>
                    <a:pt x="352" y="560"/>
                  </a:lnTo>
                  <a:lnTo>
                    <a:pt x="362" y="584"/>
                  </a:lnTo>
                  <a:lnTo>
                    <a:pt x="376" y="584"/>
                  </a:lnTo>
                  <a:lnTo>
                    <a:pt x="376" y="586"/>
                  </a:lnTo>
                  <a:lnTo>
                    <a:pt x="404" y="602"/>
                  </a:lnTo>
                  <a:lnTo>
                    <a:pt x="406" y="604"/>
                  </a:lnTo>
                  <a:lnTo>
                    <a:pt x="426" y="628"/>
                  </a:lnTo>
                  <a:lnTo>
                    <a:pt x="456" y="624"/>
                  </a:lnTo>
                  <a:lnTo>
                    <a:pt x="458" y="624"/>
                  </a:lnTo>
                  <a:lnTo>
                    <a:pt x="470" y="628"/>
                  </a:lnTo>
                  <a:lnTo>
                    <a:pt x="490" y="644"/>
                  </a:lnTo>
                  <a:lnTo>
                    <a:pt x="524" y="648"/>
                  </a:lnTo>
                  <a:lnTo>
                    <a:pt x="544" y="644"/>
                  </a:lnTo>
                  <a:lnTo>
                    <a:pt x="564" y="642"/>
                  </a:lnTo>
                  <a:lnTo>
                    <a:pt x="580" y="642"/>
                  </a:lnTo>
                  <a:lnTo>
                    <a:pt x="590" y="644"/>
                  </a:lnTo>
                  <a:lnTo>
                    <a:pt x="596" y="648"/>
                  </a:lnTo>
                  <a:lnTo>
                    <a:pt x="598" y="654"/>
                  </a:lnTo>
                  <a:lnTo>
                    <a:pt x="598" y="658"/>
                  </a:lnTo>
                  <a:lnTo>
                    <a:pt x="594" y="664"/>
                  </a:lnTo>
                  <a:lnTo>
                    <a:pt x="588" y="670"/>
                  </a:lnTo>
                  <a:lnTo>
                    <a:pt x="580" y="678"/>
                  </a:lnTo>
                  <a:lnTo>
                    <a:pt x="580" y="682"/>
                  </a:lnTo>
                  <a:lnTo>
                    <a:pt x="582" y="686"/>
                  </a:lnTo>
                  <a:lnTo>
                    <a:pt x="586" y="692"/>
                  </a:lnTo>
                  <a:lnTo>
                    <a:pt x="592" y="698"/>
                  </a:lnTo>
                  <a:lnTo>
                    <a:pt x="592" y="700"/>
                  </a:lnTo>
                  <a:lnTo>
                    <a:pt x="598" y="704"/>
                  </a:lnTo>
                  <a:lnTo>
                    <a:pt x="600" y="702"/>
                  </a:lnTo>
                  <a:lnTo>
                    <a:pt x="616" y="676"/>
                  </a:lnTo>
                  <a:lnTo>
                    <a:pt x="628" y="658"/>
                  </a:lnTo>
                  <a:lnTo>
                    <a:pt x="638" y="646"/>
                  </a:lnTo>
                  <a:lnTo>
                    <a:pt x="648" y="640"/>
                  </a:lnTo>
                  <a:lnTo>
                    <a:pt x="654" y="638"/>
                  </a:lnTo>
                  <a:lnTo>
                    <a:pt x="660" y="638"/>
                  </a:lnTo>
                  <a:lnTo>
                    <a:pt x="676" y="644"/>
                  </a:lnTo>
                  <a:lnTo>
                    <a:pt x="698" y="654"/>
                  </a:lnTo>
                  <a:lnTo>
                    <a:pt x="724" y="670"/>
                  </a:lnTo>
                  <a:lnTo>
                    <a:pt x="772" y="678"/>
                  </a:lnTo>
                  <a:lnTo>
                    <a:pt x="772" y="680"/>
                  </a:lnTo>
                  <a:lnTo>
                    <a:pt x="772" y="682"/>
                  </a:lnTo>
                  <a:lnTo>
                    <a:pt x="768" y="704"/>
                  </a:lnTo>
                  <a:lnTo>
                    <a:pt x="792" y="708"/>
                  </a:lnTo>
                  <a:lnTo>
                    <a:pt x="792" y="738"/>
                  </a:lnTo>
                  <a:lnTo>
                    <a:pt x="802" y="754"/>
                  </a:lnTo>
                  <a:lnTo>
                    <a:pt x="808" y="762"/>
                  </a:lnTo>
                  <a:lnTo>
                    <a:pt x="816" y="764"/>
                  </a:lnTo>
                  <a:lnTo>
                    <a:pt x="830" y="764"/>
                  </a:lnTo>
                  <a:lnTo>
                    <a:pt x="880" y="762"/>
                  </a:lnTo>
                  <a:lnTo>
                    <a:pt x="904" y="748"/>
                  </a:lnTo>
                  <a:lnTo>
                    <a:pt x="928" y="716"/>
                  </a:lnTo>
                  <a:lnTo>
                    <a:pt x="956" y="714"/>
                  </a:lnTo>
                  <a:lnTo>
                    <a:pt x="970" y="710"/>
                  </a:lnTo>
                  <a:lnTo>
                    <a:pt x="1022" y="680"/>
                  </a:lnTo>
                  <a:lnTo>
                    <a:pt x="1024" y="680"/>
                  </a:lnTo>
                  <a:lnTo>
                    <a:pt x="1060" y="676"/>
                  </a:lnTo>
                  <a:lnTo>
                    <a:pt x="1070" y="678"/>
                  </a:lnTo>
                  <a:lnTo>
                    <a:pt x="1076" y="680"/>
                  </a:lnTo>
                  <a:lnTo>
                    <a:pt x="1112" y="708"/>
                  </a:lnTo>
                  <a:lnTo>
                    <a:pt x="1122" y="712"/>
                  </a:lnTo>
                  <a:lnTo>
                    <a:pt x="1124" y="714"/>
                  </a:lnTo>
                  <a:lnTo>
                    <a:pt x="1136" y="720"/>
                  </a:lnTo>
                  <a:lnTo>
                    <a:pt x="1138" y="720"/>
                  </a:lnTo>
                  <a:lnTo>
                    <a:pt x="1138" y="718"/>
                  </a:lnTo>
                  <a:lnTo>
                    <a:pt x="1138" y="716"/>
                  </a:lnTo>
                  <a:lnTo>
                    <a:pt x="1144" y="692"/>
                  </a:lnTo>
                  <a:lnTo>
                    <a:pt x="1142" y="682"/>
                  </a:lnTo>
                  <a:lnTo>
                    <a:pt x="1144" y="674"/>
                  </a:lnTo>
                  <a:lnTo>
                    <a:pt x="1148" y="668"/>
                  </a:lnTo>
                  <a:lnTo>
                    <a:pt x="1156" y="666"/>
                  </a:lnTo>
                  <a:lnTo>
                    <a:pt x="1164" y="666"/>
                  </a:lnTo>
                  <a:lnTo>
                    <a:pt x="1172" y="672"/>
                  </a:lnTo>
                  <a:lnTo>
                    <a:pt x="1182" y="682"/>
                  </a:lnTo>
                  <a:lnTo>
                    <a:pt x="1190" y="696"/>
                  </a:lnTo>
                  <a:lnTo>
                    <a:pt x="1192" y="696"/>
                  </a:lnTo>
                  <a:lnTo>
                    <a:pt x="1212" y="688"/>
                  </a:lnTo>
                  <a:lnTo>
                    <a:pt x="1214" y="686"/>
                  </a:lnTo>
                  <a:lnTo>
                    <a:pt x="1216" y="684"/>
                  </a:lnTo>
                  <a:lnTo>
                    <a:pt x="1218" y="680"/>
                  </a:lnTo>
                  <a:lnTo>
                    <a:pt x="1214" y="664"/>
                  </a:lnTo>
                  <a:lnTo>
                    <a:pt x="1214" y="660"/>
                  </a:lnTo>
                  <a:lnTo>
                    <a:pt x="1214" y="656"/>
                  </a:lnTo>
                  <a:lnTo>
                    <a:pt x="1216" y="652"/>
                  </a:lnTo>
                  <a:lnTo>
                    <a:pt x="1220" y="650"/>
                  </a:lnTo>
                  <a:lnTo>
                    <a:pt x="1228" y="644"/>
                  </a:lnTo>
                  <a:lnTo>
                    <a:pt x="1244" y="624"/>
                  </a:lnTo>
                  <a:lnTo>
                    <a:pt x="1256" y="598"/>
                  </a:lnTo>
                  <a:lnTo>
                    <a:pt x="1250" y="586"/>
                  </a:lnTo>
                  <a:lnTo>
                    <a:pt x="1246" y="576"/>
                  </a:lnTo>
                  <a:lnTo>
                    <a:pt x="1246" y="568"/>
                  </a:lnTo>
                  <a:lnTo>
                    <a:pt x="1246" y="562"/>
                  </a:lnTo>
                  <a:lnTo>
                    <a:pt x="1248" y="540"/>
                  </a:lnTo>
                  <a:lnTo>
                    <a:pt x="1244" y="528"/>
                  </a:lnTo>
                  <a:lnTo>
                    <a:pt x="1242" y="518"/>
                  </a:lnTo>
                  <a:lnTo>
                    <a:pt x="1240" y="510"/>
                  </a:lnTo>
                  <a:lnTo>
                    <a:pt x="1232" y="498"/>
                  </a:lnTo>
                  <a:lnTo>
                    <a:pt x="1232" y="496"/>
                  </a:lnTo>
                  <a:lnTo>
                    <a:pt x="1228" y="468"/>
                  </a:lnTo>
                  <a:lnTo>
                    <a:pt x="1228" y="458"/>
                  </a:lnTo>
                  <a:lnTo>
                    <a:pt x="1228" y="448"/>
                  </a:lnTo>
                  <a:lnTo>
                    <a:pt x="1220" y="440"/>
                  </a:lnTo>
                  <a:lnTo>
                    <a:pt x="1214" y="432"/>
                  </a:lnTo>
                  <a:lnTo>
                    <a:pt x="1202" y="416"/>
                  </a:lnTo>
                  <a:lnTo>
                    <a:pt x="1200" y="414"/>
                  </a:lnTo>
                  <a:lnTo>
                    <a:pt x="1200" y="412"/>
                  </a:lnTo>
                  <a:lnTo>
                    <a:pt x="1196" y="392"/>
                  </a:lnTo>
                  <a:lnTo>
                    <a:pt x="1184" y="382"/>
                  </a:lnTo>
                  <a:lnTo>
                    <a:pt x="1184" y="384"/>
                  </a:lnTo>
                  <a:lnTo>
                    <a:pt x="1162" y="364"/>
                  </a:lnTo>
                  <a:lnTo>
                    <a:pt x="1162" y="366"/>
                  </a:lnTo>
                  <a:lnTo>
                    <a:pt x="1164" y="392"/>
                  </a:lnTo>
                  <a:lnTo>
                    <a:pt x="1164" y="394"/>
                  </a:lnTo>
                  <a:lnTo>
                    <a:pt x="1152" y="400"/>
                  </a:lnTo>
                  <a:lnTo>
                    <a:pt x="1152" y="416"/>
                  </a:lnTo>
                  <a:lnTo>
                    <a:pt x="1152" y="418"/>
                  </a:lnTo>
                  <a:lnTo>
                    <a:pt x="1124" y="428"/>
                  </a:lnTo>
                  <a:lnTo>
                    <a:pt x="1114" y="406"/>
                  </a:lnTo>
                  <a:lnTo>
                    <a:pt x="1108" y="404"/>
                  </a:lnTo>
                  <a:lnTo>
                    <a:pt x="1100" y="414"/>
                  </a:lnTo>
                  <a:lnTo>
                    <a:pt x="1094" y="430"/>
                  </a:lnTo>
                  <a:lnTo>
                    <a:pt x="1074" y="436"/>
                  </a:lnTo>
                  <a:lnTo>
                    <a:pt x="1062" y="428"/>
                  </a:lnTo>
                  <a:lnTo>
                    <a:pt x="1046" y="422"/>
                  </a:lnTo>
                  <a:lnTo>
                    <a:pt x="1042" y="400"/>
                  </a:lnTo>
                  <a:lnTo>
                    <a:pt x="1036" y="386"/>
                  </a:lnTo>
                  <a:lnTo>
                    <a:pt x="1026" y="382"/>
                  </a:lnTo>
                  <a:lnTo>
                    <a:pt x="1024" y="380"/>
                  </a:lnTo>
                  <a:lnTo>
                    <a:pt x="1018" y="372"/>
                  </a:lnTo>
                  <a:lnTo>
                    <a:pt x="1010" y="360"/>
                  </a:lnTo>
                  <a:lnTo>
                    <a:pt x="1000" y="344"/>
                  </a:lnTo>
                  <a:lnTo>
                    <a:pt x="990" y="344"/>
                  </a:lnTo>
                  <a:lnTo>
                    <a:pt x="974" y="350"/>
                  </a:lnTo>
                  <a:lnTo>
                    <a:pt x="972" y="352"/>
                  </a:lnTo>
                  <a:lnTo>
                    <a:pt x="932" y="348"/>
                  </a:lnTo>
                  <a:lnTo>
                    <a:pt x="900" y="342"/>
                  </a:lnTo>
                  <a:lnTo>
                    <a:pt x="884" y="332"/>
                  </a:lnTo>
                  <a:lnTo>
                    <a:pt x="860" y="324"/>
                  </a:lnTo>
                  <a:lnTo>
                    <a:pt x="838" y="318"/>
                  </a:lnTo>
                  <a:lnTo>
                    <a:pt x="832" y="314"/>
                  </a:lnTo>
                  <a:lnTo>
                    <a:pt x="828" y="312"/>
                  </a:lnTo>
                  <a:lnTo>
                    <a:pt x="824" y="308"/>
                  </a:lnTo>
                  <a:lnTo>
                    <a:pt x="820" y="308"/>
                  </a:lnTo>
                  <a:lnTo>
                    <a:pt x="804" y="300"/>
                  </a:lnTo>
                  <a:lnTo>
                    <a:pt x="804" y="298"/>
                  </a:lnTo>
                  <a:lnTo>
                    <a:pt x="796" y="290"/>
                  </a:lnTo>
                  <a:lnTo>
                    <a:pt x="794" y="282"/>
                  </a:lnTo>
                  <a:lnTo>
                    <a:pt x="788" y="272"/>
                  </a:lnTo>
                  <a:lnTo>
                    <a:pt x="776" y="268"/>
                  </a:lnTo>
                  <a:lnTo>
                    <a:pt x="772" y="270"/>
                  </a:lnTo>
                  <a:lnTo>
                    <a:pt x="768" y="274"/>
                  </a:lnTo>
                  <a:lnTo>
                    <a:pt x="766" y="276"/>
                  </a:lnTo>
                  <a:lnTo>
                    <a:pt x="760" y="280"/>
                  </a:lnTo>
                  <a:lnTo>
                    <a:pt x="756" y="280"/>
                  </a:lnTo>
                  <a:lnTo>
                    <a:pt x="750" y="282"/>
                  </a:lnTo>
                  <a:lnTo>
                    <a:pt x="746" y="280"/>
                  </a:lnTo>
                  <a:lnTo>
                    <a:pt x="740" y="276"/>
                  </a:lnTo>
                  <a:lnTo>
                    <a:pt x="736" y="272"/>
                  </a:lnTo>
                  <a:lnTo>
                    <a:pt x="720" y="256"/>
                  </a:lnTo>
                  <a:lnTo>
                    <a:pt x="714" y="246"/>
                  </a:lnTo>
                  <a:lnTo>
                    <a:pt x="708" y="238"/>
                  </a:lnTo>
                  <a:lnTo>
                    <a:pt x="704" y="232"/>
                  </a:lnTo>
                  <a:lnTo>
                    <a:pt x="698" y="224"/>
                  </a:lnTo>
                  <a:lnTo>
                    <a:pt x="692" y="216"/>
                  </a:lnTo>
                  <a:lnTo>
                    <a:pt x="690" y="206"/>
                  </a:lnTo>
                  <a:lnTo>
                    <a:pt x="692" y="196"/>
                  </a:lnTo>
                  <a:lnTo>
                    <a:pt x="702" y="178"/>
                  </a:lnTo>
                  <a:lnTo>
                    <a:pt x="708" y="160"/>
                  </a:lnTo>
                  <a:lnTo>
                    <a:pt x="710" y="148"/>
                  </a:lnTo>
                  <a:lnTo>
                    <a:pt x="706" y="128"/>
                  </a:lnTo>
                  <a:lnTo>
                    <a:pt x="694" y="118"/>
                  </a:lnTo>
                  <a:lnTo>
                    <a:pt x="696" y="104"/>
                  </a:lnTo>
                  <a:lnTo>
                    <a:pt x="698" y="96"/>
                  </a:lnTo>
                  <a:lnTo>
                    <a:pt x="700" y="90"/>
                  </a:lnTo>
                  <a:lnTo>
                    <a:pt x="704" y="86"/>
                  </a:lnTo>
                  <a:lnTo>
                    <a:pt x="708" y="84"/>
                  </a:lnTo>
                  <a:lnTo>
                    <a:pt x="712" y="84"/>
                  </a:lnTo>
                  <a:lnTo>
                    <a:pt x="712" y="80"/>
                  </a:lnTo>
                  <a:lnTo>
                    <a:pt x="712" y="78"/>
                  </a:lnTo>
                  <a:lnTo>
                    <a:pt x="712" y="62"/>
                  </a:lnTo>
                  <a:lnTo>
                    <a:pt x="712" y="44"/>
                  </a:lnTo>
                  <a:lnTo>
                    <a:pt x="710" y="42"/>
                  </a:lnTo>
                  <a:lnTo>
                    <a:pt x="708" y="40"/>
                  </a:lnTo>
                  <a:lnTo>
                    <a:pt x="706" y="40"/>
                  </a:lnTo>
                  <a:lnTo>
                    <a:pt x="692" y="30"/>
                  </a:lnTo>
                  <a:lnTo>
                    <a:pt x="680" y="20"/>
                  </a:lnTo>
                  <a:lnTo>
                    <a:pt x="642" y="14"/>
                  </a:lnTo>
                  <a:lnTo>
                    <a:pt x="630" y="4"/>
                  </a:lnTo>
                  <a:lnTo>
                    <a:pt x="608" y="4"/>
                  </a:lnTo>
                  <a:lnTo>
                    <a:pt x="602" y="6"/>
                  </a:lnTo>
                  <a:lnTo>
                    <a:pt x="596" y="10"/>
                  </a:lnTo>
                  <a:lnTo>
                    <a:pt x="594" y="10"/>
                  </a:lnTo>
                  <a:lnTo>
                    <a:pt x="576" y="16"/>
                  </a:lnTo>
                  <a:lnTo>
                    <a:pt x="532" y="16"/>
                  </a:lnTo>
                  <a:lnTo>
                    <a:pt x="524" y="20"/>
                  </a:lnTo>
                  <a:lnTo>
                    <a:pt x="518" y="24"/>
                  </a:lnTo>
                  <a:lnTo>
                    <a:pt x="508" y="28"/>
                  </a:lnTo>
                  <a:lnTo>
                    <a:pt x="492" y="34"/>
                  </a:lnTo>
                  <a:lnTo>
                    <a:pt x="472" y="40"/>
                  </a:lnTo>
                  <a:lnTo>
                    <a:pt x="470" y="40"/>
                  </a:lnTo>
                  <a:lnTo>
                    <a:pt x="440" y="36"/>
                  </a:lnTo>
                  <a:lnTo>
                    <a:pt x="438" y="36"/>
                  </a:lnTo>
                  <a:lnTo>
                    <a:pt x="428" y="36"/>
                  </a:lnTo>
                  <a:lnTo>
                    <a:pt x="410" y="40"/>
                  </a:lnTo>
                  <a:lnTo>
                    <a:pt x="374" y="44"/>
                  </a:lnTo>
                  <a:lnTo>
                    <a:pt x="372" y="44"/>
                  </a:lnTo>
                  <a:lnTo>
                    <a:pt x="356" y="36"/>
                  </a:lnTo>
                  <a:lnTo>
                    <a:pt x="340" y="36"/>
                  </a:lnTo>
                  <a:lnTo>
                    <a:pt x="330" y="32"/>
                  </a:lnTo>
                  <a:lnTo>
                    <a:pt x="320" y="20"/>
                  </a:lnTo>
                  <a:lnTo>
                    <a:pt x="318" y="20"/>
                  </a:lnTo>
                  <a:lnTo>
                    <a:pt x="316" y="12"/>
                  </a:lnTo>
                  <a:lnTo>
                    <a:pt x="314" y="8"/>
                  </a:lnTo>
                  <a:lnTo>
                    <a:pt x="310" y="4"/>
                  </a:lnTo>
                  <a:lnTo>
                    <a:pt x="302" y="0"/>
                  </a:lnTo>
                  <a:lnTo>
                    <a:pt x="296" y="8"/>
                  </a:lnTo>
                  <a:lnTo>
                    <a:pt x="270" y="20"/>
                  </a:lnTo>
                  <a:lnTo>
                    <a:pt x="268" y="20"/>
                  </a:lnTo>
                  <a:lnTo>
                    <a:pt x="236" y="22"/>
                  </a:lnTo>
                  <a:lnTo>
                    <a:pt x="226" y="20"/>
                  </a:lnTo>
                  <a:lnTo>
                    <a:pt x="210" y="16"/>
                  </a:lnTo>
                  <a:lnTo>
                    <a:pt x="184" y="12"/>
                  </a:lnTo>
                  <a:lnTo>
                    <a:pt x="182" y="12"/>
                  </a:lnTo>
                  <a:lnTo>
                    <a:pt x="166" y="4"/>
                  </a:lnTo>
                  <a:lnTo>
                    <a:pt x="152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1" name="云南"/>
            <p:cNvSpPr>
              <a:spLocks/>
            </p:cNvSpPr>
            <p:nvPr/>
          </p:nvSpPr>
          <p:spPr bwMode="auto">
            <a:xfrm>
              <a:off x="3952875" y="4422775"/>
              <a:ext cx="1038225" cy="1082675"/>
            </a:xfrm>
            <a:custGeom>
              <a:avLst/>
              <a:gdLst>
                <a:gd name="T0" fmla="*/ 2147483646 w 568"/>
                <a:gd name="T1" fmla="*/ 2147483646 h 592"/>
                <a:gd name="T2" fmla="*/ 2147483646 w 568"/>
                <a:gd name="T3" fmla="*/ 2147483646 h 592"/>
                <a:gd name="T4" fmla="*/ 2147483646 w 568"/>
                <a:gd name="T5" fmla="*/ 2147483646 h 592"/>
                <a:gd name="T6" fmla="*/ 2147483646 w 568"/>
                <a:gd name="T7" fmla="*/ 2147483646 h 592"/>
                <a:gd name="T8" fmla="*/ 2147483646 w 568"/>
                <a:gd name="T9" fmla="*/ 2147483646 h 592"/>
                <a:gd name="T10" fmla="*/ 2147483646 w 568"/>
                <a:gd name="T11" fmla="*/ 2147483646 h 592"/>
                <a:gd name="T12" fmla="*/ 2147483646 w 568"/>
                <a:gd name="T13" fmla="*/ 2147483646 h 592"/>
                <a:gd name="T14" fmla="*/ 2147483646 w 568"/>
                <a:gd name="T15" fmla="*/ 2147483646 h 592"/>
                <a:gd name="T16" fmla="*/ 2147483646 w 568"/>
                <a:gd name="T17" fmla="*/ 2147483646 h 592"/>
                <a:gd name="T18" fmla="*/ 2147483646 w 568"/>
                <a:gd name="T19" fmla="*/ 2147483646 h 592"/>
                <a:gd name="T20" fmla="*/ 2147483646 w 568"/>
                <a:gd name="T21" fmla="*/ 2147483646 h 592"/>
                <a:gd name="T22" fmla="*/ 2147483646 w 568"/>
                <a:gd name="T23" fmla="*/ 2147483646 h 592"/>
                <a:gd name="T24" fmla="*/ 2147483646 w 568"/>
                <a:gd name="T25" fmla="*/ 2147483646 h 592"/>
                <a:gd name="T26" fmla="*/ 2147483646 w 568"/>
                <a:gd name="T27" fmla="*/ 2147483646 h 592"/>
                <a:gd name="T28" fmla="*/ 2147483646 w 568"/>
                <a:gd name="T29" fmla="*/ 2147483646 h 592"/>
                <a:gd name="T30" fmla="*/ 2147483646 w 568"/>
                <a:gd name="T31" fmla="*/ 2147483646 h 592"/>
                <a:gd name="T32" fmla="*/ 2147483646 w 568"/>
                <a:gd name="T33" fmla="*/ 2147483646 h 592"/>
                <a:gd name="T34" fmla="*/ 2147483646 w 568"/>
                <a:gd name="T35" fmla="*/ 2147483646 h 592"/>
                <a:gd name="T36" fmla="*/ 2147483646 w 568"/>
                <a:gd name="T37" fmla="*/ 2147483646 h 592"/>
                <a:gd name="T38" fmla="*/ 2147483646 w 568"/>
                <a:gd name="T39" fmla="*/ 2147483646 h 592"/>
                <a:gd name="T40" fmla="*/ 2147483646 w 568"/>
                <a:gd name="T41" fmla="*/ 2147483646 h 592"/>
                <a:gd name="T42" fmla="*/ 2147483646 w 568"/>
                <a:gd name="T43" fmla="*/ 2147483646 h 592"/>
                <a:gd name="T44" fmla="*/ 2147483646 w 568"/>
                <a:gd name="T45" fmla="*/ 2147483646 h 592"/>
                <a:gd name="T46" fmla="*/ 2147483646 w 568"/>
                <a:gd name="T47" fmla="*/ 2147483646 h 592"/>
                <a:gd name="T48" fmla="*/ 2147483646 w 568"/>
                <a:gd name="T49" fmla="*/ 2147483646 h 592"/>
                <a:gd name="T50" fmla="*/ 2147483646 w 568"/>
                <a:gd name="T51" fmla="*/ 2147483646 h 592"/>
                <a:gd name="T52" fmla="*/ 2147483646 w 568"/>
                <a:gd name="T53" fmla="*/ 2147483646 h 592"/>
                <a:gd name="T54" fmla="*/ 2147483646 w 568"/>
                <a:gd name="T55" fmla="*/ 2147483646 h 592"/>
                <a:gd name="T56" fmla="*/ 2147483646 w 568"/>
                <a:gd name="T57" fmla="*/ 2147483646 h 592"/>
                <a:gd name="T58" fmla="*/ 2147483646 w 568"/>
                <a:gd name="T59" fmla="*/ 2147483646 h 592"/>
                <a:gd name="T60" fmla="*/ 2147483646 w 568"/>
                <a:gd name="T61" fmla="*/ 2147483646 h 592"/>
                <a:gd name="T62" fmla="*/ 2147483646 w 568"/>
                <a:gd name="T63" fmla="*/ 2147483646 h 592"/>
                <a:gd name="T64" fmla="*/ 2147483646 w 568"/>
                <a:gd name="T65" fmla="*/ 2147483646 h 592"/>
                <a:gd name="T66" fmla="*/ 2147483646 w 568"/>
                <a:gd name="T67" fmla="*/ 2147483646 h 592"/>
                <a:gd name="T68" fmla="*/ 2147483646 w 568"/>
                <a:gd name="T69" fmla="*/ 2147483646 h 592"/>
                <a:gd name="T70" fmla="*/ 2147483646 w 568"/>
                <a:gd name="T71" fmla="*/ 2147483646 h 592"/>
                <a:gd name="T72" fmla="*/ 2147483646 w 568"/>
                <a:gd name="T73" fmla="*/ 2147483646 h 592"/>
                <a:gd name="T74" fmla="*/ 2147483646 w 568"/>
                <a:gd name="T75" fmla="*/ 2147483646 h 592"/>
                <a:gd name="T76" fmla="*/ 2147483646 w 568"/>
                <a:gd name="T77" fmla="*/ 2147483646 h 592"/>
                <a:gd name="T78" fmla="*/ 2147483646 w 568"/>
                <a:gd name="T79" fmla="*/ 2147483646 h 592"/>
                <a:gd name="T80" fmla="*/ 2147483646 w 568"/>
                <a:gd name="T81" fmla="*/ 2147483646 h 592"/>
                <a:gd name="T82" fmla="*/ 2147483646 w 568"/>
                <a:gd name="T83" fmla="*/ 2147483646 h 592"/>
                <a:gd name="T84" fmla="*/ 2147483646 w 568"/>
                <a:gd name="T85" fmla="*/ 2147483646 h 592"/>
                <a:gd name="T86" fmla="*/ 2147483646 w 568"/>
                <a:gd name="T87" fmla="*/ 2147483646 h 592"/>
                <a:gd name="T88" fmla="*/ 2147483646 w 568"/>
                <a:gd name="T89" fmla="*/ 2147483646 h 592"/>
                <a:gd name="T90" fmla="*/ 2147483646 w 568"/>
                <a:gd name="T91" fmla="*/ 2147483646 h 592"/>
                <a:gd name="T92" fmla="*/ 2147483646 w 568"/>
                <a:gd name="T93" fmla="*/ 2147483646 h 592"/>
                <a:gd name="T94" fmla="*/ 2147483646 w 568"/>
                <a:gd name="T95" fmla="*/ 2147483646 h 592"/>
                <a:gd name="T96" fmla="*/ 2147483646 w 568"/>
                <a:gd name="T97" fmla="*/ 2147483646 h 592"/>
                <a:gd name="T98" fmla="*/ 2147483646 w 568"/>
                <a:gd name="T99" fmla="*/ 2147483646 h 592"/>
                <a:gd name="T100" fmla="*/ 2147483646 w 568"/>
                <a:gd name="T101" fmla="*/ 2147483646 h 592"/>
                <a:gd name="T102" fmla="*/ 2147483646 w 568"/>
                <a:gd name="T103" fmla="*/ 2147483646 h 592"/>
                <a:gd name="T104" fmla="*/ 2147483646 w 568"/>
                <a:gd name="T105" fmla="*/ 2147483646 h 592"/>
                <a:gd name="T106" fmla="*/ 2147483646 w 568"/>
                <a:gd name="T107" fmla="*/ 2147483646 h 59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568" h="592">
                  <a:moveTo>
                    <a:pt x="4" y="364"/>
                  </a:moveTo>
                  <a:lnTo>
                    <a:pt x="0" y="374"/>
                  </a:lnTo>
                  <a:lnTo>
                    <a:pt x="10" y="372"/>
                  </a:lnTo>
                  <a:lnTo>
                    <a:pt x="18" y="366"/>
                  </a:lnTo>
                  <a:lnTo>
                    <a:pt x="20" y="364"/>
                  </a:lnTo>
                  <a:lnTo>
                    <a:pt x="52" y="360"/>
                  </a:lnTo>
                  <a:lnTo>
                    <a:pt x="74" y="350"/>
                  </a:lnTo>
                  <a:lnTo>
                    <a:pt x="82" y="362"/>
                  </a:lnTo>
                  <a:lnTo>
                    <a:pt x="84" y="362"/>
                  </a:lnTo>
                  <a:lnTo>
                    <a:pt x="74" y="378"/>
                  </a:lnTo>
                  <a:lnTo>
                    <a:pt x="84" y="388"/>
                  </a:lnTo>
                  <a:lnTo>
                    <a:pt x="84" y="390"/>
                  </a:lnTo>
                  <a:lnTo>
                    <a:pt x="84" y="392"/>
                  </a:lnTo>
                  <a:lnTo>
                    <a:pt x="76" y="426"/>
                  </a:lnTo>
                  <a:lnTo>
                    <a:pt x="98" y="440"/>
                  </a:lnTo>
                  <a:lnTo>
                    <a:pt x="136" y="442"/>
                  </a:lnTo>
                  <a:lnTo>
                    <a:pt x="130" y="450"/>
                  </a:lnTo>
                  <a:lnTo>
                    <a:pt x="104" y="486"/>
                  </a:lnTo>
                  <a:lnTo>
                    <a:pt x="98" y="496"/>
                  </a:lnTo>
                  <a:lnTo>
                    <a:pt x="96" y="502"/>
                  </a:lnTo>
                  <a:lnTo>
                    <a:pt x="110" y="506"/>
                  </a:lnTo>
                  <a:lnTo>
                    <a:pt x="122" y="508"/>
                  </a:lnTo>
                  <a:lnTo>
                    <a:pt x="132" y="510"/>
                  </a:lnTo>
                  <a:lnTo>
                    <a:pt x="140" y="516"/>
                  </a:lnTo>
                  <a:lnTo>
                    <a:pt x="144" y="520"/>
                  </a:lnTo>
                  <a:lnTo>
                    <a:pt x="152" y="534"/>
                  </a:lnTo>
                  <a:lnTo>
                    <a:pt x="158" y="550"/>
                  </a:lnTo>
                  <a:lnTo>
                    <a:pt x="180" y="562"/>
                  </a:lnTo>
                  <a:lnTo>
                    <a:pt x="192" y="564"/>
                  </a:lnTo>
                  <a:lnTo>
                    <a:pt x="220" y="540"/>
                  </a:lnTo>
                  <a:lnTo>
                    <a:pt x="236" y="562"/>
                  </a:lnTo>
                  <a:lnTo>
                    <a:pt x="236" y="564"/>
                  </a:lnTo>
                  <a:lnTo>
                    <a:pt x="240" y="584"/>
                  </a:lnTo>
                  <a:lnTo>
                    <a:pt x="252" y="586"/>
                  </a:lnTo>
                  <a:lnTo>
                    <a:pt x="272" y="592"/>
                  </a:lnTo>
                  <a:lnTo>
                    <a:pt x="276" y="592"/>
                  </a:lnTo>
                  <a:lnTo>
                    <a:pt x="276" y="590"/>
                  </a:lnTo>
                  <a:lnTo>
                    <a:pt x="272" y="570"/>
                  </a:lnTo>
                  <a:lnTo>
                    <a:pt x="272" y="568"/>
                  </a:lnTo>
                  <a:lnTo>
                    <a:pt x="262" y="522"/>
                  </a:lnTo>
                  <a:lnTo>
                    <a:pt x="262" y="520"/>
                  </a:lnTo>
                  <a:lnTo>
                    <a:pt x="268" y="488"/>
                  </a:lnTo>
                  <a:lnTo>
                    <a:pt x="270" y="488"/>
                  </a:lnTo>
                  <a:lnTo>
                    <a:pt x="272" y="488"/>
                  </a:lnTo>
                  <a:lnTo>
                    <a:pt x="294" y="490"/>
                  </a:lnTo>
                  <a:lnTo>
                    <a:pt x="320" y="470"/>
                  </a:lnTo>
                  <a:lnTo>
                    <a:pt x="324" y="472"/>
                  </a:lnTo>
                  <a:lnTo>
                    <a:pt x="342" y="486"/>
                  </a:lnTo>
                  <a:lnTo>
                    <a:pt x="352" y="498"/>
                  </a:lnTo>
                  <a:lnTo>
                    <a:pt x="362" y="490"/>
                  </a:lnTo>
                  <a:lnTo>
                    <a:pt x="378" y="474"/>
                  </a:lnTo>
                  <a:lnTo>
                    <a:pt x="378" y="472"/>
                  </a:lnTo>
                  <a:lnTo>
                    <a:pt x="380" y="472"/>
                  </a:lnTo>
                  <a:lnTo>
                    <a:pt x="420" y="482"/>
                  </a:lnTo>
                  <a:lnTo>
                    <a:pt x="438" y="468"/>
                  </a:lnTo>
                  <a:lnTo>
                    <a:pt x="438" y="466"/>
                  </a:lnTo>
                  <a:lnTo>
                    <a:pt x="440" y="466"/>
                  </a:lnTo>
                  <a:lnTo>
                    <a:pt x="458" y="470"/>
                  </a:lnTo>
                  <a:lnTo>
                    <a:pt x="512" y="422"/>
                  </a:lnTo>
                  <a:lnTo>
                    <a:pt x="528" y="426"/>
                  </a:lnTo>
                  <a:lnTo>
                    <a:pt x="530" y="428"/>
                  </a:lnTo>
                  <a:lnTo>
                    <a:pt x="532" y="428"/>
                  </a:lnTo>
                  <a:lnTo>
                    <a:pt x="536" y="436"/>
                  </a:lnTo>
                  <a:lnTo>
                    <a:pt x="540" y="432"/>
                  </a:lnTo>
                  <a:lnTo>
                    <a:pt x="540" y="430"/>
                  </a:lnTo>
                  <a:lnTo>
                    <a:pt x="556" y="422"/>
                  </a:lnTo>
                  <a:lnTo>
                    <a:pt x="568" y="410"/>
                  </a:lnTo>
                  <a:lnTo>
                    <a:pt x="566" y="386"/>
                  </a:lnTo>
                  <a:lnTo>
                    <a:pt x="564" y="382"/>
                  </a:lnTo>
                  <a:lnTo>
                    <a:pt x="548" y="388"/>
                  </a:lnTo>
                  <a:lnTo>
                    <a:pt x="542" y="392"/>
                  </a:lnTo>
                  <a:lnTo>
                    <a:pt x="534" y="392"/>
                  </a:lnTo>
                  <a:lnTo>
                    <a:pt x="516" y="392"/>
                  </a:lnTo>
                  <a:lnTo>
                    <a:pt x="510" y="390"/>
                  </a:lnTo>
                  <a:lnTo>
                    <a:pt x="504" y="386"/>
                  </a:lnTo>
                  <a:lnTo>
                    <a:pt x="504" y="360"/>
                  </a:lnTo>
                  <a:lnTo>
                    <a:pt x="496" y="358"/>
                  </a:lnTo>
                  <a:lnTo>
                    <a:pt x="492" y="356"/>
                  </a:lnTo>
                  <a:lnTo>
                    <a:pt x="488" y="358"/>
                  </a:lnTo>
                  <a:lnTo>
                    <a:pt x="484" y="360"/>
                  </a:lnTo>
                  <a:lnTo>
                    <a:pt x="472" y="364"/>
                  </a:lnTo>
                  <a:lnTo>
                    <a:pt x="468" y="364"/>
                  </a:lnTo>
                  <a:lnTo>
                    <a:pt x="468" y="362"/>
                  </a:lnTo>
                  <a:lnTo>
                    <a:pt x="462" y="350"/>
                  </a:lnTo>
                  <a:lnTo>
                    <a:pt x="460" y="340"/>
                  </a:lnTo>
                  <a:lnTo>
                    <a:pt x="468" y="310"/>
                  </a:lnTo>
                  <a:lnTo>
                    <a:pt x="468" y="308"/>
                  </a:lnTo>
                  <a:lnTo>
                    <a:pt x="476" y="294"/>
                  </a:lnTo>
                  <a:lnTo>
                    <a:pt x="452" y="274"/>
                  </a:lnTo>
                  <a:lnTo>
                    <a:pt x="452" y="272"/>
                  </a:lnTo>
                  <a:lnTo>
                    <a:pt x="452" y="248"/>
                  </a:lnTo>
                  <a:lnTo>
                    <a:pt x="464" y="212"/>
                  </a:lnTo>
                  <a:lnTo>
                    <a:pt x="456" y="192"/>
                  </a:lnTo>
                  <a:lnTo>
                    <a:pt x="450" y="190"/>
                  </a:lnTo>
                  <a:lnTo>
                    <a:pt x="440" y="190"/>
                  </a:lnTo>
                  <a:lnTo>
                    <a:pt x="432" y="204"/>
                  </a:lnTo>
                  <a:lnTo>
                    <a:pt x="420" y="196"/>
                  </a:lnTo>
                  <a:lnTo>
                    <a:pt x="410" y="190"/>
                  </a:lnTo>
                  <a:lnTo>
                    <a:pt x="400" y="168"/>
                  </a:lnTo>
                  <a:lnTo>
                    <a:pt x="398" y="152"/>
                  </a:lnTo>
                  <a:lnTo>
                    <a:pt x="398" y="150"/>
                  </a:lnTo>
                  <a:lnTo>
                    <a:pt x="396" y="148"/>
                  </a:lnTo>
                  <a:lnTo>
                    <a:pt x="400" y="148"/>
                  </a:lnTo>
                  <a:lnTo>
                    <a:pt x="410" y="132"/>
                  </a:lnTo>
                  <a:lnTo>
                    <a:pt x="412" y="132"/>
                  </a:lnTo>
                  <a:lnTo>
                    <a:pt x="420" y="130"/>
                  </a:lnTo>
                  <a:lnTo>
                    <a:pt x="430" y="128"/>
                  </a:lnTo>
                  <a:lnTo>
                    <a:pt x="472" y="126"/>
                  </a:lnTo>
                  <a:lnTo>
                    <a:pt x="478" y="128"/>
                  </a:lnTo>
                  <a:lnTo>
                    <a:pt x="480" y="128"/>
                  </a:lnTo>
                  <a:lnTo>
                    <a:pt x="486" y="132"/>
                  </a:lnTo>
                  <a:lnTo>
                    <a:pt x="496" y="126"/>
                  </a:lnTo>
                  <a:lnTo>
                    <a:pt x="506" y="120"/>
                  </a:lnTo>
                  <a:lnTo>
                    <a:pt x="512" y="112"/>
                  </a:lnTo>
                  <a:lnTo>
                    <a:pt x="512" y="108"/>
                  </a:lnTo>
                  <a:lnTo>
                    <a:pt x="512" y="90"/>
                  </a:lnTo>
                  <a:lnTo>
                    <a:pt x="502" y="88"/>
                  </a:lnTo>
                  <a:lnTo>
                    <a:pt x="486" y="94"/>
                  </a:lnTo>
                  <a:lnTo>
                    <a:pt x="478" y="100"/>
                  </a:lnTo>
                  <a:lnTo>
                    <a:pt x="474" y="102"/>
                  </a:lnTo>
                  <a:lnTo>
                    <a:pt x="470" y="104"/>
                  </a:lnTo>
                  <a:lnTo>
                    <a:pt x="466" y="102"/>
                  </a:lnTo>
                  <a:lnTo>
                    <a:pt x="462" y="100"/>
                  </a:lnTo>
                  <a:lnTo>
                    <a:pt x="454" y="90"/>
                  </a:lnTo>
                  <a:lnTo>
                    <a:pt x="454" y="88"/>
                  </a:lnTo>
                  <a:lnTo>
                    <a:pt x="452" y="78"/>
                  </a:lnTo>
                  <a:lnTo>
                    <a:pt x="452" y="76"/>
                  </a:lnTo>
                  <a:lnTo>
                    <a:pt x="454" y="66"/>
                  </a:lnTo>
                  <a:lnTo>
                    <a:pt x="444" y="44"/>
                  </a:lnTo>
                  <a:lnTo>
                    <a:pt x="428" y="48"/>
                  </a:lnTo>
                  <a:lnTo>
                    <a:pt x="420" y="56"/>
                  </a:lnTo>
                  <a:lnTo>
                    <a:pt x="424" y="80"/>
                  </a:lnTo>
                  <a:lnTo>
                    <a:pt x="396" y="68"/>
                  </a:lnTo>
                  <a:lnTo>
                    <a:pt x="404" y="82"/>
                  </a:lnTo>
                  <a:lnTo>
                    <a:pt x="404" y="84"/>
                  </a:lnTo>
                  <a:lnTo>
                    <a:pt x="402" y="100"/>
                  </a:lnTo>
                  <a:lnTo>
                    <a:pt x="402" y="102"/>
                  </a:lnTo>
                  <a:lnTo>
                    <a:pt x="400" y="102"/>
                  </a:lnTo>
                  <a:lnTo>
                    <a:pt x="386" y="124"/>
                  </a:lnTo>
                  <a:lnTo>
                    <a:pt x="360" y="138"/>
                  </a:lnTo>
                  <a:lnTo>
                    <a:pt x="358" y="152"/>
                  </a:lnTo>
                  <a:lnTo>
                    <a:pt x="360" y="160"/>
                  </a:lnTo>
                  <a:lnTo>
                    <a:pt x="364" y="170"/>
                  </a:lnTo>
                  <a:lnTo>
                    <a:pt x="366" y="170"/>
                  </a:lnTo>
                  <a:lnTo>
                    <a:pt x="366" y="172"/>
                  </a:lnTo>
                  <a:lnTo>
                    <a:pt x="368" y="192"/>
                  </a:lnTo>
                  <a:lnTo>
                    <a:pt x="368" y="194"/>
                  </a:lnTo>
                  <a:lnTo>
                    <a:pt x="366" y="196"/>
                  </a:lnTo>
                  <a:lnTo>
                    <a:pt x="356" y="208"/>
                  </a:lnTo>
                  <a:lnTo>
                    <a:pt x="348" y="214"/>
                  </a:lnTo>
                  <a:lnTo>
                    <a:pt x="346" y="214"/>
                  </a:lnTo>
                  <a:lnTo>
                    <a:pt x="344" y="214"/>
                  </a:lnTo>
                  <a:lnTo>
                    <a:pt x="326" y="210"/>
                  </a:lnTo>
                  <a:lnTo>
                    <a:pt x="322" y="210"/>
                  </a:lnTo>
                  <a:lnTo>
                    <a:pt x="316" y="214"/>
                  </a:lnTo>
                  <a:lnTo>
                    <a:pt x="308" y="224"/>
                  </a:lnTo>
                  <a:lnTo>
                    <a:pt x="300" y="232"/>
                  </a:lnTo>
                  <a:lnTo>
                    <a:pt x="298" y="236"/>
                  </a:lnTo>
                  <a:lnTo>
                    <a:pt x="294" y="238"/>
                  </a:lnTo>
                  <a:lnTo>
                    <a:pt x="288" y="240"/>
                  </a:lnTo>
                  <a:lnTo>
                    <a:pt x="282" y="238"/>
                  </a:lnTo>
                  <a:lnTo>
                    <a:pt x="280" y="238"/>
                  </a:lnTo>
                  <a:lnTo>
                    <a:pt x="278" y="234"/>
                  </a:lnTo>
                  <a:lnTo>
                    <a:pt x="276" y="230"/>
                  </a:lnTo>
                  <a:lnTo>
                    <a:pt x="276" y="224"/>
                  </a:lnTo>
                  <a:lnTo>
                    <a:pt x="276" y="220"/>
                  </a:lnTo>
                  <a:lnTo>
                    <a:pt x="276" y="214"/>
                  </a:lnTo>
                  <a:lnTo>
                    <a:pt x="272" y="218"/>
                  </a:lnTo>
                  <a:lnTo>
                    <a:pt x="270" y="220"/>
                  </a:lnTo>
                  <a:lnTo>
                    <a:pt x="264" y="222"/>
                  </a:lnTo>
                  <a:lnTo>
                    <a:pt x="260" y="218"/>
                  </a:lnTo>
                  <a:lnTo>
                    <a:pt x="258" y="212"/>
                  </a:lnTo>
                  <a:lnTo>
                    <a:pt x="256" y="192"/>
                  </a:lnTo>
                  <a:lnTo>
                    <a:pt x="252" y="176"/>
                  </a:lnTo>
                  <a:lnTo>
                    <a:pt x="244" y="168"/>
                  </a:lnTo>
                  <a:lnTo>
                    <a:pt x="244" y="166"/>
                  </a:lnTo>
                  <a:lnTo>
                    <a:pt x="226" y="128"/>
                  </a:lnTo>
                  <a:lnTo>
                    <a:pt x="220" y="116"/>
                  </a:lnTo>
                  <a:lnTo>
                    <a:pt x="220" y="114"/>
                  </a:lnTo>
                  <a:lnTo>
                    <a:pt x="216" y="94"/>
                  </a:lnTo>
                  <a:lnTo>
                    <a:pt x="214" y="90"/>
                  </a:lnTo>
                  <a:lnTo>
                    <a:pt x="212" y="92"/>
                  </a:lnTo>
                  <a:lnTo>
                    <a:pt x="204" y="100"/>
                  </a:lnTo>
                  <a:lnTo>
                    <a:pt x="200" y="104"/>
                  </a:lnTo>
                  <a:lnTo>
                    <a:pt x="196" y="102"/>
                  </a:lnTo>
                  <a:lnTo>
                    <a:pt x="188" y="96"/>
                  </a:lnTo>
                  <a:lnTo>
                    <a:pt x="176" y="90"/>
                  </a:lnTo>
                  <a:lnTo>
                    <a:pt x="174" y="88"/>
                  </a:lnTo>
                  <a:lnTo>
                    <a:pt x="172" y="88"/>
                  </a:lnTo>
                  <a:lnTo>
                    <a:pt x="172" y="86"/>
                  </a:lnTo>
                  <a:lnTo>
                    <a:pt x="172" y="70"/>
                  </a:lnTo>
                  <a:lnTo>
                    <a:pt x="168" y="58"/>
                  </a:lnTo>
                  <a:lnTo>
                    <a:pt x="162" y="42"/>
                  </a:lnTo>
                  <a:lnTo>
                    <a:pt x="156" y="42"/>
                  </a:lnTo>
                  <a:lnTo>
                    <a:pt x="156" y="50"/>
                  </a:lnTo>
                  <a:lnTo>
                    <a:pt x="154" y="58"/>
                  </a:lnTo>
                  <a:lnTo>
                    <a:pt x="150" y="64"/>
                  </a:lnTo>
                  <a:lnTo>
                    <a:pt x="144" y="70"/>
                  </a:lnTo>
                  <a:lnTo>
                    <a:pt x="142" y="78"/>
                  </a:lnTo>
                  <a:lnTo>
                    <a:pt x="138" y="82"/>
                  </a:lnTo>
                  <a:lnTo>
                    <a:pt x="134" y="86"/>
                  </a:lnTo>
                  <a:lnTo>
                    <a:pt x="130" y="86"/>
                  </a:lnTo>
                  <a:lnTo>
                    <a:pt x="128" y="86"/>
                  </a:lnTo>
                  <a:lnTo>
                    <a:pt x="124" y="84"/>
                  </a:lnTo>
                  <a:lnTo>
                    <a:pt x="122" y="84"/>
                  </a:lnTo>
                  <a:lnTo>
                    <a:pt x="118" y="82"/>
                  </a:lnTo>
                  <a:lnTo>
                    <a:pt x="118" y="78"/>
                  </a:lnTo>
                  <a:lnTo>
                    <a:pt x="116" y="66"/>
                  </a:lnTo>
                  <a:lnTo>
                    <a:pt x="116" y="62"/>
                  </a:lnTo>
                  <a:lnTo>
                    <a:pt x="106" y="56"/>
                  </a:lnTo>
                  <a:lnTo>
                    <a:pt x="104" y="54"/>
                  </a:lnTo>
                  <a:lnTo>
                    <a:pt x="102" y="50"/>
                  </a:lnTo>
                  <a:lnTo>
                    <a:pt x="100" y="42"/>
                  </a:lnTo>
                  <a:lnTo>
                    <a:pt x="104" y="6"/>
                  </a:lnTo>
                  <a:lnTo>
                    <a:pt x="102" y="0"/>
                  </a:lnTo>
                  <a:lnTo>
                    <a:pt x="88" y="14"/>
                  </a:lnTo>
                  <a:lnTo>
                    <a:pt x="80" y="20"/>
                  </a:lnTo>
                  <a:lnTo>
                    <a:pt x="78" y="26"/>
                  </a:lnTo>
                  <a:lnTo>
                    <a:pt x="82" y="36"/>
                  </a:lnTo>
                  <a:lnTo>
                    <a:pt x="82" y="44"/>
                  </a:lnTo>
                  <a:lnTo>
                    <a:pt x="82" y="48"/>
                  </a:lnTo>
                  <a:lnTo>
                    <a:pt x="80" y="54"/>
                  </a:lnTo>
                  <a:lnTo>
                    <a:pt x="76" y="58"/>
                  </a:lnTo>
                  <a:lnTo>
                    <a:pt x="72" y="60"/>
                  </a:lnTo>
                  <a:lnTo>
                    <a:pt x="56" y="66"/>
                  </a:lnTo>
                  <a:lnTo>
                    <a:pt x="52" y="68"/>
                  </a:lnTo>
                  <a:lnTo>
                    <a:pt x="52" y="74"/>
                  </a:lnTo>
                  <a:lnTo>
                    <a:pt x="52" y="96"/>
                  </a:lnTo>
                  <a:lnTo>
                    <a:pt x="54" y="104"/>
                  </a:lnTo>
                  <a:lnTo>
                    <a:pt x="54" y="106"/>
                  </a:lnTo>
                  <a:lnTo>
                    <a:pt x="56" y="108"/>
                  </a:lnTo>
                  <a:lnTo>
                    <a:pt x="64" y="108"/>
                  </a:lnTo>
                  <a:lnTo>
                    <a:pt x="68" y="108"/>
                  </a:lnTo>
                  <a:lnTo>
                    <a:pt x="72" y="106"/>
                  </a:lnTo>
                  <a:lnTo>
                    <a:pt x="76" y="104"/>
                  </a:lnTo>
                  <a:lnTo>
                    <a:pt x="92" y="138"/>
                  </a:lnTo>
                  <a:lnTo>
                    <a:pt x="92" y="140"/>
                  </a:lnTo>
                  <a:lnTo>
                    <a:pt x="88" y="184"/>
                  </a:lnTo>
                  <a:lnTo>
                    <a:pt x="82" y="216"/>
                  </a:lnTo>
                  <a:lnTo>
                    <a:pt x="78" y="238"/>
                  </a:lnTo>
                  <a:lnTo>
                    <a:pt x="72" y="250"/>
                  </a:lnTo>
                  <a:lnTo>
                    <a:pt x="68" y="254"/>
                  </a:lnTo>
                  <a:lnTo>
                    <a:pt x="62" y="256"/>
                  </a:lnTo>
                  <a:lnTo>
                    <a:pt x="54" y="254"/>
                  </a:lnTo>
                  <a:lnTo>
                    <a:pt x="48" y="252"/>
                  </a:lnTo>
                  <a:lnTo>
                    <a:pt x="22" y="298"/>
                  </a:lnTo>
                  <a:lnTo>
                    <a:pt x="12" y="312"/>
                  </a:lnTo>
                  <a:lnTo>
                    <a:pt x="6" y="318"/>
                  </a:lnTo>
                  <a:lnTo>
                    <a:pt x="8" y="318"/>
                  </a:lnTo>
                  <a:lnTo>
                    <a:pt x="6" y="320"/>
                  </a:lnTo>
                  <a:lnTo>
                    <a:pt x="4" y="326"/>
                  </a:lnTo>
                  <a:lnTo>
                    <a:pt x="4" y="348"/>
                  </a:lnTo>
                  <a:lnTo>
                    <a:pt x="8" y="352"/>
                  </a:lnTo>
                  <a:lnTo>
                    <a:pt x="10" y="352"/>
                  </a:lnTo>
                  <a:lnTo>
                    <a:pt x="12" y="354"/>
                  </a:lnTo>
                  <a:lnTo>
                    <a:pt x="4" y="3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2" name="贵州"/>
            <p:cNvSpPr>
              <a:spLocks/>
            </p:cNvSpPr>
            <p:nvPr/>
          </p:nvSpPr>
          <p:spPr bwMode="auto">
            <a:xfrm>
              <a:off x="4697413" y="4408488"/>
              <a:ext cx="701675" cy="608012"/>
            </a:xfrm>
            <a:custGeom>
              <a:avLst/>
              <a:gdLst>
                <a:gd name="T0" fmla="*/ 2147483646 w 384"/>
                <a:gd name="T1" fmla="*/ 2147483646 h 332"/>
                <a:gd name="T2" fmla="*/ 2147483646 w 384"/>
                <a:gd name="T3" fmla="*/ 2147483646 h 332"/>
                <a:gd name="T4" fmla="*/ 2147483646 w 384"/>
                <a:gd name="T5" fmla="*/ 2147483646 h 332"/>
                <a:gd name="T6" fmla="*/ 2147483646 w 384"/>
                <a:gd name="T7" fmla="*/ 2147483646 h 332"/>
                <a:gd name="T8" fmla="*/ 2147483646 w 384"/>
                <a:gd name="T9" fmla="*/ 2147483646 h 332"/>
                <a:gd name="T10" fmla="*/ 2147483646 w 384"/>
                <a:gd name="T11" fmla="*/ 2147483646 h 332"/>
                <a:gd name="T12" fmla="*/ 2147483646 w 384"/>
                <a:gd name="T13" fmla="*/ 2147483646 h 332"/>
                <a:gd name="T14" fmla="*/ 2147483646 w 384"/>
                <a:gd name="T15" fmla="*/ 2147483646 h 332"/>
                <a:gd name="T16" fmla="*/ 2147483646 w 384"/>
                <a:gd name="T17" fmla="*/ 2147483646 h 332"/>
                <a:gd name="T18" fmla="*/ 2147483646 w 384"/>
                <a:gd name="T19" fmla="*/ 2147483646 h 332"/>
                <a:gd name="T20" fmla="*/ 2147483646 w 384"/>
                <a:gd name="T21" fmla="*/ 2147483646 h 332"/>
                <a:gd name="T22" fmla="*/ 2147483646 w 384"/>
                <a:gd name="T23" fmla="*/ 2147483646 h 332"/>
                <a:gd name="T24" fmla="*/ 2147483646 w 384"/>
                <a:gd name="T25" fmla="*/ 2147483646 h 332"/>
                <a:gd name="T26" fmla="*/ 2147483646 w 384"/>
                <a:gd name="T27" fmla="*/ 2147483646 h 332"/>
                <a:gd name="T28" fmla="*/ 2147483646 w 384"/>
                <a:gd name="T29" fmla="*/ 2147483646 h 332"/>
                <a:gd name="T30" fmla="*/ 2147483646 w 384"/>
                <a:gd name="T31" fmla="*/ 2147483646 h 332"/>
                <a:gd name="T32" fmla="*/ 2147483646 w 384"/>
                <a:gd name="T33" fmla="*/ 2147483646 h 332"/>
                <a:gd name="T34" fmla="*/ 2147483646 w 384"/>
                <a:gd name="T35" fmla="*/ 2147483646 h 332"/>
                <a:gd name="T36" fmla="*/ 2147483646 w 384"/>
                <a:gd name="T37" fmla="*/ 2147483646 h 332"/>
                <a:gd name="T38" fmla="*/ 2147483646 w 384"/>
                <a:gd name="T39" fmla="*/ 2147483646 h 332"/>
                <a:gd name="T40" fmla="*/ 2147483646 w 384"/>
                <a:gd name="T41" fmla="*/ 2147483646 h 332"/>
                <a:gd name="T42" fmla="*/ 0 w 384"/>
                <a:gd name="T43" fmla="*/ 2147483646 h 332"/>
                <a:gd name="T44" fmla="*/ 2147483646 w 384"/>
                <a:gd name="T45" fmla="*/ 2147483646 h 332"/>
                <a:gd name="T46" fmla="*/ 2147483646 w 384"/>
                <a:gd name="T47" fmla="*/ 2147483646 h 332"/>
                <a:gd name="T48" fmla="*/ 2147483646 w 384"/>
                <a:gd name="T49" fmla="*/ 2147483646 h 332"/>
                <a:gd name="T50" fmla="*/ 2147483646 w 384"/>
                <a:gd name="T51" fmla="*/ 2147483646 h 332"/>
                <a:gd name="T52" fmla="*/ 2147483646 w 384"/>
                <a:gd name="T53" fmla="*/ 2147483646 h 332"/>
                <a:gd name="T54" fmla="*/ 2147483646 w 384"/>
                <a:gd name="T55" fmla="*/ 2147483646 h 332"/>
                <a:gd name="T56" fmla="*/ 2147483646 w 384"/>
                <a:gd name="T57" fmla="*/ 2147483646 h 332"/>
                <a:gd name="T58" fmla="*/ 2147483646 w 384"/>
                <a:gd name="T59" fmla="*/ 2147483646 h 332"/>
                <a:gd name="T60" fmla="*/ 2147483646 w 384"/>
                <a:gd name="T61" fmla="*/ 2147483646 h 332"/>
                <a:gd name="T62" fmla="*/ 2147483646 w 384"/>
                <a:gd name="T63" fmla="*/ 2147483646 h 332"/>
                <a:gd name="T64" fmla="*/ 2147483646 w 384"/>
                <a:gd name="T65" fmla="*/ 2147483646 h 332"/>
                <a:gd name="T66" fmla="*/ 2147483646 w 384"/>
                <a:gd name="T67" fmla="*/ 2147483646 h 332"/>
                <a:gd name="T68" fmla="*/ 2147483646 w 384"/>
                <a:gd name="T69" fmla="*/ 2147483646 h 332"/>
                <a:gd name="T70" fmla="*/ 2147483646 w 384"/>
                <a:gd name="T71" fmla="*/ 2147483646 h 332"/>
                <a:gd name="T72" fmla="*/ 2147483646 w 384"/>
                <a:gd name="T73" fmla="*/ 2147483646 h 332"/>
                <a:gd name="T74" fmla="*/ 2147483646 w 384"/>
                <a:gd name="T75" fmla="*/ 2147483646 h 332"/>
                <a:gd name="T76" fmla="*/ 2147483646 w 384"/>
                <a:gd name="T77" fmla="*/ 2147483646 h 332"/>
                <a:gd name="T78" fmla="*/ 2147483646 w 384"/>
                <a:gd name="T79" fmla="*/ 2147483646 h 332"/>
                <a:gd name="T80" fmla="*/ 2147483646 w 384"/>
                <a:gd name="T81" fmla="*/ 2147483646 h 332"/>
                <a:gd name="T82" fmla="*/ 2147483646 w 384"/>
                <a:gd name="T83" fmla="*/ 2147483646 h 332"/>
                <a:gd name="T84" fmla="*/ 2147483646 w 384"/>
                <a:gd name="T85" fmla="*/ 2147483646 h 332"/>
                <a:gd name="T86" fmla="*/ 2147483646 w 384"/>
                <a:gd name="T87" fmla="*/ 2147483646 h 332"/>
                <a:gd name="T88" fmla="*/ 2147483646 w 384"/>
                <a:gd name="T89" fmla="*/ 2147483646 h 332"/>
                <a:gd name="T90" fmla="*/ 2147483646 w 384"/>
                <a:gd name="T91" fmla="*/ 2147483646 h 332"/>
                <a:gd name="T92" fmla="*/ 2147483646 w 384"/>
                <a:gd name="T93" fmla="*/ 2147483646 h 332"/>
                <a:gd name="T94" fmla="*/ 2147483646 w 384"/>
                <a:gd name="T95" fmla="*/ 2147483646 h 332"/>
                <a:gd name="T96" fmla="*/ 2147483646 w 384"/>
                <a:gd name="T97" fmla="*/ 2147483646 h 332"/>
                <a:gd name="T98" fmla="*/ 2147483646 w 384"/>
                <a:gd name="T99" fmla="*/ 2147483646 h 332"/>
                <a:gd name="T100" fmla="*/ 2147483646 w 384"/>
                <a:gd name="T101" fmla="*/ 2147483646 h 332"/>
                <a:gd name="T102" fmla="*/ 2147483646 w 384"/>
                <a:gd name="T103" fmla="*/ 2147483646 h 332"/>
                <a:gd name="T104" fmla="*/ 2147483646 w 384"/>
                <a:gd name="T105" fmla="*/ 2147483646 h 332"/>
                <a:gd name="T106" fmla="*/ 2147483646 w 384"/>
                <a:gd name="T107" fmla="*/ 2147483646 h 332"/>
                <a:gd name="T108" fmla="*/ 2147483646 w 384"/>
                <a:gd name="T109" fmla="*/ 2147483646 h 332"/>
                <a:gd name="T110" fmla="*/ 2147483646 w 384"/>
                <a:gd name="T111" fmla="*/ 2147483646 h 332"/>
                <a:gd name="T112" fmla="*/ 2147483646 w 384"/>
                <a:gd name="T113" fmla="*/ 2147483646 h 332"/>
                <a:gd name="T114" fmla="*/ 2147483646 w 384"/>
                <a:gd name="T115" fmla="*/ 2147483646 h 332"/>
                <a:gd name="T116" fmla="*/ 2147483646 w 384"/>
                <a:gd name="T117" fmla="*/ 2147483646 h 332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384" h="332">
                  <a:moveTo>
                    <a:pt x="300" y="6"/>
                  </a:moveTo>
                  <a:lnTo>
                    <a:pt x="296" y="4"/>
                  </a:lnTo>
                  <a:lnTo>
                    <a:pt x="288" y="8"/>
                  </a:lnTo>
                  <a:lnTo>
                    <a:pt x="284" y="14"/>
                  </a:lnTo>
                  <a:lnTo>
                    <a:pt x="280" y="22"/>
                  </a:lnTo>
                  <a:lnTo>
                    <a:pt x="276" y="24"/>
                  </a:lnTo>
                  <a:lnTo>
                    <a:pt x="272" y="26"/>
                  </a:lnTo>
                  <a:lnTo>
                    <a:pt x="268" y="24"/>
                  </a:lnTo>
                  <a:lnTo>
                    <a:pt x="264" y="20"/>
                  </a:lnTo>
                  <a:lnTo>
                    <a:pt x="262" y="20"/>
                  </a:lnTo>
                  <a:lnTo>
                    <a:pt x="260" y="12"/>
                  </a:lnTo>
                  <a:lnTo>
                    <a:pt x="260" y="10"/>
                  </a:lnTo>
                  <a:lnTo>
                    <a:pt x="258" y="0"/>
                  </a:lnTo>
                  <a:lnTo>
                    <a:pt x="254" y="0"/>
                  </a:lnTo>
                  <a:lnTo>
                    <a:pt x="252" y="0"/>
                  </a:lnTo>
                  <a:lnTo>
                    <a:pt x="250" y="8"/>
                  </a:lnTo>
                  <a:lnTo>
                    <a:pt x="250" y="20"/>
                  </a:lnTo>
                  <a:lnTo>
                    <a:pt x="248" y="20"/>
                  </a:lnTo>
                  <a:lnTo>
                    <a:pt x="240" y="34"/>
                  </a:lnTo>
                  <a:lnTo>
                    <a:pt x="238" y="36"/>
                  </a:lnTo>
                  <a:lnTo>
                    <a:pt x="236" y="36"/>
                  </a:lnTo>
                  <a:lnTo>
                    <a:pt x="216" y="34"/>
                  </a:lnTo>
                  <a:lnTo>
                    <a:pt x="216" y="36"/>
                  </a:lnTo>
                  <a:lnTo>
                    <a:pt x="208" y="44"/>
                  </a:lnTo>
                  <a:lnTo>
                    <a:pt x="212" y="50"/>
                  </a:lnTo>
                  <a:lnTo>
                    <a:pt x="206" y="58"/>
                  </a:lnTo>
                  <a:lnTo>
                    <a:pt x="188" y="58"/>
                  </a:lnTo>
                  <a:lnTo>
                    <a:pt x="188" y="56"/>
                  </a:lnTo>
                  <a:lnTo>
                    <a:pt x="188" y="54"/>
                  </a:lnTo>
                  <a:lnTo>
                    <a:pt x="184" y="52"/>
                  </a:lnTo>
                  <a:lnTo>
                    <a:pt x="182" y="58"/>
                  </a:lnTo>
                  <a:lnTo>
                    <a:pt x="180" y="60"/>
                  </a:lnTo>
                  <a:lnTo>
                    <a:pt x="168" y="60"/>
                  </a:lnTo>
                  <a:lnTo>
                    <a:pt x="160" y="54"/>
                  </a:lnTo>
                  <a:lnTo>
                    <a:pt x="160" y="52"/>
                  </a:lnTo>
                  <a:lnTo>
                    <a:pt x="160" y="50"/>
                  </a:lnTo>
                  <a:lnTo>
                    <a:pt x="146" y="48"/>
                  </a:lnTo>
                  <a:lnTo>
                    <a:pt x="136" y="52"/>
                  </a:lnTo>
                  <a:lnTo>
                    <a:pt x="132" y="56"/>
                  </a:lnTo>
                  <a:lnTo>
                    <a:pt x="148" y="74"/>
                  </a:lnTo>
                  <a:lnTo>
                    <a:pt x="168" y="80"/>
                  </a:lnTo>
                  <a:lnTo>
                    <a:pt x="170" y="82"/>
                  </a:lnTo>
                  <a:lnTo>
                    <a:pt x="180" y="92"/>
                  </a:lnTo>
                  <a:lnTo>
                    <a:pt x="176" y="108"/>
                  </a:lnTo>
                  <a:lnTo>
                    <a:pt x="176" y="110"/>
                  </a:lnTo>
                  <a:lnTo>
                    <a:pt x="162" y="120"/>
                  </a:lnTo>
                  <a:lnTo>
                    <a:pt x="162" y="122"/>
                  </a:lnTo>
                  <a:lnTo>
                    <a:pt x="160" y="122"/>
                  </a:lnTo>
                  <a:lnTo>
                    <a:pt x="138" y="128"/>
                  </a:lnTo>
                  <a:lnTo>
                    <a:pt x="124" y="130"/>
                  </a:lnTo>
                  <a:lnTo>
                    <a:pt x="114" y="126"/>
                  </a:lnTo>
                  <a:lnTo>
                    <a:pt x="110" y="126"/>
                  </a:lnTo>
                  <a:lnTo>
                    <a:pt x="104" y="134"/>
                  </a:lnTo>
                  <a:lnTo>
                    <a:pt x="94" y="142"/>
                  </a:lnTo>
                  <a:lnTo>
                    <a:pt x="92" y="142"/>
                  </a:lnTo>
                  <a:lnTo>
                    <a:pt x="78" y="148"/>
                  </a:lnTo>
                  <a:lnTo>
                    <a:pt x="60" y="142"/>
                  </a:lnTo>
                  <a:lnTo>
                    <a:pt x="24" y="144"/>
                  </a:lnTo>
                  <a:lnTo>
                    <a:pt x="16" y="146"/>
                  </a:lnTo>
                  <a:lnTo>
                    <a:pt x="16" y="148"/>
                  </a:lnTo>
                  <a:lnTo>
                    <a:pt x="8" y="148"/>
                  </a:lnTo>
                  <a:lnTo>
                    <a:pt x="0" y="160"/>
                  </a:lnTo>
                  <a:lnTo>
                    <a:pt x="0" y="172"/>
                  </a:lnTo>
                  <a:lnTo>
                    <a:pt x="8" y="192"/>
                  </a:lnTo>
                  <a:lnTo>
                    <a:pt x="18" y="196"/>
                  </a:lnTo>
                  <a:lnTo>
                    <a:pt x="22" y="200"/>
                  </a:lnTo>
                  <a:lnTo>
                    <a:pt x="28" y="192"/>
                  </a:lnTo>
                  <a:lnTo>
                    <a:pt x="28" y="190"/>
                  </a:lnTo>
                  <a:lnTo>
                    <a:pt x="30" y="190"/>
                  </a:lnTo>
                  <a:lnTo>
                    <a:pt x="42" y="188"/>
                  </a:lnTo>
                  <a:lnTo>
                    <a:pt x="44" y="188"/>
                  </a:lnTo>
                  <a:lnTo>
                    <a:pt x="56" y="192"/>
                  </a:lnTo>
                  <a:lnTo>
                    <a:pt x="68" y="220"/>
                  </a:lnTo>
                  <a:lnTo>
                    <a:pt x="66" y="220"/>
                  </a:lnTo>
                  <a:lnTo>
                    <a:pt x="62" y="236"/>
                  </a:lnTo>
                  <a:lnTo>
                    <a:pt x="58" y="244"/>
                  </a:lnTo>
                  <a:lnTo>
                    <a:pt x="58" y="246"/>
                  </a:lnTo>
                  <a:lnTo>
                    <a:pt x="52" y="260"/>
                  </a:lnTo>
                  <a:lnTo>
                    <a:pt x="52" y="276"/>
                  </a:lnTo>
                  <a:lnTo>
                    <a:pt x="62" y="286"/>
                  </a:lnTo>
                  <a:lnTo>
                    <a:pt x="76" y="296"/>
                  </a:lnTo>
                  <a:lnTo>
                    <a:pt x="76" y="298"/>
                  </a:lnTo>
                  <a:lnTo>
                    <a:pt x="78" y="298"/>
                  </a:lnTo>
                  <a:lnTo>
                    <a:pt x="68" y="320"/>
                  </a:lnTo>
                  <a:lnTo>
                    <a:pt x="66" y="332"/>
                  </a:lnTo>
                  <a:lnTo>
                    <a:pt x="68" y="330"/>
                  </a:lnTo>
                  <a:lnTo>
                    <a:pt x="70" y="330"/>
                  </a:lnTo>
                  <a:lnTo>
                    <a:pt x="78" y="326"/>
                  </a:lnTo>
                  <a:lnTo>
                    <a:pt x="92" y="318"/>
                  </a:lnTo>
                  <a:lnTo>
                    <a:pt x="108" y="320"/>
                  </a:lnTo>
                  <a:lnTo>
                    <a:pt x="110" y="320"/>
                  </a:lnTo>
                  <a:lnTo>
                    <a:pt x="134" y="330"/>
                  </a:lnTo>
                  <a:lnTo>
                    <a:pt x="160" y="330"/>
                  </a:lnTo>
                  <a:lnTo>
                    <a:pt x="168" y="320"/>
                  </a:lnTo>
                  <a:lnTo>
                    <a:pt x="182" y="312"/>
                  </a:lnTo>
                  <a:lnTo>
                    <a:pt x="196" y="302"/>
                  </a:lnTo>
                  <a:lnTo>
                    <a:pt x="196" y="300"/>
                  </a:lnTo>
                  <a:lnTo>
                    <a:pt x="206" y="298"/>
                  </a:lnTo>
                  <a:lnTo>
                    <a:pt x="216" y="290"/>
                  </a:lnTo>
                  <a:lnTo>
                    <a:pt x="228" y="274"/>
                  </a:lnTo>
                  <a:lnTo>
                    <a:pt x="246" y="280"/>
                  </a:lnTo>
                  <a:lnTo>
                    <a:pt x="248" y="280"/>
                  </a:lnTo>
                  <a:lnTo>
                    <a:pt x="248" y="282"/>
                  </a:lnTo>
                  <a:lnTo>
                    <a:pt x="252" y="290"/>
                  </a:lnTo>
                  <a:lnTo>
                    <a:pt x="256" y="292"/>
                  </a:lnTo>
                  <a:lnTo>
                    <a:pt x="266" y="292"/>
                  </a:lnTo>
                  <a:lnTo>
                    <a:pt x="268" y="292"/>
                  </a:lnTo>
                  <a:lnTo>
                    <a:pt x="274" y="292"/>
                  </a:lnTo>
                  <a:lnTo>
                    <a:pt x="276" y="292"/>
                  </a:lnTo>
                  <a:lnTo>
                    <a:pt x="276" y="294"/>
                  </a:lnTo>
                  <a:lnTo>
                    <a:pt x="288" y="298"/>
                  </a:lnTo>
                  <a:lnTo>
                    <a:pt x="292" y="298"/>
                  </a:lnTo>
                  <a:lnTo>
                    <a:pt x="294" y="296"/>
                  </a:lnTo>
                  <a:lnTo>
                    <a:pt x="296" y="290"/>
                  </a:lnTo>
                  <a:lnTo>
                    <a:pt x="296" y="288"/>
                  </a:lnTo>
                  <a:lnTo>
                    <a:pt x="302" y="284"/>
                  </a:lnTo>
                  <a:lnTo>
                    <a:pt x="312" y="276"/>
                  </a:lnTo>
                  <a:lnTo>
                    <a:pt x="314" y="276"/>
                  </a:lnTo>
                  <a:lnTo>
                    <a:pt x="322" y="276"/>
                  </a:lnTo>
                  <a:lnTo>
                    <a:pt x="324" y="268"/>
                  </a:lnTo>
                  <a:lnTo>
                    <a:pt x="330" y="262"/>
                  </a:lnTo>
                  <a:lnTo>
                    <a:pt x="336" y="258"/>
                  </a:lnTo>
                  <a:lnTo>
                    <a:pt x="342" y="256"/>
                  </a:lnTo>
                  <a:lnTo>
                    <a:pt x="346" y="252"/>
                  </a:lnTo>
                  <a:lnTo>
                    <a:pt x="348" y="252"/>
                  </a:lnTo>
                  <a:lnTo>
                    <a:pt x="352" y="248"/>
                  </a:lnTo>
                  <a:lnTo>
                    <a:pt x="352" y="246"/>
                  </a:lnTo>
                  <a:lnTo>
                    <a:pt x="354" y="246"/>
                  </a:lnTo>
                  <a:lnTo>
                    <a:pt x="366" y="244"/>
                  </a:lnTo>
                  <a:lnTo>
                    <a:pt x="374" y="244"/>
                  </a:lnTo>
                  <a:lnTo>
                    <a:pt x="376" y="240"/>
                  </a:lnTo>
                  <a:lnTo>
                    <a:pt x="380" y="236"/>
                  </a:lnTo>
                  <a:lnTo>
                    <a:pt x="384" y="228"/>
                  </a:lnTo>
                  <a:lnTo>
                    <a:pt x="382" y="228"/>
                  </a:lnTo>
                  <a:lnTo>
                    <a:pt x="376" y="218"/>
                  </a:lnTo>
                  <a:lnTo>
                    <a:pt x="372" y="206"/>
                  </a:lnTo>
                  <a:lnTo>
                    <a:pt x="372" y="204"/>
                  </a:lnTo>
                  <a:lnTo>
                    <a:pt x="376" y="188"/>
                  </a:lnTo>
                  <a:lnTo>
                    <a:pt x="376" y="180"/>
                  </a:lnTo>
                  <a:lnTo>
                    <a:pt x="380" y="174"/>
                  </a:lnTo>
                  <a:lnTo>
                    <a:pt x="380" y="160"/>
                  </a:lnTo>
                  <a:lnTo>
                    <a:pt x="378" y="158"/>
                  </a:lnTo>
                  <a:lnTo>
                    <a:pt x="372" y="156"/>
                  </a:lnTo>
                  <a:lnTo>
                    <a:pt x="348" y="166"/>
                  </a:lnTo>
                  <a:lnTo>
                    <a:pt x="348" y="140"/>
                  </a:lnTo>
                  <a:lnTo>
                    <a:pt x="350" y="136"/>
                  </a:lnTo>
                  <a:lnTo>
                    <a:pt x="356" y="132"/>
                  </a:lnTo>
                  <a:lnTo>
                    <a:pt x="372" y="120"/>
                  </a:lnTo>
                  <a:lnTo>
                    <a:pt x="366" y="92"/>
                  </a:lnTo>
                  <a:lnTo>
                    <a:pt x="366" y="84"/>
                  </a:lnTo>
                  <a:lnTo>
                    <a:pt x="366" y="78"/>
                  </a:lnTo>
                  <a:lnTo>
                    <a:pt x="368" y="74"/>
                  </a:lnTo>
                  <a:lnTo>
                    <a:pt x="372" y="68"/>
                  </a:lnTo>
                  <a:lnTo>
                    <a:pt x="372" y="64"/>
                  </a:lnTo>
                  <a:lnTo>
                    <a:pt x="364" y="64"/>
                  </a:lnTo>
                  <a:lnTo>
                    <a:pt x="360" y="64"/>
                  </a:lnTo>
                  <a:lnTo>
                    <a:pt x="356" y="76"/>
                  </a:lnTo>
                  <a:lnTo>
                    <a:pt x="352" y="80"/>
                  </a:lnTo>
                  <a:lnTo>
                    <a:pt x="348" y="82"/>
                  </a:lnTo>
                  <a:lnTo>
                    <a:pt x="346" y="82"/>
                  </a:lnTo>
                  <a:lnTo>
                    <a:pt x="338" y="76"/>
                  </a:lnTo>
                  <a:lnTo>
                    <a:pt x="336" y="76"/>
                  </a:lnTo>
                  <a:lnTo>
                    <a:pt x="336" y="74"/>
                  </a:lnTo>
                  <a:lnTo>
                    <a:pt x="334" y="68"/>
                  </a:lnTo>
                  <a:lnTo>
                    <a:pt x="332" y="60"/>
                  </a:lnTo>
                  <a:lnTo>
                    <a:pt x="332" y="64"/>
                  </a:lnTo>
                  <a:lnTo>
                    <a:pt x="316" y="64"/>
                  </a:lnTo>
                  <a:lnTo>
                    <a:pt x="316" y="60"/>
                  </a:lnTo>
                  <a:lnTo>
                    <a:pt x="312" y="52"/>
                  </a:lnTo>
                  <a:lnTo>
                    <a:pt x="312" y="40"/>
                  </a:lnTo>
                  <a:lnTo>
                    <a:pt x="304" y="24"/>
                  </a:lnTo>
                  <a:lnTo>
                    <a:pt x="304" y="12"/>
                  </a:lnTo>
                  <a:lnTo>
                    <a:pt x="30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3" name="广西"/>
            <p:cNvSpPr>
              <a:spLocks/>
            </p:cNvSpPr>
            <p:nvPr/>
          </p:nvSpPr>
          <p:spPr bwMode="auto">
            <a:xfrm>
              <a:off x="4811713" y="4781550"/>
              <a:ext cx="917575" cy="698500"/>
            </a:xfrm>
            <a:custGeom>
              <a:avLst/>
              <a:gdLst>
                <a:gd name="T0" fmla="*/ 2147483646 w 502"/>
                <a:gd name="T1" fmla="*/ 2147483646 h 382"/>
                <a:gd name="T2" fmla="*/ 2147483646 w 502"/>
                <a:gd name="T3" fmla="*/ 2147483646 h 382"/>
                <a:gd name="T4" fmla="*/ 2147483646 w 502"/>
                <a:gd name="T5" fmla="*/ 2147483646 h 382"/>
                <a:gd name="T6" fmla="*/ 2147483646 w 502"/>
                <a:gd name="T7" fmla="*/ 2147483646 h 382"/>
                <a:gd name="T8" fmla="*/ 2147483646 w 502"/>
                <a:gd name="T9" fmla="*/ 2147483646 h 382"/>
                <a:gd name="T10" fmla="*/ 2147483646 w 502"/>
                <a:gd name="T11" fmla="*/ 2147483646 h 382"/>
                <a:gd name="T12" fmla="*/ 2147483646 w 502"/>
                <a:gd name="T13" fmla="*/ 2147483646 h 382"/>
                <a:gd name="T14" fmla="*/ 2147483646 w 502"/>
                <a:gd name="T15" fmla="*/ 2147483646 h 382"/>
                <a:gd name="T16" fmla="*/ 2147483646 w 502"/>
                <a:gd name="T17" fmla="*/ 2147483646 h 382"/>
                <a:gd name="T18" fmla="*/ 2147483646 w 502"/>
                <a:gd name="T19" fmla="*/ 2147483646 h 382"/>
                <a:gd name="T20" fmla="*/ 2147483646 w 502"/>
                <a:gd name="T21" fmla="*/ 2147483646 h 382"/>
                <a:gd name="T22" fmla="*/ 2147483646 w 502"/>
                <a:gd name="T23" fmla="*/ 2147483646 h 382"/>
                <a:gd name="T24" fmla="*/ 2147483646 w 502"/>
                <a:gd name="T25" fmla="*/ 2147483646 h 382"/>
                <a:gd name="T26" fmla="*/ 2147483646 w 502"/>
                <a:gd name="T27" fmla="*/ 2147483646 h 382"/>
                <a:gd name="T28" fmla="*/ 2147483646 w 502"/>
                <a:gd name="T29" fmla="*/ 2147483646 h 382"/>
                <a:gd name="T30" fmla="*/ 2147483646 w 502"/>
                <a:gd name="T31" fmla="*/ 2147483646 h 382"/>
                <a:gd name="T32" fmla="*/ 2147483646 w 502"/>
                <a:gd name="T33" fmla="*/ 2147483646 h 382"/>
                <a:gd name="T34" fmla="*/ 2147483646 w 502"/>
                <a:gd name="T35" fmla="*/ 2147483646 h 382"/>
                <a:gd name="T36" fmla="*/ 2147483646 w 502"/>
                <a:gd name="T37" fmla="*/ 2147483646 h 382"/>
                <a:gd name="T38" fmla="*/ 2147483646 w 502"/>
                <a:gd name="T39" fmla="*/ 2147483646 h 382"/>
                <a:gd name="T40" fmla="*/ 2147483646 w 502"/>
                <a:gd name="T41" fmla="*/ 2147483646 h 382"/>
                <a:gd name="T42" fmla="*/ 2147483646 w 502"/>
                <a:gd name="T43" fmla="*/ 2147483646 h 382"/>
                <a:gd name="T44" fmla="*/ 2147483646 w 502"/>
                <a:gd name="T45" fmla="*/ 2147483646 h 382"/>
                <a:gd name="T46" fmla="*/ 2147483646 w 502"/>
                <a:gd name="T47" fmla="*/ 2147483646 h 382"/>
                <a:gd name="T48" fmla="*/ 2147483646 w 502"/>
                <a:gd name="T49" fmla="*/ 2147483646 h 382"/>
                <a:gd name="T50" fmla="*/ 2147483646 w 502"/>
                <a:gd name="T51" fmla="*/ 2147483646 h 382"/>
                <a:gd name="T52" fmla="*/ 2147483646 w 502"/>
                <a:gd name="T53" fmla="*/ 2147483646 h 382"/>
                <a:gd name="T54" fmla="*/ 2147483646 w 502"/>
                <a:gd name="T55" fmla="*/ 2147483646 h 382"/>
                <a:gd name="T56" fmla="*/ 2147483646 w 502"/>
                <a:gd name="T57" fmla="*/ 2147483646 h 382"/>
                <a:gd name="T58" fmla="*/ 2147483646 w 502"/>
                <a:gd name="T59" fmla="*/ 2147483646 h 382"/>
                <a:gd name="T60" fmla="*/ 2147483646 w 502"/>
                <a:gd name="T61" fmla="*/ 2147483646 h 382"/>
                <a:gd name="T62" fmla="*/ 2147483646 w 502"/>
                <a:gd name="T63" fmla="*/ 2147483646 h 382"/>
                <a:gd name="T64" fmla="*/ 2147483646 w 502"/>
                <a:gd name="T65" fmla="*/ 2147483646 h 382"/>
                <a:gd name="T66" fmla="*/ 2147483646 w 502"/>
                <a:gd name="T67" fmla="*/ 2147483646 h 382"/>
                <a:gd name="T68" fmla="*/ 2147483646 w 502"/>
                <a:gd name="T69" fmla="*/ 2147483646 h 382"/>
                <a:gd name="T70" fmla="*/ 2147483646 w 502"/>
                <a:gd name="T71" fmla="*/ 2147483646 h 382"/>
                <a:gd name="T72" fmla="*/ 2147483646 w 502"/>
                <a:gd name="T73" fmla="*/ 2147483646 h 382"/>
                <a:gd name="T74" fmla="*/ 2147483646 w 502"/>
                <a:gd name="T75" fmla="*/ 2147483646 h 382"/>
                <a:gd name="T76" fmla="*/ 2147483646 w 502"/>
                <a:gd name="T77" fmla="*/ 2147483646 h 382"/>
                <a:gd name="T78" fmla="*/ 2147483646 w 502"/>
                <a:gd name="T79" fmla="*/ 2147483646 h 382"/>
                <a:gd name="T80" fmla="*/ 2147483646 w 502"/>
                <a:gd name="T81" fmla="*/ 2147483646 h 382"/>
                <a:gd name="T82" fmla="*/ 2147483646 w 502"/>
                <a:gd name="T83" fmla="*/ 2147483646 h 382"/>
                <a:gd name="T84" fmla="*/ 2147483646 w 502"/>
                <a:gd name="T85" fmla="*/ 2147483646 h 382"/>
                <a:gd name="T86" fmla="*/ 2147483646 w 502"/>
                <a:gd name="T87" fmla="*/ 2147483646 h 382"/>
                <a:gd name="T88" fmla="*/ 2147483646 w 502"/>
                <a:gd name="T89" fmla="*/ 2147483646 h 382"/>
                <a:gd name="T90" fmla="*/ 2147483646 w 502"/>
                <a:gd name="T91" fmla="*/ 2147483646 h 382"/>
                <a:gd name="T92" fmla="*/ 2147483646 w 502"/>
                <a:gd name="T93" fmla="*/ 2147483646 h 382"/>
                <a:gd name="T94" fmla="*/ 2147483646 w 502"/>
                <a:gd name="T95" fmla="*/ 2147483646 h 382"/>
                <a:gd name="T96" fmla="*/ 2147483646 w 502"/>
                <a:gd name="T97" fmla="*/ 2147483646 h 382"/>
                <a:gd name="T98" fmla="*/ 2147483646 w 502"/>
                <a:gd name="T99" fmla="*/ 2147483646 h 382"/>
                <a:gd name="T100" fmla="*/ 2147483646 w 502"/>
                <a:gd name="T101" fmla="*/ 2147483646 h 382"/>
                <a:gd name="T102" fmla="*/ 2147483646 w 502"/>
                <a:gd name="T103" fmla="*/ 2147483646 h 382"/>
                <a:gd name="T104" fmla="*/ 2147483646 w 502"/>
                <a:gd name="T105" fmla="*/ 2147483646 h 382"/>
                <a:gd name="T106" fmla="*/ 2147483646 w 502"/>
                <a:gd name="T107" fmla="*/ 2147483646 h 382"/>
                <a:gd name="T108" fmla="*/ 2147483646 w 502"/>
                <a:gd name="T109" fmla="*/ 2147483646 h 382"/>
                <a:gd name="T110" fmla="*/ 2147483646 w 502"/>
                <a:gd name="T111" fmla="*/ 2147483646 h 38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502" h="382">
                  <a:moveTo>
                    <a:pt x="402" y="8"/>
                  </a:moveTo>
                  <a:lnTo>
                    <a:pt x="402" y="10"/>
                  </a:lnTo>
                  <a:lnTo>
                    <a:pt x="404" y="12"/>
                  </a:lnTo>
                  <a:lnTo>
                    <a:pt x="394" y="28"/>
                  </a:lnTo>
                  <a:lnTo>
                    <a:pt x="386" y="34"/>
                  </a:lnTo>
                  <a:lnTo>
                    <a:pt x="378" y="36"/>
                  </a:lnTo>
                  <a:lnTo>
                    <a:pt x="376" y="36"/>
                  </a:lnTo>
                  <a:lnTo>
                    <a:pt x="368" y="30"/>
                  </a:lnTo>
                  <a:lnTo>
                    <a:pt x="360" y="32"/>
                  </a:lnTo>
                  <a:lnTo>
                    <a:pt x="344" y="44"/>
                  </a:lnTo>
                  <a:lnTo>
                    <a:pt x="340" y="44"/>
                  </a:lnTo>
                  <a:lnTo>
                    <a:pt x="336" y="42"/>
                  </a:lnTo>
                  <a:lnTo>
                    <a:pt x="328" y="32"/>
                  </a:lnTo>
                  <a:lnTo>
                    <a:pt x="322" y="42"/>
                  </a:lnTo>
                  <a:lnTo>
                    <a:pt x="316" y="48"/>
                  </a:lnTo>
                  <a:lnTo>
                    <a:pt x="306" y="48"/>
                  </a:lnTo>
                  <a:lnTo>
                    <a:pt x="294" y="52"/>
                  </a:lnTo>
                  <a:lnTo>
                    <a:pt x="282" y="60"/>
                  </a:lnTo>
                  <a:lnTo>
                    <a:pt x="278" y="60"/>
                  </a:lnTo>
                  <a:lnTo>
                    <a:pt x="274" y="64"/>
                  </a:lnTo>
                  <a:lnTo>
                    <a:pt x="270" y="70"/>
                  </a:lnTo>
                  <a:lnTo>
                    <a:pt x="270" y="72"/>
                  </a:lnTo>
                  <a:lnTo>
                    <a:pt x="270" y="74"/>
                  </a:lnTo>
                  <a:lnTo>
                    <a:pt x="276" y="82"/>
                  </a:lnTo>
                  <a:lnTo>
                    <a:pt x="254" y="80"/>
                  </a:lnTo>
                  <a:lnTo>
                    <a:pt x="242" y="90"/>
                  </a:lnTo>
                  <a:lnTo>
                    <a:pt x="240" y="94"/>
                  </a:lnTo>
                  <a:lnTo>
                    <a:pt x="238" y="100"/>
                  </a:lnTo>
                  <a:lnTo>
                    <a:pt x="236" y="102"/>
                  </a:lnTo>
                  <a:lnTo>
                    <a:pt x="224" y="102"/>
                  </a:lnTo>
                  <a:lnTo>
                    <a:pt x="210" y="96"/>
                  </a:lnTo>
                  <a:lnTo>
                    <a:pt x="206" y="96"/>
                  </a:lnTo>
                  <a:lnTo>
                    <a:pt x="194" y="98"/>
                  </a:lnTo>
                  <a:lnTo>
                    <a:pt x="190" y="96"/>
                  </a:lnTo>
                  <a:lnTo>
                    <a:pt x="186" y="94"/>
                  </a:lnTo>
                  <a:lnTo>
                    <a:pt x="178" y="84"/>
                  </a:lnTo>
                  <a:lnTo>
                    <a:pt x="170" y="80"/>
                  </a:lnTo>
                  <a:lnTo>
                    <a:pt x="162" y="92"/>
                  </a:lnTo>
                  <a:lnTo>
                    <a:pt x="160" y="92"/>
                  </a:lnTo>
                  <a:lnTo>
                    <a:pt x="150" y="100"/>
                  </a:lnTo>
                  <a:lnTo>
                    <a:pt x="148" y="100"/>
                  </a:lnTo>
                  <a:lnTo>
                    <a:pt x="148" y="102"/>
                  </a:lnTo>
                  <a:lnTo>
                    <a:pt x="146" y="102"/>
                  </a:lnTo>
                  <a:lnTo>
                    <a:pt x="138" y="104"/>
                  </a:lnTo>
                  <a:lnTo>
                    <a:pt x="126" y="116"/>
                  </a:lnTo>
                  <a:lnTo>
                    <a:pt x="112" y="122"/>
                  </a:lnTo>
                  <a:lnTo>
                    <a:pt x="102" y="134"/>
                  </a:lnTo>
                  <a:lnTo>
                    <a:pt x="70" y="134"/>
                  </a:lnTo>
                  <a:lnTo>
                    <a:pt x="46" y="124"/>
                  </a:lnTo>
                  <a:lnTo>
                    <a:pt x="32" y="124"/>
                  </a:lnTo>
                  <a:lnTo>
                    <a:pt x="20" y="130"/>
                  </a:lnTo>
                  <a:lnTo>
                    <a:pt x="18" y="130"/>
                  </a:lnTo>
                  <a:lnTo>
                    <a:pt x="10" y="132"/>
                  </a:lnTo>
                  <a:lnTo>
                    <a:pt x="2" y="138"/>
                  </a:lnTo>
                  <a:lnTo>
                    <a:pt x="0" y="142"/>
                  </a:lnTo>
                  <a:lnTo>
                    <a:pt x="0" y="152"/>
                  </a:lnTo>
                  <a:lnTo>
                    <a:pt x="4" y="158"/>
                  </a:lnTo>
                  <a:lnTo>
                    <a:pt x="22" y="152"/>
                  </a:lnTo>
                  <a:lnTo>
                    <a:pt x="30" y="154"/>
                  </a:lnTo>
                  <a:lnTo>
                    <a:pt x="40" y="158"/>
                  </a:lnTo>
                  <a:lnTo>
                    <a:pt x="42" y="158"/>
                  </a:lnTo>
                  <a:lnTo>
                    <a:pt x="42" y="160"/>
                  </a:lnTo>
                  <a:lnTo>
                    <a:pt x="42" y="186"/>
                  </a:lnTo>
                  <a:lnTo>
                    <a:pt x="46" y="188"/>
                  </a:lnTo>
                  <a:lnTo>
                    <a:pt x="64" y="188"/>
                  </a:lnTo>
                  <a:lnTo>
                    <a:pt x="74" y="184"/>
                  </a:lnTo>
                  <a:lnTo>
                    <a:pt x="76" y="184"/>
                  </a:lnTo>
                  <a:lnTo>
                    <a:pt x="86" y="180"/>
                  </a:lnTo>
                  <a:lnTo>
                    <a:pt x="94" y="176"/>
                  </a:lnTo>
                  <a:lnTo>
                    <a:pt x="98" y="176"/>
                  </a:lnTo>
                  <a:lnTo>
                    <a:pt x="100" y="178"/>
                  </a:lnTo>
                  <a:lnTo>
                    <a:pt x="104" y="188"/>
                  </a:lnTo>
                  <a:lnTo>
                    <a:pt x="106" y="216"/>
                  </a:lnTo>
                  <a:lnTo>
                    <a:pt x="106" y="218"/>
                  </a:lnTo>
                  <a:lnTo>
                    <a:pt x="92" y="232"/>
                  </a:lnTo>
                  <a:lnTo>
                    <a:pt x="92" y="234"/>
                  </a:lnTo>
                  <a:lnTo>
                    <a:pt x="74" y="242"/>
                  </a:lnTo>
                  <a:lnTo>
                    <a:pt x="70" y="248"/>
                  </a:lnTo>
                  <a:lnTo>
                    <a:pt x="72" y="252"/>
                  </a:lnTo>
                  <a:lnTo>
                    <a:pt x="106" y="256"/>
                  </a:lnTo>
                  <a:lnTo>
                    <a:pt x="108" y="258"/>
                  </a:lnTo>
                  <a:lnTo>
                    <a:pt x="122" y="266"/>
                  </a:lnTo>
                  <a:lnTo>
                    <a:pt x="152" y="264"/>
                  </a:lnTo>
                  <a:lnTo>
                    <a:pt x="152" y="268"/>
                  </a:lnTo>
                  <a:lnTo>
                    <a:pt x="154" y="284"/>
                  </a:lnTo>
                  <a:lnTo>
                    <a:pt x="154" y="286"/>
                  </a:lnTo>
                  <a:lnTo>
                    <a:pt x="140" y="300"/>
                  </a:lnTo>
                  <a:lnTo>
                    <a:pt x="140" y="312"/>
                  </a:lnTo>
                  <a:lnTo>
                    <a:pt x="142" y="320"/>
                  </a:lnTo>
                  <a:lnTo>
                    <a:pt x="144" y="326"/>
                  </a:lnTo>
                  <a:lnTo>
                    <a:pt x="150" y="330"/>
                  </a:lnTo>
                  <a:lnTo>
                    <a:pt x="174" y="344"/>
                  </a:lnTo>
                  <a:lnTo>
                    <a:pt x="194" y="356"/>
                  </a:lnTo>
                  <a:lnTo>
                    <a:pt x="212" y="348"/>
                  </a:lnTo>
                  <a:lnTo>
                    <a:pt x="214" y="348"/>
                  </a:lnTo>
                  <a:lnTo>
                    <a:pt x="216" y="348"/>
                  </a:lnTo>
                  <a:lnTo>
                    <a:pt x="242" y="368"/>
                  </a:lnTo>
                  <a:lnTo>
                    <a:pt x="246" y="368"/>
                  </a:lnTo>
                  <a:lnTo>
                    <a:pt x="252" y="360"/>
                  </a:lnTo>
                  <a:lnTo>
                    <a:pt x="254" y="360"/>
                  </a:lnTo>
                  <a:lnTo>
                    <a:pt x="254" y="358"/>
                  </a:lnTo>
                  <a:lnTo>
                    <a:pt x="256" y="358"/>
                  </a:lnTo>
                  <a:lnTo>
                    <a:pt x="270" y="360"/>
                  </a:lnTo>
                  <a:lnTo>
                    <a:pt x="274" y="334"/>
                  </a:lnTo>
                  <a:lnTo>
                    <a:pt x="294" y="368"/>
                  </a:lnTo>
                  <a:lnTo>
                    <a:pt x="310" y="370"/>
                  </a:lnTo>
                  <a:lnTo>
                    <a:pt x="312" y="370"/>
                  </a:lnTo>
                  <a:lnTo>
                    <a:pt x="314" y="370"/>
                  </a:lnTo>
                  <a:lnTo>
                    <a:pt x="314" y="372"/>
                  </a:lnTo>
                  <a:lnTo>
                    <a:pt x="314" y="382"/>
                  </a:lnTo>
                  <a:lnTo>
                    <a:pt x="320" y="380"/>
                  </a:lnTo>
                  <a:lnTo>
                    <a:pt x="346" y="346"/>
                  </a:lnTo>
                  <a:lnTo>
                    <a:pt x="358" y="362"/>
                  </a:lnTo>
                  <a:lnTo>
                    <a:pt x="358" y="356"/>
                  </a:lnTo>
                  <a:lnTo>
                    <a:pt x="366" y="340"/>
                  </a:lnTo>
                  <a:lnTo>
                    <a:pt x="372" y="328"/>
                  </a:lnTo>
                  <a:lnTo>
                    <a:pt x="392" y="328"/>
                  </a:lnTo>
                  <a:lnTo>
                    <a:pt x="396" y="304"/>
                  </a:lnTo>
                  <a:lnTo>
                    <a:pt x="398" y="304"/>
                  </a:lnTo>
                  <a:lnTo>
                    <a:pt x="400" y="306"/>
                  </a:lnTo>
                  <a:lnTo>
                    <a:pt x="414" y="308"/>
                  </a:lnTo>
                  <a:lnTo>
                    <a:pt x="416" y="300"/>
                  </a:lnTo>
                  <a:lnTo>
                    <a:pt x="410" y="288"/>
                  </a:lnTo>
                  <a:lnTo>
                    <a:pt x="410" y="286"/>
                  </a:lnTo>
                  <a:lnTo>
                    <a:pt x="414" y="276"/>
                  </a:lnTo>
                  <a:lnTo>
                    <a:pt x="414" y="274"/>
                  </a:lnTo>
                  <a:lnTo>
                    <a:pt x="416" y="274"/>
                  </a:lnTo>
                  <a:lnTo>
                    <a:pt x="458" y="252"/>
                  </a:lnTo>
                  <a:lnTo>
                    <a:pt x="456" y="230"/>
                  </a:lnTo>
                  <a:lnTo>
                    <a:pt x="456" y="228"/>
                  </a:lnTo>
                  <a:lnTo>
                    <a:pt x="464" y="212"/>
                  </a:lnTo>
                  <a:lnTo>
                    <a:pt x="466" y="210"/>
                  </a:lnTo>
                  <a:lnTo>
                    <a:pt x="478" y="180"/>
                  </a:lnTo>
                  <a:lnTo>
                    <a:pt x="490" y="168"/>
                  </a:lnTo>
                  <a:lnTo>
                    <a:pt x="496" y="156"/>
                  </a:lnTo>
                  <a:lnTo>
                    <a:pt x="502" y="146"/>
                  </a:lnTo>
                  <a:lnTo>
                    <a:pt x="496" y="134"/>
                  </a:lnTo>
                  <a:lnTo>
                    <a:pt x="496" y="132"/>
                  </a:lnTo>
                  <a:lnTo>
                    <a:pt x="496" y="120"/>
                  </a:lnTo>
                  <a:lnTo>
                    <a:pt x="490" y="120"/>
                  </a:lnTo>
                  <a:lnTo>
                    <a:pt x="478" y="126"/>
                  </a:lnTo>
                  <a:lnTo>
                    <a:pt x="472" y="128"/>
                  </a:lnTo>
                  <a:lnTo>
                    <a:pt x="468" y="128"/>
                  </a:lnTo>
                  <a:lnTo>
                    <a:pt x="460" y="126"/>
                  </a:lnTo>
                  <a:lnTo>
                    <a:pt x="454" y="122"/>
                  </a:lnTo>
                  <a:lnTo>
                    <a:pt x="452" y="118"/>
                  </a:lnTo>
                  <a:lnTo>
                    <a:pt x="450" y="114"/>
                  </a:lnTo>
                  <a:lnTo>
                    <a:pt x="452" y="98"/>
                  </a:lnTo>
                  <a:lnTo>
                    <a:pt x="446" y="98"/>
                  </a:lnTo>
                  <a:lnTo>
                    <a:pt x="442" y="102"/>
                  </a:lnTo>
                  <a:lnTo>
                    <a:pt x="432" y="112"/>
                  </a:lnTo>
                  <a:lnTo>
                    <a:pt x="428" y="114"/>
                  </a:lnTo>
                  <a:lnTo>
                    <a:pt x="424" y="114"/>
                  </a:lnTo>
                  <a:lnTo>
                    <a:pt x="422" y="108"/>
                  </a:lnTo>
                  <a:lnTo>
                    <a:pt x="422" y="100"/>
                  </a:lnTo>
                  <a:lnTo>
                    <a:pt x="422" y="92"/>
                  </a:lnTo>
                  <a:lnTo>
                    <a:pt x="424" y="88"/>
                  </a:lnTo>
                  <a:lnTo>
                    <a:pt x="426" y="86"/>
                  </a:lnTo>
                  <a:lnTo>
                    <a:pt x="428" y="86"/>
                  </a:lnTo>
                  <a:lnTo>
                    <a:pt x="444" y="58"/>
                  </a:lnTo>
                  <a:lnTo>
                    <a:pt x="448" y="48"/>
                  </a:lnTo>
                  <a:lnTo>
                    <a:pt x="450" y="36"/>
                  </a:lnTo>
                  <a:lnTo>
                    <a:pt x="442" y="28"/>
                  </a:lnTo>
                  <a:lnTo>
                    <a:pt x="440" y="22"/>
                  </a:lnTo>
                  <a:lnTo>
                    <a:pt x="440" y="12"/>
                  </a:lnTo>
                  <a:lnTo>
                    <a:pt x="440" y="8"/>
                  </a:lnTo>
                  <a:lnTo>
                    <a:pt x="438" y="4"/>
                  </a:lnTo>
                  <a:lnTo>
                    <a:pt x="434" y="0"/>
                  </a:lnTo>
                  <a:lnTo>
                    <a:pt x="432" y="2"/>
                  </a:lnTo>
                  <a:lnTo>
                    <a:pt x="430" y="6"/>
                  </a:lnTo>
                  <a:lnTo>
                    <a:pt x="426" y="8"/>
                  </a:lnTo>
                  <a:lnTo>
                    <a:pt x="422" y="10"/>
                  </a:lnTo>
                  <a:lnTo>
                    <a:pt x="416" y="8"/>
                  </a:lnTo>
                  <a:lnTo>
                    <a:pt x="410" y="8"/>
                  </a:lnTo>
                  <a:lnTo>
                    <a:pt x="402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" name="重庆"/>
            <p:cNvSpPr>
              <a:spLocks/>
            </p:cNvSpPr>
            <p:nvPr/>
          </p:nvSpPr>
          <p:spPr bwMode="auto">
            <a:xfrm>
              <a:off x="4938713" y="4013200"/>
              <a:ext cx="519112" cy="527050"/>
            </a:xfrm>
            <a:custGeom>
              <a:avLst/>
              <a:gdLst>
                <a:gd name="T0" fmla="*/ 2147483646 w 284"/>
                <a:gd name="T1" fmla="*/ 2147483646 h 288"/>
                <a:gd name="T2" fmla="*/ 2147483646 w 284"/>
                <a:gd name="T3" fmla="*/ 2147483646 h 288"/>
                <a:gd name="T4" fmla="*/ 2147483646 w 284"/>
                <a:gd name="T5" fmla="*/ 2147483646 h 288"/>
                <a:gd name="T6" fmla="*/ 2147483646 w 284"/>
                <a:gd name="T7" fmla="*/ 2147483646 h 288"/>
                <a:gd name="T8" fmla="*/ 2147483646 w 284"/>
                <a:gd name="T9" fmla="*/ 2147483646 h 288"/>
                <a:gd name="T10" fmla="*/ 2147483646 w 284"/>
                <a:gd name="T11" fmla="*/ 2147483646 h 288"/>
                <a:gd name="T12" fmla="*/ 2147483646 w 284"/>
                <a:gd name="T13" fmla="*/ 2147483646 h 288"/>
                <a:gd name="T14" fmla="*/ 2147483646 w 284"/>
                <a:gd name="T15" fmla="*/ 2147483646 h 288"/>
                <a:gd name="T16" fmla="*/ 2147483646 w 284"/>
                <a:gd name="T17" fmla="*/ 2147483646 h 288"/>
                <a:gd name="T18" fmla="*/ 2147483646 w 284"/>
                <a:gd name="T19" fmla="*/ 2147483646 h 288"/>
                <a:gd name="T20" fmla="*/ 2147483646 w 284"/>
                <a:gd name="T21" fmla="*/ 2147483646 h 288"/>
                <a:gd name="T22" fmla="*/ 2147483646 w 284"/>
                <a:gd name="T23" fmla="*/ 2147483646 h 288"/>
                <a:gd name="T24" fmla="*/ 2147483646 w 284"/>
                <a:gd name="T25" fmla="*/ 2147483646 h 288"/>
                <a:gd name="T26" fmla="*/ 2147483646 w 284"/>
                <a:gd name="T27" fmla="*/ 2147483646 h 288"/>
                <a:gd name="T28" fmla="*/ 2147483646 w 284"/>
                <a:gd name="T29" fmla="*/ 2147483646 h 288"/>
                <a:gd name="T30" fmla="*/ 2147483646 w 284"/>
                <a:gd name="T31" fmla="*/ 2147483646 h 288"/>
                <a:gd name="T32" fmla="*/ 2147483646 w 284"/>
                <a:gd name="T33" fmla="*/ 2147483646 h 288"/>
                <a:gd name="T34" fmla="*/ 2147483646 w 284"/>
                <a:gd name="T35" fmla="*/ 2147483646 h 288"/>
                <a:gd name="T36" fmla="*/ 2147483646 w 284"/>
                <a:gd name="T37" fmla="*/ 2147483646 h 288"/>
                <a:gd name="T38" fmla="*/ 2147483646 w 284"/>
                <a:gd name="T39" fmla="*/ 2147483646 h 288"/>
                <a:gd name="T40" fmla="*/ 2147483646 w 284"/>
                <a:gd name="T41" fmla="*/ 2147483646 h 288"/>
                <a:gd name="T42" fmla="*/ 2147483646 w 284"/>
                <a:gd name="T43" fmla="*/ 2147483646 h 288"/>
                <a:gd name="T44" fmla="*/ 2147483646 w 284"/>
                <a:gd name="T45" fmla="*/ 2147483646 h 288"/>
                <a:gd name="T46" fmla="*/ 2147483646 w 284"/>
                <a:gd name="T47" fmla="*/ 2147483646 h 288"/>
                <a:gd name="T48" fmla="*/ 2147483646 w 284"/>
                <a:gd name="T49" fmla="*/ 2147483646 h 288"/>
                <a:gd name="T50" fmla="*/ 2147483646 w 284"/>
                <a:gd name="T51" fmla="*/ 2147483646 h 288"/>
                <a:gd name="T52" fmla="*/ 2147483646 w 284"/>
                <a:gd name="T53" fmla="*/ 2147483646 h 288"/>
                <a:gd name="T54" fmla="*/ 2147483646 w 284"/>
                <a:gd name="T55" fmla="*/ 2147483646 h 288"/>
                <a:gd name="T56" fmla="*/ 2147483646 w 284"/>
                <a:gd name="T57" fmla="*/ 2147483646 h 288"/>
                <a:gd name="T58" fmla="*/ 2147483646 w 284"/>
                <a:gd name="T59" fmla="*/ 2147483646 h 288"/>
                <a:gd name="T60" fmla="*/ 2147483646 w 284"/>
                <a:gd name="T61" fmla="*/ 2147483646 h 288"/>
                <a:gd name="T62" fmla="*/ 2147483646 w 284"/>
                <a:gd name="T63" fmla="*/ 2147483646 h 288"/>
                <a:gd name="T64" fmla="*/ 2147483646 w 284"/>
                <a:gd name="T65" fmla="*/ 2147483646 h 288"/>
                <a:gd name="T66" fmla="*/ 2147483646 w 284"/>
                <a:gd name="T67" fmla="*/ 2147483646 h 288"/>
                <a:gd name="T68" fmla="*/ 2147483646 w 284"/>
                <a:gd name="T69" fmla="*/ 2147483646 h 288"/>
                <a:gd name="T70" fmla="*/ 2147483646 w 284"/>
                <a:gd name="T71" fmla="*/ 2147483646 h 288"/>
                <a:gd name="T72" fmla="*/ 2147483646 w 284"/>
                <a:gd name="T73" fmla="*/ 2147483646 h 288"/>
                <a:gd name="T74" fmla="*/ 2147483646 w 284"/>
                <a:gd name="T75" fmla="*/ 2147483646 h 288"/>
                <a:gd name="T76" fmla="*/ 2147483646 w 284"/>
                <a:gd name="T77" fmla="*/ 2147483646 h 288"/>
                <a:gd name="T78" fmla="*/ 2147483646 w 284"/>
                <a:gd name="T79" fmla="*/ 2147483646 h 288"/>
                <a:gd name="T80" fmla="*/ 2147483646 w 284"/>
                <a:gd name="T81" fmla="*/ 2147483646 h 288"/>
                <a:gd name="T82" fmla="*/ 2147483646 w 284"/>
                <a:gd name="T83" fmla="*/ 2147483646 h 288"/>
                <a:gd name="T84" fmla="*/ 2147483646 w 284"/>
                <a:gd name="T85" fmla="*/ 2147483646 h 288"/>
                <a:gd name="T86" fmla="*/ 2147483646 w 284"/>
                <a:gd name="T87" fmla="*/ 2147483646 h 288"/>
                <a:gd name="T88" fmla="*/ 2147483646 w 284"/>
                <a:gd name="T89" fmla="*/ 2147483646 h 288"/>
                <a:gd name="T90" fmla="*/ 2147483646 w 284"/>
                <a:gd name="T91" fmla="*/ 2147483646 h 288"/>
                <a:gd name="T92" fmla="*/ 2147483646 w 284"/>
                <a:gd name="T93" fmla="*/ 2147483646 h 288"/>
                <a:gd name="T94" fmla="*/ 2147483646 w 284"/>
                <a:gd name="T95" fmla="*/ 2147483646 h 288"/>
                <a:gd name="T96" fmla="*/ 2147483646 w 284"/>
                <a:gd name="T97" fmla="*/ 2147483646 h 288"/>
                <a:gd name="T98" fmla="*/ 2147483646 w 284"/>
                <a:gd name="T99" fmla="*/ 2147483646 h 288"/>
                <a:gd name="T100" fmla="*/ 2147483646 w 284"/>
                <a:gd name="T101" fmla="*/ 2147483646 h 288"/>
                <a:gd name="T102" fmla="*/ 2147483646 w 284"/>
                <a:gd name="T103" fmla="*/ 2147483646 h 28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284" h="288">
                  <a:moveTo>
                    <a:pt x="284" y="58"/>
                  </a:moveTo>
                  <a:lnTo>
                    <a:pt x="278" y="44"/>
                  </a:lnTo>
                  <a:lnTo>
                    <a:pt x="268" y="32"/>
                  </a:lnTo>
                  <a:lnTo>
                    <a:pt x="260" y="30"/>
                  </a:lnTo>
                  <a:lnTo>
                    <a:pt x="258" y="30"/>
                  </a:lnTo>
                  <a:lnTo>
                    <a:pt x="258" y="28"/>
                  </a:lnTo>
                  <a:lnTo>
                    <a:pt x="250" y="24"/>
                  </a:lnTo>
                  <a:lnTo>
                    <a:pt x="248" y="24"/>
                  </a:lnTo>
                  <a:lnTo>
                    <a:pt x="244" y="26"/>
                  </a:lnTo>
                  <a:lnTo>
                    <a:pt x="234" y="28"/>
                  </a:lnTo>
                  <a:lnTo>
                    <a:pt x="232" y="26"/>
                  </a:lnTo>
                  <a:lnTo>
                    <a:pt x="222" y="22"/>
                  </a:lnTo>
                  <a:lnTo>
                    <a:pt x="220" y="22"/>
                  </a:lnTo>
                  <a:lnTo>
                    <a:pt x="220" y="20"/>
                  </a:lnTo>
                  <a:lnTo>
                    <a:pt x="212" y="12"/>
                  </a:lnTo>
                  <a:lnTo>
                    <a:pt x="204" y="4"/>
                  </a:lnTo>
                  <a:lnTo>
                    <a:pt x="196" y="0"/>
                  </a:lnTo>
                  <a:lnTo>
                    <a:pt x="188" y="8"/>
                  </a:lnTo>
                  <a:lnTo>
                    <a:pt x="176" y="16"/>
                  </a:lnTo>
                  <a:lnTo>
                    <a:pt x="172" y="40"/>
                  </a:lnTo>
                  <a:lnTo>
                    <a:pt x="162" y="58"/>
                  </a:lnTo>
                  <a:lnTo>
                    <a:pt x="162" y="60"/>
                  </a:lnTo>
                  <a:lnTo>
                    <a:pt x="154" y="68"/>
                  </a:lnTo>
                  <a:lnTo>
                    <a:pt x="144" y="86"/>
                  </a:lnTo>
                  <a:lnTo>
                    <a:pt x="144" y="88"/>
                  </a:lnTo>
                  <a:lnTo>
                    <a:pt x="124" y="104"/>
                  </a:lnTo>
                  <a:lnTo>
                    <a:pt x="116" y="118"/>
                  </a:lnTo>
                  <a:lnTo>
                    <a:pt x="114" y="120"/>
                  </a:lnTo>
                  <a:lnTo>
                    <a:pt x="110" y="124"/>
                  </a:lnTo>
                  <a:lnTo>
                    <a:pt x="96" y="132"/>
                  </a:lnTo>
                  <a:lnTo>
                    <a:pt x="88" y="144"/>
                  </a:lnTo>
                  <a:lnTo>
                    <a:pt x="74" y="164"/>
                  </a:lnTo>
                  <a:lnTo>
                    <a:pt x="72" y="164"/>
                  </a:lnTo>
                  <a:lnTo>
                    <a:pt x="8" y="160"/>
                  </a:lnTo>
                  <a:lnTo>
                    <a:pt x="0" y="168"/>
                  </a:lnTo>
                  <a:lnTo>
                    <a:pt x="0" y="180"/>
                  </a:lnTo>
                  <a:lnTo>
                    <a:pt x="6" y="208"/>
                  </a:lnTo>
                  <a:lnTo>
                    <a:pt x="20" y="226"/>
                  </a:lnTo>
                  <a:lnTo>
                    <a:pt x="32" y="232"/>
                  </a:lnTo>
                  <a:lnTo>
                    <a:pt x="32" y="234"/>
                  </a:lnTo>
                  <a:lnTo>
                    <a:pt x="40" y="244"/>
                  </a:lnTo>
                  <a:lnTo>
                    <a:pt x="42" y="252"/>
                  </a:lnTo>
                  <a:lnTo>
                    <a:pt x="42" y="262"/>
                  </a:lnTo>
                  <a:lnTo>
                    <a:pt x="38" y="266"/>
                  </a:lnTo>
                  <a:lnTo>
                    <a:pt x="40" y="268"/>
                  </a:lnTo>
                  <a:lnTo>
                    <a:pt x="44" y="268"/>
                  </a:lnTo>
                  <a:lnTo>
                    <a:pt x="48" y="258"/>
                  </a:lnTo>
                  <a:lnTo>
                    <a:pt x="50" y="258"/>
                  </a:lnTo>
                  <a:lnTo>
                    <a:pt x="62" y="262"/>
                  </a:lnTo>
                  <a:lnTo>
                    <a:pt x="64" y="266"/>
                  </a:lnTo>
                  <a:lnTo>
                    <a:pt x="70" y="266"/>
                  </a:lnTo>
                  <a:lnTo>
                    <a:pt x="68" y="260"/>
                  </a:lnTo>
                  <a:lnTo>
                    <a:pt x="76" y="246"/>
                  </a:lnTo>
                  <a:lnTo>
                    <a:pt x="78" y="244"/>
                  </a:lnTo>
                  <a:lnTo>
                    <a:pt x="80" y="242"/>
                  </a:lnTo>
                  <a:lnTo>
                    <a:pt x="88" y="242"/>
                  </a:lnTo>
                  <a:lnTo>
                    <a:pt x="102" y="242"/>
                  </a:lnTo>
                  <a:lnTo>
                    <a:pt x="110" y="232"/>
                  </a:lnTo>
                  <a:lnTo>
                    <a:pt x="110" y="222"/>
                  </a:lnTo>
                  <a:lnTo>
                    <a:pt x="112" y="212"/>
                  </a:lnTo>
                  <a:lnTo>
                    <a:pt x="114" y="210"/>
                  </a:lnTo>
                  <a:lnTo>
                    <a:pt x="120" y="206"/>
                  </a:lnTo>
                  <a:lnTo>
                    <a:pt x="122" y="206"/>
                  </a:lnTo>
                  <a:lnTo>
                    <a:pt x="134" y="208"/>
                  </a:lnTo>
                  <a:lnTo>
                    <a:pt x="134" y="210"/>
                  </a:lnTo>
                  <a:lnTo>
                    <a:pt x="136" y="220"/>
                  </a:lnTo>
                  <a:lnTo>
                    <a:pt x="136" y="224"/>
                  </a:lnTo>
                  <a:lnTo>
                    <a:pt x="138" y="232"/>
                  </a:lnTo>
                  <a:lnTo>
                    <a:pt x="140" y="232"/>
                  </a:lnTo>
                  <a:lnTo>
                    <a:pt x="144" y="226"/>
                  </a:lnTo>
                  <a:lnTo>
                    <a:pt x="152" y="216"/>
                  </a:lnTo>
                  <a:lnTo>
                    <a:pt x="160" y="212"/>
                  </a:lnTo>
                  <a:lnTo>
                    <a:pt x="162" y="212"/>
                  </a:lnTo>
                  <a:lnTo>
                    <a:pt x="162" y="210"/>
                  </a:lnTo>
                  <a:lnTo>
                    <a:pt x="172" y="214"/>
                  </a:lnTo>
                  <a:lnTo>
                    <a:pt x="174" y="214"/>
                  </a:lnTo>
                  <a:lnTo>
                    <a:pt x="176" y="214"/>
                  </a:lnTo>
                  <a:lnTo>
                    <a:pt x="180" y="226"/>
                  </a:lnTo>
                  <a:lnTo>
                    <a:pt x="180" y="236"/>
                  </a:lnTo>
                  <a:lnTo>
                    <a:pt x="188" y="252"/>
                  </a:lnTo>
                  <a:lnTo>
                    <a:pt x="188" y="254"/>
                  </a:lnTo>
                  <a:lnTo>
                    <a:pt x="188" y="264"/>
                  </a:lnTo>
                  <a:lnTo>
                    <a:pt x="192" y="270"/>
                  </a:lnTo>
                  <a:lnTo>
                    <a:pt x="194" y="270"/>
                  </a:lnTo>
                  <a:lnTo>
                    <a:pt x="196" y="266"/>
                  </a:lnTo>
                  <a:lnTo>
                    <a:pt x="198" y="264"/>
                  </a:lnTo>
                  <a:lnTo>
                    <a:pt x="208" y="270"/>
                  </a:lnTo>
                  <a:lnTo>
                    <a:pt x="208" y="272"/>
                  </a:lnTo>
                  <a:lnTo>
                    <a:pt x="212" y="286"/>
                  </a:lnTo>
                  <a:lnTo>
                    <a:pt x="216" y="288"/>
                  </a:lnTo>
                  <a:lnTo>
                    <a:pt x="216" y="286"/>
                  </a:lnTo>
                  <a:lnTo>
                    <a:pt x="220" y="276"/>
                  </a:lnTo>
                  <a:lnTo>
                    <a:pt x="222" y="274"/>
                  </a:lnTo>
                  <a:lnTo>
                    <a:pt x="224" y="274"/>
                  </a:lnTo>
                  <a:lnTo>
                    <a:pt x="228" y="270"/>
                  </a:lnTo>
                  <a:lnTo>
                    <a:pt x="230" y="270"/>
                  </a:lnTo>
                  <a:lnTo>
                    <a:pt x="236" y="270"/>
                  </a:lnTo>
                  <a:lnTo>
                    <a:pt x="236" y="266"/>
                  </a:lnTo>
                  <a:lnTo>
                    <a:pt x="236" y="264"/>
                  </a:lnTo>
                  <a:lnTo>
                    <a:pt x="232" y="226"/>
                  </a:lnTo>
                  <a:lnTo>
                    <a:pt x="216" y="202"/>
                  </a:lnTo>
                  <a:lnTo>
                    <a:pt x="188" y="168"/>
                  </a:lnTo>
                  <a:lnTo>
                    <a:pt x="186" y="168"/>
                  </a:lnTo>
                  <a:lnTo>
                    <a:pt x="184" y="146"/>
                  </a:lnTo>
                  <a:lnTo>
                    <a:pt x="176" y="128"/>
                  </a:lnTo>
                  <a:lnTo>
                    <a:pt x="174" y="128"/>
                  </a:lnTo>
                  <a:lnTo>
                    <a:pt x="176" y="126"/>
                  </a:lnTo>
                  <a:lnTo>
                    <a:pt x="180" y="104"/>
                  </a:lnTo>
                  <a:lnTo>
                    <a:pt x="182" y="104"/>
                  </a:lnTo>
                  <a:lnTo>
                    <a:pt x="184" y="104"/>
                  </a:lnTo>
                  <a:lnTo>
                    <a:pt x="234" y="102"/>
                  </a:lnTo>
                  <a:lnTo>
                    <a:pt x="260" y="88"/>
                  </a:lnTo>
                  <a:lnTo>
                    <a:pt x="262" y="86"/>
                  </a:lnTo>
                  <a:lnTo>
                    <a:pt x="274" y="82"/>
                  </a:lnTo>
                  <a:lnTo>
                    <a:pt x="278" y="78"/>
                  </a:lnTo>
                  <a:lnTo>
                    <a:pt x="280" y="76"/>
                  </a:lnTo>
                  <a:lnTo>
                    <a:pt x="282" y="68"/>
                  </a:lnTo>
                  <a:lnTo>
                    <a:pt x="284" y="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5" name="陕西"/>
            <p:cNvSpPr>
              <a:spLocks/>
            </p:cNvSpPr>
            <p:nvPr/>
          </p:nvSpPr>
          <p:spPr bwMode="auto">
            <a:xfrm>
              <a:off x="4938713" y="2990850"/>
              <a:ext cx="592137" cy="1055688"/>
            </a:xfrm>
            <a:custGeom>
              <a:avLst/>
              <a:gdLst>
                <a:gd name="T0" fmla="*/ 2147483646 w 324"/>
                <a:gd name="T1" fmla="*/ 2147483646 h 578"/>
                <a:gd name="T2" fmla="*/ 2147483646 w 324"/>
                <a:gd name="T3" fmla="*/ 2147483646 h 578"/>
                <a:gd name="T4" fmla="*/ 2147483646 w 324"/>
                <a:gd name="T5" fmla="*/ 2147483646 h 578"/>
                <a:gd name="T6" fmla="*/ 2147483646 w 324"/>
                <a:gd name="T7" fmla="*/ 2147483646 h 578"/>
                <a:gd name="T8" fmla="*/ 2147483646 w 324"/>
                <a:gd name="T9" fmla="*/ 2147483646 h 578"/>
                <a:gd name="T10" fmla="*/ 2147483646 w 324"/>
                <a:gd name="T11" fmla="*/ 2147483646 h 578"/>
                <a:gd name="T12" fmla="*/ 2147483646 w 324"/>
                <a:gd name="T13" fmla="*/ 2147483646 h 578"/>
                <a:gd name="T14" fmla="*/ 2147483646 w 324"/>
                <a:gd name="T15" fmla="*/ 2147483646 h 578"/>
                <a:gd name="T16" fmla="*/ 2147483646 w 324"/>
                <a:gd name="T17" fmla="*/ 2147483646 h 578"/>
                <a:gd name="T18" fmla="*/ 2147483646 w 324"/>
                <a:gd name="T19" fmla="*/ 2147483646 h 578"/>
                <a:gd name="T20" fmla="*/ 2147483646 w 324"/>
                <a:gd name="T21" fmla="*/ 2147483646 h 578"/>
                <a:gd name="T22" fmla="*/ 2147483646 w 324"/>
                <a:gd name="T23" fmla="*/ 2147483646 h 578"/>
                <a:gd name="T24" fmla="*/ 2147483646 w 324"/>
                <a:gd name="T25" fmla="*/ 2147483646 h 578"/>
                <a:gd name="T26" fmla="*/ 2147483646 w 324"/>
                <a:gd name="T27" fmla="*/ 2147483646 h 578"/>
                <a:gd name="T28" fmla="*/ 2147483646 w 324"/>
                <a:gd name="T29" fmla="*/ 2147483646 h 578"/>
                <a:gd name="T30" fmla="*/ 2147483646 w 324"/>
                <a:gd name="T31" fmla="*/ 2147483646 h 578"/>
                <a:gd name="T32" fmla="*/ 2147483646 w 324"/>
                <a:gd name="T33" fmla="*/ 2147483646 h 578"/>
                <a:gd name="T34" fmla="*/ 2147483646 w 324"/>
                <a:gd name="T35" fmla="*/ 2147483646 h 578"/>
                <a:gd name="T36" fmla="*/ 2147483646 w 324"/>
                <a:gd name="T37" fmla="*/ 2147483646 h 578"/>
                <a:gd name="T38" fmla="*/ 2147483646 w 324"/>
                <a:gd name="T39" fmla="*/ 2147483646 h 578"/>
                <a:gd name="T40" fmla="*/ 2147483646 w 324"/>
                <a:gd name="T41" fmla="*/ 2147483646 h 578"/>
                <a:gd name="T42" fmla="*/ 2147483646 w 324"/>
                <a:gd name="T43" fmla="*/ 2147483646 h 578"/>
                <a:gd name="T44" fmla="*/ 2147483646 w 324"/>
                <a:gd name="T45" fmla="*/ 2147483646 h 578"/>
                <a:gd name="T46" fmla="*/ 2147483646 w 324"/>
                <a:gd name="T47" fmla="*/ 2147483646 h 578"/>
                <a:gd name="T48" fmla="*/ 2147483646 w 324"/>
                <a:gd name="T49" fmla="*/ 2147483646 h 578"/>
                <a:gd name="T50" fmla="*/ 2147483646 w 324"/>
                <a:gd name="T51" fmla="*/ 2147483646 h 578"/>
                <a:gd name="T52" fmla="*/ 2147483646 w 324"/>
                <a:gd name="T53" fmla="*/ 2147483646 h 578"/>
                <a:gd name="T54" fmla="*/ 2147483646 w 324"/>
                <a:gd name="T55" fmla="*/ 2147483646 h 578"/>
                <a:gd name="T56" fmla="*/ 2147483646 w 324"/>
                <a:gd name="T57" fmla="*/ 2147483646 h 578"/>
                <a:gd name="T58" fmla="*/ 2147483646 w 324"/>
                <a:gd name="T59" fmla="*/ 2147483646 h 578"/>
                <a:gd name="T60" fmla="*/ 2147483646 w 324"/>
                <a:gd name="T61" fmla="*/ 2147483646 h 578"/>
                <a:gd name="T62" fmla="*/ 2147483646 w 324"/>
                <a:gd name="T63" fmla="*/ 2147483646 h 578"/>
                <a:gd name="T64" fmla="*/ 2147483646 w 324"/>
                <a:gd name="T65" fmla="*/ 2147483646 h 578"/>
                <a:gd name="T66" fmla="*/ 2147483646 w 324"/>
                <a:gd name="T67" fmla="*/ 2147483646 h 578"/>
                <a:gd name="T68" fmla="*/ 2147483646 w 324"/>
                <a:gd name="T69" fmla="*/ 2147483646 h 578"/>
                <a:gd name="T70" fmla="*/ 2147483646 w 324"/>
                <a:gd name="T71" fmla="*/ 2147483646 h 578"/>
                <a:gd name="T72" fmla="*/ 2147483646 w 324"/>
                <a:gd name="T73" fmla="*/ 2147483646 h 578"/>
                <a:gd name="T74" fmla="*/ 2147483646 w 324"/>
                <a:gd name="T75" fmla="*/ 2147483646 h 578"/>
                <a:gd name="T76" fmla="*/ 2147483646 w 324"/>
                <a:gd name="T77" fmla="*/ 2147483646 h 578"/>
                <a:gd name="T78" fmla="*/ 2147483646 w 324"/>
                <a:gd name="T79" fmla="*/ 2147483646 h 578"/>
                <a:gd name="T80" fmla="*/ 2147483646 w 324"/>
                <a:gd name="T81" fmla="*/ 2147483646 h 578"/>
                <a:gd name="T82" fmla="*/ 2147483646 w 324"/>
                <a:gd name="T83" fmla="*/ 2147483646 h 578"/>
                <a:gd name="T84" fmla="*/ 2147483646 w 324"/>
                <a:gd name="T85" fmla="*/ 2147483646 h 578"/>
                <a:gd name="T86" fmla="*/ 2147483646 w 324"/>
                <a:gd name="T87" fmla="*/ 2147483646 h 578"/>
                <a:gd name="T88" fmla="*/ 2147483646 w 324"/>
                <a:gd name="T89" fmla="*/ 2147483646 h 578"/>
                <a:gd name="T90" fmla="*/ 2147483646 w 324"/>
                <a:gd name="T91" fmla="*/ 2147483646 h 578"/>
                <a:gd name="T92" fmla="*/ 2147483646 w 324"/>
                <a:gd name="T93" fmla="*/ 2147483646 h 578"/>
                <a:gd name="T94" fmla="*/ 2147483646 w 324"/>
                <a:gd name="T95" fmla="*/ 2147483646 h 578"/>
                <a:gd name="T96" fmla="*/ 2147483646 w 324"/>
                <a:gd name="T97" fmla="*/ 2147483646 h 578"/>
                <a:gd name="T98" fmla="*/ 2147483646 w 324"/>
                <a:gd name="T99" fmla="*/ 2147483646 h 578"/>
                <a:gd name="T100" fmla="*/ 2147483646 w 324"/>
                <a:gd name="T101" fmla="*/ 2147483646 h 578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324" h="578">
                  <a:moveTo>
                    <a:pt x="108" y="132"/>
                  </a:moveTo>
                  <a:lnTo>
                    <a:pt x="104" y="130"/>
                  </a:lnTo>
                  <a:lnTo>
                    <a:pt x="96" y="180"/>
                  </a:lnTo>
                  <a:lnTo>
                    <a:pt x="108" y="196"/>
                  </a:lnTo>
                  <a:lnTo>
                    <a:pt x="122" y="200"/>
                  </a:lnTo>
                  <a:lnTo>
                    <a:pt x="124" y="202"/>
                  </a:lnTo>
                  <a:lnTo>
                    <a:pt x="140" y="216"/>
                  </a:lnTo>
                  <a:lnTo>
                    <a:pt x="164" y="220"/>
                  </a:lnTo>
                  <a:lnTo>
                    <a:pt x="176" y="228"/>
                  </a:lnTo>
                  <a:lnTo>
                    <a:pt x="176" y="230"/>
                  </a:lnTo>
                  <a:lnTo>
                    <a:pt x="186" y="244"/>
                  </a:lnTo>
                  <a:lnTo>
                    <a:pt x="188" y="244"/>
                  </a:lnTo>
                  <a:lnTo>
                    <a:pt x="186" y="246"/>
                  </a:lnTo>
                  <a:lnTo>
                    <a:pt x="178" y="260"/>
                  </a:lnTo>
                  <a:lnTo>
                    <a:pt x="178" y="264"/>
                  </a:lnTo>
                  <a:lnTo>
                    <a:pt x="176" y="272"/>
                  </a:lnTo>
                  <a:lnTo>
                    <a:pt x="178" y="272"/>
                  </a:lnTo>
                  <a:lnTo>
                    <a:pt x="178" y="286"/>
                  </a:lnTo>
                  <a:lnTo>
                    <a:pt x="176" y="288"/>
                  </a:lnTo>
                  <a:lnTo>
                    <a:pt x="170" y="312"/>
                  </a:lnTo>
                  <a:lnTo>
                    <a:pt x="168" y="316"/>
                  </a:lnTo>
                  <a:lnTo>
                    <a:pt x="164" y="314"/>
                  </a:lnTo>
                  <a:lnTo>
                    <a:pt x="154" y="312"/>
                  </a:lnTo>
                  <a:lnTo>
                    <a:pt x="140" y="312"/>
                  </a:lnTo>
                  <a:lnTo>
                    <a:pt x="128" y="316"/>
                  </a:lnTo>
                  <a:lnTo>
                    <a:pt x="116" y="328"/>
                  </a:lnTo>
                  <a:lnTo>
                    <a:pt x="112" y="332"/>
                  </a:lnTo>
                  <a:lnTo>
                    <a:pt x="130" y="340"/>
                  </a:lnTo>
                  <a:lnTo>
                    <a:pt x="128" y="344"/>
                  </a:lnTo>
                  <a:lnTo>
                    <a:pt x="124" y="350"/>
                  </a:lnTo>
                  <a:lnTo>
                    <a:pt x="116" y="354"/>
                  </a:lnTo>
                  <a:lnTo>
                    <a:pt x="106" y="354"/>
                  </a:lnTo>
                  <a:lnTo>
                    <a:pt x="88" y="348"/>
                  </a:lnTo>
                  <a:lnTo>
                    <a:pt x="70" y="338"/>
                  </a:lnTo>
                  <a:lnTo>
                    <a:pt x="64" y="338"/>
                  </a:lnTo>
                  <a:lnTo>
                    <a:pt x="44" y="366"/>
                  </a:lnTo>
                  <a:lnTo>
                    <a:pt x="40" y="376"/>
                  </a:lnTo>
                  <a:lnTo>
                    <a:pt x="40" y="392"/>
                  </a:lnTo>
                  <a:lnTo>
                    <a:pt x="48" y="406"/>
                  </a:lnTo>
                  <a:lnTo>
                    <a:pt x="48" y="408"/>
                  </a:lnTo>
                  <a:lnTo>
                    <a:pt x="52" y="420"/>
                  </a:lnTo>
                  <a:lnTo>
                    <a:pt x="52" y="422"/>
                  </a:lnTo>
                  <a:lnTo>
                    <a:pt x="52" y="440"/>
                  </a:lnTo>
                  <a:lnTo>
                    <a:pt x="52" y="442"/>
                  </a:lnTo>
                  <a:lnTo>
                    <a:pt x="54" y="444"/>
                  </a:lnTo>
                  <a:lnTo>
                    <a:pt x="40" y="446"/>
                  </a:lnTo>
                  <a:lnTo>
                    <a:pt x="16" y="446"/>
                  </a:lnTo>
                  <a:lnTo>
                    <a:pt x="6" y="454"/>
                  </a:lnTo>
                  <a:lnTo>
                    <a:pt x="0" y="462"/>
                  </a:lnTo>
                  <a:lnTo>
                    <a:pt x="2" y="462"/>
                  </a:lnTo>
                  <a:lnTo>
                    <a:pt x="6" y="486"/>
                  </a:lnTo>
                  <a:lnTo>
                    <a:pt x="8" y="486"/>
                  </a:lnTo>
                  <a:lnTo>
                    <a:pt x="8" y="496"/>
                  </a:lnTo>
                  <a:lnTo>
                    <a:pt x="12" y="508"/>
                  </a:lnTo>
                  <a:lnTo>
                    <a:pt x="30" y="518"/>
                  </a:lnTo>
                  <a:lnTo>
                    <a:pt x="54" y="512"/>
                  </a:lnTo>
                  <a:lnTo>
                    <a:pt x="66" y="504"/>
                  </a:lnTo>
                  <a:lnTo>
                    <a:pt x="68" y="504"/>
                  </a:lnTo>
                  <a:lnTo>
                    <a:pt x="80" y="504"/>
                  </a:lnTo>
                  <a:lnTo>
                    <a:pt x="86" y="520"/>
                  </a:lnTo>
                  <a:lnTo>
                    <a:pt x="92" y="526"/>
                  </a:lnTo>
                  <a:lnTo>
                    <a:pt x="94" y="532"/>
                  </a:lnTo>
                  <a:lnTo>
                    <a:pt x="100" y="532"/>
                  </a:lnTo>
                  <a:lnTo>
                    <a:pt x="102" y="532"/>
                  </a:lnTo>
                  <a:lnTo>
                    <a:pt x="104" y="532"/>
                  </a:lnTo>
                  <a:lnTo>
                    <a:pt x="104" y="530"/>
                  </a:lnTo>
                  <a:lnTo>
                    <a:pt x="116" y="520"/>
                  </a:lnTo>
                  <a:lnTo>
                    <a:pt x="126" y="540"/>
                  </a:lnTo>
                  <a:lnTo>
                    <a:pt x="136" y="546"/>
                  </a:lnTo>
                  <a:lnTo>
                    <a:pt x="152" y="546"/>
                  </a:lnTo>
                  <a:lnTo>
                    <a:pt x="164" y="544"/>
                  </a:lnTo>
                  <a:lnTo>
                    <a:pt x="168" y="544"/>
                  </a:lnTo>
                  <a:lnTo>
                    <a:pt x="196" y="548"/>
                  </a:lnTo>
                  <a:lnTo>
                    <a:pt x="196" y="550"/>
                  </a:lnTo>
                  <a:lnTo>
                    <a:pt x="208" y="556"/>
                  </a:lnTo>
                  <a:lnTo>
                    <a:pt x="208" y="558"/>
                  </a:lnTo>
                  <a:lnTo>
                    <a:pt x="220" y="566"/>
                  </a:lnTo>
                  <a:lnTo>
                    <a:pt x="226" y="574"/>
                  </a:lnTo>
                  <a:lnTo>
                    <a:pt x="234" y="578"/>
                  </a:lnTo>
                  <a:lnTo>
                    <a:pt x="248" y="576"/>
                  </a:lnTo>
                  <a:lnTo>
                    <a:pt x="248" y="560"/>
                  </a:lnTo>
                  <a:lnTo>
                    <a:pt x="240" y="548"/>
                  </a:lnTo>
                  <a:lnTo>
                    <a:pt x="236" y="526"/>
                  </a:lnTo>
                  <a:lnTo>
                    <a:pt x="246" y="516"/>
                  </a:lnTo>
                  <a:lnTo>
                    <a:pt x="248" y="514"/>
                  </a:lnTo>
                  <a:lnTo>
                    <a:pt x="258" y="512"/>
                  </a:lnTo>
                  <a:lnTo>
                    <a:pt x="268" y="512"/>
                  </a:lnTo>
                  <a:lnTo>
                    <a:pt x="272" y="508"/>
                  </a:lnTo>
                  <a:lnTo>
                    <a:pt x="264" y="500"/>
                  </a:lnTo>
                  <a:lnTo>
                    <a:pt x="242" y="484"/>
                  </a:lnTo>
                  <a:lnTo>
                    <a:pt x="236" y="476"/>
                  </a:lnTo>
                  <a:lnTo>
                    <a:pt x="234" y="474"/>
                  </a:lnTo>
                  <a:lnTo>
                    <a:pt x="236" y="472"/>
                  </a:lnTo>
                  <a:lnTo>
                    <a:pt x="242" y="460"/>
                  </a:lnTo>
                  <a:lnTo>
                    <a:pt x="244" y="462"/>
                  </a:lnTo>
                  <a:lnTo>
                    <a:pt x="260" y="466"/>
                  </a:lnTo>
                  <a:lnTo>
                    <a:pt x="302" y="464"/>
                  </a:lnTo>
                  <a:lnTo>
                    <a:pt x="302" y="466"/>
                  </a:lnTo>
                  <a:lnTo>
                    <a:pt x="304" y="466"/>
                  </a:lnTo>
                  <a:lnTo>
                    <a:pt x="316" y="470"/>
                  </a:lnTo>
                  <a:lnTo>
                    <a:pt x="324" y="462"/>
                  </a:lnTo>
                  <a:lnTo>
                    <a:pt x="320" y="438"/>
                  </a:lnTo>
                  <a:lnTo>
                    <a:pt x="304" y="428"/>
                  </a:lnTo>
                  <a:lnTo>
                    <a:pt x="300" y="424"/>
                  </a:lnTo>
                  <a:lnTo>
                    <a:pt x="296" y="420"/>
                  </a:lnTo>
                  <a:lnTo>
                    <a:pt x="292" y="410"/>
                  </a:lnTo>
                  <a:lnTo>
                    <a:pt x="290" y="394"/>
                  </a:lnTo>
                  <a:lnTo>
                    <a:pt x="290" y="374"/>
                  </a:lnTo>
                  <a:lnTo>
                    <a:pt x="276" y="368"/>
                  </a:lnTo>
                  <a:lnTo>
                    <a:pt x="274" y="368"/>
                  </a:lnTo>
                  <a:lnTo>
                    <a:pt x="274" y="366"/>
                  </a:lnTo>
                  <a:lnTo>
                    <a:pt x="274" y="364"/>
                  </a:lnTo>
                  <a:lnTo>
                    <a:pt x="272" y="344"/>
                  </a:lnTo>
                  <a:lnTo>
                    <a:pt x="288" y="262"/>
                  </a:lnTo>
                  <a:lnTo>
                    <a:pt x="280" y="232"/>
                  </a:lnTo>
                  <a:lnTo>
                    <a:pt x="278" y="214"/>
                  </a:lnTo>
                  <a:lnTo>
                    <a:pt x="276" y="190"/>
                  </a:lnTo>
                  <a:lnTo>
                    <a:pt x="278" y="164"/>
                  </a:lnTo>
                  <a:lnTo>
                    <a:pt x="278" y="162"/>
                  </a:lnTo>
                  <a:lnTo>
                    <a:pt x="280" y="160"/>
                  </a:lnTo>
                  <a:lnTo>
                    <a:pt x="296" y="148"/>
                  </a:lnTo>
                  <a:lnTo>
                    <a:pt x="296" y="136"/>
                  </a:lnTo>
                  <a:lnTo>
                    <a:pt x="294" y="130"/>
                  </a:lnTo>
                  <a:lnTo>
                    <a:pt x="290" y="122"/>
                  </a:lnTo>
                  <a:lnTo>
                    <a:pt x="280" y="110"/>
                  </a:lnTo>
                  <a:lnTo>
                    <a:pt x="278" y="110"/>
                  </a:lnTo>
                  <a:lnTo>
                    <a:pt x="278" y="108"/>
                  </a:lnTo>
                  <a:lnTo>
                    <a:pt x="276" y="88"/>
                  </a:lnTo>
                  <a:lnTo>
                    <a:pt x="276" y="86"/>
                  </a:lnTo>
                  <a:lnTo>
                    <a:pt x="298" y="60"/>
                  </a:lnTo>
                  <a:lnTo>
                    <a:pt x="298" y="48"/>
                  </a:lnTo>
                  <a:lnTo>
                    <a:pt x="292" y="36"/>
                  </a:lnTo>
                  <a:lnTo>
                    <a:pt x="290" y="34"/>
                  </a:lnTo>
                  <a:lnTo>
                    <a:pt x="300" y="20"/>
                  </a:lnTo>
                  <a:lnTo>
                    <a:pt x="302" y="20"/>
                  </a:lnTo>
                  <a:lnTo>
                    <a:pt x="312" y="12"/>
                  </a:lnTo>
                  <a:lnTo>
                    <a:pt x="312" y="0"/>
                  </a:lnTo>
                  <a:lnTo>
                    <a:pt x="306" y="0"/>
                  </a:lnTo>
                  <a:lnTo>
                    <a:pt x="296" y="0"/>
                  </a:lnTo>
                  <a:lnTo>
                    <a:pt x="292" y="18"/>
                  </a:lnTo>
                  <a:lnTo>
                    <a:pt x="290" y="18"/>
                  </a:lnTo>
                  <a:lnTo>
                    <a:pt x="268" y="10"/>
                  </a:lnTo>
                  <a:lnTo>
                    <a:pt x="256" y="8"/>
                  </a:lnTo>
                  <a:lnTo>
                    <a:pt x="260" y="28"/>
                  </a:lnTo>
                  <a:lnTo>
                    <a:pt x="244" y="32"/>
                  </a:lnTo>
                  <a:lnTo>
                    <a:pt x="218" y="46"/>
                  </a:lnTo>
                  <a:lnTo>
                    <a:pt x="210" y="56"/>
                  </a:lnTo>
                  <a:lnTo>
                    <a:pt x="210" y="58"/>
                  </a:lnTo>
                  <a:lnTo>
                    <a:pt x="208" y="58"/>
                  </a:lnTo>
                  <a:lnTo>
                    <a:pt x="196" y="70"/>
                  </a:lnTo>
                  <a:lnTo>
                    <a:pt x="192" y="88"/>
                  </a:lnTo>
                  <a:lnTo>
                    <a:pt x="192" y="90"/>
                  </a:lnTo>
                  <a:lnTo>
                    <a:pt x="186" y="118"/>
                  </a:lnTo>
                  <a:lnTo>
                    <a:pt x="184" y="130"/>
                  </a:lnTo>
                  <a:lnTo>
                    <a:pt x="184" y="132"/>
                  </a:lnTo>
                  <a:lnTo>
                    <a:pt x="182" y="132"/>
                  </a:lnTo>
                  <a:lnTo>
                    <a:pt x="174" y="144"/>
                  </a:lnTo>
                  <a:lnTo>
                    <a:pt x="172" y="144"/>
                  </a:lnTo>
                  <a:lnTo>
                    <a:pt x="172" y="146"/>
                  </a:lnTo>
                  <a:lnTo>
                    <a:pt x="152" y="148"/>
                  </a:lnTo>
                  <a:lnTo>
                    <a:pt x="122" y="138"/>
                  </a:lnTo>
                  <a:lnTo>
                    <a:pt x="108" y="1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6" name="山西"/>
            <p:cNvSpPr>
              <a:spLocks/>
            </p:cNvSpPr>
            <p:nvPr/>
          </p:nvSpPr>
          <p:spPr bwMode="auto">
            <a:xfrm>
              <a:off x="5451475" y="2792413"/>
              <a:ext cx="393700" cy="866775"/>
            </a:xfrm>
            <a:custGeom>
              <a:avLst/>
              <a:gdLst>
                <a:gd name="T0" fmla="*/ 2147483646 w 216"/>
                <a:gd name="T1" fmla="*/ 2147483646 h 474"/>
                <a:gd name="T2" fmla="*/ 2147483646 w 216"/>
                <a:gd name="T3" fmla="*/ 2147483646 h 474"/>
                <a:gd name="T4" fmla="*/ 2147483646 w 216"/>
                <a:gd name="T5" fmla="*/ 2147483646 h 474"/>
                <a:gd name="T6" fmla="*/ 2147483646 w 216"/>
                <a:gd name="T7" fmla="*/ 2147483646 h 474"/>
                <a:gd name="T8" fmla="*/ 2147483646 w 216"/>
                <a:gd name="T9" fmla="*/ 2147483646 h 474"/>
                <a:gd name="T10" fmla="*/ 2147483646 w 216"/>
                <a:gd name="T11" fmla="*/ 2147483646 h 474"/>
                <a:gd name="T12" fmla="*/ 2147483646 w 216"/>
                <a:gd name="T13" fmla="*/ 2147483646 h 474"/>
                <a:gd name="T14" fmla="*/ 2147483646 w 216"/>
                <a:gd name="T15" fmla="*/ 2147483646 h 474"/>
                <a:gd name="T16" fmla="*/ 2147483646 w 216"/>
                <a:gd name="T17" fmla="*/ 2147483646 h 474"/>
                <a:gd name="T18" fmla="*/ 2147483646 w 216"/>
                <a:gd name="T19" fmla="*/ 2147483646 h 474"/>
                <a:gd name="T20" fmla="*/ 2147483646 w 216"/>
                <a:gd name="T21" fmla="*/ 2147483646 h 474"/>
                <a:gd name="T22" fmla="*/ 2147483646 w 216"/>
                <a:gd name="T23" fmla="*/ 2147483646 h 474"/>
                <a:gd name="T24" fmla="*/ 2147483646 w 216"/>
                <a:gd name="T25" fmla="*/ 2147483646 h 474"/>
                <a:gd name="T26" fmla="*/ 2147483646 w 216"/>
                <a:gd name="T27" fmla="*/ 2147483646 h 474"/>
                <a:gd name="T28" fmla="*/ 2147483646 w 216"/>
                <a:gd name="T29" fmla="*/ 2147483646 h 474"/>
                <a:gd name="T30" fmla="*/ 2147483646 w 216"/>
                <a:gd name="T31" fmla="*/ 2147483646 h 474"/>
                <a:gd name="T32" fmla="*/ 2147483646 w 216"/>
                <a:gd name="T33" fmla="*/ 2147483646 h 474"/>
                <a:gd name="T34" fmla="*/ 2147483646 w 216"/>
                <a:gd name="T35" fmla="*/ 2147483646 h 474"/>
                <a:gd name="T36" fmla="*/ 2147483646 w 216"/>
                <a:gd name="T37" fmla="*/ 2147483646 h 474"/>
                <a:gd name="T38" fmla="*/ 2147483646 w 216"/>
                <a:gd name="T39" fmla="*/ 2147483646 h 474"/>
                <a:gd name="T40" fmla="*/ 2147483646 w 216"/>
                <a:gd name="T41" fmla="*/ 2147483646 h 474"/>
                <a:gd name="T42" fmla="*/ 2147483646 w 216"/>
                <a:gd name="T43" fmla="*/ 2147483646 h 474"/>
                <a:gd name="T44" fmla="*/ 2147483646 w 216"/>
                <a:gd name="T45" fmla="*/ 2147483646 h 474"/>
                <a:gd name="T46" fmla="*/ 2147483646 w 216"/>
                <a:gd name="T47" fmla="*/ 2147483646 h 474"/>
                <a:gd name="T48" fmla="*/ 2147483646 w 216"/>
                <a:gd name="T49" fmla="*/ 2147483646 h 474"/>
                <a:gd name="T50" fmla="*/ 2147483646 w 216"/>
                <a:gd name="T51" fmla="*/ 2147483646 h 474"/>
                <a:gd name="T52" fmla="*/ 2147483646 w 216"/>
                <a:gd name="T53" fmla="*/ 2147483646 h 474"/>
                <a:gd name="T54" fmla="*/ 2147483646 w 216"/>
                <a:gd name="T55" fmla="*/ 2147483646 h 474"/>
                <a:gd name="T56" fmla="*/ 2147483646 w 216"/>
                <a:gd name="T57" fmla="*/ 2147483646 h 474"/>
                <a:gd name="T58" fmla="*/ 2147483646 w 216"/>
                <a:gd name="T59" fmla="*/ 2147483646 h 474"/>
                <a:gd name="T60" fmla="*/ 2147483646 w 216"/>
                <a:gd name="T61" fmla="*/ 2147483646 h 474"/>
                <a:gd name="T62" fmla="*/ 2147483646 w 216"/>
                <a:gd name="T63" fmla="*/ 2147483646 h 474"/>
                <a:gd name="T64" fmla="*/ 2147483646 w 216"/>
                <a:gd name="T65" fmla="*/ 2147483646 h 474"/>
                <a:gd name="T66" fmla="*/ 2147483646 w 216"/>
                <a:gd name="T67" fmla="*/ 2147483646 h 474"/>
                <a:gd name="T68" fmla="*/ 2147483646 w 216"/>
                <a:gd name="T69" fmla="*/ 2147483646 h 474"/>
                <a:gd name="T70" fmla="*/ 2147483646 w 216"/>
                <a:gd name="T71" fmla="*/ 2147483646 h 474"/>
                <a:gd name="T72" fmla="*/ 2147483646 w 216"/>
                <a:gd name="T73" fmla="*/ 2147483646 h 474"/>
                <a:gd name="T74" fmla="*/ 2147483646 w 216"/>
                <a:gd name="T75" fmla="*/ 2147483646 h 474"/>
                <a:gd name="T76" fmla="*/ 2147483646 w 216"/>
                <a:gd name="T77" fmla="*/ 2147483646 h 474"/>
                <a:gd name="T78" fmla="*/ 2147483646 w 216"/>
                <a:gd name="T79" fmla="*/ 2147483646 h 474"/>
                <a:gd name="T80" fmla="*/ 2147483646 w 216"/>
                <a:gd name="T81" fmla="*/ 2147483646 h 474"/>
                <a:gd name="T82" fmla="*/ 2147483646 w 216"/>
                <a:gd name="T83" fmla="*/ 2147483646 h 474"/>
                <a:gd name="T84" fmla="*/ 2147483646 w 216"/>
                <a:gd name="T85" fmla="*/ 2147483646 h 474"/>
                <a:gd name="T86" fmla="*/ 2147483646 w 216"/>
                <a:gd name="T87" fmla="*/ 2147483646 h 474"/>
                <a:gd name="T88" fmla="*/ 2147483646 w 216"/>
                <a:gd name="T89" fmla="*/ 2147483646 h 474"/>
                <a:gd name="T90" fmla="*/ 2147483646 w 216"/>
                <a:gd name="T91" fmla="*/ 2147483646 h 474"/>
                <a:gd name="T92" fmla="*/ 2147483646 w 216"/>
                <a:gd name="T93" fmla="*/ 2147483646 h 474"/>
                <a:gd name="T94" fmla="*/ 2147483646 w 216"/>
                <a:gd name="T95" fmla="*/ 2147483646 h 474"/>
                <a:gd name="T96" fmla="*/ 2147483646 w 216"/>
                <a:gd name="T97" fmla="*/ 2147483646 h 47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216" h="474">
                  <a:moveTo>
                    <a:pt x="202" y="24"/>
                  </a:moveTo>
                  <a:lnTo>
                    <a:pt x="204" y="20"/>
                  </a:lnTo>
                  <a:lnTo>
                    <a:pt x="200" y="8"/>
                  </a:lnTo>
                  <a:lnTo>
                    <a:pt x="194" y="0"/>
                  </a:lnTo>
                  <a:lnTo>
                    <a:pt x="188" y="12"/>
                  </a:lnTo>
                  <a:lnTo>
                    <a:pt x="176" y="24"/>
                  </a:lnTo>
                  <a:lnTo>
                    <a:pt x="174" y="24"/>
                  </a:lnTo>
                  <a:lnTo>
                    <a:pt x="156" y="30"/>
                  </a:lnTo>
                  <a:lnTo>
                    <a:pt x="154" y="30"/>
                  </a:lnTo>
                  <a:lnTo>
                    <a:pt x="136" y="28"/>
                  </a:lnTo>
                  <a:lnTo>
                    <a:pt x="124" y="30"/>
                  </a:lnTo>
                  <a:lnTo>
                    <a:pt x="122" y="40"/>
                  </a:lnTo>
                  <a:lnTo>
                    <a:pt x="112" y="46"/>
                  </a:lnTo>
                  <a:lnTo>
                    <a:pt x="112" y="48"/>
                  </a:lnTo>
                  <a:lnTo>
                    <a:pt x="110" y="48"/>
                  </a:lnTo>
                  <a:lnTo>
                    <a:pt x="94" y="46"/>
                  </a:lnTo>
                  <a:lnTo>
                    <a:pt x="92" y="48"/>
                  </a:lnTo>
                  <a:lnTo>
                    <a:pt x="92" y="64"/>
                  </a:lnTo>
                  <a:lnTo>
                    <a:pt x="84" y="76"/>
                  </a:lnTo>
                  <a:lnTo>
                    <a:pt x="82" y="76"/>
                  </a:lnTo>
                  <a:lnTo>
                    <a:pt x="68" y="92"/>
                  </a:lnTo>
                  <a:lnTo>
                    <a:pt x="66" y="92"/>
                  </a:lnTo>
                  <a:lnTo>
                    <a:pt x="50" y="96"/>
                  </a:lnTo>
                  <a:lnTo>
                    <a:pt x="40" y="106"/>
                  </a:lnTo>
                  <a:lnTo>
                    <a:pt x="42" y="120"/>
                  </a:lnTo>
                  <a:lnTo>
                    <a:pt x="42" y="124"/>
                  </a:lnTo>
                  <a:lnTo>
                    <a:pt x="40" y="124"/>
                  </a:lnTo>
                  <a:lnTo>
                    <a:pt x="28" y="136"/>
                  </a:lnTo>
                  <a:lnTo>
                    <a:pt x="20" y="144"/>
                  </a:lnTo>
                  <a:lnTo>
                    <a:pt x="26" y="154"/>
                  </a:lnTo>
                  <a:lnTo>
                    <a:pt x="26" y="156"/>
                  </a:lnTo>
                  <a:lnTo>
                    <a:pt x="26" y="170"/>
                  </a:lnTo>
                  <a:lnTo>
                    <a:pt x="26" y="172"/>
                  </a:lnTo>
                  <a:lnTo>
                    <a:pt x="16" y="184"/>
                  </a:lnTo>
                  <a:lnTo>
                    <a:pt x="4" y="198"/>
                  </a:lnTo>
                  <a:lnTo>
                    <a:pt x="6" y="214"/>
                  </a:lnTo>
                  <a:lnTo>
                    <a:pt x="16" y="224"/>
                  </a:lnTo>
                  <a:lnTo>
                    <a:pt x="22" y="236"/>
                  </a:lnTo>
                  <a:lnTo>
                    <a:pt x="24" y="244"/>
                  </a:lnTo>
                  <a:lnTo>
                    <a:pt x="24" y="262"/>
                  </a:lnTo>
                  <a:lnTo>
                    <a:pt x="22" y="264"/>
                  </a:lnTo>
                  <a:lnTo>
                    <a:pt x="6" y="276"/>
                  </a:lnTo>
                  <a:lnTo>
                    <a:pt x="4" y="300"/>
                  </a:lnTo>
                  <a:lnTo>
                    <a:pt x="6" y="324"/>
                  </a:lnTo>
                  <a:lnTo>
                    <a:pt x="10" y="340"/>
                  </a:lnTo>
                  <a:lnTo>
                    <a:pt x="18" y="368"/>
                  </a:lnTo>
                  <a:lnTo>
                    <a:pt x="18" y="370"/>
                  </a:lnTo>
                  <a:lnTo>
                    <a:pt x="18" y="372"/>
                  </a:lnTo>
                  <a:lnTo>
                    <a:pt x="0" y="452"/>
                  </a:lnTo>
                  <a:lnTo>
                    <a:pt x="2" y="468"/>
                  </a:lnTo>
                  <a:lnTo>
                    <a:pt x="14" y="474"/>
                  </a:lnTo>
                  <a:lnTo>
                    <a:pt x="32" y="456"/>
                  </a:lnTo>
                  <a:lnTo>
                    <a:pt x="34" y="456"/>
                  </a:lnTo>
                  <a:lnTo>
                    <a:pt x="96" y="432"/>
                  </a:lnTo>
                  <a:lnTo>
                    <a:pt x="112" y="416"/>
                  </a:lnTo>
                  <a:lnTo>
                    <a:pt x="114" y="416"/>
                  </a:lnTo>
                  <a:lnTo>
                    <a:pt x="116" y="416"/>
                  </a:lnTo>
                  <a:lnTo>
                    <a:pt x="150" y="420"/>
                  </a:lnTo>
                  <a:lnTo>
                    <a:pt x="162" y="416"/>
                  </a:lnTo>
                  <a:lnTo>
                    <a:pt x="180" y="408"/>
                  </a:lnTo>
                  <a:lnTo>
                    <a:pt x="180" y="392"/>
                  </a:lnTo>
                  <a:lnTo>
                    <a:pt x="182" y="392"/>
                  </a:lnTo>
                  <a:lnTo>
                    <a:pt x="192" y="382"/>
                  </a:lnTo>
                  <a:lnTo>
                    <a:pt x="190" y="372"/>
                  </a:lnTo>
                  <a:lnTo>
                    <a:pt x="190" y="370"/>
                  </a:lnTo>
                  <a:lnTo>
                    <a:pt x="190" y="368"/>
                  </a:lnTo>
                  <a:lnTo>
                    <a:pt x="194" y="364"/>
                  </a:lnTo>
                  <a:lnTo>
                    <a:pt x="192" y="360"/>
                  </a:lnTo>
                  <a:lnTo>
                    <a:pt x="190" y="356"/>
                  </a:lnTo>
                  <a:lnTo>
                    <a:pt x="190" y="352"/>
                  </a:lnTo>
                  <a:lnTo>
                    <a:pt x="194" y="340"/>
                  </a:lnTo>
                  <a:lnTo>
                    <a:pt x="198" y="336"/>
                  </a:lnTo>
                  <a:lnTo>
                    <a:pt x="196" y="324"/>
                  </a:lnTo>
                  <a:lnTo>
                    <a:pt x="184" y="310"/>
                  </a:lnTo>
                  <a:lnTo>
                    <a:pt x="182" y="306"/>
                  </a:lnTo>
                  <a:lnTo>
                    <a:pt x="180" y="302"/>
                  </a:lnTo>
                  <a:lnTo>
                    <a:pt x="180" y="298"/>
                  </a:lnTo>
                  <a:lnTo>
                    <a:pt x="182" y="294"/>
                  </a:lnTo>
                  <a:lnTo>
                    <a:pt x="184" y="288"/>
                  </a:lnTo>
                  <a:lnTo>
                    <a:pt x="190" y="280"/>
                  </a:lnTo>
                  <a:lnTo>
                    <a:pt x="192" y="268"/>
                  </a:lnTo>
                  <a:lnTo>
                    <a:pt x="202" y="248"/>
                  </a:lnTo>
                  <a:lnTo>
                    <a:pt x="204" y="240"/>
                  </a:lnTo>
                  <a:lnTo>
                    <a:pt x="216" y="216"/>
                  </a:lnTo>
                  <a:lnTo>
                    <a:pt x="208" y="200"/>
                  </a:lnTo>
                  <a:lnTo>
                    <a:pt x="184" y="184"/>
                  </a:lnTo>
                  <a:lnTo>
                    <a:pt x="182" y="184"/>
                  </a:lnTo>
                  <a:lnTo>
                    <a:pt x="176" y="170"/>
                  </a:lnTo>
                  <a:lnTo>
                    <a:pt x="176" y="168"/>
                  </a:lnTo>
                  <a:lnTo>
                    <a:pt x="180" y="146"/>
                  </a:lnTo>
                  <a:lnTo>
                    <a:pt x="184" y="130"/>
                  </a:lnTo>
                  <a:lnTo>
                    <a:pt x="184" y="122"/>
                  </a:lnTo>
                  <a:lnTo>
                    <a:pt x="188" y="116"/>
                  </a:lnTo>
                  <a:lnTo>
                    <a:pt x="190" y="114"/>
                  </a:lnTo>
                  <a:lnTo>
                    <a:pt x="194" y="114"/>
                  </a:lnTo>
                  <a:lnTo>
                    <a:pt x="208" y="112"/>
                  </a:lnTo>
                  <a:lnTo>
                    <a:pt x="212" y="102"/>
                  </a:lnTo>
                  <a:lnTo>
                    <a:pt x="216" y="76"/>
                  </a:lnTo>
                  <a:lnTo>
                    <a:pt x="214" y="66"/>
                  </a:lnTo>
                  <a:lnTo>
                    <a:pt x="200" y="64"/>
                  </a:lnTo>
                  <a:lnTo>
                    <a:pt x="184" y="56"/>
                  </a:lnTo>
                  <a:lnTo>
                    <a:pt x="182" y="54"/>
                  </a:lnTo>
                  <a:lnTo>
                    <a:pt x="182" y="52"/>
                  </a:lnTo>
                  <a:lnTo>
                    <a:pt x="180" y="32"/>
                  </a:lnTo>
                  <a:lnTo>
                    <a:pt x="180" y="28"/>
                  </a:lnTo>
                  <a:lnTo>
                    <a:pt x="202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7" name="湖南"/>
            <p:cNvSpPr>
              <a:spLocks/>
            </p:cNvSpPr>
            <p:nvPr/>
          </p:nvSpPr>
          <p:spPr bwMode="auto">
            <a:xfrm>
              <a:off x="5348288" y="4270375"/>
              <a:ext cx="628650" cy="730250"/>
            </a:xfrm>
            <a:custGeom>
              <a:avLst/>
              <a:gdLst>
                <a:gd name="T0" fmla="*/ 2147483646 w 344"/>
                <a:gd name="T1" fmla="*/ 2147483646 h 400"/>
                <a:gd name="T2" fmla="*/ 2147483646 w 344"/>
                <a:gd name="T3" fmla="*/ 2147483646 h 400"/>
                <a:gd name="T4" fmla="*/ 2147483646 w 344"/>
                <a:gd name="T5" fmla="*/ 2147483646 h 400"/>
                <a:gd name="T6" fmla="*/ 2147483646 w 344"/>
                <a:gd name="T7" fmla="*/ 2147483646 h 400"/>
                <a:gd name="T8" fmla="*/ 2147483646 w 344"/>
                <a:gd name="T9" fmla="*/ 2147483646 h 400"/>
                <a:gd name="T10" fmla="*/ 2147483646 w 344"/>
                <a:gd name="T11" fmla="*/ 2147483646 h 400"/>
                <a:gd name="T12" fmla="*/ 2147483646 w 344"/>
                <a:gd name="T13" fmla="*/ 2147483646 h 400"/>
                <a:gd name="T14" fmla="*/ 2147483646 w 344"/>
                <a:gd name="T15" fmla="*/ 2147483646 h 400"/>
                <a:gd name="T16" fmla="*/ 2147483646 w 344"/>
                <a:gd name="T17" fmla="*/ 2147483646 h 400"/>
                <a:gd name="T18" fmla="*/ 2147483646 w 344"/>
                <a:gd name="T19" fmla="*/ 2147483646 h 400"/>
                <a:gd name="T20" fmla="*/ 2147483646 w 344"/>
                <a:gd name="T21" fmla="*/ 0 h 400"/>
                <a:gd name="T22" fmla="*/ 2147483646 w 344"/>
                <a:gd name="T23" fmla="*/ 2147483646 h 400"/>
                <a:gd name="T24" fmla="*/ 2147483646 w 344"/>
                <a:gd name="T25" fmla="*/ 2147483646 h 400"/>
                <a:gd name="T26" fmla="*/ 2147483646 w 344"/>
                <a:gd name="T27" fmla="*/ 2147483646 h 400"/>
                <a:gd name="T28" fmla="*/ 2147483646 w 344"/>
                <a:gd name="T29" fmla="*/ 2147483646 h 400"/>
                <a:gd name="T30" fmla="*/ 2147483646 w 344"/>
                <a:gd name="T31" fmla="*/ 2147483646 h 400"/>
                <a:gd name="T32" fmla="*/ 2147483646 w 344"/>
                <a:gd name="T33" fmla="*/ 2147483646 h 400"/>
                <a:gd name="T34" fmla="*/ 2147483646 w 344"/>
                <a:gd name="T35" fmla="*/ 2147483646 h 400"/>
                <a:gd name="T36" fmla="*/ 2147483646 w 344"/>
                <a:gd name="T37" fmla="*/ 2147483646 h 400"/>
                <a:gd name="T38" fmla="*/ 2147483646 w 344"/>
                <a:gd name="T39" fmla="*/ 2147483646 h 400"/>
                <a:gd name="T40" fmla="*/ 2147483646 w 344"/>
                <a:gd name="T41" fmla="*/ 2147483646 h 400"/>
                <a:gd name="T42" fmla="*/ 2147483646 w 344"/>
                <a:gd name="T43" fmla="*/ 2147483646 h 400"/>
                <a:gd name="T44" fmla="*/ 2147483646 w 344"/>
                <a:gd name="T45" fmla="*/ 2147483646 h 400"/>
                <a:gd name="T46" fmla="*/ 2147483646 w 344"/>
                <a:gd name="T47" fmla="*/ 2147483646 h 400"/>
                <a:gd name="T48" fmla="*/ 2147483646 w 344"/>
                <a:gd name="T49" fmla="*/ 2147483646 h 400"/>
                <a:gd name="T50" fmla="*/ 2147483646 w 344"/>
                <a:gd name="T51" fmla="*/ 2147483646 h 400"/>
                <a:gd name="T52" fmla="*/ 2147483646 w 344"/>
                <a:gd name="T53" fmla="*/ 2147483646 h 400"/>
                <a:gd name="T54" fmla="*/ 2147483646 w 344"/>
                <a:gd name="T55" fmla="*/ 2147483646 h 400"/>
                <a:gd name="T56" fmla="*/ 2147483646 w 344"/>
                <a:gd name="T57" fmla="*/ 2147483646 h 400"/>
                <a:gd name="T58" fmla="*/ 2147483646 w 344"/>
                <a:gd name="T59" fmla="*/ 2147483646 h 400"/>
                <a:gd name="T60" fmla="*/ 2147483646 w 344"/>
                <a:gd name="T61" fmla="*/ 2147483646 h 400"/>
                <a:gd name="T62" fmla="*/ 2147483646 w 344"/>
                <a:gd name="T63" fmla="*/ 2147483646 h 400"/>
                <a:gd name="T64" fmla="*/ 2147483646 w 344"/>
                <a:gd name="T65" fmla="*/ 2147483646 h 400"/>
                <a:gd name="T66" fmla="*/ 2147483646 w 344"/>
                <a:gd name="T67" fmla="*/ 2147483646 h 400"/>
                <a:gd name="T68" fmla="*/ 2147483646 w 344"/>
                <a:gd name="T69" fmla="*/ 2147483646 h 400"/>
                <a:gd name="T70" fmla="*/ 2147483646 w 344"/>
                <a:gd name="T71" fmla="*/ 2147483646 h 400"/>
                <a:gd name="T72" fmla="*/ 2147483646 w 344"/>
                <a:gd name="T73" fmla="*/ 2147483646 h 400"/>
                <a:gd name="T74" fmla="*/ 2147483646 w 344"/>
                <a:gd name="T75" fmla="*/ 2147483646 h 400"/>
                <a:gd name="T76" fmla="*/ 2147483646 w 344"/>
                <a:gd name="T77" fmla="*/ 2147483646 h 400"/>
                <a:gd name="T78" fmla="*/ 2147483646 w 344"/>
                <a:gd name="T79" fmla="*/ 2147483646 h 400"/>
                <a:gd name="T80" fmla="*/ 2147483646 w 344"/>
                <a:gd name="T81" fmla="*/ 2147483646 h 400"/>
                <a:gd name="T82" fmla="*/ 2147483646 w 344"/>
                <a:gd name="T83" fmla="*/ 2147483646 h 400"/>
                <a:gd name="T84" fmla="*/ 2147483646 w 344"/>
                <a:gd name="T85" fmla="*/ 2147483646 h 400"/>
                <a:gd name="T86" fmla="*/ 2147483646 w 344"/>
                <a:gd name="T87" fmla="*/ 2147483646 h 400"/>
                <a:gd name="T88" fmla="*/ 2147483646 w 344"/>
                <a:gd name="T89" fmla="*/ 2147483646 h 400"/>
                <a:gd name="T90" fmla="*/ 2147483646 w 344"/>
                <a:gd name="T91" fmla="*/ 2147483646 h 400"/>
                <a:gd name="T92" fmla="*/ 2147483646 w 344"/>
                <a:gd name="T93" fmla="*/ 2147483646 h 400"/>
                <a:gd name="T94" fmla="*/ 2147483646 w 344"/>
                <a:gd name="T95" fmla="*/ 2147483646 h 400"/>
                <a:gd name="T96" fmla="*/ 2147483646 w 344"/>
                <a:gd name="T97" fmla="*/ 2147483646 h 400"/>
                <a:gd name="T98" fmla="*/ 2147483646 w 344"/>
                <a:gd name="T99" fmla="*/ 2147483646 h 400"/>
                <a:gd name="T100" fmla="*/ 2147483646 w 344"/>
                <a:gd name="T101" fmla="*/ 2147483646 h 400"/>
                <a:gd name="T102" fmla="*/ 2147483646 w 344"/>
                <a:gd name="T103" fmla="*/ 2147483646 h 400"/>
                <a:gd name="T104" fmla="*/ 2147483646 w 344"/>
                <a:gd name="T105" fmla="*/ 2147483646 h 40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344" h="400">
                  <a:moveTo>
                    <a:pt x="300" y="68"/>
                  </a:moveTo>
                  <a:lnTo>
                    <a:pt x="300" y="68"/>
                  </a:lnTo>
                  <a:lnTo>
                    <a:pt x="300" y="66"/>
                  </a:lnTo>
                  <a:lnTo>
                    <a:pt x="292" y="54"/>
                  </a:lnTo>
                  <a:lnTo>
                    <a:pt x="292" y="52"/>
                  </a:lnTo>
                  <a:lnTo>
                    <a:pt x="294" y="32"/>
                  </a:lnTo>
                  <a:lnTo>
                    <a:pt x="292" y="28"/>
                  </a:lnTo>
                  <a:lnTo>
                    <a:pt x="286" y="24"/>
                  </a:lnTo>
                  <a:lnTo>
                    <a:pt x="282" y="24"/>
                  </a:lnTo>
                  <a:lnTo>
                    <a:pt x="274" y="34"/>
                  </a:lnTo>
                  <a:lnTo>
                    <a:pt x="272" y="34"/>
                  </a:lnTo>
                  <a:lnTo>
                    <a:pt x="252" y="44"/>
                  </a:lnTo>
                  <a:lnTo>
                    <a:pt x="250" y="30"/>
                  </a:lnTo>
                  <a:lnTo>
                    <a:pt x="250" y="28"/>
                  </a:lnTo>
                  <a:lnTo>
                    <a:pt x="252" y="22"/>
                  </a:lnTo>
                  <a:lnTo>
                    <a:pt x="250" y="14"/>
                  </a:lnTo>
                  <a:lnTo>
                    <a:pt x="248" y="12"/>
                  </a:lnTo>
                  <a:lnTo>
                    <a:pt x="244" y="20"/>
                  </a:lnTo>
                  <a:lnTo>
                    <a:pt x="218" y="42"/>
                  </a:lnTo>
                  <a:lnTo>
                    <a:pt x="218" y="44"/>
                  </a:lnTo>
                  <a:lnTo>
                    <a:pt x="216" y="44"/>
                  </a:lnTo>
                  <a:lnTo>
                    <a:pt x="214" y="44"/>
                  </a:lnTo>
                  <a:lnTo>
                    <a:pt x="206" y="40"/>
                  </a:lnTo>
                  <a:lnTo>
                    <a:pt x="198" y="32"/>
                  </a:lnTo>
                  <a:lnTo>
                    <a:pt x="184" y="28"/>
                  </a:lnTo>
                  <a:lnTo>
                    <a:pt x="184" y="26"/>
                  </a:lnTo>
                  <a:lnTo>
                    <a:pt x="176" y="20"/>
                  </a:lnTo>
                  <a:lnTo>
                    <a:pt x="150" y="16"/>
                  </a:lnTo>
                  <a:lnTo>
                    <a:pt x="148" y="16"/>
                  </a:lnTo>
                  <a:lnTo>
                    <a:pt x="132" y="6"/>
                  </a:lnTo>
                  <a:lnTo>
                    <a:pt x="132" y="8"/>
                  </a:lnTo>
                  <a:lnTo>
                    <a:pt x="118" y="0"/>
                  </a:lnTo>
                  <a:lnTo>
                    <a:pt x="100" y="0"/>
                  </a:lnTo>
                  <a:lnTo>
                    <a:pt x="94" y="0"/>
                  </a:lnTo>
                  <a:lnTo>
                    <a:pt x="100" y="30"/>
                  </a:lnTo>
                  <a:lnTo>
                    <a:pt x="96" y="30"/>
                  </a:lnTo>
                  <a:lnTo>
                    <a:pt x="80" y="32"/>
                  </a:lnTo>
                  <a:lnTo>
                    <a:pt x="70" y="32"/>
                  </a:lnTo>
                  <a:lnTo>
                    <a:pt x="68" y="32"/>
                  </a:lnTo>
                  <a:lnTo>
                    <a:pt x="60" y="24"/>
                  </a:lnTo>
                  <a:lnTo>
                    <a:pt x="44" y="32"/>
                  </a:lnTo>
                  <a:lnTo>
                    <a:pt x="28" y="52"/>
                  </a:lnTo>
                  <a:lnTo>
                    <a:pt x="16" y="86"/>
                  </a:lnTo>
                  <a:lnTo>
                    <a:pt x="20" y="124"/>
                  </a:lnTo>
                  <a:lnTo>
                    <a:pt x="26" y="144"/>
                  </a:lnTo>
                  <a:lnTo>
                    <a:pt x="26" y="148"/>
                  </a:lnTo>
                  <a:lnTo>
                    <a:pt x="24" y="150"/>
                  </a:lnTo>
                  <a:lnTo>
                    <a:pt x="20" y="152"/>
                  </a:lnTo>
                  <a:lnTo>
                    <a:pt x="20" y="156"/>
                  </a:lnTo>
                  <a:lnTo>
                    <a:pt x="18" y="166"/>
                  </a:lnTo>
                  <a:lnTo>
                    <a:pt x="26" y="198"/>
                  </a:lnTo>
                  <a:lnTo>
                    <a:pt x="24" y="200"/>
                  </a:lnTo>
                  <a:lnTo>
                    <a:pt x="8" y="210"/>
                  </a:lnTo>
                  <a:lnTo>
                    <a:pt x="4" y="214"/>
                  </a:lnTo>
                  <a:lnTo>
                    <a:pt x="2" y="218"/>
                  </a:lnTo>
                  <a:lnTo>
                    <a:pt x="0" y="228"/>
                  </a:lnTo>
                  <a:lnTo>
                    <a:pt x="14" y="224"/>
                  </a:lnTo>
                  <a:lnTo>
                    <a:pt x="14" y="222"/>
                  </a:lnTo>
                  <a:lnTo>
                    <a:pt x="16" y="222"/>
                  </a:lnTo>
                  <a:lnTo>
                    <a:pt x="22" y="224"/>
                  </a:lnTo>
                  <a:lnTo>
                    <a:pt x="26" y="226"/>
                  </a:lnTo>
                  <a:lnTo>
                    <a:pt x="30" y="228"/>
                  </a:lnTo>
                  <a:lnTo>
                    <a:pt x="32" y="234"/>
                  </a:lnTo>
                  <a:lnTo>
                    <a:pt x="34" y="252"/>
                  </a:lnTo>
                  <a:lnTo>
                    <a:pt x="32" y="254"/>
                  </a:lnTo>
                  <a:lnTo>
                    <a:pt x="32" y="256"/>
                  </a:lnTo>
                  <a:lnTo>
                    <a:pt x="28" y="260"/>
                  </a:lnTo>
                  <a:lnTo>
                    <a:pt x="28" y="264"/>
                  </a:lnTo>
                  <a:lnTo>
                    <a:pt x="24" y="282"/>
                  </a:lnTo>
                  <a:lnTo>
                    <a:pt x="28" y="290"/>
                  </a:lnTo>
                  <a:lnTo>
                    <a:pt x="32" y="296"/>
                  </a:lnTo>
                  <a:lnTo>
                    <a:pt x="48" y="316"/>
                  </a:lnTo>
                  <a:lnTo>
                    <a:pt x="64" y="304"/>
                  </a:lnTo>
                  <a:lnTo>
                    <a:pt x="76" y="302"/>
                  </a:lnTo>
                  <a:lnTo>
                    <a:pt x="76" y="304"/>
                  </a:lnTo>
                  <a:lnTo>
                    <a:pt x="84" y="306"/>
                  </a:lnTo>
                  <a:lnTo>
                    <a:pt x="88" y="306"/>
                  </a:lnTo>
                  <a:lnTo>
                    <a:pt x="92" y="302"/>
                  </a:lnTo>
                  <a:lnTo>
                    <a:pt x="100" y="292"/>
                  </a:lnTo>
                  <a:lnTo>
                    <a:pt x="98" y="286"/>
                  </a:lnTo>
                  <a:lnTo>
                    <a:pt x="100" y="282"/>
                  </a:lnTo>
                  <a:lnTo>
                    <a:pt x="104" y="280"/>
                  </a:lnTo>
                  <a:lnTo>
                    <a:pt x="124" y="280"/>
                  </a:lnTo>
                  <a:lnTo>
                    <a:pt x="128" y="280"/>
                  </a:lnTo>
                  <a:lnTo>
                    <a:pt x="130" y="280"/>
                  </a:lnTo>
                  <a:lnTo>
                    <a:pt x="134" y="274"/>
                  </a:lnTo>
                  <a:lnTo>
                    <a:pt x="136" y="270"/>
                  </a:lnTo>
                  <a:lnTo>
                    <a:pt x="142" y="270"/>
                  </a:lnTo>
                  <a:lnTo>
                    <a:pt x="146" y="272"/>
                  </a:lnTo>
                  <a:lnTo>
                    <a:pt x="152" y="280"/>
                  </a:lnTo>
                  <a:lnTo>
                    <a:pt x="154" y="284"/>
                  </a:lnTo>
                  <a:lnTo>
                    <a:pt x="156" y="288"/>
                  </a:lnTo>
                  <a:lnTo>
                    <a:pt x="154" y="302"/>
                  </a:lnTo>
                  <a:lnTo>
                    <a:pt x="156" y="304"/>
                  </a:lnTo>
                  <a:lnTo>
                    <a:pt x="162" y="310"/>
                  </a:lnTo>
                  <a:lnTo>
                    <a:pt x="164" y="316"/>
                  </a:lnTo>
                  <a:lnTo>
                    <a:pt x="162" y="330"/>
                  </a:lnTo>
                  <a:lnTo>
                    <a:pt x="158" y="340"/>
                  </a:lnTo>
                  <a:lnTo>
                    <a:pt x="154" y="344"/>
                  </a:lnTo>
                  <a:lnTo>
                    <a:pt x="142" y="370"/>
                  </a:lnTo>
                  <a:lnTo>
                    <a:pt x="146" y="372"/>
                  </a:lnTo>
                  <a:lnTo>
                    <a:pt x="164" y="372"/>
                  </a:lnTo>
                  <a:lnTo>
                    <a:pt x="168" y="374"/>
                  </a:lnTo>
                  <a:lnTo>
                    <a:pt x="168" y="376"/>
                  </a:lnTo>
                  <a:lnTo>
                    <a:pt x="164" y="388"/>
                  </a:lnTo>
                  <a:lnTo>
                    <a:pt x="164" y="394"/>
                  </a:lnTo>
                  <a:lnTo>
                    <a:pt x="172" y="398"/>
                  </a:lnTo>
                  <a:lnTo>
                    <a:pt x="176" y="400"/>
                  </a:lnTo>
                  <a:lnTo>
                    <a:pt x="178" y="398"/>
                  </a:lnTo>
                  <a:lnTo>
                    <a:pt x="188" y="394"/>
                  </a:lnTo>
                  <a:lnTo>
                    <a:pt x="194" y="392"/>
                  </a:lnTo>
                  <a:lnTo>
                    <a:pt x="204" y="392"/>
                  </a:lnTo>
                  <a:lnTo>
                    <a:pt x="216" y="380"/>
                  </a:lnTo>
                  <a:lnTo>
                    <a:pt x="216" y="366"/>
                  </a:lnTo>
                  <a:lnTo>
                    <a:pt x="216" y="360"/>
                  </a:lnTo>
                  <a:lnTo>
                    <a:pt x="216" y="356"/>
                  </a:lnTo>
                  <a:lnTo>
                    <a:pt x="220" y="354"/>
                  </a:lnTo>
                  <a:lnTo>
                    <a:pt x="224" y="354"/>
                  </a:lnTo>
                  <a:lnTo>
                    <a:pt x="230" y="356"/>
                  </a:lnTo>
                  <a:lnTo>
                    <a:pt x="236" y="360"/>
                  </a:lnTo>
                  <a:lnTo>
                    <a:pt x="256" y="372"/>
                  </a:lnTo>
                  <a:lnTo>
                    <a:pt x="264" y="376"/>
                  </a:lnTo>
                  <a:lnTo>
                    <a:pt x="270" y="378"/>
                  </a:lnTo>
                  <a:lnTo>
                    <a:pt x="270" y="376"/>
                  </a:lnTo>
                  <a:lnTo>
                    <a:pt x="270" y="370"/>
                  </a:lnTo>
                  <a:lnTo>
                    <a:pt x="266" y="360"/>
                  </a:lnTo>
                  <a:lnTo>
                    <a:pt x="256" y="344"/>
                  </a:lnTo>
                  <a:lnTo>
                    <a:pt x="256" y="342"/>
                  </a:lnTo>
                  <a:lnTo>
                    <a:pt x="256" y="340"/>
                  </a:lnTo>
                  <a:lnTo>
                    <a:pt x="264" y="332"/>
                  </a:lnTo>
                  <a:lnTo>
                    <a:pt x="274" y="326"/>
                  </a:lnTo>
                  <a:lnTo>
                    <a:pt x="282" y="324"/>
                  </a:lnTo>
                  <a:lnTo>
                    <a:pt x="292" y="326"/>
                  </a:lnTo>
                  <a:lnTo>
                    <a:pt x="320" y="340"/>
                  </a:lnTo>
                  <a:lnTo>
                    <a:pt x="332" y="332"/>
                  </a:lnTo>
                  <a:lnTo>
                    <a:pt x="334" y="332"/>
                  </a:lnTo>
                  <a:lnTo>
                    <a:pt x="334" y="330"/>
                  </a:lnTo>
                  <a:lnTo>
                    <a:pt x="332" y="328"/>
                  </a:lnTo>
                  <a:lnTo>
                    <a:pt x="334" y="326"/>
                  </a:lnTo>
                  <a:lnTo>
                    <a:pt x="340" y="314"/>
                  </a:lnTo>
                  <a:lnTo>
                    <a:pt x="344" y="304"/>
                  </a:lnTo>
                  <a:lnTo>
                    <a:pt x="344" y="298"/>
                  </a:lnTo>
                  <a:lnTo>
                    <a:pt x="344" y="292"/>
                  </a:lnTo>
                  <a:lnTo>
                    <a:pt x="338" y="286"/>
                  </a:lnTo>
                  <a:lnTo>
                    <a:pt x="334" y="284"/>
                  </a:lnTo>
                  <a:lnTo>
                    <a:pt x="332" y="284"/>
                  </a:lnTo>
                  <a:lnTo>
                    <a:pt x="330" y="276"/>
                  </a:lnTo>
                  <a:lnTo>
                    <a:pt x="332" y="276"/>
                  </a:lnTo>
                  <a:lnTo>
                    <a:pt x="338" y="272"/>
                  </a:lnTo>
                  <a:lnTo>
                    <a:pt x="340" y="268"/>
                  </a:lnTo>
                  <a:lnTo>
                    <a:pt x="338" y="264"/>
                  </a:lnTo>
                  <a:lnTo>
                    <a:pt x="326" y="252"/>
                  </a:lnTo>
                  <a:lnTo>
                    <a:pt x="326" y="250"/>
                  </a:lnTo>
                  <a:lnTo>
                    <a:pt x="320" y="232"/>
                  </a:lnTo>
                  <a:lnTo>
                    <a:pt x="316" y="214"/>
                  </a:lnTo>
                  <a:lnTo>
                    <a:pt x="316" y="196"/>
                  </a:lnTo>
                  <a:lnTo>
                    <a:pt x="316" y="188"/>
                  </a:lnTo>
                  <a:lnTo>
                    <a:pt x="308" y="196"/>
                  </a:lnTo>
                  <a:lnTo>
                    <a:pt x="302" y="204"/>
                  </a:lnTo>
                  <a:lnTo>
                    <a:pt x="300" y="170"/>
                  </a:lnTo>
                  <a:lnTo>
                    <a:pt x="300" y="168"/>
                  </a:lnTo>
                  <a:lnTo>
                    <a:pt x="322" y="138"/>
                  </a:lnTo>
                  <a:lnTo>
                    <a:pt x="334" y="124"/>
                  </a:lnTo>
                  <a:lnTo>
                    <a:pt x="326" y="100"/>
                  </a:lnTo>
                  <a:lnTo>
                    <a:pt x="322" y="76"/>
                  </a:lnTo>
                  <a:lnTo>
                    <a:pt x="308" y="70"/>
                  </a:lnTo>
                  <a:lnTo>
                    <a:pt x="300" y="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8" name="湖北"/>
            <p:cNvSpPr>
              <a:spLocks/>
            </p:cNvSpPr>
            <p:nvPr/>
          </p:nvSpPr>
          <p:spPr bwMode="auto">
            <a:xfrm>
              <a:off x="5275263" y="3849688"/>
              <a:ext cx="892175" cy="558800"/>
            </a:xfrm>
            <a:custGeom>
              <a:avLst/>
              <a:gdLst>
                <a:gd name="T0" fmla="*/ 2147483646 w 488"/>
                <a:gd name="T1" fmla="*/ 2147483646 h 306"/>
                <a:gd name="T2" fmla="*/ 2147483646 w 488"/>
                <a:gd name="T3" fmla="*/ 2147483646 h 306"/>
                <a:gd name="T4" fmla="*/ 2147483646 w 488"/>
                <a:gd name="T5" fmla="*/ 2147483646 h 306"/>
                <a:gd name="T6" fmla="*/ 2147483646 w 488"/>
                <a:gd name="T7" fmla="*/ 2147483646 h 306"/>
                <a:gd name="T8" fmla="*/ 2147483646 w 488"/>
                <a:gd name="T9" fmla="*/ 2147483646 h 306"/>
                <a:gd name="T10" fmla="*/ 2147483646 w 488"/>
                <a:gd name="T11" fmla="*/ 2147483646 h 306"/>
                <a:gd name="T12" fmla="*/ 2147483646 w 488"/>
                <a:gd name="T13" fmla="*/ 2147483646 h 306"/>
                <a:gd name="T14" fmla="*/ 2147483646 w 488"/>
                <a:gd name="T15" fmla="*/ 2147483646 h 306"/>
                <a:gd name="T16" fmla="*/ 2147483646 w 488"/>
                <a:gd name="T17" fmla="*/ 2147483646 h 306"/>
                <a:gd name="T18" fmla="*/ 2147483646 w 488"/>
                <a:gd name="T19" fmla="*/ 2147483646 h 306"/>
                <a:gd name="T20" fmla="*/ 2147483646 w 488"/>
                <a:gd name="T21" fmla="*/ 2147483646 h 306"/>
                <a:gd name="T22" fmla="*/ 2147483646 w 488"/>
                <a:gd name="T23" fmla="*/ 2147483646 h 306"/>
                <a:gd name="T24" fmla="*/ 2147483646 w 488"/>
                <a:gd name="T25" fmla="*/ 2147483646 h 306"/>
                <a:gd name="T26" fmla="*/ 2147483646 w 488"/>
                <a:gd name="T27" fmla="*/ 2147483646 h 306"/>
                <a:gd name="T28" fmla="*/ 2147483646 w 488"/>
                <a:gd name="T29" fmla="*/ 2147483646 h 306"/>
                <a:gd name="T30" fmla="*/ 2147483646 w 488"/>
                <a:gd name="T31" fmla="*/ 2147483646 h 306"/>
                <a:gd name="T32" fmla="*/ 2147483646 w 488"/>
                <a:gd name="T33" fmla="*/ 2147483646 h 306"/>
                <a:gd name="T34" fmla="*/ 2147483646 w 488"/>
                <a:gd name="T35" fmla="*/ 2147483646 h 306"/>
                <a:gd name="T36" fmla="*/ 2147483646 w 488"/>
                <a:gd name="T37" fmla="*/ 2147483646 h 306"/>
                <a:gd name="T38" fmla="*/ 2147483646 w 488"/>
                <a:gd name="T39" fmla="*/ 2147483646 h 306"/>
                <a:gd name="T40" fmla="*/ 2147483646 w 488"/>
                <a:gd name="T41" fmla="*/ 2147483646 h 306"/>
                <a:gd name="T42" fmla="*/ 2147483646 w 488"/>
                <a:gd name="T43" fmla="*/ 2147483646 h 306"/>
                <a:gd name="T44" fmla="*/ 2147483646 w 488"/>
                <a:gd name="T45" fmla="*/ 2147483646 h 306"/>
                <a:gd name="T46" fmla="*/ 2147483646 w 488"/>
                <a:gd name="T47" fmla="*/ 2147483646 h 306"/>
                <a:gd name="T48" fmla="*/ 2147483646 w 488"/>
                <a:gd name="T49" fmla="*/ 2147483646 h 306"/>
                <a:gd name="T50" fmla="*/ 2147483646 w 488"/>
                <a:gd name="T51" fmla="*/ 2147483646 h 306"/>
                <a:gd name="T52" fmla="*/ 2147483646 w 488"/>
                <a:gd name="T53" fmla="*/ 2147483646 h 306"/>
                <a:gd name="T54" fmla="*/ 2147483646 w 488"/>
                <a:gd name="T55" fmla="*/ 2147483646 h 306"/>
                <a:gd name="T56" fmla="*/ 2147483646 w 488"/>
                <a:gd name="T57" fmla="*/ 2147483646 h 306"/>
                <a:gd name="T58" fmla="*/ 2147483646 w 488"/>
                <a:gd name="T59" fmla="*/ 2147483646 h 306"/>
                <a:gd name="T60" fmla="*/ 2147483646 w 488"/>
                <a:gd name="T61" fmla="*/ 2147483646 h 306"/>
                <a:gd name="T62" fmla="*/ 2147483646 w 488"/>
                <a:gd name="T63" fmla="*/ 2147483646 h 306"/>
                <a:gd name="T64" fmla="*/ 2147483646 w 488"/>
                <a:gd name="T65" fmla="*/ 2147483646 h 306"/>
                <a:gd name="T66" fmla="*/ 2147483646 w 488"/>
                <a:gd name="T67" fmla="*/ 2147483646 h 306"/>
                <a:gd name="T68" fmla="*/ 2147483646 w 488"/>
                <a:gd name="T69" fmla="*/ 2147483646 h 306"/>
                <a:gd name="T70" fmla="*/ 2147483646 w 488"/>
                <a:gd name="T71" fmla="*/ 2147483646 h 306"/>
                <a:gd name="T72" fmla="*/ 2147483646 w 488"/>
                <a:gd name="T73" fmla="*/ 2147483646 h 306"/>
                <a:gd name="T74" fmla="*/ 2147483646 w 488"/>
                <a:gd name="T75" fmla="*/ 2147483646 h 306"/>
                <a:gd name="T76" fmla="*/ 2147483646 w 488"/>
                <a:gd name="T77" fmla="*/ 2147483646 h 306"/>
                <a:gd name="T78" fmla="*/ 2147483646 w 488"/>
                <a:gd name="T79" fmla="*/ 2147483646 h 306"/>
                <a:gd name="T80" fmla="*/ 2147483646 w 488"/>
                <a:gd name="T81" fmla="*/ 2147483646 h 306"/>
                <a:gd name="T82" fmla="*/ 2147483646 w 488"/>
                <a:gd name="T83" fmla="*/ 2147483646 h 306"/>
                <a:gd name="T84" fmla="*/ 2147483646 w 488"/>
                <a:gd name="T85" fmla="*/ 2147483646 h 306"/>
                <a:gd name="T86" fmla="*/ 2147483646 w 488"/>
                <a:gd name="T87" fmla="*/ 2147483646 h 306"/>
                <a:gd name="T88" fmla="*/ 2147483646 w 488"/>
                <a:gd name="T89" fmla="*/ 2147483646 h 306"/>
                <a:gd name="T90" fmla="*/ 2147483646 w 488"/>
                <a:gd name="T91" fmla="*/ 2147483646 h 306"/>
                <a:gd name="T92" fmla="*/ 2147483646 w 488"/>
                <a:gd name="T93" fmla="*/ 2147483646 h 306"/>
                <a:gd name="T94" fmla="*/ 2147483646 w 488"/>
                <a:gd name="T95" fmla="*/ 2147483646 h 306"/>
                <a:gd name="T96" fmla="*/ 2147483646 w 488"/>
                <a:gd name="T97" fmla="*/ 2147483646 h 306"/>
                <a:gd name="T98" fmla="*/ 2147483646 w 488"/>
                <a:gd name="T99" fmla="*/ 2147483646 h 306"/>
                <a:gd name="T100" fmla="*/ 2147483646 w 488"/>
                <a:gd name="T101" fmla="*/ 2147483646 h 306"/>
                <a:gd name="T102" fmla="*/ 2147483646 w 488"/>
                <a:gd name="T103" fmla="*/ 2147483646 h 306"/>
                <a:gd name="T104" fmla="*/ 2147483646 w 488"/>
                <a:gd name="T105" fmla="*/ 2147483646 h 306"/>
                <a:gd name="T106" fmla="*/ 2147483646 w 488"/>
                <a:gd name="T107" fmla="*/ 2147483646 h 306"/>
                <a:gd name="T108" fmla="*/ 2147483646 w 488"/>
                <a:gd name="T109" fmla="*/ 2147483646 h 306"/>
                <a:gd name="T110" fmla="*/ 2147483646 w 488"/>
                <a:gd name="T111" fmla="*/ 2147483646 h 306"/>
                <a:gd name="T112" fmla="*/ 2147483646 w 488"/>
                <a:gd name="T113" fmla="*/ 2147483646 h 306"/>
                <a:gd name="T114" fmla="*/ 2147483646 w 488"/>
                <a:gd name="T115" fmla="*/ 2147483646 h 30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488" h="306">
                  <a:moveTo>
                    <a:pt x="62" y="2"/>
                  </a:moveTo>
                  <a:lnTo>
                    <a:pt x="60" y="4"/>
                  </a:lnTo>
                  <a:lnTo>
                    <a:pt x="64" y="10"/>
                  </a:lnTo>
                  <a:lnTo>
                    <a:pt x="86" y="24"/>
                  </a:lnTo>
                  <a:lnTo>
                    <a:pt x="100" y="38"/>
                  </a:lnTo>
                  <a:lnTo>
                    <a:pt x="98" y="40"/>
                  </a:lnTo>
                  <a:lnTo>
                    <a:pt x="90" y="50"/>
                  </a:lnTo>
                  <a:lnTo>
                    <a:pt x="88" y="50"/>
                  </a:lnTo>
                  <a:lnTo>
                    <a:pt x="88" y="52"/>
                  </a:lnTo>
                  <a:lnTo>
                    <a:pt x="74" y="52"/>
                  </a:lnTo>
                  <a:lnTo>
                    <a:pt x="66" y="54"/>
                  </a:lnTo>
                  <a:lnTo>
                    <a:pt x="60" y="58"/>
                  </a:lnTo>
                  <a:lnTo>
                    <a:pt x="64" y="66"/>
                  </a:lnTo>
                  <a:lnTo>
                    <a:pt x="64" y="74"/>
                  </a:lnTo>
                  <a:lnTo>
                    <a:pt x="72" y="86"/>
                  </a:lnTo>
                  <a:lnTo>
                    <a:pt x="72" y="108"/>
                  </a:lnTo>
                  <a:lnTo>
                    <a:pt x="78" y="110"/>
                  </a:lnTo>
                  <a:lnTo>
                    <a:pt x="88" y="114"/>
                  </a:lnTo>
                  <a:lnTo>
                    <a:pt x="90" y="114"/>
                  </a:lnTo>
                  <a:lnTo>
                    <a:pt x="92" y="116"/>
                  </a:lnTo>
                  <a:lnTo>
                    <a:pt x="102" y="130"/>
                  </a:lnTo>
                  <a:lnTo>
                    <a:pt x="108" y="146"/>
                  </a:lnTo>
                  <a:lnTo>
                    <a:pt x="108" y="156"/>
                  </a:lnTo>
                  <a:lnTo>
                    <a:pt x="106" y="164"/>
                  </a:lnTo>
                  <a:lnTo>
                    <a:pt x="104" y="170"/>
                  </a:lnTo>
                  <a:lnTo>
                    <a:pt x="94" y="178"/>
                  </a:lnTo>
                  <a:lnTo>
                    <a:pt x="80" y="184"/>
                  </a:lnTo>
                  <a:lnTo>
                    <a:pt x="54" y="200"/>
                  </a:lnTo>
                  <a:lnTo>
                    <a:pt x="52" y="200"/>
                  </a:lnTo>
                  <a:lnTo>
                    <a:pt x="4" y="204"/>
                  </a:lnTo>
                  <a:lnTo>
                    <a:pt x="0" y="216"/>
                  </a:lnTo>
                  <a:lnTo>
                    <a:pt x="8" y="232"/>
                  </a:lnTo>
                  <a:lnTo>
                    <a:pt x="8" y="234"/>
                  </a:lnTo>
                  <a:lnTo>
                    <a:pt x="12" y="254"/>
                  </a:lnTo>
                  <a:lnTo>
                    <a:pt x="38" y="286"/>
                  </a:lnTo>
                  <a:lnTo>
                    <a:pt x="40" y="286"/>
                  </a:lnTo>
                  <a:lnTo>
                    <a:pt x="50" y="306"/>
                  </a:lnTo>
                  <a:lnTo>
                    <a:pt x="52" y="302"/>
                  </a:lnTo>
                  <a:lnTo>
                    <a:pt x="60" y="278"/>
                  </a:lnTo>
                  <a:lnTo>
                    <a:pt x="60" y="276"/>
                  </a:lnTo>
                  <a:lnTo>
                    <a:pt x="76" y="256"/>
                  </a:lnTo>
                  <a:lnTo>
                    <a:pt x="78" y="254"/>
                  </a:lnTo>
                  <a:lnTo>
                    <a:pt x="98" y="246"/>
                  </a:lnTo>
                  <a:lnTo>
                    <a:pt x="100" y="246"/>
                  </a:lnTo>
                  <a:lnTo>
                    <a:pt x="112" y="254"/>
                  </a:lnTo>
                  <a:lnTo>
                    <a:pt x="128" y="252"/>
                  </a:lnTo>
                  <a:lnTo>
                    <a:pt x="124" y="224"/>
                  </a:lnTo>
                  <a:lnTo>
                    <a:pt x="126" y="222"/>
                  </a:lnTo>
                  <a:lnTo>
                    <a:pt x="142" y="222"/>
                  </a:lnTo>
                  <a:lnTo>
                    <a:pt x="158" y="222"/>
                  </a:lnTo>
                  <a:lnTo>
                    <a:pt x="160" y="222"/>
                  </a:lnTo>
                  <a:lnTo>
                    <a:pt x="192" y="238"/>
                  </a:lnTo>
                  <a:lnTo>
                    <a:pt x="218" y="242"/>
                  </a:lnTo>
                  <a:lnTo>
                    <a:pt x="220" y="242"/>
                  </a:lnTo>
                  <a:lnTo>
                    <a:pt x="228" y="250"/>
                  </a:lnTo>
                  <a:lnTo>
                    <a:pt x="242" y="254"/>
                  </a:lnTo>
                  <a:lnTo>
                    <a:pt x="250" y="262"/>
                  </a:lnTo>
                  <a:lnTo>
                    <a:pt x="254" y="264"/>
                  </a:lnTo>
                  <a:lnTo>
                    <a:pt x="264" y="256"/>
                  </a:lnTo>
                  <a:lnTo>
                    <a:pt x="264" y="254"/>
                  </a:lnTo>
                  <a:lnTo>
                    <a:pt x="276" y="244"/>
                  </a:lnTo>
                  <a:lnTo>
                    <a:pt x="284" y="230"/>
                  </a:lnTo>
                  <a:lnTo>
                    <a:pt x="296" y="238"/>
                  </a:lnTo>
                  <a:lnTo>
                    <a:pt x="296" y="240"/>
                  </a:lnTo>
                  <a:lnTo>
                    <a:pt x="300" y="250"/>
                  </a:lnTo>
                  <a:lnTo>
                    <a:pt x="300" y="252"/>
                  </a:lnTo>
                  <a:lnTo>
                    <a:pt x="298" y="258"/>
                  </a:lnTo>
                  <a:lnTo>
                    <a:pt x="300" y="260"/>
                  </a:lnTo>
                  <a:lnTo>
                    <a:pt x="308" y="256"/>
                  </a:lnTo>
                  <a:lnTo>
                    <a:pt x="318" y="246"/>
                  </a:lnTo>
                  <a:lnTo>
                    <a:pt x="328" y="246"/>
                  </a:lnTo>
                  <a:lnTo>
                    <a:pt x="330" y="246"/>
                  </a:lnTo>
                  <a:lnTo>
                    <a:pt x="336" y="250"/>
                  </a:lnTo>
                  <a:lnTo>
                    <a:pt x="342" y="258"/>
                  </a:lnTo>
                  <a:lnTo>
                    <a:pt x="342" y="260"/>
                  </a:lnTo>
                  <a:lnTo>
                    <a:pt x="342" y="264"/>
                  </a:lnTo>
                  <a:lnTo>
                    <a:pt x="340" y="282"/>
                  </a:lnTo>
                  <a:lnTo>
                    <a:pt x="346" y="290"/>
                  </a:lnTo>
                  <a:lnTo>
                    <a:pt x="348" y="290"/>
                  </a:lnTo>
                  <a:lnTo>
                    <a:pt x="360" y="278"/>
                  </a:lnTo>
                  <a:lnTo>
                    <a:pt x="372" y="268"/>
                  </a:lnTo>
                  <a:lnTo>
                    <a:pt x="380" y="262"/>
                  </a:lnTo>
                  <a:lnTo>
                    <a:pt x="388" y="260"/>
                  </a:lnTo>
                  <a:lnTo>
                    <a:pt x="408" y="260"/>
                  </a:lnTo>
                  <a:lnTo>
                    <a:pt x="414" y="250"/>
                  </a:lnTo>
                  <a:lnTo>
                    <a:pt x="430" y="242"/>
                  </a:lnTo>
                  <a:lnTo>
                    <a:pt x="432" y="242"/>
                  </a:lnTo>
                  <a:lnTo>
                    <a:pt x="452" y="240"/>
                  </a:lnTo>
                  <a:lnTo>
                    <a:pt x="474" y="228"/>
                  </a:lnTo>
                  <a:lnTo>
                    <a:pt x="488" y="228"/>
                  </a:lnTo>
                  <a:lnTo>
                    <a:pt x="484" y="222"/>
                  </a:lnTo>
                  <a:lnTo>
                    <a:pt x="486" y="220"/>
                  </a:lnTo>
                  <a:lnTo>
                    <a:pt x="488" y="216"/>
                  </a:lnTo>
                  <a:lnTo>
                    <a:pt x="460" y="154"/>
                  </a:lnTo>
                  <a:lnTo>
                    <a:pt x="460" y="152"/>
                  </a:lnTo>
                  <a:lnTo>
                    <a:pt x="458" y="150"/>
                  </a:lnTo>
                  <a:lnTo>
                    <a:pt x="472" y="134"/>
                  </a:lnTo>
                  <a:lnTo>
                    <a:pt x="468" y="130"/>
                  </a:lnTo>
                  <a:lnTo>
                    <a:pt x="446" y="126"/>
                  </a:lnTo>
                  <a:lnTo>
                    <a:pt x="444" y="126"/>
                  </a:lnTo>
                  <a:lnTo>
                    <a:pt x="444" y="124"/>
                  </a:lnTo>
                  <a:lnTo>
                    <a:pt x="430" y="110"/>
                  </a:lnTo>
                  <a:lnTo>
                    <a:pt x="430" y="106"/>
                  </a:lnTo>
                  <a:lnTo>
                    <a:pt x="428" y="108"/>
                  </a:lnTo>
                  <a:lnTo>
                    <a:pt x="416" y="100"/>
                  </a:lnTo>
                  <a:lnTo>
                    <a:pt x="408" y="108"/>
                  </a:lnTo>
                  <a:lnTo>
                    <a:pt x="400" y="114"/>
                  </a:lnTo>
                  <a:lnTo>
                    <a:pt x="394" y="114"/>
                  </a:lnTo>
                  <a:lnTo>
                    <a:pt x="388" y="110"/>
                  </a:lnTo>
                  <a:lnTo>
                    <a:pt x="382" y="104"/>
                  </a:lnTo>
                  <a:lnTo>
                    <a:pt x="372" y="94"/>
                  </a:lnTo>
                  <a:lnTo>
                    <a:pt x="366" y="86"/>
                  </a:lnTo>
                  <a:lnTo>
                    <a:pt x="362" y="86"/>
                  </a:lnTo>
                  <a:lnTo>
                    <a:pt x="352" y="90"/>
                  </a:lnTo>
                  <a:lnTo>
                    <a:pt x="334" y="94"/>
                  </a:lnTo>
                  <a:lnTo>
                    <a:pt x="328" y="94"/>
                  </a:lnTo>
                  <a:lnTo>
                    <a:pt x="324" y="94"/>
                  </a:lnTo>
                  <a:lnTo>
                    <a:pt x="322" y="90"/>
                  </a:lnTo>
                  <a:lnTo>
                    <a:pt x="320" y="84"/>
                  </a:lnTo>
                  <a:lnTo>
                    <a:pt x="320" y="70"/>
                  </a:lnTo>
                  <a:lnTo>
                    <a:pt x="322" y="60"/>
                  </a:lnTo>
                  <a:lnTo>
                    <a:pt x="320" y="54"/>
                  </a:lnTo>
                  <a:lnTo>
                    <a:pt x="216" y="50"/>
                  </a:lnTo>
                  <a:lnTo>
                    <a:pt x="202" y="44"/>
                  </a:lnTo>
                  <a:lnTo>
                    <a:pt x="194" y="38"/>
                  </a:lnTo>
                  <a:lnTo>
                    <a:pt x="178" y="34"/>
                  </a:lnTo>
                  <a:lnTo>
                    <a:pt x="172" y="30"/>
                  </a:lnTo>
                  <a:lnTo>
                    <a:pt x="164" y="24"/>
                  </a:lnTo>
                  <a:lnTo>
                    <a:pt x="144" y="0"/>
                  </a:lnTo>
                  <a:lnTo>
                    <a:pt x="132" y="10"/>
                  </a:lnTo>
                  <a:lnTo>
                    <a:pt x="116" y="4"/>
                  </a:lnTo>
                  <a:lnTo>
                    <a:pt x="74" y="6"/>
                  </a:lnTo>
                  <a:lnTo>
                    <a:pt x="62" y="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9" name="广东"/>
            <p:cNvSpPr>
              <a:spLocks/>
            </p:cNvSpPr>
            <p:nvPr/>
          </p:nvSpPr>
          <p:spPr bwMode="auto">
            <a:xfrm>
              <a:off x="5472113" y="4876800"/>
              <a:ext cx="928687" cy="735013"/>
            </a:xfrm>
            <a:custGeom>
              <a:avLst/>
              <a:gdLst>
                <a:gd name="T0" fmla="*/ 2147483646 w 508"/>
                <a:gd name="T1" fmla="*/ 2147483646 h 402"/>
                <a:gd name="T2" fmla="*/ 2147483646 w 508"/>
                <a:gd name="T3" fmla="*/ 2147483646 h 402"/>
                <a:gd name="T4" fmla="*/ 2147483646 w 508"/>
                <a:gd name="T5" fmla="*/ 2147483646 h 402"/>
                <a:gd name="T6" fmla="*/ 2147483646 w 508"/>
                <a:gd name="T7" fmla="*/ 2147483646 h 402"/>
                <a:gd name="T8" fmla="*/ 2147483646 w 508"/>
                <a:gd name="T9" fmla="*/ 2147483646 h 402"/>
                <a:gd name="T10" fmla="*/ 2147483646 w 508"/>
                <a:gd name="T11" fmla="*/ 2147483646 h 402"/>
                <a:gd name="T12" fmla="*/ 2147483646 w 508"/>
                <a:gd name="T13" fmla="*/ 2147483646 h 402"/>
                <a:gd name="T14" fmla="*/ 2147483646 w 508"/>
                <a:gd name="T15" fmla="*/ 2147483646 h 402"/>
                <a:gd name="T16" fmla="*/ 2147483646 w 508"/>
                <a:gd name="T17" fmla="*/ 2147483646 h 402"/>
                <a:gd name="T18" fmla="*/ 2147483646 w 508"/>
                <a:gd name="T19" fmla="*/ 2147483646 h 402"/>
                <a:gd name="T20" fmla="*/ 2147483646 w 508"/>
                <a:gd name="T21" fmla="*/ 2147483646 h 402"/>
                <a:gd name="T22" fmla="*/ 2147483646 w 508"/>
                <a:gd name="T23" fmla="*/ 2147483646 h 402"/>
                <a:gd name="T24" fmla="*/ 2147483646 w 508"/>
                <a:gd name="T25" fmla="*/ 2147483646 h 402"/>
                <a:gd name="T26" fmla="*/ 2147483646 w 508"/>
                <a:gd name="T27" fmla="*/ 2147483646 h 402"/>
                <a:gd name="T28" fmla="*/ 2147483646 w 508"/>
                <a:gd name="T29" fmla="*/ 2147483646 h 402"/>
                <a:gd name="T30" fmla="*/ 2147483646 w 508"/>
                <a:gd name="T31" fmla="*/ 2147483646 h 402"/>
                <a:gd name="T32" fmla="*/ 2147483646 w 508"/>
                <a:gd name="T33" fmla="*/ 2147483646 h 402"/>
                <a:gd name="T34" fmla="*/ 2147483646 w 508"/>
                <a:gd name="T35" fmla="*/ 2147483646 h 402"/>
                <a:gd name="T36" fmla="*/ 2147483646 w 508"/>
                <a:gd name="T37" fmla="*/ 2147483646 h 402"/>
                <a:gd name="T38" fmla="*/ 2147483646 w 508"/>
                <a:gd name="T39" fmla="*/ 2147483646 h 402"/>
                <a:gd name="T40" fmla="*/ 2147483646 w 508"/>
                <a:gd name="T41" fmla="*/ 2147483646 h 402"/>
                <a:gd name="T42" fmla="*/ 2147483646 w 508"/>
                <a:gd name="T43" fmla="*/ 2147483646 h 402"/>
                <a:gd name="T44" fmla="*/ 2147483646 w 508"/>
                <a:gd name="T45" fmla="*/ 2147483646 h 402"/>
                <a:gd name="T46" fmla="*/ 2147483646 w 508"/>
                <a:gd name="T47" fmla="*/ 2147483646 h 402"/>
                <a:gd name="T48" fmla="*/ 2147483646 w 508"/>
                <a:gd name="T49" fmla="*/ 2147483646 h 402"/>
                <a:gd name="T50" fmla="*/ 2147483646 w 508"/>
                <a:gd name="T51" fmla="*/ 2147483646 h 402"/>
                <a:gd name="T52" fmla="*/ 2147483646 w 508"/>
                <a:gd name="T53" fmla="*/ 2147483646 h 402"/>
                <a:gd name="T54" fmla="*/ 2147483646 w 508"/>
                <a:gd name="T55" fmla="*/ 2147483646 h 402"/>
                <a:gd name="T56" fmla="*/ 2147483646 w 508"/>
                <a:gd name="T57" fmla="*/ 2147483646 h 402"/>
                <a:gd name="T58" fmla="*/ 2147483646 w 508"/>
                <a:gd name="T59" fmla="*/ 2147483646 h 402"/>
                <a:gd name="T60" fmla="*/ 2147483646 w 508"/>
                <a:gd name="T61" fmla="*/ 2147483646 h 402"/>
                <a:gd name="T62" fmla="*/ 2147483646 w 508"/>
                <a:gd name="T63" fmla="*/ 2147483646 h 402"/>
                <a:gd name="T64" fmla="*/ 2147483646 w 508"/>
                <a:gd name="T65" fmla="*/ 2147483646 h 402"/>
                <a:gd name="T66" fmla="*/ 2147483646 w 508"/>
                <a:gd name="T67" fmla="*/ 2147483646 h 402"/>
                <a:gd name="T68" fmla="*/ 2147483646 w 508"/>
                <a:gd name="T69" fmla="*/ 2147483646 h 402"/>
                <a:gd name="T70" fmla="*/ 2147483646 w 508"/>
                <a:gd name="T71" fmla="*/ 2147483646 h 402"/>
                <a:gd name="T72" fmla="*/ 2147483646 w 508"/>
                <a:gd name="T73" fmla="*/ 2147483646 h 402"/>
                <a:gd name="T74" fmla="*/ 2147483646 w 508"/>
                <a:gd name="T75" fmla="*/ 2147483646 h 402"/>
                <a:gd name="T76" fmla="*/ 2147483646 w 508"/>
                <a:gd name="T77" fmla="*/ 2147483646 h 402"/>
                <a:gd name="T78" fmla="*/ 2147483646 w 508"/>
                <a:gd name="T79" fmla="*/ 2147483646 h 402"/>
                <a:gd name="T80" fmla="*/ 2147483646 w 508"/>
                <a:gd name="T81" fmla="*/ 2147483646 h 402"/>
                <a:gd name="T82" fmla="*/ 2147483646 w 508"/>
                <a:gd name="T83" fmla="*/ 2147483646 h 402"/>
                <a:gd name="T84" fmla="*/ 2147483646 w 508"/>
                <a:gd name="T85" fmla="*/ 2147483646 h 402"/>
                <a:gd name="T86" fmla="*/ 2147483646 w 508"/>
                <a:gd name="T87" fmla="*/ 2147483646 h 402"/>
                <a:gd name="T88" fmla="*/ 2147483646 w 508"/>
                <a:gd name="T89" fmla="*/ 2147483646 h 402"/>
                <a:gd name="T90" fmla="*/ 2147483646 w 508"/>
                <a:gd name="T91" fmla="*/ 2147483646 h 402"/>
                <a:gd name="T92" fmla="*/ 2147483646 w 508"/>
                <a:gd name="T93" fmla="*/ 2147483646 h 402"/>
                <a:gd name="T94" fmla="*/ 2147483646 w 508"/>
                <a:gd name="T95" fmla="*/ 2147483646 h 402"/>
                <a:gd name="T96" fmla="*/ 2147483646 w 508"/>
                <a:gd name="T97" fmla="*/ 2147483646 h 402"/>
                <a:gd name="T98" fmla="*/ 2147483646 w 508"/>
                <a:gd name="T99" fmla="*/ 2147483646 h 402"/>
                <a:gd name="T100" fmla="*/ 2147483646 w 508"/>
                <a:gd name="T101" fmla="*/ 2147483646 h 40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508" h="402">
                  <a:moveTo>
                    <a:pt x="476" y="138"/>
                  </a:moveTo>
                  <a:lnTo>
                    <a:pt x="476" y="138"/>
                  </a:lnTo>
                  <a:lnTo>
                    <a:pt x="484" y="134"/>
                  </a:lnTo>
                  <a:lnTo>
                    <a:pt x="488" y="130"/>
                  </a:lnTo>
                  <a:lnTo>
                    <a:pt x="488" y="128"/>
                  </a:lnTo>
                  <a:lnTo>
                    <a:pt x="490" y="126"/>
                  </a:lnTo>
                  <a:lnTo>
                    <a:pt x="492" y="126"/>
                  </a:lnTo>
                  <a:lnTo>
                    <a:pt x="508" y="126"/>
                  </a:lnTo>
                  <a:lnTo>
                    <a:pt x="508" y="116"/>
                  </a:lnTo>
                  <a:lnTo>
                    <a:pt x="502" y="114"/>
                  </a:lnTo>
                  <a:lnTo>
                    <a:pt x="496" y="110"/>
                  </a:lnTo>
                  <a:lnTo>
                    <a:pt x="472" y="88"/>
                  </a:lnTo>
                  <a:lnTo>
                    <a:pt x="460" y="58"/>
                  </a:lnTo>
                  <a:lnTo>
                    <a:pt x="446" y="44"/>
                  </a:lnTo>
                  <a:lnTo>
                    <a:pt x="424" y="42"/>
                  </a:lnTo>
                  <a:lnTo>
                    <a:pt x="406" y="44"/>
                  </a:lnTo>
                  <a:lnTo>
                    <a:pt x="402" y="44"/>
                  </a:lnTo>
                  <a:lnTo>
                    <a:pt x="404" y="54"/>
                  </a:lnTo>
                  <a:lnTo>
                    <a:pt x="404" y="56"/>
                  </a:lnTo>
                  <a:lnTo>
                    <a:pt x="404" y="58"/>
                  </a:lnTo>
                  <a:lnTo>
                    <a:pt x="400" y="58"/>
                  </a:lnTo>
                  <a:lnTo>
                    <a:pt x="388" y="64"/>
                  </a:lnTo>
                  <a:lnTo>
                    <a:pt x="386" y="62"/>
                  </a:lnTo>
                  <a:lnTo>
                    <a:pt x="372" y="50"/>
                  </a:lnTo>
                  <a:lnTo>
                    <a:pt x="368" y="50"/>
                  </a:lnTo>
                  <a:lnTo>
                    <a:pt x="364" y="50"/>
                  </a:lnTo>
                  <a:lnTo>
                    <a:pt x="332" y="64"/>
                  </a:lnTo>
                  <a:lnTo>
                    <a:pt x="322" y="68"/>
                  </a:lnTo>
                  <a:lnTo>
                    <a:pt x="316" y="66"/>
                  </a:lnTo>
                  <a:lnTo>
                    <a:pt x="310" y="70"/>
                  </a:lnTo>
                  <a:lnTo>
                    <a:pt x="304" y="76"/>
                  </a:lnTo>
                  <a:lnTo>
                    <a:pt x="300" y="80"/>
                  </a:lnTo>
                  <a:lnTo>
                    <a:pt x="298" y="76"/>
                  </a:lnTo>
                  <a:lnTo>
                    <a:pt x="288" y="66"/>
                  </a:lnTo>
                  <a:lnTo>
                    <a:pt x="286" y="62"/>
                  </a:lnTo>
                  <a:lnTo>
                    <a:pt x="286" y="58"/>
                  </a:lnTo>
                  <a:lnTo>
                    <a:pt x="290" y="50"/>
                  </a:lnTo>
                  <a:lnTo>
                    <a:pt x="300" y="38"/>
                  </a:lnTo>
                  <a:lnTo>
                    <a:pt x="314" y="22"/>
                  </a:lnTo>
                  <a:lnTo>
                    <a:pt x="318" y="16"/>
                  </a:lnTo>
                  <a:lnTo>
                    <a:pt x="316" y="12"/>
                  </a:lnTo>
                  <a:lnTo>
                    <a:pt x="312" y="12"/>
                  </a:lnTo>
                  <a:lnTo>
                    <a:pt x="308" y="14"/>
                  </a:lnTo>
                  <a:lnTo>
                    <a:pt x="298" y="20"/>
                  </a:lnTo>
                  <a:lnTo>
                    <a:pt x="288" y="26"/>
                  </a:lnTo>
                  <a:lnTo>
                    <a:pt x="282" y="28"/>
                  </a:lnTo>
                  <a:lnTo>
                    <a:pt x="280" y="26"/>
                  </a:lnTo>
                  <a:lnTo>
                    <a:pt x="278" y="20"/>
                  </a:lnTo>
                  <a:lnTo>
                    <a:pt x="276" y="20"/>
                  </a:lnTo>
                  <a:lnTo>
                    <a:pt x="270" y="6"/>
                  </a:lnTo>
                  <a:lnTo>
                    <a:pt x="254" y="16"/>
                  </a:lnTo>
                  <a:lnTo>
                    <a:pt x="252" y="18"/>
                  </a:lnTo>
                  <a:lnTo>
                    <a:pt x="252" y="16"/>
                  </a:lnTo>
                  <a:lnTo>
                    <a:pt x="236" y="8"/>
                  </a:lnTo>
                  <a:lnTo>
                    <a:pt x="220" y="2"/>
                  </a:lnTo>
                  <a:lnTo>
                    <a:pt x="214" y="0"/>
                  </a:lnTo>
                  <a:lnTo>
                    <a:pt x="208" y="2"/>
                  </a:lnTo>
                  <a:lnTo>
                    <a:pt x="204" y="6"/>
                  </a:lnTo>
                  <a:lnTo>
                    <a:pt x="198" y="12"/>
                  </a:lnTo>
                  <a:lnTo>
                    <a:pt x="204" y="24"/>
                  </a:lnTo>
                  <a:lnTo>
                    <a:pt x="210" y="38"/>
                  </a:lnTo>
                  <a:lnTo>
                    <a:pt x="210" y="44"/>
                  </a:lnTo>
                  <a:lnTo>
                    <a:pt x="210" y="48"/>
                  </a:lnTo>
                  <a:lnTo>
                    <a:pt x="208" y="52"/>
                  </a:lnTo>
                  <a:lnTo>
                    <a:pt x="204" y="54"/>
                  </a:lnTo>
                  <a:lnTo>
                    <a:pt x="200" y="54"/>
                  </a:lnTo>
                  <a:lnTo>
                    <a:pt x="194" y="54"/>
                  </a:lnTo>
                  <a:lnTo>
                    <a:pt x="188" y="50"/>
                  </a:lnTo>
                  <a:lnTo>
                    <a:pt x="182" y="46"/>
                  </a:lnTo>
                  <a:lnTo>
                    <a:pt x="164" y="36"/>
                  </a:lnTo>
                  <a:lnTo>
                    <a:pt x="156" y="32"/>
                  </a:lnTo>
                  <a:lnTo>
                    <a:pt x="156" y="34"/>
                  </a:lnTo>
                  <a:lnTo>
                    <a:pt x="156" y="52"/>
                  </a:lnTo>
                  <a:lnTo>
                    <a:pt x="144" y="66"/>
                  </a:lnTo>
                  <a:lnTo>
                    <a:pt x="144" y="80"/>
                  </a:lnTo>
                  <a:lnTo>
                    <a:pt x="148" y="94"/>
                  </a:lnTo>
                  <a:lnTo>
                    <a:pt x="150" y="94"/>
                  </a:lnTo>
                  <a:lnTo>
                    <a:pt x="140" y="108"/>
                  </a:lnTo>
                  <a:lnTo>
                    <a:pt x="136" y="120"/>
                  </a:lnTo>
                  <a:lnTo>
                    <a:pt x="136" y="122"/>
                  </a:lnTo>
                  <a:lnTo>
                    <a:pt x="124" y="134"/>
                  </a:lnTo>
                  <a:lnTo>
                    <a:pt x="104" y="180"/>
                  </a:lnTo>
                  <a:lnTo>
                    <a:pt x="104" y="204"/>
                  </a:lnTo>
                  <a:lnTo>
                    <a:pt x="60" y="230"/>
                  </a:lnTo>
                  <a:lnTo>
                    <a:pt x="58" y="234"/>
                  </a:lnTo>
                  <a:lnTo>
                    <a:pt x="64" y="248"/>
                  </a:lnTo>
                  <a:lnTo>
                    <a:pt x="60" y="266"/>
                  </a:lnTo>
                  <a:lnTo>
                    <a:pt x="42" y="264"/>
                  </a:lnTo>
                  <a:lnTo>
                    <a:pt x="38" y="284"/>
                  </a:lnTo>
                  <a:lnTo>
                    <a:pt x="16" y="284"/>
                  </a:lnTo>
                  <a:lnTo>
                    <a:pt x="10" y="292"/>
                  </a:lnTo>
                  <a:lnTo>
                    <a:pt x="4" y="306"/>
                  </a:lnTo>
                  <a:lnTo>
                    <a:pt x="0" y="356"/>
                  </a:lnTo>
                  <a:lnTo>
                    <a:pt x="4" y="368"/>
                  </a:lnTo>
                  <a:lnTo>
                    <a:pt x="6" y="368"/>
                  </a:lnTo>
                  <a:lnTo>
                    <a:pt x="6" y="380"/>
                  </a:lnTo>
                  <a:lnTo>
                    <a:pt x="16" y="392"/>
                  </a:lnTo>
                  <a:lnTo>
                    <a:pt x="16" y="402"/>
                  </a:lnTo>
                  <a:lnTo>
                    <a:pt x="42" y="400"/>
                  </a:lnTo>
                  <a:lnTo>
                    <a:pt x="44" y="398"/>
                  </a:lnTo>
                  <a:lnTo>
                    <a:pt x="44" y="396"/>
                  </a:lnTo>
                  <a:lnTo>
                    <a:pt x="52" y="388"/>
                  </a:lnTo>
                  <a:lnTo>
                    <a:pt x="36" y="372"/>
                  </a:lnTo>
                  <a:lnTo>
                    <a:pt x="34" y="372"/>
                  </a:lnTo>
                  <a:lnTo>
                    <a:pt x="24" y="364"/>
                  </a:lnTo>
                  <a:lnTo>
                    <a:pt x="24" y="362"/>
                  </a:lnTo>
                  <a:lnTo>
                    <a:pt x="24" y="346"/>
                  </a:lnTo>
                  <a:lnTo>
                    <a:pt x="36" y="346"/>
                  </a:lnTo>
                  <a:lnTo>
                    <a:pt x="38" y="340"/>
                  </a:lnTo>
                  <a:lnTo>
                    <a:pt x="32" y="324"/>
                  </a:lnTo>
                  <a:lnTo>
                    <a:pt x="64" y="324"/>
                  </a:lnTo>
                  <a:lnTo>
                    <a:pt x="120" y="298"/>
                  </a:lnTo>
                  <a:lnTo>
                    <a:pt x="126" y="286"/>
                  </a:lnTo>
                  <a:lnTo>
                    <a:pt x="128" y="282"/>
                  </a:lnTo>
                  <a:lnTo>
                    <a:pt x="140" y="288"/>
                  </a:lnTo>
                  <a:lnTo>
                    <a:pt x="140" y="290"/>
                  </a:lnTo>
                  <a:lnTo>
                    <a:pt x="146" y="296"/>
                  </a:lnTo>
                  <a:lnTo>
                    <a:pt x="152" y="294"/>
                  </a:lnTo>
                  <a:lnTo>
                    <a:pt x="150" y="282"/>
                  </a:lnTo>
                  <a:lnTo>
                    <a:pt x="168" y="282"/>
                  </a:lnTo>
                  <a:lnTo>
                    <a:pt x="186" y="286"/>
                  </a:lnTo>
                  <a:lnTo>
                    <a:pt x="192" y="274"/>
                  </a:lnTo>
                  <a:lnTo>
                    <a:pt x="194" y="272"/>
                  </a:lnTo>
                  <a:lnTo>
                    <a:pt x="196" y="272"/>
                  </a:lnTo>
                  <a:lnTo>
                    <a:pt x="214" y="266"/>
                  </a:lnTo>
                  <a:lnTo>
                    <a:pt x="218" y="238"/>
                  </a:lnTo>
                  <a:lnTo>
                    <a:pt x="238" y="256"/>
                  </a:lnTo>
                  <a:lnTo>
                    <a:pt x="246" y="256"/>
                  </a:lnTo>
                  <a:lnTo>
                    <a:pt x="250" y="252"/>
                  </a:lnTo>
                  <a:lnTo>
                    <a:pt x="248" y="192"/>
                  </a:lnTo>
                  <a:lnTo>
                    <a:pt x="248" y="190"/>
                  </a:lnTo>
                  <a:lnTo>
                    <a:pt x="248" y="186"/>
                  </a:lnTo>
                  <a:lnTo>
                    <a:pt x="260" y="188"/>
                  </a:lnTo>
                  <a:lnTo>
                    <a:pt x="262" y="188"/>
                  </a:lnTo>
                  <a:lnTo>
                    <a:pt x="264" y="190"/>
                  </a:lnTo>
                  <a:lnTo>
                    <a:pt x="286" y="230"/>
                  </a:lnTo>
                  <a:lnTo>
                    <a:pt x="312" y="226"/>
                  </a:lnTo>
                  <a:lnTo>
                    <a:pt x="318" y="224"/>
                  </a:lnTo>
                  <a:lnTo>
                    <a:pt x="322" y="216"/>
                  </a:lnTo>
                  <a:lnTo>
                    <a:pt x="314" y="208"/>
                  </a:lnTo>
                  <a:lnTo>
                    <a:pt x="312" y="206"/>
                  </a:lnTo>
                  <a:lnTo>
                    <a:pt x="330" y="200"/>
                  </a:lnTo>
                  <a:lnTo>
                    <a:pt x="332" y="198"/>
                  </a:lnTo>
                  <a:lnTo>
                    <a:pt x="340" y="206"/>
                  </a:lnTo>
                  <a:lnTo>
                    <a:pt x="346" y="202"/>
                  </a:lnTo>
                  <a:lnTo>
                    <a:pt x="346" y="190"/>
                  </a:lnTo>
                  <a:lnTo>
                    <a:pt x="350" y="190"/>
                  </a:lnTo>
                  <a:lnTo>
                    <a:pt x="364" y="190"/>
                  </a:lnTo>
                  <a:lnTo>
                    <a:pt x="370" y="192"/>
                  </a:lnTo>
                  <a:lnTo>
                    <a:pt x="376" y="194"/>
                  </a:lnTo>
                  <a:lnTo>
                    <a:pt x="382" y="198"/>
                  </a:lnTo>
                  <a:lnTo>
                    <a:pt x="386" y="202"/>
                  </a:lnTo>
                  <a:lnTo>
                    <a:pt x="388" y="206"/>
                  </a:lnTo>
                  <a:lnTo>
                    <a:pt x="392" y="186"/>
                  </a:lnTo>
                  <a:lnTo>
                    <a:pt x="396" y="184"/>
                  </a:lnTo>
                  <a:lnTo>
                    <a:pt x="400" y="182"/>
                  </a:lnTo>
                  <a:lnTo>
                    <a:pt x="406" y="182"/>
                  </a:lnTo>
                  <a:lnTo>
                    <a:pt x="412" y="184"/>
                  </a:lnTo>
                  <a:lnTo>
                    <a:pt x="414" y="186"/>
                  </a:lnTo>
                  <a:lnTo>
                    <a:pt x="414" y="188"/>
                  </a:lnTo>
                  <a:lnTo>
                    <a:pt x="418" y="188"/>
                  </a:lnTo>
                  <a:lnTo>
                    <a:pt x="432" y="180"/>
                  </a:lnTo>
                  <a:lnTo>
                    <a:pt x="460" y="160"/>
                  </a:lnTo>
                  <a:lnTo>
                    <a:pt x="460" y="152"/>
                  </a:lnTo>
                  <a:lnTo>
                    <a:pt x="464" y="146"/>
                  </a:lnTo>
                  <a:lnTo>
                    <a:pt x="470" y="140"/>
                  </a:lnTo>
                  <a:lnTo>
                    <a:pt x="476" y="13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70" name="江西"/>
            <p:cNvSpPr>
              <a:spLocks/>
            </p:cNvSpPr>
            <p:nvPr/>
          </p:nvSpPr>
          <p:spPr bwMode="auto">
            <a:xfrm>
              <a:off x="5911850" y="4240213"/>
              <a:ext cx="555625" cy="757237"/>
            </a:xfrm>
            <a:custGeom>
              <a:avLst/>
              <a:gdLst>
                <a:gd name="T0" fmla="*/ 2147483646 w 304"/>
                <a:gd name="T1" fmla="*/ 0 h 414"/>
                <a:gd name="T2" fmla="*/ 2147483646 w 304"/>
                <a:gd name="T3" fmla="*/ 2147483646 h 414"/>
                <a:gd name="T4" fmla="*/ 2147483646 w 304"/>
                <a:gd name="T5" fmla="*/ 2147483646 h 414"/>
                <a:gd name="T6" fmla="*/ 2147483646 w 304"/>
                <a:gd name="T7" fmla="*/ 2147483646 h 414"/>
                <a:gd name="T8" fmla="*/ 2147483646 w 304"/>
                <a:gd name="T9" fmla="*/ 2147483646 h 414"/>
                <a:gd name="T10" fmla="*/ 2147483646 w 304"/>
                <a:gd name="T11" fmla="*/ 2147483646 h 414"/>
                <a:gd name="T12" fmla="*/ 2147483646 w 304"/>
                <a:gd name="T13" fmla="*/ 2147483646 h 414"/>
                <a:gd name="T14" fmla="*/ 2147483646 w 304"/>
                <a:gd name="T15" fmla="*/ 2147483646 h 414"/>
                <a:gd name="T16" fmla="*/ 2147483646 w 304"/>
                <a:gd name="T17" fmla="*/ 2147483646 h 414"/>
                <a:gd name="T18" fmla="*/ 2147483646 w 304"/>
                <a:gd name="T19" fmla="*/ 2147483646 h 414"/>
                <a:gd name="T20" fmla="*/ 2147483646 w 304"/>
                <a:gd name="T21" fmla="*/ 2147483646 h 414"/>
                <a:gd name="T22" fmla="*/ 2147483646 w 304"/>
                <a:gd name="T23" fmla="*/ 2147483646 h 414"/>
                <a:gd name="T24" fmla="*/ 2147483646 w 304"/>
                <a:gd name="T25" fmla="*/ 2147483646 h 414"/>
                <a:gd name="T26" fmla="*/ 2147483646 w 304"/>
                <a:gd name="T27" fmla="*/ 2147483646 h 414"/>
                <a:gd name="T28" fmla="*/ 0 w 304"/>
                <a:gd name="T29" fmla="*/ 2147483646 h 414"/>
                <a:gd name="T30" fmla="*/ 2147483646 w 304"/>
                <a:gd name="T31" fmla="*/ 2147483646 h 414"/>
                <a:gd name="T32" fmla="*/ 2147483646 w 304"/>
                <a:gd name="T33" fmla="*/ 2147483646 h 414"/>
                <a:gd name="T34" fmla="*/ 2147483646 w 304"/>
                <a:gd name="T35" fmla="*/ 2147483646 h 414"/>
                <a:gd name="T36" fmla="*/ 2147483646 w 304"/>
                <a:gd name="T37" fmla="*/ 2147483646 h 414"/>
                <a:gd name="T38" fmla="*/ 2147483646 w 304"/>
                <a:gd name="T39" fmla="*/ 2147483646 h 414"/>
                <a:gd name="T40" fmla="*/ 2147483646 w 304"/>
                <a:gd name="T41" fmla="*/ 2147483646 h 414"/>
                <a:gd name="T42" fmla="*/ 2147483646 w 304"/>
                <a:gd name="T43" fmla="*/ 2147483646 h 414"/>
                <a:gd name="T44" fmla="*/ 2147483646 w 304"/>
                <a:gd name="T45" fmla="*/ 2147483646 h 414"/>
                <a:gd name="T46" fmla="*/ 2147483646 w 304"/>
                <a:gd name="T47" fmla="*/ 2147483646 h 414"/>
                <a:gd name="T48" fmla="*/ 2147483646 w 304"/>
                <a:gd name="T49" fmla="*/ 2147483646 h 414"/>
                <a:gd name="T50" fmla="*/ 2147483646 w 304"/>
                <a:gd name="T51" fmla="*/ 2147483646 h 414"/>
                <a:gd name="T52" fmla="*/ 2147483646 w 304"/>
                <a:gd name="T53" fmla="*/ 2147483646 h 414"/>
                <a:gd name="T54" fmla="*/ 2147483646 w 304"/>
                <a:gd name="T55" fmla="*/ 2147483646 h 414"/>
                <a:gd name="T56" fmla="*/ 2147483646 w 304"/>
                <a:gd name="T57" fmla="*/ 2147483646 h 414"/>
                <a:gd name="T58" fmla="*/ 2147483646 w 304"/>
                <a:gd name="T59" fmla="*/ 2147483646 h 414"/>
                <a:gd name="T60" fmla="*/ 2147483646 w 304"/>
                <a:gd name="T61" fmla="*/ 2147483646 h 414"/>
                <a:gd name="T62" fmla="*/ 2147483646 w 304"/>
                <a:gd name="T63" fmla="*/ 2147483646 h 414"/>
                <a:gd name="T64" fmla="*/ 2147483646 w 304"/>
                <a:gd name="T65" fmla="*/ 2147483646 h 414"/>
                <a:gd name="T66" fmla="*/ 2147483646 w 304"/>
                <a:gd name="T67" fmla="*/ 2147483646 h 414"/>
                <a:gd name="T68" fmla="*/ 2147483646 w 304"/>
                <a:gd name="T69" fmla="*/ 2147483646 h 414"/>
                <a:gd name="T70" fmla="*/ 2147483646 w 304"/>
                <a:gd name="T71" fmla="*/ 2147483646 h 414"/>
                <a:gd name="T72" fmla="*/ 2147483646 w 304"/>
                <a:gd name="T73" fmla="*/ 2147483646 h 414"/>
                <a:gd name="T74" fmla="*/ 2147483646 w 304"/>
                <a:gd name="T75" fmla="*/ 2147483646 h 414"/>
                <a:gd name="T76" fmla="*/ 2147483646 w 304"/>
                <a:gd name="T77" fmla="*/ 2147483646 h 414"/>
                <a:gd name="T78" fmla="*/ 2147483646 w 304"/>
                <a:gd name="T79" fmla="*/ 2147483646 h 414"/>
                <a:gd name="T80" fmla="*/ 2147483646 w 304"/>
                <a:gd name="T81" fmla="*/ 2147483646 h 414"/>
                <a:gd name="T82" fmla="*/ 2147483646 w 304"/>
                <a:gd name="T83" fmla="*/ 2147483646 h 414"/>
                <a:gd name="T84" fmla="*/ 2147483646 w 304"/>
                <a:gd name="T85" fmla="*/ 2147483646 h 414"/>
                <a:gd name="T86" fmla="*/ 2147483646 w 304"/>
                <a:gd name="T87" fmla="*/ 2147483646 h 414"/>
                <a:gd name="T88" fmla="*/ 2147483646 w 304"/>
                <a:gd name="T89" fmla="*/ 2147483646 h 414"/>
                <a:gd name="T90" fmla="*/ 2147483646 w 304"/>
                <a:gd name="T91" fmla="*/ 2147483646 h 414"/>
                <a:gd name="T92" fmla="*/ 2147483646 w 304"/>
                <a:gd name="T93" fmla="*/ 2147483646 h 414"/>
                <a:gd name="T94" fmla="*/ 2147483646 w 304"/>
                <a:gd name="T95" fmla="*/ 2147483646 h 414"/>
                <a:gd name="T96" fmla="*/ 2147483646 w 304"/>
                <a:gd name="T97" fmla="*/ 2147483646 h 414"/>
                <a:gd name="T98" fmla="*/ 2147483646 w 304"/>
                <a:gd name="T99" fmla="*/ 2147483646 h 414"/>
                <a:gd name="T100" fmla="*/ 2147483646 w 304"/>
                <a:gd name="T101" fmla="*/ 2147483646 h 414"/>
                <a:gd name="T102" fmla="*/ 2147483646 w 304"/>
                <a:gd name="T103" fmla="*/ 2147483646 h 414"/>
                <a:gd name="T104" fmla="*/ 2147483646 w 304"/>
                <a:gd name="T105" fmla="*/ 2147483646 h 414"/>
                <a:gd name="T106" fmla="*/ 2147483646 w 304"/>
                <a:gd name="T107" fmla="*/ 2147483646 h 414"/>
                <a:gd name="T108" fmla="*/ 2147483646 w 304"/>
                <a:gd name="T109" fmla="*/ 2147483646 h 414"/>
                <a:gd name="T110" fmla="*/ 2147483646 w 304"/>
                <a:gd name="T111" fmla="*/ 2147483646 h 414"/>
                <a:gd name="T112" fmla="*/ 2147483646 w 304"/>
                <a:gd name="T113" fmla="*/ 2147483646 h 414"/>
                <a:gd name="T114" fmla="*/ 2147483646 w 304"/>
                <a:gd name="T115" fmla="*/ 2147483646 h 414"/>
                <a:gd name="T116" fmla="*/ 2147483646 w 304"/>
                <a:gd name="T117" fmla="*/ 2147483646 h 41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304" h="414">
                  <a:moveTo>
                    <a:pt x="240" y="16"/>
                  </a:moveTo>
                  <a:lnTo>
                    <a:pt x="238" y="16"/>
                  </a:lnTo>
                  <a:lnTo>
                    <a:pt x="220" y="0"/>
                  </a:lnTo>
                  <a:lnTo>
                    <a:pt x="212" y="6"/>
                  </a:lnTo>
                  <a:lnTo>
                    <a:pt x="206" y="16"/>
                  </a:lnTo>
                  <a:lnTo>
                    <a:pt x="200" y="24"/>
                  </a:lnTo>
                  <a:lnTo>
                    <a:pt x="192" y="28"/>
                  </a:lnTo>
                  <a:lnTo>
                    <a:pt x="184" y="32"/>
                  </a:lnTo>
                  <a:lnTo>
                    <a:pt x="180" y="34"/>
                  </a:lnTo>
                  <a:lnTo>
                    <a:pt x="176" y="32"/>
                  </a:lnTo>
                  <a:lnTo>
                    <a:pt x="174" y="28"/>
                  </a:lnTo>
                  <a:lnTo>
                    <a:pt x="174" y="22"/>
                  </a:lnTo>
                  <a:lnTo>
                    <a:pt x="180" y="4"/>
                  </a:lnTo>
                  <a:lnTo>
                    <a:pt x="152" y="22"/>
                  </a:lnTo>
                  <a:lnTo>
                    <a:pt x="152" y="24"/>
                  </a:lnTo>
                  <a:lnTo>
                    <a:pt x="128" y="24"/>
                  </a:lnTo>
                  <a:lnTo>
                    <a:pt x="108" y="34"/>
                  </a:lnTo>
                  <a:lnTo>
                    <a:pt x="108" y="36"/>
                  </a:lnTo>
                  <a:lnTo>
                    <a:pt x="84" y="36"/>
                  </a:lnTo>
                  <a:lnTo>
                    <a:pt x="72" y="42"/>
                  </a:lnTo>
                  <a:lnTo>
                    <a:pt x="68" y="54"/>
                  </a:lnTo>
                  <a:lnTo>
                    <a:pt x="66" y="56"/>
                  </a:lnTo>
                  <a:lnTo>
                    <a:pt x="40" y="56"/>
                  </a:lnTo>
                  <a:lnTo>
                    <a:pt x="34" y="56"/>
                  </a:lnTo>
                  <a:lnTo>
                    <a:pt x="28" y="62"/>
                  </a:lnTo>
                  <a:lnTo>
                    <a:pt x="8" y="80"/>
                  </a:lnTo>
                  <a:lnTo>
                    <a:pt x="16" y="84"/>
                  </a:lnTo>
                  <a:lnTo>
                    <a:pt x="20" y="88"/>
                  </a:lnTo>
                  <a:lnTo>
                    <a:pt x="22" y="94"/>
                  </a:lnTo>
                  <a:lnTo>
                    <a:pt x="22" y="92"/>
                  </a:lnTo>
                  <a:lnTo>
                    <a:pt x="34" y="138"/>
                  </a:lnTo>
                  <a:lnTo>
                    <a:pt x="34" y="140"/>
                  </a:lnTo>
                  <a:lnTo>
                    <a:pt x="34" y="144"/>
                  </a:lnTo>
                  <a:lnTo>
                    <a:pt x="32" y="144"/>
                  </a:lnTo>
                  <a:lnTo>
                    <a:pt x="0" y="188"/>
                  </a:lnTo>
                  <a:lnTo>
                    <a:pt x="0" y="200"/>
                  </a:lnTo>
                  <a:lnTo>
                    <a:pt x="8" y="196"/>
                  </a:lnTo>
                  <a:lnTo>
                    <a:pt x="12" y="196"/>
                  </a:lnTo>
                  <a:lnTo>
                    <a:pt x="16" y="198"/>
                  </a:lnTo>
                  <a:lnTo>
                    <a:pt x="18" y="202"/>
                  </a:lnTo>
                  <a:lnTo>
                    <a:pt x="16" y="214"/>
                  </a:lnTo>
                  <a:lnTo>
                    <a:pt x="16" y="226"/>
                  </a:lnTo>
                  <a:lnTo>
                    <a:pt x="18" y="238"/>
                  </a:lnTo>
                  <a:lnTo>
                    <a:pt x="20" y="250"/>
                  </a:lnTo>
                  <a:lnTo>
                    <a:pt x="24" y="262"/>
                  </a:lnTo>
                  <a:lnTo>
                    <a:pt x="36" y="274"/>
                  </a:lnTo>
                  <a:lnTo>
                    <a:pt x="40" y="280"/>
                  </a:lnTo>
                  <a:lnTo>
                    <a:pt x="40" y="286"/>
                  </a:lnTo>
                  <a:lnTo>
                    <a:pt x="36" y="294"/>
                  </a:lnTo>
                  <a:lnTo>
                    <a:pt x="42" y="304"/>
                  </a:lnTo>
                  <a:lnTo>
                    <a:pt x="44" y="310"/>
                  </a:lnTo>
                  <a:lnTo>
                    <a:pt x="44" y="320"/>
                  </a:lnTo>
                  <a:lnTo>
                    <a:pt x="40" y="330"/>
                  </a:lnTo>
                  <a:lnTo>
                    <a:pt x="34" y="344"/>
                  </a:lnTo>
                  <a:lnTo>
                    <a:pt x="44" y="362"/>
                  </a:lnTo>
                  <a:lnTo>
                    <a:pt x="46" y="366"/>
                  </a:lnTo>
                  <a:lnTo>
                    <a:pt x="52" y="362"/>
                  </a:lnTo>
                  <a:lnTo>
                    <a:pt x="60" y="356"/>
                  </a:lnTo>
                  <a:lnTo>
                    <a:pt x="66" y="352"/>
                  </a:lnTo>
                  <a:lnTo>
                    <a:pt x="72" y="352"/>
                  </a:lnTo>
                  <a:lnTo>
                    <a:pt x="78" y="352"/>
                  </a:lnTo>
                  <a:lnTo>
                    <a:pt x="84" y="356"/>
                  </a:lnTo>
                  <a:lnTo>
                    <a:pt x="86" y="362"/>
                  </a:lnTo>
                  <a:lnTo>
                    <a:pt x="86" y="366"/>
                  </a:lnTo>
                  <a:lnTo>
                    <a:pt x="82" y="374"/>
                  </a:lnTo>
                  <a:lnTo>
                    <a:pt x="66" y="392"/>
                  </a:lnTo>
                  <a:lnTo>
                    <a:pt x="56" y="406"/>
                  </a:lnTo>
                  <a:lnTo>
                    <a:pt x="60" y="414"/>
                  </a:lnTo>
                  <a:lnTo>
                    <a:pt x="72" y="408"/>
                  </a:lnTo>
                  <a:lnTo>
                    <a:pt x="76" y="406"/>
                  </a:lnTo>
                  <a:lnTo>
                    <a:pt x="80" y="406"/>
                  </a:lnTo>
                  <a:lnTo>
                    <a:pt x="94" y="402"/>
                  </a:lnTo>
                  <a:lnTo>
                    <a:pt x="120" y="390"/>
                  </a:lnTo>
                  <a:lnTo>
                    <a:pt x="126" y="388"/>
                  </a:lnTo>
                  <a:lnTo>
                    <a:pt x="134" y="390"/>
                  </a:lnTo>
                  <a:lnTo>
                    <a:pt x="142" y="394"/>
                  </a:lnTo>
                  <a:lnTo>
                    <a:pt x="150" y="402"/>
                  </a:lnTo>
                  <a:lnTo>
                    <a:pt x="154" y="400"/>
                  </a:lnTo>
                  <a:lnTo>
                    <a:pt x="154" y="390"/>
                  </a:lnTo>
                  <a:lnTo>
                    <a:pt x="152" y="388"/>
                  </a:lnTo>
                  <a:lnTo>
                    <a:pt x="152" y="384"/>
                  </a:lnTo>
                  <a:lnTo>
                    <a:pt x="154" y="380"/>
                  </a:lnTo>
                  <a:lnTo>
                    <a:pt x="150" y="366"/>
                  </a:lnTo>
                  <a:lnTo>
                    <a:pt x="150" y="362"/>
                  </a:lnTo>
                  <a:lnTo>
                    <a:pt x="150" y="358"/>
                  </a:lnTo>
                  <a:lnTo>
                    <a:pt x="158" y="352"/>
                  </a:lnTo>
                  <a:lnTo>
                    <a:pt x="166" y="346"/>
                  </a:lnTo>
                  <a:lnTo>
                    <a:pt x="162" y="336"/>
                  </a:lnTo>
                  <a:lnTo>
                    <a:pt x="162" y="334"/>
                  </a:lnTo>
                  <a:lnTo>
                    <a:pt x="166" y="328"/>
                  </a:lnTo>
                  <a:lnTo>
                    <a:pt x="164" y="324"/>
                  </a:lnTo>
                  <a:lnTo>
                    <a:pt x="164" y="320"/>
                  </a:lnTo>
                  <a:lnTo>
                    <a:pt x="164" y="316"/>
                  </a:lnTo>
                  <a:lnTo>
                    <a:pt x="170" y="308"/>
                  </a:lnTo>
                  <a:lnTo>
                    <a:pt x="180" y="300"/>
                  </a:lnTo>
                  <a:lnTo>
                    <a:pt x="178" y="298"/>
                  </a:lnTo>
                  <a:lnTo>
                    <a:pt x="176" y="296"/>
                  </a:lnTo>
                  <a:lnTo>
                    <a:pt x="186" y="292"/>
                  </a:lnTo>
                  <a:lnTo>
                    <a:pt x="186" y="278"/>
                  </a:lnTo>
                  <a:lnTo>
                    <a:pt x="186" y="274"/>
                  </a:lnTo>
                  <a:lnTo>
                    <a:pt x="190" y="270"/>
                  </a:lnTo>
                  <a:lnTo>
                    <a:pt x="194" y="266"/>
                  </a:lnTo>
                  <a:lnTo>
                    <a:pt x="200" y="260"/>
                  </a:lnTo>
                  <a:lnTo>
                    <a:pt x="206" y="256"/>
                  </a:lnTo>
                  <a:lnTo>
                    <a:pt x="194" y="242"/>
                  </a:lnTo>
                  <a:lnTo>
                    <a:pt x="192" y="238"/>
                  </a:lnTo>
                  <a:lnTo>
                    <a:pt x="192" y="232"/>
                  </a:lnTo>
                  <a:lnTo>
                    <a:pt x="194" y="228"/>
                  </a:lnTo>
                  <a:lnTo>
                    <a:pt x="198" y="222"/>
                  </a:lnTo>
                  <a:lnTo>
                    <a:pt x="198" y="220"/>
                  </a:lnTo>
                  <a:lnTo>
                    <a:pt x="224" y="200"/>
                  </a:lnTo>
                  <a:lnTo>
                    <a:pt x="224" y="194"/>
                  </a:lnTo>
                  <a:lnTo>
                    <a:pt x="222" y="192"/>
                  </a:lnTo>
                  <a:lnTo>
                    <a:pt x="220" y="186"/>
                  </a:lnTo>
                  <a:lnTo>
                    <a:pt x="220" y="178"/>
                  </a:lnTo>
                  <a:lnTo>
                    <a:pt x="220" y="170"/>
                  </a:lnTo>
                  <a:lnTo>
                    <a:pt x="224" y="156"/>
                  </a:lnTo>
                  <a:lnTo>
                    <a:pt x="230" y="146"/>
                  </a:lnTo>
                  <a:lnTo>
                    <a:pt x="238" y="138"/>
                  </a:lnTo>
                  <a:lnTo>
                    <a:pt x="250" y="136"/>
                  </a:lnTo>
                  <a:lnTo>
                    <a:pt x="252" y="136"/>
                  </a:lnTo>
                  <a:lnTo>
                    <a:pt x="262" y="140"/>
                  </a:lnTo>
                  <a:lnTo>
                    <a:pt x="272" y="140"/>
                  </a:lnTo>
                  <a:lnTo>
                    <a:pt x="284" y="128"/>
                  </a:lnTo>
                  <a:lnTo>
                    <a:pt x="296" y="120"/>
                  </a:lnTo>
                  <a:lnTo>
                    <a:pt x="296" y="108"/>
                  </a:lnTo>
                  <a:lnTo>
                    <a:pt x="296" y="106"/>
                  </a:lnTo>
                  <a:lnTo>
                    <a:pt x="296" y="104"/>
                  </a:lnTo>
                  <a:lnTo>
                    <a:pt x="300" y="102"/>
                  </a:lnTo>
                  <a:lnTo>
                    <a:pt x="304" y="98"/>
                  </a:lnTo>
                  <a:lnTo>
                    <a:pt x="304" y="96"/>
                  </a:lnTo>
                  <a:lnTo>
                    <a:pt x="296" y="84"/>
                  </a:lnTo>
                  <a:lnTo>
                    <a:pt x="286" y="68"/>
                  </a:lnTo>
                  <a:lnTo>
                    <a:pt x="276" y="52"/>
                  </a:lnTo>
                  <a:lnTo>
                    <a:pt x="274" y="46"/>
                  </a:lnTo>
                  <a:lnTo>
                    <a:pt x="274" y="40"/>
                  </a:lnTo>
                  <a:lnTo>
                    <a:pt x="276" y="34"/>
                  </a:lnTo>
                  <a:lnTo>
                    <a:pt x="280" y="28"/>
                  </a:lnTo>
                  <a:lnTo>
                    <a:pt x="264" y="20"/>
                  </a:lnTo>
                  <a:lnTo>
                    <a:pt x="240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71" name="福建"/>
            <p:cNvSpPr>
              <a:spLocks/>
            </p:cNvSpPr>
            <p:nvPr/>
          </p:nvSpPr>
          <p:spPr bwMode="auto">
            <a:xfrm>
              <a:off x="6200775" y="4441825"/>
              <a:ext cx="514350" cy="628650"/>
            </a:xfrm>
            <a:custGeom>
              <a:avLst/>
              <a:gdLst>
                <a:gd name="T0" fmla="*/ 2147483646 w 282"/>
                <a:gd name="T1" fmla="*/ 2147483646 h 344"/>
                <a:gd name="T2" fmla="*/ 2147483646 w 282"/>
                <a:gd name="T3" fmla="*/ 2147483646 h 344"/>
                <a:gd name="T4" fmla="*/ 2147483646 w 282"/>
                <a:gd name="T5" fmla="*/ 2147483646 h 344"/>
                <a:gd name="T6" fmla="*/ 2147483646 w 282"/>
                <a:gd name="T7" fmla="*/ 2147483646 h 344"/>
                <a:gd name="T8" fmla="*/ 2147483646 w 282"/>
                <a:gd name="T9" fmla="*/ 2147483646 h 344"/>
                <a:gd name="T10" fmla="*/ 2147483646 w 282"/>
                <a:gd name="T11" fmla="*/ 2147483646 h 344"/>
                <a:gd name="T12" fmla="*/ 2147483646 w 282"/>
                <a:gd name="T13" fmla="*/ 2147483646 h 344"/>
                <a:gd name="T14" fmla="*/ 2147483646 w 282"/>
                <a:gd name="T15" fmla="*/ 2147483646 h 344"/>
                <a:gd name="T16" fmla="*/ 2147483646 w 282"/>
                <a:gd name="T17" fmla="*/ 2147483646 h 344"/>
                <a:gd name="T18" fmla="*/ 2147483646 w 282"/>
                <a:gd name="T19" fmla="*/ 2147483646 h 344"/>
                <a:gd name="T20" fmla="*/ 2147483646 w 282"/>
                <a:gd name="T21" fmla="*/ 2147483646 h 344"/>
                <a:gd name="T22" fmla="*/ 2147483646 w 282"/>
                <a:gd name="T23" fmla="*/ 2147483646 h 344"/>
                <a:gd name="T24" fmla="*/ 2147483646 w 282"/>
                <a:gd name="T25" fmla="*/ 2147483646 h 344"/>
                <a:gd name="T26" fmla="*/ 2147483646 w 282"/>
                <a:gd name="T27" fmla="*/ 2147483646 h 344"/>
                <a:gd name="T28" fmla="*/ 2147483646 w 282"/>
                <a:gd name="T29" fmla="*/ 2147483646 h 344"/>
                <a:gd name="T30" fmla="*/ 2147483646 w 282"/>
                <a:gd name="T31" fmla="*/ 2147483646 h 344"/>
                <a:gd name="T32" fmla="*/ 2147483646 w 282"/>
                <a:gd name="T33" fmla="*/ 2147483646 h 344"/>
                <a:gd name="T34" fmla="*/ 0 w 282"/>
                <a:gd name="T35" fmla="*/ 2147483646 h 344"/>
                <a:gd name="T36" fmla="*/ 2147483646 w 282"/>
                <a:gd name="T37" fmla="*/ 2147483646 h 344"/>
                <a:gd name="T38" fmla="*/ 2147483646 w 282"/>
                <a:gd name="T39" fmla="*/ 2147483646 h 344"/>
                <a:gd name="T40" fmla="*/ 2147483646 w 282"/>
                <a:gd name="T41" fmla="*/ 2147483646 h 344"/>
                <a:gd name="T42" fmla="*/ 2147483646 w 282"/>
                <a:gd name="T43" fmla="*/ 2147483646 h 344"/>
                <a:gd name="T44" fmla="*/ 2147483646 w 282"/>
                <a:gd name="T45" fmla="*/ 2147483646 h 344"/>
                <a:gd name="T46" fmla="*/ 2147483646 w 282"/>
                <a:gd name="T47" fmla="*/ 2147483646 h 344"/>
                <a:gd name="T48" fmla="*/ 2147483646 w 282"/>
                <a:gd name="T49" fmla="*/ 2147483646 h 344"/>
                <a:gd name="T50" fmla="*/ 2147483646 w 282"/>
                <a:gd name="T51" fmla="*/ 2147483646 h 344"/>
                <a:gd name="T52" fmla="*/ 2147483646 w 282"/>
                <a:gd name="T53" fmla="*/ 2147483646 h 344"/>
                <a:gd name="T54" fmla="*/ 2147483646 w 282"/>
                <a:gd name="T55" fmla="*/ 2147483646 h 344"/>
                <a:gd name="T56" fmla="*/ 2147483646 w 282"/>
                <a:gd name="T57" fmla="*/ 2147483646 h 344"/>
                <a:gd name="T58" fmla="*/ 2147483646 w 282"/>
                <a:gd name="T59" fmla="*/ 2147483646 h 344"/>
                <a:gd name="T60" fmla="*/ 2147483646 w 282"/>
                <a:gd name="T61" fmla="*/ 2147483646 h 344"/>
                <a:gd name="T62" fmla="*/ 2147483646 w 282"/>
                <a:gd name="T63" fmla="*/ 2147483646 h 344"/>
                <a:gd name="T64" fmla="*/ 2147483646 w 282"/>
                <a:gd name="T65" fmla="*/ 2147483646 h 344"/>
                <a:gd name="T66" fmla="*/ 2147483646 w 282"/>
                <a:gd name="T67" fmla="*/ 2147483646 h 344"/>
                <a:gd name="T68" fmla="*/ 2147483646 w 282"/>
                <a:gd name="T69" fmla="*/ 2147483646 h 344"/>
                <a:gd name="T70" fmla="*/ 2147483646 w 282"/>
                <a:gd name="T71" fmla="*/ 2147483646 h 344"/>
                <a:gd name="T72" fmla="*/ 2147483646 w 282"/>
                <a:gd name="T73" fmla="*/ 2147483646 h 344"/>
                <a:gd name="T74" fmla="*/ 2147483646 w 282"/>
                <a:gd name="T75" fmla="*/ 2147483646 h 344"/>
                <a:gd name="T76" fmla="*/ 2147483646 w 282"/>
                <a:gd name="T77" fmla="*/ 2147483646 h 344"/>
                <a:gd name="T78" fmla="*/ 2147483646 w 282"/>
                <a:gd name="T79" fmla="*/ 2147483646 h 344"/>
                <a:gd name="T80" fmla="*/ 2147483646 w 282"/>
                <a:gd name="T81" fmla="*/ 2147483646 h 344"/>
                <a:gd name="T82" fmla="*/ 2147483646 w 282"/>
                <a:gd name="T83" fmla="*/ 2147483646 h 344"/>
                <a:gd name="T84" fmla="*/ 2147483646 w 282"/>
                <a:gd name="T85" fmla="*/ 2147483646 h 344"/>
                <a:gd name="T86" fmla="*/ 2147483646 w 282"/>
                <a:gd name="T87" fmla="*/ 2147483646 h 344"/>
                <a:gd name="T88" fmla="*/ 2147483646 w 282"/>
                <a:gd name="T89" fmla="*/ 2147483646 h 344"/>
                <a:gd name="T90" fmla="*/ 2147483646 w 282"/>
                <a:gd name="T91" fmla="*/ 2147483646 h 344"/>
                <a:gd name="T92" fmla="*/ 2147483646 w 282"/>
                <a:gd name="T93" fmla="*/ 2147483646 h 344"/>
                <a:gd name="T94" fmla="*/ 2147483646 w 282"/>
                <a:gd name="T95" fmla="*/ 2147483646 h 344"/>
                <a:gd name="T96" fmla="*/ 2147483646 w 282"/>
                <a:gd name="T97" fmla="*/ 2147483646 h 344"/>
                <a:gd name="T98" fmla="*/ 2147483646 w 282"/>
                <a:gd name="T99" fmla="*/ 2147483646 h 344"/>
                <a:gd name="T100" fmla="*/ 2147483646 w 282"/>
                <a:gd name="T101" fmla="*/ 2147483646 h 344"/>
                <a:gd name="T102" fmla="*/ 2147483646 w 282"/>
                <a:gd name="T103" fmla="*/ 0 h 344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282" h="344">
                  <a:moveTo>
                    <a:pt x="146" y="14"/>
                  </a:moveTo>
                  <a:lnTo>
                    <a:pt x="146" y="14"/>
                  </a:lnTo>
                  <a:lnTo>
                    <a:pt x="132" y="24"/>
                  </a:lnTo>
                  <a:lnTo>
                    <a:pt x="120" y="38"/>
                  </a:lnTo>
                  <a:lnTo>
                    <a:pt x="118" y="38"/>
                  </a:lnTo>
                  <a:lnTo>
                    <a:pt x="118" y="40"/>
                  </a:lnTo>
                  <a:lnTo>
                    <a:pt x="102" y="40"/>
                  </a:lnTo>
                  <a:lnTo>
                    <a:pt x="92" y="34"/>
                  </a:lnTo>
                  <a:lnTo>
                    <a:pt x="84" y="38"/>
                  </a:lnTo>
                  <a:lnTo>
                    <a:pt x="78" y="42"/>
                  </a:lnTo>
                  <a:lnTo>
                    <a:pt x="74" y="50"/>
                  </a:lnTo>
                  <a:lnTo>
                    <a:pt x="70" y="60"/>
                  </a:lnTo>
                  <a:lnTo>
                    <a:pt x="70" y="74"/>
                  </a:lnTo>
                  <a:lnTo>
                    <a:pt x="80" y="66"/>
                  </a:lnTo>
                  <a:lnTo>
                    <a:pt x="74" y="92"/>
                  </a:lnTo>
                  <a:lnTo>
                    <a:pt x="74" y="94"/>
                  </a:lnTo>
                  <a:lnTo>
                    <a:pt x="46" y="116"/>
                  </a:lnTo>
                  <a:lnTo>
                    <a:pt x="42" y="124"/>
                  </a:lnTo>
                  <a:lnTo>
                    <a:pt x="42" y="128"/>
                  </a:lnTo>
                  <a:lnTo>
                    <a:pt x="48" y="134"/>
                  </a:lnTo>
                  <a:lnTo>
                    <a:pt x="54" y="140"/>
                  </a:lnTo>
                  <a:lnTo>
                    <a:pt x="56" y="142"/>
                  </a:lnTo>
                  <a:lnTo>
                    <a:pt x="56" y="146"/>
                  </a:lnTo>
                  <a:lnTo>
                    <a:pt x="56" y="148"/>
                  </a:lnTo>
                  <a:lnTo>
                    <a:pt x="54" y="152"/>
                  </a:lnTo>
                  <a:lnTo>
                    <a:pt x="36" y="166"/>
                  </a:lnTo>
                  <a:lnTo>
                    <a:pt x="38" y="174"/>
                  </a:lnTo>
                  <a:lnTo>
                    <a:pt x="36" y="184"/>
                  </a:lnTo>
                  <a:lnTo>
                    <a:pt x="36" y="186"/>
                  </a:lnTo>
                  <a:lnTo>
                    <a:pt x="30" y="190"/>
                  </a:lnTo>
                  <a:lnTo>
                    <a:pt x="28" y="194"/>
                  </a:lnTo>
                  <a:lnTo>
                    <a:pt x="24" y="200"/>
                  </a:lnTo>
                  <a:lnTo>
                    <a:pt x="14" y="208"/>
                  </a:lnTo>
                  <a:lnTo>
                    <a:pt x="14" y="210"/>
                  </a:lnTo>
                  <a:lnTo>
                    <a:pt x="16" y="216"/>
                  </a:lnTo>
                  <a:lnTo>
                    <a:pt x="14" y="226"/>
                  </a:lnTo>
                  <a:lnTo>
                    <a:pt x="16" y="236"/>
                  </a:lnTo>
                  <a:lnTo>
                    <a:pt x="16" y="238"/>
                  </a:lnTo>
                  <a:lnTo>
                    <a:pt x="14" y="242"/>
                  </a:lnTo>
                  <a:lnTo>
                    <a:pt x="6" y="250"/>
                  </a:lnTo>
                  <a:lnTo>
                    <a:pt x="4" y="250"/>
                  </a:lnTo>
                  <a:lnTo>
                    <a:pt x="0" y="252"/>
                  </a:lnTo>
                  <a:lnTo>
                    <a:pt x="0" y="254"/>
                  </a:lnTo>
                  <a:lnTo>
                    <a:pt x="6" y="272"/>
                  </a:lnTo>
                  <a:lnTo>
                    <a:pt x="28" y="272"/>
                  </a:lnTo>
                  <a:lnTo>
                    <a:pt x="50" y="272"/>
                  </a:lnTo>
                  <a:lnTo>
                    <a:pt x="52" y="272"/>
                  </a:lnTo>
                  <a:lnTo>
                    <a:pt x="52" y="274"/>
                  </a:lnTo>
                  <a:lnTo>
                    <a:pt x="70" y="290"/>
                  </a:lnTo>
                  <a:lnTo>
                    <a:pt x="70" y="292"/>
                  </a:lnTo>
                  <a:lnTo>
                    <a:pt x="82" y="322"/>
                  </a:lnTo>
                  <a:lnTo>
                    <a:pt x="102" y="342"/>
                  </a:lnTo>
                  <a:lnTo>
                    <a:pt x="112" y="344"/>
                  </a:lnTo>
                  <a:lnTo>
                    <a:pt x="112" y="320"/>
                  </a:lnTo>
                  <a:lnTo>
                    <a:pt x="132" y="340"/>
                  </a:lnTo>
                  <a:lnTo>
                    <a:pt x="136" y="336"/>
                  </a:lnTo>
                  <a:lnTo>
                    <a:pt x="150" y="306"/>
                  </a:lnTo>
                  <a:lnTo>
                    <a:pt x="152" y="290"/>
                  </a:lnTo>
                  <a:lnTo>
                    <a:pt x="154" y="290"/>
                  </a:lnTo>
                  <a:lnTo>
                    <a:pt x="156" y="290"/>
                  </a:lnTo>
                  <a:lnTo>
                    <a:pt x="172" y="292"/>
                  </a:lnTo>
                  <a:lnTo>
                    <a:pt x="170" y="280"/>
                  </a:lnTo>
                  <a:lnTo>
                    <a:pt x="170" y="278"/>
                  </a:lnTo>
                  <a:lnTo>
                    <a:pt x="170" y="276"/>
                  </a:lnTo>
                  <a:lnTo>
                    <a:pt x="174" y="276"/>
                  </a:lnTo>
                  <a:lnTo>
                    <a:pt x="194" y="276"/>
                  </a:lnTo>
                  <a:lnTo>
                    <a:pt x="200" y="270"/>
                  </a:lnTo>
                  <a:lnTo>
                    <a:pt x="204" y="262"/>
                  </a:lnTo>
                  <a:lnTo>
                    <a:pt x="208" y="256"/>
                  </a:lnTo>
                  <a:lnTo>
                    <a:pt x="208" y="250"/>
                  </a:lnTo>
                  <a:lnTo>
                    <a:pt x="206" y="222"/>
                  </a:lnTo>
                  <a:lnTo>
                    <a:pt x="222" y="226"/>
                  </a:lnTo>
                  <a:lnTo>
                    <a:pt x="228" y="218"/>
                  </a:lnTo>
                  <a:lnTo>
                    <a:pt x="220" y="210"/>
                  </a:lnTo>
                  <a:lnTo>
                    <a:pt x="218" y="208"/>
                  </a:lnTo>
                  <a:lnTo>
                    <a:pt x="234" y="192"/>
                  </a:lnTo>
                  <a:lnTo>
                    <a:pt x="234" y="194"/>
                  </a:lnTo>
                  <a:lnTo>
                    <a:pt x="236" y="194"/>
                  </a:lnTo>
                  <a:lnTo>
                    <a:pt x="246" y="198"/>
                  </a:lnTo>
                  <a:lnTo>
                    <a:pt x="246" y="196"/>
                  </a:lnTo>
                  <a:lnTo>
                    <a:pt x="238" y="182"/>
                  </a:lnTo>
                  <a:lnTo>
                    <a:pt x="242" y="180"/>
                  </a:lnTo>
                  <a:lnTo>
                    <a:pt x="246" y="178"/>
                  </a:lnTo>
                  <a:lnTo>
                    <a:pt x="244" y="172"/>
                  </a:lnTo>
                  <a:lnTo>
                    <a:pt x="236" y="156"/>
                  </a:lnTo>
                  <a:lnTo>
                    <a:pt x="238" y="156"/>
                  </a:lnTo>
                  <a:lnTo>
                    <a:pt x="238" y="154"/>
                  </a:lnTo>
                  <a:lnTo>
                    <a:pt x="260" y="142"/>
                  </a:lnTo>
                  <a:lnTo>
                    <a:pt x="262" y="134"/>
                  </a:lnTo>
                  <a:lnTo>
                    <a:pt x="240" y="120"/>
                  </a:lnTo>
                  <a:lnTo>
                    <a:pt x="236" y="116"/>
                  </a:lnTo>
                  <a:lnTo>
                    <a:pt x="234" y="112"/>
                  </a:lnTo>
                  <a:lnTo>
                    <a:pt x="236" y="108"/>
                  </a:lnTo>
                  <a:lnTo>
                    <a:pt x="242" y="108"/>
                  </a:lnTo>
                  <a:lnTo>
                    <a:pt x="266" y="112"/>
                  </a:lnTo>
                  <a:lnTo>
                    <a:pt x="266" y="98"/>
                  </a:lnTo>
                  <a:lnTo>
                    <a:pt x="266" y="96"/>
                  </a:lnTo>
                  <a:lnTo>
                    <a:pt x="278" y="84"/>
                  </a:lnTo>
                  <a:lnTo>
                    <a:pt x="282" y="74"/>
                  </a:lnTo>
                  <a:lnTo>
                    <a:pt x="276" y="72"/>
                  </a:lnTo>
                  <a:lnTo>
                    <a:pt x="270" y="66"/>
                  </a:lnTo>
                  <a:lnTo>
                    <a:pt x="270" y="64"/>
                  </a:lnTo>
                  <a:lnTo>
                    <a:pt x="270" y="60"/>
                  </a:lnTo>
                  <a:lnTo>
                    <a:pt x="270" y="58"/>
                  </a:lnTo>
                  <a:lnTo>
                    <a:pt x="268" y="58"/>
                  </a:lnTo>
                  <a:lnTo>
                    <a:pt x="266" y="58"/>
                  </a:lnTo>
                  <a:lnTo>
                    <a:pt x="262" y="62"/>
                  </a:lnTo>
                  <a:lnTo>
                    <a:pt x="256" y="64"/>
                  </a:lnTo>
                  <a:lnTo>
                    <a:pt x="250" y="62"/>
                  </a:lnTo>
                  <a:lnTo>
                    <a:pt x="244" y="62"/>
                  </a:lnTo>
                  <a:lnTo>
                    <a:pt x="234" y="54"/>
                  </a:lnTo>
                  <a:lnTo>
                    <a:pt x="226" y="42"/>
                  </a:lnTo>
                  <a:lnTo>
                    <a:pt x="226" y="44"/>
                  </a:lnTo>
                  <a:lnTo>
                    <a:pt x="222" y="50"/>
                  </a:lnTo>
                  <a:lnTo>
                    <a:pt x="216" y="58"/>
                  </a:lnTo>
                  <a:lnTo>
                    <a:pt x="208" y="60"/>
                  </a:lnTo>
                  <a:lnTo>
                    <a:pt x="200" y="62"/>
                  </a:lnTo>
                  <a:lnTo>
                    <a:pt x="194" y="62"/>
                  </a:lnTo>
                  <a:lnTo>
                    <a:pt x="186" y="60"/>
                  </a:lnTo>
                  <a:lnTo>
                    <a:pt x="182" y="58"/>
                  </a:lnTo>
                  <a:lnTo>
                    <a:pt x="178" y="54"/>
                  </a:lnTo>
                  <a:lnTo>
                    <a:pt x="174" y="46"/>
                  </a:lnTo>
                  <a:lnTo>
                    <a:pt x="170" y="30"/>
                  </a:lnTo>
                  <a:lnTo>
                    <a:pt x="166" y="12"/>
                  </a:lnTo>
                  <a:lnTo>
                    <a:pt x="164" y="6"/>
                  </a:lnTo>
                  <a:lnTo>
                    <a:pt x="160" y="2"/>
                  </a:lnTo>
                  <a:lnTo>
                    <a:pt x="154" y="0"/>
                  </a:lnTo>
                  <a:lnTo>
                    <a:pt x="146" y="0"/>
                  </a:lnTo>
                  <a:lnTo>
                    <a:pt x="148" y="14"/>
                  </a:lnTo>
                  <a:lnTo>
                    <a:pt x="146" y="1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72" name="浙江"/>
            <p:cNvSpPr>
              <a:spLocks/>
            </p:cNvSpPr>
            <p:nvPr/>
          </p:nvSpPr>
          <p:spPr bwMode="auto">
            <a:xfrm>
              <a:off x="6430963" y="4043363"/>
              <a:ext cx="441325" cy="511175"/>
            </a:xfrm>
            <a:custGeom>
              <a:avLst/>
              <a:gdLst>
                <a:gd name="T0" fmla="*/ 2147483646 w 242"/>
                <a:gd name="T1" fmla="*/ 2147483646 h 280"/>
                <a:gd name="T2" fmla="*/ 2147483646 w 242"/>
                <a:gd name="T3" fmla="*/ 2147483646 h 280"/>
                <a:gd name="T4" fmla="*/ 2147483646 w 242"/>
                <a:gd name="T5" fmla="*/ 2147483646 h 280"/>
                <a:gd name="T6" fmla="*/ 2147483646 w 242"/>
                <a:gd name="T7" fmla="*/ 2147483646 h 280"/>
                <a:gd name="T8" fmla="*/ 2147483646 w 242"/>
                <a:gd name="T9" fmla="*/ 2147483646 h 280"/>
                <a:gd name="T10" fmla="*/ 2147483646 w 242"/>
                <a:gd name="T11" fmla="*/ 2147483646 h 280"/>
                <a:gd name="T12" fmla="*/ 2147483646 w 242"/>
                <a:gd name="T13" fmla="*/ 2147483646 h 280"/>
                <a:gd name="T14" fmla="*/ 2147483646 w 242"/>
                <a:gd name="T15" fmla="*/ 2147483646 h 280"/>
                <a:gd name="T16" fmla="*/ 2147483646 w 242"/>
                <a:gd name="T17" fmla="*/ 2147483646 h 280"/>
                <a:gd name="T18" fmla="*/ 0 w 242"/>
                <a:gd name="T19" fmla="*/ 2147483646 h 280"/>
                <a:gd name="T20" fmla="*/ 2147483646 w 242"/>
                <a:gd name="T21" fmla="*/ 2147483646 h 280"/>
                <a:gd name="T22" fmla="*/ 2147483646 w 242"/>
                <a:gd name="T23" fmla="*/ 2147483646 h 280"/>
                <a:gd name="T24" fmla="*/ 2147483646 w 242"/>
                <a:gd name="T25" fmla="*/ 2147483646 h 280"/>
                <a:gd name="T26" fmla="*/ 2147483646 w 242"/>
                <a:gd name="T27" fmla="*/ 2147483646 h 280"/>
                <a:gd name="T28" fmla="*/ 2147483646 w 242"/>
                <a:gd name="T29" fmla="*/ 2147483646 h 280"/>
                <a:gd name="T30" fmla="*/ 2147483646 w 242"/>
                <a:gd name="T31" fmla="*/ 2147483646 h 280"/>
                <a:gd name="T32" fmla="*/ 2147483646 w 242"/>
                <a:gd name="T33" fmla="*/ 2147483646 h 280"/>
                <a:gd name="T34" fmla="*/ 2147483646 w 242"/>
                <a:gd name="T35" fmla="*/ 2147483646 h 280"/>
                <a:gd name="T36" fmla="*/ 2147483646 w 242"/>
                <a:gd name="T37" fmla="*/ 2147483646 h 280"/>
                <a:gd name="T38" fmla="*/ 2147483646 w 242"/>
                <a:gd name="T39" fmla="*/ 2147483646 h 280"/>
                <a:gd name="T40" fmla="*/ 2147483646 w 242"/>
                <a:gd name="T41" fmla="*/ 2147483646 h 280"/>
                <a:gd name="T42" fmla="*/ 2147483646 w 242"/>
                <a:gd name="T43" fmla="*/ 2147483646 h 280"/>
                <a:gd name="T44" fmla="*/ 2147483646 w 242"/>
                <a:gd name="T45" fmla="*/ 2147483646 h 280"/>
                <a:gd name="T46" fmla="*/ 2147483646 w 242"/>
                <a:gd name="T47" fmla="*/ 2147483646 h 280"/>
                <a:gd name="T48" fmla="*/ 2147483646 w 242"/>
                <a:gd name="T49" fmla="*/ 2147483646 h 280"/>
                <a:gd name="T50" fmla="*/ 2147483646 w 242"/>
                <a:gd name="T51" fmla="*/ 2147483646 h 280"/>
                <a:gd name="T52" fmla="*/ 2147483646 w 242"/>
                <a:gd name="T53" fmla="*/ 2147483646 h 280"/>
                <a:gd name="T54" fmla="*/ 2147483646 w 242"/>
                <a:gd name="T55" fmla="*/ 2147483646 h 280"/>
                <a:gd name="T56" fmla="*/ 2147483646 w 242"/>
                <a:gd name="T57" fmla="*/ 2147483646 h 280"/>
                <a:gd name="T58" fmla="*/ 2147483646 w 242"/>
                <a:gd name="T59" fmla="*/ 2147483646 h 280"/>
                <a:gd name="T60" fmla="*/ 2147483646 w 242"/>
                <a:gd name="T61" fmla="*/ 2147483646 h 280"/>
                <a:gd name="T62" fmla="*/ 2147483646 w 242"/>
                <a:gd name="T63" fmla="*/ 2147483646 h 280"/>
                <a:gd name="T64" fmla="*/ 2147483646 w 242"/>
                <a:gd name="T65" fmla="*/ 2147483646 h 280"/>
                <a:gd name="T66" fmla="*/ 2147483646 w 242"/>
                <a:gd name="T67" fmla="*/ 2147483646 h 280"/>
                <a:gd name="T68" fmla="*/ 2147483646 w 242"/>
                <a:gd name="T69" fmla="*/ 2147483646 h 280"/>
                <a:gd name="T70" fmla="*/ 2147483646 w 242"/>
                <a:gd name="T71" fmla="*/ 2147483646 h 280"/>
                <a:gd name="T72" fmla="*/ 2147483646 w 242"/>
                <a:gd name="T73" fmla="*/ 2147483646 h 280"/>
                <a:gd name="T74" fmla="*/ 2147483646 w 242"/>
                <a:gd name="T75" fmla="*/ 2147483646 h 280"/>
                <a:gd name="T76" fmla="*/ 2147483646 w 242"/>
                <a:gd name="T77" fmla="*/ 2147483646 h 280"/>
                <a:gd name="T78" fmla="*/ 2147483646 w 242"/>
                <a:gd name="T79" fmla="*/ 2147483646 h 280"/>
                <a:gd name="T80" fmla="*/ 2147483646 w 242"/>
                <a:gd name="T81" fmla="*/ 2147483646 h 280"/>
                <a:gd name="T82" fmla="*/ 2147483646 w 242"/>
                <a:gd name="T83" fmla="*/ 2147483646 h 280"/>
                <a:gd name="T84" fmla="*/ 2147483646 w 242"/>
                <a:gd name="T85" fmla="*/ 2147483646 h 280"/>
                <a:gd name="T86" fmla="*/ 2147483646 w 242"/>
                <a:gd name="T87" fmla="*/ 2147483646 h 280"/>
                <a:gd name="T88" fmla="*/ 2147483646 w 242"/>
                <a:gd name="T89" fmla="*/ 2147483646 h 280"/>
                <a:gd name="T90" fmla="*/ 2147483646 w 242"/>
                <a:gd name="T91" fmla="*/ 2147483646 h 280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242" h="280">
                  <a:moveTo>
                    <a:pt x="148" y="4"/>
                  </a:moveTo>
                  <a:lnTo>
                    <a:pt x="148" y="4"/>
                  </a:lnTo>
                  <a:lnTo>
                    <a:pt x="136" y="8"/>
                  </a:lnTo>
                  <a:lnTo>
                    <a:pt x="126" y="12"/>
                  </a:lnTo>
                  <a:lnTo>
                    <a:pt x="116" y="10"/>
                  </a:lnTo>
                  <a:lnTo>
                    <a:pt x="102" y="6"/>
                  </a:lnTo>
                  <a:lnTo>
                    <a:pt x="84" y="4"/>
                  </a:lnTo>
                  <a:lnTo>
                    <a:pt x="78" y="6"/>
                  </a:lnTo>
                  <a:lnTo>
                    <a:pt x="74" y="12"/>
                  </a:lnTo>
                  <a:lnTo>
                    <a:pt x="62" y="28"/>
                  </a:lnTo>
                  <a:lnTo>
                    <a:pt x="74" y="52"/>
                  </a:lnTo>
                  <a:lnTo>
                    <a:pt x="54" y="64"/>
                  </a:lnTo>
                  <a:lnTo>
                    <a:pt x="38" y="60"/>
                  </a:lnTo>
                  <a:lnTo>
                    <a:pt x="44" y="74"/>
                  </a:lnTo>
                  <a:lnTo>
                    <a:pt x="44" y="78"/>
                  </a:lnTo>
                  <a:lnTo>
                    <a:pt x="44" y="82"/>
                  </a:lnTo>
                  <a:lnTo>
                    <a:pt x="42" y="88"/>
                  </a:lnTo>
                  <a:lnTo>
                    <a:pt x="36" y="100"/>
                  </a:lnTo>
                  <a:lnTo>
                    <a:pt x="32" y="106"/>
                  </a:lnTo>
                  <a:lnTo>
                    <a:pt x="4" y="132"/>
                  </a:lnTo>
                  <a:lnTo>
                    <a:pt x="10" y="136"/>
                  </a:lnTo>
                  <a:lnTo>
                    <a:pt x="6" y="140"/>
                  </a:lnTo>
                  <a:lnTo>
                    <a:pt x="2" y="144"/>
                  </a:lnTo>
                  <a:lnTo>
                    <a:pt x="0" y="148"/>
                  </a:lnTo>
                  <a:lnTo>
                    <a:pt x="0" y="152"/>
                  </a:lnTo>
                  <a:lnTo>
                    <a:pt x="0" y="156"/>
                  </a:lnTo>
                  <a:lnTo>
                    <a:pt x="20" y="186"/>
                  </a:lnTo>
                  <a:lnTo>
                    <a:pt x="30" y="202"/>
                  </a:lnTo>
                  <a:lnTo>
                    <a:pt x="30" y="204"/>
                  </a:lnTo>
                  <a:lnTo>
                    <a:pt x="30" y="206"/>
                  </a:lnTo>
                  <a:lnTo>
                    <a:pt x="30" y="208"/>
                  </a:lnTo>
                  <a:lnTo>
                    <a:pt x="28" y="210"/>
                  </a:lnTo>
                  <a:lnTo>
                    <a:pt x="34" y="210"/>
                  </a:lnTo>
                  <a:lnTo>
                    <a:pt x="40" y="214"/>
                  </a:lnTo>
                  <a:lnTo>
                    <a:pt x="44" y="218"/>
                  </a:lnTo>
                  <a:lnTo>
                    <a:pt x="48" y="224"/>
                  </a:lnTo>
                  <a:lnTo>
                    <a:pt x="50" y="234"/>
                  </a:lnTo>
                  <a:lnTo>
                    <a:pt x="52" y="246"/>
                  </a:lnTo>
                  <a:lnTo>
                    <a:pt x="56" y="262"/>
                  </a:lnTo>
                  <a:lnTo>
                    <a:pt x="58" y="266"/>
                  </a:lnTo>
                  <a:lnTo>
                    <a:pt x="64" y="270"/>
                  </a:lnTo>
                  <a:lnTo>
                    <a:pt x="68" y="272"/>
                  </a:lnTo>
                  <a:lnTo>
                    <a:pt x="74" y="272"/>
                  </a:lnTo>
                  <a:lnTo>
                    <a:pt x="80" y="270"/>
                  </a:lnTo>
                  <a:lnTo>
                    <a:pt x="84" y="268"/>
                  </a:lnTo>
                  <a:lnTo>
                    <a:pt x="90" y="264"/>
                  </a:lnTo>
                  <a:lnTo>
                    <a:pt x="90" y="260"/>
                  </a:lnTo>
                  <a:lnTo>
                    <a:pt x="90" y="258"/>
                  </a:lnTo>
                  <a:lnTo>
                    <a:pt x="104" y="248"/>
                  </a:lnTo>
                  <a:lnTo>
                    <a:pt x="104" y="250"/>
                  </a:lnTo>
                  <a:lnTo>
                    <a:pt x="116" y="268"/>
                  </a:lnTo>
                  <a:lnTo>
                    <a:pt x="122" y="270"/>
                  </a:lnTo>
                  <a:lnTo>
                    <a:pt x="130" y="272"/>
                  </a:lnTo>
                  <a:lnTo>
                    <a:pt x="134" y="272"/>
                  </a:lnTo>
                  <a:lnTo>
                    <a:pt x="130" y="262"/>
                  </a:lnTo>
                  <a:lnTo>
                    <a:pt x="146" y="268"/>
                  </a:lnTo>
                  <a:lnTo>
                    <a:pt x="150" y="268"/>
                  </a:lnTo>
                  <a:lnTo>
                    <a:pt x="152" y="270"/>
                  </a:lnTo>
                  <a:lnTo>
                    <a:pt x="166" y="280"/>
                  </a:lnTo>
                  <a:lnTo>
                    <a:pt x="170" y="274"/>
                  </a:lnTo>
                  <a:lnTo>
                    <a:pt x="168" y="248"/>
                  </a:lnTo>
                  <a:lnTo>
                    <a:pt x="170" y="246"/>
                  </a:lnTo>
                  <a:lnTo>
                    <a:pt x="180" y="234"/>
                  </a:lnTo>
                  <a:lnTo>
                    <a:pt x="180" y="232"/>
                  </a:lnTo>
                  <a:lnTo>
                    <a:pt x="176" y="226"/>
                  </a:lnTo>
                  <a:lnTo>
                    <a:pt x="172" y="224"/>
                  </a:lnTo>
                  <a:lnTo>
                    <a:pt x="174" y="222"/>
                  </a:lnTo>
                  <a:lnTo>
                    <a:pt x="176" y="220"/>
                  </a:lnTo>
                  <a:lnTo>
                    <a:pt x="178" y="220"/>
                  </a:lnTo>
                  <a:lnTo>
                    <a:pt x="198" y="186"/>
                  </a:lnTo>
                  <a:lnTo>
                    <a:pt x="200" y="188"/>
                  </a:lnTo>
                  <a:lnTo>
                    <a:pt x="204" y="188"/>
                  </a:lnTo>
                  <a:lnTo>
                    <a:pt x="204" y="190"/>
                  </a:lnTo>
                  <a:lnTo>
                    <a:pt x="204" y="204"/>
                  </a:lnTo>
                  <a:lnTo>
                    <a:pt x="228" y="184"/>
                  </a:lnTo>
                  <a:lnTo>
                    <a:pt x="226" y="172"/>
                  </a:lnTo>
                  <a:lnTo>
                    <a:pt x="222" y="172"/>
                  </a:lnTo>
                  <a:lnTo>
                    <a:pt x="214" y="174"/>
                  </a:lnTo>
                  <a:lnTo>
                    <a:pt x="228" y="136"/>
                  </a:lnTo>
                  <a:lnTo>
                    <a:pt x="216" y="136"/>
                  </a:lnTo>
                  <a:lnTo>
                    <a:pt x="214" y="136"/>
                  </a:lnTo>
                  <a:lnTo>
                    <a:pt x="214" y="134"/>
                  </a:lnTo>
                  <a:lnTo>
                    <a:pt x="210" y="128"/>
                  </a:lnTo>
                  <a:lnTo>
                    <a:pt x="208" y="122"/>
                  </a:lnTo>
                  <a:lnTo>
                    <a:pt x="210" y="116"/>
                  </a:lnTo>
                  <a:lnTo>
                    <a:pt x="230" y="116"/>
                  </a:lnTo>
                  <a:lnTo>
                    <a:pt x="242" y="116"/>
                  </a:lnTo>
                  <a:lnTo>
                    <a:pt x="240" y="106"/>
                  </a:lnTo>
                  <a:lnTo>
                    <a:pt x="232" y="92"/>
                  </a:lnTo>
                  <a:lnTo>
                    <a:pt x="216" y="86"/>
                  </a:lnTo>
                  <a:lnTo>
                    <a:pt x="232" y="70"/>
                  </a:lnTo>
                  <a:lnTo>
                    <a:pt x="232" y="66"/>
                  </a:lnTo>
                  <a:lnTo>
                    <a:pt x="224" y="68"/>
                  </a:lnTo>
                  <a:lnTo>
                    <a:pt x="220" y="68"/>
                  </a:lnTo>
                  <a:lnTo>
                    <a:pt x="220" y="66"/>
                  </a:lnTo>
                  <a:lnTo>
                    <a:pt x="220" y="64"/>
                  </a:lnTo>
                  <a:lnTo>
                    <a:pt x="218" y="58"/>
                  </a:lnTo>
                  <a:lnTo>
                    <a:pt x="214" y="54"/>
                  </a:lnTo>
                  <a:lnTo>
                    <a:pt x="210" y="50"/>
                  </a:lnTo>
                  <a:lnTo>
                    <a:pt x="204" y="48"/>
                  </a:lnTo>
                  <a:lnTo>
                    <a:pt x="172" y="48"/>
                  </a:lnTo>
                  <a:lnTo>
                    <a:pt x="160" y="64"/>
                  </a:lnTo>
                  <a:lnTo>
                    <a:pt x="156" y="64"/>
                  </a:lnTo>
                  <a:lnTo>
                    <a:pt x="104" y="48"/>
                  </a:lnTo>
                  <a:lnTo>
                    <a:pt x="154" y="36"/>
                  </a:lnTo>
                  <a:lnTo>
                    <a:pt x="158" y="34"/>
                  </a:lnTo>
                  <a:lnTo>
                    <a:pt x="162" y="30"/>
                  </a:lnTo>
                  <a:lnTo>
                    <a:pt x="178" y="12"/>
                  </a:lnTo>
                  <a:lnTo>
                    <a:pt x="162" y="0"/>
                  </a:lnTo>
                  <a:lnTo>
                    <a:pt x="148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73" name="安徽"/>
            <p:cNvSpPr>
              <a:spLocks/>
            </p:cNvSpPr>
            <p:nvPr/>
          </p:nvSpPr>
          <p:spPr bwMode="auto">
            <a:xfrm>
              <a:off x="5999163" y="3600450"/>
              <a:ext cx="558800" cy="684213"/>
            </a:xfrm>
            <a:custGeom>
              <a:avLst/>
              <a:gdLst>
                <a:gd name="T0" fmla="*/ 2147483646 w 306"/>
                <a:gd name="T1" fmla="*/ 2147483646 h 374"/>
                <a:gd name="T2" fmla="*/ 2147483646 w 306"/>
                <a:gd name="T3" fmla="*/ 2147483646 h 374"/>
                <a:gd name="T4" fmla="*/ 2147483646 w 306"/>
                <a:gd name="T5" fmla="*/ 2147483646 h 374"/>
                <a:gd name="T6" fmla="*/ 2147483646 w 306"/>
                <a:gd name="T7" fmla="*/ 2147483646 h 374"/>
                <a:gd name="T8" fmla="*/ 2147483646 w 306"/>
                <a:gd name="T9" fmla="*/ 2147483646 h 374"/>
                <a:gd name="T10" fmla="*/ 2147483646 w 306"/>
                <a:gd name="T11" fmla="*/ 2147483646 h 374"/>
                <a:gd name="T12" fmla="*/ 2147483646 w 306"/>
                <a:gd name="T13" fmla="*/ 2147483646 h 374"/>
                <a:gd name="T14" fmla="*/ 2147483646 w 306"/>
                <a:gd name="T15" fmla="*/ 2147483646 h 374"/>
                <a:gd name="T16" fmla="*/ 2147483646 w 306"/>
                <a:gd name="T17" fmla="*/ 2147483646 h 374"/>
                <a:gd name="T18" fmla="*/ 2147483646 w 306"/>
                <a:gd name="T19" fmla="*/ 2147483646 h 374"/>
                <a:gd name="T20" fmla="*/ 2147483646 w 306"/>
                <a:gd name="T21" fmla="*/ 2147483646 h 374"/>
                <a:gd name="T22" fmla="*/ 2147483646 w 306"/>
                <a:gd name="T23" fmla="*/ 2147483646 h 374"/>
                <a:gd name="T24" fmla="*/ 2147483646 w 306"/>
                <a:gd name="T25" fmla="*/ 2147483646 h 374"/>
                <a:gd name="T26" fmla="*/ 2147483646 w 306"/>
                <a:gd name="T27" fmla="*/ 2147483646 h 374"/>
                <a:gd name="T28" fmla="*/ 2147483646 w 306"/>
                <a:gd name="T29" fmla="*/ 2147483646 h 374"/>
                <a:gd name="T30" fmla="*/ 2147483646 w 306"/>
                <a:gd name="T31" fmla="*/ 2147483646 h 374"/>
                <a:gd name="T32" fmla="*/ 2147483646 w 306"/>
                <a:gd name="T33" fmla="*/ 2147483646 h 374"/>
                <a:gd name="T34" fmla="*/ 2147483646 w 306"/>
                <a:gd name="T35" fmla="*/ 2147483646 h 374"/>
                <a:gd name="T36" fmla="*/ 2147483646 w 306"/>
                <a:gd name="T37" fmla="*/ 2147483646 h 374"/>
                <a:gd name="T38" fmla="*/ 2147483646 w 306"/>
                <a:gd name="T39" fmla="*/ 2147483646 h 374"/>
                <a:gd name="T40" fmla="*/ 2147483646 w 306"/>
                <a:gd name="T41" fmla="*/ 2147483646 h 374"/>
                <a:gd name="T42" fmla="*/ 2147483646 w 306"/>
                <a:gd name="T43" fmla="*/ 2147483646 h 374"/>
                <a:gd name="T44" fmla="*/ 2147483646 w 306"/>
                <a:gd name="T45" fmla="*/ 2147483646 h 374"/>
                <a:gd name="T46" fmla="*/ 2147483646 w 306"/>
                <a:gd name="T47" fmla="*/ 2147483646 h 374"/>
                <a:gd name="T48" fmla="*/ 2147483646 w 306"/>
                <a:gd name="T49" fmla="*/ 2147483646 h 374"/>
                <a:gd name="T50" fmla="*/ 2147483646 w 306"/>
                <a:gd name="T51" fmla="*/ 2147483646 h 374"/>
                <a:gd name="T52" fmla="*/ 2147483646 w 306"/>
                <a:gd name="T53" fmla="*/ 2147483646 h 374"/>
                <a:gd name="T54" fmla="*/ 2147483646 w 306"/>
                <a:gd name="T55" fmla="*/ 2147483646 h 374"/>
                <a:gd name="T56" fmla="*/ 2147483646 w 306"/>
                <a:gd name="T57" fmla="*/ 2147483646 h 374"/>
                <a:gd name="T58" fmla="*/ 2147483646 w 306"/>
                <a:gd name="T59" fmla="*/ 2147483646 h 374"/>
                <a:gd name="T60" fmla="*/ 2147483646 w 306"/>
                <a:gd name="T61" fmla="*/ 2147483646 h 374"/>
                <a:gd name="T62" fmla="*/ 2147483646 w 306"/>
                <a:gd name="T63" fmla="*/ 2147483646 h 374"/>
                <a:gd name="T64" fmla="*/ 2147483646 w 306"/>
                <a:gd name="T65" fmla="*/ 2147483646 h 374"/>
                <a:gd name="T66" fmla="*/ 2147483646 w 306"/>
                <a:gd name="T67" fmla="*/ 2147483646 h 374"/>
                <a:gd name="T68" fmla="*/ 2147483646 w 306"/>
                <a:gd name="T69" fmla="*/ 2147483646 h 374"/>
                <a:gd name="T70" fmla="*/ 2147483646 w 306"/>
                <a:gd name="T71" fmla="*/ 2147483646 h 374"/>
                <a:gd name="T72" fmla="*/ 2147483646 w 306"/>
                <a:gd name="T73" fmla="*/ 2147483646 h 374"/>
                <a:gd name="T74" fmla="*/ 2147483646 w 306"/>
                <a:gd name="T75" fmla="*/ 2147483646 h 374"/>
                <a:gd name="T76" fmla="*/ 2147483646 w 306"/>
                <a:gd name="T77" fmla="*/ 2147483646 h 374"/>
                <a:gd name="T78" fmla="*/ 2147483646 w 306"/>
                <a:gd name="T79" fmla="*/ 2147483646 h 374"/>
                <a:gd name="T80" fmla="*/ 2147483646 w 306"/>
                <a:gd name="T81" fmla="*/ 2147483646 h 374"/>
                <a:gd name="T82" fmla="*/ 2147483646 w 306"/>
                <a:gd name="T83" fmla="*/ 2147483646 h 374"/>
                <a:gd name="T84" fmla="*/ 2147483646 w 306"/>
                <a:gd name="T85" fmla="*/ 2147483646 h 374"/>
                <a:gd name="T86" fmla="*/ 2147483646 w 306"/>
                <a:gd name="T87" fmla="*/ 2147483646 h 374"/>
                <a:gd name="T88" fmla="*/ 2147483646 w 306"/>
                <a:gd name="T89" fmla="*/ 2147483646 h 374"/>
                <a:gd name="T90" fmla="*/ 2147483646 w 306"/>
                <a:gd name="T91" fmla="*/ 2147483646 h 374"/>
                <a:gd name="T92" fmla="*/ 2147483646 w 306"/>
                <a:gd name="T93" fmla="*/ 2147483646 h 374"/>
                <a:gd name="T94" fmla="*/ 2147483646 w 306"/>
                <a:gd name="T95" fmla="*/ 2147483646 h 374"/>
                <a:gd name="T96" fmla="*/ 2147483646 w 306"/>
                <a:gd name="T97" fmla="*/ 2147483646 h 374"/>
                <a:gd name="T98" fmla="*/ 2147483646 w 306"/>
                <a:gd name="T99" fmla="*/ 2147483646 h 374"/>
                <a:gd name="T100" fmla="*/ 2147483646 w 306"/>
                <a:gd name="T101" fmla="*/ 2147483646 h 374"/>
                <a:gd name="T102" fmla="*/ 2147483646 w 306"/>
                <a:gd name="T103" fmla="*/ 2147483646 h 374"/>
                <a:gd name="T104" fmla="*/ 2147483646 w 306"/>
                <a:gd name="T105" fmla="*/ 2147483646 h 374"/>
                <a:gd name="T106" fmla="*/ 2147483646 w 306"/>
                <a:gd name="T107" fmla="*/ 2147483646 h 374"/>
                <a:gd name="T108" fmla="*/ 2147483646 w 306"/>
                <a:gd name="T109" fmla="*/ 2147483646 h 374"/>
                <a:gd name="T110" fmla="*/ 2147483646 w 306"/>
                <a:gd name="T111" fmla="*/ 2147483646 h 374"/>
                <a:gd name="T112" fmla="*/ 2147483646 w 306"/>
                <a:gd name="T113" fmla="*/ 2147483646 h 374"/>
                <a:gd name="T114" fmla="*/ 2147483646 w 306"/>
                <a:gd name="T115" fmla="*/ 2147483646 h 374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306" h="374">
                  <a:moveTo>
                    <a:pt x="192" y="106"/>
                  </a:moveTo>
                  <a:lnTo>
                    <a:pt x="192" y="106"/>
                  </a:lnTo>
                  <a:lnTo>
                    <a:pt x="186" y="86"/>
                  </a:lnTo>
                  <a:lnTo>
                    <a:pt x="180" y="70"/>
                  </a:lnTo>
                  <a:lnTo>
                    <a:pt x="174" y="60"/>
                  </a:lnTo>
                  <a:lnTo>
                    <a:pt x="170" y="56"/>
                  </a:lnTo>
                  <a:lnTo>
                    <a:pt x="142" y="46"/>
                  </a:lnTo>
                  <a:lnTo>
                    <a:pt x="122" y="40"/>
                  </a:lnTo>
                  <a:lnTo>
                    <a:pt x="110" y="34"/>
                  </a:lnTo>
                  <a:lnTo>
                    <a:pt x="104" y="30"/>
                  </a:lnTo>
                  <a:lnTo>
                    <a:pt x="96" y="22"/>
                  </a:lnTo>
                  <a:lnTo>
                    <a:pt x="80" y="0"/>
                  </a:lnTo>
                  <a:lnTo>
                    <a:pt x="74" y="0"/>
                  </a:lnTo>
                  <a:lnTo>
                    <a:pt x="76" y="2"/>
                  </a:lnTo>
                  <a:lnTo>
                    <a:pt x="82" y="14"/>
                  </a:lnTo>
                  <a:lnTo>
                    <a:pt x="96" y="34"/>
                  </a:lnTo>
                  <a:lnTo>
                    <a:pt x="98" y="36"/>
                  </a:lnTo>
                  <a:lnTo>
                    <a:pt x="98" y="38"/>
                  </a:lnTo>
                  <a:lnTo>
                    <a:pt x="86" y="60"/>
                  </a:lnTo>
                  <a:lnTo>
                    <a:pt x="78" y="70"/>
                  </a:lnTo>
                  <a:lnTo>
                    <a:pt x="74" y="72"/>
                  </a:lnTo>
                  <a:lnTo>
                    <a:pt x="72" y="72"/>
                  </a:lnTo>
                  <a:lnTo>
                    <a:pt x="64" y="66"/>
                  </a:lnTo>
                  <a:lnTo>
                    <a:pt x="52" y="50"/>
                  </a:lnTo>
                  <a:lnTo>
                    <a:pt x="38" y="46"/>
                  </a:lnTo>
                  <a:lnTo>
                    <a:pt x="40" y="54"/>
                  </a:lnTo>
                  <a:lnTo>
                    <a:pt x="46" y="70"/>
                  </a:lnTo>
                  <a:lnTo>
                    <a:pt x="46" y="72"/>
                  </a:lnTo>
                  <a:lnTo>
                    <a:pt x="46" y="74"/>
                  </a:lnTo>
                  <a:lnTo>
                    <a:pt x="44" y="82"/>
                  </a:lnTo>
                  <a:lnTo>
                    <a:pt x="28" y="88"/>
                  </a:lnTo>
                  <a:lnTo>
                    <a:pt x="24" y="90"/>
                  </a:lnTo>
                  <a:lnTo>
                    <a:pt x="22" y="94"/>
                  </a:lnTo>
                  <a:lnTo>
                    <a:pt x="22" y="102"/>
                  </a:lnTo>
                  <a:lnTo>
                    <a:pt x="24" y="116"/>
                  </a:lnTo>
                  <a:lnTo>
                    <a:pt x="20" y="124"/>
                  </a:lnTo>
                  <a:lnTo>
                    <a:pt x="18" y="126"/>
                  </a:lnTo>
                  <a:lnTo>
                    <a:pt x="16" y="126"/>
                  </a:lnTo>
                  <a:lnTo>
                    <a:pt x="0" y="122"/>
                  </a:lnTo>
                  <a:lnTo>
                    <a:pt x="2" y="126"/>
                  </a:lnTo>
                  <a:lnTo>
                    <a:pt x="8" y="130"/>
                  </a:lnTo>
                  <a:lnTo>
                    <a:pt x="18" y="144"/>
                  </a:lnTo>
                  <a:lnTo>
                    <a:pt x="28" y="160"/>
                  </a:lnTo>
                  <a:lnTo>
                    <a:pt x="28" y="162"/>
                  </a:lnTo>
                  <a:lnTo>
                    <a:pt x="36" y="162"/>
                  </a:lnTo>
                  <a:lnTo>
                    <a:pt x="42" y="160"/>
                  </a:lnTo>
                  <a:lnTo>
                    <a:pt x="48" y="162"/>
                  </a:lnTo>
                  <a:lnTo>
                    <a:pt x="54" y="164"/>
                  </a:lnTo>
                  <a:lnTo>
                    <a:pt x="60" y="166"/>
                  </a:lnTo>
                  <a:lnTo>
                    <a:pt x="70" y="178"/>
                  </a:lnTo>
                  <a:lnTo>
                    <a:pt x="68" y="200"/>
                  </a:lnTo>
                  <a:lnTo>
                    <a:pt x="72" y="204"/>
                  </a:lnTo>
                  <a:lnTo>
                    <a:pt x="72" y="210"/>
                  </a:lnTo>
                  <a:lnTo>
                    <a:pt x="68" y="214"/>
                  </a:lnTo>
                  <a:lnTo>
                    <a:pt x="60" y="218"/>
                  </a:lnTo>
                  <a:lnTo>
                    <a:pt x="56" y="218"/>
                  </a:lnTo>
                  <a:lnTo>
                    <a:pt x="54" y="220"/>
                  </a:lnTo>
                  <a:lnTo>
                    <a:pt x="52" y="224"/>
                  </a:lnTo>
                  <a:lnTo>
                    <a:pt x="50" y="230"/>
                  </a:lnTo>
                  <a:lnTo>
                    <a:pt x="44" y="244"/>
                  </a:lnTo>
                  <a:lnTo>
                    <a:pt x="52" y="254"/>
                  </a:lnTo>
                  <a:lnTo>
                    <a:pt x="74" y="258"/>
                  </a:lnTo>
                  <a:lnTo>
                    <a:pt x="76" y="258"/>
                  </a:lnTo>
                  <a:lnTo>
                    <a:pt x="86" y="268"/>
                  </a:lnTo>
                  <a:lnTo>
                    <a:pt x="72" y="288"/>
                  </a:lnTo>
                  <a:lnTo>
                    <a:pt x="102" y="352"/>
                  </a:lnTo>
                  <a:lnTo>
                    <a:pt x="104" y="354"/>
                  </a:lnTo>
                  <a:lnTo>
                    <a:pt x="98" y="358"/>
                  </a:lnTo>
                  <a:lnTo>
                    <a:pt x="100" y="364"/>
                  </a:lnTo>
                  <a:lnTo>
                    <a:pt x="156" y="330"/>
                  </a:lnTo>
                  <a:lnTo>
                    <a:pt x="146" y="346"/>
                  </a:lnTo>
                  <a:lnTo>
                    <a:pt x="138" y="362"/>
                  </a:lnTo>
                  <a:lnTo>
                    <a:pt x="134" y="374"/>
                  </a:lnTo>
                  <a:lnTo>
                    <a:pt x="140" y="372"/>
                  </a:lnTo>
                  <a:lnTo>
                    <a:pt x="146" y="366"/>
                  </a:lnTo>
                  <a:lnTo>
                    <a:pt x="152" y="360"/>
                  </a:lnTo>
                  <a:lnTo>
                    <a:pt x="156" y="350"/>
                  </a:lnTo>
                  <a:lnTo>
                    <a:pt x="158" y="350"/>
                  </a:lnTo>
                  <a:lnTo>
                    <a:pt x="172" y="342"/>
                  </a:lnTo>
                  <a:lnTo>
                    <a:pt x="174" y="340"/>
                  </a:lnTo>
                  <a:lnTo>
                    <a:pt x="196" y="358"/>
                  </a:lnTo>
                  <a:lnTo>
                    <a:pt x="220" y="360"/>
                  </a:lnTo>
                  <a:lnTo>
                    <a:pt x="232" y="368"/>
                  </a:lnTo>
                  <a:lnTo>
                    <a:pt x="260" y="342"/>
                  </a:lnTo>
                  <a:lnTo>
                    <a:pt x="264" y="336"/>
                  </a:lnTo>
                  <a:lnTo>
                    <a:pt x="268" y="326"/>
                  </a:lnTo>
                  <a:lnTo>
                    <a:pt x="272" y="320"/>
                  </a:lnTo>
                  <a:lnTo>
                    <a:pt x="270" y="312"/>
                  </a:lnTo>
                  <a:lnTo>
                    <a:pt x="260" y="296"/>
                  </a:lnTo>
                  <a:lnTo>
                    <a:pt x="254" y="286"/>
                  </a:lnTo>
                  <a:lnTo>
                    <a:pt x="288" y="298"/>
                  </a:lnTo>
                  <a:lnTo>
                    <a:pt x="300" y="292"/>
                  </a:lnTo>
                  <a:lnTo>
                    <a:pt x="288" y="270"/>
                  </a:lnTo>
                  <a:lnTo>
                    <a:pt x="288" y="268"/>
                  </a:lnTo>
                  <a:lnTo>
                    <a:pt x="306" y="246"/>
                  </a:lnTo>
                  <a:lnTo>
                    <a:pt x="298" y="234"/>
                  </a:lnTo>
                  <a:lnTo>
                    <a:pt x="290" y="226"/>
                  </a:lnTo>
                  <a:lnTo>
                    <a:pt x="284" y="222"/>
                  </a:lnTo>
                  <a:lnTo>
                    <a:pt x="282" y="222"/>
                  </a:lnTo>
                  <a:lnTo>
                    <a:pt x="272" y="232"/>
                  </a:lnTo>
                  <a:lnTo>
                    <a:pt x="272" y="230"/>
                  </a:lnTo>
                  <a:lnTo>
                    <a:pt x="270" y="230"/>
                  </a:lnTo>
                  <a:lnTo>
                    <a:pt x="256" y="226"/>
                  </a:lnTo>
                  <a:lnTo>
                    <a:pt x="252" y="214"/>
                  </a:lnTo>
                  <a:lnTo>
                    <a:pt x="244" y="210"/>
                  </a:lnTo>
                  <a:lnTo>
                    <a:pt x="236" y="204"/>
                  </a:lnTo>
                  <a:lnTo>
                    <a:pt x="226" y="198"/>
                  </a:lnTo>
                  <a:lnTo>
                    <a:pt x="218" y="192"/>
                  </a:lnTo>
                  <a:lnTo>
                    <a:pt x="216" y="190"/>
                  </a:lnTo>
                  <a:lnTo>
                    <a:pt x="216" y="186"/>
                  </a:lnTo>
                  <a:lnTo>
                    <a:pt x="214" y="184"/>
                  </a:lnTo>
                  <a:lnTo>
                    <a:pt x="216" y="180"/>
                  </a:lnTo>
                  <a:lnTo>
                    <a:pt x="220" y="170"/>
                  </a:lnTo>
                  <a:lnTo>
                    <a:pt x="230" y="152"/>
                  </a:lnTo>
                  <a:lnTo>
                    <a:pt x="232" y="144"/>
                  </a:lnTo>
                  <a:lnTo>
                    <a:pt x="234" y="138"/>
                  </a:lnTo>
                  <a:lnTo>
                    <a:pt x="234" y="128"/>
                  </a:lnTo>
                  <a:lnTo>
                    <a:pt x="240" y="128"/>
                  </a:lnTo>
                  <a:lnTo>
                    <a:pt x="258" y="130"/>
                  </a:lnTo>
                  <a:lnTo>
                    <a:pt x="260" y="122"/>
                  </a:lnTo>
                  <a:lnTo>
                    <a:pt x="264" y="106"/>
                  </a:lnTo>
                  <a:lnTo>
                    <a:pt x="260" y="104"/>
                  </a:lnTo>
                  <a:lnTo>
                    <a:pt x="242" y="116"/>
                  </a:lnTo>
                  <a:lnTo>
                    <a:pt x="230" y="122"/>
                  </a:lnTo>
                  <a:lnTo>
                    <a:pt x="222" y="122"/>
                  </a:lnTo>
                  <a:lnTo>
                    <a:pt x="214" y="120"/>
                  </a:lnTo>
                  <a:lnTo>
                    <a:pt x="204" y="114"/>
                  </a:lnTo>
                  <a:lnTo>
                    <a:pt x="194" y="108"/>
                  </a:lnTo>
                  <a:lnTo>
                    <a:pt x="194" y="106"/>
                  </a:lnTo>
                  <a:lnTo>
                    <a:pt x="192" y="1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74" name="天津"/>
            <p:cNvSpPr>
              <a:spLocks/>
            </p:cNvSpPr>
            <p:nvPr/>
          </p:nvSpPr>
          <p:spPr bwMode="auto">
            <a:xfrm>
              <a:off x="6108700" y="2811463"/>
              <a:ext cx="146050" cy="211137"/>
            </a:xfrm>
            <a:custGeom>
              <a:avLst/>
              <a:gdLst>
                <a:gd name="T0" fmla="*/ 2147483646 w 80"/>
                <a:gd name="T1" fmla="*/ 2147483646 h 116"/>
                <a:gd name="T2" fmla="*/ 2147483646 w 80"/>
                <a:gd name="T3" fmla="*/ 0 h 116"/>
                <a:gd name="T4" fmla="*/ 2147483646 w 80"/>
                <a:gd name="T5" fmla="*/ 0 h 116"/>
                <a:gd name="T6" fmla="*/ 2147483646 w 80"/>
                <a:gd name="T7" fmla="*/ 2147483646 h 116"/>
                <a:gd name="T8" fmla="*/ 2147483646 w 80"/>
                <a:gd name="T9" fmla="*/ 2147483646 h 116"/>
                <a:gd name="T10" fmla="*/ 2147483646 w 80"/>
                <a:gd name="T11" fmla="*/ 2147483646 h 116"/>
                <a:gd name="T12" fmla="*/ 2147483646 w 80"/>
                <a:gd name="T13" fmla="*/ 2147483646 h 116"/>
                <a:gd name="T14" fmla="*/ 2147483646 w 80"/>
                <a:gd name="T15" fmla="*/ 2147483646 h 116"/>
                <a:gd name="T16" fmla="*/ 2147483646 w 80"/>
                <a:gd name="T17" fmla="*/ 2147483646 h 116"/>
                <a:gd name="T18" fmla="*/ 2147483646 w 80"/>
                <a:gd name="T19" fmla="*/ 2147483646 h 116"/>
                <a:gd name="T20" fmla="*/ 2147483646 w 80"/>
                <a:gd name="T21" fmla="*/ 2147483646 h 116"/>
                <a:gd name="T22" fmla="*/ 2147483646 w 80"/>
                <a:gd name="T23" fmla="*/ 2147483646 h 116"/>
                <a:gd name="T24" fmla="*/ 2147483646 w 80"/>
                <a:gd name="T25" fmla="*/ 2147483646 h 116"/>
                <a:gd name="T26" fmla="*/ 2147483646 w 80"/>
                <a:gd name="T27" fmla="*/ 2147483646 h 116"/>
                <a:gd name="T28" fmla="*/ 2147483646 w 80"/>
                <a:gd name="T29" fmla="*/ 2147483646 h 116"/>
                <a:gd name="T30" fmla="*/ 2147483646 w 80"/>
                <a:gd name="T31" fmla="*/ 2147483646 h 116"/>
                <a:gd name="T32" fmla="*/ 2147483646 w 80"/>
                <a:gd name="T33" fmla="*/ 2147483646 h 116"/>
                <a:gd name="T34" fmla="*/ 0 w 80"/>
                <a:gd name="T35" fmla="*/ 2147483646 h 116"/>
                <a:gd name="T36" fmla="*/ 0 w 80"/>
                <a:gd name="T37" fmla="*/ 2147483646 h 116"/>
                <a:gd name="T38" fmla="*/ 0 w 80"/>
                <a:gd name="T39" fmla="*/ 2147483646 h 116"/>
                <a:gd name="T40" fmla="*/ 0 w 80"/>
                <a:gd name="T41" fmla="*/ 2147483646 h 116"/>
                <a:gd name="T42" fmla="*/ 2147483646 w 80"/>
                <a:gd name="T43" fmla="*/ 2147483646 h 116"/>
                <a:gd name="T44" fmla="*/ 2147483646 w 80"/>
                <a:gd name="T45" fmla="*/ 2147483646 h 116"/>
                <a:gd name="T46" fmla="*/ 2147483646 w 80"/>
                <a:gd name="T47" fmla="*/ 2147483646 h 116"/>
                <a:gd name="T48" fmla="*/ 2147483646 w 80"/>
                <a:gd name="T49" fmla="*/ 2147483646 h 116"/>
                <a:gd name="T50" fmla="*/ 2147483646 w 80"/>
                <a:gd name="T51" fmla="*/ 2147483646 h 116"/>
                <a:gd name="T52" fmla="*/ 2147483646 w 80"/>
                <a:gd name="T53" fmla="*/ 2147483646 h 116"/>
                <a:gd name="T54" fmla="*/ 2147483646 w 80"/>
                <a:gd name="T55" fmla="*/ 2147483646 h 116"/>
                <a:gd name="T56" fmla="*/ 2147483646 w 80"/>
                <a:gd name="T57" fmla="*/ 2147483646 h 116"/>
                <a:gd name="T58" fmla="*/ 2147483646 w 80"/>
                <a:gd name="T59" fmla="*/ 2147483646 h 116"/>
                <a:gd name="T60" fmla="*/ 2147483646 w 80"/>
                <a:gd name="T61" fmla="*/ 2147483646 h 116"/>
                <a:gd name="T62" fmla="*/ 2147483646 w 80"/>
                <a:gd name="T63" fmla="*/ 2147483646 h 116"/>
                <a:gd name="T64" fmla="*/ 2147483646 w 80"/>
                <a:gd name="T65" fmla="*/ 2147483646 h 116"/>
                <a:gd name="T66" fmla="*/ 2147483646 w 80"/>
                <a:gd name="T67" fmla="*/ 2147483646 h 116"/>
                <a:gd name="T68" fmla="*/ 2147483646 w 80"/>
                <a:gd name="T69" fmla="*/ 2147483646 h 116"/>
                <a:gd name="T70" fmla="*/ 2147483646 w 80"/>
                <a:gd name="T71" fmla="*/ 2147483646 h 116"/>
                <a:gd name="T72" fmla="*/ 2147483646 w 80"/>
                <a:gd name="T73" fmla="*/ 2147483646 h 116"/>
                <a:gd name="T74" fmla="*/ 2147483646 w 80"/>
                <a:gd name="T75" fmla="*/ 2147483646 h 116"/>
                <a:gd name="T76" fmla="*/ 2147483646 w 80"/>
                <a:gd name="T77" fmla="*/ 2147483646 h 116"/>
                <a:gd name="T78" fmla="*/ 2147483646 w 80"/>
                <a:gd name="T79" fmla="*/ 2147483646 h 116"/>
                <a:gd name="T80" fmla="*/ 2147483646 w 80"/>
                <a:gd name="T81" fmla="*/ 2147483646 h 116"/>
                <a:gd name="T82" fmla="*/ 2147483646 w 80"/>
                <a:gd name="T83" fmla="*/ 2147483646 h 116"/>
                <a:gd name="T84" fmla="*/ 2147483646 w 80"/>
                <a:gd name="T85" fmla="*/ 2147483646 h 116"/>
                <a:gd name="T86" fmla="*/ 2147483646 w 80"/>
                <a:gd name="T87" fmla="*/ 2147483646 h 116"/>
                <a:gd name="T88" fmla="*/ 2147483646 w 80"/>
                <a:gd name="T89" fmla="*/ 2147483646 h 116"/>
                <a:gd name="T90" fmla="*/ 2147483646 w 80"/>
                <a:gd name="T91" fmla="*/ 2147483646 h 116"/>
                <a:gd name="T92" fmla="*/ 2147483646 w 80"/>
                <a:gd name="T93" fmla="*/ 2147483646 h 116"/>
                <a:gd name="T94" fmla="*/ 2147483646 w 80"/>
                <a:gd name="T95" fmla="*/ 2147483646 h 11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80" h="116">
                  <a:moveTo>
                    <a:pt x="46" y="2"/>
                  </a:moveTo>
                  <a:lnTo>
                    <a:pt x="44" y="0"/>
                  </a:lnTo>
                  <a:lnTo>
                    <a:pt x="40" y="2"/>
                  </a:lnTo>
                  <a:lnTo>
                    <a:pt x="38" y="4"/>
                  </a:lnTo>
                  <a:lnTo>
                    <a:pt x="32" y="14"/>
                  </a:lnTo>
                  <a:lnTo>
                    <a:pt x="28" y="12"/>
                  </a:lnTo>
                  <a:lnTo>
                    <a:pt x="28" y="14"/>
                  </a:lnTo>
                  <a:lnTo>
                    <a:pt x="22" y="20"/>
                  </a:lnTo>
                  <a:lnTo>
                    <a:pt x="18" y="22"/>
                  </a:lnTo>
                  <a:lnTo>
                    <a:pt x="10" y="26"/>
                  </a:lnTo>
                  <a:lnTo>
                    <a:pt x="8" y="32"/>
                  </a:lnTo>
                  <a:lnTo>
                    <a:pt x="8" y="44"/>
                  </a:lnTo>
                  <a:lnTo>
                    <a:pt x="6" y="48"/>
                  </a:lnTo>
                  <a:lnTo>
                    <a:pt x="4" y="50"/>
                  </a:lnTo>
                  <a:lnTo>
                    <a:pt x="0" y="60"/>
                  </a:lnTo>
                  <a:lnTo>
                    <a:pt x="0" y="66"/>
                  </a:lnTo>
                  <a:lnTo>
                    <a:pt x="0" y="78"/>
                  </a:lnTo>
                  <a:lnTo>
                    <a:pt x="4" y="102"/>
                  </a:lnTo>
                  <a:lnTo>
                    <a:pt x="8" y="106"/>
                  </a:lnTo>
                  <a:lnTo>
                    <a:pt x="18" y="112"/>
                  </a:lnTo>
                  <a:lnTo>
                    <a:pt x="36" y="116"/>
                  </a:lnTo>
                  <a:lnTo>
                    <a:pt x="44" y="114"/>
                  </a:lnTo>
                  <a:lnTo>
                    <a:pt x="54" y="110"/>
                  </a:lnTo>
                  <a:lnTo>
                    <a:pt x="50" y="100"/>
                  </a:lnTo>
                  <a:lnTo>
                    <a:pt x="50" y="98"/>
                  </a:lnTo>
                  <a:lnTo>
                    <a:pt x="52" y="90"/>
                  </a:lnTo>
                  <a:lnTo>
                    <a:pt x="60" y="74"/>
                  </a:lnTo>
                  <a:lnTo>
                    <a:pt x="76" y="74"/>
                  </a:lnTo>
                  <a:lnTo>
                    <a:pt x="80" y="74"/>
                  </a:lnTo>
                  <a:lnTo>
                    <a:pt x="74" y="64"/>
                  </a:lnTo>
                  <a:lnTo>
                    <a:pt x="64" y="48"/>
                  </a:lnTo>
                  <a:lnTo>
                    <a:pt x="58" y="40"/>
                  </a:lnTo>
                  <a:lnTo>
                    <a:pt x="54" y="30"/>
                  </a:lnTo>
                  <a:lnTo>
                    <a:pt x="52" y="18"/>
                  </a:lnTo>
                  <a:lnTo>
                    <a:pt x="48" y="8"/>
                  </a:lnTo>
                  <a:lnTo>
                    <a:pt x="46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75" name="北京"/>
            <p:cNvSpPr>
              <a:spLocks/>
            </p:cNvSpPr>
            <p:nvPr/>
          </p:nvSpPr>
          <p:spPr bwMode="auto">
            <a:xfrm>
              <a:off x="5962650" y="2716213"/>
              <a:ext cx="193675" cy="207962"/>
            </a:xfrm>
            <a:custGeom>
              <a:avLst/>
              <a:gdLst>
                <a:gd name="T0" fmla="*/ 2147483646 w 106"/>
                <a:gd name="T1" fmla="*/ 2147483646 h 114"/>
                <a:gd name="T2" fmla="*/ 2147483646 w 106"/>
                <a:gd name="T3" fmla="*/ 2147483646 h 114"/>
                <a:gd name="T4" fmla="*/ 2147483646 w 106"/>
                <a:gd name="T5" fmla="*/ 2147483646 h 114"/>
                <a:gd name="T6" fmla="*/ 2147483646 w 106"/>
                <a:gd name="T7" fmla="*/ 2147483646 h 114"/>
                <a:gd name="T8" fmla="*/ 2147483646 w 106"/>
                <a:gd name="T9" fmla="*/ 2147483646 h 114"/>
                <a:gd name="T10" fmla="*/ 2147483646 w 106"/>
                <a:gd name="T11" fmla="*/ 2147483646 h 114"/>
                <a:gd name="T12" fmla="*/ 2147483646 w 106"/>
                <a:gd name="T13" fmla="*/ 2147483646 h 114"/>
                <a:gd name="T14" fmla="*/ 2147483646 w 106"/>
                <a:gd name="T15" fmla="*/ 2147483646 h 114"/>
                <a:gd name="T16" fmla="*/ 2147483646 w 106"/>
                <a:gd name="T17" fmla="*/ 2147483646 h 114"/>
                <a:gd name="T18" fmla="*/ 0 w 106"/>
                <a:gd name="T19" fmla="*/ 2147483646 h 114"/>
                <a:gd name="T20" fmla="*/ 2147483646 w 106"/>
                <a:gd name="T21" fmla="*/ 2147483646 h 114"/>
                <a:gd name="T22" fmla="*/ 2147483646 w 106"/>
                <a:gd name="T23" fmla="*/ 2147483646 h 114"/>
                <a:gd name="T24" fmla="*/ 2147483646 w 106"/>
                <a:gd name="T25" fmla="*/ 2147483646 h 114"/>
                <a:gd name="T26" fmla="*/ 2147483646 w 106"/>
                <a:gd name="T27" fmla="*/ 2147483646 h 114"/>
                <a:gd name="T28" fmla="*/ 2147483646 w 106"/>
                <a:gd name="T29" fmla="*/ 2147483646 h 114"/>
                <a:gd name="T30" fmla="*/ 2147483646 w 106"/>
                <a:gd name="T31" fmla="*/ 2147483646 h 114"/>
                <a:gd name="T32" fmla="*/ 2147483646 w 106"/>
                <a:gd name="T33" fmla="*/ 2147483646 h 114"/>
                <a:gd name="T34" fmla="*/ 2147483646 w 106"/>
                <a:gd name="T35" fmla="*/ 2147483646 h 114"/>
                <a:gd name="T36" fmla="*/ 2147483646 w 106"/>
                <a:gd name="T37" fmla="*/ 2147483646 h 114"/>
                <a:gd name="T38" fmla="*/ 2147483646 w 106"/>
                <a:gd name="T39" fmla="*/ 2147483646 h 114"/>
                <a:gd name="T40" fmla="*/ 2147483646 w 106"/>
                <a:gd name="T41" fmla="*/ 2147483646 h 114"/>
                <a:gd name="T42" fmla="*/ 2147483646 w 106"/>
                <a:gd name="T43" fmla="*/ 2147483646 h 114"/>
                <a:gd name="T44" fmla="*/ 2147483646 w 106"/>
                <a:gd name="T45" fmla="*/ 2147483646 h 114"/>
                <a:gd name="T46" fmla="*/ 2147483646 w 106"/>
                <a:gd name="T47" fmla="*/ 2147483646 h 114"/>
                <a:gd name="T48" fmla="*/ 2147483646 w 106"/>
                <a:gd name="T49" fmla="*/ 2147483646 h 114"/>
                <a:gd name="T50" fmla="*/ 2147483646 w 106"/>
                <a:gd name="T51" fmla="*/ 2147483646 h 114"/>
                <a:gd name="T52" fmla="*/ 2147483646 w 106"/>
                <a:gd name="T53" fmla="*/ 2147483646 h 114"/>
                <a:gd name="T54" fmla="*/ 2147483646 w 106"/>
                <a:gd name="T55" fmla="*/ 2147483646 h 114"/>
                <a:gd name="T56" fmla="*/ 2147483646 w 106"/>
                <a:gd name="T57" fmla="*/ 2147483646 h 114"/>
                <a:gd name="T58" fmla="*/ 2147483646 w 106"/>
                <a:gd name="T59" fmla="*/ 2147483646 h 114"/>
                <a:gd name="T60" fmla="*/ 2147483646 w 106"/>
                <a:gd name="T61" fmla="*/ 2147483646 h 114"/>
                <a:gd name="T62" fmla="*/ 2147483646 w 106"/>
                <a:gd name="T63" fmla="*/ 2147483646 h 11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06" h="114">
                  <a:moveTo>
                    <a:pt x="52" y="24"/>
                  </a:moveTo>
                  <a:lnTo>
                    <a:pt x="52" y="26"/>
                  </a:lnTo>
                  <a:lnTo>
                    <a:pt x="48" y="26"/>
                  </a:lnTo>
                  <a:lnTo>
                    <a:pt x="38" y="24"/>
                  </a:lnTo>
                  <a:lnTo>
                    <a:pt x="38" y="28"/>
                  </a:lnTo>
                  <a:lnTo>
                    <a:pt x="38" y="30"/>
                  </a:lnTo>
                  <a:lnTo>
                    <a:pt x="36" y="30"/>
                  </a:lnTo>
                  <a:lnTo>
                    <a:pt x="18" y="38"/>
                  </a:lnTo>
                  <a:lnTo>
                    <a:pt x="18" y="40"/>
                  </a:lnTo>
                  <a:lnTo>
                    <a:pt x="16" y="44"/>
                  </a:lnTo>
                  <a:lnTo>
                    <a:pt x="18" y="48"/>
                  </a:lnTo>
                  <a:lnTo>
                    <a:pt x="24" y="56"/>
                  </a:lnTo>
                  <a:lnTo>
                    <a:pt x="24" y="58"/>
                  </a:lnTo>
                  <a:lnTo>
                    <a:pt x="24" y="60"/>
                  </a:lnTo>
                  <a:lnTo>
                    <a:pt x="14" y="72"/>
                  </a:lnTo>
                  <a:lnTo>
                    <a:pt x="4" y="82"/>
                  </a:lnTo>
                  <a:lnTo>
                    <a:pt x="0" y="86"/>
                  </a:lnTo>
                  <a:lnTo>
                    <a:pt x="0" y="90"/>
                  </a:lnTo>
                  <a:lnTo>
                    <a:pt x="4" y="96"/>
                  </a:lnTo>
                  <a:lnTo>
                    <a:pt x="14" y="100"/>
                  </a:lnTo>
                  <a:lnTo>
                    <a:pt x="20" y="100"/>
                  </a:lnTo>
                  <a:lnTo>
                    <a:pt x="32" y="102"/>
                  </a:lnTo>
                  <a:lnTo>
                    <a:pt x="36" y="102"/>
                  </a:lnTo>
                  <a:lnTo>
                    <a:pt x="40" y="106"/>
                  </a:lnTo>
                  <a:lnTo>
                    <a:pt x="48" y="110"/>
                  </a:lnTo>
                  <a:lnTo>
                    <a:pt x="56" y="114"/>
                  </a:lnTo>
                  <a:lnTo>
                    <a:pt x="62" y="114"/>
                  </a:lnTo>
                  <a:lnTo>
                    <a:pt x="66" y="112"/>
                  </a:lnTo>
                  <a:lnTo>
                    <a:pt x="72" y="106"/>
                  </a:lnTo>
                  <a:lnTo>
                    <a:pt x="78" y="98"/>
                  </a:lnTo>
                  <a:lnTo>
                    <a:pt x="84" y="84"/>
                  </a:lnTo>
                  <a:lnTo>
                    <a:pt x="80" y="66"/>
                  </a:lnTo>
                  <a:lnTo>
                    <a:pt x="86" y="68"/>
                  </a:lnTo>
                  <a:lnTo>
                    <a:pt x="96" y="68"/>
                  </a:lnTo>
                  <a:lnTo>
                    <a:pt x="100" y="66"/>
                  </a:lnTo>
                  <a:lnTo>
                    <a:pt x="102" y="62"/>
                  </a:lnTo>
                  <a:lnTo>
                    <a:pt x="94" y="38"/>
                  </a:lnTo>
                  <a:lnTo>
                    <a:pt x="96" y="30"/>
                  </a:lnTo>
                  <a:lnTo>
                    <a:pt x="102" y="26"/>
                  </a:lnTo>
                  <a:lnTo>
                    <a:pt x="106" y="22"/>
                  </a:lnTo>
                  <a:lnTo>
                    <a:pt x="104" y="18"/>
                  </a:lnTo>
                  <a:lnTo>
                    <a:pt x="86" y="18"/>
                  </a:lnTo>
                  <a:lnTo>
                    <a:pt x="68" y="6"/>
                  </a:lnTo>
                  <a:lnTo>
                    <a:pt x="62" y="2"/>
                  </a:lnTo>
                  <a:lnTo>
                    <a:pt x="58" y="0"/>
                  </a:lnTo>
                  <a:lnTo>
                    <a:pt x="48" y="2"/>
                  </a:lnTo>
                  <a:lnTo>
                    <a:pt x="44" y="2"/>
                  </a:lnTo>
                  <a:lnTo>
                    <a:pt x="44" y="8"/>
                  </a:lnTo>
                  <a:lnTo>
                    <a:pt x="50" y="10"/>
                  </a:lnTo>
                  <a:lnTo>
                    <a:pt x="54" y="16"/>
                  </a:lnTo>
                  <a:lnTo>
                    <a:pt x="54" y="20"/>
                  </a:lnTo>
                  <a:lnTo>
                    <a:pt x="52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76" name="辽宁"/>
            <p:cNvSpPr>
              <a:spLocks/>
            </p:cNvSpPr>
            <p:nvPr/>
          </p:nvSpPr>
          <p:spPr bwMode="auto">
            <a:xfrm>
              <a:off x="6291263" y="2303463"/>
              <a:ext cx="687387" cy="654050"/>
            </a:xfrm>
            <a:custGeom>
              <a:avLst/>
              <a:gdLst>
                <a:gd name="T0" fmla="*/ 2147483646 w 376"/>
                <a:gd name="T1" fmla="*/ 2147483646 h 358"/>
                <a:gd name="T2" fmla="*/ 2147483646 w 376"/>
                <a:gd name="T3" fmla="*/ 2147483646 h 358"/>
                <a:gd name="T4" fmla="*/ 2147483646 w 376"/>
                <a:gd name="T5" fmla="*/ 2147483646 h 358"/>
                <a:gd name="T6" fmla="*/ 2147483646 w 376"/>
                <a:gd name="T7" fmla="*/ 2147483646 h 358"/>
                <a:gd name="T8" fmla="*/ 2147483646 w 376"/>
                <a:gd name="T9" fmla="*/ 2147483646 h 358"/>
                <a:gd name="T10" fmla="*/ 2147483646 w 376"/>
                <a:gd name="T11" fmla="*/ 2147483646 h 358"/>
                <a:gd name="T12" fmla="*/ 2147483646 w 376"/>
                <a:gd name="T13" fmla="*/ 2147483646 h 358"/>
                <a:gd name="T14" fmla="*/ 2147483646 w 376"/>
                <a:gd name="T15" fmla="*/ 2147483646 h 358"/>
                <a:gd name="T16" fmla="*/ 2147483646 w 376"/>
                <a:gd name="T17" fmla="*/ 2147483646 h 358"/>
                <a:gd name="T18" fmla="*/ 2147483646 w 376"/>
                <a:gd name="T19" fmla="*/ 2147483646 h 358"/>
                <a:gd name="T20" fmla="*/ 2147483646 w 376"/>
                <a:gd name="T21" fmla="*/ 2147483646 h 358"/>
                <a:gd name="T22" fmla="*/ 2147483646 w 376"/>
                <a:gd name="T23" fmla="*/ 2147483646 h 358"/>
                <a:gd name="T24" fmla="*/ 2147483646 w 376"/>
                <a:gd name="T25" fmla="*/ 2147483646 h 358"/>
                <a:gd name="T26" fmla="*/ 2147483646 w 376"/>
                <a:gd name="T27" fmla="*/ 2147483646 h 358"/>
                <a:gd name="T28" fmla="*/ 2147483646 w 376"/>
                <a:gd name="T29" fmla="*/ 2147483646 h 358"/>
                <a:gd name="T30" fmla="*/ 2147483646 w 376"/>
                <a:gd name="T31" fmla="*/ 2147483646 h 358"/>
                <a:gd name="T32" fmla="*/ 2147483646 w 376"/>
                <a:gd name="T33" fmla="*/ 2147483646 h 358"/>
                <a:gd name="T34" fmla="*/ 2147483646 w 376"/>
                <a:gd name="T35" fmla="*/ 2147483646 h 358"/>
                <a:gd name="T36" fmla="*/ 2147483646 w 376"/>
                <a:gd name="T37" fmla="*/ 2147483646 h 358"/>
                <a:gd name="T38" fmla="*/ 2147483646 w 376"/>
                <a:gd name="T39" fmla="*/ 2147483646 h 358"/>
                <a:gd name="T40" fmla="*/ 2147483646 w 376"/>
                <a:gd name="T41" fmla="*/ 2147483646 h 358"/>
                <a:gd name="T42" fmla="*/ 2147483646 w 376"/>
                <a:gd name="T43" fmla="*/ 2147483646 h 358"/>
                <a:gd name="T44" fmla="*/ 2147483646 w 376"/>
                <a:gd name="T45" fmla="*/ 2147483646 h 358"/>
                <a:gd name="T46" fmla="*/ 2147483646 w 376"/>
                <a:gd name="T47" fmla="*/ 2147483646 h 358"/>
                <a:gd name="T48" fmla="*/ 2147483646 w 376"/>
                <a:gd name="T49" fmla="*/ 2147483646 h 358"/>
                <a:gd name="T50" fmla="*/ 2147483646 w 376"/>
                <a:gd name="T51" fmla="*/ 2147483646 h 358"/>
                <a:gd name="T52" fmla="*/ 2147483646 w 376"/>
                <a:gd name="T53" fmla="*/ 2147483646 h 358"/>
                <a:gd name="T54" fmla="*/ 2147483646 w 376"/>
                <a:gd name="T55" fmla="*/ 2147483646 h 358"/>
                <a:gd name="T56" fmla="*/ 2147483646 w 376"/>
                <a:gd name="T57" fmla="*/ 2147483646 h 358"/>
                <a:gd name="T58" fmla="*/ 2147483646 w 376"/>
                <a:gd name="T59" fmla="*/ 2147483646 h 358"/>
                <a:gd name="T60" fmla="*/ 2147483646 w 376"/>
                <a:gd name="T61" fmla="*/ 2147483646 h 358"/>
                <a:gd name="T62" fmla="*/ 2147483646 w 376"/>
                <a:gd name="T63" fmla="*/ 2147483646 h 358"/>
                <a:gd name="T64" fmla="*/ 2147483646 w 376"/>
                <a:gd name="T65" fmla="*/ 2147483646 h 358"/>
                <a:gd name="T66" fmla="*/ 2147483646 w 376"/>
                <a:gd name="T67" fmla="*/ 2147483646 h 358"/>
                <a:gd name="T68" fmla="*/ 2147483646 w 376"/>
                <a:gd name="T69" fmla="*/ 2147483646 h 358"/>
                <a:gd name="T70" fmla="*/ 2147483646 w 376"/>
                <a:gd name="T71" fmla="*/ 2147483646 h 358"/>
                <a:gd name="T72" fmla="*/ 2147483646 w 376"/>
                <a:gd name="T73" fmla="*/ 2147483646 h 358"/>
                <a:gd name="T74" fmla="*/ 2147483646 w 376"/>
                <a:gd name="T75" fmla="*/ 2147483646 h 358"/>
                <a:gd name="T76" fmla="*/ 2147483646 w 376"/>
                <a:gd name="T77" fmla="*/ 2147483646 h 358"/>
                <a:gd name="T78" fmla="*/ 2147483646 w 376"/>
                <a:gd name="T79" fmla="*/ 2147483646 h 358"/>
                <a:gd name="T80" fmla="*/ 2147483646 w 376"/>
                <a:gd name="T81" fmla="*/ 2147483646 h 358"/>
                <a:gd name="T82" fmla="*/ 2147483646 w 376"/>
                <a:gd name="T83" fmla="*/ 2147483646 h 358"/>
                <a:gd name="T84" fmla="*/ 2147483646 w 376"/>
                <a:gd name="T85" fmla="*/ 2147483646 h 358"/>
                <a:gd name="T86" fmla="*/ 2147483646 w 376"/>
                <a:gd name="T87" fmla="*/ 2147483646 h 358"/>
                <a:gd name="T88" fmla="*/ 2147483646 w 376"/>
                <a:gd name="T89" fmla="*/ 2147483646 h 358"/>
                <a:gd name="T90" fmla="*/ 2147483646 w 376"/>
                <a:gd name="T91" fmla="*/ 2147483646 h 358"/>
                <a:gd name="T92" fmla="*/ 2147483646 w 376"/>
                <a:gd name="T93" fmla="*/ 2147483646 h 358"/>
                <a:gd name="T94" fmla="*/ 2147483646 w 376"/>
                <a:gd name="T95" fmla="*/ 2147483646 h 358"/>
                <a:gd name="T96" fmla="*/ 2147483646 w 376"/>
                <a:gd name="T97" fmla="*/ 2147483646 h 358"/>
                <a:gd name="T98" fmla="*/ 2147483646 w 376"/>
                <a:gd name="T99" fmla="*/ 2147483646 h 358"/>
                <a:gd name="T100" fmla="*/ 2147483646 w 376"/>
                <a:gd name="T101" fmla="*/ 2147483646 h 358"/>
                <a:gd name="T102" fmla="*/ 2147483646 w 376"/>
                <a:gd name="T103" fmla="*/ 2147483646 h 358"/>
                <a:gd name="T104" fmla="*/ 2147483646 w 376"/>
                <a:gd name="T105" fmla="*/ 0 h 358"/>
                <a:gd name="T106" fmla="*/ 2147483646 w 376"/>
                <a:gd name="T107" fmla="*/ 2147483646 h 358"/>
                <a:gd name="T108" fmla="*/ 2147483646 w 376"/>
                <a:gd name="T109" fmla="*/ 2147483646 h 358"/>
                <a:gd name="T110" fmla="*/ 2147483646 w 376"/>
                <a:gd name="T111" fmla="*/ 2147483646 h 358"/>
                <a:gd name="T112" fmla="*/ 2147483646 w 376"/>
                <a:gd name="T113" fmla="*/ 2147483646 h 358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376" h="358">
                  <a:moveTo>
                    <a:pt x="172" y="46"/>
                  </a:moveTo>
                  <a:lnTo>
                    <a:pt x="162" y="60"/>
                  </a:lnTo>
                  <a:lnTo>
                    <a:pt x="160" y="64"/>
                  </a:lnTo>
                  <a:lnTo>
                    <a:pt x="160" y="74"/>
                  </a:lnTo>
                  <a:lnTo>
                    <a:pt x="160" y="80"/>
                  </a:lnTo>
                  <a:lnTo>
                    <a:pt x="142" y="80"/>
                  </a:lnTo>
                  <a:lnTo>
                    <a:pt x="140" y="80"/>
                  </a:lnTo>
                  <a:lnTo>
                    <a:pt x="128" y="76"/>
                  </a:lnTo>
                  <a:lnTo>
                    <a:pt x="116" y="92"/>
                  </a:lnTo>
                  <a:lnTo>
                    <a:pt x="102" y="100"/>
                  </a:lnTo>
                  <a:lnTo>
                    <a:pt x="92" y="112"/>
                  </a:lnTo>
                  <a:lnTo>
                    <a:pt x="90" y="116"/>
                  </a:lnTo>
                  <a:lnTo>
                    <a:pt x="70" y="138"/>
                  </a:lnTo>
                  <a:lnTo>
                    <a:pt x="70" y="140"/>
                  </a:lnTo>
                  <a:lnTo>
                    <a:pt x="68" y="140"/>
                  </a:lnTo>
                  <a:lnTo>
                    <a:pt x="54" y="148"/>
                  </a:lnTo>
                  <a:lnTo>
                    <a:pt x="42" y="140"/>
                  </a:lnTo>
                  <a:lnTo>
                    <a:pt x="42" y="138"/>
                  </a:lnTo>
                  <a:lnTo>
                    <a:pt x="30" y="126"/>
                  </a:lnTo>
                  <a:lnTo>
                    <a:pt x="24" y="122"/>
                  </a:lnTo>
                  <a:lnTo>
                    <a:pt x="28" y="156"/>
                  </a:lnTo>
                  <a:lnTo>
                    <a:pt x="34" y="172"/>
                  </a:lnTo>
                  <a:lnTo>
                    <a:pt x="22" y="184"/>
                  </a:lnTo>
                  <a:lnTo>
                    <a:pt x="4" y="208"/>
                  </a:lnTo>
                  <a:lnTo>
                    <a:pt x="4" y="220"/>
                  </a:lnTo>
                  <a:lnTo>
                    <a:pt x="0" y="226"/>
                  </a:lnTo>
                  <a:lnTo>
                    <a:pt x="2" y="232"/>
                  </a:lnTo>
                  <a:lnTo>
                    <a:pt x="8" y="232"/>
                  </a:lnTo>
                  <a:lnTo>
                    <a:pt x="32" y="238"/>
                  </a:lnTo>
                  <a:lnTo>
                    <a:pt x="34" y="238"/>
                  </a:lnTo>
                  <a:lnTo>
                    <a:pt x="34" y="240"/>
                  </a:lnTo>
                  <a:lnTo>
                    <a:pt x="40" y="244"/>
                  </a:lnTo>
                  <a:lnTo>
                    <a:pt x="46" y="248"/>
                  </a:lnTo>
                  <a:lnTo>
                    <a:pt x="48" y="248"/>
                  </a:lnTo>
                  <a:lnTo>
                    <a:pt x="50" y="252"/>
                  </a:lnTo>
                  <a:lnTo>
                    <a:pt x="52" y="258"/>
                  </a:lnTo>
                  <a:lnTo>
                    <a:pt x="54" y="264"/>
                  </a:lnTo>
                  <a:lnTo>
                    <a:pt x="78" y="272"/>
                  </a:lnTo>
                  <a:lnTo>
                    <a:pt x="86" y="270"/>
                  </a:lnTo>
                  <a:lnTo>
                    <a:pt x="92" y="260"/>
                  </a:lnTo>
                  <a:lnTo>
                    <a:pt x="112" y="224"/>
                  </a:lnTo>
                  <a:lnTo>
                    <a:pt x="122" y="212"/>
                  </a:lnTo>
                  <a:lnTo>
                    <a:pt x="122" y="210"/>
                  </a:lnTo>
                  <a:lnTo>
                    <a:pt x="138" y="204"/>
                  </a:lnTo>
                  <a:lnTo>
                    <a:pt x="148" y="202"/>
                  </a:lnTo>
                  <a:lnTo>
                    <a:pt x="154" y="196"/>
                  </a:lnTo>
                  <a:lnTo>
                    <a:pt x="160" y="192"/>
                  </a:lnTo>
                  <a:lnTo>
                    <a:pt x="164" y="194"/>
                  </a:lnTo>
                  <a:lnTo>
                    <a:pt x="172" y="198"/>
                  </a:lnTo>
                  <a:lnTo>
                    <a:pt x="174" y="198"/>
                  </a:lnTo>
                  <a:lnTo>
                    <a:pt x="174" y="200"/>
                  </a:lnTo>
                  <a:lnTo>
                    <a:pt x="188" y="220"/>
                  </a:lnTo>
                  <a:lnTo>
                    <a:pt x="188" y="222"/>
                  </a:lnTo>
                  <a:lnTo>
                    <a:pt x="190" y="238"/>
                  </a:lnTo>
                  <a:lnTo>
                    <a:pt x="188" y="254"/>
                  </a:lnTo>
                  <a:lnTo>
                    <a:pt x="184" y="268"/>
                  </a:lnTo>
                  <a:lnTo>
                    <a:pt x="184" y="270"/>
                  </a:lnTo>
                  <a:lnTo>
                    <a:pt x="174" y="284"/>
                  </a:lnTo>
                  <a:lnTo>
                    <a:pt x="168" y="294"/>
                  </a:lnTo>
                  <a:lnTo>
                    <a:pt x="170" y="312"/>
                  </a:lnTo>
                  <a:lnTo>
                    <a:pt x="172" y="312"/>
                  </a:lnTo>
                  <a:lnTo>
                    <a:pt x="176" y="308"/>
                  </a:lnTo>
                  <a:lnTo>
                    <a:pt x="184" y="304"/>
                  </a:lnTo>
                  <a:lnTo>
                    <a:pt x="184" y="302"/>
                  </a:lnTo>
                  <a:lnTo>
                    <a:pt x="186" y="300"/>
                  </a:lnTo>
                  <a:lnTo>
                    <a:pt x="194" y="308"/>
                  </a:lnTo>
                  <a:lnTo>
                    <a:pt x="194" y="320"/>
                  </a:lnTo>
                  <a:lnTo>
                    <a:pt x="192" y="320"/>
                  </a:lnTo>
                  <a:lnTo>
                    <a:pt x="186" y="324"/>
                  </a:lnTo>
                  <a:lnTo>
                    <a:pt x="184" y="328"/>
                  </a:lnTo>
                  <a:lnTo>
                    <a:pt x="184" y="334"/>
                  </a:lnTo>
                  <a:lnTo>
                    <a:pt x="182" y="336"/>
                  </a:lnTo>
                  <a:lnTo>
                    <a:pt x="178" y="344"/>
                  </a:lnTo>
                  <a:lnTo>
                    <a:pt x="176" y="344"/>
                  </a:lnTo>
                  <a:lnTo>
                    <a:pt x="168" y="346"/>
                  </a:lnTo>
                  <a:lnTo>
                    <a:pt x="162" y="348"/>
                  </a:lnTo>
                  <a:lnTo>
                    <a:pt x="158" y="356"/>
                  </a:lnTo>
                  <a:lnTo>
                    <a:pt x="158" y="358"/>
                  </a:lnTo>
                  <a:lnTo>
                    <a:pt x="184" y="354"/>
                  </a:lnTo>
                  <a:lnTo>
                    <a:pt x="190" y="350"/>
                  </a:lnTo>
                  <a:lnTo>
                    <a:pt x="198" y="328"/>
                  </a:lnTo>
                  <a:lnTo>
                    <a:pt x="258" y="266"/>
                  </a:lnTo>
                  <a:lnTo>
                    <a:pt x="260" y="266"/>
                  </a:lnTo>
                  <a:lnTo>
                    <a:pt x="272" y="260"/>
                  </a:lnTo>
                  <a:lnTo>
                    <a:pt x="284" y="260"/>
                  </a:lnTo>
                  <a:lnTo>
                    <a:pt x="294" y="258"/>
                  </a:lnTo>
                  <a:lnTo>
                    <a:pt x="304" y="252"/>
                  </a:lnTo>
                  <a:lnTo>
                    <a:pt x="312" y="244"/>
                  </a:lnTo>
                  <a:lnTo>
                    <a:pt x="326" y="208"/>
                  </a:lnTo>
                  <a:lnTo>
                    <a:pt x="376" y="156"/>
                  </a:lnTo>
                  <a:lnTo>
                    <a:pt x="372" y="128"/>
                  </a:lnTo>
                  <a:lnTo>
                    <a:pt x="368" y="126"/>
                  </a:lnTo>
                  <a:lnTo>
                    <a:pt x="364" y="122"/>
                  </a:lnTo>
                  <a:lnTo>
                    <a:pt x="364" y="120"/>
                  </a:lnTo>
                  <a:lnTo>
                    <a:pt x="364" y="122"/>
                  </a:lnTo>
                  <a:lnTo>
                    <a:pt x="356" y="122"/>
                  </a:lnTo>
                  <a:lnTo>
                    <a:pt x="350" y="120"/>
                  </a:lnTo>
                  <a:lnTo>
                    <a:pt x="346" y="116"/>
                  </a:lnTo>
                  <a:lnTo>
                    <a:pt x="344" y="110"/>
                  </a:lnTo>
                  <a:lnTo>
                    <a:pt x="342" y="108"/>
                  </a:lnTo>
                  <a:lnTo>
                    <a:pt x="342" y="66"/>
                  </a:lnTo>
                  <a:lnTo>
                    <a:pt x="336" y="62"/>
                  </a:lnTo>
                  <a:lnTo>
                    <a:pt x="328" y="56"/>
                  </a:lnTo>
                  <a:lnTo>
                    <a:pt x="316" y="44"/>
                  </a:lnTo>
                  <a:lnTo>
                    <a:pt x="308" y="30"/>
                  </a:lnTo>
                  <a:lnTo>
                    <a:pt x="306" y="24"/>
                  </a:lnTo>
                  <a:lnTo>
                    <a:pt x="306" y="16"/>
                  </a:lnTo>
                  <a:lnTo>
                    <a:pt x="308" y="12"/>
                  </a:lnTo>
                  <a:lnTo>
                    <a:pt x="302" y="4"/>
                  </a:lnTo>
                  <a:lnTo>
                    <a:pt x="300" y="10"/>
                  </a:lnTo>
                  <a:lnTo>
                    <a:pt x="294" y="24"/>
                  </a:lnTo>
                  <a:lnTo>
                    <a:pt x="292" y="24"/>
                  </a:lnTo>
                  <a:lnTo>
                    <a:pt x="282" y="24"/>
                  </a:lnTo>
                  <a:lnTo>
                    <a:pt x="274" y="20"/>
                  </a:lnTo>
                  <a:lnTo>
                    <a:pt x="270" y="16"/>
                  </a:lnTo>
                  <a:lnTo>
                    <a:pt x="268" y="10"/>
                  </a:lnTo>
                  <a:lnTo>
                    <a:pt x="268" y="8"/>
                  </a:lnTo>
                  <a:lnTo>
                    <a:pt x="264" y="8"/>
                  </a:lnTo>
                  <a:lnTo>
                    <a:pt x="248" y="12"/>
                  </a:lnTo>
                  <a:lnTo>
                    <a:pt x="236" y="0"/>
                  </a:lnTo>
                  <a:lnTo>
                    <a:pt x="232" y="0"/>
                  </a:lnTo>
                  <a:lnTo>
                    <a:pt x="228" y="4"/>
                  </a:lnTo>
                  <a:lnTo>
                    <a:pt x="234" y="12"/>
                  </a:lnTo>
                  <a:lnTo>
                    <a:pt x="236" y="14"/>
                  </a:lnTo>
                  <a:lnTo>
                    <a:pt x="228" y="30"/>
                  </a:lnTo>
                  <a:lnTo>
                    <a:pt x="226" y="30"/>
                  </a:lnTo>
                  <a:lnTo>
                    <a:pt x="226" y="32"/>
                  </a:lnTo>
                  <a:lnTo>
                    <a:pt x="212" y="48"/>
                  </a:lnTo>
                  <a:lnTo>
                    <a:pt x="210" y="48"/>
                  </a:lnTo>
                  <a:lnTo>
                    <a:pt x="208" y="48"/>
                  </a:lnTo>
                  <a:lnTo>
                    <a:pt x="186" y="50"/>
                  </a:lnTo>
                  <a:lnTo>
                    <a:pt x="172" y="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77" name="吉林"/>
            <p:cNvSpPr>
              <a:spLocks/>
            </p:cNvSpPr>
            <p:nvPr/>
          </p:nvSpPr>
          <p:spPr bwMode="auto">
            <a:xfrm>
              <a:off x="6445250" y="1908175"/>
              <a:ext cx="979488" cy="665163"/>
            </a:xfrm>
            <a:custGeom>
              <a:avLst/>
              <a:gdLst>
                <a:gd name="T0" fmla="*/ 2147483646 w 536"/>
                <a:gd name="T1" fmla="*/ 2147483646 h 364"/>
                <a:gd name="T2" fmla="*/ 2147483646 w 536"/>
                <a:gd name="T3" fmla="*/ 2147483646 h 364"/>
                <a:gd name="T4" fmla="*/ 2147483646 w 536"/>
                <a:gd name="T5" fmla="*/ 2147483646 h 364"/>
                <a:gd name="T6" fmla="*/ 2147483646 w 536"/>
                <a:gd name="T7" fmla="*/ 2147483646 h 364"/>
                <a:gd name="T8" fmla="*/ 2147483646 w 536"/>
                <a:gd name="T9" fmla="*/ 2147483646 h 364"/>
                <a:gd name="T10" fmla="*/ 2147483646 w 536"/>
                <a:gd name="T11" fmla="*/ 2147483646 h 364"/>
                <a:gd name="T12" fmla="*/ 2147483646 w 536"/>
                <a:gd name="T13" fmla="*/ 2147483646 h 364"/>
                <a:gd name="T14" fmla="*/ 2147483646 w 536"/>
                <a:gd name="T15" fmla="*/ 2147483646 h 364"/>
                <a:gd name="T16" fmla="*/ 2147483646 w 536"/>
                <a:gd name="T17" fmla="*/ 2147483646 h 364"/>
                <a:gd name="T18" fmla="*/ 2147483646 w 536"/>
                <a:gd name="T19" fmla="*/ 2147483646 h 364"/>
                <a:gd name="T20" fmla="*/ 2147483646 w 536"/>
                <a:gd name="T21" fmla="*/ 2147483646 h 364"/>
                <a:gd name="T22" fmla="*/ 2147483646 w 536"/>
                <a:gd name="T23" fmla="*/ 2147483646 h 364"/>
                <a:gd name="T24" fmla="*/ 2147483646 w 536"/>
                <a:gd name="T25" fmla="*/ 2147483646 h 364"/>
                <a:gd name="T26" fmla="*/ 2147483646 w 536"/>
                <a:gd name="T27" fmla="*/ 2147483646 h 364"/>
                <a:gd name="T28" fmla="*/ 2147483646 w 536"/>
                <a:gd name="T29" fmla="*/ 2147483646 h 364"/>
                <a:gd name="T30" fmla="*/ 2147483646 w 536"/>
                <a:gd name="T31" fmla="*/ 2147483646 h 364"/>
                <a:gd name="T32" fmla="*/ 2147483646 w 536"/>
                <a:gd name="T33" fmla="*/ 2147483646 h 364"/>
                <a:gd name="T34" fmla="*/ 2147483646 w 536"/>
                <a:gd name="T35" fmla="*/ 2147483646 h 364"/>
                <a:gd name="T36" fmla="*/ 2147483646 w 536"/>
                <a:gd name="T37" fmla="*/ 2147483646 h 364"/>
                <a:gd name="T38" fmla="*/ 2147483646 w 536"/>
                <a:gd name="T39" fmla="*/ 2147483646 h 364"/>
                <a:gd name="T40" fmla="*/ 2147483646 w 536"/>
                <a:gd name="T41" fmla="*/ 2147483646 h 364"/>
                <a:gd name="T42" fmla="*/ 2147483646 w 536"/>
                <a:gd name="T43" fmla="*/ 2147483646 h 364"/>
                <a:gd name="T44" fmla="*/ 2147483646 w 536"/>
                <a:gd name="T45" fmla="*/ 2147483646 h 364"/>
                <a:gd name="T46" fmla="*/ 2147483646 w 536"/>
                <a:gd name="T47" fmla="*/ 2147483646 h 364"/>
                <a:gd name="T48" fmla="*/ 2147483646 w 536"/>
                <a:gd name="T49" fmla="*/ 2147483646 h 364"/>
                <a:gd name="T50" fmla="*/ 2147483646 w 536"/>
                <a:gd name="T51" fmla="*/ 2147483646 h 364"/>
                <a:gd name="T52" fmla="*/ 2147483646 w 536"/>
                <a:gd name="T53" fmla="*/ 2147483646 h 364"/>
                <a:gd name="T54" fmla="*/ 2147483646 w 536"/>
                <a:gd name="T55" fmla="*/ 2147483646 h 364"/>
                <a:gd name="T56" fmla="*/ 2147483646 w 536"/>
                <a:gd name="T57" fmla="*/ 2147483646 h 364"/>
                <a:gd name="T58" fmla="*/ 2147483646 w 536"/>
                <a:gd name="T59" fmla="*/ 2147483646 h 364"/>
                <a:gd name="T60" fmla="*/ 2147483646 w 536"/>
                <a:gd name="T61" fmla="*/ 2147483646 h 364"/>
                <a:gd name="T62" fmla="*/ 2147483646 w 536"/>
                <a:gd name="T63" fmla="*/ 2147483646 h 364"/>
                <a:gd name="T64" fmla="*/ 2147483646 w 536"/>
                <a:gd name="T65" fmla="*/ 2147483646 h 364"/>
                <a:gd name="T66" fmla="*/ 2147483646 w 536"/>
                <a:gd name="T67" fmla="*/ 2147483646 h 364"/>
                <a:gd name="T68" fmla="*/ 2147483646 w 536"/>
                <a:gd name="T69" fmla="*/ 2147483646 h 364"/>
                <a:gd name="T70" fmla="*/ 2147483646 w 536"/>
                <a:gd name="T71" fmla="*/ 2147483646 h 364"/>
                <a:gd name="T72" fmla="*/ 2147483646 w 536"/>
                <a:gd name="T73" fmla="*/ 2147483646 h 364"/>
                <a:gd name="T74" fmla="*/ 2147483646 w 536"/>
                <a:gd name="T75" fmla="*/ 2147483646 h 364"/>
                <a:gd name="T76" fmla="*/ 2147483646 w 536"/>
                <a:gd name="T77" fmla="*/ 2147483646 h 364"/>
                <a:gd name="T78" fmla="*/ 2147483646 w 536"/>
                <a:gd name="T79" fmla="*/ 2147483646 h 364"/>
                <a:gd name="T80" fmla="*/ 2147483646 w 536"/>
                <a:gd name="T81" fmla="*/ 2147483646 h 364"/>
                <a:gd name="T82" fmla="*/ 2147483646 w 536"/>
                <a:gd name="T83" fmla="*/ 2147483646 h 364"/>
                <a:gd name="T84" fmla="*/ 2147483646 w 536"/>
                <a:gd name="T85" fmla="*/ 2147483646 h 364"/>
                <a:gd name="T86" fmla="*/ 2147483646 w 536"/>
                <a:gd name="T87" fmla="*/ 2147483646 h 364"/>
                <a:gd name="T88" fmla="*/ 2147483646 w 536"/>
                <a:gd name="T89" fmla="*/ 2147483646 h 364"/>
                <a:gd name="T90" fmla="*/ 2147483646 w 536"/>
                <a:gd name="T91" fmla="*/ 2147483646 h 364"/>
                <a:gd name="T92" fmla="*/ 2147483646 w 536"/>
                <a:gd name="T93" fmla="*/ 2147483646 h 364"/>
                <a:gd name="T94" fmla="*/ 2147483646 w 536"/>
                <a:gd name="T95" fmla="*/ 2147483646 h 364"/>
                <a:gd name="T96" fmla="*/ 2147483646 w 536"/>
                <a:gd name="T97" fmla="*/ 2147483646 h 364"/>
                <a:gd name="T98" fmla="*/ 2147483646 w 536"/>
                <a:gd name="T99" fmla="*/ 2147483646 h 364"/>
                <a:gd name="T100" fmla="*/ 2147483646 w 536"/>
                <a:gd name="T101" fmla="*/ 2147483646 h 364"/>
                <a:gd name="T102" fmla="*/ 2147483646 w 536"/>
                <a:gd name="T103" fmla="*/ 2147483646 h 364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536" h="364">
                  <a:moveTo>
                    <a:pt x="104" y="18"/>
                  </a:moveTo>
                  <a:lnTo>
                    <a:pt x="102" y="0"/>
                  </a:lnTo>
                  <a:lnTo>
                    <a:pt x="94" y="6"/>
                  </a:lnTo>
                  <a:lnTo>
                    <a:pt x="92" y="6"/>
                  </a:lnTo>
                  <a:lnTo>
                    <a:pt x="74" y="12"/>
                  </a:lnTo>
                  <a:lnTo>
                    <a:pt x="72" y="12"/>
                  </a:lnTo>
                  <a:lnTo>
                    <a:pt x="70" y="10"/>
                  </a:lnTo>
                  <a:lnTo>
                    <a:pt x="70" y="20"/>
                  </a:lnTo>
                  <a:lnTo>
                    <a:pt x="68" y="20"/>
                  </a:lnTo>
                  <a:lnTo>
                    <a:pt x="60" y="34"/>
                  </a:lnTo>
                  <a:lnTo>
                    <a:pt x="58" y="34"/>
                  </a:lnTo>
                  <a:lnTo>
                    <a:pt x="58" y="36"/>
                  </a:lnTo>
                  <a:lnTo>
                    <a:pt x="44" y="48"/>
                  </a:lnTo>
                  <a:lnTo>
                    <a:pt x="42" y="48"/>
                  </a:lnTo>
                  <a:lnTo>
                    <a:pt x="40" y="48"/>
                  </a:lnTo>
                  <a:lnTo>
                    <a:pt x="28" y="40"/>
                  </a:lnTo>
                  <a:lnTo>
                    <a:pt x="22" y="34"/>
                  </a:lnTo>
                  <a:lnTo>
                    <a:pt x="18" y="32"/>
                  </a:lnTo>
                  <a:lnTo>
                    <a:pt x="8" y="34"/>
                  </a:lnTo>
                  <a:lnTo>
                    <a:pt x="0" y="40"/>
                  </a:lnTo>
                  <a:lnTo>
                    <a:pt x="18" y="54"/>
                  </a:lnTo>
                  <a:lnTo>
                    <a:pt x="32" y="60"/>
                  </a:lnTo>
                  <a:lnTo>
                    <a:pt x="34" y="62"/>
                  </a:lnTo>
                  <a:lnTo>
                    <a:pt x="34" y="64"/>
                  </a:lnTo>
                  <a:lnTo>
                    <a:pt x="36" y="80"/>
                  </a:lnTo>
                  <a:lnTo>
                    <a:pt x="36" y="104"/>
                  </a:lnTo>
                  <a:lnTo>
                    <a:pt x="40" y="118"/>
                  </a:lnTo>
                  <a:lnTo>
                    <a:pt x="50" y="140"/>
                  </a:lnTo>
                  <a:lnTo>
                    <a:pt x="60" y="152"/>
                  </a:lnTo>
                  <a:lnTo>
                    <a:pt x="70" y="144"/>
                  </a:lnTo>
                  <a:lnTo>
                    <a:pt x="76" y="136"/>
                  </a:lnTo>
                  <a:lnTo>
                    <a:pt x="88" y="122"/>
                  </a:lnTo>
                  <a:lnTo>
                    <a:pt x="98" y="132"/>
                  </a:lnTo>
                  <a:lnTo>
                    <a:pt x="108" y="152"/>
                  </a:lnTo>
                  <a:lnTo>
                    <a:pt x="120" y="156"/>
                  </a:lnTo>
                  <a:lnTo>
                    <a:pt x="126" y="176"/>
                  </a:lnTo>
                  <a:lnTo>
                    <a:pt x="124" y="194"/>
                  </a:lnTo>
                  <a:lnTo>
                    <a:pt x="124" y="196"/>
                  </a:lnTo>
                  <a:lnTo>
                    <a:pt x="120" y="212"/>
                  </a:lnTo>
                  <a:lnTo>
                    <a:pt x="128" y="220"/>
                  </a:lnTo>
                  <a:lnTo>
                    <a:pt x="138" y="214"/>
                  </a:lnTo>
                  <a:lnTo>
                    <a:pt x="148" y="204"/>
                  </a:lnTo>
                  <a:lnTo>
                    <a:pt x="150" y="206"/>
                  </a:lnTo>
                  <a:lnTo>
                    <a:pt x="158" y="208"/>
                  </a:lnTo>
                  <a:lnTo>
                    <a:pt x="168" y="218"/>
                  </a:lnTo>
                  <a:lnTo>
                    <a:pt x="178" y="216"/>
                  </a:lnTo>
                  <a:lnTo>
                    <a:pt x="184" y="214"/>
                  </a:lnTo>
                  <a:lnTo>
                    <a:pt x="188" y="216"/>
                  </a:lnTo>
                  <a:lnTo>
                    <a:pt x="190" y="218"/>
                  </a:lnTo>
                  <a:lnTo>
                    <a:pt x="192" y="220"/>
                  </a:lnTo>
                  <a:lnTo>
                    <a:pt x="192" y="228"/>
                  </a:lnTo>
                  <a:lnTo>
                    <a:pt x="194" y="228"/>
                  </a:lnTo>
                  <a:lnTo>
                    <a:pt x="204" y="232"/>
                  </a:lnTo>
                  <a:lnTo>
                    <a:pt x="210" y="222"/>
                  </a:lnTo>
                  <a:lnTo>
                    <a:pt x="210" y="218"/>
                  </a:lnTo>
                  <a:lnTo>
                    <a:pt x="210" y="214"/>
                  </a:lnTo>
                  <a:lnTo>
                    <a:pt x="212" y="210"/>
                  </a:lnTo>
                  <a:lnTo>
                    <a:pt x="220" y="212"/>
                  </a:lnTo>
                  <a:lnTo>
                    <a:pt x="226" y="214"/>
                  </a:lnTo>
                  <a:lnTo>
                    <a:pt x="230" y="218"/>
                  </a:lnTo>
                  <a:lnTo>
                    <a:pt x="232" y="222"/>
                  </a:lnTo>
                  <a:lnTo>
                    <a:pt x="232" y="228"/>
                  </a:lnTo>
                  <a:lnTo>
                    <a:pt x="232" y="232"/>
                  </a:lnTo>
                  <a:lnTo>
                    <a:pt x="232" y="242"/>
                  </a:lnTo>
                  <a:lnTo>
                    <a:pt x="240" y="256"/>
                  </a:lnTo>
                  <a:lnTo>
                    <a:pt x="250" y="266"/>
                  </a:lnTo>
                  <a:lnTo>
                    <a:pt x="256" y="272"/>
                  </a:lnTo>
                  <a:lnTo>
                    <a:pt x="262" y="274"/>
                  </a:lnTo>
                  <a:lnTo>
                    <a:pt x="264" y="274"/>
                  </a:lnTo>
                  <a:lnTo>
                    <a:pt x="266" y="278"/>
                  </a:lnTo>
                  <a:lnTo>
                    <a:pt x="268" y="288"/>
                  </a:lnTo>
                  <a:lnTo>
                    <a:pt x="268" y="324"/>
                  </a:lnTo>
                  <a:lnTo>
                    <a:pt x="270" y="328"/>
                  </a:lnTo>
                  <a:lnTo>
                    <a:pt x="274" y="330"/>
                  </a:lnTo>
                  <a:lnTo>
                    <a:pt x="276" y="330"/>
                  </a:lnTo>
                  <a:lnTo>
                    <a:pt x="282" y="330"/>
                  </a:lnTo>
                  <a:lnTo>
                    <a:pt x="288" y="332"/>
                  </a:lnTo>
                  <a:lnTo>
                    <a:pt x="290" y="334"/>
                  </a:lnTo>
                  <a:lnTo>
                    <a:pt x="294" y="338"/>
                  </a:lnTo>
                  <a:lnTo>
                    <a:pt x="298" y="344"/>
                  </a:lnTo>
                  <a:lnTo>
                    <a:pt x="300" y="364"/>
                  </a:lnTo>
                  <a:lnTo>
                    <a:pt x="318" y="328"/>
                  </a:lnTo>
                  <a:lnTo>
                    <a:pt x="322" y="314"/>
                  </a:lnTo>
                  <a:lnTo>
                    <a:pt x="326" y="304"/>
                  </a:lnTo>
                  <a:lnTo>
                    <a:pt x="332" y="296"/>
                  </a:lnTo>
                  <a:lnTo>
                    <a:pt x="338" y="294"/>
                  </a:lnTo>
                  <a:lnTo>
                    <a:pt x="344" y="294"/>
                  </a:lnTo>
                  <a:lnTo>
                    <a:pt x="352" y="294"/>
                  </a:lnTo>
                  <a:lnTo>
                    <a:pt x="372" y="304"/>
                  </a:lnTo>
                  <a:lnTo>
                    <a:pt x="424" y="308"/>
                  </a:lnTo>
                  <a:lnTo>
                    <a:pt x="424" y="296"/>
                  </a:lnTo>
                  <a:lnTo>
                    <a:pt x="400" y="272"/>
                  </a:lnTo>
                  <a:lnTo>
                    <a:pt x="388" y="264"/>
                  </a:lnTo>
                  <a:lnTo>
                    <a:pt x="386" y="262"/>
                  </a:lnTo>
                  <a:lnTo>
                    <a:pt x="386" y="258"/>
                  </a:lnTo>
                  <a:lnTo>
                    <a:pt x="404" y="260"/>
                  </a:lnTo>
                  <a:lnTo>
                    <a:pt x="412" y="260"/>
                  </a:lnTo>
                  <a:lnTo>
                    <a:pt x="418" y="260"/>
                  </a:lnTo>
                  <a:lnTo>
                    <a:pt x="424" y="260"/>
                  </a:lnTo>
                  <a:lnTo>
                    <a:pt x="430" y="256"/>
                  </a:lnTo>
                  <a:lnTo>
                    <a:pt x="436" y="252"/>
                  </a:lnTo>
                  <a:lnTo>
                    <a:pt x="442" y="246"/>
                  </a:lnTo>
                  <a:lnTo>
                    <a:pt x="452" y="228"/>
                  </a:lnTo>
                  <a:lnTo>
                    <a:pt x="454" y="228"/>
                  </a:lnTo>
                  <a:lnTo>
                    <a:pt x="472" y="212"/>
                  </a:lnTo>
                  <a:lnTo>
                    <a:pt x="474" y="174"/>
                  </a:lnTo>
                  <a:lnTo>
                    <a:pt x="474" y="170"/>
                  </a:lnTo>
                  <a:lnTo>
                    <a:pt x="476" y="170"/>
                  </a:lnTo>
                  <a:lnTo>
                    <a:pt x="478" y="170"/>
                  </a:lnTo>
                  <a:lnTo>
                    <a:pt x="492" y="168"/>
                  </a:lnTo>
                  <a:lnTo>
                    <a:pt x="494" y="168"/>
                  </a:lnTo>
                  <a:lnTo>
                    <a:pt x="496" y="168"/>
                  </a:lnTo>
                  <a:lnTo>
                    <a:pt x="524" y="198"/>
                  </a:lnTo>
                  <a:lnTo>
                    <a:pt x="532" y="196"/>
                  </a:lnTo>
                  <a:lnTo>
                    <a:pt x="532" y="190"/>
                  </a:lnTo>
                  <a:lnTo>
                    <a:pt x="518" y="176"/>
                  </a:lnTo>
                  <a:lnTo>
                    <a:pt x="516" y="174"/>
                  </a:lnTo>
                  <a:lnTo>
                    <a:pt x="514" y="172"/>
                  </a:lnTo>
                  <a:lnTo>
                    <a:pt x="536" y="158"/>
                  </a:lnTo>
                  <a:lnTo>
                    <a:pt x="536" y="124"/>
                  </a:lnTo>
                  <a:lnTo>
                    <a:pt x="526" y="126"/>
                  </a:lnTo>
                  <a:lnTo>
                    <a:pt x="524" y="126"/>
                  </a:lnTo>
                  <a:lnTo>
                    <a:pt x="512" y="120"/>
                  </a:lnTo>
                  <a:lnTo>
                    <a:pt x="504" y="118"/>
                  </a:lnTo>
                  <a:lnTo>
                    <a:pt x="492" y="110"/>
                  </a:lnTo>
                  <a:lnTo>
                    <a:pt x="486" y="106"/>
                  </a:lnTo>
                  <a:lnTo>
                    <a:pt x="484" y="102"/>
                  </a:lnTo>
                  <a:lnTo>
                    <a:pt x="484" y="104"/>
                  </a:lnTo>
                  <a:lnTo>
                    <a:pt x="482" y="108"/>
                  </a:lnTo>
                  <a:lnTo>
                    <a:pt x="480" y="108"/>
                  </a:lnTo>
                  <a:lnTo>
                    <a:pt x="476" y="110"/>
                  </a:lnTo>
                  <a:lnTo>
                    <a:pt x="470" y="112"/>
                  </a:lnTo>
                  <a:lnTo>
                    <a:pt x="468" y="112"/>
                  </a:lnTo>
                  <a:lnTo>
                    <a:pt x="468" y="110"/>
                  </a:lnTo>
                  <a:lnTo>
                    <a:pt x="456" y="102"/>
                  </a:lnTo>
                  <a:lnTo>
                    <a:pt x="446" y="110"/>
                  </a:lnTo>
                  <a:lnTo>
                    <a:pt x="440" y="116"/>
                  </a:lnTo>
                  <a:lnTo>
                    <a:pt x="438" y="120"/>
                  </a:lnTo>
                  <a:lnTo>
                    <a:pt x="444" y="132"/>
                  </a:lnTo>
                  <a:lnTo>
                    <a:pt x="446" y="136"/>
                  </a:lnTo>
                  <a:lnTo>
                    <a:pt x="444" y="138"/>
                  </a:lnTo>
                  <a:lnTo>
                    <a:pt x="440" y="142"/>
                  </a:lnTo>
                  <a:lnTo>
                    <a:pt x="434" y="144"/>
                  </a:lnTo>
                  <a:lnTo>
                    <a:pt x="428" y="146"/>
                  </a:lnTo>
                  <a:lnTo>
                    <a:pt x="422" y="148"/>
                  </a:lnTo>
                  <a:lnTo>
                    <a:pt x="418" y="146"/>
                  </a:lnTo>
                  <a:lnTo>
                    <a:pt x="416" y="144"/>
                  </a:lnTo>
                  <a:lnTo>
                    <a:pt x="414" y="140"/>
                  </a:lnTo>
                  <a:lnTo>
                    <a:pt x="392" y="120"/>
                  </a:lnTo>
                  <a:lnTo>
                    <a:pt x="382" y="114"/>
                  </a:lnTo>
                  <a:lnTo>
                    <a:pt x="376" y="108"/>
                  </a:lnTo>
                  <a:lnTo>
                    <a:pt x="374" y="104"/>
                  </a:lnTo>
                  <a:lnTo>
                    <a:pt x="374" y="100"/>
                  </a:lnTo>
                  <a:lnTo>
                    <a:pt x="372" y="92"/>
                  </a:lnTo>
                  <a:lnTo>
                    <a:pt x="370" y="86"/>
                  </a:lnTo>
                  <a:lnTo>
                    <a:pt x="366" y="88"/>
                  </a:lnTo>
                  <a:lnTo>
                    <a:pt x="364" y="90"/>
                  </a:lnTo>
                  <a:lnTo>
                    <a:pt x="366" y="94"/>
                  </a:lnTo>
                  <a:lnTo>
                    <a:pt x="368" y="98"/>
                  </a:lnTo>
                  <a:lnTo>
                    <a:pt x="368" y="100"/>
                  </a:lnTo>
                  <a:lnTo>
                    <a:pt x="370" y="100"/>
                  </a:lnTo>
                  <a:lnTo>
                    <a:pt x="368" y="102"/>
                  </a:lnTo>
                  <a:lnTo>
                    <a:pt x="358" y="120"/>
                  </a:lnTo>
                  <a:lnTo>
                    <a:pt x="340" y="116"/>
                  </a:lnTo>
                  <a:lnTo>
                    <a:pt x="336" y="114"/>
                  </a:lnTo>
                  <a:lnTo>
                    <a:pt x="336" y="112"/>
                  </a:lnTo>
                  <a:lnTo>
                    <a:pt x="336" y="106"/>
                  </a:lnTo>
                  <a:lnTo>
                    <a:pt x="336" y="100"/>
                  </a:lnTo>
                  <a:lnTo>
                    <a:pt x="332" y="94"/>
                  </a:lnTo>
                  <a:lnTo>
                    <a:pt x="318" y="84"/>
                  </a:lnTo>
                  <a:lnTo>
                    <a:pt x="316" y="82"/>
                  </a:lnTo>
                  <a:lnTo>
                    <a:pt x="314" y="84"/>
                  </a:lnTo>
                  <a:lnTo>
                    <a:pt x="312" y="86"/>
                  </a:lnTo>
                  <a:lnTo>
                    <a:pt x="298" y="84"/>
                  </a:lnTo>
                  <a:lnTo>
                    <a:pt x="292" y="82"/>
                  </a:lnTo>
                  <a:lnTo>
                    <a:pt x="288" y="80"/>
                  </a:lnTo>
                  <a:lnTo>
                    <a:pt x="288" y="76"/>
                  </a:lnTo>
                  <a:lnTo>
                    <a:pt x="288" y="70"/>
                  </a:lnTo>
                  <a:lnTo>
                    <a:pt x="290" y="68"/>
                  </a:lnTo>
                  <a:lnTo>
                    <a:pt x="284" y="56"/>
                  </a:lnTo>
                  <a:lnTo>
                    <a:pt x="256" y="58"/>
                  </a:lnTo>
                  <a:lnTo>
                    <a:pt x="256" y="64"/>
                  </a:lnTo>
                  <a:lnTo>
                    <a:pt x="254" y="68"/>
                  </a:lnTo>
                  <a:lnTo>
                    <a:pt x="252" y="70"/>
                  </a:lnTo>
                  <a:lnTo>
                    <a:pt x="248" y="72"/>
                  </a:lnTo>
                  <a:lnTo>
                    <a:pt x="240" y="72"/>
                  </a:lnTo>
                  <a:lnTo>
                    <a:pt x="234" y="68"/>
                  </a:lnTo>
                  <a:lnTo>
                    <a:pt x="234" y="66"/>
                  </a:lnTo>
                  <a:lnTo>
                    <a:pt x="226" y="56"/>
                  </a:lnTo>
                  <a:lnTo>
                    <a:pt x="224" y="48"/>
                  </a:lnTo>
                  <a:lnTo>
                    <a:pt x="220" y="40"/>
                  </a:lnTo>
                  <a:lnTo>
                    <a:pt x="212" y="46"/>
                  </a:lnTo>
                  <a:lnTo>
                    <a:pt x="202" y="50"/>
                  </a:lnTo>
                  <a:lnTo>
                    <a:pt x="200" y="50"/>
                  </a:lnTo>
                  <a:lnTo>
                    <a:pt x="196" y="48"/>
                  </a:lnTo>
                  <a:lnTo>
                    <a:pt x="194" y="46"/>
                  </a:lnTo>
                  <a:lnTo>
                    <a:pt x="186" y="48"/>
                  </a:lnTo>
                  <a:lnTo>
                    <a:pt x="164" y="54"/>
                  </a:lnTo>
                  <a:lnTo>
                    <a:pt x="158" y="58"/>
                  </a:lnTo>
                  <a:lnTo>
                    <a:pt x="152" y="58"/>
                  </a:lnTo>
                  <a:lnTo>
                    <a:pt x="150" y="58"/>
                  </a:lnTo>
                  <a:lnTo>
                    <a:pt x="140" y="56"/>
                  </a:lnTo>
                  <a:lnTo>
                    <a:pt x="134" y="52"/>
                  </a:lnTo>
                  <a:lnTo>
                    <a:pt x="120" y="42"/>
                  </a:lnTo>
                  <a:lnTo>
                    <a:pt x="104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78" name="黑龙江"/>
            <p:cNvSpPr>
              <a:spLocks/>
            </p:cNvSpPr>
            <p:nvPr/>
          </p:nvSpPr>
          <p:spPr bwMode="auto">
            <a:xfrm>
              <a:off x="6237288" y="968375"/>
              <a:ext cx="1311275" cy="1192213"/>
            </a:xfrm>
            <a:custGeom>
              <a:avLst/>
              <a:gdLst>
                <a:gd name="T0" fmla="*/ 2147483646 w 718"/>
                <a:gd name="T1" fmla="*/ 2147483646 h 652"/>
                <a:gd name="T2" fmla="*/ 2147483646 w 718"/>
                <a:gd name="T3" fmla="*/ 2147483646 h 652"/>
                <a:gd name="T4" fmla="*/ 2147483646 w 718"/>
                <a:gd name="T5" fmla="*/ 2147483646 h 652"/>
                <a:gd name="T6" fmla="*/ 2147483646 w 718"/>
                <a:gd name="T7" fmla="*/ 2147483646 h 652"/>
                <a:gd name="T8" fmla="*/ 2147483646 w 718"/>
                <a:gd name="T9" fmla="*/ 2147483646 h 652"/>
                <a:gd name="T10" fmla="*/ 2147483646 w 718"/>
                <a:gd name="T11" fmla="*/ 2147483646 h 652"/>
                <a:gd name="T12" fmla="*/ 2147483646 w 718"/>
                <a:gd name="T13" fmla="*/ 2147483646 h 652"/>
                <a:gd name="T14" fmla="*/ 2147483646 w 718"/>
                <a:gd name="T15" fmla="*/ 2147483646 h 652"/>
                <a:gd name="T16" fmla="*/ 2147483646 w 718"/>
                <a:gd name="T17" fmla="*/ 2147483646 h 652"/>
                <a:gd name="T18" fmla="*/ 2147483646 w 718"/>
                <a:gd name="T19" fmla="*/ 2147483646 h 652"/>
                <a:gd name="T20" fmla="*/ 2147483646 w 718"/>
                <a:gd name="T21" fmla="*/ 2147483646 h 652"/>
                <a:gd name="T22" fmla="*/ 2147483646 w 718"/>
                <a:gd name="T23" fmla="*/ 2147483646 h 652"/>
                <a:gd name="T24" fmla="*/ 2147483646 w 718"/>
                <a:gd name="T25" fmla="*/ 2147483646 h 652"/>
                <a:gd name="T26" fmla="*/ 2147483646 w 718"/>
                <a:gd name="T27" fmla="*/ 0 h 652"/>
                <a:gd name="T28" fmla="*/ 2147483646 w 718"/>
                <a:gd name="T29" fmla="*/ 2147483646 h 652"/>
                <a:gd name="T30" fmla="*/ 2147483646 w 718"/>
                <a:gd name="T31" fmla="*/ 2147483646 h 652"/>
                <a:gd name="T32" fmla="*/ 0 w 718"/>
                <a:gd name="T33" fmla="*/ 2147483646 h 652"/>
                <a:gd name="T34" fmla="*/ 2147483646 w 718"/>
                <a:gd name="T35" fmla="*/ 2147483646 h 652"/>
                <a:gd name="T36" fmla="*/ 2147483646 w 718"/>
                <a:gd name="T37" fmla="*/ 2147483646 h 652"/>
                <a:gd name="T38" fmla="*/ 2147483646 w 718"/>
                <a:gd name="T39" fmla="*/ 2147483646 h 652"/>
                <a:gd name="T40" fmla="*/ 2147483646 w 718"/>
                <a:gd name="T41" fmla="*/ 2147483646 h 652"/>
                <a:gd name="T42" fmla="*/ 2147483646 w 718"/>
                <a:gd name="T43" fmla="*/ 2147483646 h 652"/>
                <a:gd name="T44" fmla="*/ 2147483646 w 718"/>
                <a:gd name="T45" fmla="*/ 2147483646 h 652"/>
                <a:gd name="T46" fmla="*/ 2147483646 w 718"/>
                <a:gd name="T47" fmla="*/ 2147483646 h 652"/>
                <a:gd name="T48" fmla="*/ 2147483646 w 718"/>
                <a:gd name="T49" fmla="*/ 2147483646 h 652"/>
                <a:gd name="T50" fmla="*/ 2147483646 w 718"/>
                <a:gd name="T51" fmla="*/ 2147483646 h 652"/>
                <a:gd name="T52" fmla="*/ 2147483646 w 718"/>
                <a:gd name="T53" fmla="*/ 2147483646 h 652"/>
                <a:gd name="T54" fmla="*/ 2147483646 w 718"/>
                <a:gd name="T55" fmla="*/ 2147483646 h 652"/>
                <a:gd name="T56" fmla="*/ 2147483646 w 718"/>
                <a:gd name="T57" fmla="*/ 2147483646 h 652"/>
                <a:gd name="T58" fmla="*/ 2147483646 w 718"/>
                <a:gd name="T59" fmla="*/ 2147483646 h 652"/>
                <a:gd name="T60" fmla="*/ 2147483646 w 718"/>
                <a:gd name="T61" fmla="*/ 2147483646 h 652"/>
                <a:gd name="T62" fmla="*/ 2147483646 w 718"/>
                <a:gd name="T63" fmla="*/ 2147483646 h 652"/>
                <a:gd name="T64" fmla="*/ 2147483646 w 718"/>
                <a:gd name="T65" fmla="*/ 2147483646 h 652"/>
                <a:gd name="T66" fmla="*/ 2147483646 w 718"/>
                <a:gd name="T67" fmla="*/ 2147483646 h 652"/>
                <a:gd name="T68" fmla="*/ 2147483646 w 718"/>
                <a:gd name="T69" fmla="*/ 2147483646 h 652"/>
                <a:gd name="T70" fmla="*/ 2147483646 w 718"/>
                <a:gd name="T71" fmla="*/ 2147483646 h 652"/>
                <a:gd name="T72" fmla="*/ 2147483646 w 718"/>
                <a:gd name="T73" fmla="*/ 2147483646 h 652"/>
                <a:gd name="T74" fmla="*/ 2147483646 w 718"/>
                <a:gd name="T75" fmla="*/ 2147483646 h 652"/>
                <a:gd name="T76" fmla="*/ 2147483646 w 718"/>
                <a:gd name="T77" fmla="*/ 2147483646 h 652"/>
                <a:gd name="T78" fmla="*/ 2147483646 w 718"/>
                <a:gd name="T79" fmla="*/ 2147483646 h 652"/>
                <a:gd name="T80" fmla="*/ 2147483646 w 718"/>
                <a:gd name="T81" fmla="*/ 2147483646 h 652"/>
                <a:gd name="T82" fmla="*/ 2147483646 w 718"/>
                <a:gd name="T83" fmla="*/ 2147483646 h 652"/>
                <a:gd name="T84" fmla="*/ 2147483646 w 718"/>
                <a:gd name="T85" fmla="*/ 2147483646 h 652"/>
                <a:gd name="T86" fmla="*/ 2147483646 w 718"/>
                <a:gd name="T87" fmla="*/ 2147483646 h 652"/>
                <a:gd name="T88" fmla="*/ 2147483646 w 718"/>
                <a:gd name="T89" fmla="*/ 2147483646 h 652"/>
                <a:gd name="T90" fmla="*/ 2147483646 w 718"/>
                <a:gd name="T91" fmla="*/ 2147483646 h 652"/>
                <a:gd name="T92" fmla="*/ 2147483646 w 718"/>
                <a:gd name="T93" fmla="*/ 2147483646 h 652"/>
                <a:gd name="T94" fmla="*/ 2147483646 w 718"/>
                <a:gd name="T95" fmla="*/ 2147483646 h 652"/>
                <a:gd name="T96" fmla="*/ 2147483646 w 718"/>
                <a:gd name="T97" fmla="*/ 2147483646 h 652"/>
                <a:gd name="T98" fmla="*/ 2147483646 w 718"/>
                <a:gd name="T99" fmla="*/ 2147483646 h 652"/>
                <a:gd name="T100" fmla="*/ 2147483646 w 718"/>
                <a:gd name="T101" fmla="*/ 2147483646 h 652"/>
                <a:gd name="T102" fmla="*/ 2147483646 w 718"/>
                <a:gd name="T103" fmla="*/ 2147483646 h 652"/>
                <a:gd name="T104" fmla="*/ 2147483646 w 718"/>
                <a:gd name="T105" fmla="*/ 2147483646 h 652"/>
                <a:gd name="T106" fmla="*/ 2147483646 w 718"/>
                <a:gd name="T107" fmla="*/ 2147483646 h 652"/>
                <a:gd name="T108" fmla="*/ 2147483646 w 718"/>
                <a:gd name="T109" fmla="*/ 2147483646 h 652"/>
                <a:gd name="T110" fmla="*/ 2147483646 w 718"/>
                <a:gd name="T111" fmla="*/ 2147483646 h 652"/>
                <a:gd name="T112" fmla="*/ 2147483646 w 718"/>
                <a:gd name="T113" fmla="*/ 2147483646 h 652"/>
                <a:gd name="T114" fmla="*/ 2147483646 w 718"/>
                <a:gd name="T115" fmla="*/ 2147483646 h 652"/>
                <a:gd name="T116" fmla="*/ 2147483646 w 718"/>
                <a:gd name="T117" fmla="*/ 2147483646 h 652"/>
                <a:gd name="T118" fmla="*/ 2147483646 w 718"/>
                <a:gd name="T119" fmla="*/ 2147483646 h 652"/>
                <a:gd name="T120" fmla="*/ 2147483646 w 718"/>
                <a:gd name="T121" fmla="*/ 2147483646 h 652"/>
                <a:gd name="T122" fmla="*/ 2147483646 w 718"/>
                <a:gd name="T123" fmla="*/ 2147483646 h 65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718" h="652">
                  <a:moveTo>
                    <a:pt x="716" y="382"/>
                  </a:moveTo>
                  <a:lnTo>
                    <a:pt x="704" y="302"/>
                  </a:lnTo>
                  <a:lnTo>
                    <a:pt x="706" y="302"/>
                  </a:lnTo>
                  <a:lnTo>
                    <a:pt x="712" y="290"/>
                  </a:lnTo>
                  <a:lnTo>
                    <a:pt x="714" y="284"/>
                  </a:lnTo>
                  <a:lnTo>
                    <a:pt x="714" y="280"/>
                  </a:lnTo>
                  <a:lnTo>
                    <a:pt x="710" y="274"/>
                  </a:lnTo>
                  <a:lnTo>
                    <a:pt x="704" y="270"/>
                  </a:lnTo>
                  <a:lnTo>
                    <a:pt x="700" y="260"/>
                  </a:lnTo>
                  <a:lnTo>
                    <a:pt x="700" y="250"/>
                  </a:lnTo>
                  <a:lnTo>
                    <a:pt x="700" y="234"/>
                  </a:lnTo>
                  <a:lnTo>
                    <a:pt x="692" y="234"/>
                  </a:lnTo>
                  <a:lnTo>
                    <a:pt x="684" y="236"/>
                  </a:lnTo>
                  <a:lnTo>
                    <a:pt x="674" y="240"/>
                  </a:lnTo>
                  <a:lnTo>
                    <a:pt x="666" y="248"/>
                  </a:lnTo>
                  <a:lnTo>
                    <a:pt x="662" y="254"/>
                  </a:lnTo>
                  <a:lnTo>
                    <a:pt x="660" y="262"/>
                  </a:lnTo>
                  <a:lnTo>
                    <a:pt x="652" y="268"/>
                  </a:lnTo>
                  <a:lnTo>
                    <a:pt x="644" y="272"/>
                  </a:lnTo>
                  <a:lnTo>
                    <a:pt x="632" y="276"/>
                  </a:lnTo>
                  <a:lnTo>
                    <a:pt x="628" y="302"/>
                  </a:lnTo>
                  <a:lnTo>
                    <a:pt x="626" y="302"/>
                  </a:lnTo>
                  <a:lnTo>
                    <a:pt x="618" y="318"/>
                  </a:lnTo>
                  <a:lnTo>
                    <a:pt x="618" y="320"/>
                  </a:lnTo>
                  <a:lnTo>
                    <a:pt x="616" y="320"/>
                  </a:lnTo>
                  <a:lnTo>
                    <a:pt x="536" y="334"/>
                  </a:lnTo>
                  <a:lnTo>
                    <a:pt x="534" y="334"/>
                  </a:lnTo>
                  <a:lnTo>
                    <a:pt x="510" y="308"/>
                  </a:lnTo>
                  <a:lnTo>
                    <a:pt x="518" y="302"/>
                  </a:lnTo>
                  <a:lnTo>
                    <a:pt x="508" y="290"/>
                  </a:lnTo>
                  <a:lnTo>
                    <a:pt x="498" y="282"/>
                  </a:lnTo>
                  <a:lnTo>
                    <a:pt x="496" y="280"/>
                  </a:lnTo>
                  <a:lnTo>
                    <a:pt x="496" y="278"/>
                  </a:lnTo>
                  <a:lnTo>
                    <a:pt x="492" y="258"/>
                  </a:lnTo>
                  <a:lnTo>
                    <a:pt x="470" y="258"/>
                  </a:lnTo>
                  <a:lnTo>
                    <a:pt x="452" y="246"/>
                  </a:lnTo>
                  <a:lnTo>
                    <a:pt x="388" y="236"/>
                  </a:lnTo>
                  <a:lnTo>
                    <a:pt x="336" y="234"/>
                  </a:lnTo>
                  <a:lnTo>
                    <a:pt x="334" y="234"/>
                  </a:lnTo>
                  <a:lnTo>
                    <a:pt x="332" y="234"/>
                  </a:lnTo>
                  <a:lnTo>
                    <a:pt x="330" y="232"/>
                  </a:lnTo>
                  <a:lnTo>
                    <a:pt x="298" y="164"/>
                  </a:lnTo>
                  <a:lnTo>
                    <a:pt x="286" y="146"/>
                  </a:lnTo>
                  <a:lnTo>
                    <a:pt x="258" y="110"/>
                  </a:lnTo>
                  <a:lnTo>
                    <a:pt x="230" y="76"/>
                  </a:lnTo>
                  <a:lnTo>
                    <a:pt x="216" y="62"/>
                  </a:lnTo>
                  <a:lnTo>
                    <a:pt x="170" y="18"/>
                  </a:lnTo>
                  <a:lnTo>
                    <a:pt x="164" y="14"/>
                  </a:lnTo>
                  <a:lnTo>
                    <a:pt x="108" y="12"/>
                  </a:lnTo>
                  <a:lnTo>
                    <a:pt x="106" y="12"/>
                  </a:lnTo>
                  <a:lnTo>
                    <a:pt x="106" y="10"/>
                  </a:lnTo>
                  <a:lnTo>
                    <a:pt x="94" y="6"/>
                  </a:lnTo>
                  <a:lnTo>
                    <a:pt x="80" y="0"/>
                  </a:lnTo>
                  <a:lnTo>
                    <a:pt x="76" y="0"/>
                  </a:lnTo>
                  <a:lnTo>
                    <a:pt x="70" y="0"/>
                  </a:lnTo>
                  <a:lnTo>
                    <a:pt x="54" y="4"/>
                  </a:lnTo>
                  <a:lnTo>
                    <a:pt x="34" y="12"/>
                  </a:lnTo>
                  <a:lnTo>
                    <a:pt x="8" y="24"/>
                  </a:lnTo>
                  <a:lnTo>
                    <a:pt x="6" y="26"/>
                  </a:lnTo>
                  <a:lnTo>
                    <a:pt x="8" y="36"/>
                  </a:lnTo>
                  <a:lnTo>
                    <a:pt x="8" y="38"/>
                  </a:lnTo>
                  <a:lnTo>
                    <a:pt x="2" y="52"/>
                  </a:lnTo>
                  <a:lnTo>
                    <a:pt x="0" y="52"/>
                  </a:lnTo>
                  <a:lnTo>
                    <a:pt x="0" y="62"/>
                  </a:lnTo>
                  <a:lnTo>
                    <a:pt x="0" y="72"/>
                  </a:lnTo>
                  <a:lnTo>
                    <a:pt x="4" y="82"/>
                  </a:lnTo>
                  <a:lnTo>
                    <a:pt x="10" y="86"/>
                  </a:lnTo>
                  <a:lnTo>
                    <a:pt x="22" y="86"/>
                  </a:lnTo>
                  <a:lnTo>
                    <a:pt x="32" y="88"/>
                  </a:lnTo>
                  <a:lnTo>
                    <a:pt x="36" y="86"/>
                  </a:lnTo>
                  <a:lnTo>
                    <a:pt x="38" y="76"/>
                  </a:lnTo>
                  <a:lnTo>
                    <a:pt x="42" y="70"/>
                  </a:lnTo>
                  <a:lnTo>
                    <a:pt x="50" y="70"/>
                  </a:lnTo>
                  <a:lnTo>
                    <a:pt x="78" y="78"/>
                  </a:lnTo>
                  <a:lnTo>
                    <a:pt x="84" y="80"/>
                  </a:lnTo>
                  <a:lnTo>
                    <a:pt x="74" y="94"/>
                  </a:lnTo>
                  <a:lnTo>
                    <a:pt x="74" y="114"/>
                  </a:lnTo>
                  <a:lnTo>
                    <a:pt x="76" y="118"/>
                  </a:lnTo>
                  <a:lnTo>
                    <a:pt x="80" y="124"/>
                  </a:lnTo>
                  <a:lnTo>
                    <a:pt x="96" y="140"/>
                  </a:lnTo>
                  <a:lnTo>
                    <a:pt x="108" y="148"/>
                  </a:lnTo>
                  <a:lnTo>
                    <a:pt x="116" y="150"/>
                  </a:lnTo>
                  <a:lnTo>
                    <a:pt x="120" y="150"/>
                  </a:lnTo>
                  <a:lnTo>
                    <a:pt x="124" y="148"/>
                  </a:lnTo>
                  <a:lnTo>
                    <a:pt x="138" y="134"/>
                  </a:lnTo>
                  <a:lnTo>
                    <a:pt x="148" y="128"/>
                  </a:lnTo>
                  <a:lnTo>
                    <a:pt x="170" y="124"/>
                  </a:lnTo>
                  <a:lnTo>
                    <a:pt x="176" y="110"/>
                  </a:lnTo>
                  <a:lnTo>
                    <a:pt x="194" y="100"/>
                  </a:lnTo>
                  <a:lnTo>
                    <a:pt x="212" y="110"/>
                  </a:lnTo>
                  <a:lnTo>
                    <a:pt x="214" y="110"/>
                  </a:lnTo>
                  <a:lnTo>
                    <a:pt x="230" y="138"/>
                  </a:lnTo>
                  <a:lnTo>
                    <a:pt x="236" y="156"/>
                  </a:lnTo>
                  <a:lnTo>
                    <a:pt x="236" y="158"/>
                  </a:lnTo>
                  <a:lnTo>
                    <a:pt x="232" y="182"/>
                  </a:lnTo>
                  <a:lnTo>
                    <a:pt x="238" y="196"/>
                  </a:lnTo>
                  <a:lnTo>
                    <a:pt x="238" y="198"/>
                  </a:lnTo>
                  <a:lnTo>
                    <a:pt x="234" y="216"/>
                  </a:lnTo>
                  <a:lnTo>
                    <a:pt x="234" y="232"/>
                  </a:lnTo>
                  <a:lnTo>
                    <a:pt x="240" y="250"/>
                  </a:lnTo>
                  <a:lnTo>
                    <a:pt x="242" y="258"/>
                  </a:lnTo>
                  <a:lnTo>
                    <a:pt x="240" y="272"/>
                  </a:lnTo>
                  <a:lnTo>
                    <a:pt x="240" y="274"/>
                  </a:lnTo>
                  <a:lnTo>
                    <a:pt x="232" y="284"/>
                  </a:lnTo>
                  <a:lnTo>
                    <a:pt x="232" y="286"/>
                  </a:lnTo>
                  <a:lnTo>
                    <a:pt x="224" y="294"/>
                  </a:lnTo>
                  <a:lnTo>
                    <a:pt x="222" y="312"/>
                  </a:lnTo>
                  <a:lnTo>
                    <a:pt x="228" y="330"/>
                  </a:lnTo>
                  <a:lnTo>
                    <a:pt x="228" y="332"/>
                  </a:lnTo>
                  <a:lnTo>
                    <a:pt x="222" y="360"/>
                  </a:lnTo>
                  <a:lnTo>
                    <a:pt x="218" y="364"/>
                  </a:lnTo>
                  <a:lnTo>
                    <a:pt x="214" y="366"/>
                  </a:lnTo>
                  <a:lnTo>
                    <a:pt x="206" y="364"/>
                  </a:lnTo>
                  <a:lnTo>
                    <a:pt x="198" y="356"/>
                  </a:lnTo>
                  <a:lnTo>
                    <a:pt x="190" y="358"/>
                  </a:lnTo>
                  <a:lnTo>
                    <a:pt x="180" y="370"/>
                  </a:lnTo>
                  <a:lnTo>
                    <a:pt x="168" y="402"/>
                  </a:lnTo>
                  <a:lnTo>
                    <a:pt x="168" y="404"/>
                  </a:lnTo>
                  <a:lnTo>
                    <a:pt x="156" y="414"/>
                  </a:lnTo>
                  <a:lnTo>
                    <a:pt x="154" y="414"/>
                  </a:lnTo>
                  <a:lnTo>
                    <a:pt x="148" y="414"/>
                  </a:lnTo>
                  <a:lnTo>
                    <a:pt x="136" y="434"/>
                  </a:lnTo>
                  <a:lnTo>
                    <a:pt x="142" y="446"/>
                  </a:lnTo>
                  <a:lnTo>
                    <a:pt x="144" y="446"/>
                  </a:lnTo>
                  <a:lnTo>
                    <a:pt x="160" y="466"/>
                  </a:lnTo>
                  <a:lnTo>
                    <a:pt x="160" y="468"/>
                  </a:lnTo>
                  <a:lnTo>
                    <a:pt x="160" y="474"/>
                  </a:lnTo>
                  <a:lnTo>
                    <a:pt x="178" y="476"/>
                  </a:lnTo>
                  <a:lnTo>
                    <a:pt x="180" y="492"/>
                  </a:lnTo>
                  <a:lnTo>
                    <a:pt x="180" y="494"/>
                  </a:lnTo>
                  <a:lnTo>
                    <a:pt x="182" y="512"/>
                  </a:lnTo>
                  <a:lnTo>
                    <a:pt x="188" y="516"/>
                  </a:lnTo>
                  <a:lnTo>
                    <a:pt x="204" y="512"/>
                  </a:lnTo>
                  <a:lnTo>
                    <a:pt x="218" y="502"/>
                  </a:lnTo>
                  <a:lnTo>
                    <a:pt x="222" y="502"/>
                  </a:lnTo>
                  <a:lnTo>
                    <a:pt x="226" y="528"/>
                  </a:lnTo>
                  <a:lnTo>
                    <a:pt x="234" y="538"/>
                  </a:lnTo>
                  <a:lnTo>
                    <a:pt x="236" y="540"/>
                  </a:lnTo>
                  <a:lnTo>
                    <a:pt x="242" y="550"/>
                  </a:lnTo>
                  <a:lnTo>
                    <a:pt x="254" y="560"/>
                  </a:lnTo>
                  <a:lnTo>
                    <a:pt x="258" y="562"/>
                  </a:lnTo>
                  <a:lnTo>
                    <a:pt x="262" y="562"/>
                  </a:lnTo>
                  <a:lnTo>
                    <a:pt x="266" y="564"/>
                  </a:lnTo>
                  <a:lnTo>
                    <a:pt x="274" y="560"/>
                  </a:lnTo>
                  <a:lnTo>
                    <a:pt x="282" y="558"/>
                  </a:lnTo>
                  <a:lnTo>
                    <a:pt x="292" y="554"/>
                  </a:lnTo>
                  <a:lnTo>
                    <a:pt x="296" y="552"/>
                  </a:lnTo>
                  <a:lnTo>
                    <a:pt x="308" y="552"/>
                  </a:lnTo>
                  <a:lnTo>
                    <a:pt x="312" y="552"/>
                  </a:lnTo>
                  <a:lnTo>
                    <a:pt x="316" y="554"/>
                  </a:lnTo>
                  <a:lnTo>
                    <a:pt x="332" y="544"/>
                  </a:lnTo>
                  <a:lnTo>
                    <a:pt x="334" y="544"/>
                  </a:lnTo>
                  <a:lnTo>
                    <a:pt x="334" y="546"/>
                  </a:lnTo>
                  <a:lnTo>
                    <a:pt x="336" y="544"/>
                  </a:lnTo>
                  <a:lnTo>
                    <a:pt x="338" y="546"/>
                  </a:lnTo>
                  <a:lnTo>
                    <a:pt x="344" y="556"/>
                  </a:lnTo>
                  <a:lnTo>
                    <a:pt x="346" y="562"/>
                  </a:lnTo>
                  <a:lnTo>
                    <a:pt x="354" y="574"/>
                  </a:lnTo>
                  <a:lnTo>
                    <a:pt x="360" y="576"/>
                  </a:lnTo>
                  <a:lnTo>
                    <a:pt x="362" y="576"/>
                  </a:lnTo>
                  <a:lnTo>
                    <a:pt x="360" y="574"/>
                  </a:lnTo>
                  <a:lnTo>
                    <a:pt x="360" y="570"/>
                  </a:lnTo>
                  <a:lnTo>
                    <a:pt x="360" y="566"/>
                  </a:lnTo>
                  <a:lnTo>
                    <a:pt x="364" y="564"/>
                  </a:lnTo>
                  <a:lnTo>
                    <a:pt x="370" y="562"/>
                  </a:lnTo>
                  <a:lnTo>
                    <a:pt x="398" y="562"/>
                  </a:lnTo>
                  <a:lnTo>
                    <a:pt x="400" y="562"/>
                  </a:lnTo>
                  <a:lnTo>
                    <a:pt x="402" y="562"/>
                  </a:lnTo>
                  <a:lnTo>
                    <a:pt x="412" y="580"/>
                  </a:lnTo>
                  <a:lnTo>
                    <a:pt x="410" y="588"/>
                  </a:lnTo>
                  <a:lnTo>
                    <a:pt x="422" y="590"/>
                  </a:lnTo>
                  <a:lnTo>
                    <a:pt x="422" y="588"/>
                  </a:lnTo>
                  <a:lnTo>
                    <a:pt x="422" y="586"/>
                  </a:lnTo>
                  <a:lnTo>
                    <a:pt x="426" y="584"/>
                  </a:lnTo>
                  <a:lnTo>
                    <a:pt x="454" y="602"/>
                  </a:lnTo>
                  <a:lnTo>
                    <a:pt x="456" y="608"/>
                  </a:lnTo>
                  <a:lnTo>
                    <a:pt x="458" y="612"/>
                  </a:lnTo>
                  <a:lnTo>
                    <a:pt x="458" y="624"/>
                  </a:lnTo>
                  <a:lnTo>
                    <a:pt x="468" y="626"/>
                  </a:lnTo>
                  <a:lnTo>
                    <a:pt x="474" y="616"/>
                  </a:lnTo>
                  <a:lnTo>
                    <a:pt x="470" y="608"/>
                  </a:lnTo>
                  <a:lnTo>
                    <a:pt x="470" y="602"/>
                  </a:lnTo>
                  <a:lnTo>
                    <a:pt x="472" y="598"/>
                  </a:lnTo>
                  <a:lnTo>
                    <a:pt x="474" y="596"/>
                  </a:lnTo>
                  <a:lnTo>
                    <a:pt x="478" y="594"/>
                  </a:lnTo>
                  <a:lnTo>
                    <a:pt x="478" y="592"/>
                  </a:lnTo>
                  <a:lnTo>
                    <a:pt x="480" y="590"/>
                  </a:lnTo>
                  <a:lnTo>
                    <a:pt x="486" y="590"/>
                  </a:lnTo>
                  <a:lnTo>
                    <a:pt x="490" y="594"/>
                  </a:lnTo>
                  <a:lnTo>
                    <a:pt x="492" y="598"/>
                  </a:lnTo>
                  <a:lnTo>
                    <a:pt x="496" y="614"/>
                  </a:lnTo>
                  <a:lnTo>
                    <a:pt x="496" y="616"/>
                  </a:lnTo>
                  <a:lnTo>
                    <a:pt x="498" y="618"/>
                  </a:lnTo>
                  <a:lnTo>
                    <a:pt x="502" y="622"/>
                  </a:lnTo>
                  <a:lnTo>
                    <a:pt x="510" y="626"/>
                  </a:lnTo>
                  <a:lnTo>
                    <a:pt x="512" y="626"/>
                  </a:lnTo>
                  <a:lnTo>
                    <a:pt x="538" y="652"/>
                  </a:lnTo>
                  <a:lnTo>
                    <a:pt x="550" y="648"/>
                  </a:lnTo>
                  <a:lnTo>
                    <a:pt x="548" y="644"/>
                  </a:lnTo>
                  <a:lnTo>
                    <a:pt x="544" y="638"/>
                  </a:lnTo>
                  <a:lnTo>
                    <a:pt x="544" y="634"/>
                  </a:lnTo>
                  <a:lnTo>
                    <a:pt x="544" y="630"/>
                  </a:lnTo>
                  <a:lnTo>
                    <a:pt x="546" y="626"/>
                  </a:lnTo>
                  <a:lnTo>
                    <a:pt x="556" y="618"/>
                  </a:lnTo>
                  <a:lnTo>
                    <a:pt x="570" y="606"/>
                  </a:lnTo>
                  <a:lnTo>
                    <a:pt x="586" y="616"/>
                  </a:lnTo>
                  <a:lnTo>
                    <a:pt x="588" y="616"/>
                  </a:lnTo>
                  <a:lnTo>
                    <a:pt x="592" y="598"/>
                  </a:lnTo>
                  <a:lnTo>
                    <a:pt x="592" y="596"/>
                  </a:lnTo>
                  <a:lnTo>
                    <a:pt x="594" y="594"/>
                  </a:lnTo>
                  <a:lnTo>
                    <a:pt x="608" y="596"/>
                  </a:lnTo>
                  <a:lnTo>
                    <a:pt x="610" y="600"/>
                  </a:lnTo>
                  <a:lnTo>
                    <a:pt x="612" y="606"/>
                  </a:lnTo>
                  <a:lnTo>
                    <a:pt x="610" y="610"/>
                  </a:lnTo>
                  <a:lnTo>
                    <a:pt x="606" y="616"/>
                  </a:lnTo>
                  <a:lnTo>
                    <a:pt x="610" y="618"/>
                  </a:lnTo>
                  <a:lnTo>
                    <a:pt x="620" y="622"/>
                  </a:lnTo>
                  <a:lnTo>
                    <a:pt x="628" y="626"/>
                  </a:lnTo>
                  <a:lnTo>
                    <a:pt x="630" y="626"/>
                  </a:lnTo>
                  <a:lnTo>
                    <a:pt x="640" y="630"/>
                  </a:lnTo>
                  <a:lnTo>
                    <a:pt x="648" y="630"/>
                  </a:lnTo>
                  <a:lnTo>
                    <a:pt x="636" y="572"/>
                  </a:lnTo>
                  <a:lnTo>
                    <a:pt x="630" y="568"/>
                  </a:lnTo>
                  <a:lnTo>
                    <a:pt x="624" y="562"/>
                  </a:lnTo>
                  <a:lnTo>
                    <a:pt x="614" y="546"/>
                  </a:lnTo>
                  <a:lnTo>
                    <a:pt x="610" y="538"/>
                  </a:lnTo>
                  <a:lnTo>
                    <a:pt x="612" y="528"/>
                  </a:lnTo>
                  <a:lnTo>
                    <a:pt x="616" y="518"/>
                  </a:lnTo>
                  <a:lnTo>
                    <a:pt x="624" y="506"/>
                  </a:lnTo>
                  <a:lnTo>
                    <a:pt x="636" y="494"/>
                  </a:lnTo>
                  <a:lnTo>
                    <a:pt x="650" y="482"/>
                  </a:lnTo>
                  <a:lnTo>
                    <a:pt x="662" y="482"/>
                  </a:lnTo>
                  <a:lnTo>
                    <a:pt x="672" y="486"/>
                  </a:lnTo>
                  <a:lnTo>
                    <a:pt x="692" y="486"/>
                  </a:lnTo>
                  <a:lnTo>
                    <a:pt x="698" y="482"/>
                  </a:lnTo>
                  <a:lnTo>
                    <a:pt x="704" y="476"/>
                  </a:lnTo>
                  <a:lnTo>
                    <a:pt x="714" y="452"/>
                  </a:lnTo>
                  <a:lnTo>
                    <a:pt x="718" y="442"/>
                  </a:lnTo>
                  <a:lnTo>
                    <a:pt x="718" y="426"/>
                  </a:lnTo>
                  <a:lnTo>
                    <a:pt x="716" y="3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79" name="山东"/>
            <p:cNvSpPr>
              <a:spLocks/>
            </p:cNvSpPr>
            <p:nvPr/>
          </p:nvSpPr>
          <p:spPr bwMode="auto">
            <a:xfrm>
              <a:off x="5976938" y="3106738"/>
              <a:ext cx="793750" cy="498475"/>
            </a:xfrm>
            <a:custGeom>
              <a:avLst/>
              <a:gdLst>
                <a:gd name="T0" fmla="*/ 2147483646 w 434"/>
                <a:gd name="T1" fmla="*/ 2147483646 h 272"/>
                <a:gd name="T2" fmla="*/ 2147483646 w 434"/>
                <a:gd name="T3" fmla="*/ 2147483646 h 272"/>
                <a:gd name="T4" fmla="*/ 2147483646 w 434"/>
                <a:gd name="T5" fmla="*/ 0 h 272"/>
                <a:gd name="T6" fmla="*/ 2147483646 w 434"/>
                <a:gd name="T7" fmla="*/ 2147483646 h 272"/>
                <a:gd name="T8" fmla="*/ 2147483646 w 434"/>
                <a:gd name="T9" fmla="*/ 2147483646 h 272"/>
                <a:gd name="T10" fmla="*/ 2147483646 w 434"/>
                <a:gd name="T11" fmla="*/ 2147483646 h 272"/>
                <a:gd name="T12" fmla="*/ 2147483646 w 434"/>
                <a:gd name="T13" fmla="*/ 2147483646 h 272"/>
                <a:gd name="T14" fmla="*/ 2147483646 w 434"/>
                <a:gd name="T15" fmla="*/ 2147483646 h 272"/>
                <a:gd name="T16" fmla="*/ 2147483646 w 434"/>
                <a:gd name="T17" fmla="*/ 0 h 272"/>
                <a:gd name="T18" fmla="*/ 2147483646 w 434"/>
                <a:gd name="T19" fmla="*/ 2147483646 h 272"/>
                <a:gd name="T20" fmla="*/ 2147483646 w 434"/>
                <a:gd name="T21" fmla="*/ 2147483646 h 272"/>
                <a:gd name="T22" fmla="*/ 2147483646 w 434"/>
                <a:gd name="T23" fmla="*/ 2147483646 h 272"/>
                <a:gd name="T24" fmla="*/ 2147483646 w 434"/>
                <a:gd name="T25" fmla="*/ 2147483646 h 272"/>
                <a:gd name="T26" fmla="*/ 2147483646 w 434"/>
                <a:gd name="T27" fmla="*/ 2147483646 h 272"/>
                <a:gd name="T28" fmla="*/ 2147483646 w 434"/>
                <a:gd name="T29" fmla="*/ 2147483646 h 272"/>
                <a:gd name="T30" fmla="*/ 2147483646 w 434"/>
                <a:gd name="T31" fmla="*/ 2147483646 h 272"/>
                <a:gd name="T32" fmla="*/ 0 w 434"/>
                <a:gd name="T33" fmla="*/ 2147483646 h 272"/>
                <a:gd name="T34" fmla="*/ 2147483646 w 434"/>
                <a:gd name="T35" fmla="*/ 2147483646 h 272"/>
                <a:gd name="T36" fmla="*/ 2147483646 w 434"/>
                <a:gd name="T37" fmla="*/ 2147483646 h 272"/>
                <a:gd name="T38" fmla="*/ 2147483646 w 434"/>
                <a:gd name="T39" fmla="*/ 2147483646 h 272"/>
                <a:gd name="T40" fmla="*/ 2147483646 w 434"/>
                <a:gd name="T41" fmla="*/ 2147483646 h 272"/>
                <a:gd name="T42" fmla="*/ 2147483646 w 434"/>
                <a:gd name="T43" fmla="*/ 2147483646 h 272"/>
                <a:gd name="T44" fmla="*/ 2147483646 w 434"/>
                <a:gd name="T45" fmla="*/ 2147483646 h 272"/>
                <a:gd name="T46" fmla="*/ 2147483646 w 434"/>
                <a:gd name="T47" fmla="*/ 2147483646 h 272"/>
                <a:gd name="T48" fmla="*/ 2147483646 w 434"/>
                <a:gd name="T49" fmla="*/ 2147483646 h 272"/>
                <a:gd name="T50" fmla="*/ 2147483646 w 434"/>
                <a:gd name="T51" fmla="*/ 2147483646 h 272"/>
                <a:gd name="T52" fmla="*/ 2147483646 w 434"/>
                <a:gd name="T53" fmla="*/ 2147483646 h 272"/>
                <a:gd name="T54" fmla="*/ 2147483646 w 434"/>
                <a:gd name="T55" fmla="*/ 2147483646 h 272"/>
                <a:gd name="T56" fmla="*/ 2147483646 w 434"/>
                <a:gd name="T57" fmla="*/ 2147483646 h 272"/>
                <a:gd name="T58" fmla="*/ 2147483646 w 434"/>
                <a:gd name="T59" fmla="*/ 2147483646 h 272"/>
                <a:gd name="T60" fmla="*/ 2147483646 w 434"/>
                <a:gd name="T61" fmla="*/ 2147483646 h 272"/>
                <a:gd name="T62" fmla="*/ 2147483646 w 434"/>
                <a:gd name="T63" fmla="*/ 2147483646 h 272"/>
                <a:gd name="T64" fmla="*/ 2147483646 w 434"/>
                <a:gd name="T65" fmla="*/ 2147483646 h 272"/>
                <a:gd name="T66" fmla="*/ 2147483646 w 434"/>
                <a:gd name="T67" fmla="*/ 2147483646 h 272"/>
                <a:gd name="T68" fmla="*/ 2147483646 w 434"/>
                <a:gd name="T69" fmla="*/ 2147483646 h 272"/>
                <a:gd name="T70" fmla="*/ 2147483646 w 434"/>
                <a:gd name="T71" fmla="*/ 2147483646 h 272"/>
                <a:gd name="T72" fmla="*/ 2147483646 w 434"/>
                <a:gd name="T73" fmla="*/ 2147483646 h 272"/>
                <a:gd name="T74" fmla="*/ 2147483646 w 434"/>
                <a:gd name="T75" fmla="*/ 2147483646 h 272"/>
                <a:gd name="T76" fmla="*/ 2147483646 w 434"/>
                <a:gd name="T77" fmla="*/ 2147483646 h 272"/>
                <a:gd name="T78" fmla="*/ 2147483646 w 434"/>
                <a:gd name="T79" fmla="*/ 2147483646 h 272"/>
                <a:gd name="T80" fmla="*/ 2147483646 w 434"/>
                <a:gd name="T81" fmla="*/ 2147483646 h 272"/>
                <a:gd name="T82" fmla="*/ 2147483646 w 434"/>
                <a:gd name="T83" fmla="*/ 2147483646 h 272"/>
                <a:gd name="T84" fmla="*/ 2147483646 w 434"/>
                <a:gd name="T85" fmla="*/ 2147483646 h 272"/>
                <a:gd name="T86" fmla="*/ 2147483646 w 434"/>
                <a:gd name="T87" fmla="*/ 2147483646 h 272"/>
                <a:gd name="T88" fmla="*/ 2147483646 w 434"/>
                <a:gd name="T89" fmla="*/ 2147483646 h 272"/>
                <a:gd name="T90" fmla="*/ 2147483646 w 434"/>
                <a:gd name="T91" fmla="*/ 2147483646 h 272"/>
                <a:gd name="T92" fmla="*/ 2147483646 w 434"/>
                <a:gd name="T93" fmla="*/ 2147483646 h 272"/>
                <a:gd name="T94" fmla="*/ 2147483646 w 434"/>
                <a:gd name="T95" fmla="*/ 2147483646 h 272"/>
                <a:gd name="T96" fmla="*/ 2147483646 w 434"/>
                <a:gd name="T97" fmla="*/ 2147483646 h 272"/>
                <a:gd name="T98" fmla="*/ 2147483646 w 434"/>
                <a:gd name="T99" fmla="*/ 2147483646 h 272"/>
                <a:gd name="T100" fmla="*/ 2147483646 w 434"/>
                <a:gd name="T101" fmla="*/ 2147483646 h 27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434" h="272">
                  <a:moveTo>
                    <a:pt x="396" y="8"/>
                  </a:moveTo>
                  <a:lnTo>
                    <a:pt x="396" y="8"/>
                  </a:lnTo>
                  <a:lnTo>
                    <a:pt x="394" y="12"/>
                  </a:lnTo>
                  <a:lnTo>
                    <a:pt x="388" y="14"/>
                  </a:lnTo>
                  <a:lnTo>
                    <a:pt x="358" y="12"/>
                  </a:lnTo>
                  <a:lnTo>
                    <a:pt x="330" y="6"/>
                  </a:lnTo>
                  <a:lnTo>
                    <a:pt x="314" y="0"/>
                  </a:lnTo>
                  <a:lnTo>
                    <a:pt x="270" y="42"/>
                  </a:lnTo>
                  <a:lnTo>
                    <a:pt x="272" y="60"/>
                  </a:lnTo>
                  <a:lnTo>
                    <a:pt x="268" y="62"/>
                  </a:lnTo>
                  <a:lnTo>
                    <a:pt x="246" y="64"/>
                  </a:lnTo>
                  <a:lnTo>
                    <a:pt x="228" y="62"/>
                  </a:lnTo>
                  <a:lnTo>
                    <a:pt x="222" y="62"/>
                  </a:lnTo>
                  <a:lnTo>
                    <a:pt x="218" y="60"/>
                  </a:lnTo>
                  <a:lnTo>
                    <a:pt x="214" y="56"/>
                  </a:lnTo>
                  <a:lnTo>
                    <a:pt x="212" y="52"/>
                  </a:lnTo>
                  <a:lnTo>
                    <a:pt x="208" y="2"/>
                  </a:lnTo>
                  <a:lnTo>
                    <a:pt x="168" y="0"/>
                  </a:lnTo>
                  <a:lnTo>
                    <a:pt x="152" y="36"/>
                  </a:lnTo>
                  <a:lnTo>
                    <a:pt x="150" y="20"/>
                  </a:lnTo>
                  <a:lnTo>
                    <a:pt x="148" y="6"/>
                  </a:lnTo>
                  <a:lnTo>
                    <a:pt x="144" y="0"/>
                  </a:lnTo>
                  <a:lnTo>
                    <a:pt x="128" y="8"/>
                  </a:lnTo>
                  <a:lnTo>
                    <a:pt x="120" y="18"/>
                  </a:lnTo>
                  <a:lnTo>
                    <a:pt x="118" y="20"/>
                  </a:lnTo>
                  <a:lnTo>
                    <a:pt x="102" y="24"/>
                  </a:lnTo>
                  <a:lnTo>
                    <a:pt x="78" y="48"/>
                  </a:lnTo>
                  <a:lnTo>
                    <a:pt x="56" y="70"/>
                  </a:lnTo>
                  <a:lnTo>
                    <a:pt x="12" y="128"/>
                  </a:lnTo>
                  <a:lnTo>
                    <a:pt x="22" y="148"/>
                  </a:lnTo>
                  <a:lnTo>
                    <a:pt x="22" y="152"/>
                  </a:lnTo>
                  <a:lnTo>
                    <a:pt x="20" y="152"/>
                  </a:lnTo>
                  <a:lnTo>
                    <a:pt x="20" y="156"/>
                  </a:lnTo>
                  <a:lnTo>
                    <a:pt x="20" y="160"/>
                  </a:lnTo>
                  <a:lnTo>
                    <a:pt x="24" y="172"/>
                  </a:lnTo>
                  <a:lnTo>
                    <a:pt x="32" y="188"/>
                  </a:lnTo>
                  <a:lnTo>
                    <a:pt x="34" y="198"/>
                  </a:lnTo>
                  <a:lnTo>
                    <a:pt x="34" y="206"/>
                  </a:lnTo>
                  <a:lnTo>
                    <a:pt x="34" y="208"/>
                  </a:lnTo>
                  <a:lnTo>
                    <a:pt x="0" y="228"/>
                  </a:lnTo>
                  <a:lnTo>
                    <a:pt x="0" y="236"/>
                  </a:lnTo>
                  <a:lnTo>
                    <a:pt x="16" y="244"/>
                  </a:lnTo>
                  <a:lnTo>
                    <a:pt x="18" y="248"/>
                  </a:lnTo>
                  <a:lnTo>
                    <a:pt x="18" y="252"/>
                  </a:lnTo>
                  <a:lnTo>
                    <a:pt x="22" y="256"/>
                  </a:lnTo>
                  <a:lnTo>
                    <a:pt x="36" y="264"/>
                  </a:lnTo>
                  <a:lnTo>
                    <a:pt x="64" y="272"/>
                  </a:lnTo>
                  <a:lnTo>
                    <a:pt x="74" y="266"/>
                  </a:lnTo>
                  <a:lnTo>
                    <a:pt x="84" y="252"/>
                  </a:lnTo>
                  <a:lnTo>
                    <a:pt x="92" y="230"/>
                  </a:lnTo>
                  <a:lnTo>
                    <a:pt x="114" y="238"/>
                  </a:lnTo>
                  <a:lnTo>
                    <a:pt x="118" y="240"/>
                  </a:lnTo>
                  <a:lnTo>
                    <a:pt x="118" y="242"/>
                  </a:lnTo>
                  <a:lnTo>
                    <a:pt x="118" y="244"/>
                  </a:lnTo>
                  <a:lnTo>
                    <a:pt x="116" y="250"/>
                  </a:lnTo>
                  <a:lnTo>
                    <a:pt x="116" y="256"/>
                  </a:lnTo>
                  <a:lnTo>
                    <a:pt x="118" y="260"/>
                  </a:lnTo>
                  <a:lnTo>
                    <a:pt x="124" y="264"/>
                  </a:lnTo>
                  <a:lnTo>
                    <a:pt x="148" y="264"/>
                  </a:lnTo>
                  <a:lnTo>
                    <a:pt x="160" y="260"/>
                  </a:lnTo>
                  <a:lnTo>
                    <a:pt x="170" y="256"/>
                  </a:lnTo>
                  <a:lnTo>
                    <a:pt x="172" y="252"/>
                  </a:lnTo>
                  <a:lnTo>
                    <a:pt x="176" y="252"/>
                  </a:lnTo>
                  <a:lnTo>
                    <a:pt x="184" y="252"/>
                  </a:lnTo>
                  <a:lnTo>
                    <a:pt x="198" y="256"/>
                  </a:lnTo>
                  <a:lnTo>
                    <a:pt x="202" y="258"/>
                  </a:lnTo>
                  <a:lnTo>
                    <a:pt x="208" y="264"/>
                  </a:lnTo>
                  <a:lnTo>
                    <a:pt x="212" y="250"/>
                  </a:lnTo>
                  <a:lnTo>
                    <a:pt x="214" y="248"/>
                  </a:lnTo>
                  <a:lnTo>
                    <a:pt x="216" y="248"/>
                  </a:lnTo>
                  <a:lnTo>
                    <a:pt x="220" y="242"/>
                  </a:lnTo>
                  <a:lnTo>
                    <a:pt x="224" y="236"/>
                  </a:lnTo>
                  <a:lnTo>
                    <a:pt x="230" y="228"/>
                  </a:lnTo>
                  <a:lnTo>
                    <a:pt x="238" y="220"/>
                  </a:lnTo>
                  <a:lnTo>
                    <a:pt x="248" y="214"/>
                  </a:lnTo>
                  <a:lnTo>
                    <a:pt x="250" y="212"/>
                  </a:lnTo>
                  <a:lnTo>
                    <a:pt x="250" y="214"/>
                  </a:lnTo>
                  <a:lnTo>
                    <a:pt x="252" y="214"/>
                  </a:lnTo>
                  <a:lnTo>
                    <a:pt x="258" y="216"/>
                  </a:lnTo>
                  <a:lnTo>
                    <a:pt x="260" y="216"/>
                  </a:lnTo>
                  <a:lnTo>
                    <a:pt x="268" y="176"/>
                  </a:lnTo>
                  <a:lnTo>
                    <a:pt x="280" y="172"/>
                  </a:lnTo>
                  <a:lnTo>
                    <a:pt x="290" y="166"/>
                  </a:lnTo>
                  <a:lnTo>
                    <a:pt x="296" y="160"/>
                  </a:lnTo>
                  <a:lnTo>
                    <a:pt x="298" y="156"/>
                  </a:lnTo>
                  <a:lnTo>
                    <a:pt x="300" y="150"/>
                  </a:lnTo>
                  <a:lnTo>
                    <a:pt x="296" y="138"/>
                  </a:lnTo>
                  <a:lnTo>
                    <a:pt x="294" y="128"/>
                  </a:lnTo>
                  <a:lnTo>
                    <a:pt x="296" y="122"/>
                  </a:lnTo>
                  <a:lnTo>
                    <a:pt x="298" y="120"/>
                  </a:lnTo>
                  <a:lnTo>
                    <a:pt x="302" y="120"/>
                  </a:lnTo>
                  <a:lnTo>
                    <a:pt x="310" y="120"/>
                  </a:lnTo>
                  <a:lnTo>
                    <a:pt x="320" y="124"/>
                  </a:lnTo>
                  <a:lnTo>
                    <a:pt x="322" y="112"/>
                  </a:lnTo>
                  <a:lnTo>
                    <a:pt x="322" y="110"/>
                  </a:lnTo>
                  <a:lnTo>
                    <a:pt x="322" y="108"/>
                  </a:lnTo>
                  <a:lnTo>
                    <a:pt x="336" y="102"/>
                  </a:lnTo>
                  <a:lnTo>
                    <a:pt x="338" y="96"/>
                  </a:lnTo>
                  <a:lnTo>
                    <a:pt x="330" y="96"/>
                  </a:lnTo>
                  <a:lnTo>
                    <a:pt x="328" y="94"/>
                  </a:lnTo>
                  <a:lnTo>
                    <a:pt x="328" y="90"/>
                  </a:lnTo>
                  <a:lnTo>
                    <a:pt x="328" y="88"/>
                  </a:lnTo>
                  <a:lnTo>
                    <a:pt x="330" y="86"/>
                  </a:lnTo>
                  <a:lnTo>
                    <a:pt x="332" y="86"/>
                  </a:lnTo>
                  <a:lnTo>
                    <a:pt x="334" y="86"/>
                  </a:lnTo>
                  <a:lnTo>
                    <a:pt x="342" y="84"/>
                  </a:lnTo>
                  <a:lnTo>
                    <a:pt x="352" y="76"/>
                  </a:lnTo>
                  <a:lnTo>
                    <a:pt x="404" y="40"/>
                  </a:lnTo>
                  <a:lnTo>
                    <a:pt x="420" y="48"/>
                  </a:lnTo>
                  <a:lnTo>
                    <a:pt x="428" y="48"/>
                  </a:lnTo>
                  <a:lnTo>
                    <a:pt x="424" y="30"/>
                  </a:lnTo>
                  <a:lnTo>
                    <a:pt x="424" y="28"/>
                  </a:lnTo>
                  <a:lnTo>
                    <a:pt x="434" y="12"/>
                  </a:lnTo>
                  <a:lnTo>
                    <a:pt x="432" y="12"/>
                  </a:lnTo>
                  <a:lnTo>
                    <a:pt x="426" y="12"/>
                  </a:lnTo>
                  <a:lnTo>
                    <a:pt x="426" y="14"/>
                  </a:lnTo>
                  <a:lnTo>
                    <a:pt x="424" y="14"/>
                  </a:lnTo>
                  <a:lnTo>
                    <a:pt x="408" y="16"/>
                  </a:lnTo>
                  <a:lnTo>
                    <a:pt x="404" y="16"/>
                  </a:lnTo>
                  <a:lnTo>
                    <a:pt x="404" y="12"/>
                  </a:lnTo>
                  <a:lnTo>
                    <a:pt x="400" y="8"/>
                  </a:lnTo>
                  <a:lnTo>
                    <a:pt x="396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80" name="上海"/>
            <p:cNvSpPr>
              <a:spLocks/>
            </p:cNvSpPr>
            <p:nvPr/>
          </p:nvSpPr>
          <p:spPr bwMode="auto">
            <a:xfrm>
              <a:off x="6718300" y="3933825"/>
              <a:ext cx="125413" cy="109538"/>
            </a:xfrm>
            <a:custGeom>
              <a:avLst/>
              <a:gdLst>
                <a:gd name="T0" fmla="*/ 2147483646 w 68"/>
                <a:gd name="T1" fmla="*/ 2147483646 h 60"/>
                <a:gd name="T2" fmla="*/ 2147483646 w 68"/>
                <a:gd name="T3" fmla="*/ 2147483646 h 60"/>
                <a:gd name="T4" fmla="*/ 2147483646 w 68"/>
                <a:gd name="T5" fmla="*/ 2147483646 h 60"/>
                <a:gd name="T6" fmla="*/ 2147483646 w 68"/>
                <a:gd name="T7" fmla="*/ 2147483646 h 60"/>
                <a:gd name="T8" fmla="*/ 2147483646 w 68"/>
                <a:gd name="T9" fmla="*/ 2147483646 h 60"/>
                <a:gd name="T10" fmla="*/ 2147483646 w 68"/>
                <a:gd name="T11" fmla="*/ 2147483646 h 60"/>
                <a:gd name="T12" fmla="*/ 2147483646 w 68"/>
                <a:gd name="T13" fmla="*/ 2147483646 h 60"/>
                <a:gd name="T14" fmla="*/ 2147483646 w 68"/>
                <a:gd name="T15" fmla="*/ 2147483646 h 60"/>
                <a:gd name="T16" fmla="*/ 2147483646 w 68"/>
                <a:gd name="T17" fmla="*/ 0 h 60"/>
                <a:gd name="T18" fmla="*/ 2147483646 w 68"/>
                <a:gd name="T19" fmla="*/ 0 h 60"/>
                <a:gd name="T20" fmla="*/ 2147483646 w 68"/>
                <a:gd name="T21" fmla="*/ 0 h 60"/>
                <a:gd name="T22" fmla="*/ 2147483646 w 68"/>
                <a:gd name="T23" fmla="*/ 2147483646 h 60"/>
                <a:gd name="T24" fmla="*/ 2147483646 w 68"/>
                <a:gd name="T25" fmla="*/ 2147483646 h 60"/>
                <a:gd name="T26" fmla="*/ 2147483646 w 68"/>
                <a:gd name="T27" fmla="*/ 2147483646 h 60"/>
                <a:gd name="T28" fmla="*/ 2147483646 w 68"/>
                <a:gd name="T29" fmla="*/ 2147483646 h 60"/>
                <a:gd name="T30" fmla="*/ 2147483646 w 68"/>
                <a:gd name="T31" fmla="*/ 2147483646 h 60"/>
                <a:gd name="T32" fmla="*/ 0 w 68"/>
                <a:gd name="T33" fmla="*/ 2147483646 h 60"/>
                <a:gd name="T34" fmla="*/ 2147483646 w 68"/>
                <a:gd name="T35" fmla="*/ 2147483646 h 60"/>
                <a:gd name="T36" fmla="*/ 2147483646 w 68"/>
                <a:gd name="T37" fmla="*/ 2147483646 h 60"/>
                <a:gd name="T38" fmla="*/ 2147483646 w 68"/>
                <a:gd name="T39" fmla="*/ 2147483646 h 60"/>
                <a:gd name="T40" fmla="*/ 2147483646 w 68"/>
                <a:gd name="T41" fmla="*/ 2147483646 h 60"/>
                <a:gd name="T42" fmla="*/ 2147483646 w 68"/>
                <a:gd name="T43" fmla="*/ 2147483646 h 60"/>
                <a:gd name="T44" fmla="*/ 2147483646 w 68"/>
                <a:gd name="T45" fmla="*/ 2147483646 h 60"/>
                <a:gd name="T46" fmla="*/ 2147483646 w 68"/>
                <a:gd name="T47" fmla="*/ 2147483646 h 60"/>
                <a:gd name="T48" fmla="*/ 2147483646 w 68"/>
                <a:gd name="T49" fmla="*/ 2147483646 h 60"/>
                <a:gd name="T50" fmla="*/ 2147483646 w 68"/>
                <a:gd name="T51" fmla="*/ 2147483646 h 60"/>
                <a:gd name="T52" fmla="*/ 2147483646 w 68"/>
                <a:gd name="T53" fmla="*/ 2147483646 h 60"/>
                <a:gd name="T54" fmla="*/ 2147483646 w 68"/>
                <a:gd name="T55" fmla="*/ 2147483646 h 60"/>
                <a:gd name="T56" fmla="*/ 2147483646 w 68"/>
                <a:gd name="T57" fmla="*/ 2147483646 h 60"/>
                <a:gd name="T58" fmla="*/ 2147483646 w 68"/>
                <a:gd name="T59" fmla="*/ 2147483646 h 60"/>
                <a:gd name="T60" fmla="*/ 2147483646 w 68"/>
                <a:gd name="T61" fmla="*/ 2147483646 h 60"/>
                <a:gd name="T62" fmla="*/ 2147483646 w 68"/>
                <a:gd name="T63" fmla="*/ 2147483646 h 6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68" h="60">
                  <a:moveTo>
                    <a:pt x="62" y="32"/>
                  </a:moveTo>
                  <a:lnTo>
                    <a:pt x="68" y="24"/>
                  </a:lnTo>
                  <a:lnTo>
                    <a:pt x="48" y="8"/>
                  </a:lnTo>
                  <a:lnTo>
                    <a:pt x="40" y="4"/>
                  </a:lnTo>
                  <a:lnTo>
                    <a:pt x="34" y="0"/>
                  </a:lnTo>
                  <a:lnTo>
                    <a:pt x="28" y="0"/>
                  </a:lnTo>
                  <a:lnTo>
                    <a:pt x="22" y="0"/>
                  </a:lnTo>
                  <a:lnTo>
                    <a:pt x="14" y="2"/>
                  </a:lnTo>
                  <a:lnTo>
                    <a:pt x="14" y="20"/>
                  </a:lnTo>
                  <a:lnTo>
                    <a:pt x="10" y="28"/>
                  </a:lnTo>
                  <a:lnTo>
                    <a:pt x="4" y="36"/>
                  </a:lnTo>
                  <a:lnTo>
                    <a:pt x="0" y="40"/>
                  </a:lnTo>
                  <a:lnTo>
                    <a:pt x="8" y="48"/>
                  </a:lnTo>
                  <a:lnTo>
                    <a:pt x="10" y="48"/>
                  </a:lnTo>
                  <a:lnTo>
                    <a:pt x="12" y="56"/>
                  </a:lnTo>
                  <a:lnTo>
                    <a:pt x="22" y="60"/>
                  </a:lnTo>
                  <a:lnTo>
                    <a:pt x="28" y="56"/>
                  </a:lnTo>
                  <a:lnTo>
                    <a:pt x="34" y="54"/>
                  </a:lnTo>
                  <a:lnTo>
                    <a:pt x="52" y="58"/>
                  </a:lnTo>
                  <a:lnTo>
                    <a:pt x="52" y="52"/>
                  </a:lnTo>
                  <a:lnTo>
                    <a:pt x="54" y="44"/>
                  </a:lnTo>
                  <a:lnTo>
                    <a:pt x="56" y="38"/>
                  </a:lnTo>
                  <a:lnTo>
                    <a:pt x="58" y="34"/>
                  </a:lnTo>
                  <a:lnTo>
                    <a:pt x="62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81" name="江苏"/>
            <p:cNvSpPr>
              <a:spLocks/>
            </p:cNvSpPr>
            <p:nvPr/>
          </p:nvSpPr>
          <p:spPr bwMode="auto">
            <a:xfrm>
              <a:off x="6137275" y="3513138"/>
              <a:ext cx="692150" cy="533400"/>
            </a:xfrm>
            <a:custGeom>
              <a:avLst/>
              <a:gdLst>
                <a:gd name="T0" fmla="*/ 2147483646 w 378"/>
                <a:gd name="T1" fmla="*/ 2147483646 h 292"/>
                <a:gd name="T2" fmla="*/ 2147483646 w 378"/>
                <a:gd name="T3" fmla="*/ 2147483646 h 292"/>
                <a:gd name="T4" fmla="*/ 2147483646 w 378"/>
                <a:gd name="T5" fmla="*/ 2147483646 h 292"/>
                <a:gd name="T6" fmla="*/ 2147483646 w 378"/>
                <a:gd name="T7" fmla="*/ 2147483646 h 292"/>
                <a:gd name="T8" fmla="*/ 2147483646 w 378"/>
                <a:gd name="T9" fmla="*/ 2147483646 h 292"/>
                <a:gd name="T10" fmla="*/ 2147483646 w 378"/>
                <a:gd name="T11" fmla="*/ 0 h 292"/>
                <a:gd name="T12" fmla="*/ 2147483646 w 378"/>
                <a:gd name="T13" fmla="*/ 2147483646 h 292"/>
                <a:gd name="T14" fmla="*/ 2147483646 w 378"/>
                <a:gd name="T15" fmla="*/ 2147483646 h 292"/>
                <a:gd name="T16" fmla="*/ 2147483646 w 378"/>
                <a:gd name="T17" fmla="*/ 2147483646 h 292"/>
                <a:gd name="T18" fmla="*/ 2147483646 w 378"/>
                <a:gd name="T19" fmla="*/ 2147483646 h 292"/>
                <a:gd name="T20" fmla="*/ 2147483646 w 378"/>
                <a:gd name="T21" fmla="*/ 2147483646 h 292"/>
                <a:gd name="T22" fmla="*/ 2147483646 w 378"/>
                <a:gd name="T23" fmla="*/ 2147483646 h 292"/>
                <a:gd name="T24" fmla="*/ 2147483646 w 378"/>
                <a:gd name="T25" fmla="*/ 2147483646 h 292"/>
                <a:gd name="T26" fmla="*/ 2147483646 w 378"/>
                <a:gd name="T27" fmla="*/ 2147483646 h 292"/>
                <a:gd name="T28" fmla="*/ 2147483646 w 378"/>
                <a:gd name="T29" fmla="*/ 2147483646 h 292"/>
                <a:gd name="T30" fmla="*/ 2147483646 w 378"/>
                <a:gd name="T31" fmla="*/ 2147483646 h 292"/>
                <a:gd name="T32" fmla="*/ 2147483646 w 378"/>
                <a:gd name="T33" fmla="*/ 2147483646 h 292"/>
                <a:gd name="T34" fmla="*/ 2147483646 w 378"/>
                <a:gd name="T35" fmla="*/ 2147483646 h 292"/>
                <a:gd name="T36" fmla="*/ 2147483646 w 378"/>
                <a:gd name="T37" fmla="*/ 2147483646 h 292"/>
                <a:gd name="T38" fmla="*/ 2147483646 w 378"/>
                <a:gd name="T39" fmla="*/ 2147483646 h 292"/>
                <a:gd name="T40" fmla="*/ 2147483646 w 378"/>
                <a:gd name="T41" fmla="*/ 2147483646 h 292"/>
                <a:gd name="T42" fmla="*/ 2147483646 w 378"/>
                <a:gd name="T43" fmla="*/ 2147483646 h 292"/>
                <a:gd name="T44" fmla="*/ 2147483646 w 378"/>
                <a:gd name="T45" fmla="*/ 2147483646 h 292"/>
                <a:gd name="T46" fmla="*/ 2147483646 w 378"/>
                <a:gd name="T47" fmla="*/ 2147483646 h 292"/>
                <a:gd name="T48" fmla="*/ 2147483646 w 378"/>
                <a:gd name="T49" fmla="*/ 2147483646 h 292"/>
                <a:gd name="T50" fmla="*/ 2147483646 w 378"/>
                <a:gd name="T51" fmla="*/ 2147483646 h 292"/>
                <a:gd name="T52" fmla="*/ 2147483646 w 378"/>
                <a:gd name="T53" fmla="*/ 2147483646 h 292"/>
                <a:gd name="T54" fmla="*/ 2147483646 w 378"/>
                <a:gd name="T55" fmla="*/ 2147483646 h 292"/>
                <a:gd name="T56" fmla="*/ 2147483646 w 378"/>
                <a:gd name="T57" fmla="*/ 2147483646 h 292"/>
                <a:gd name="T58" fmla="*/ 2147483646 w 378"/>
                <a:gd name="T59" fmla="*/ 2147483646 h 292"/>
                <a:gd name="T60" fmla="*/ 2147483646 w 378"/>
                <a:gd name="T61" fmla="*/ 2147483646 h 292"/>
                <a:gd name="T62" fmla="*/ 2147483646 w 378"/>
                <a:gd name="T63" fmla="*/ 2147483646 h 292"/>
                <a:gd name="T64" fmla="*/ 2147483646 w 378"/>
                <a:gd name="T65" fmla="*/ 2147483646 h 292"/>
                <a:gd name="T66" fmla="*/ 2147483646 w 378"/>
                <a:gd name="T67" fmla="*/ 2147483646 h 292"/>
                <a:gd name="T68" fmla="*/ 2147483646 w 378"/>
                <a:gd name="T69" fmla="*/ 2147483646 h 292"/>
                <a:gd name="T70" fmla="*/ 2147483646 w 378"/>
                <a:gd name="T71" fmla="*/ 2147483646 h 292"/>
                <a:gd name="T72" fmla="*/ 2147483646 w 378"/>
                <a:gd name="T73" fmla="*/ 2147483646 h 292"/>
                <a:gd name="T74" fmla="*/ 2147483646 w 378"/>
                <a:gd name="T75" fmla="*/ 2147483646 h 292"/>
                <a:gd name="T76" fmla="*/ 2147483646 w 378"/>
                <a:gd name="T77" fmla="*/ 2147483646 h 292"/>
                <a:gd name="T78" fmla="*/ 2147483646 w 378"/>
                <a:gd name="T79" fmla="*/ 2147483646 h 292"/>
                <a:gd name="T80" fmla="*/ 2147483646 w 378"/>
                <a:gd name="T81" fmla="*/ 2147483646 h 292"/>
                <a:gd name="T82" fmla="*/ 2147483646 w 378"/>
                <a:gd name="T83" fmla="*/ 2147483646 h 292"/>
                <a:gd name="T84" fmla="*/ 2147483646 w 378"/>
                <a:gd name="T85" fmla="*/ 2147483646 h 292"/>
                <a:gd name="T86" fmla="*/ 2147483646 w 378"/>
                <a:gd name="T87" fmla="*/ 2147483646 h 292"/>
                <a:gd name="T88" fmla="*/ 2147483646 w 378"/>
                <a:gd name="T89" fmla="*/ 2147483646 h 292"/>
                <a:gd name="T90" fmla="*/ 2147483646 w 378"/>
                <a:gd name="T91" fmla="*/ 2147483646 h 292"/>
                <a:gd name="T92" fmla="*/ 2147483646 w 378"/>
                <a:gd name="T93" fmla="*/ 2147483646 h 292"/>
                <a:gd name="T94" fmla="*/ 2147483646 w 378"/>
                <a:gd name="T95" fmla="*/ 2147483646 h 292"/>
                <a:gd name="T96" fmla="*/ 2147483646 w 378"/>
                <a:gd name="T97" fmla="*/ 2147483646 h 292"/>
                <a:gd name="T98" fmla="*/ 2147483646 w 378"/>
                <a:gd name="T99" fmla="*/ 2147483646 h 292"/>
                <a:gd name="T100" fmla="*/ 2147483646 w 378"/>
                <a:gd name="T101" fmla="*/ 2147483646 h 29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378" h="292">
                  <a:moveTo>
                    <a:pt x="264" y="86"/>
                  </a:moveTo>
                  <a:lnTo>
                    <a:pt x="264" y="86"/>
                  </a:lnTo>
                  <a:lnTo>
                    <a:pt x="258" y="78"/>
                  </a:lnTo>
                  <a:lnTo>
                    <a:pt x="252" y="70"/>
                  </a:lnTo>
                  <a:lnTo>
                    <a:pt x="240" y="46"/>
                  </a:lnTo>
                  <a:lnTo>
                    <a:pt x="226" y="44"/>
                  </a:lnTo>
                  <a:lnTo>
                    <a:pt x="214" y="42"/>
                  </a:lnTo>
                  <a:lnTo>
                    <a:pt x="204" y="38"/>
                  </a:lnTo>
                  <a:lnTo>
                    <a:pt x="198" y="34"/>
                  </a:lnTo>
                  <a:lnTo>
                    <a:pt x="194" y="28"/>
                  </a:lnTo>
                  <a:lnTo>
                    <a:pt x="188" y="24"/>
                  </a:lnTo>
                  <a:lnTo>
                    <a:pt x="170" y="18"/>
                  </a:lnTo>
                  <a:lnTo>
                    <a:pt x="166" y="16"/>
                  </a:lnTo>
                  <a:lnTo>
                    <a:pt x="170" y="2"/>
                  </a:lnTo>
                  <a:lnTo>
                    <a:pt x="168" y="2"/>
                  </a:lnTo>
                  <a:lnTo>
                    <a:pt x="164" y="0"/>
                  </a:lnTo>
                  <a:lnTo>
                    <a:pt x="152" y="8"/>
                  </a:lnTo>
                  <a:lnTo>
                    <a:pt x="148" y="12"/>
                  </a:lnTo>
                  <a:lnTo>
                    <a:pt x="144" y="16"/>
                  </a:lnTo>
                  <a:lnTo>
                    <a:pt x="140" y="26"/>
                  </a:lnTo>
                  <a:lnTo>
                    <a:pt x="132" y="32"/>
                  </a:lnTo>
                  <a:lnTo>
                    <a:pt x="126" y="46"/>
                  </a:lnTo>
                  <a:lnTo>
                    <a:pt x="124" y="50"/>
                  </a:lnTo>
                  <a:lnTo>
                    <a:pt x="120" y="52"/>
                  </a:lnTo>
                  <a:lnTo>
                    <a:pt x="118" y="52"/>
                  </a:lnTo>
                  <a:lnTo>
                    <a:pt x="116" y="48"/>
                  </a:lnTo>
                  <a:lnTo>
                    <a:pt x="108" y="42"/>
                  </a:lnTo>
                  <a:lnTo>
                    <a:pt x="102" y="40"/>
                  </a:lnTo>
                  <a:lnTo>
                    <a:pt x="96" y="38"/>
                  </a:lnTo>
                  <a:lnTo>
                    <a:pt x="88" y="40"/>
                  </a:lnTo>
                  <a:lnTo>
                    <a:pt x="76" y="46"/>
                  </a:lnTo>
                  <a:lnTo>
                    <a:pt x="62" y="50"/>
                  </a:lnTo>
                  <a:lnTo>
                    <a:pt x="32" y="50"/>
                  </a:lnTo>
                  <a:lnTo>
                    <a:pt x="26" y="44"/>
                  </a:lnTo>
                  <a:lnTo>
                    <a:pt x="22" y="38"/>
                  </a:lnTo>
                  <a:lnTo>
                    <a:pt x="20" y="32"/>
                  </a:lnTo>
                  <a:lnTo>
                    <a:pt x="20" y="22"/>
                  </a:lnTo>
                  <a:lnTo>
                    <a:pt x="8" y="18"/>
                  </a:lnTo>
                  <a:lnTo>
                    <a:pt x="4" y="34"/>
                  </a:lnTo>
                  <a:lnTo>
                    <a:pt x="4" y="36"/>
                  </a:lnTo>
                  <a:lnTo>
                    <a:pt x="2" y="36"/>
                  </a:lnTo>
                  <a:lnTo>
                    <a:pt x="0" y="40"/>
                  </a:lnTo>
                  <a:lnTo>
                    <a:pt x="8" y="42"/>
                  </a:lnTo>
                  <a:lnTo>
                    <a:pt x="10" y="42"/>
                  </a:lnTo>
                  <a:lnTo>
                    <a:pt x="28" y="66"/>
                  </a:lnTo>
                  <a:lnTo>
                    <a:pt x="40" y="76"/>
                  </a:lnTo>
                  <a:lnTo>
                    <a:pt x="68" y="86"/>
                  </a:lnTo>
                  <a:lnTo>
                    <a:pt x="98" y="96"/>
                  </a:lnTo>
                  <a:lnTo>
                    <a:pt x="104" y="102"/>
                  </a:lnTo>
                  <a:lnTo>
                    <a:pt x="112" y="112"/>
                  </a:lnTo>
                  <a:lnTo>
                    <a:pt x="118" y="128"/>
                  </a:lnTo>
                  <a:lnTo>
                    <a:pt x="124" y="150"/>
                  </a:lnTo>
                  <a:lnTo>
                    <a:pt x="140" y="158"/>
                  </a:lnTo>
                  <a:lnTo>
                    <a:pt x="146" y="162"/>
                  </a:lnTo>
                  <a:lnTo>
                    <a:pt x="152" y="162"/>
                  </a:lnTo>
                  <a:lnTo>
                    <a:pt x="180" y="144"/>
                  </a:lnTo>
                  <a:lnTo>
                    <a:pt x="182" y="142"/>
                  </a:lnTo>
                  <a:lnTo>
                    <a:pt x="184" y="144"/>
                  </a:lnTo>
                  <a:lnTo>
                    <a:pt x="198" y="146"/>
                  </a:lnTo>
                  <a:lnTo>
                    <a:pt x="200" y="146"/>
                  </a:lnTo>
                  <a:lnTo>
                    <a:pt x="200" y="150"/>
                  </a:lnTo>
                  <a:lnTo>
                    <a:pt x="198" y="152"/>
                  </a:lnTo>
                  <a:lnTo>
                    <a:pt x="192" y="174"/>
                  </a:lnTo>
                  <a:lnTo>
                    <a:pt x="186" y="186"/>
                  </a:lnTo>
                  <a:lnTo>
                    <a:pt x="168" y="186"/>
                  </a:lnTo>
                  <a:lnTo>
                    <a:pt x="166" y="194"/>
                  </a:lnTo>
                  <a:lnTo>
                    <a:pt x="164" y="202"/>
                  </a:lnTo>
                  <a:lnTo>
                    <a:pt x="152" y="222"/>
                  </a:lnTo>
                  <a:lnTo>
                    <a:pt x="148" y="228"/>
                  </a:lnTo>
                  <a:lnTo>
                    <a:pt x="148" y="234"/>
                  </a:lnTo>
                  <a:lnTo>
                    <a:pt x="166" y="246"/>
                  </a:lnTo>
                  <a:lnTo>
                    <a:pt x="172" y="252"/>
                  </a:lnTo>
                  <a:lnTo>
                    <a:pt x="178" y="254"/>
                  </a:lnTo>
                  <a:lnTo>
                    <a:pt x="182" y="254"/>
                  </a:lnTo>
                  <a:lnTo>
                    <a:pt x="186" y="266"/>
                  </a:lnTo>
                  <a:lnTo>
                    <a:pt x="194" y="270"/>
                  </a:lnTo>
                  <a:lnTo>
                    <a:pt x="200" y="266"/>
                  </a:lnTo>
                  <a:lnTo>
                    <a:pt x="204" y="262"/>
                  </a:lnTo>
                  <a:lnTo>
                    <a:pt x="208" y="262"/>
                  </a:lnTo>
                  <a:lnTo>
                    <a:pt x="214" y="264"/>
                  </a:lnTo>
                  <a:lnTo>
                    <a:pt x="218" y="266"/>
                  </a:lnTo>
                  <a:lnTo>
                    <a:pt x="224" y="270"/>
                  </a:lnTo>
                  <a:lnTo>
                    <a:pt x="230" y="278"/>
                  </a:lnTo>
                  <a:lnTo>
                    <a:pt x="236" y="286"/>
                  </a:lnTo>
                  <a:lnTo>
                    <a:pt x="238" y="286"/>
                  </a:lnTo>
                  <a:lnTo>
                    <a:pt x="242" y="284"/>
                  </a:lnTo>
                  <a:lnTo>
                    <a:pt x="248" y="284"/>
                  </a:lnTo>
                  <a:lnTo>
                    <a:pt x="264" y="288"/>
                  </a:lnTo>
                  <a:lnTo>
                    <a:pt x="284" y="292"/>
                  </a:lnTo>
                  <a:lnTo>
                    <a:pt x="304" y="286"/>
                  </a:lnTo>
                  <a:lnTo>
                    <a:pt x="312" y="282"/>
                  </a:lnTo>
                  <a:lnTo>
                    <a:pt x="318" y="278"/>
                  </a:lnTo>
                  <a:lnTo>
                    <a:pt x="312" y="272"/>
                  </a:lnTo>
                  <a:lnTo>
                    <a:pt x="312" y="268"/>
                  </a:lnTo>
                  <a:lnTo>
                    <a:pt x="316" y="262"/>
                  </a:lnTo>
                  <a:lnTo>
                    <a:pt x="322" y="256"/>
                  </a:lnTo>
                  <a:lnTo>
                    <a:pt x="324" y="248"/>
                  </a:lnTo>
                  <a:lnTo>
                    <a:pt x="324" y="238"/>
                  </a:lnTo>
                  <a:lnTo>
                    <a:pt x="324" y="232"/>
                  </a:lnTo>
                  <a:lnTo>
                    <a:pt x="326" y="230"/>
                  </a:lnTo>
                  <a:lnTo>
                    <a:pt x="330" y="226"/>
                  </a:lnTo>
                  <a:lnTo>
                    <a:pt x="340" y="222"/>
                  </a:lnTo>
                  <a:lnTo>
                    <a:pt x="348" y="222"/>
                  </a:lnTo>
                  <a:lnTo>
                    <a:pt x="356" y="226"/>
                  </a:lnTo>
                  <a:lnTo>
                    <a:pt x="366" y="230"/>
                  </a:lnTo>
                  <a:lnTo>
                    <a:pt x="378" y="238"/>
                  </a:lnTo>
                  <a:lnTo>
                    <a:pt x="372" y="222"/>
                  </a:lnTo>
                  <a:lnTo>
                    <a:pt x="364" y="210"/>
                  </a:lnTo>
                  <a:lnTo>
                    <a:pt x="362" y="196"/>
                  </a:lnTo>
                  <a:lnTo>
                    <a:pt x="348" y="194"/>
                  </a:lnTo>
                  <a:lnTo>
                    <a:pt x="312" y="172"/>
                  </a:lnTo>
                  <a:lnTo>
                    <a:pt x="294" y="170"/>
                  </a:lnTo>
                  <a:lnTo>
                    <a:pt x="294" y="166"/>
                  </a:lnTo>
                  <a:lnTo>
                    <a:pt x="292" y="146"/>
                  </a:lnTo>
                  <a:lnTo>
                    <a:pt x="276" y="106"/>
                  </a:lnTo>
                  <a:lnTo>
                    <a:pt x="270" y="94"/>
                  </a:lnTo>
                  <a:lnTo>
                    <a:pt x="264" y="8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82" name="河北"/>
            <p:cNvSpPr>
              <a:spLocks/>
            </p:cNvSpPr>
            <p:nvPr/>
          </p:nvSpPr>
          <p:spPr bwMode="auto">
            <a:xfrm>
              <a:off x="5776913" y="2492375"/>
              <a:ext cx="642937" cy="917575"/>
            </a:xfrm>
            <a:custGeom>
              <a:avLst/>
              <a:gdLst>
                <a:gd name="T0" fmla="*/ 2147483646 w 352"/>
                <a:gd name="T1" fmla="*/ 2147483646 h 502"/>
                <a:gd name="T2" fmla="*/ 2147483646 w 352"/>
                <a:gd name="T3" fmla="*/ 2147483646 h 502"/>
                <a:gd name="T4" fmla="*/ 2147483646 w 352"/>
                <a:gd name="T5" fmla="*/ 2147483646 h 502"/>
                <a:gd name="T6" fmla="*/ 2147483646 w 352"/>
                <a:gd name="T7" fmla="*/ 2147483646 h 502"/>
                <a:gd name="T8" fmla="*/ 2147483646 w 352"/>
                <a:gd name="T9" fmla="*/ 2147483646 h 502"/>
                <a:gd name="T10" fmla="*/ 2147483646 w 352"/>
                <a:gd name="T11" fmla="*/ 2147483646 h 502"/>
                <a:gd name="T12" fmla="*/ 2147483646 w 352"/>
                <a:gd name="T13" fmla="*/ 2147483646 h 502"/>
                <a:gd name="T14" fmla="*/ 2147483646 w 352"/>
                <a:gd name="T15" fmla="*/ 2147483646 h 502"/>
                <a:gd name="T16" fmla="*/ 2147483646 w 352"/>
                <a:gd name="T17" fmla="*/ 2147483646 h 502"/>
                <a:gd name="T18" fmla="*/ 2147483646 w 352"/>
                <a:gd name="T19" fmla="*/ 2147483646 h 502"/>
                <a:gd name="T20" fmla="*/ 2147483646 w 352"/>
                <a:gd name="T21" fmla="*/ 2147483646 h 502"/>
                <a:gd name="T22" fmla="*/ 2147483646 w 352"/>
                <a:gd name="T23" fmla="*/ 2147483646 h 502"/>
                <a:gd name="T24" fmla="*/ 2147483646 w 352"/>
                <a:gd name="T25" fmla="*/ 2147483646 h 502"/>
                <a:gd name="T26" fmla="*/ 2147483646 w 352"/>
                <a:gd name="T27" fmla="*/ 2147483646 h 502"/>
                <a:gd name="T28" fmla="*/ 2147483646 w 352"/>
                <a:gd name="T29" fmla="*/ 2147483646 h 502"/>
                <a:gd name="T30" fmla="*/ 2147483646 w 352"/>
                <a:gd name="T31" fmla="*/ 2147483646 h 502"/>
                <a:gd name="T32" fmla="*/ 2147483646 w 352"/>
                <a:gd name="T33" fmla="*/ 2147483646 h 502"/>
                <a:gd name="T34" fmla="*/ 2147483646 w 352"/>
                <a:gd name="T35" fmla="*/ 2147483646 h 502"/>
                <a:gd name="T36" fmla="*/ 2147483646 w 352"/>
                <a:gd name="T37" fmla="*/ 2147483646 h 502"/>
                <a:gd name="T38" fmla="*/ 2147483646 w 352"/>
                <a:gd name="T39" fmla="*/ 2147483646 h 502"/>
                <a:gd name="T40" fmla="*/ 2147483646 w 352"/>
                <a:gd name="T41" fmla="*/ 2147483646 h 502"/>
                <a:gd name="T42" fmla="*/ 2147483646 w 352"/>
                <a:gd name="T43" fmla="*/ 2147483646 h 502"/>
                <a:gd name="T44" fmla="*/ 2147483646 w 352"/>
                <a:gd name="T45" fmla="*/ 2147483646 h 502"/>
                <a:gd name="T46" fmla="*/ 2147483646 w 352"/>
                <a:gd name="T47" fmla="*/ 2147483646 h 502"/>
                <a:gd name="T48" fmla="*/ 2147483646 w 352"/>
                <a:gd name="T49" fmla="*/ 2147483646 h 502"/>
                <a:gd name="T50" fmla="*/ 2147483646 w 352"/>
                <a:gd name="T51" fmla="*/ 2147483646 h 502"/>
                <a:gd name="T52" fmla="*/ 2147483646 w 352"/>
                <a:gd name="T53" fmla="*/ 2147483646 h 502"/>
                <a:gd name="T54" fmla="*/ 2147483646 w 352"/>
                <a:gd name="T55" fmla="*/ 2147483646 h 502"/>
                <a:gd name="T56" fmla="*/ 2147483646 w 352"/>
                <a:gd name="T57" fmla="*/ 2147483646 h 502"/>
                <a:gd name="T58" fmla="*/ 2147483646 w 352"/>
                <a:gd name="T59" fmla="*/ 2147483646 h 502"/>
                <a:gd name="T60" fmla="*/ 2147483646 w 352"/>
                <a:gd name="T61" fmla="*/ 2147483646 h 502"/>
                <a:gd name="T62" fmla="*/ 2147483646 w 352"/>
                <a:gd name="T63" fmla="*/ 2147483646 h 502"/>
                <a:gd name="T64" fmla="*/ 2147483646 w 352"/>
                <a:gd name="T65" fmla="*/ 2147483646 h 502"/>
                <a:gd name="T66" fmla="*/ 2147483646 w 352"/>
                <a:gd name="T67" fmla="*/ 2147483646 h 502"/>
                <a:gd name="T68" fmla="*/ 2147483646 w 352"/>
                <a:gd name="T69" fmla="*/ 2147483646 h 502"/>
                <a:gd name="T70" fmla="*/ 2147483646 w 352"/>
                <a:gd name="T71" fmla="*/ 2147483646 h 502"/>
                <a:gd name="T72" fmla="*/ 2147483646 w 352"/>
                <a:gd name="T73" fmla="*/ 2147483646 h 502"/>
                <a:gd name="T74" fmla="*/ 2147483646 w 352"/>
                <a:gd name="T75" fmla="*/ 2147483646 h 502"/>
                <a:gd name="T76" fmla="*/ 2147483646 w 352"/>
                <a:gd name="T77" fmla="*/ 2147483646 h 502"/>
                <a:gd name="T78" fmla="*/ 2147483646 w 352"/>
                <a:gd name="T79" fmla="*/ 2147483646 h 502"/>
                <a:gd name="T80" fmla="*/ 2147483646 w 352"/>
                <a:gd name="T81" fmla="*/ 2147483646 h 502"/>
                <a:gd name="T82" fmla="*/ 2147483646 w 352"/>
                <a:gd name="T83" fmla="*/ 2147483646 h 502"/>
                <a:gd name="T84" fmla="*/ 2147483646 w 352"/>
                <a:gd name="T85" fmla="*/ 2147483646 h 502"/>
                <a:gd name="T86" fmla="*/ 2147483646 w 352"/>
                <a:gd name="T87" fmla="*/ 2147483646 h 502"/>
                <a:gd name="T88" fmla="*/ 2147483646 w 352"/>
                <a:gd name="T89" fmla="*/ 2147483646 h 502"/>
                <a:gd name="T90" fmla="*/ 2147483646 w 352"/>
                <a:gd name="T91" fmla="*/ 2147483646 h 502"/>
                <a:gd name="T92" fmla="*/ 2147483646 w 352"/>
                <a:gd name="T93" fmla="*/ 2147483646 h 502"/>
                <a:gd name="T94" fmla="*/ 2147483646 w 352"/>
                <a:gd name="T95" fmla="*/ 2147483646 h 502"/>
                <a:gd name="T96" fmla="*/ 2147483646 w 352"/>
                <a:gd name="T97" fmla="*/ 2147483646 h 502"/>
                <a:gd name="T98" fmla="*/ 2147483646 w 352"/>
                <a:gd name="T99" fmla="*/ 2147483646 h 502"/>
                <a:gd name="T100" fmla="*/ 2147483646 w 352"/>
                <a:gd name="T101" fmla="*/ 2147483646 h 502"/>
                <a:gd name="T102" fmla="*/ 2147483646 w 352"/>
                <a:gd name="T103" fmla="*/ 2147483646 h 502"/>
                <a:gd name="T104" fmla="*/ 2147483646 w 352"/>
                <a:gd name="T105" fmla="*/ 2147483646 h 502"/>
                <a:gd name="T106" fmla="*/ 2147483646 w 352"/>
                <a:gd name="T107" fmla="*/ 2147483646 h 502"/>
                <a:gd name="T108" fmla="*/ 2147483646 w 352"/>
                <a:gd name="T109" fmla="*/ 2147483646 h 50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52" h="502">
                  <a:moveTo>
                    <a:pt x="324" y="152"/>
                  </a:moveTo>
                  <a:lnTo>
                    <a:pt x="318" y="148"/>
                  </a:lnTo>
                  <a:lnTo>
                    <a:pt x="316" y="148"/>
                  </a:lnTo>
                  <a:lnTo>
                    <a:pt x="312" y="144"/>
                  </a:lnTo>
                  <a:lnTo>
                    <a:pt x="290" y="136"/>
                  </a:lnTo>
                  <a:lnTo>
                    <a:pt x="284" y="136"/>
                  </a:lnTo>
                  <a:lnTo>
                    <a:pt x="280" y="138"/>
                  </a:lnTo>
                  <a:lnTo>
                    <a:pt x="270" y="122"/>
                  </a:lnTo>
                  <a:lnTo>
                    <a:pt x="272" y="120"/>
                  </a:lnTo>
                  <a:lnTo>
                    <a:pt x="278" y="112"/>
                  </a:lnTo>
                  <a:lnTo>
                    <a:pt x="278" y="104"/>
                  </a:lnTo>
                  <a:lnTo>
                    <a:pt x="278" y="102"/>
                  </a:lnTo>
                  <a:lnTo>
                    <a:pt x="282" y="96"/>
                  </a:lnTo>
                  <a:lnTo>
                    <a:pt x="280" y="94"/>
                  </a:lnTo>
                  <a:lnTo>
                    <a:pt x="268" y="92"/>
                  </a:lnTo>
                  <a:lnTo>
                    <a:pt x="246" y="88"/>
                  </a:lnTo>
                  <a:lnTo>
                    <a:pt x="234" y="76"/>
                  </a:lnTo>
                  <a:lnTo>
                    <a:pt x="230" y="68"/>
                  </a:lnTo>
                  <a:lnTo>
                    <a:pt x="228" y="64"/>
                  </a:lnTo>
                  <a:lnTo>
                    <a:pt x="234" y="48"/>
                  </a:lnTo>
                  <a:lnTo>
                    <a:pt x="234" y="36"/>
                  </a:lnTo>
                  <a:lnTo>
                    <a:pt x="234" y="32"/>
                  </a:lnTo>
                  <a:lnTo>
                    <a:pt x="228" y="40"/>
                  </a:lnTo>
                  <a:lnTo>
                    <a:pt x="226" y="40"/>
                  </a:lnTo>
                  <a:lnTo>
                    <a:pt x="226" y="42"/>
                  </a:lnTo>
                  <a:lnTo>
                    <a:pt x="224" y="40"/>
                  </a:lnTo>
                  <a:lnTo>
                    <a:pt x="222" y="40"/>
                  </a:lnTo>
                  <a:lnTo>
                    <a:pt x="210" y="30"/>
                  </a:lnTo>
                  <a:lnTo>
                    <a:pt x="208" y="28"/>
                  </a:lnTo>
                  <a:lnTo>
                    <a:pt x="208" y="26"/>
                  </a:lnTo>
                  <a:lnTo>
                    <a:pt x="206" y="8"/>
                  </a:lnTo>
                  <a:lnTo>
                    <a:pt x="200" y="0"/>
                  </a:lnTo>
                  <a:lnTo>
                    <a:pt x="188" y="0"/>
                  </a:lnTo>
                  <a:lnTo>
                    <a:pt x="180" y="14"/>
                  </a:lnTo>
                  <a:lnTo>
                    <a:pt x="180" y="16"/>
                  </a:lnTo>
                  <a:lnTo>
                    <a:pt x="178" y="16"/>
                  </a:lnTo>
                  <a:lnTo>
                    <a:pt x="160" y="12"/>
                  </a:lnTo>
                  <a:lnTo>
                    <a:pt x="156" y="30"/>
                  </a:lnTo>
                  <a:lnTo>
                    <a:pt x="156" y="48"/>
                  </a:lnTo>
                  <a:lnTo>
                    <a:pt x="146" y="64"/>
                  </a:lnTo>
                  <a:lnTo>
                    <a:pt x="146" y="66"/>
                  </a:lnTo>
                  <a:lnTo>
                    <a:pt x="144" y="66"/>
                  </a:lnTo>
                  <a:lnTo>
                    <a:pt x="142" y="66"/>
                  </a:lnTo>
                  <a:lnTo>
                    <a:pt x="130" y="68"/>
                  </a:lnTo>
                  <a:lnTo>
                    <a:pt x="118" y="76"/>
                  </a:lnTo>
                  <a:lnTo>
                    <a:pt x="118" y="78"/>
                  </a:lnTo>
                  <a:lnTo>
                    <a:pt x="116" y="78"/>
                  </a:lnTo>
                  <a:lnTo>
                    <a:pt x="114" y="78"/>
                  </a:lnTo>
                  <a:lnTo>
                    <a:pt x="92" y="70"/>
                  </a:lnTo>
                  <a:lnTo>
                    <a:pt x="90" y="78"/>
                  </a:lnTo>
                  <a:lnTo>
                    <a:pt x="90" y="80"/>
                  </a:lnTo>
                  <a:lnTo>
                    <a:pt x="80" y="96"/>
                  </a:lnTo>
                  <a:lnTo>
                    <a:pt x="76" y="100"/>
                  </a:lnTo>
                  <a:lnTo>
                    <a:pt x="74" y="100"/>
                  </a:lnTo>
                  <a:lnTo>
                    <a:pt x="64" y="100"/>
                  </a:lnTo>
                  <a:lnTo>
                    <a:pt x="50" y="94"/>
                  </a:lnTo>
                  <a:lnTo>
                    <a:pt x="48" y="92"/>
                  </a:lnTo>
                  <a:lnTo>
                    <a:pt x="48" y="90"/>
                  </a:lnTo>
                  <a:lnTo>
                    <a:pt x="46" y="72"/>
                  </a:lnTo>
                  <a:lnTo>
                    <a:pt x="42" y="56"/>
                  </a:lnTo>
                  <a:lnTo>
                    <a:pt x="38" y="52"/>
                  </a:lnTo>
                  <a:lnTo>
                    <a:pt x="34" y="64"/>
                  </a:lnTo>
                  <a:lnTo>
                    <a:pt x="24" y="76"/>
                  </a:lnTo>
                  <a:lnTo>
                    <a:pt x="16" y="96"/>
                  </a:lnTo>
                  <a:lnTo>
                    <a:pt x="14" y="96"/>
                  </a:lnTo>
                  <a:lnTo>
                    <a:pt x="8" y="108"/>
                  </a:lnTo>
                  <a:lnTo>
                    <a:pt x="6" y="114"/>
                  </a:lnTo>
                  <a:lnTo>
                    <a:pt x="0" y="122"/>
                  </a:lnTo>
                  <a:lnTo>
                    <a:pt x="6" y="140"/>
                  </a:lnTo>
                  <a:lnTo>
                    <a:pt x="30" y="168"/>
                  </a:lnTo>
                  <a:lnTo>
                    <a:pt x="38" y="184"/>
                  </a:lnTo>
                  <a:lnTo>
                    <a:pt x="38" y="186"/>
                  </a:lnTo>
                  <a:lnTo>
                    <a:pt x="36" y="188"/>
                  </a:lnTo>
                  <a:lnTo>
                    <a:pt x="30" y="196"/>
                  </a:lnTo>
                  <a:lnTo>
                    <a:pt x="28" y="196"/>
                  </a:lnTo>
                  <a:lnTo>
                    <a:pt x="12" y="200"/>
                  </a:lnTo>
                  <a:lnTo>
                    <a:pt x="14" y="212"/>
                  </a:lnTo>
                  <a:lnTo>
                    <a:pt x="26" y="220"/>
                  </a:lnTo>
                  <a:lnTo>
                    <a:pt x="42" y="224"/>
                  </a:lnTo>
                  <a:lnTo>
                    <a:pt x="48" y="240"/>
                  </a:lnTo>
                  <a:lnTo>
                    <a:pt x="44" y="268"/>
                  </a:lnTo>
                  <a:lnTo>
                    <a:pt x="38" y="280"/>
                  </a:lnTo>
                  <a:lnTo>
                    <a:pt x="38" y="284"/>
                  </a:lnTo>
                  <a:lnTo>
                    <a:pt x="36" y="284"/>
                  </a:lnTo>
                  <a:lnTo>
                    <a:pt x="16" y="286"/>
                  </a:lnTo>
                  <a:lnTo>
                    <a:pt x="16" y="294"/>
                  </a:lnTo>
                  <a:lnTo>
                    <a:pt x="10" y="312"/>
                  </a:lnTo>
                  <a:lnTo>
                    <a:pt x="8" y="332"/>
                  </a:lnTo>
                  <a:lnTo>
                    <a:pt x="12" y="344"/>
                  </a:lnTo>
                  <a:lnTo>
                    <a:pt x="36" y="358"/>
                  </a:lnTo>
                  <a:lnTo>
                    <a:pt x="38" y="360"/>
                  </a:lnTo>
                  <a:lnTo>
                    <a:pt x="48" y="376"/>
                  </a:lnTo>
                  <a:lnTo>
                    <a:pt x="48" y="378"/>
                  </a:lnTo>
                  <a:lnTo>
                    <a:pt x="48" y="380"/>
                  </a:lnTo>
                  <a:lnTo>
                    <a:pt x="34" y="408"/>
                  </a:lnTo>
                  <a:lnTo>
                    <a:pt x="32" y="416"/>
                  </a:lnTo>
                  <a:lnTo>
                    <a:pt x="24" y="434"/>
                  </a:lnTo>
                  <a:lnTo>
                    <a:pt x="20" y="448"/>
                  </a:lnTo>
                  <a:lnTo>
                    <a:pt x="20" y="450"/>
                  </a:lnTo>
                  <a:lnTo>
                    <a:pt x="14" y="456"/>
                  </a:lnTo>
                  <a:lnTo>
                    <a:pt x="12" y="462"/>
                  </a:lnTo>
                  <a:lnTo>
                    <a:pt x="12" y="464"/>
                  </a:lnTo>
                  <a:lnTo>
                    <a:pt x="12" y="466"/>
                  </a:lnTo>
                  <a:lnTo>
                    <a:pt x="14" y="468"/>
                  </a:lnTo>
                  <a:lnTo>
                    <a:pt x="22" y="476"/>
                  </a:lnTo>
                  <a:lnTo>
                    <a:pt x="26" y="482"/>
                  </a:lnTo>
                  <a:lnTo>
                    <a:pt x="28" y="484"/>
                  </a:lnTo>
                  <a:lnTo>
                    <a:pt x="28" y="488"/>
                  </a:lnTo>
                  <a:lnTo>
                    <a:pt x="30" y="492"/>
                  </a:lnTo>
                  <a:lnTo>
                    <a:pt x="36" y="496"/>
                  </a:lnTo>
                  <a:lnTo>
                    <a:pt x="66" y="502"/>
                  </a:lnTo>
                  <a:lnTo>
                    <a:pt x="80" y="500"/>
                  </a:lnTo>
                  <a:lnTo>
                    <a:pt x="94" y="496"/>
                  </a:lnTo>
                  <a:lnTo>
                    <a:pt x="108" y="492"/>
                  </a:lnTo>
                  <a:lnTo>
                    <a:pt x="122" y="492"/>
                  </a:lnTo>
                  <a:lnTo>
                    <a:pt x="122" y="486"/>
                  </a:lnTo>
                  <a:lnTo>
                    <a:pt x="114" y="464"/>
                  </a:lnTo>
                  <a:lnTo>
                    <a:pt x="112" y="464"/>
                  </a:lnTo>
                  <a:lnTo>
                    <a:pt x="114" y="464"/>
                  </a:lnTo>
                  <a:lnTo>
                    <a:pt x="158" y="400"/>
                  </a:lnTo>
                  <a:lnTo>
                    <a:pt x="208" y="352"/>
                  </a:lnTo>
                  <a:lnTo>
                    <a:pt x="224" y="348"/>
                  </a:lnTo>
                  <a:lnTo>
                    <a:pt x="232" y="338"/>
                  </a:lnTo>
                  <a:lnTo>
                    <a:pt x="240" y="332"/>
                  </a:lnTo>
                  <a:lnTo>
                    <a:pt x="250" y="328"/>
                  </a:lnTo>
                  <a:lnTo>
                    <a:pt x="246" y="324"/>
                  </a:lnTo>
                  <a:lnTo>
                    <a:pt x="234" y="312"/>
                  </a:lnTo>
                  <a:lnTo>
                    <a:pt x="226" y="302"/>
                  </a:lnTo>
                  <a:lnTo>
                    <a:pt x="226" y="300"/>
                  </a:lnTo>
                  <a:lnTo>
                    <a:pt x="230" y="294"/>
                  </a:lnTo>
                  <a:lnTo>
                    <a:pt x="218" y="296"/>
                  </a:lnTo>
                  <a:lnTo>
                    <a:pt x="196" y="292"/>
                  </a:lnTo>
                  <a:lnTo>
                    <a:pt x="186" y="284"/>
                  </a:lnTo>
                  <a:lnTo>
                    <a:pt x="182" y="280"/>
                  </a:lnTo>
                  <a:lnTo>
                    <a:pt x="180" y="276"/>
                  </a:lnTo>
                  <a:lnTo>
                    <a:pt x="176" y="256"/>
                  </a:lnTo>
                  <a:lnTo>
                    <a:pt x="174" y="238"/>
                  </a:lnTo>
                  <a:lnTo>
                    <a:pt x="170" y="242"/>
                  </a:lnTo>
                  <a:lnTo>
                    <a:pt x="164" y="244"/>
                  </a:lnTo>
                  <a:lnTo>
                    <a:pt x="146" y="240"/>
                  </a:lnTo>
                  <a:lnTo>
                    <a:pt x="136" y="232"/>
                  </a:lnTo>
                  <a:lnTo>
                    <a:pt x="122" y="228"/>
                  </a:lnTo>
                  <a:lnTo>
                    <a:pt x="116" y="228"/>
                  </a:lnTo>
                  <a:lnTo>
                    <a:pt x="110" y="226"/>
                  </a:lnTo>
                  <a:lnTo>
                    <a:pt x="104" y="224"/>
                  </a:lnTo>
                  <a:lnTo>
                    <a:pt x="98" y="218"/>
                  </a:lnTo>
                  <a:lnTo>
                    <a:pt x="96" y="214"/>
                  </a:lnTo>
                  <a:lnTo>
                    <a:pt x="96" y="210"/>
                  </a:lnTo>
                  <a:lnTo>
                    <a:pt x="96" y="206"/>
                  </a:lnTo>
                  <a:lnTo>
                    <a:pt x="98" y="202"/>
                  </a:lnTo>
                  <a:lnTo>
                    <a:pt x="102" y="200"/>
                  </a:lnTo>
                  <a:lnTo>
                    <a:pt x="110" y="192"/>
                  </a:lnTo>
                  <a:lnTo>
                    <a:pt x="118" y="180"/>
                  </a:lnTo>
                  <a:lnTo>
                    <a:pt x="116" y="176"/>
                  </a:lnTo>
                  <a:lnTo>
                    <a:pt x="114" y="170"/>
                  </a:lnTo>
                  <a:lnTo>
                    <a:pt x="112" y="164"/>
                  </a:lnTo>
                  <a:lnTo>
                    <a:pt x="114" y="160"/>
                  </a:lnTo>
                  <a:lnTo>
                    <a:pt x="114" y="158"/>
                  </a:lnTo>
                  <a:lnTo>
                    <a:pt x="116" y="156"/>
                  </a:lnTo>
                  <a:lnTo>
                    <a:pt x="120" y="152"/>
                  </a:lnTo>
                  <a:lnTo>
                    <a:pt x="134" y="148"/>
                  </a:lnTo>
                  <a:lnTo>
                    <a:pt x="136" y="142"/>
                  </a:lnTo>
                  <a:lnTo>
                    <a:pt x="138" y="140"/>
                  </a:lnTo>
                  <a:lnTo>
                    <a:pt x="150" y="140"/>
                  </a:lnTo>
                  <a:lnTo>
                    <a:pt x="148" y="140"/>
                  </a:lnTo>
                  <a:lnTo>
                    <a:pt x="142" y="136"/>
                  </a:lnTo>
                  <a:lnTo>
                    <a:pt x="140" y="132"/>
                  </a:lnTo>
                  <a:lnTo>
                    <a:pt x="140" y="128"/>
                  </a:lnTo>
                  <a:lnTo>
                    <a:pt x="142" y="122"/>
                  </a:lnTo>
                  <a:lnTo>
                    <a:pt x="148" y="118"/>
                  </a:lnTo>
                  <a:lnTo>
                    <a:pt x="154" y="116"/>
                  </a:lnTo>
                  <a:lnTo>
                    <a:pt x="160" y="116"/>
                  </a:lnTo>
                  <a:lnTo>
                    <a:pt x="166" y="118"/>
                  </a:lnTo>
                  <a:lnTo>
                    <a:pt x="172" y="120"/>
                  </a:lnTo>
                  <a:lnTo>
                    <a:pt x="190" y="134"/>
                  </a:lnTo>
                  <a:lnTo>
                    <a:pt x="208" y="134"/>
                  </a:lnTo>
                  <a:lnTo>
                    <a:pt x="214" y="138"/>
                  </a:lnTo>
                  <a:lnTo>
                    <a:pt x="214" y="144"/>
                  </a:lnTo>
                  <a:lnTo>
                    <a:pt x="214" y="150"/>
                  </a:lnTo>
                  <a:lnTo>
                    <a:pt x="210" y="152"/>
                  </a:lnTo>
                  <a:lnTo>
                    <a:pt x="206" y="152"/>
                  </a:lnTo>
                  <a:lnTo>
                    <a:pt x="204" y="154"/>
                  </a:lnTo>
                  <a:lnTo>
                    <a:pt x="202" y="160"/>
                  </a:lnTo>
                  <a:lnTo>
                    <a:pt x="210" y="180"/>
                  </a:lnTo>
                  <a:lnTo>
                    <a:pt x="218" y="170"/>
                  </a:lnTo>
                  <a:lnTo>
                    <a:pt x="226" y="168"/>
                  </a:lnTo>
                  <a:lnTo>
                    <a:pt x="230" y="168"/>
                  </a:lnTo>
                  <a:lnTo>
                    <a:pt x="234" y="172"/>
                  </a:lnTo>
                  <a:lnTo>
                    <a:pt x="236" y="180"/>
                  </a:lnTo>
                  <a:lnTo>
                    <a:pt x="240" y="190"/>
                  </a:lnTo>
                  <a:lnTo>
                    <a:pt x="242" y="202"/>
                  </a:lnTo>
                  <a:lnTo>
                    <a:pt x="246" y="210"/>
                  </a:lnTo>
                  <a:lnTo>
                    <a:pt x="252" y="220"/>
                  </a:lnTo>
                  <a:lnTo>
                    <a:pt x="264" y="236"/>
                  </a:lnTo>
                  <a:lnTo>
                    <a:pt x="268" y="248"/>
                  </a:lnTo>
                  <a:lnTo>
                    <a:pt x="300" y="244"/>
                  </a:lnTo>
                  <a:lnTo>
                    <a:pt x="314" y="236"/>
                  </a:lnTo>
                  <a:lnTo>
                    <a:pt x="326" y="220"/>
                  </a:lnTo>
                  <a:lnTo>
                    <a:pt x="332" y="204"/>
                  </a:lnTo>
                  <a:lnTo>
                    <a:pt x="336" y="188"/>
                  </a:lnTo>
                  <a:lnTo>
                    <a:pt x="336" y="186"/>
                  </a:lnTo>
                  <a:lnTo>
                    <a:pt x="336" y="184"/>
                  </a:lnTo>
                  <a:lnTo>
                    <a:pt x="338" y="184"/>
                  </a:lnTo>
                  <a:lnTo>
                    <a:pt x="350" y="176"/>
                  </a:lnTo>
                  <a:lnTo>
                    <a:pt x="352" y="176"/>
                  </a:lnTo>
                  <a:lnTo>
                    <a:pt x="350" y="174"/>
                  </a:lnTo>
                  <a:lnTo>
                    <a:pt x="330" y="168"/>
                  </a:lnTo>
                  <a:lnTo>
                    <a:pt x="326" y="156"/>
                  </a:lnTo>
                  <a:lnTo>
                    <a:pt x="324" y="15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83" name="河南"/>
            <p:cNvSpPr>
              <a:spLocks/>
            </p:cNvSpPr>
            <p:nvPr/>
          </p:nvSpPr>
          <p:spPr bwMode="auto">
            <a:xfrm>
              <a:off x="5483225" y="3373438"/>
              <a:ext cx="676275" cy="669925"/>
            </a:xfrm>
            <a:custGeom>
              <a:avLst/>
              <a:gdLst>
                <a:gd name="T0" fmla="*/ 2147483646 w 370"/>
                <a:gd name="T1" fmla="*/ 2147483646 h 366"/>
                <a:gd name="T2" fmla="*/ 0 w 370"/>
                <a:gd name="T3" fmla="*/ 2147483646 h 366"/>
                <a:gd name="T4" fmla="*/ 2147483646 w 370"/>
                <a:gd name="T5" fmla="*/ 2147483646 h 366"/>
                <a:gd name="T6" fmla="*/ 2147483646 w 370"/>
                <a:gd name="T7" fmla="*/ 2147483646 h 366"/>
                <a:gd name="T8" fmla="*/ 2147483646 w 370"/>
                <a:gd name="T9" fmla="*/ 2147483646 h 366"/>
                <a:gd name="T10" fmla="*/ 2147483646 w 370"/>
                <a:gd name="T11" fmla="*/ 2147483646 h 366"/>
                <a:gd name="T12" fmla="*/ 2147483646 w 370"/>
                <a:gd name="T13" fmla="*/ 2147483646 h 366"/>
                <a:gd name="T14" fmla="*/ 2147483646 w 370"/>
                <a:gd name="T15" fmla="*/ 2147483646 h 366"/>
                <a:gd name="T16" fmla="*/ 2147483646 w 370"/>
                <a:gd name="T17" fmla="*/ 2147483646 h 366"/>
                <a:gd name="T18" fmla="*/ 2147483646 w 370"/>
                <a:gd name="T19" fmla="*/ 2147483646 h 366"/>
                <a:gd name="T20" fmla="*/ 2147483646 w 370"/>
                <a:gd name="T21" fmla="*/ 2147483646 h 366"/>
                <a:gd name="T22" fmla="*/ 2147483646 w 370"/>
                <a:gd name="T23" fmla="*/ 2147483646 h 366"/>
                <a:gd name="T24" fmla="*/ 2147483646 w 370"/>
                <a:gd name="T25" fmla="*/ 2147483646 h 366"/>
                <a:gd name="T26" fmla="*/ 2147483646 w 370"/>
                <a:gd name="T27" fmla="*/ 2147483646 h 366"/>
                <a:gd name="T28" fmla="*/ 2147483646 w 370"/>
                <a:gd name="T29" fmla="*/ 2147483646 h 366"/>
                <a:gd name="T30" fmla="*/ 2147483646 w 370"/>
                <a:gd name="T31" fmla="*/ 2147483646 h 366"/>
                <a:gd name="T32" fmla="*/ 2147483646 w 370"/>
                <a:gd name="T33" fmla="*/ 2147483646 h 366"/>
                <a:gd name="T34" fmla="*/ 2147483646 w 370"/>
                <a:gd name="T35" fmla="*/ 2147483646 h 366"/>
                <a:gd name="T36" fmla="*/ 2147483646 w 370"/>
                <a:gd name="T37" fmla="*/ 2147483646 h 366"/>
                <a:gd name="T38" fmla="*/ 2147483646 w 370"/>
                <a:gd name="T39" fmla="*/ 2147483646 h 366"/>
                <a:gd name="T40" fmla="*/ 2147483646 w 370"/>
                <a:gd name="T41" fmla="*/ 2147483646 h 366"/>
                <a:gd name="T42" fmla="*/ 2147483646 w 370"/>
                <a:gd name="T43" fmla="*/ 2147483646 h 366"/>
                <a:gd name="T44" fmla="*/ 2147483646 w 370"/>
                <a:gd name="T45" fmla="*/ 2147483646 h 366"/>
                <a:gd name="T46" fmla="*/ 2147483646 w 370"/>
                <a:gd name="T47" fmla="*/ 2147483646 h 366"/>
                <a:gd name="T48" fmla="*/ 2147483646 w 370"/>
                <a:gd name="T49" fmla="*/ 2147483646 h 366"/>
                <a:gd name="T50" fmla="*/ 2147483646 w 370"/>
                <a:gd name="T51" fmla="*/ 2147483646 h 366"/>
                <a:gd name="T52" fmla="*/ 2147483646 w 370"/>
                <a:gd name="T53" fmla="*/ 2147483646 h 366"/>
                <a:gd name="T54" fmla="*/ 2147483646 w 370"/>
                <a:gd name="T55" fmla="*/ 2147483646 h 366"/>
                <a:gd name="T56" fmla="*/ 2147483646 w 370"/>
                <a:gd name="T57" fmla="*/ 2147483646 h 366"/>
                <a:gd name="T58" fmla="*/ 2147483646 w 370"/>
                <a:gd name="T59" fmla="*/ 2147483646 h 366"/>
                <a:gd name="T60" fmla="*/ 2147483646 w 370"/>
                <a:gd name="T61" fmla="*/ 2147483646 h 366"/>
                <a:gd name="T62" fmla="*/ 2147483646 w 370"/>
                <a:gd name="T63" fmla="*/ 2147483646 h 366"/>
                <a:gd name="T64" fmla="*/ 2147483646 w 370"/>
                <a:gd name="T65" fmla="*/ 2147483646 h 366"/>
                <a:gd name="T66" fmla="*/ 2147483646 w 370"/>
                <a:gd name="T67" fmla="*/ 2147483646 h 366"/>
                <a:gd name="T68" fmla="*/ 2147483646 w 370"/>
                <a:gd name="T69" fmla="*/ 2147483646 h 366"/>
                <a:gd name="T70" fmla="*/ 2147483646 w 370"/>
                <a:gd name="T71" fmla="*/ 2147483646 h 366"/>
                <a:gd name="T72" fmla="*/ 2147483646 w 370"/>
                <a:gd name="T73" fmla="*/ 2147483646 h 366"/>
                <a:gd name="T74" fmla="*/ 2147483646 w 370"/>
                <a:gd name="T75" fmla="*/ 2147483646 h 366"/>
                <a:gd name="T76" fmla="*/ 2147483646 w 370"/>
                <a:gd name="T77" fmla="*/ 2147483646 h 366"/>
                <a:gd name="T78" fmla="*/ 2147483646 w 370"/>
                <a:gd name="T79" fmla="*/ 2147483646 h 366"/>
                <a:gd name="T80" fmla="*/ 2147483646 w 370"/>
                <a:gd name="T81" fmla="*/ 2147483646 h 366"/>
                <a:gd name="T82" fmla="*/ 2147483646 w 370"/>
                <a:gd name="T83" fmla="*/ 2147483646 h 366"/>
                <a:gd name="T84" fmla="*/ 2147483646 w 370"/>
                <a:gd name="T85" fmla="*/ 2147483646 h 366"/>
                <a:gd name="T86" fmla="*/ 2147483646 w 370"/>
                <a:gd name="T87" fmla="*/ 2147483646 h 366"/>
                <a:gd name="T88" fmla="*/ 2147483646 w 370"/>
                <a:gd name="T89" fmla="*/ 2147483646 h 366"/>
                <a:gd name="T90" fmla="*/ 2147483646 w 370"/>
                <a:gd name="T91" fmla="*/ 2147483646 h 366"/>
                <a:gd name="T92" fmla="*/ 2147483646 w 370"/>
                <a:gd name="T93" fmla="*/ 2147483646 h 366"/>
                <a:gd name="T94" fmla="*/ 2147483646 w 370"/>
                <a:gd name="T95" fmla="*/ 0 h 366"/>
                <a:gd name="T96" fmla="*/ 2147483646 w 370"/>
                <a:gd name="T97" fmla="*/ 2147483646 h 366"/>
                <a:gd name="T98" fmla="*/ 2147483646 w 370"/>
                <a:gd name="T99" fmla="*/ 2147483646 h 366"/>
                <a:gd name="T100" fmla="*/ 2147483646 w 370"/>
                <a:gd name="T101" fmla="*/ 2147483646 h 366"/>
                <a:gd name="T102" fmla="*/ 2147483646 w 370"/>
                <a:gd name="T103" fmla="*/ 2147483646 h 366"/>
                <a:gd name="T104" fmla="*/ 2147483646 w 370"/>
                <a:gd name="T105" fmla="*/ 2147483646 h 366"/>
                <a:gd name="T106" fmla="*/ 2147483646 w 370"/>
                <a:gd name="T107" fmla="*/ 2147483646 h 366"/>
                <a:gd name="T108" fmla="*/ 2147483646 w 370"/>
                <a:gd name="T109" fmla="*/ 2147483646 h 36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70" h="366">
                  <a:moveTo>
                    <a:pt x="82" y="120"/>
                  </a:moveTo>
                  <a:lnTo>
                    <a:pt x="80" y="120"/>
                  </a:lnTo>
                  <a:lnTo>
                    <a:pt x="20" y="146"/>
                  </a:lnTo>
                  <a:lnTo>
                    <a:pt x="2" y="162"/>
                  </a:lnTo>
                  <a:lnTo>
                    <a:pt x="0" y="182"/>
                  </a:lnTo>
                  <a:lnTo>
                    <a:pt x="2" y="196"/>
                  </a:lnTo>
                  <a:lnTo>
                    <a:pt x="4" y="206"/>
                  </a:lnTo>
                  <a:lnTo>
                    <a:pt x="10" y="210"/>
                  </a:lnTo>
                  <a:lnTo>
                    <a:pt x="28" y="222"/>
                  </a:lnTo>
                  <a:lnTo>
                    <a:pt x="30" y="222"/>
                  </a:lnTo>
                  <a:lnTo>
                    <a:pt x="34" y="252"/>
                  </a:lnTo>
                  <a:lnTo>
                    <a:pt x="54" y="276"/>
                  </a:lnTo>
                  <a:lnTo>
                    <a:pt x="60" y="282"/>
                  </a:lnTo>
                  <a:lnTo>
                    <a:pt x="66" y="286"/>
                  </a:lnTo>
                  <a:lnTo>
                    <a:pt x="82" y="290"/>
                  </a:lnTo>
                  <a:lnTo>
                    <a:pt x="86" y="290"/>
                  </a:lnTo>
                  <a:lnTo>
                    <a:pt x="92" y="296"/>
                  </a:lnTo>
                  <a:lnTo>
                    <a:pt x="104" y="300"/>
                  </a:lnTo>
                  <a:lnTo>
                    <a:pt x="152" y="302"/>
                  </a:lnTo>
                  <a:lnTo>
                    <a:pt x="194" y="304"/>
                  </a:lnTo>
                  <a:lnTo>
                    <a:pt x="204" y="306"/>
                  </a:lnTo>
                  <a:lnTo>
                    <a:pt x="210" y="310"/>
                  </a:lnTo>
                  <a:lnTo>
                    <a:pt x="214" y="312"/>
                  </a:lnTo>
                  <a:lnTo>
                    <a:pt x="214" y="318"/>
                  </a:lnTo>
                  <a:lnTo>
                    <a:pt x="214" y="332"/>
                  </a:lnTo>
                  <a:lnTo>
                    <a:pt x="214" y="342"/>
                  </a:lnTo>
                  <a:lnTo>
                    <a:pt x="216" y="346"/>
                  </a:lnTo>
                  <a:lnTo>
                    <a:pt x="234" y="342"/>
                  </a:lnTo>
                  <a:lnTo>
                    <a:pt x="242" y="340"/>
                  </a:lnTo>
                  <a:lnTo>
                    <a:pt x="250" y="338"/>
                  </a:lnTo>
                  <a:lnTo>
                    <a:pt x="256" y="340"/>
                  </a:lnTo>
                  <a:lnTo>
                    <a:pt x="258" y="342"/>
                  </a:lnTo>
                  <a:lnTo>
                    <a:pt x="266" y="350"/>
                  </a:lnTo>
                  <a:lnTo>
                    <a:pt x="278" y="362"/>
                  </a:lnTo>
                  <a:lnTo>
                    <a:pt x="280" y="364"/>
                  </a:lnTo>
                  <a:lnTo>
                    <a:pt x="282" y="366"/>
                  </a:lnTo>
                  <a:lnTo>
                    <a:pt x="290" y="360"/>
                  </a:lnTo>
                  <a:lnTo>
                    <a:pt x="298" y="350"/>
                  </a:lnTo>
                  <a:lnTo>
                    <a:pt x="300" y="348"/>
                  </a:lnTo>
                  <a:lnTo>
                    <a:pt x="314" y="358"/>
                  </a:lnTo>
                  <a:lnTo>
                    <a:pt x="324" y="350"/>
                  </a:lnTo>
                  <a:lnTo>
                    <a:pt x="326" y="342"/>
                  </a:lnTo>
                  <a:lnTo>
                    <a:pt x="330" y="338"/>
                  </a:lnTo>
                  <a:lnTo>
                    <a:pt x="334" y="334"/>
                  </a:lnTo>
                  <a:lnTo>
                    <a:pt x="342" y="332"/>
                  </a:lnTo>
                  <a:lnTo>
                    <a:pt x="346" y="330"/>
                  </a:lnTo>
                  <a:lnTo>
                    <a:pt x="344" y="328"/>
                  </a:lnTo>
                  <a:lnTo>
                    <a:pt x="342" y="326"/>
                  </a:lnTo>
                  <a:lnTo>
                    <a:pt x="344" y="306"/>
                  </a:lnTo>
                  <a:lnTo>
                    <a:pt x="338" y="300"/>
                  </a:lnTo>
                  <a:lnTo>
                    <a:pt x="334" y="296"/>
                  </a:lnTo>
                  <a:lnTo>
                    <a:pt x="328" y="294"/>
                  </a:lnTo>
                  <a:lnTo>
                    <a:pt x="320" y="294"/>
                  </a:lnTo>
                  <a:lnTo>
                    <a:pt x="310" y="296"/>
                  </a:lnTo>
                  <a:lnTo>
                    <a:pt x="306" y="296"/>
                  </a:lnTo>
                  <a:lnTo>
                    <a:pt x="302" y="294"/>
                  </a:lnTo>
                  <a:lnTo>
                    <a:pt x="302" y="290"/>
                  </a:lnTo>
                  <a:lnTo>
                    <a:pt x="302" y="286"/>
                  </a:lnTo>
                  <a:lnTo>
                    <a:pt x="292" y="272"/>
                  </a:lnTo>
                  <a:lnTo>
                    <a:pt x="282" y="262"/>
                  </a:lnTo>
                  <a:lnTo>
                    <a:pt x="278" y="256"/>
                  </a:lnTo>
                  <a:lnTo>
                    <a:pt x="274" y="250"/>
                  </a:lnTo>
                  <a:lnTo>
                    <a:pt x="272" y="244"/>
                  </a:lnTo>
                  <a:lnTo>
                    <a:pt x="274" y="238"/>
                  </a:lnTo>
                  <a:lnTo>
                    <a:pt x="274" y="236"/>
                  </a:lnTo>
                  <a:lnTo>
                    <a:pt x="298" y="240"/>
                  </a:lnTo>
                  <a:lnTo>
                    <a:pt x="296" y="226"/>
                  </a:lnTo>
                  <a:lnTo>
                    <a:pt x="296" y="216"/>
                  </a:lnTo>
                  <a:lnTo>
                    <a:pt x="298" y="212"/>
                  </a:lnTo>
                  <a:lnTo>
                    <a:pt x="300" y="210"/>
                  </a:lnTo>
                  <a:lnTo>
                    <a:pt x="304" y="206"/>
                  </a:lnTo>
                  <a:lnTo>
                    <a:pt x="310" y="204"/>
                  </a:lnTo>
                  <a:lnTo>
                    <a:pt x="318" y="200"/>
                  </a:lnTo>
                  <a:lnTo>
                    <a:pt x="318" y="196"/>
                  </a:lnTo>
                  <a:lnTo>
                    <a:pt x="312" y="178"/>
                  </a:lnTo>
                  <a:lnTo>
                    <a:pt x="312" y="170"/>
                  </a:lnTo>
                  <a:lnTo>
                    <a:pt x="312" y="166"/>
                  </a:lnTo>
                  <a:lnTo>
                    <a:pt x="318" y="162"/>
                  </a:lnTo>
                  <a:lnTo>
                    <a:pt x="324" y="162"/>
                  </a:lnTo>
                  <a:lnTo>
                    <a:pt x="338" y="166"/>
                  </a:lnTo>
                  <a:lnTo>
                    <a:pt x="340" y="166"/>
                  </a:lnTo>
                  <a:lnTo>
                    <a:pt x="340" y="168"/>
                  </a:lnTo>
                  <a:lnTo>
                    <a:pt x="356" y="186"/>
                  </a:lnTo>
                  <a:lnTo>
                    <a:pt x="370" y="162"/>
                  </a:lnTo>
                  <a:lnTo>
                    <a:pt x="356" y="140"/>
                  </a:lnTo>
                  <a:lnTo>
                    <a:pt x="348" y="128"/>
                  </a:lnTo>
                  <a:lnTo>
                    <a:pt x="336" y="136"/>
                  </a:lnTo>
                  <a:lnTo>
                    <a:pt x="334" y="134"/>
                  </a:lnTo>
                  <a:lnTo>
                    <a:pt x="302" y="126"/>
                  </a:lnTo>
                  <a:lnTo>
                    <a:pt x="292" y="122"/>
                  </a:lnTo>
                  <a:lnTo>
                    <a:pt x="286" y="116"/>
                  </a:lnTo>
                  <a:lnTo>
                    <a:pt x="280" y="110"/>
                  </a:lnTo>
                  <a:lnTo>
                    <a:pt x="278" y="106"/>
                  </a:lnTo>
                  <a:lnTo>
                    <a:pt x="260" y="96"/>
                  </a:lnTo>
                  <a:lnTo>
                    <a:pt x="260" y="78"/>
                  </a:lnTo>
                  <a:lnTo>
                    <a:pt x="294" y="58"/>
                  </a:lnTo>
                  <a:lnTo>
                    <a:pt x="292" y="44"/>
                  </a:lnTo>
                  <a:lnTo>
                    <a:pt x="286" y="30"/>
                  </a:lnTo>
                  <a:lnTo>
                    <a:pt x="282" y="18"/>
                  </a:lnTo>
                  <a:lnTo>
                    <a:pt x="258" y="22"/>
                  </a:lnTo>
                  <a:lnTo>
                    <a:pt x="242" y="26"/>
                  </a:lnTo>
                  <a:lnTo>
                    <a:pt x="226" y="28"/>
                  </a:lnTo>
                  <a:lnTo>
                    <a:pt x="200" y="22"/>
                  </a:lnTo>
                  <a:lnTo>
                    <a:pt x="200" y="14"/>
                  </a:lnTo>
                  <a:lnTo>
                    <a:pt x="196" y="14"/>
                  </a:lnTo>
                  <a:lnTo>
                    <a:pt x="190" y="10"/>
                  </a:lnTo>
                  <a:lnTo>
                    <a:pt x="188" y="6"/>
                  </a:lnTo>
                  <a:lnTo>
                    <a:pt x="186" y="2"/>
                  </a:lnTo>
                  <a:lnTo>
                    <a:pt x="186" y="0"/>
                  </a:lnTo>
                  <a:lnTo>
                    <a:pt x="184" y="22"/>
                  </a:lnTo>
                  <a:lnTo>
                    <a:pt x="182" y="28"/>
                  </a:lnTo>
                  <a:lnTo>
                    <a:pt x="180" y="34"/>
                  </a:lnTo>
                  <a:lnTo>
                    <a:pt x="182" y="36"/>
                  </a:lnTo>
                  <a:lnTo>
                    <a:pt x="184" y="40"/>
                  </a:lnTo>
                  <a:lnTo>
                    <a:pt x="184" y="46"/>
                  </a:lnTo>
                  <a:lnTo>
                    <a:pt x="182" y="50"/>
                  </a:lnTo>
                  <a:lnTo>
                    <a:pt x="180" y="54"/>
                  </a:lnTo>
                  <a:lnTo>
                    <a:pt x="184" y="68"/>
                  </a:lnTo>
                  <a:lnTo>
                    <a:pt x="182" y="68"/>
                  </a:lnTo>
                  <a:lnTo>
                    <a:pt x="182" y="70"/>
                  </a:lnTo>
                  <a:lnTo>
                    <a:pt x="172" y="78"/>
                  </a:lnTo>
                  <a:lnTo>
                    <a:pt x="172" y="96"/>
                  </a:lnTo>
                  <a:lnTo>
                    <a:pt x="170" y="98"/>
                  </a:lnTo>
                  <a:lnTo>
                    <a:pt x="148" y="106"/>
                  </a:lnTo>
                  <a:lnTo>
                    <a:pt x="132" y="110"/>
                  </a:lnTo>
                  <a:lnTo>
                    <a:pt x="98" y="106"/>
                  </a:lnTo>
                  <a:lnTo>
                    <a:pt x="82" y="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84" name="台湾"/>
            <p:cNvSpPr>
              <a:spLocks/>
            </p:cNvSpPr>
            <p:nvPr/>
          </p:nvSpPr>
          <p:spPr bwMode="auto">
            <a:xfrm>
              <a:off x="6754813" y="4803775"/>
              <a:ext cx="193675" cy="468313"/>
            </a:xfrm>
            <a:custGeom>
              <a:avLst/>
              <a:gdLst>
                <a:gd name="T0" fmla="*/ 2147483646 w 106"/>
                <a:gd name="T1" fmla="*/ 0 h 256"/>
                <a:gd name="T2" fmla="*/ 2147483646 w 106"/>
                <a:gd name="T3" fmla="*/ 0 h 256"/>
                <a:gd name="T4" fmla="*/ 2147483646 w 106"/>
                <a:gd name="T5" fmla="*/ 2147483646 h 256"/>
                <a:gd name="T6" fmla="*/ 2147483646 w 106"/>
                <a:gd name="T7" fmla="*/ 2147483646 h 256"/>
                <a:gd name="T8" fmla="*/ 2147483646 w 106"/>
                <a:gd name="T9" fmla="*/ 2147483646 h 256"/>
                <a:gd name="T10" fmla="*/ 2147483646 w 106"/>
                <a:gd name="T11" fmla="*/ 2147483646 h 256"/>
                <a:gd name="T12" fmla="*/ 2147483646 w 106"/>
                <a:gd name="T13" fmla="*/ 2147483646 h 256"/>
                <a:gd name="T14" fmla="*/ 2147483646 w 106"/>
                <a:gd name="T15" fmla="*/ 2147483646 h 256"/>
                <a:gd name="T16" fmla="*/ 2147483646 w 106"/>
                <a:gd name="T17" fmla="*/ 2147483646 h 256"/>
                <a:gd name="T18" fmla="*/ 0 w 106"/>
                <a:gd name="T19" fmla="*/ 2147483646 h 256"/>
                <a:gd name="T20" fmla="*/ 2147483646 w 106"/>
                <a:gd name="T21" fmla="*/ 2147483646 h 256"/>
                <a:gd name="T22" fmla="*/ 2147483646 w 106"/>
                <a:gd name="T23" fmla="*/ 2147483646 h 256"/>
                <a:gd name="T24" fmla="*/ 2147483646 w 106"/>
                <a:gd name="T25" fmla="*/ 2147483646 h 256"/>
                <a:gd name="T26" fmla="*/ 2147483646 w 106"/>
                <a:gd name="T27" fmla="*/ 2147483646 h 256"/>
                <a:gd name="T28" fmla="*/ 2147483646 w 106"/>
                <a:gd name="T29" fmla="*/ 2147483646 h 256"/>
                <a:gd name="T30" fmla="*/ 2147483646 w 106"/>
                <a:gd name="T31" fmla="*/ 2147483646 h 256"/>
                <a:gd name="T32" fmla="*/ 2147483646 w 106"/>
                <a:gd name="T33" fmla="*/ 2147483646 h 256"/>
                <a:gd name="T34" fmla="*/ 2147483646 w 106"/>
                <a:gd name="T35" fmla="*/ 2147483646 h 256"/>
                <a:gd name="T36" fmla="*/ 2147483646 w 106"/>
                <a:gd name="T37" fmla="*/ 2147483646 h 256"/>
                <a:gd name="T38" fmla="*/ 2147483646 w 106"/>
                <a:gd name="T39" fmla="*/ 2147483646 h 256"/>
                <a:gd name="T40" fmla="*/ 2147483646 w 106"/>
                <a:gd name="T41" fmla="*/ 2147483646 h 256"/>
                <a:gd name="T42" fmla="*/ 2147483646 w 106"/>
                <a:gd name="T43" fmla="*/ 2147483646 h 256"/>
                <a:gd name="T44" fmla="*/ 2147483646 w 106"/>
                <a:gd name="T45" fmla="*/ 2147483646 h 256"/>
                <a:gd name="T46" fmla="*/ 2147483646 w 106"/>
                <a:gd name="T47" fmla="*/ 2147483646 h 256"/>
                <a:gd name="T48" fmla="*/ 2147483646 w 106"/>
                <a:gd name="T49" fmla="*/ 2147483646 h 256"/>
                <a:gd name="T50" fmla="*/ 2147483646 w 106"/>
                <a:gd name="T51" fmla="*/ 2147483646 h 256"/>
                <a:gd name="T52" fmla="*/ 2147483646 w 106"/>
                <a:gd name="T53" fmla="*/ 2147483646 h 256"/>
                <a:gd name="T54" fmla="*/ 2147483646 w 106"/>
                <a:gd name="T55" fmla="*/ 2147483646 h 256"/>
                <a:gd name="T56" fmla="*/ 2147483646 w 106"/>
                <a:gd name="T57" fmla="*/ 2147483646 h 256"/>
                <a:gd name="T58" fmla="*/ 2147483646 w 106"/>
                <a:gd name="T59" fmla="*/ 2147483646 h 256"/>
                <a:gd name="T60" fmla="*/ 2147483646 w 106"/>
                <a:gd name="T61" fmla="*/ 2147483646 h 256"/>
                <a:gd name="T62" fmla="*/ 2147483646 w 106"/>
                <a:gd name="T63" fmla="*/ 2147483646 h 256"/>
                <a:gd name="T64" fmla="*/ 2147483646 w 106"/>
                <a:gd name="T65" fmla="*/ 2147483646 h 256"/>
                <a:gd name="T66" fmla="*/ 2147483646 w 106"/>
                <a:gd name="T67" fmla="*/ 2147483646 h 256"/>
                <a:gd name="T68" fmla="*/ 2147483646 w 106"/>
                <a:gd name="T69" fmla="*/ 2147483646 h 256"/>
                <a:gd name="T70" fmla="*/ 2147483646 w 106"/>
                <a:gd name="T71" fmla="*/ 2147483646 h 256"/>
                <a:gd name="T72" fmla="*/ 2147483646 w 106"/>
                <a:gd name="T73" fmla="*/ 2147483646 h 256"/>
                <a:gd name="T74" fmla="*/ 2147483646 w 106"/>
                <a:gd name="T75" fmla="*/ 2147483646 h 256"/>
                <a:gd name="T76" fmla="*/ 2147483646 w 106"/>
                <a:gd name="T77" fmla="*/ 2147483646 h 256"/>
                <a:gd name="T78" fmla="*/ 2147483646 w 106"/>
                <a:gd name="T79" fmla="*/ 2147483646 h 256"/>
                <a:gd name="T80" fmla="*/ 2147483646 w 106"/>
                <a:gd name="T81" fmla="*/ 2147483646 h 256"/>
                <a:gd name="T82" fmla="*/ 2147483646 w 106"/>
                <a:gd name="T83" fmla="*/ 2147483646 h 256"/>
                <a:gd name="T84" fmla="*/ 2147483646 w 106"/>
                <a:gd name="T85" fmla="*/ 2147483646 h 256"/>
                <a:gd name="T86" fmla="*/ 2147483646 w 106"/>
                <a:gd name="T87" fmla="*/ 2147483646 h 256"/>
                <a:gd name="T88" fmla="*/ 2147483646 w 106"/>
                <a:gd name="T89" fmla="*/ 0 h 25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106" h="256">
                  <a:moveTo>
                    <a:pt x="80" y="0"/>
                  </a:moveTo>
                  <a:lnTo>
                    <a:pt x="80" y="0"/>
                  </a:lnTo>
                  <a:lnTo>
                    <a:pt x="62" y="14"/>
                  </a:lnTo>
                  <a:lnTo>
                    <a:pt x="46" y="32"/>
                  </a:lnTo>
                  <a:lnTo>
                    <a:pt x="34" y="50"/>
                  </a:lnTo>
                  <a:lnTo>
                    <a:pt x="24" y="70"/>
                  </a:lnTo>
                  <a:lnTo>
                    <a:pt x="10" y="98"/>
                  </a:lnTo>
                  <a:lnTo>
                    <a:pt x="4" y="104"/>
                  </a:lnTo>
                  <a:lnTo>
                    <a:pt x="0" y="108"/>
                  </a:lnTo>
                  <a:lnTo>
                    <a:pt x="6" y="152"/>
                  </a:lnTo>
                  <a:lnTo>
                    <a:pt x="6" y="154"/>
                  </a:lnTo>
                  <a:lnTo>
                    <a:pt x="2" y="184"/>
                  </a:lnTo>
                  <a:lnTo>
                    <a:pt x="2" y="196"/>
                  </a:lnTo>
                  <a:lnTo>
                    <a:pt x="2" y="200"/>
                  </a:lnTo>
                  <a:lnTo>
                    <a:pt x="4" y="202"/>
                  </a:lnTo>
                  <a:lnTo>
                    <a:pt x="36" y="224"/>
                  </a:lnTo>
                  <a:lnTo>
                    <a:pt x="38" y="224"/>
                  </a:lnTo>
                  <a:lnTo>
                    <a:pt x="38" y="226"/>
                  </a:lnTo>
                  <a:lnTo>
                    <a:pt x="42" y="236"/>
                  </a:lnTo>
                  <a:lnTo>
                    <a:pt x="50" y="248"/>
                  </a:lnTo>
                  <a:lnTo>
                    <a:pt x="56" y="252"/>
                  </a:lnTo>
                  <a:lnTo>
                    <a:pt x="62" y="256"/>
                  </a:lnTo>
                  <a:lnTo>
                    <a:pt x="66" y="204"/>
                  </a:lnTo>
                  <a:lnTo>
                    <a:pt x="66" y="202"/>
                  </a:lnTo>
                  <a:lnTo>
                    <a:pt x="90" y="146"/>
                  </a:lnTo>
                  <a:lnTo>
                    <a:pt x="98" y="80"/>
                  </a:lnTo>
                  <a:lnTo>
                    <a:pt x="98" y="78"/>
                  </a:lnTo>
                  <a:lnTo>
                    <a:pt x="106" y="60"/>
                  </a:lnTo>
                  <a:lnTo>
                    <a:pt x="100" y="44"/>
                  </a:lnTo>
                  <a:lnTo>
                    <a:pt x="98" y="44"/>
                  </a:lnTo>
                  <a:lnTo>
                    <a:pt x="98" y="24"/>
                  </a:lnTo>
                  <a:lnTo>
                    <a:pt x="98" y="22"/>
                  </a:lnTo>
                  <a:lnTo>
                    <a:pt x="102" y="16"/>
                  </a:lnTo>
                  <a:lnTo>
                    <a:pt x="106" y="12"/>
                  </a:lnTo>
                  <a:lnTo>
                    <a:pt x="8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85" name="海南"/>
            <p:cNvSpPr>
              <a:spLocks/>
            </p:cNvSpPr>
            <p:nvPr/>
          </p:nvSpPr>
          <p:spPr bwMode="auto">
            <a:xfrm>
              <a:off x="5330825" y="5634038"/>
              <a:ext cx="292100" cy="255587"/>
            </a:xfrm>
            <a:custGeom>
              <a:avLst/>
              <a:gdLst>
                <a:gd name="T0" fmla="*/ 2147483646 w 160"/>
                <a:gd name="T1" fmla="*/ 2147483646 h 140"/>
                <a:gd name="T2" fmla="*/ 2147483646 w 160"/>
                <a:gd name="T3" fmla="*/ 2147483646 h 140"/>
                <a:gd name="T4" fmla="*/ 2147483646 w 160"/>
                <a:gd name="T5" fmla="*/ 2147483646 h 140"/>
                <a:gd name="T6" fmla="*/ 2147483646 w 160"/>
                <a:gd name="T7" fmla="*/ 2147483646 h 140"/>
                <a:gd name="T8" fmla="*/ 2147483646 w 160"/>
                <a:gd name="T9" fmla="*/ 2147483646 h 140"/>
                <a:gd name="T10" fmla="*/ 2147483646 w 160"/>
                <a:gd name="T11" fmla="*/ 2147483646 h 140"/>
                <a:gd name="T12" fmla="*/ 2147483646 w 160"/>
                <a:gd name="T13" fmla="*/ 2147483646 h 140"/>
                <a:gd name="T14" fmla="*/ 2147483646 w 160"/>
                <a:gd name="T15" fmla="*/ 2147483646 h 140"/>
                <a:gd name="T16" fmla="*/ 2147483646 w 160"/>
                <a:gd name="T17" fmla="*/ 2147483646 h 140"/>
                <a:gd name="T18" fmla="*/ 2147483646 w 160"/>
                <a:gd name="T19" fmla="*/ 2147483646 h 140"/>
                <a:gd name="T20" fmla="*/ 2147483646 w 160"/>
                <a:gd name="T21" fmla="*/ 2147483646 h 140"/>
                <a:gd name="T22" fmla="*/ 2147483646 w 160"/>
                <a:gd name="T23" fmla="*/ 2147483646 h 140"/>
                <a:gd name="T24" fmla="*/ 2147483646 w 160"/>
                <a:gd name="T25" fmla="*/ 2147483646 h 140"/>
                <a:gd name="T26" fmla="*/ 0 w 160"/>
                <a:gd name="T27" fmla="*/ 2147483646 h 140"/>
                <a:gd name="T28" fmla="*/ 2147483646 w 160"/>
                <a:gd name="T29" fmla="*/ 2147483646 h 140"/>
                <a:gd name="T30" fmla="*/ 2147483646 w 160"/>
                <a:gd name="T31" fmla="*/ 2147483646 h 140"/>
                <a:gd name="T32" fmla="*/ 2147483646 w 160"/>
                <a:gd name="T33" fmla="*/ 2147483646 h 140"/>
                <a:gd name="T34" fmla="*/ 2147483646 w 160"/>
                <a:gd name="T35" fmla="*/ 2147483646 h 140"/>
                <a:gd name="T36" fmla="*/ 2147483646 w 160"/>
                <a:gd name="T37" fmla="*/ 2147483646 h 140"/>
                <a:gd name="T38" fmla="*/ 2147483646 w 160"/>
                <a:gd name="T39" fmla="*/ 2147483646 h 140"/>
                <a:gd name="T40" fmla="*/ 2147483646 w 160"/>
                <a:gd name="T41" fmla="*/ 2147483646 h 140"/>
                <a:gd name="T42" fmla="*/ 2147483646 w 160"/>
                <a:gd name="T43" fmla="*/ 2147483646 h 140"/>
                <a:gd name="T44" fmla="*/ 2147483646 w 160"/>
                <a:gd name="T45" fmla="*/ 2147483646 h 140"/>
                <a:gd name="T46" fmla="*/ 2147483646 w 160"/>
                <a:gd name="T47" fmla="*/ 2147483646 h 140"/>
                <a:gd name="T48" fmla="*/ 2147483646 w 160"/>
                <a:gd name="T49" fmla="*/ 2147483646 h 140"/>
                <a:gd name="T50" fmla="*/ 2147483646 w 160"/>
                <a:gd name="T51" fmla="*/ 2147483646 h 140"/>
                <a:gd name="T52" fmla="*/ 2147483646 w 160"/>
                <a:gd name="T53" fmla="*/ 2147483646 h 140"/>
                <a:gd name="T54" fmla="*/ 2147483646 w 160"/>
                <a:gd name="T55" fmla="*/ 2147483646 h 140"/>
                <a:gd name="T56" fmla="*/ 2147483646 w 160"/>
                <a:gd name="T57" fmla="*/ 2147483646 h 140"/>
                <a:gd name="T58" fmla="*/ 2147483646 w 160"/>
                <a:gd name="T59" fmla="*/ 2147483646 h 140"/>
                <a:gd name="T60" fmla="*/ 2147483646 w 160"/>
                <a:gd name="T61" fmla="*/ 2147483646 h 140"/>
                <a:gd name="T62" fmla="*/ 2147483646 w 160"/>
                <a:gd name="T63" fmla="*/ 2147483646 h 140"/>
                <a:gd name="T64" fmla="*/ 2147483646 w 160"/>
                <a:gd name="T65" fmla="*/ 2147483646 h 140"/>
                <a:gd name="T66" fmla="*/ 2147483646 w 160"/>
                <a:gd name="T67" fmla="*/ 2147483646 h 140"/>
                <a:gd name="T68" fmla="*/ 2147483646 w 160"/>
                <a:gd name="T69" fmla="*/ 2147483646 h 140"/>
                <a:gd name="T70" fmla="*/ 2147483646 w 160"/>
                <a:gd name="T71" fmla="*/ 2147483646 h 140"/>
                <a:gd name="T72" fmla="*/ 2147483646 w 160"/>
                <a:gd name="T73" fmla="*/ 2147483646 h 140"/>
                <a:gd name="T74" fmla="*/ 2147483646 w 160"/>
                <a:gd name="T75" fmla="*/ 2147483646 h 140"/>
                <a:gd name="T76" fmla="*/ 2147483646 w 160"/>
                <a:gd name="T77" fmla="*/ 2147483646 h 140"/>
                <a:gd name="T78" fmla="*/ 2147483646 w 160"/>
                <a:gd name="T79" fmla="*/ 2147483646 h 140"/>
                <a:gd name="T80" fmla="*/ 2147483646 w 160"/>
                <a:gd name="T81" fmla="*/ 2147483646 h 140"/>
                <a:gd name="T82" fmla="*/ 2147483646 w 160"/>
                <a:gd name="T83" fmla="*/ 0 h 140"/>
                <a:gd name="T84" fmla="*/ 2147483646 w 160"/>
                <a:gd name="T85" fmla="*/ 2147483646 h 140"/>
                <a:gd name="T86" fmla="*/ 2147483646 w 160"/>
                <a:gd name="T87" fmla="*/ 2147483646 h 140"/>
                <a:gd name="T88" fmla="*/ 2147483646 w 160"/>
                <a:gd name="T89" fmla="*/ 2147483646 h 140"/>
                <a:gd name="T90" fmla="*/ 2147483646 w 160"/>
                <a:gd name="T91" fmla="*/ 2147483646 h 140"/>
                <a:gd name="T92" fmla="*/ 2147483646 w 160"/>
                <a:gd name="T93" fmla="*/ 2147483646 h 140"/>
                <a:gd name="T94" fmla="*/ 2147483646 w 160"/>
                <a:gd name="T95" fmla="*/ 2147483646 h 14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160" h="140">
                  <a:moveTo>
                    <a:pt x="72" y="14"/>
                  </a:moveTo>
                  <a:lnTo>
                    <a:pt x="70" y="18"/>
                  </a:lnTo>
                  <a:lnTo>
                    <a:pt x="68" y="20"/>
                  </a:lnTo>
                  <a:lnTo>
                    <a:pt x="36" y="28"/>
                  </a:lnTo>
                  <a:lnTo>
                    <a:pt x="38" y="32"/>
                  </a:lnTo>
                  <a:lnTo>
                    <a:pt x="48" y="44"/>
                  </a:lnTo>
                  <a:lnTo>
                    <a:pt x="44" y="46"/>
                  </a:lnTo>
                  <a:lnTo>
                    <a:pt x="30" y="54"/>
                  </a:lnTo>
                  <a:lnTo>
                    <a:pt x="6" y="72"/>
                  </a:lnTo>
                  <a:lnTo>
                    <a:pt x="2" y="80"/>
                  </a:lnTo>
                  <a:lnTo>
                    <a:pt x="0" y="92"/>
                  </a:lnTo>
                  <a:lnTo>
                    <a:pt x="4" y="108"/>
                  </a:lnTo>
                  <a:lnTo>
                    <a:pt x="10" y="126"/>
                  </a:lnTo>
                  <a:lnTo>
                    <a:pt x="34" y="128"/>
                  </a:lnTo>
                  <a:lnTo>
                    <a:pt x="36" y="128"/>
                  </a:lnTo>
                  <a:lnTo>
                    <a:pt x="60" y="140"/>
                  </a:lnTo>
                  <a:lnTo>
                    <a:pt x="86" y="136"/>
                  </a:lnTo>
                  <a:lnTo>
                    <a:pt x="94" y="132"/>
                  </a:lnTo>
                  <a:lnTo>
                    <a:pt x="102" y="126"/>
                  </a:lnTo>
                  <a:lnTo>
                    <a:pt x="112" y="118"/>
                  </a:lnTo>
                  <a:lnTo>
                    <a:pt x="122" y="106"/>
                  </a:lnTo>
                  <a:lnTo>
                    <a:pt x="124" y="106"/>
                  </a:lnTo>
                  <a:lnTo>
                    <a:pt x="126" y="104"/>
                  </a:lnTo>
                  <a:lnTo>
                    <a:pt x="136" y="100"/>
                  </a:lnTo>
                  <a:lnTo>
                    <a:pt x="134" y="66"/>
                  </a:lnTo>
                  <a:lnTo>
                    <a:pt x="148" y="44"/>
                  </a:lnTo>
                  <a:lnTo>
                    <a:pt x="160" y="34"/>
                  </a:lnTo>
                  <a:lnTo>
                    <a:pt x="160" y="22"/>
                  </a:lnTo>
                  <a:lnTo>
                    <a:pt x="158" y="14"/>
                  </a:lnTo>
                  <a:lnTo>
                    <a:pt x="156" y="10"/>
                  </a:lnTo>
                  <a:lnTo>
                    <a:pt x="152" y="2"/>
                  </a:lnTo>
                  <a:lnTo>
                    <a:pt x="146" y="0"/>
                  </a:lnTo>
                  <a:lnTo>
                    <a:pt x="146" y="12"/>
                  </a:lnTo>
                  <a:lnTo>
                    <a:pt x="126" y="8"/>
                  </a:lnTo>
                  <a:lnTo>
                    <a:pt x="116" y="14"/>
                  </a:lnTo>
                  <a:lnTo>
                    <a:pt x="114" y="14"/>
                  </a:lnTo>
                  <a:lnTo>
                    <a:pt x="72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734470" y="1242687"/>
            <a:ext cx="2850964" cy="307777"/>
            <a:chOff x="4300130" y="1242687"/>
            <a:chExt cx="2850964" cy="307777"/>
          </a:xfrm>
        </p:grpSpPr>
        <p:sp>
          <p:nvSpPr>
            <p:cNvPr id="187" name="矩形 186"/>
            <p:cNvSpPr/>
            <p:nvPr/>
          </p:nvSpPr>
          <p:spPr>
            <a:xfrm>
              <a:off x="4907221" y="1323281"/>
              <a:ext cx="2243873" cy="146589"/>
            </a:xfrm>
            <a:prstGeom prst="rect">
              <a:avLst/>
            </a:prstGeom>
            <a:gradFill>
              <a:gsLst>
                <a:gs pos="60000">
                  <a:schemeClr val="accent2"/>
                </a:gs>
                <a:gs pos="0">
                  <a:schemeClr val="accent2"/>
                </a:gs>
                <a:gs pos="61000">
                  <a:schemeClr val="tx1"/>
                </a:gs>
                <a:gs pos="100000">
                  <a:schemeClr val="tx1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8" name="文本框 187"/>
            <p:cNvSpPr txBox="1"/>
            <p:nvPr/>
          </p:nvSpPr>
          <p:spPr>
            <a:xfrm>
              <a:off x="4300130" y="1242687"/>
              <a:ext cx="54373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b="1" dirty="0" smtClean="0">
                  <a:solidFill>
                    <a:schemeClr val="accent1"/>
                  </a:solidFill>
                </a:rPr>
                <a:t>河北</a:t>
              </a:r>
              <a:endParaRPr lang="zh-CN" altLang="en-US" sz="14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734470" y="1786906"/>
            <a:ext cx="2850964" cy="307777"/>
            <a:chOff x="4300130" y="1786905"/>
            <a:chExt cx="2850964" cy="307777"/>
          </a:xfrm>
        </p:grpSpPr>
        <p:sp>
          <p:nvSpPr>
            <p:cNvPr id="190" name="矩形 189"/>
            <p:cNvSpPr/>
            <p:nvPr/>
          </p:nvSpPr>
          <p:spPr>
            <a:xfrm>
              <a:off x="4907221" y="1867499"/>
              <a:ext cx="2243873" cy="146589"/>
            </a:xfrm>
            <a:prstGeom prst="rect">
              <a:avLst/>
            </a:prstGeom>
            <a:gradFill>
              <a:gsLst>
                <a:gs pos="40000">
                  <a:schemeClr val="accent2"/>
                </a:gs>
                <a:gs pos="0">
                  <a:schemeClr val="accent2"/>
                </a:gs>
                <a:gs pos="41000">
                  <a:schemeClr val="accent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1" name="文本框 190"/>
            <p:cNvSpPr txBox="1"/>
            <p:nvPr/>
          </p:nvSpPr>
          <p:spPr>
            <a:xfrm>
              <a:off x="4300130" y="1786905"/>
              <a:ext cx="54373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b="1" dirty="0" smtClean="0">
                  <a:solidFill>
                    <a:schemeClr val="accent1"/>
                  </a:solidFill>
                </a:rPr>
                <a:t>江苏</a:t>
              </a:r>
              <a:endParaRPr lang="zh-CN" altLang="en-US" sz="14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734470" y="2331125"/>
            <a:ext cx="2850964" cy="307777"/>
            <a:chOff x="4300130" y="2331124"/>
            <a:chExt cx="2850964" cy="307777"/>
          </a:xfrm>
        </p:grpSpPr>
        <p:sp>
          <p:nvSpPr>
            <p:cNvPr id="193" name="矩形 192"/>
            <p:cNvSpPr/>
            <p:nvPr/>
          </p:nvSpPr>
          <p:spPr>
            <a:xfrm>
              <a:off x="4907221" y="2411718"/>
              <a:ext cx="2243873" cy="146589"/>
            </a:xfrm>
            <a:prstGeom prst="rect">
              <a:avLst/>
            </a:prstGeom>
            <a:gradFill>
              <a:gsLst>
                <a:gs pos="34000">
                  <a:schemeClr val="accent2"/>
                </a:gs>
                <a:gs pos="0">
                  <a:schemeClr val="accent2"/>
                </a:gs>
                <a:gs pos="35000">
                  <a:schemeClr val="accent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4" name="文本框 193"/>
            <p:cNvSpPr txBox="1"/>
            <p:nvPr/>
          </p:nvSpPr>
          <p:spPr>
            <a:xfrm>
              <a:off x="4300130" y="2331124"/>
              <a:ext cx="54373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b="1" dirty="0" smtClean="0">
                  <a:solidFill>
                    <a:schemeClr val="accent1"/>
                  </a:solidFill>
                </a:rPr>
                <a:t>福建</a:t>
              </a:r>
              <a:endParaRPr lang="zh-CN" altLang="en-US" sz="14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734470" y="2875344"/>
            <a:ext cx="2850964" cy="307777"/>
            <a:chOff x="4300130" y="2875343"/>
            <a:chExt cx="2850964" cy="307777"/>
          </a:xfrm>
        </p:grpSpPr>
        <p:sp>
          <p:nvSpPr>
            <p:cNvPr id="196" name="矩形 195"/>
            <p:cNvSpPr/>
            <p:nvPr/>
          </p:nvSpPr>
          <p:spPr>
            <a:xfrm>
              <a:off x="4907221" y="2955937"/>
              <a:ext cx="2243873" cy="146589"/>
            </a:xfrm>
            <a:prstGeom prst="rect">
              <a:avLst/>
            </a:prstGeom>
            <a:gradFill>
              <a:gsLst>
                <a:gs pos="70000">
                  <a:schemeClr val="accent2"/>
                </a:gs>
                <a:gs pos="0">
                  <a:schemeClr val="accent2"/>
                </a:gs>
                <a:gs pos="71000">
                  <a:schemeClr val="accent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7" name="文本框 196"/>
            <p:cNvSpPr txBox="1"/>
            <p:nvPr/>
          </p:nvSpPr>
          <p:spPr>
            <a:xfrm>
              <a:off x="4300130" y="2875343"/>
              <a:ext cx="54373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b="1" dirty="0" smtClean="0">
                  <a:solidFill>
                    <a:schemeClr val="accent1"/>
                  </a:solidFill>
                </a:rPr>
                <a:t>广东</a:t>
              </a:r>
              <a:endParaRPr lang="zh-CN" altLang="en-US" sz="14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734470" y="3419561"/>
            <a:ext cx="2850964" cy="307777"/>
            <a:chOff x="4300130" y="3419561"/>
            <a:chExt cx="2850964" cy="307777"/>
          </a:xfrm>
        </p:grpSpPr>
        <p:sp>
          <p:nvSpPr>
            <p:cNvPr id="199" name="矩形 198"/>
            <p:cNvSpPr/>
            <p:nvPr/>
          </p:nvSpPr>
          <p:spPr>
            <a:xfrm>
              <a:off x="4907221" y="3500155"/>
              <a:ext cx="2243873" cy="146589"/>
            </a:xfrm>
            <a:prstGeom prst="rect">
              <a:avLst/>
            </a:prstGeom>
            <a:gradFill>
              <a:gsLst>
                <a:gs pos="54000">
                  <a:schemeClr val="accent2"/>
                </a:gs>
                <a:gs pos="0">
                  <a:schemeClr val="accent2"/>
                </a:gs>
                <a:gs pos="55000">
                  <a:schemeClr val="accent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0" name="文本框 199"/>
            <p:cNvSpPr txBox="1"/>
            <p:nvPr/>
          </p:nvSpPr>
          <p:spPr>
            <a:xfrm>
              <a:off x="4300130" y="3419561"/>
              <a:ext cx="54373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b="1" dirty="0" smtClean="0">
                  <a:solidFill>
                    <a:schemeClr val="accent1"/>
                  </a:solidFill>
                </a:rPr>
                <a:t>湖南</a:t>
              </a:r>
              <a:endParaRPr lang="zh-CN" altLang="en-US" sz="14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1479786" y="3967005"/>
            <a:ext cx="2901714" cy="246221"/>
            <a:chOff x="1479786" y="5110005"/>
            <a:chExt cx="2901714" cy="246221"/>
          </a:xfrm>
        </p:grpSpPr>
        <p:sp>
          <p:nvSpPr>
            <p:cNvPr id="60" name="矩形 59"/>
            <p:cNvSpPr/>
            <p:nvPr/>
          </p:nvSpPr>
          <p:spPr>
            <a:xfrm>
              <a:off x="1613701" y="5110005"/>
              <a:ext cx="2767799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00" dirty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点击输入简要文字内容，文字内容概括</a:t>
              </a:r>
              <a:r>
                <a:rPr lang="zh-CN" altLang="en-US" sz="1000" dirty="0" smtClean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精炼</a:t>
              </a:r>
              <a:endParaRPr lang="zh-CN" altLang="en-US" sz="1000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61" name="流程图: 联系 23"/>
            <p:cNvSpPr/>
            <p:nvPr/>
          </p:nvSpPr>
          <p:spPr>
            <a:xfrm>
              <a:off x="1479786" y="5166158"/>
              <a:ext cx="133915" cy="133915"/>
            </a:xfrm>
            <a:prstGeom prst="flowChartConnector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>
                <a:solidFill>
                  <a:schemeClr val="accent1"/>
                </a:solidFill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1478391" y="4243804"/>
            <a:ext cx="5402469" cy="246221"/>
            <a:chOff x="1478391" y="5501104"/>
            <a:chExt cx="5402469" cy="246221"/>
          </a:xfrm>
        </p:grpSpPr>
        <p:sp>
          <p:nvSpPr>
            <p:cNvPr id="63" name="矩形 62"/>
            <p:cNvSpPr/>
            <p:nvPr/>
          </p:nvSpPr>
          <p:spPr>
            <a:xfrm>
              <a:off x="1613701" y="5501104"/>
              <a:ext cx="5267159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00" dirty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点击输入简要文字内容，文字内容概括精炼，不用多余的文字，言简意赅的说明分项内容</a:t>
              </a:r>
            </a:p>
          </p:txBody>
        </p:sp>
        <p:sp>
          <p:nvSpPr>
            <p:cNvPr id="64" name="流程图: 联系 26"/>
            <p:cNvSpPr/>
            <p:nvPr/>
          </p:nvSpPr>
          <p:spPr>
            <a:xfrm>
              <a:off x="1478391" y="5557614"/>
              <a:ext cx="133200" cy="133200"/>
            </a:xfrm>
            <a:prstGeom prst="flowChartConnector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>
                <a:solidFill>
                  <a:schemeClr val="accent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22411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14:prism isContent="1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750"/>
                            </p:stCondLst>
                            <p:childTnLst>
                              <p:par>
                                <p:cTn id="2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900" decel="100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7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decel="100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5" name="组合 594"/>
          <p:cNvGrpSpPr/>
          <p:nvPr/>
        </p:nvGrpSpPr>
        <p:grpSpPr>
          <a:xfrm>
            <a:off x="1159100" y="748175"/>
            <a:ext cx="2582048" cy="860075"/>
            <a:chOff x="1159100" y="1052975"/>
            <a:chExt cx="2582048" cy="860075"/>
          </a:xfrm>
        </p:grpSpPr>
        <p:sp>
          <p:nvSpPr>
            <p:cNvPr id="589" name="文本框 588"/>
            <p:cNvSpPr txBox="1"/>
            <p:nvPr/>
          </p:nvSpPr>
          <p:spPr>
            <a:xfrm>
              <a:off x="1159100" y="1052975"/>
              <a:ext cx="121058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000" b="1" dirty="0" smtClean="0">
                  <a:solidFill>
                    <a:schemeClr val="accent2"/>
                  </a:solidFill>
                </a:rPr>
                <a:t>总结</a:t>
              </a:r>
              <a:endParaRPr lang="zh-CN" altLang="en-US" sz="4000" b="1" dirty="0">
                <a:solidFill>
                  <a:schemeClr val="accent2"/>
                </a:solidFill>
              </a:endParaRPr>
            </a:p>
          </p:txBody>
        </p:sp>
        <p:sp>
          <p:nvSpPr>
            <p:cNvPr id="592" name="矩形 591"/>
            <p:cNvSpPr/>
            <p:nvPr/>
          </p:nvSpPr>
          <p:spPr>
            <a:xfrm rot="20280000">
              <a:off x="1677805" y="1579873"/>
              <a:ext cx="914400" cy="14730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8" name="文本框 587"/>
            <p:cNvSpPr txBox="1"/>
            <p:nvPr/>
          </p:nvSpPr>
          <p:spPr>
            <a:xfrm>
              <a:off x="2220026" y="1394586"/>
              <a:ext cx="152112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>
                  <a:solidFill>
                    <a:schemeClr val="accent2"/>
                  </a:solidFill>
                  <a:latin typeface="+mj-ea"/>
                  <a:ea typeface="+mj-ea"/>
                </a:rPr>
                <a:t>SUMMARY</a:t>
              </a:r>
              <a:endParaRPr lang="zh-CN" altLang="en-US" sz="2000" dirty="0">
                <a:solidFill>
                  <a:schemeClr val="accent2"/>
                </a:solidFill>
                <a:latin typeface="+mj-ea"/>
                <a:ea typeface="+mj-ea"/>
              </a:endParaRPr>
            </a:p>
          </p:txBody>
        </p:sp>
        <p:cxnSp>
          <p:nvCxnSpPr>
            <p:cNvPr id="591" name="直接连接符 590"/>
            <p:cNvCxnSpPr/>
            <p:nvPr/>
          </p:nvCxnSpPr>
          <p:spPr>
            <a:xfrm flipV="1">
              <a:off x="1299800" y="1238250"/>
              <a:ext cx="1646600" cy="674800"/>
            </a:xfrm>
            <a:prstGeom prst="line">
              <a:avLst/>
            </a:prstGeom>
            <a:ln>
              <a:gradFill>
                <a:gsLst>
                  <a:gs pos="0">
                    <a:schemeClr val="accent2">
                      <a:alpha val="0"/>
                    </a:schemeClr>
                  </a:gs>
                  <a:gs pos="100000">
                    <a:schemeClr val="accent2">
                      <a:alpha val="0"/>
                    </a:schemeClr>
                  </a:gs>
                  <a:gs pos="70000">
                    <a:schemeClr val="accent2"/>
                  </a:gs>
                  <a:gs pos="30000">
                    <a:schemeClr val="accent2"/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94" name="文本框 593"/>
          <p:cNvSpPr txBox="1"/>
          <p:nvPr/>
        </p:nvSpPr>
        <p:spPr>
          <a:xfrm>
            <a:off x="1835574" y="1639147"/>
            <a:ext cx="5472852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dirty="0">
                <a:solidFill>
                  <a:schemeClr val="bg1"/>
                </a:solidFill>
              </a:rPr>
              <a:t>进行市场调查；首先明确市场调查的目标，按照企业的不同需要，市场调查的目标有所不同，</a:t>
            </a:r>
            <a:r>
              <a:rPr lang="zh-CN" altLang="en-US" dirty="0" smtClean="0">
                <a:solidFill>
                  <a:schemeClr val="bg1"/>
                </a:solidFill>
              </a:rPr>
              <a:t>企业实施经营</a:t>
            </a:r>
            <a:r>
              <a:rPr lang="zh-CN" altLang="en-US" dirty="0">
                <a:solidFill>
                  <a:schemeClr val="bg1"/>
                </a:solidFill>
              </a:rPr>
              <a:t>战略时，必须调查宏观市场环境的发展变化趋势，尤其要调查所处行业未来的发展状况；企业制度市场营销策略时，要调查市场需求状况，市场竞争状况，消费者购买行为和营销要素情况；当企业在经营中遇到了问题，这时应针对存在的问题和产生的原因进行</a:t>
            </a:r>
            <a:r>
              <a:rPr lang="zh-CN" altLang="en-US" dirty="0" smtClean="0">
                <a:solidFill>
                  <a:schemeClr val="bg1"/>
                </a:solidFill>
              </a:rPr>
              <a:t>市场调查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381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14:prism isContent="1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任意多边形 64"/>
          <p:cNvSpPr/>
          <p:nvPr/>
        </p:nvSpPr>
        <p:spPr>
          <a:xfrm>
            <a:off x="3510280" y="2251075"/>
            <a:ext cx="3175" cy="4763"/>
          </a:xfrm>
          <a:custGeom>
            <a:avLst/>
            <a:gdLst>
              <a:gd name="connsiteX0" fmla="*/ 602 w 3109"/>
              <a:gd name="connsiteY0" fmla="*/ 0 h 6008"/>
              <a:gd name="connsiteX1" fmla="*/ 3109 w 3109"/>
              <a:gd name="connsiteY1" fmla="*/ 253 h 6008"/>
              <a:gd name="connsiteX2" fmla="*/ 0 w 3109"/>
              <a:gd name="connsiteY2" fmla="*/ 6008 h 6008"/>
              <a:gd name="connsiteX3" fmla="*/ 602 w 3109"/>
              <a:gd name="connsiteY3" fmla="*/ 0 h 6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9" h="6008">
                <a:moveTo>
                  <a:pt x="602" y="0"/>
                </a:moveTo>
                <a:lnTo>
                  <a:pt x="3109" y="253"/>
                </a:lnTo>
                <a:lnTo>
                  <a:pt x="0" y="6008"/>
                </a:lnTo>
                <a:lnTo>
                  <a:pt x="602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75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76" name="文本框 75"/>
          <p:cNvSpPr txBox="1">
            <a:spLocks noChangeArrowheads="1"/>
          </p:cNvSpPr>
          <p:nvPr/>
        </p:nvSpPr>
        <p:spPr bwMode="auto">
          <a:xfrm>
            <a:off x="742196" y="1393150"/>
            <a:ext cx="3875524" cy="1107996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defTabSz="68575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6600" b="1" spc="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感谢观看</a:t>
            </a:r>
            <a:endParaRPr lang="zh-CN" altLang="en-US" sz="6600" b="1" spc="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</p:txBody>
      </p:sp>
      <p:grpSp>
        <p:nvGrpSpPr>
          <p:cNvPr id="4" name="组合 3"/>
          <p:cNvGrpSpPr/>
          <p:nvPr/>
        </p:nvGrpSpPr>
        <p:grpSpPr>
          <a:xfrm flipH="1">
            <a:off x="5139291" y="1307176"/>
            <a:ext cx="3169092" cy="3836324"/>
            <a:chOff x="365713" y="511200"/>
            <a:chExt cx="3562608" cy="4194743"/>
          </a:xfrm>
        </p:grpSpPr>
        <p:sp>
          <p:nvSpPr>
            <p:cNvPr id="420" name="Freeform 52"/>
            <p:cNvSpPr>
              <a:spLocks/>
            </p:cNvSpPr>
            <p:nvPr/>
          </p:nvSpPr>
          <p:spPr bwMode="auto">
            <a:xfrm flipH="1">
              <a:off x="619665" y="2106152"/>
              <a:ext cx="20096" cy="34713"/>
            </a:xfrm>
            <a:custGeom>
              <a:avLst/>
              <a:gdLst>
                <a:gd name="T0" fmla="*/ 0 w 8"/>
                <a:gd name="T1" fmla="*/ 6 h 14"/>
                <a:gd name="T2" fmla="*/ 1 w 8"/>
                <a:gd name="T3" fmla="*/ 7 h 14"/>
                <a:gd name="T4" fmla="*/ 0 w 8"/>
                <a:gd name="T5" fmla="*/ 9 h 14"/>
                <a:gd name="T6" fmla="*/ 6 w 8"/>
                <a:gd name="T7" fmla="*/ 14 h 14"/>
                <a:gd name="T8" fmla="*/ 8 w 8"/>
                <a:gd name="T9" fmla="*/ 7 h 14"/>
                <a:gd name="T10" fmla="*/ 6 w 8"/>
                <a:gd name="T11" fmla="*/ 0 h 14"/>
                <a:gd name="T12" fmla="*/ 0 w 8"/>
                <a:gd name="T13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14">
                  <a:moveTo>
                    <a:pt x="0" y="6"/>
                  </a:moveTo>
                  <a:cubicBezTo>
                    <a:pt x="1" y="6"/>
                    <a:pt x="1" y="7"/>
                    <a:pt x="1" y="7"/>
                  </a:cubicBezTo>
                  <a:cubicBezTo>
                    <a:pt x="1" y="8"/>
                    <a:pt x="1" y="8"/>
                    <a:pt x="0" y="9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7" y="12"/>
                    <a:pt x="8" y="10"/>
                    <a:pt x="8" y="7"/>
                  </a:cubicBezTo>
                  <a:cubicBezTo>
                    <a:pt x="8" y="5"/>
                    <a:pt x="7" y="2"/>
                    <a:pt x="6" y="0"/>
                  </a:cubicBezTo>
                  <a:lnTo>
                    <a:pt x="0" y="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1" name="Freeform 53"/>
            <p:cNvSpPr>
              <a:spLocks/>
            </p:cNvSpPr>
            <p:nvPr/>
          </p:nvSpPr>
          <p:spPr bwMode="auto">
            <a:xfrm flipH="1">
              <a:off x="630627" y="2097017"/>
              <a:ext cx="34712" cy="18270"/>
            </a:xfrm>
            <a:custGeom>
              <a:avLst/>
              <a:gdLst>
                <a:gd name="T0" fmla="*/ 7 w 14"/>
                <a:gd name="T1" fmla="*/ 7 h 8"/>
                <a:gd name="T2" fmla="*/ 8 w 14"/>
                <a:gd name="T3" fmla="*/ 8 h 8"/>
                <a:gd name="T4" fmla="*/ 14 w 14"/>
                <a:gd name="T5" fmla="*/ 2 h 8"/>
                <a:gd name="T6" fmla="*/ 7 w 14"/>
                <a:gd name="T7" fmla="*/ 0 h 8"/>
                <a:gd name="T8" fmla="*/ 0 w 14"/>
                <a:gd name="T9" fmla="*/ 3 h 8"/>
                <a:gd name="T10" fmla="*/ 5 w 14"/>
                <a:gd name="T11" fmla="*/ 8 h 8"/>
                <a:gd name="T12" fmla="*/ 7 w 14"/>
                <a:gd name="T13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8">
                  <a:moveTo>
                    <a:pt x="7" y="7"/>
                  </a:moveTo>
                  <a:cubicBezTo>
                    <a:pt x="7" y="7"/>
                    <a:pt x="8" y="8"/>
                    <a:pt x="8" y="8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2" y="1"/>
                    <a:pt x="9" y="0"/>
                    <a:pt x="7" y="0"/>
                  </a:cubicBezTo>
                  <a:cubicBezTo>
                    <a:pt x="4" y="0"/>
                    <a:pt x="2" y="1"/>
                    <a:pt x="0" y="3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6" y="8"/>
                    <a:pt x="6" y="7"/>
                    <a:pt x="7" y="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2" name="Freeform 54"/>
            <p:cNvSpPr>
              <a:spLocks/>
            </p:cNvSpPr>
            <p:nvPr/>
          </p:nvSpPr>
          <p:spPr bwMode="auto">
            <a:xfrm flipH="1">
              <a:off x="654378" y="2106152"/>
              <a:ext cx="20096" cy="34713"/>
            </a:xfrm>
            <a:custGeom>
              <a:avLst/>
              <a:gdLst>
                <a:gd name="T0" fmla="*/ 7 w 8"/>
                <a:gd name="T1" fmla="*/ 7 h 14"/>
                <a:gd name="T2" fmla="*/ 8 w 8"/>
                <a:gd name="T3" fmla="*/ 6 h 14"/>
                <a:gd name="T4" fmla="*/ 2 w 8"/>
                <a:gd name="T5" fmla="*/ 0 h 14"/>
                <a:gd name="T6" fmla="*/ 0 w 8"/>
                <a:gd name="T7" fmla="*/ 7 h 14"/>
                <a:gd name="T8" fmla="*/ 2 w 8"/>
                <a:gd name="T9" fmla="*/ 14 h 14"/>
                <a:gd name="T10" fmla="*/ 8 w 8"/>
                <a:gd name="T11" fmla="*/ 9 h 14"/>
                <a:gd name="T12" fmla="*/ 7 w 8"/>
                <a:gd name="T13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14">
                  <a:moveTo>
                    <a:pt x="7" y="7"/>
                  </a:moveTo>
                  <a:cubicBezTo>
                    <a:pt x="7" y="7"/>
                    <a:pt x="7" y="6"/>
                    <a:pt x="8" y="6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2"/>
                    <a:pt x="0" y="5"/>
                    <a:pt x="0" y="7"/>
                  </a:cubicBezTo>
                  <a:cubicBezTo>
                    <a:pt x="0" y="10"/>
                    <a:pt x="1" y="12"/>
                    <a:pt x="2" y="14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7" y="8"/>
                    <a:pt x="7" y="8"/>
                    <a:pt x="7" y="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3" name="Freeform 55"/>
            <p:cNvSpPr>
              <a:spLocks/>
            </p:cNvSpPr>
            <p:nvPr/>
          </p:nvSpPr>
          <p:spPr bwMode="auto">
            <a:xfrm flipH="1">
              <a:off x="630627" y="2133557"/>
              <a:ext cx="34712" cy="16443"/>
            </a:xfrm>
            <a:custGeom>
              <a:avLst/>
              <a:gdLst>
                <a:gd name="T0" fmla="*/ 7 w 14"/>
                <a:gd name="T1" fmla="*/ 0 h 7"/>
                <a:gd name="T2" fmla="*/ 5 w 14"/>
                <a:gd name="T3" fmla="*/ 0 h 7"/>
                <a:gd name="T4" fmla="*/ 0 w 14"/>
                <a:gd name="T5" fmla="*/ 5 h 7"/>
                <a:gd name="T6" fmla="*/ 7 w 14"/>
                <a:gd name="T7" fmla="*/ 7 h 7"/>
                <a:gd name="T8" fmla="*/ 14 w 14"/>
                <a:gd name="T9" fmla="*/ 5 h 7"/>
                <a:gd name="T10" fmla="*/ 9 w 14"/>
                <a:gd name="T11" fmla="*/ 0 h 7"/>
                <a:gd name="T12" fmla="*/ 7 w 14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7">
                  <a:moveTo>
                    <a:pt x="7" y="0"/>
                  </a:moveTo>
                  <a:cubicBezTo>
                    <a:pt x="6" y="0"/>
                    <a:pt x="6" y="0"/>
                    <a:pt x="5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2" y="6"/>
                    <a:pt x="5" y="7"/>
                    <a:pt x="7" y="7"/>
                  </a:cubicBezTo>
                  <a:cubicBezTo>
                    <a:pt x="10" y="7"/>
                    <a:pt x="12" y="6"/>
                    <a:pt x="14" y="5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8" y="0"/>
                    <a:pt x="8" y="0"/>
                    <a:pt x="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4" name="Freeform 56"/>
            <p:cNvSpPr>
              <a:spLocks noEditPoints="1"/>
            </p:cNvSpPr>
            <p:nvPr/>
          </p:nvSpPr>
          <p:spPr bwMode="auto">
            <a:xfrm flipH="1">
              <a:off x="572163" y="2056823"/>
              <a:ext cx="127888" cy="144332"/>
            </a:xfrm>
            <a:custGeom>
              <a:avLst/>
              <a:gdLst>
                <a:gd name="T0" fmla="*/ 51 w 51"/>
                <a:gd name="T1" fmla="*/ 41 h 58"/>
                <a:gd name="T2" fmla="*/ 51 w 51"/>
                <a:gd name="T3" fmla="*/ 38 h 58"/>
                <a:gd name="T4" fmla="*/ 51 w 51"/>
                <a:gd name="T5" fmla="*/ 10 h 58"/>
                <a:gd name="T6" fmla="*/ 41 w 51"/>
                <a:gd name="T7" fmla="*/ 0 h 58"/>
                <a:gd name="T8" fmla="*/ 10 w 51"/>
                <a:gd name="T9" fmla="*/ 0 h 58"/>
                <a:gd name="T10" fmla="*/ 0 w 51"/>
                <a:gd name="T11" fmla="*/ 10 h 58"/>
                <a:gd name="T12" fmla="*/ 0 w 51"/>
                <a:gd name="T13" fmla="*/ 38 h 58"/>
                <a:gd name="T14" fmla="*/ 0 w 51"/>
                <a:gd name="T15" fmla="*/ 42 h 58"/>
                <a:gd name="T16" fmla="*/ 0 w 51"/>
                <a:gd name="T17" fmla="*/ 55 h 58"/>
                <a:gd name="T18" fmla="*/ 3 w 51"/>
                <a:gd name="T19" fmla="*/ 58 h 58"/>
                <a:gd name="T20" fmla="*/ 11 w 51"/>
                <a:gd name="T21" fmla="*/ 58 h 58"/>
                <a:gd name="T22" fmla="*/ 14 w 51"/>
                <a:gd name="T23" fmla="*/ 55 h 58"/>
                <a:gd name="T24" fmla="*/ 14 w 51"/>
                <a:gd name="T25" fmla="*/ 54 h 58"/>
                <a:gd name="T26" fmla="*/ 38 w 51"/>
                <a:gd name="T27" fmla="*/ 53 h 58"/>
                <a:gd name="T28" fmla="*/ 38 w 51"/>
                <a:gd name="T29" fmla="*/ 55 h 58"/>
                <a:gd name="T30" fmla="*/ 41 w 51"/>
                <a:gd name="T31" fmla="*/ 58 h 58"/>
                <a:gd name="T32" fmla="*/ 49 w 51"/>
                <a:gd name="T33" fmla="*/ 58 h 58"/>
                <a:gd name="T34" fmla="*/ 51 w 51"/>
                <a:gd name="T35" fmla="*/ 55 h 58"/>
                <a:gd name="T36" fmla="*/ 51 w 51"/>
                <a:gd name="T37" fmla="*/ 41 h 58"/>
                <a:gd name="T38" fmla="*/ 21 w 51"/>
                <a:gd name="T39" fmla="*/ 42 h 58"/>
                <a:gd name="T40" fmla="*/ 6 w 51"/>
                <a:gd name="T41" fmla="*/ 27 h 58"/>
                <a:gd name="T42" fmla="*/ 21 w 51"/>
                <a:gd name="T43" fmla="*/ 12 h 58"/>
                <a:gd name="T44" fmla="*/ 36 w 51"/>
                <a:gd name="T45" fmla="*/ 27 h 58"/>
                <a:gd name="T46" fmla="*/ 21 w 51"/>
                <a:gd name="T47" fmla="*/ 42 h 58"/>
                <a:gd name="T48" fmla="*/ 44 w 51"/>
                <a:gd name="T49" fmla="*/ 24 h 58"/>
                <a:gd name="T50" fmla="*/ 45 w 51"/>
                <a:gd name="T51" fmla="*/ 34 h 58"/>
                <a:gd name="T52" fmla="*/ 43 w 51"/>
                <a:gd name="T53" fmla="*/ 35 h 58"/>
                <a:gd name="T54" fmla="*/ 42 w 51"/>
                <a:gd name="T55" fmla="*/ 34 h 58"/>
                <a:gd name="T56" fmla="*/ 42 w 51"/>
                <a:gd name="T57" fmla="*/ 24 h 58"/>
                <a:gd name="T58" fmla="*/ 41 w 51"/>
                <a:gd name="T59" fmla="*/ 22 h 58"/>
                <a:gd name="T60" fmla="*/ 41 w 51"/>
                <a:gd name="T61" fmla="*/ 21 h 58"/>
                <a:gd name="T62" fmla="*/ 43 w 51"/>
                <a:gd name="T63" fmla="*/ 19 h 58"/>
                <a:gd name="T64" fmla="*/ 46 w 51"/>
                <a:gd name="T65" fmla="*/ 21 h 58"/>
                <a:gd name="T66" fmla="*/ 46 w 51"/>
                <a:gd name="T67" fmla="*/ 22 h 58"/>
                <a:gd name="T68" fmla="*/ 44 w 51"/>
                <a:gd name="T69" fmla="*/ 2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1" h="58">
                  <a:moveTo>
                    <a:pt x="51" y="41"/>
                  </a:moveTo>
                  <a:cubicBezTo>
                    <a:pt x="51" y="38"/>
                    <a:pt x="51" y="38"/>
                    <a:pt x="51" y="38"/>
                  </a:cubicBezTo>
                  <a:cubicBezTo>
                    <a:pt x="51" y="10"/>
                    <a:pt x="51" y="10"/>
                    <a:pt x="51" y="10"/>
                  </a:cubicBezTo>
                  <a:cubicBezTo>
                    <a:pt x="51" y="1"/>
                    <a:pt x="46" y="0"/>
                    <a:pt x="41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2"/>
                    <a:pt x="0" y="10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7"/>
                    <a:pt x="1" y="58"/>
                    <a:pt x="3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12" y="58"/>
                    <a:pt x="14" y="57"/>
                    <a:pt x="14" y="55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38" y="53"/>
                    <a:pt x="38" y="53"/>
                    <a:pt x="38" y="53"/>
                  </a:cubicBezTo>
                  <a:cubicBezTo>
                    <a:pt x="38" y="55"/>
                    <a:pt x="38" y="55"/>
                    <a:pt x="38" y="55"/>
                  </a:cubicBezTo>
                  <a:cubicBezTo>
                    <a:pt x="38" y="57"/>
                    <a:pt x="39" y="58"/>
                    <a:pt x="41" y="58"/>
                  </a:cubicBezTo>
                  <a:cubicBezTo>
                    <a:pt x="49" y="58"/>
                    <a:pt x="49" y="58"/>
                    <a:pt x="49" y="58"/>
                  </a:cubicBezTo>
                  <a:cubicBezTo>
                    <a:pt x="50" y="58"/>
                    <a:pt x="51" y="56"/>
                    <a:pt x="51" y="55"/>
                  </a:cubicBezTo>
                  <a:lnTo>
                    <a:pt x="51" y="41"/>
                  </a:lnTo>
                  <a:close/>
                  <a:moveTo>
                    <a:pt x="21" y="42"/>
                  </a:moveTo>
                  <a:cubicBezTo>
                    <a:pt x="13" y="42"/>
                    <a:pt x="6" y="36"/>
                    <a:pt x="6" y="27"/>
                  </a:cubicBezTo>
                  <a:cubicBezTo>
                    <a:pt x="6" y="19"/>
                    <a:pt x="13" y="12"/>
                    <a:pt x="21" y="12"/>
                  </a:cubicBezTo>
                  <a:cubicBezTo>
                    <a:pt x="29" y="12"/>
                    <a:pt x="36" y="19"/>
                    <a:pt x="36" y="27"/>
                  </a:cubicBezTo>
                  <a:cubicBezTo>
                    <a:pt x="36" y="35"/>
                    <a:pt x="29" y="42"/>
                    <a:pt x="21" y="42"/>
                  </a:cubicBezTo>
                  <a:close/>
                  <a:moveTo>
                    <a:pt x="44" y="24"/>
                  </a:moveTo>
                  <a:cubicBezTo>
                    <a:pt x="45" y="34"/>
                    <a:pt x="45" y="34"/>
                    <a:pt x="45" y="34"/>
                  </a:cubicBezTo>
                  <a:cubicBezTo>
                    <a:pt x="45" y="35"/>
                    <a:pt x="44" y="35"/>
                    <a:pt x="43" y="35"/>
                  </a:cubicBezTo>
                  <a:cubicBezTo>
                    <a:pt x="42" y="35"/>
                    <a:pt x="42" y="35"/>
                    <a:pt x="42" y="34"/>
                  </a:cubicBezTo>
                  <a:cubicBezTo>
                    <a:pt x="42" y="24"/>
                    <a:pt x="42" y="24"/>
                    <a:pt x="42" y="24"/>
                  </a:cubicBezTo>
                  <a:cubicBezTo>
                    <a:pt x="41" y="24"/>
                    <a:pt x="41" y="23"/>
                    <a:pt x="41" y="22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41" y="20"/>
                    <a:pt x="42" y="19"/>
                    <a:pt x="43" y="19"/>
                  </a:cubicBezTo>
                  <a:cubicBezTo>
                    <a:pt x="44" y="19"/>
                    <a:pt x="46" y="20"/>
                    <a:pt x="46" y="21"/>
                  </a:cubicBezTo>
                  <a:cubicBezTo>
                    <a:pt x="46" y="22"/>
                    <a:pt x="46" y="22"/>
                    <a:pt x="46" y="22"/>
                  </a:cubicBezTo>
                  <a:cubicBezTo>
                    <a:pt x="46" y="23"/>
                    <a:pt x="45" y="24"/>
                    <a:pt x="44" y="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5" name="Freeform 57"/>
            <p:cNvSpPr>
              <a:spLocks/>
            </p:cNvSpPr>
            <p:nvPr/>
          </p:nvSpPr>
          <p:spPr bwMode="auto">
            <a:xfrm flipH="1">
              <a:off x="2157980" y="3891109"/>
              <a:ext cx="31058" cy="49329"/>
            </a:xfrm>
            <a:custGeom>
              <a:avLst/>
              <a:gdLst>
                <a:gd name="T0" fmla="*/ 0 w 12"/>
                <a:gd name="T1" fmla="*/ 8 h 20"/>
                <a:gd name="T2" fmla="*/ 1 w 12"/>
                <a:gd name="T3" fmla="*/ 10 h 20"/>
                <a:gd name="T4" fmla="*/ 1 w 12"/>
                <a:gd name="T5" fmla="*/ 13 h 20"/>
                <a:gd name="T6" fmla="*/ 8 w 12"/>
                <a:gd name="T7" fmla="*/ 20 h 20"/>
                <a:gd name="T8" fmla="*/ 12 w 12"/>
                <a:gd name="T9" fmla="*/ 10 h 20"/>
                <a:gd name="T10" fmla="*/ 8 w 12"/>
                <a:gd name="T11" fmla="*/ 0 h 20"/>
                <a:gd name="T12" fmla="*/ 0 w 12"/>
                <a:gd name="T13" fmla="*/ 8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20">
                  <a:moveTo>
                    <a:pt x="0" y="8"/>
                  </a:moveTo>
                  <a:cubicBezTo>
                    <a:pt x="1" y="9"/>
                    <a:pt x="1" y="9"/>
                    <a:pt x="1" y="10"/>
                  </a:cubicBezTo>
                  <a:cubicBezTo>
                    <a:pt x="1" y="11"/>
                    <a:pt x="1" y="12"/>
                    <a:pt x="1" y="13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11" y="18"/>
                    <a:pt x="12" y="14"/>
                    <a:pt x="12" y="10"/>
                  </a:cubicBezTo>
                  <a:cubicBezTo>
                    <a:pt x="12" y="6"/>
                    <a:pt x="10" y="3"/>
                    <a:pt x="8" y="0"/>
                  </a:cubicBezTo>
                  <a:lnTo>
                    <a:pt x="0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6" name="Freeform 58"/>
            <p:cNvSpPr>
              <a:spLocks/>
            </p:cNvSpPr>
            <p:nvPr/>
          </p:nvSpPr>
          <p:spPr bwMode="auto">
            <a:xfrm flipH="1">
              <a:off x="2176250" y="3874667"/>
              <a:ext cx="49328" cy="27405"/>
            </a:xfrm>
            <a:custGeom>
              <a:avLst/>
              <a:gdLst>
                <a:gd name="T0" fmla="*/ 10 w 20"/>
                <a:gd name="T1" fmla="*/ 11 h 11"/>
                <a:gd name="T2" fmla="*/ 13 w 20"/>
                <a:gd name="T3" fmla="*/ 11 h 11"/>
                <a:gd name="T4" fmla="*/ 20 w 20"/>
                <a:gd name="T5" fmla="*/ 3 h 11"/>
                <a:gd name="T6" fmla="*/ 10 w 20"/>
                <a:gd name="T7" fmla="*/ 0 h 11"/>
                <a:gd name="T8" fmla="*/ 0 w 20"/>
                <a:gd name="T9" fmla="*/ 3 h 11"/>
                <a:gd name="T10" fmla="*/ 8 w 20"/>
                <a:gd name="T11" fmla="*/ 11 h 11"/>
                <a:gd name="T12" fmla="*/ 10 w 20"/>
                <a:gd name="T13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11">
                  <a:moveTo>
                    <a:pt x="10" y="11"/>
                  </a:moveTo>
                  <a:cubicBezTo>
                    <a:pt x="11" y="11"/>
                    <a:pt x="12" y="11"/>
                    <a:pt x="13" y="11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18" y="1"/>
                    <a:pt x="14" y="0"/>
                    <a:pt x="10" y="0"/>
                  </a:cubicBezTo>
                  <a:cubicBezTo>
                    <a:pt x="6" y="0"/>
                    <a:pt x="3" y="1"/>
                    <a:pt x="0" y="3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9" y="11"/>
                    <a:pt x="9" y="11"/>
                    <a:pt x="10" y="1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7" name="Freeform 59"/>
            <p:cNvSpPr>
              <a:spLocks/>
            </p:cNvSpPr>
            <p:nvPr/>
          </p:nvSpPr>
          <p:spPr bwMode="auto">
            <a:xfrm flipH="1">
              <a:off x="2212789" y="3891109"/>
              <a:ext cx="27404" cy="51155"/>
            </a:xfrm>
            <a:custGeom>
              <a:avLst/>
              <a:gdLst>
                <a:gd name="T0" fmla="*/ 11 w 11"/>
                <a:gd name="T1" fmla="*/ 10 h 21"/>
                <a:gd name="T2" fmla="*/ 11 w 11"/>
                <a:gd name="T3" fmla="*/ 8 h 21"/>
                <a:gd name="T4" fmla="*/ 3 w 11"/>
                <a:gd name="T5" fmla="*/ 0 h 21"/>
                <a:gd name="T6" fmla="*/ 0 w 11"/>
                <a:gd name="T7" fmla="*/ 10 h 21"/>
                <a:gd name="T8" fmla="*/ 3 w 11"/>
                <a:gd name="T9" fmla="*/ 21 h 21"/>
                <a:gd name="T10" fmla="*/ 11 w 11"/>
                <a:gd name="T11" fmla="*/ 13 h 21"/>
                <a:gd name="T12" fmla="*/ 11 w 11"/>
                <a:gd name="T13" fmla="*/ 1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21">
                  <a:moveTo>
                    <a:pt x="11" y="10"/>
                  </a:moveTo>
                  <a:cubicBezTo>
                    <a:pt x="11" y="10"/>
                    <a:pt x="11" y="9"/>
                    <a:pt x="11" y="8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3"/>
                    <a:pt x="0" y="7"/>
                    <a:pt x="0" y="10"/>
                  </a:cubicBezTo>
                  <a:cubicBezTo>
                    <a:pt x="0" y="14"/>
                    <a:pt x="1" y="18"/>
                    <a:pt x="3" y="21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2"/>
                    <a:pt x="11" y="11"/>
                    <a:pt x="11" y="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8" name="Freeform 60"/>
            <p:cNvSpPr>
              <a:spLocks/>
            </p:cNvSpPr>
            <p:nvPr/>
          </p:nvSpPr>
          <p:spPr bwMode="auto">
            <a:xfrm flipH="1">
              <a:off x="2174422" y="3927649"/>
              <a:ext cx="51155" cy="29232"/>
            </a:xfrm>
            <a:custGeom>
              <a:avLst/>
              <a:gdLst>
                <a:gd name="T0" fmla="*/ 10 w 21"/>
                <a:gd name="T1" fmla="*/ 1 h 12"/>
                <a:gd name="T2" fmla="*/ 8 w 21"/>
                <a:gd name="T3" fmla="*/ 0 h 12"/>
                <a:gd name="T4" fmla="*/ 0 w 21"/>
                <a:gd name="T5" fmla="*/ 8 h 12"/>
                <a:gd name="T6" fmla="*/ 11 w 21"/>
                <a:gd name="T7" fmla="*/ 12 h 12"/>
                <a:gd name="T8" fmla="*/ 21 w 21"/>
                <a:gd name="T9" fmla="*/ 8 h 12"/>
                <a:gd name="T10" fmla="*/ 13 w 21"/>
                <a:gd name="T11" fmla="*/ 0 h 12"/>
                <a:gd name="T12" fmla="*/ 10 w 21"/>
                <a:gd name="T13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12">
                  <a:moveTo>
                    <a:pt x="10" y="1"/>
                  </a:moveTo>
                  <a:cubicBezTo>
                    <a:pt x="10" y="1"/>
                    <a:pt x="9" y="1"/>
                    <a:pt x="8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3" y="11"/>
                    <a:pt x="7" y="12"/>
                    <a:pt x="11" y="12"/>
                  </a:cubicBezTo>
                  <a:cubicBezTo>
                    <a:pt x="14" y="12"/>
                    <a:pt x="18" y="10"/>
                    <a:pt x="21" y="8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2" y="1"/>
                    <a:pt x="11" y="1"/>
                    <a:pt x="10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9" name="Freeform 61"/>
            <p:cNvSpPr>
              <a:spLocks noEditPoints="1"/>
            </p:cNvSpPr>
            <p:nvPr/>
          </p:nvSpPr>
          <p:spPr bwMode="auto">
            <a:xfrm flipH="1">
              <a:off x="2086728" y="3816204"/>
              <a:ext cx="191832" cy="215583"/>
            </a:xfrm>
            <a:custGeom>
              <a:avLst/>
              <a:gdLst>
                <a:gd name="T0" fmla="*/ 77 w 77"/>
                <a:gd name="T1" fmla="*/ 61 h 87"/>
                <a:gd name="T2" fmla="*/ 77 w 77"/>
                <a:gd name="T3" fmla="*/ 57 h 87"/>
                <a:gd name="T4" fmla="*/ 77 w 77"/>
                <a:gd name="T5" fmla="*/ 15 h 87"/>
                <a:gd name="T6" fmla="*/ 61 w 77"/>
                <a:gd name="T7" fmla="*/ 0 h 87"/>
                <a:gd name="T8" fmla="*/ 15 w 77"/>
                <a:gd name="T9" fmla="*/ 0 h 87"/>
                <a:gd name="T10" fmla="*/ 0 w 77"/>
                <a:gd name="T11" fmla="*/ 15 h 87"/>
                <a:gd name="T12" fmla="*/ 0 w 77"/>
                <a:gd name="T13" fmla="*/ 56 h 87"/>
                <a:gd name="T14" fmla="*/ 0 w 77"/>
                <a:gd name="T15" fmla="*/ 62 h 87"/>
                <a:gd name="T16" fmla="*/ 0 w 77"/>
                <a:gd name="T17" fmla="*/ 83 h 87"/>
                <a:gd name="T18" fmla="*/ 4 w 77"/>
                <a:gd name="T19" fmla="*/ 87 h 87"/>
                <a:gd name="T20" fmla="*/ 16 w 77"/>
                <a:gd name="T21" fmla="*/ 87 h 87"/>
                <a:gd name="T22" fmla="*/ 20 w 77"/>
                <a:gd name="T23" fmla="*/ 83 h 87"/>
                <a:gd name="T24" fmla="*/ 20 w 77"/>
                <a:gd name="T25" fmla="*/ 80 h 87"/>
                <a:gd name="T26" fmla="*/ 57 w 77"/>
                <a:gd name="T27" fmla="*/ 80 h 87"/>
                <a:gd name="T28" fmla="*/ 57 w 77"/>
                <a:gd name="T29" fmla="*/ 82 h 87"/>
                <a:gd name="T30" fmla="*/ 61 w 77"/>
                <a:gd name="T31" fmla="*/ 86 h 87"/>
                <a:gd name="T32" fmla="*/ 73 w 77"/>
                <a:gd name="T33" fmla="*/ 86 h 87"/>
                <a:gd name="T34" fmla="*/ 77 w 77"/>
                <a:gd name="T35" fmla="*/ 82 h 87"/>
                <a:gd name="T36" fmla="*/ 77 w 77"/>
                <a:gd name="T37" fmla="*/ 61 h 87"/>
                <a:gd name="T38" fmla="*/ 32 w 77"/>
                <a:gd name="T39" fmla="*/ 63 h 87"/>
                <a:gd name="T40" fmla="*/ 9 w 77"/>
                <a:gd name="T41" fmla="*/ 41 h 87"/>
                <a:gd name="T42" fmla="*/ 31 w 77"/>
                <a:gd name="T43" fmla="*/ 18 h 87"/>
                <a:gd name="T44" fmla="*/ 54 w 77"/>
                <a:gd name="T45" fmla="*/ 40 h 87"/>
                <a:gd name="T46" fmla="*/ 32 w 77"/>
                <a:gd name="T47" fmla="*/ 63 h 87"/>
                <a:gd name="T48" fmla="*/ 67 w 77"/>
                <a:gd name="T49" fmla="*/ 36 h 87"/>
                <a:gd name="T50" fmla="*/ 67 w 77"/>
                <a:gd name="T51" fmla="*/ 50 h 87"/>
                <a:gd name="T52" fmla="*/ 65 w 77"/>
                <a:gd name="T53" fmla="*/ 52 h 87"/>
                <a:gd name="T54" fmla="*/ 63 w 77"/>
                <a:gd name="T55" fmla="*/ 50 h 87"/>
                <a:gd name="T56" fmla="*/ 63 w 77"/>
                <a:gd name="T57" fmla="*/ 36 h 87"/>
                <a:gd name="T58" fmla="*/ 61 w 77"/>
                <a:gd name="T59" fmla="*/ 33 h 87"/>
                <a:gd name="T60" fmla="*/ 61 w 77"/>
                <a:gd name="T61" fmla="*/ 32 h 87"/>
                <a:gd name="T62" fmla="*/ 65 w 77"/>
                <a:gd name="T63" fmla="*/ 28 h 87"/>
                <a:gd name="T64" fmla="*/ 68 w 77"/>
                <a:gd name="T65" fmla="*/ 31 h 87"/>
                <a:gd name="T66" fmla="*/ 68 w 77"/>
                <a:gd name="T67" fmla="*/ 33 h 87"/>
                <a:gd name="T68" fmla="*/ 67 w 77"/>
                <a:gd name="T69" fmla="*/ 36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7" h="87">
                  <a:moveTo>
                    <a:pt x="77" y="61"/>
                  </a:moveTo>
                  <a:cubicBezTo>
                    <a:pt x="77" y="57"/>
                    <a:pt x="77" y="57"/>
                    <a:pt x="77" y="57"/>
                  </a:cubicBezTo>
                  <a:cubicBezTo>
                    <a:pt x="77" y="15"/>
                    <a:pt x="77" y="15"/>
                    <a:pt x="77" y="15"/>
                  </a:cubicBezTo>
                  <a:cubicBezTo>
                    <a:pt x="76" y="1"/>
                    <a:pt x="70" y="0"/>
                    <a:pt x="61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6" y="0"/>
                    <a:pt x="0" y="3"/>
                    <a:pt x="0" y="15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5"/>
                    <a:pt x="2" y="87"/>
                    <a:pt x="4" y="87"/>
                  </a:cubicBezTo>
                  <a:cubicBezTo>
                    <a:pt x="16" y="87"/>
                    <a:pt x="16" y="87"/>
                    <a:pt x="16" y="87"/>
                  </a:cubicBezTo>
                  <a:cubicBezTo>
                    <a:pt x="18" y="87"/>
                    <a:pt x="20" y="85"/>
                    <a:pt x="20" y="83"/>
                  </a:cubicBezTo>
                  <a:cubicBezTo>
                    <a:pt x="20" y="80"/>
                    <a:pt x="20" y="80"/>
                    <a:pt x="20" y="80"/>
                  </a:cubicBezTo>
                  <a:cubicBezTo>
                    <a:pt x="57" y="80"/>
                    <a:pt x="57" y="80"/>
                    <a:pt x="57" y="80"/>
                  </a:cubicBezTo>
                  <a:cubicBezTo>
                    <a:pt x="57" y="82"/>
                    <a:pt x="57" y="82"/>
                    <a:pt x="57" y="82"/>
                  </a:cubicBezTo>
                  <a:cubicBezTo>
                    <a:pt x="57" y="84"/>
                    <a:pt x="59" y="86"/>
                    <a:pt x="61" y="86"/>
                  </a:cubicBezTo>
                  <a:cubicBezTo>
                    <a:pt x="73" y="86"/>
                    <a:pt x="73" y="86"/>
                    <a:pt x="73" y="86"/>
                  </a:cubicBezTo>
                  <a:cubicBezTo>
                    <a:pt x="75" y="86"/>
                    <a:pt x="77" y="84"/>
                    <a:pt x="77" y="82"/>
                  </a:cubicBezTo>
                  <a:lnTo>
                    <a:pt x="77" y="61"/>
                  </a:lnTo>
                  <a:close/>
                  <a:moveTo>
                    <a:pt x="32" y="63"/>
                  </a:moveTo>
                  <a:cubicBezTo>
                    <a:pt x="19" y="63"/>
                    <a:pt x="9" y="53"/>
                    <a:pt x="9" y="41"/>
                  </a:cubicBezTo>
                  <a:cubicBezTo>
                    <a:pt x="9" y="28"/>
                    <a:pt x="19" y="18"/>
                    <a:pt x="31" y="18"/>
                  </a:cubicBezTo>
                  <a:cubicBezTo>
                    <a:pt x="44" y="18"/>
                    <a:pt x="54" y="28"/>
                    <a:pt x="54" y="40"/>
                  </a:cubicBezTo>
                  <a:cubicBezTo>
                    <a:pt x="54" y="53"/>
                    <a:pt x="44" y="63"/>
                    <a:pt x="32" y="63"/>
                  </a:cubicBezTo>
                  <a:close/>
                  <a:moveTo>
                    <a:pt x="67" y="36"/>
                  </a:moveTo>
                  <a:cubicBezTo>
                    <a:pt x="67" y="50"/>
                    <a:pt x="67" y="50"/>
                    <a:pt x="67" y="50"/>
                  </a:cubicBezTo>
                  <a:cubicBezTo>
                    <a:pt x="67" y="51"/>
                    <a:pt x="66" y="52"/>
                    <a:pt x="65" y="52"/>
                  </a:cubicBezTo>
                  <a:cubicBezTo>
                    <a:pt x="64" y="52"/>
                    <a:pt x="63" y="51"/>
                    <a:pt x="63" y="50"/>
                  </a:cubicBezTo>
                  <a:cubicBezTo>
                    <a:pt x="63" y="36"/>
                    <a:pt x="63" y="36"/>
                    <a:pt x="63" y="36"/>
                  </a:cubicBezTo>
                  <a:cubicBezTo>
                    <a:pt x="62" y="35"/>
                    <a:pt x="61" y="34"/>
                    <a:pt x="61" y="33"/>
                  </a:cubicBezTo>
                  <a:cubicBezTo>
                    <a:pt x="61" y="32"/>
                    <a:pt x="61" y="32"/>
                    <a:pt x="61" y="32"/>
                  </a:cubicBezTo>
                  <a:cubicBezTo>
                    <a:pt x="61" y="29"/>
                    <a:pt x="62" y="28"/>
                    <a:pt x="65" y="28"/>
                  </a:cubicBezTo>
                  <a:cubicBezTo>
                    <a:pt x="67" y="28"/>
                    <a:pt x="68" y="29"/>
                    <a:pt x="68" y="31"/>
                  </a:cubicBezTo>
                  <a:cubicBezTo>
                    <a:pt x="68" y="33"/>
                    <a:pt x="68" y="33"/>
                    <a:pt x="68" y="33"/>
                  </a:cubicBezTo>
                  <a:cubicBezTo>
                    <a:pt x="68" y="34"/>
                    <a:pt x="68" y="35"/>
                    <a:pt x="67" y="3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0" name="Freeform 62"/>
            <p:cNvSpPr>
              <a:spLocks noEditPoints="1"/>
            </p:cNvSpPr>
            <p:nvPr/>
          </p:nvSpPr>
          <p:spPr bwMode="auto">
            <a:xfrm flipH="1">
              <a:off x="2390006" y="3216955"/>
              <a:ext cx="354434" cy="504246"/>
            </a:xfrm>
            <a:custGeom>
              <a:avLst/>
              <a:gdLst>
                <a:gd name="T0" fmla="*/ 140 w 143"/>
                <a:gd name="T1" fmla="*/ 36 h 204"/>
                <a:gd name="T2" fmla="*/ 103 w 143"/>
                <a:gd name="T3" fmla="*/ 0 h 204"/>
                <a:gd name="T4" fmla="*/ 36 w 143"/>
                <a:gd name="T5" fmla="*/ 2 h 204"/>
                <a:gd name="T6" fmla="*/ 1 w 143"/>
                <a:gd name="T7" fmla="*/ 39 h 204"/>
                <a:gd name="T8" fmla="*/ 4 w 143"/>
                <a:gd name="T9" fmla="*/ 169 h 204"/>
                <a:gd name="T10" fmla="*/ 40 w 143"/>
                <a:gd name="T11" fmla="*/ 204 h 204"/>
                <a:gd name="T12" fmla="*/ 108 w 143"/>
                <a:gd name="T13" fmla="*/ 202 h 204"/>
                <a:gd name="T14" fmla="*/ 143 w 143"/>
                <a:gd name="T15" fmla="*/ 166 h 204"/>
                <a:gd name="T16" fmla="*/ 140 w 143"/>
                <a:gd name="T17" fmla="*/ 36 h 204"/>
                <a:gd name="T18" fmla="*/ 81 w 143"/>
                <a:gd name="T19" fmla="*/ 190 h 204"/>
                <a:gd name="T20" fmla="*/ 67 w 143"/>
                <a:gd name="T21" fmla="*/ 190 h 204"/>
                <a:gd name="T22" fmla="*/ 63 w 143"/>
                <a:gd name="T23" fmla="*/ 187 h 204"/>
                <a:gd name="T24" fmla="*/ 63 w 143"/>
                <a:gd name="T25" fmla="*/ 178 h 204"/>
                <a:gd name="T26" fmla="*/ 66 w 143"/>
                <a:gd name="T27" fmla="*/ 174 h 204"/>
                <a:gd name="T28" fmla="*/ 81 w 143"/>
                <a:gd name="T29" fmla="*/ 174 h 204"/>
                <a:gd name="T30" fmla="*/ 84 w 143"/>
                <a:gd name="T31" fmla="*/ 177 h 204"/>
                <a:gd name="T32" fmla="*/ 84 w 143"/>
                <a:gd name="T33" fmla="*/ 187 h 204"/>
                <a:gd name="T34" fmla="*/ 81 w 143"/>
                <a:gd name="T35" fmla="*/ 190 h 204"/>
                <a:gd name="T36" fmla="*/ 105 w 143"/>
                <a:gd name="T37" fmla="*/ 157 h 204"/>
                <a:gd name="T38" fmla="*/ 42 w 143"/>
                <a:gd name="T39" fmla="*/ 158 h 204"/>
                <a:gd name="T40" fmla="*/ 20 w 143"/>
                <a:gd name="T41" fmla="*/ 138 h 204"/>
                <a:gd name="T42" fmla="*/ 18 w 143"/>
                <a:gd name="T43" fmla="*/ 41 h 204"/>
                <a:gd name="T44" fmla="*/ 39 w 143"/>
                <a:gd name="T45" fmla="*/ 20 h 204"/>
                <a:gd name="T46" fmla="*/ 102 w 143"/>
                <a:gd name="T47" fmla="*/ 19 h 204"/>
                <a:gd name="T48" fmla="*/ 123 w 143"/>
                <a:gd name="T49" fmla="*/ 39 h 204"/>
                <a:gd name="T50" fmla="*/ 125 w 143"/>
                <a:gd name="T51" fmla="*/ 135 h 204"/>
                <a:gd name="T52" fmla="*/ 105 w 143"/>
                <a:gd name="T53" fmla="*/ 157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3" h="204">
                  <a:moveTo>
                    <a:pt x="140" y="36"/>
                  </a:moveTo>
                  <a:cubicBezTo>
                    <a:pt x="140" y="16"/>
                    <a:pt x="123" y="0"/>
                    <a:pt x="103" y="0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16" y="2"/>
                    <a:pt x="0" y="19"/>
                    <a:pt x="1" y="39"/>
                  </a:cubicBezTo>
                  <a:cubicBezTo>
                    <a:pt x="4" y="169"/>
                    <a:pt x="4" y="169"/>
                    <a:pt x="4" y="169"/>
                  </a:cubicBezTo>
                  <a:cubicBezTo>
                    <a:pt x="4" y="188"/>
                    <a:pt x="21" y="204"/>
                    <a:pt x="40" y="204"/>
                  </a:cubicBezTo>
                  <a:cubicBezTo>
                    <a:pt x="108" y="202"/>
                    <a:pt x="108" y="202"/>
                    <a:pt x="108" y="202"/>
                  </a:cubicBezTo>
                  <a:cubicBezTo>
                    <a:pt x="128" y="202"/>
                    <a:pt x="143" y="185"/>
                    <a:pt x="143" y="166"/>
                  </a:cubicBezTo>
                  <a:lnTo>
                    <a:pt x="140" y="36"/>
                  </a:lnTo>
                  <a:close/>
                  <a:moveTo>
                    <a:pt x="81" y="190"/>
                  </a:moveTo>
                  <a:cubicBezTo>
                    <a:pt x="67" y="190"/>
                    <a:pt x="67" y="190"/>
                    <a:pt x="67" y="190"/>
                  </a:cubicBezTo>
                  <a:cubicBezTo>
                    <a:pt x="65" y="190"/>
                    <a:pt x="63" y="189"/>
                    <a:pt x="63" y="187"/>
                  </a:cubicBezTo>
                  <a:cubicBezTo>
                    <a:pt x="63" y="178"/>
                    <a:pt x="63" y="178"/>
                    <a:pt x="63" y="178"/>
                  </a:cubicBezTo>
                  <a:cubicBezTo>
                    <a:pt x="63" y="176"/>
                    <a:pt x="64" y="174"/>
                    <a:pt x="66" y="174"/>
                  </a:cubicBezTo>
                  <a:cubicBezTo>
                    <a:pt x="81" y="174"/>
                    <a:pt x="81" y="174"/>
                    <a:pt x="81" y="174"/>
                  </a:cubicBezTo>
                  <a:cubicBezTo>
                    <a:pt x="82" y="174"/>
                    <a:pt x="84" y="175"/>
                    <a:pt x="84" y="177"/>
                  </a:cubicBezTo>
                  <a:cubicBezTo>
                    <a:pt x="84" y="187"/>
                    <a:pt x="84" y="187"/>
                    <a:pt x="84" y="187"/>
                  </a:cubicBezTo>
                  <a:cubicBezTo>
                    <a:pt x="84" y="188"/>
                    <a:pt x="83" y="190"/>
                    <a:pt x="81" y="190"/>
                  </a:cubicBezTo>
                  <a:close/>
                  <a:moveTo>
                    <a:pt x="105" y="157"/>
                  </a:moveTo>
                  <a:cubicBezTo>
                    <a:pt x="42" y="158"/>
                    <a:pt x="42" y="158"/>
                    <a:pt x="42" y="158"/>
                  </a:cubicBezTo>
                  <a:cubicBezTo>
                    <a:pt x="30" y="159"/>
                    <a:pt x="20" y="149"/>
                    <a:pt x="20" y="138"/>
                  </a:cubicBezTo>
                  <a:cubicBezTo>
                    <a:pt x="18" y="41"/>
                    <a:pt x="18" y="41"/>
                    <a:pt x="18" y="41"/>
                  </a:cubicBezTo>
                  <a:cubicBezTo>
                    <a:pt x="18" y="30"/>
                    <a:pt x="27" y="20"/>
                    <a:pt x="39" y="20"/>
                  </a:cubicBezTo>
                  <a:cubicBezTo>
                    <a:pt x="102" y="19"/>
                    <a:pt x="102" y="19"/>
                    <a:pt x="102" y="19"/>
                  </a:cubicBezTo>
                  <a:cubicBezTo>
                    <a:pt x="113" y="18"/>
                    <a:pt x="123" y="28"/>
                    <a:pt x="123" y="39"/>
                  </a:cubicBezTo>
                  <a:cubicBezTo>
                    <a:pt x="125" y="135"/>
                    <a:pt x="125" y="135"/>
                    <a:pt x="125" y="135"/>
                  </a:cubicBezTo>
                  <a:cubicBezTo>
                    <a:pt x="125" y="147"/>
                    <a:pt x="116" y="157"/>
                    <a:pt x="105" y="15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1" name="Freeform 63"/>
            <p:cNvSpPr>
              <a:spLocks/>
            </p:cNvSpPr>
            <p:nvPr/>
          </p:nvSpPr>
          <p:spPr bwMode="auto">
            <a:xfrm flipH="1">
              <a:off x="2315100" y="3244359"/>
              <a:ext cx="52982" cy="460398"/>
            </a:xfrm>
            <a:custGeom>
              <a:avLst/>
              <a:gdLst>
                <a:gd name="T0" fmla="*/ 8 w 21"/>
                <a:gd name="T1" fmla="*/ 0 h 186"/>
                <a:gd name="T2" fmla="*/ 0 w 21"/>
                <a:gd name="T3" fmla="*/ 9 h 186"/>
                <a:gd name="T4" fmla="*/ 3 w 21"/>
                <a:gd name="T5" fmla="*/ 177 h 186"/>
                <a:gd name="T6" fmla="*/ 12 w 21"/>
                <a:gd name="T7" fmla="*/ 185 h 186"/>
                <a:gd name="T8" fmla="*/ 21 w 21"/>
                <a:gd name="T9" fmla="*/ 177 h 186"/>
                <a:gd name="T10" fmla="*/ 17 w 21"/>
                <a:gd name="T11" fmla="*/ 9 h 186"/>
                <a:gd name="T12" fmla="*/ 8 w 21"/>
                <a:gd name="T13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186">
                  <a:moveTo>
                    <a:pt x="8" y="0"/>
                  </a:moveTo>
                  <a:cubicBezTo>
                    <a:pt x="3" y="0"/>
                    <a:pt x="0" y="4"/>
                    <a:pt x="0" y="9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3" y="182"/>
                    <a:pt x="7" y="186"/>
                    <a:pt x="12" y="185"/>
                  </a:cubicBezTo>
                  <a:cubicBezTo>
                    <a:pt x="17" y="185"/>
                    <a:pt x="21" y="181"/>
                    <a:pt x="21" y="177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4"/>
                    <a:pt x="13" y="0"/>
                    <a:pt x="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2" name="Freeform 64"/>
            <p:cNvSpPr>
              <a:spLocks/>
            </p:cNvSpPr>
            <p:nvPr/>
          </p:nvSpPr>
          <p:spPr bwMode="auto">
            <a:xfrm flipH="1">
              <a:off x="2300484" y="3266283"/>
              <a:ext cx="20096" cy="158948"/>
            </a:xfrm>
            <a:custGeom>
              <a:avLst/>
              <a:gdLst>
                <a:gd name="T0" fmla="*/ 3 w 8"/>
                <a:gd name="T1" fmla="*/ 0 h 64"/>
                <a:gd name="T2" fmla="*/ 0 w 8"/>
                <a:gd name="T3" fmla="*/ 3 h 64"/>
                <a:gd name="T4" fmla="*/ 1 w 8"/>
                <a:gd name="T5" fmla="*/ 61 h 64"/>
                <a:gd name="T6" fmla="*/ 5 w 8"/>
                <a:gd name="T7" fmla="*/ 64 h 64"/>
                <a:gd name="T8" fmla="*/ 8 w 8"/>
                <a:gd name="T9" fmla="*/ 61 h 64"/>
                <a:gd name="T10" fmla="*/ 6 w 8"/>
                <a:gd name="T11" fmla="*/ 3 h 64"/>
                <a:gd name="T12" fmla="*/ 3 w 8"/>
                <a:gd name="T13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64">
                  <a:moveTo>
                    <a:pt x="3" y="0"/>
                  </a:moveTo>
                  <a:cubicBezTo>
                    <a:pt x="1" y="0"/>
                    <a:pt x="0" y="1"/>
                    <a:pt x="0" y="3"/>
                  </a:cubicBezTo>
                  <a:cubicBezTo>
                    <a:pt x="1" y="61"/>
                    <a:pt x="1" y="61"/>
                    <a:pt x="1" y="61"/>
                  </a:cubicBezTo>
                  <a:cubicBezTo>
                    <a:pt x="1" y="63"/>
                    <a:pt x="3" y="64"/>
                    <a:pt x="5" y="64"/>
                  </a:cubicBezTo>
                  <a:cubicBezTo>
                    <a:pt x="6" y="64"/>
                    <a:pt x="8" y="62"/>
                    <a:pt x="8" y="61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1"/>
                    <a:pt x="5" y="0"/>
                    <a:pt x="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3" name="Freeform 65"/>
            <p:cNvSpPr>
              <a:spLocks/>
            </p:cNvSpPr>
            <p:nvPr/>
          </p:nvSpPr>
          <p:spPr bwMode="auto">
            <a:xfrm flipH="1">
              <a:off x="2461258" y="3330228"/>
              <a:ext cx="219237" cy="36540"/>
            </a:xfrm>
            <a:custGeom>
              <a:avLst/>
              <a:gdLst>
                <a:gd name="T0" fmla="*/ 88 w 88"/>
                <a:gd name="T1" fmla="*/ 7 h 15"/>
                <a:gd name="T2" fmla="*/ 82 w 88"/>
                <a:gd name="T3" fmla="*/ 13 h 15"/>
                <a:gd name="T4" fmla="*/ 6 w 88"/>
                <a:gd name="T5" fmla="*/ 15 h 15"/>
                <a:gd name="T6" fmla="*/ 0 w 88"/>
                <a:gd name="T7" fmla="*/ 9 h 15"/>
                <a:gd name="T8" fmla="*/ 0 w 88"/>
                <a:gd name="T9" fmla="*/ 9 h 15"/>
                <a:gd name="T10" fmla="*/ 6 w 88"/>
                <a:gd name="T11" fmla="*/ 2 h 15"/>
                <a:gd name="T12" fmla="*/ 82 w 88"/>
                <a:gd name="T13" fmla="*/ 1 h 15"/>
                <a:gd name="T14" fmla="*/ 88 w 88"/>
                <a:gd name="T15" fmla="*/ 7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8" h="15">
                  <a:moveTo>
                    <a:pt x="88" y="7"/>
                  </a:moveTo>
                  <a:cubicBezTo>
                    <a:pt x="88" y="10"/>
                    <a:pt x="86" y="13"/>
                    <a:pt x="82" y="13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3" y="15"/>
                    <a:pt x="0" y="12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5"/>
                    <a:pt x="3" y="2"/>
                    <a:pt x="6" y="2"/>
                  </a:cubicBezTo>
                  <a:cubicBezTo>
                    <a:pt x="82" y="1"/>
                    <a:pt x="82" y="1"/>
                    <a:pt x="82" y="1"/>
                  </a:cubicBezTo>
                  <a:cubicBezTo>
                    <a:pt x="85" y="0"/>
                    <a:pt x="88" y="3"/>
                    <a:pt x="88" y="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4" name="Freeform 66"/>
            <p:cNvSpPr>
              <a:spLocks/>
            </p:cNvSpPr>
            <p:nvPr/>
          </p:nvSpPr>
          <p:spPr bwMode="auto">
            <a:xfrm flipH="1">
              <a:off x="2459432" y="3386864"/>
              <a:ext cx="221064" cy="34713"/>
            </a:xfrm>
            <a:custGeom>
              <a:avLst/>
              <a:gdLst>
                <a:gd name="T0" fmla="*/ 89 w 89"/>
                <a:gd name="T1" fmla="*/ 6 h 14"/>
                <a:gd name="T2" fmla="*/ 83 w 89"/>
                <a:gd name="T3" fmla="*/ 12 h 14"/>
                <a:gd name="T4" fmla="*/ 7 w 89"/>
                <a:gd name="T5" fmla="*/ 14 h 14"/>
                <a:gd name="T6" fmla="*/ 0 w 89"/>
                <a:gd name="T7" fmla="*/ 8 h 14"/>
                <a:gd name="T8" fmla="*/ 0 w 89"/>
                <a:gd name="T9" fmla="*/ 8 h 14"/>
                <a:gd name="T10" fmla="*/ 7 w 89"/>
                <a:gd name="T11" fmla="*/ 2 h 14"/>
                <a:gd name="T12" fmla="*/ 82 w 89"/>
                <a:gd name="T13" fmla="*/ 0 h 14"/>
                <a:gd name="T14" fmla="*/ 89 w 89"/>
                <a:gd name="T15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9" h="14">
                  <a:moveTo>
                    <a:pt x="89" y="6"/>
                  </a:moveTo>
                  <a:cubicBezTo>
                    <a:pt x="89" y="9"/>
                    <a:pt x="86" y="12"/>
                    <a:pt x="83" y="12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3" y="14"/>
                    <a:pt x="1" y="11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3" y="2"/>
                    <a:pt x="7" y="2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86" y="0"/>
                    <a:pt x="89" y="3"/>
                    <a:pt x="89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5" name="Freeform 67"/>
            <p:cNvSpPr>
              <a:spLocks/>
            </p:cNvSpPr>
            <p:nvPr/>
          </p:nvSpPr>
          <p:spPr bwMode="auto">
            <a:xfrm flipH="1">
              <a:off x="2459431" y="3441673"/>
              <a:ext cx="219237" cy="34713"/>
            </a:xfrm>
            <a:custGeom>
              <a:avLst/>
              <a:gdLst>
                <a:gd name="T0" fmla="*/ 88 w 88"/>
                <a:gd name="T1" fmla="*/ 6 h 14"/>
                <a:gd name="T2" fmla="*/ 82 w 88"/>
                <a:gd name="T3" fmla="*/ 13 h 14"/>
                <a:gd name="T4" fmla="*/ 6 w 88"/>
                <a:gd name="T5" fmla="*/ 14 h 14"/>
                <a:gd name="T6" fmla="*/ 0 w 88"/>
                <a:gd name="T7" fmla="*/ 8 h 14"/>
                <a:gd name="T8" fmla="*/ 0 w 88"/>
                <a:gd name="T9" fmla="*/ 8 h 14"/>
                <a:gd name="T10" fmla="*/ 6 w 88"/>
                <a:gd name="T11" fmla="*/ 2 h 14"/>
                <a:gd name="T12" fmla="*/ 82 w 88"/>
                <a:gd name="T13" fmla="*/ 0 h 14"/>
                <a:gd name="T14" fmla="*/ 88 w 88"/>
                <a:gd name="T15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8" h="14">
                  <a:moveTo>
                    <a:pt x="88" y="6"/>
                  </a:moveTo>
                  <a:cubicBezTo>
                    <a:pt x="88" y="10"/>
                    <a:pt x="86" y="13"/>
                    <a:pt x="82" y="13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3" y="14"/>
                    <a:pt x="0" y="12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5"/>
                    <a:pt x="3" y="2"/>
                    <a:pt x="6" y="2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85" y="0"/>
                    <a:pt x="88" y="3"/>
                    <a:pt x="88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6" name="Freeform 68"/>
            <p:cNvSpPr>
              <a:spLocks/>
            </p:cNvSpPr>
            <p:nvPr/>
          </p:nvSpPr>
          <p:spPr bwMode="auto">
            <a:xfrm flipH="1">
              <a:off x="2457604" y="3498310"/>
              <a:ext cx="131542" cy="32886"/>
            </a:xfrm>
            <a:custGeom>
              <a:avLst/>
              <a:gdLst>
                <a:gd name="T0" fmla="*/ 53 w 53"/>
                <a:gd name="T1" fmla="*/ 6 h 13"/>
                <a:gd name="T2" fmla="*/ 47 w 53"/>
                <a:gd name="T3" fmla="*/ 12 h 13"/>
                <a:gd name="T4" fmla="*/ 7 w 53"/>
                <a:gd name="T5" fmla="*/ 13 h 13"/>
                <a:gd name="T6" fmla="*/ 1 w 53"/>
                <a:gd name="T7" fmla="*/ 7 h 13"/>
                <a:gd name="T8" fmla="*/ 1 w 53"/>
                <a:gd name="T9" fmla="*/ 7 h 13"/>
                <a:gd name="T10" fmla="*/ 7 w 53"/>
                <a:gd name="T11" fmla="*/ 1 h 13"/>
                <a:gd name="T12" fmla="*/ 46 w 53"/>
                <a:gd name="T13" fmla="*/ 0 h 13"/>
                <a:gd name="T14" fmla="*/ 53 w 53"/>
                <a:gd name="T15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" h="13">
                  <a:moveTo>
                    <a:pt x="53" y="6"/>
                  </a:moveTo>
                  <a:cubicBezTo>
                    <a:pt x="53" y="9"/>
                    <a:pt x="50" y="12"/>
                    <a:pt x="47" y="12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3" y="13"/>
                    <a:pt x="1" y="10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3"/>
                    <a:pt x="3" y="1"/>
                    <a:pt x="7" y="1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50" y="0"/>
                    <a:pt x="53" y="2"/>
                    <a:pt x="53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7" name="Freeform 69"/>
            <p:cNvSpPr>
              <a:spLocks noEditPoints="1"/>
            </p:cNvSpPr>
            <p:nvPr/>
          </p:nvSpPr>
          <p:spPr bwMode="auto">
            <a:xfrm flipH="1">
              <a:off x="2713381" y="1280358"/>
              <a:ext cx="285009" cy="407417"/>
            </a:xfrm>
            <a:custGeom>
              <a:avLst/>
              <a:gdLst>
                <a:gd name="T0" fmla="*/ 112 w 115"/>
                <a:gd name="T1" fmla="*/ 29 h 164"/>
                <a:gd name="T2" fmla="*/ 82 w 115"/>
                <a:gd name="T3" fmla="*/ 0 h 164"/>
                <a:gd name="T4" fmla="*/ 28 w 115"/>
                <a:gd name="T5" fmla="*/ 1 h 164"/>
                <a:gd name="T6" fmla="*/ 0 w 115"/>
                <a:gd name="T7" fmla="*/ 31 h 164"/>
                <a:gd name="T8" fmla="*/ 2 w 115"/>
                <a:gd name="T9" fmla="*/ 135 h 164"/>
                <a:gd name="T10" fmla="*/ 32 w 115"/>
                <a:gd name="T11" fmla="*/ 164 h 164"/>
                <a:gd name="T12" fmla="*/ 86 w 115"/>
                <a:gd name="T13" fmla="*/ 162 h 164"/>
                <a:gd name="T14" fmla="*/ 114 w 115"/>
                <a:gd name="T15" fmla="*/ 133 h 164"/>
                <a:gd name="T16" fmla="*/ 112 w 115"/>
                <a:gd name="T17" fmla="*/ 29 h 164"/>
                <a:gd name="T18" fmla="*/ 64 w 115"/>
                <a:gd name="T19" fmla="*/ 152 h 164"/>
                <a:gd name="T20" fmla="*/ 53 w 115"/>
                <a:gd name="T21" fmla="*/ 153 h 164"/>
                <a:gd name="T22" fmla="*/ 50 w 115"/>
                <a:gd name="T23" fmla="*/ 150 h 164"/>
                <a:gd name="T24" fmla="*/ 50 w 115"/>
                <a:gd name="T25" fmla="*/ 143 h 164"/>
                <a:gd name="T26" fmla="*/ 53 w 115"/>
                <a:gd name="T27" fmla="*/ 140 h 164"/>
                <a:gd name="T28" fmla="*/ 64 w 115"/>
                <a:gd name="T29" fmla="*/ 140 h 164"/>
                <a:gd name="T30" fmla="*/ 67 w 115"/>
                <a:gd name="T31" fmla="*/ 142 h 164"/>
                <a:gd name="T32" fmla="*/ 67 w 115"/>
                <a:gd name="T33" fmla="*/ 150 h 164"/>
                <a:gd name="T34" fmla="*/ 64 w 115"/>
                <a:gd name="T35" fmla="*/ 152 h 164"/>
                <a:gd name="T36" fmla="*/ 83 w 115"/>
                <a:gd name="T37" fmla="*/ 126 h 164"/>
                <a:gd name="T38" fmla="*/ 33 w 115"/>
                <a:gd name="T39" fmla="*/ 127 h 164"/>
                <a:gd name="T40" fmla="*/ 15 w 115"/>
                <a:gd name="T41" fmla="*/ 111 h 164"/>
                <a:gd name="T42" fmla="*/ 14 w 115"/>
                <a:gd name="T43" fmla="*/ 33 h 164"/>
                <a:gd name="T44" fmla="*/ 30 w 115"/>
                <a:gd name="T45" fmla="*/ 16 h 164"/>
                <a:gd name="T46" fmla="*/ 81 w 115"/>
                <a:gd name="T47" fmla="*/ 15 h 164"/>
                <a:gd name="T48" fmla="*/ 98 w 115"/>
                <a:gd name="T49" fmla="*/ 31 h 164"/>
                <a:gd name="T50" fmla="*/ 100 w 115"/>
                <a:gd name="T51" fmla="*/ 109 h 164"/>
                <a:gd name="T52" fmla="*/ 83 w 115"/>
                <a:gd name="T53" fmla="*/ 126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5" h="164">
                  <a:moveTo>
                    <a:pt x="112" y="29"/>
                  </a:moveTo>
                  <a:cubicBezTo>
                    <a:pt x="112" y="13"/>
                    <a:pt x="98" y="0"/>
                    <a:pt x="82" y="0"/>
                  </a:cubicBezTo>
                  <a:cubicBezTo>
                    <a:pt x="28" y="1"/>
                    <a:pt x="28" y="1"/>
                    <a:pt x="28" y="1"/>
                  </a:cubicBezTo>
                  <a:cubicBezTo>
                    <a:pt x="12" y="2"/>
                    <a:pt x="0" y="15"/>
                    <a:pt x="0" y="31"/>
                  </a:cubicBezTo>
                  <a:cubicBezTo>
                    <a:pt x="2" y="135"/>
                    <a:pt x="2" y="135"/>
                    <a:pt x="2" y="135"/>
                  </a:cubicBezTo>
                  <a:cubicBezTo>
                    <a:pt x="3" y="151"/>
                    <a:pt x="16" y="164"/>
                    <a:pt x="32" y="164"/>
                  </a:cubicBezTo>
                  <a:cubicBezTo>
                    <a:pt x="86" y="162"/>
                    <a:pt x="86" y="162"/>
                    <a:pt x="86" y="162"/>
                  </a:cubicBezTo>
                  <a:cubicBezTo>
                    <a:pt x="102" y="162"/>
                    <a:pt x="115" y="149"/>
                    <a:pt x="114" y="133"/>
                  </a:cubicBezTo>
                  <a:lnTo>
                    <a:pt x="112" y="29"/>
                  </a:lnTo>
                  <a:close/>
                  <a:moveTo>
                    <a:pt x="64" y="152"/>
                  </a:moveTo>
                  <a:cubicBezTo>
                    <a:pt x="53" y="153"/>
                    <a:pt x="53" y="153"/>
                    <a:pt x="53" y="153"/>
                  </a:cubicBezTo>
                  <a:cubicBezTo>
                    <a:pt x="51" y="153"/>
                    <a:pt x="50" y="152"/>
                    <a:pt x="50" y="150"/>
                  </a:cubicBezTo>
                  <a:cubicBezTo>
                    <a:pt x="50" y="143"/>
                    <a:pt x="50" y="143"/>
                    <a:pt x="50" y="143"/>
                  </a:cubicBezTo>
                  <a:cubicBezTo>
                    <a:pt x="50" y="141"/>
                    <a:pt x="51" y="140"/>
                    <a:pt x="53" y="140"/>
                  </a:cubicBezTo>
                  <a:cubicBezTo>
                    <a:pt x="64" y="140"/>
                    <a:pt x="64" y="140"/>
                    <a:pt x="64" y="140"/>
                  </a:cubicBezTo>
                  <a:cubicBezTo>
                    <a:pt x="66" y="140"/>
                    <a:pt x="67" y="141"/>
                    <a:pt x="67" y="142"/>
                  </a:cubicBezTo>
                  <a:cubicBezTo>
                    <a:pt x="67" y="150"/>
                    <a:pt x="67" y="150"/>
                    <a:pt x="67" y="150"/>
                  </a:cubicBezTo>
                  <a:cubicBezTo>
                    <a:pt x="67" y="151"/>
                    <a:pt x="66" y="152"/>
                    <a:pt x="64" y="152"/>
                  </a:cubicBezTo>
                  <a:close/>
                  <a:moveTo>
                    <a:pt x="83" y="126"/>
                  </a:moveTo>
                  <a:cubicBezTo>
                    <a:pt x="33" y="127"/>
                    <a:pt x="33" y="127"/>
                    <a:pt x="33" y="127"/>
                  </a:cubicBezTo>
                  <a:cubicBezTo>
                    <a:pt x="23" y="127"/>
                    <a:pt x="16" y="120"/>
                    <a:pt x="15" y="1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24"/>
                    <a:pt x="21" y="16"/>
                    <a:pt x="30" y="16"/>
                  </a:cubicBezTo>
                  <a:cubicBezTo>
                    <a:pt x="81" y="15"/>
                    <a:pt x="81" y="15"/>
                    <a:pt x="81" y="15"/>
                  </a:cubicBezTo>
                  <a:cubicBezTo>
                    <a:pt x="90" y="15"/>
                    <a:pt x="98" y="22"/>
                    <a:pt x="98" y="31"/>
                  </a:cubicBezTo>
                  <a:cubicBezTo>
                    <a:pt x="100" y="109"/>
                    <a:pt x="100" y="109"/>
                    <a:pt x="100" y="109"/>
                  </a:cubicBezTo>
                  <a:cubicBezTo>
                    <a:pt x="100" y="118"/>
                    <a:pt x="93" y="126"/>
                    <a:pt x="83" y="12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8" name="Freeform 70"/>
            <p:cNvSpPr>
              <a:spLocks/>
            </p:cNvSpPr>
            <p:nvPr/>
          </p:nvSpPr>
          <p:spPr bwMode="auto">
            <a:xfrm flipH="1">
              <a:off x="2654918" y="1304108"/>
              <a:ext cx="43847" cy="369050"/>
            </a:xfrm>
            <a:custGeom>
              <a:avLst/>
              <a:gdLst>
                <a:gd name="T0" fmla="*/ 7 w 17"/>
                <a:gd name="T1" fmla="*/ 0 h 149"/>
                <a:gd name="T2" fmla="*/ 0 w 17"/>
                <a:gd name="T3" fmla="*/ 7 h 149"/>
                <a:gd name="T4" fmla="*/ 3 w 17"/>
                <a:gd name="T5" fmla="*/ 142 h 149"/>
                <a:gd name="T6" fmla="*/ 10 w 17"/>
                <a:gd name="T7" fmla="*/ 149 h 149"/>
                <a:gd name="T8" fmla="*/ 17 w 17"/>
                <a:gd name="T9" fmla="*/ 142 h 149"/>
                <a:gd name="T10" fmla="*/ 14 w 17"/>
                <a:gd name="T11" fmla="*/ 7 h 149"/>
                <a:gd name="T12" fmla="*/ 7 w 17"/>
                <a:gd name="T13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49">
                  <a:moveTo>
                    <a:pt x="7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3" y="142"/>
                    <a:pt x="3" y="142"/>
                    <a:pt x="3" y="142"/>
                  </a:cubicBezTo>
                  <a:cubicBezTo>
                    <a:pt x="3" y="146"/>
                    <a:pt x="6" y="149"/>
                    <a:pt x="10" y="149"/>
                  </a:cubicBezTo>
                  <a:cubicBezTo>
                    <a:pt x="14" y="149"/>
                    <a:pt x="17" y="146"/>
                    <a:pt x="17" y="142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3"/>
                    <a:pt x="11" y="0"/>
                    <a:pt x="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9" name="Freeform 71"/>
            <p:cNvSpPr>
              <a:spLocks/>
            </p:cNvSpPr>
            <p:nvPr/>
          </p:nvSpPr>
          <p:spPr bwMode="auto">
            <a:xfrm flipH="1">
              <a:off x="2643956" y="1320552"/>
              <a:ext cx="14616" cy="126062"/>
            </a:xfrm>
            <a:custGeom>
              <a:avLst/>
              <a:gdLst>
                <a:gd name="T0" fmla="*/ 2 w 6"/>
                <a:gd name="T1" fmla="*/ 0 h 51"/>
                <a:gd name="T2" fmla="*/ 0 w 6"/>
                <a:gd name="T3" fmla="*/ 2 h 51"/>
                <a:gd name="T4" fmla="*/ 1 w 6"/>
                <a:gd name="T5" fmla="*/ 49 h 51"/>
                <a:gd name="T6" fmla="*/ 3 w 6"/>
                <a:gd name="T7" fmla="*/ 51 h 51"/>
                <a:gd name="T8" fmla="*/ 6 w 6"/>
                <a:gd name="T9" fmla="*/ 49 h 51"/>
                <a:gd name="T10" fmla="*/ 5 w 6"/>
                <a:gd name="T11" fmla="*/ 2 h 51"/>
                <a:gd name="T12" fmla="*/ 2 w 6"/>
                <a:gd name="T13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51">
                  <a:moveTo>
                    <a:pt x="2" y="0"/>
                  </a:moveTo>
                  <a:cubicBezTo>
                    <a:pt x="1" y="0"/>
                    <a:pt x="0" y="1"/>
                    <a:pt x="0" y="2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1" y="50"/>
                    <a:pt x="2" y="51"/>
                    <a:pt x="3" y="51"/>
                  </a:cubicBezTo>
                  <a:cubicBezTo>
                    <a:pt x="5" y="51"/>
                    <a:pt x="6" y="50"/>
                    <a:pt x="6" y="49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1"/>
                    <a:pt x="4" y="0"/>
                    <a:pt x="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0" name="Freeform 72"/>
            <p:cNvSpPr>
              <a:spLocks/>
            </p:cNvSpPr>
            <p:nvPr/>
          </p:nvSpPr>
          <p:spPr bwMode="auto">
            <a:xfrm flipH="1">
              <a:off x="2771845" y="1373534"/>
              <a:ext cx="177216" cy="29232"/>
            </a:xfrm>
            <a:custGeom>
              <a:avLst/>
              <a:gdLst>
                <a:gd name="T0" fmla="*/ 71 w 71"/>
                <a:gd name="T1" fmla="*/ 5 h 12"/>
                <a:gd name="T2" fmla="*/ 66 w 71"/>
                <a:gd name="T3" fmla="*/ 10 h 12"/>
                <a:gd name="T4" fmla="*/ 5 w 71"/>
                <a:gd name="T5" fmla="*/ 12 h 12"/>
                <a:gd name="T6" fmla="*/ 0 w 71"/>
                <a:gd name="T7" fmla="*/ 7 h 12"/>
                <a:gd name="T8" fmla="*/ 0 w 71"/>
                <a:gd name="T9" fmla="*/ 7 h 12"/>
                <a:gd name="T10" fmla="*/ 5 w 71"/>
                <a:gd name="T11" fmla="*/ 2 h 12"/>
                <a:gd name="T12" fmla="*/ 66 w 71"/>
                <a:gd name="T13" fmla="*/ 0 h 12"/>
                <a:gd name="T14" fmla="*/ 71 w 71"/>
                <a:gd name="T15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12">
                  <a:moveTo>
                    <a:pt x="71" y="5"/>
                  </a:moveTo>
                  <a:cubicBezTo>
                    <a:pt x="71" y="8"/>
                    <a:pt x="69" y="10"/>
                    <a:pt x="66" y="10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3" y="12"/>
                    <a:pt x="0" y="10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4"/>
                    <a:pt x="2" y="2"/>
                    <a:pt x="5" y="2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69" y="0"/>
                    <a:pt x="71" y="2"/>
                    <a:pt x="71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1" name="Freeform 73"/>
            <p:cNvSpPr>
              <a:spLocks/>
            </p:cNvSpPr>
            <p:nvPr/>
          </p:nvSpPr>
          <p:spPr bwMode="auto">
            <a:xfrm flipH="1">
              <a:off x="2770018" y="1417381"/>
              <a:ext cx="177216" cy="29232"/>
            </a:xfrm>
            <a:custGeom>
              <a:avLst/>
              <a:gdLst>
                <a:gd name="T0" fmla="*/ 71 w 71"/>
                <a:gd name="T1" fmla="*/ 5 h 12"/>
                <a:gd name="T2" fmla="*/ 66 w 71"/>
                <a:gd name="T3" fmla="*/ 10 h 12"/>
                <a:gd name="T4" fmla="*/ 5 w 71"/>
                <a:gd name="T5" fmla="*/ 12 h 12"/>
                <a:gd name="T6" fmla="*/ 0 w 71"/>
                <a:gd name="T7" fmla="*/ 7 h 12"/>
                <a:gd name="T8" fmla="*/ 0 w 71"/>
                <a:gd name="T9" fmla="*/ 7 h 12"/>
                <a:gd name="T10" fmla="*/ 5 w 71"/>
                <a:gd name="T11" fmla="*/ 2 h 12"/>
                <a:gd name="T12" fmla="*/ 66 w 71"/>
                <a:gd name="T13" fmla="*/ 0 h 12"/>
                <a:gd name="T14" fmla="*/ 71 w 71"/>
                <a:gd name="T15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12">
                  <a:moveTo>
                    <a:pt x="71" y="5"/>
                  </a:moveTo>
                  <a:cubicBezTo>
                    <a:pt x="71" y="8"/>
                    <a:pt x="69" y="10"/>
                    <a:pt x="66" y="10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2" y="12"/>
                    <a:pt x="0" y="10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4"/>
                    <a:pt x="2" y="2"/>
                    <a:pt x="5" y="2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68" y="0"/>
                    <a:pt x="71" y="2"/>
                    <a:pt x="71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2" name="Freeform 74"/>
            <p:cNvSpPr>
              <a:spLocks/>
            </p:cNvSpPr>
            <p:nvPr/>
          </p:nvSpPr>
          <p:spPr bwMode="auto">
            <a:xfrm flipH="1">
              <a:off x="2770018" y="1461229"/>
              <a:ext cx="177216" cy="31059"/>
            </a:xfrm>
            <a:custGeom>
              <a:avLst/>
              <a:gdLst>
                <a:gd name="T0" fmla="*/ 71 w 71"/>
                <a:gd name="T1" fmla="*/ 5 h 12"/>
                <a:gd name="T2" fmla="*/ 66 w 71"/>
                <a:gd name="T3" fmla="*/ 10 h 12"/>
                <a:gd name="T4" fmla="*/ 5 w 71"/>
                <a:gd name="T5" fmla="*/ 12 h 12"/>
                <a:gd name="T6" fmla="*/ 0 w 71"/>
                <a:gd name="T7" fmla="*/ 7 h 12"/>
                <a:gd name="T8" fmla="*/ 0 w 71"/>
                <a:gd name="T9" fmla="*/ 7 h 12"/>
                <a:gd name="T10" fmla="*/ 5 w 71"/>
                <a:gd name="T11" fmla="*/ 2 h 12"/>
                <a:gd name="T12" fmla="*/ 66 w 71"/>
                <a:gd name="T13" fmla="*/ 0 h 12"/>
                <a:gd name="T14" fmla="*/ 71 w 71"/>
                <a:gd name="T15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12">
                  <a:moveTo>
                    <a:pt x="71" y="5"/>
                  </a:moveTo>
                  <a:cubicBezTo>
                    <a:pt x="71" y="8"/>
                    <a:pt x="69" y="10"/>
                    <a:pt x="66" y="10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2" y="12"/>
                    <a:pt x="0" y="9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4"/>
                    <a:pt x="2" y="2"/>
                    <a:pt x="5" y="2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69" y="0"/>
                    <a:pt x="71" y="2"/>
                    <a:pt x="71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3" name="Freeform 75"/>
            <p:cNvSpPr>
              <a:spLocks/>
            </p:cNvSpPr>
            <p:nvPr/>
          </p:nvSpPr>
          <p:spPr bwMode="auto">
            <a:xfrm flipH="1">
              <a:off x="2770018" y="1506904"/>
              <a:ext cx="104137" cy="27405"/>
            </a:xfrm>
            <a:custGeom>
              <a:avLst/>
              <a:gdLst>
                <a:gd name="T0" fmla="*/ 42 w 42"/>
                <a:gd name="T1" fmla="*/ 5 h 11"/>
                <a:gd name="T2" fmla="*/ 38 w 42"/>
                <a:gd name="T3" fmla="*/ 10 h 11"/>
                <a:gd name="T4" fmla="*/ 6 w 42"/>
                <a:gd name="T5" fmla="*/ 11 h 11"/>
                <a:gd name="T6" fmla="*/ 0 w 42"/>
                <a:gd name="T7" fmla="*/ 6 h 11"/>
                <a:gd name="T8" fmla="*/ 0 w 42"/>
                <a:gd name="T9" fmla="*/ 6 h 11"/>
                <a:gd name="T10" fmla="*/ 5 w 42"/>
                <a:gd name="T11" fmla="*/ 1 h 11"/>
                <a:gd name="T12" fmla="*/ 37 w 42"/>
                <a:gd name="T13" fmla="*/ 0 h 11"/>
                <a:gd name="T14" fmla="*/ 42 w 42"/>
                <a:gd name="T15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11">
                  <a:moveTo>
                    <a:pt x="42" y="5"/>
                  </a:moveTo>
                  <a:cubicBezTo>
                    <a:pt x="42" y="8"/>
                    <a:pt x="40" y="10"/>
                    <a:pt x="38" y="10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3" y="11"/>
                    <a:pt x="1" y="9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1"/>
                    <a:pt x="5" y="1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40" y="0"/>
                    <a:pt x="42" y="2"/>
                    <a:pt x="42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4" name="Freeform 76"/>
            <p:cNvSpPr>
              <a:spLocks/>
            </p:cNvSpPr>
            <p:nvPr/>
          </p:nvSpPr>
          <p:spPr bwMode="auto">
            <a:xfrm flipH="1">
              <a:off x="2777325" y="1773642"/>
              <a:ext cx="259431" cy="31059"/>
            </a:xfrm>
            <a:custGeom>
              <a:avLst/>
              <a:gdLst>
                <a:gd name="T0" fmla="*/ 0 w 104"/>
                <a:gd name="T1" fmla="*/ 7 h 12"/>
                <a:gd name="T2" fmla="*/ 5 w 104"/>
                <a:gd name="T3" fmla="*/ 12 h 12"/>
                <a:gd name="T4" fmla="*/ 99 w 104"/>
                <a:gd name="T5" fmla="*/ 10 h 12"/>
                <a:gd name="T6" fmla="*/ 104 w 104"/>
                <a:gd name="T7" fmla="*/ 5 h 12"/>
                <a:gd name="T8" fmla="*/ 99 w 104"/>
                <a:gd name="T9" fmla="*/ 0 h 12"/>
                <a:gd name="T10" fmla="*/ 5 w 104"/>
                <a:gd name="T11" fmla="*/ 2 h 12"/>
                <a:gd name="T12" fmla="*/ 0 w 104"/>
                <a:gd name="T13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12">
                  <a:moveTo>
                    <a:pt x="0" y="7"/>
                  </a:moveTo>
                  <a:cubicBezTo>
                    <a:pt x="0" y="10"/>
                    <a:pt x="3" y="12"/>
                    <a:pt x="5" y="12"/>
                  </a:cubicBezTo>
                  <a:cubicBezTo>
                    <a:pt x="99" y="10"/>
                    <a:pt x="99" y="10"/>
                    <a:pt x="99" y="10"/>
                  </a:cubicBezTo>
                  <a:cubicBezTo>
                    <a:pt x="101" y="10"/>
                    <a:pt x="104" y="8"/>
                    <a:pt x="104" y="5"/>
                  </a:cubicBezTo>
                  <a:cubicBezTo>
                    <a:pt x="104" y="2"/>
                    <a:pt x="101" y="0"/>
                    <a:pt x="99" y="0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2" y="2"/>
                    <a:pt x="0" y="5"/>
                    <a:pt x="0" y="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5" name="Freeform 77"/>
            <p:cNvSpPr>
              <a:spLocks/>
            </p:cNvSpPr>
            <p:nvPr/>
          </p:nvSpPr>
          <p:spPr bwMode="auto">
            <a:xfrm flipH="1">
              <a:off x="2934446" y="1766335"/>
              <a:ext cx="89521" cy="10962"/>
            </a:xfrm>
            <a:custGeom>
              <a:avLst/>
              <a:gdLst>
                <a:gd name="T0" fmla="*/ 0 w 36"/>
                <a:gd name="T1" fmla="*/ 3 h 4"/>
                <a:gd name="T2" fmla="*/ 2 w 36"/>
                <a:gd name="T3" fmla="*/ 4 h 4"/>
                <a:gd name="T4" fmla="*/ 34 w 36"/>
                <a:gd name="T5" fmla="*/ 4 h 4"/>
                <a:gd name="T6" fmla="*/ 36 w 36"/>
                <a:gd name="T7" fmla="*/ 2 h 4"/>
                <a:gd name="T8" fmla="*/ 34 w 36"/>
                <a:gd name="T9" fmla="*/ 0 h 4"/>
                <a:gd name="T10" fmla="*/ 2 w 36"/>
                <a:gd name="T11" fmla="*/ 1 h 4"/>
                <a:gd name="T12" fmla="*/ 0 w 36"/>
                <a:gd name="T13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4">
                  <a:moveTo>
                    <a:pt x="0" y="3"/>
                  </a:moveTo>
                  <a:cubicBezTo>
                    <a:pt x="0" y="4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0" y="2"/>
                    <a:pt x="0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6" name="Freeform 78"/>
            <p:cNvSpPr>
              <a:spLocks noEditPoints="1"/>
            </p:cNvSpPr>
            <p:nvPr/>
          </p:nvSpPr>
          <p:spPr bwMode="auto">
            <a:xfrm flipH="1">
              <a:off x="3243205" y="2371064"/>
              <a:ext cx="142504" cy="180871"/>
            </a:xfrm>
            <a:custGeom>
              <a:avLst/>
              <a:gdLst>
                <a:gd name="T0" fmla="*/ 40 w 58"/>
                <a:gd name="T1" fmla="*/ 1 h 73"/>
                <a:gd name="T2" fmla="*/ 0 w 58"/>
                <a:gd name="T3" fmla="*/ 18 h 73"/>
                <a:gd name="T4" fmla="*/ 19 w 58"/>
                <a:gd name="T5" fmla="*/ 72 h 73"/>
                <a:gd name="T6" fmla="*/ 58 w 58"/>
                <a:gd name="T7" fmla="*/ 55 h 73"/>
                <a:gd name="T8" fmla="*/ 6 w 58"/>
                <a:gd name="T9" fmla="*/ 18 h 73"/>
                <a:gd name="T10" fmla="*/ 40 w 58"/>
                <a:gd name="T11" fmla="*/ 6 h 73"/>
                <a:gd name="T12" fmla="*/ 50 w 58"/>
                <a:gd name="T13" fmla="*/ 18 h 73"/>
                <a:gd name="T14" fmla="*/ 15 w 58"/>
                <a:gd name="T15" fmla="*/ 29 h 73"/>
                <a:gd name="T16" fmla="*/ 6 w 58"/>
                <a:gd name="T17" fmla="*/ 18 h 73"/>
                <a:gd name="T18" fmla="*/ 8 w 58"/>
                <a:gd name="T19" fmla="*/ 34 h 73"/>
                <a:gd name="T20" fmla="*/ 16 w 58"/>
                <a:gd name="T21" fmla="*/ 35 h 73"/>
                <a:gd name="T22" fmla="*/ 15 w 58"/>
                <a:gd name="T23" fmla="*/ 40 h 73"/>
                <a:gd name="T24" fmla="*/ 7 w 58"/>
                <a:gd name="T25" fmla="*/ 39 h 73"/>
                <a:gd name="T26" fmla="*/ 8 w 58"/>
                <a:gd name="T27" fmla="*/ 47 h 73"/>
                <a:gd name="T28" fmla="*/ 15 w 58"/>
                <a:gd name="T29" fmla="*/ 45 h 73"/>
                <a:gd name="T30" fmla="*/ 17 w 58"/>
                <a:gd name="T31" fmla="*/ 50 h 73"/>
                <a:gd name="T32" fmla="*/ 10 w 58"/>
                <a:gd name="T33" fmla="*/ 52 h 73"/>
                <a:gd name="T34" fmla="*/ 8 w 58"/>
                <a:gd name="T35" fmla="*/ 47 h 73"/>
                <a:gd name="T36" fmla="*/ 10 w 58"/>
                <a:gd name="T37" fmla="*/ 63 h 73"/>
                <a:gd name="T38" fmla="*/ 9 w 58"/>
                <a:gd name="T39" fmla="*/ 58 h 73"/>
                <a:gd name="T40" fmla="*/ 16 w 58"/>
                <a:gd name="T41" fmla="*/ 56 h 73"/>
                <a:gd name="T42" fmla="*/ 18 w 58"/>
                <a:gd name="T43" fmla="*/ 61 h 73"/>
                <a:gd name="T44" fmla="*/ 19 w 58"/>
                <a:gd name="T45" fmla="*/ 34 h 73"/>
                <a:gd name="T46" fmla="*/ 26 w 58"/>
                <a:gd name="T47" fmla="*/ 33 h 73"/>
                <a:gd name="T48" fmla="*/ 28 w 58"/>
                <a:gd name="T49" fmla="*/ 38 h 73"/>
                <a:gd name="T50" fmla="*/ 20 w 58"/>
                <a:gd name="T51" fmla="*/ 40 h 73"/>
                <a:gd name="T52" fmla="*/ 19 w 58"/>
                <a:gd name="T53" fmla="*/ 34 h 73"/>
                <a:gd name="T54" fmla="*/ 21 w 58"/>
                <a:gd name="T55" fmla="*/ 44 h 73"/>
                <a:gd name="T56" fmla="*/ 28 w 58"/>
                <a:gd name="T57" fmla="*/ 45 h 73"/>
                <a:gd name="T58" fmla="*/ 27 w 58"/>
                <a:gd name="T59" fmla="*/ 51 h 73"/>
                <a:gd name="T60" fmla="*/ 20 w 58"/>
                <a:gd name="T61" fmla="*/ 50 h 73"/>
                <a:gd name="T62" fmla="*/ 28 w 58"/>
                <a:gd name="T63" fmla="*/ 62 h 73"/>
                <a:gd name="T64" fmla="*/ 21 w 58"/>
                <a:gd name="T65" fmla="*/ 61 h 73"/>
                <a:gd name="T66" fmla="*/ 22 w 58"/>
                <a:gd name="T67" fmla="*/ 56 h 73"/>
                <a:gd name="T68" fmla="*/ 29 w 58"/>
                <a:gd name="T69" fmla="*/ 56 h 73"/>
                <a:gd name="T70" fmla="*/ 28 w 58"/>
                <a:gd name="T71" fmla="*/ 62 h 73"/>
                <a:gd name="T72" fmla="*/ 31 w 58"/>
                <a:gd name="T73" fmla="*/ 32 h 73"/>
                <a:gd name="T74" fmla="*/ 39 w 58"/>
                <a:gd name="T75" fmla="*/ 33 h 73"/>
                <a:gd name="T76" fmla="*/ 38 w 58"/>
                <a:gd name="T77" fmla="*/ 38 h 73"/>
                <a:gd name="T78" fmla="*/ 30 w 58"/>
                <a:gd name="T79" fmla="*/ 38 h 73"/>
                <a:gd name="T80" fmla="*/ 31 w 58"/>
                <a:gd name="T81" fmla="*/ 45 h 73"/>
                <a:gd name="T82" fmla="*/ 38 w 58"/>
                <a:gd name="T83" fmla="*/ 43 h 73"/>
                <a:gd name="T84" fmla="*/ 40 w 58"/>
                <a:gd name="T85" fmla="*/ 48 h 73"/>
                <a:gd name="T86" fmla="*/ 33 w 58"/>
                <a:gd name="T87" fmla="*/ 50 h 73"/>
                <a:gd name="T88" fmla="*/ 31 w 58"/>
                <a:gd name="T89" fmla="*/ 45 h 73"/>
                <a:gd name="T90" fmla="*/ 34 w 58"/>
                <a:gd name="T91" fmla="*/ 62 h 73"/>
                <a:gd name="T92" fmla="*/ 32 w 58"/>
                <a:gd name="T93" fmla="*/ 56 h 73"/>
                <a:gd name="T94" fmla="*/ 39 w 58"/>
                <a:gd name="T95" fmla="*/ 54 h 73"/>
                <a:gd name="T96" fmla="*/ 41 w 58"/>
                <a:gd name="T97" fmla="*/ 60 h 73"/>
                <a:gd name="T98" fmla="*/ 42 w 58"/>
                <a:gd name="T99" fmla="*/ 33 h 73"/>
                <a:gd name="T100" fmla="*/ 49 w 58"/>
                <a:gd name="T101" fmla="*/ 31 h 73"/>
                <a:gd name="T102" fmla="*/ 51 w 58"/>
                <a:gd name="T103" fmla="*/ 36 h 73"/>
                <a:gd name="T104" fmla="*/ 43 w 58"/>
                <a:gd name="T105" fmla="*/ 38 h 73"/>
                <a:gd name="T106" fmla="*/ 42 w 58"/>
                <a:gd name="T107" fmla="*/ 33 h 73"/>
                <a:gd name="T108" fmla="*/ 44 w 58"/>
                <a:gd name="T109" fmla="*/ 43 h 73"/>
                <a:gd name="T110" fmla="*/ 52 w 58"/>
                <a:gd name="T111" fmla="*/ 43 h 73"/>
                <a:gd name="T112" fmla="*/ 51 w 58"/>
                <a:gd name="T113" fmla="*/ 49 h 73"/>
                <a:gd name="T114" fmla="*/ 43 w 58"/>
                <a:gd name="T115" fmla="*/ 48 h 73"/>
                <a:gd name="T116" fmla="*/ 51 w 58"/>
                <a:gd name="T117" fmla="*/ 60 h 73"/>
                <a:gd name="T118" fmla="*/ 44 w 58"/>
                <a:gd name="T119" fmla="*/ 59 h 73"/>
                <a:gd name="T120" fmla="*/ 45 w 58"/>
                <a:gd name="T121" fmla="*/ 54 h 73"/>
                <a:gd name="T122" fmla="*/ 52 w 58"/>
                <a:gd name="T123" fmla="*/ 55 h 73"/>
                <a:gd name="T124" fmla="*/ 51 w 58"/>
                <a:gd name="T125" fmla="*/ 6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8" h="73">
                  <a:moveTo>
                    <a:pt x="55" y="14"/>
                  </a:moveTo>
                  <a:cubicBezTo>
                    <a:pt x="54" y="6"/>
                    <a:pt x="47" y="0"/>
                    <a:pt x="40" y="1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6" y="3"/>
                    <a:pt x="0" y="10"/>
                    <a:pt x="0" y="18"/>
                  </a:cubicBezTo>
                  <a:cubicBezTo>
                    <a:pt x="4" y="59"/>
                    <a:pt x="4" y="59"/>
                    <a:pt x="4" y="59"/>
                  </a:cubicBezTo>
                  <a:cubicBezTo>
                    <a:pt x="4" y="67"/>
                    <a:pt x="11" y="73"/>
                    <a:pt x="19" y="72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52" y="69"/>
                    <a:pt x="58" y="63"/>
                    <a:pt x="58" y="55"/>
                  </a:cubicBezTo>
                  <a:lnTo>
                    <a:pt x="55" y="14"/>
                  </a:lnTo>
                  <a:close/>
                  <a:moveTo>
                    <a:pt x="6" y="18"/>
                  </a:moveTo>
                  <a:cubicBezTo>
                    <a:pt x="5" y="13"/>
                    <a:pt x="9" y="8"/>
                    <a:pt x="14" y="8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5" y="6"/>
                    <a:pt x="49" y="9"/>
                    <a:pt x="49" y="14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23"/>
                    <a:pt x="46" y="27"/>
                    <a:pt x="42" y="27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1" y="29"/>
                    <a:pt x="6" y="26"/>
                    <a:pt x="6" y="21"/>
                  </a:cubicBezTo>
                  <a:lnTo>
                    <a:pt x="6" y="18"/>
                  </a:lnTo>
                  <a:close/>
                  <a:moveTo>
                    <a:pt x="7" y="35"/>
                  </a:moveTo>
                  <a:cubicBezTo>
                    <a:pt x="7" y="35"/>
                    <a:pt x="8" y="34"/>
                    <a:pt x="8" y="34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5" y="33"/>
                    <a:pt x="16" y="34"/>
                    <a:pt x="16" y="35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40"/>
                    <a:pt x="15" y="40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8" y="41"/>
                    <a:pt x="7" y="40"/>
                    <a:pt x="7" y="39"/>
                  </a:cubicBezTo>
                  <a:lnTo>
                    <a:pt x="7" y="35"/>
                  </a:lnTo>
                  <a:close/>
                  <a:moveTo>
                    <a:pt x="8" y="47"/>
                  </a:moveTo>
                  <a:cubicBezTo>
                    <a:pt x="8" y="46"/>
                    <a:pt x="8" y="45"/>
                    <a:pt x="9" y="45"/>
                  </a:cubicBezTo>
                  <a:cubicBezTo>
                    <a:pt x="15" y="45"/>
                    <a:pt x="15" y="45"/>
                    <a:pt x="15" y="45"/>
                  </a:cubicBezTo>
                  <a:cubicBezTo>
                    <a:pt x="16" y="45"/>
                    <a:pt x="17" y="45"/>
                    <a:pt x="17" y="46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1"/>
                    <a:pt x="17" y="51"/>
                    <a:pt x="16" y="52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9" y="52"/>
                    <a:pt x="8" y="51"/>
                    <a:pt x="8" y="51"/>
                  </a:cubicBezTo>
                  <a:lnTo>
                    <a:pt x="8" y="47"/>
                  </a:lnTo>
                  <a:close/>
                  <a:moveTo>
                    <a:pt x="17" y="63"/>
                  </a:moveTo>
                  <a:cubicBezTo>
                    <a:pt x="10" y="63"/>
                    <a:pt x="10" y="63"/>
                    <a:pt x="10" y="63"/>
                  </a:cubicBezTo>
                  <a:cubicBezTo>
                    <a:pt x="10" y="63"/>
                    <a:pt x="9" y="63"/>
                    <a:pt x="9" y="62"/>
                  </a:cubicBezTo>
                  <a:cubicBezTo>
                    <a:pt x="9" y="58"/>
                    <a:pt x="9" y="58"/>
                    <a:pt x="9" y="58"/>
                  </a:cubicBezTo>
                  <a:cubicBezTo>
                    <a:pt x="9" y="57"/>
                    <a:pt x="9" y="56"/>
                    <a:pt x="10" y="56"/>
                  </a:cubicBezTo>
                  <a:cubicBezTo>
                    <a:pt x="16" y="56"/>
                    <a:pt x="16" y="56"/>
                    <a:pt x="16" y="56"/>
                  </a:cubicBezTo>
                  <a:cubicBezTo>
                    <a:pt x="17" y="56"/>
                    <a:pt x="18" y="56"/>
                    <a:pt x="18" y="57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2"/>
                    <a:pt x="17" y="63"/>
                    <a:pt x="17" y="63"/>
                  </a:cubicBezTo>
                  <a:close/>
                  <a:moveTo>
                    <a:pt x="19" y="34"/>
                  </a:moveTo>
                  <a:cubicBezTo>
                    <a:pt x="19" y="34"/>
                    <a:pt x="19" y="33"/>
                    <a:pt x="20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7" y="32"/>
                    <a:pt x="27" y="33"/>
                    <a:pt x="28" y="34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28" y="39"/>
                    <a:pt x="27" y="39"/>
                    <a:pt x="27" y="39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19" y="39"/>
                    <a:pt x="19" y="39"/>
                  </a:cubicBezTo>
                  <a:lnTo>
                    <a:pt x="19" y="34"/>
                  </a:lnTo>
                  <a:close/>
                  <a:moveTo>
                    <a:pt x="19" y="46"/>
                  </a:moveTo>
                  <a:cubicBezTo>
                    <a:pt x="19" y="45"/>
                    <a:pt x="20" y="44"/>
                    <a:pt x="21" y="44"/>
                  </a:cubicBezTo>
                  <a:cubicBezTo>
                    <a:pt x="27" y="44"/>
                    <a:pt x="27" y="44"/>
                    <a:pt x="27" y="44"/>
                  </a:cubicBezTo>
                  <a:cubicBezTo>
                    <a:pt x="28" y="44"/>
                    <a:pt x="28" y="44"/>
                    <a:pt x="28" y="45"/>
                  </a:cubicBezTo>
                  <a:cubicBezTo>
                    <a:pt x="29" y="49"/>
                    <a:pt x="29" y="49"/>
                    <a:pt x="29" y="49"/>
                  </a:cubicBezTo>
                  <a:cubicBezTo>
                    <a:pt x="29" y="50"/>
                    <a:pt x="28" y="51"/>
                    <a:pt x="27" y="51"/>
                  </a:cubicBezTo>
                  <a:cubicBezTo>
                    <a:pt x="21" y="51"/>
                    <a:pt x="21" y="51"/>
                    <a:pt x="21" y="51"/>
                  </a:cubicBezTo>
                  <a:cubicBezTo>
                    <a:pt x="20" y="51"/>
                    <a:pt x="20" y="51"/>
                    <a:pt x="20" y="50"/>
                  </a:cubicBezTo>
                  <a:lnTo>
                    <a:pt x="19" y="46"/>
                  </a:lnTo>
                  <a:close/>
                  <a:moveTo>
                    <a:pt x="28" y="62"/>
                  </a:moveTo>
                  <a:cubicBezTo>
                    <a:pt x="22" y="62"/>
                    <a:pt x="22" y="62"/>
                    <a:pt x="22" y="62"/>
                  </a:cubicBezTo>
                  <a:cubicBezTo>
                    <a:pt x="21" y="62"/>
                    <a:pt x="21" y="62"/>
                    <a:pt x="21" y="61"/>
                  </a:cubicBezTo>
                  <a:cubicBezTo>
                    <a:pt x="20" y="57"/>
                    <a:pt x="20" y="57"/>
                    <a:pt x="20" y="57"/>
                  </a:cubicBezTo>
                  <a:cubicBezTo>
                    <a:pt x="20" y="56"/>
                    <a:pt x="21" y="56"/>
                    <a:pt x="22" y="56"/>
                  </a:cubicBezTo>
                  <a:cubicBezTo>
                    <a:pt x="28" y="55"/>
                    <a:pt x="28" y="55"/>
                    <a:pt x="28" y="55"/>
                  </a:cubicBezTo>
                  <a:cubicBezTo>
                    <a:pt x="29" y="55"/>
                    <a:pt x="29" y="56"/>
                    <a:pt x="29" y="56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30" y="61"/>
                    <a:pt x="29" y="62"/>
                    <a:pt x="28" y="62"/>
                  </a:cubicBezTo>
                  <a:close/>
                  <a:moveTo>
                    <a:pt x="30" y="34"/>
                  </a:moveTo>
                  <a:cubicBezTo>
                    <a:pt x="30" y="33"/>
                    <a:pt x="31" y="32"/>
                    <a:pt x="31" y="32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8" y="32"/>
                    <a:pt x="39" y="32"/>
                    <a:pt x="39" y="33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39" y="38"/>
                    <a:pt x="39" y="38"/>
                    <a:pt x="38" y="38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31" y="39"/>
                    <a:pt x="30" y="38"/>
                    <a:pt x="30" y="38"/>
                  </a:cubicBezTo>
                  <a:lnTo>
                    <a:pt x="30" y="34"/>
                  </a:lnTo>
                  <a:close/>
                  <a:moveTo>
                    <a:pt x="31" y="45"/>
                  </a:moveTo>
                  <a:cubicBezTo>
                    <a:pt x="31" y="44"/>
                    <a:pt x="31" y="43"/>
                    <a:pt x="32" y="43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9" y="43"/>
                    <a:pt x="40" y="43"/>
                    <a:pt x="40" y="44"/>
                  </a:cubicBezTo>
                  <a:cubicBezTo>
                    <a:pt x="40" y="48"/>
                    <a:pt x="40" y="48"/>
                    <a:pt x="40" y="48"/>
                  </a:cubicBezTo>
                  <a:cubicBezTo>
                    <a:pt x="40" y="49"/>
                    <a:pt x="40" y="50"/>
                    <a:pt x="39" y="50"/>
                  </a:cubicBezTo>
                  <a:cubicBezTo>
                    <a:pt x="33" y="50"/>
                    <a:pt x="33" y="50"/>
                    <a:pt x="33" y="50"/>
                  </a:cubicBezTo>
                  <a:cubicBezTo>
                    <a:pt x="32" y="50"/>
                    <a:pt x="31" y="50"/>
                    <a:pt x="31" y="49"/>
                  </a:cubicBezTo>
                  <a:lnTo>
                    <a:pt x="31" y="45"/>
                  </a:lnTo>
                  <a:close/>
                  <a:moveTo>
                    <a:pt x="40" y="61"/>
                  </a:moveTo>
                  <a:cubicBezTo>
                    <a:pt x="34" y="62"/>
                    <a:pt x="34" y="62"/>
                    <a:pt x="34" y="62"/>
                  </a:cubicBezTo>
                  <a:cubicBezTo>
                    <a:pt x="33" y="62"/>
                    <a:pt x="32" y="61"/>
                    <a:pt x="32" y="60"/>
                  </a:cubicBezTo>
                  <a:cubicBezTo>
                    <a:pt x="32" y="56"/>
                    <a:pt x="32" y="56"/>
                    <a:pt x="32" y="56"/>
                  </a:cubicBezTo>
                  <a:cubicBezTo>
                    <a:pt x="32" y="55"/>
                    <a:pt x="32" y="55"/>
                    <a:pt x="33" y="55"/>
                  </a:cubicBezTo>
                  <a:cubicBezTo>
                    <a:pt x="39" y="54"/>
                    <a:pt x="39" y="54"/>
                    <a:pt x="39" y="54"/>
                  </a:cubicBezTo>
                  <a:cubicBezTo>
                    <a:pt x="40" y="54"/>
                    <a:pt x="41" y="55"/>
                    <a:pt x="41" y="56"/>
                  </a:cubicBezTo>
                  <a:cubicBezTo>
                    <a:pt x="41" y="60"/>
                    <a:pt x="41" y="60"/>
                    <a:pt x="41" y="60"/>
                  </a:cubicBezTo>
                  <a:cubicBezTo>
                    <a:pt x="41" y="60"/>
                    <a:pt x="41" y="61"/>
                    <a:pt x="40" y="61"/>
                  </a:cubicBezTo>
                  <a:close/>
                  <a:moveTo>
                    <a:pt x="42" y="33"/>
                  </a:moveTo>
                  <a:cubicBezTo>
                    <a:pt x="42" y="32"/>
                    <a:pt x="42" y="31"/>
                    <a:pt x="43" y="31"/>
                  </a:cubicBezTo>
                  <a:cubicBezTo>
                    <a:pt x="49" y="31"/>
                    <a:pt x="49" y="31"/>
                    <a:pt x="49" y="31"/>
                  </a:cubicBezTo>
                  <a:cubicBezTo>
                    <a:pt x="50" y="31"/>
                    <a:pt x="51" y="31"/>
                    <a:pt x="51" y="32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1" y="37"/>
                    <a:pt x="50" y="38"/>
                    <a:pt x="50" y="38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3" y="38"/>
                    <a:pt x="42" y="38"/>
                    <a:pt x="42" y="37"/>
                  </a:cubicBezTo>
                  <a:lnTo>
                    <a:pt x="42" y="33"/>
                  </a:lnTo>
                  <a:close/>
                  <a:moveTo>
                    <a:pt x="43" y="44"/>
                  </a:moveTo>
                  <a:cubicBezTo>
                    <a:pt x="42" y="43"/>
                    <a:pt x="43" y="43"/>
                    <a:pt x="44" y="43"/>
                  </a:cubicBezTo>
                  <a:cubicBezTo>
                    <a:pt x="50" y="42"/>
                    <a:pt x="50" y="42"/>
                    <a:pt x="50" y="42"/>
                  </a:cubicBezTo>
                  <a:cubicBezTo>
                    <a:pt x="51" y="42"/>
                    <a:pt x="51" y="43"/>
                    <a:pt x="52" y="43"/>
                  </a:cubicBezTo>
                  <a:cubicBezTo>
                    <a:pt x="52" y="47"/>
                    <a:pt x="52" y="47"/>
                    <a:pt x="52" y="47"/>
                  </a:cubicBezTo>
                  <a:cubicBezTo>
                    <a:pt x="52" y="48"/>
                    <a:pt x="51" y="49"/>
                    <a:pt x="51" y="49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44" y="49"/>
                    <a:pt x="43" y="49"/>
                    <a:pt x="43" y="48"/>
                  </a:cubicBezTo>
                  <a:lnTo>
                    <a:pt x="43" y="44"/>
                  </a:lnTo>
                  <a:close/>
                  <a:moveTo>
                    <a:pt x="51" y="60"/>
                  </a:moveTo>
                  <a:cubicBezTo>
                    <a:pt x="45" y="61"/>
                    <a:pt x="45" y="61"/>
                    <a:pt x="45" y="61"/>
                  </a:cubicBezTo>
                  <a:cubicBezTo>
                    <a:pt x="44" y="61"/>
                    <a:pt x="44" y="60"/>
                    <a:pt x="44" y="59"/>
                  </a:cubicBezTo>
                  <a:cubicBezTo>
                    <a:pt x="43" y="55"/>
                    <a:pt x="43" y="55"/>
                    <a:pt x="43" y="55"/>
                  </a:cubicBezTo>
                  <a:cubicBezTo>
                    <a:pt x="43" y="55"/>
                    <a:pt x="44" y="54"/>
                    <a:pt x="45" y="54"/>
                  </a:cubicBezTo>
                  <a:cubicBezTo>
                    <a:pt x="51" y="53"/>
                    <a:pt x="51" y="53"/>
                    <a:pt x="51" y="53"/>
                  </a:cubicBezTo>
                  <a:cubicBezTo>
                    <a:pt x="52" y="53"/>
                    <a:pt x="52" y="54"/>
                    <a:pt x="52" y="55"/>
                  </a:cubicBezTo>
                  <a:cubicBezTo>
                    <a:pt x="53" y="59"/>
                    <a:pt x="53" y="59"/>
                    <a:pt x="53" y="59"/>
                  </a:cubicBezTo>
                  <a:cubicBezTo>
                    <a:pt x="53" y="60"/>
                    <a:pt x="52" y="60"/>
                    <a:pt x="51" y="6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7" name="Freeform 79"/>
            <p:cNvSpPr>
              <a:spLocks/>
            </p:cNvSpPr>
            <p:nvPr/>
          </p:nvSpPr>
          <p:spPr bwMode="auto">
            <a:xfrm flipH="1">
              <a:off x="3321765" y="2396641"/>
              <a:ext cx="42020" cy="42021"/>
            </a:xfrm>
            <a:custGeom>
              <a:avLst/>
              <a:gdLst>
                <a:gd name="T0" fmla="*/ 14 w 17"/>
                <a:gd name="T1" fmla="*/ 6 h 17"/>
                <a:gd name="T2" fmla="*/ 11 w 17"/>
                <a:gd name="T3" fmla="*/ 6 h 17"/>
                <a:gd name="T4" fmla="*/ 11 w 17"/>
                <a:gd name="T5" fmla="*/ 3 h 17"/>
                <a:gd name="T6" fmla="*/ 8 w 17"/>
                <a:gd name="T7" fmla="*/ 0 h 17"/>
                <a:gd name="T8" fmla="*/ 6 w 17"/>
                <a:gd name="T9" fmla="*/ 3 h 17"/>
                <a:gd name="T10" fmla="*/ 6 w 17"/>
                <a:gd name="T11" fmla="*/ 6 h 17"/>
                <a:gd name="T12" fmla="*/ 2 w 17"/>
                <a:gd name="T13" fmla="*/ 7 h 17"/>
                <a:gd name="T14" fmla="*/ 0 w 17"/>
                <a:gd name="T15" fmla="*/ 9 h 17"/>
                <a:gd name="T16" fmla="*/ 3 w 17"/>
                <a:gd name="T17" fmla="*/ 11 h 17"/>
                <a:gd name="T18" fmla="*/ 6 w 17"/>
                <a:gd name="T19" fmla="*/ 11 h 17"/>
                <a:gd name="T20" fmla="*/ 7 w 17"/>
                <a:gd name="T21" fmla="*/ 15 h 17"/>
                <a:gd name="T22" fmla="*/ 9 w 17"/>
                <a:gd name="T23" fmla="*/ 17 h 17"/>
                <a:gd name="T24" fmla="*/ 11 w 17"/>
                <a:gd name="T25" fmla="*/ 14 h 17"/>
                <a:gd name="T26" fmla="*/ 11 w 17"/>
                <a:gd name="T27" fmla="*/ 11 h 17"/>
                <a:gd name="T28" fmla="*/ 15 w 17"/>
                <a:gd name="T29" fmla="*/ 11 h 17"/>
                <a:gd name="T30" fmla="*/ 17 w 17"/>
                <a:gd name="T31" fmla="*/ 8 h 17"/>
                <a:gd name="T32" fmla="*/ 14 w 17"/>
                <a:gd name="T33" fmla="*/ 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" h="17">
                  <a:moveTo>
                    <a:pt x="14" y="6"/>
                  </a:moveTo>
                  <a:cubicBezTo>
                    <a:pt x="11" y="6"/>
                    <a:pt x="11" y="6"/>
                    <a:pt x="11" y="6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0" y="1"/>
                    <a:pt x="9" y="0"/>
                    <a:pt x="8" y="0"/>
                  </a:cubicBezTo>
                  <a:cubicBezTo>
                    <a:pt x="7" y="0"/>
                    <a:pt x="6" y="2"/>
                    <a:pt x="6" y="3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" y="7"/>
                    <a:pt x="0" y="8"/>
                    <a:pt x="0" y="9"/>
                  </a:cubicBezTo>
                  <a:cubicBezTo>
                    <a:pt x="0" y="11"/>
                    <a:pt x="2" y="12"/>
                    <a:pt x="3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6"/>
                    <a:pt x="8" y="17"/>
                    <a:pt x="9" y="17"/>
                  </a:cubicBezTo>
                  <a:cubicBezTo>
                    <a:pt x="11" y="17"/>
                    <a:pt x="12" y="16"/>
                    <a:pt x="11" y="14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6" y="10"/>
                    <a:pt x="17" y="9"/>
                    <a:pt x="17" y="8"/>
                  </a:cubicBezTo>
                  <a:cubicBezTo>
                    <a:pt x="17" y="7"/>
                    <a:pt x="16" y="6"/>
                    <a:pt x="14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8" name="Freeform 80"/>
            <p:cNvSpPr>
              <a:spLocks/>
            </p:cNvSpPr>
            <p:nvPr/>
          </p:nvSpPr>
          <p:spPr bwMode="auto">
            <a:xfrm flipH="1">
              <a:off x="3272437" y="2405777"/>
              <a:ext cx="42020" cy="14616"/>
            </a:xfrm>
            <a:custGeom>
              <a:avLst/>
              <a:gdLst>
                <a:gd name="T0" fmla="*/ 14 w 17"/>
                <a:gd name="T1" fmla="*/ 0 h 6"/>
                <a:gd name="T2" fmla="*/ 2 w 17"/>
                <a:gd name="T3" fmla="*/ 1 h 6"/>
                <a:gd name="T4" fmla="*/ 0 w 17"/>
                <a:gd name="T5" fmla="*/ 4 h 6"/>
                <a:gd name="T6" fmla="*/ 3 w 17"/>
                <a:gd name="T7" fmla="*/ 6 h 6"/>
                <a:gd name="T8" fmla="*/ 15 w 17"/>
                <a:gd name="T9" fmla="*/ 5 h 6"/>
                <a:gd name="T10" fmla="*/ 17 w 17"/>
                <a:gd name="T11" fmla="*/ 3 h 6"/>
                <a:gd name="T12" fmla="*/ 14 w 17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6">
                  <a:moveTo>
                    <a:pt x="14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0" y="3"/>
                    <a:pt x="0" y="4"/>
                  </a:cubicBezTo>
                  <a:cubicBezTo>
                    <a:pt x="0" y="5"/>
                    <a:pt x="1" y="6"/>
                    <a:pt x="3" y="6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5"/>
                    <a:pt x="17" y="4"/>
                    <a:pt x="17" y="3"/>
                  </a:cubicBezTo>
                  <a:cubicBezTo>
                    <a:pt x="17" y="1"/>
                    <a:pt x="16" y="0"/>
                    <a:pt x="1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9" name="Freeform 81"/>
            <p:cNvSpPr>
              <a:spLocks/>
            </p:cNvSpPr>
            <p:nvPr/>
          </p:nvSpPr>
          <p:spPr bwMode="auto">
            <a:xfrm flipH="1">
              <a:off x="1050831" y="3072623"/>
              <a:ext cx="155293" cy="325202"/>
            </a:xfrm>
            <a:custGeom>
              <a:avLst/>
              <a:gdLst>
                <a:gd name="T0" fmla="*/ 0 w 63"/>
                <a:gd name="T1" fmla="*/ 0 h 131"/>
                <a:gd name="T2" fmla="*/ 3 w 63"/>
                <a:gd name="T3" fmla="*/ 131 h 131"/>
                <a:gd name="T4" fmla="*/ 62 w 63"/>
                <a:gd name="T5" fmla="*/ 64 h 131"/>
                <a:gd name="T6" fmla="*/ 0 w 63"/>
                <a:gd name="T7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131">
                  <a:moveTo>
                    <a:pt x="0" y="0"/>
                  </a:moveTo>
                  <a:cubicBezTo>
                    <a:pt x="3" y="131"/>
                    <a:pt x="3" y="131"/>
                    <a:pt x="3" y="131"/>
                  </a:cubicBezTo>
                  <a:cubicBezTo>
                    <a:pt x="37" y="128"/>
                    <a:pt x="63" y="99"/>
                    <a:pt x="62" y="64"/>
                  </a:cubicBezTo>
                  <a:cubicBezTo>
                    <a:pt x="61" y="30"/>
                    <a:pt x="34" y="2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0" name="Freeform 82"/>
            <p:cNvSpPr>
              <a:spLocks/>
            </p:cNvSpPr>
            <p:nvPr/>
          </p:nvSpPr>
          <p:spPr bwMode="auto">
            <a:xfrm flipH="1">
              <a:off x="1229875" y="3072623"/>
              <a:ext cx="151639" cy="160774"/>
            </a:xfrm>
            <a:custGeom>
              <a:avLst/>
              <a:gdLst>
                <a:gd name="T0" fmla="*/ 61 w 61"/>
                <a:gd name="T1" fmla="*/ 63 h 65"/>
                <a:gd name="T2" fmla="*/ 59 w 61"/>
                <a:gd name="T3" fmla="*/ 0 h 65"/>
                <a:gd name="T4" fmla="*/ 0 w 61"/>
                <a:gd name="T5" fmla="*/ 65 h 65"/>
                <a:gd name="T6" fmla="*/ 61 w 61"/>
                <a:gd name="T7" fmla="*/ 63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1" h="65">
                  <a:moveTo>
                    <a:pt x="61" y="63"/>
                  </a:moveTo>
                  <a:cubicBezTo>
                    <a:pt x="59" y="0"/>
                    <a:pt x="59" y="0"/>
                    <a:pt x="59" y="0"/>
                  </a:cubicBezTo>
                  <a:cubicBezTo>
                    <a:pt x="26" y="3"/>
                    <a:pt x="1" y="31"/>
                    <a:pt x="0" y="65"/>
                  </a:cubicBezTo>
                  <a:lnTo>
                    <a:pt x="61" y="6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1" name="Freeform 83"/>
            <p:cNvSpPr>
              <a:spLocks/>
            </p:cNvSpPr>
            <p:nvPr/>
          </p:nvSpPr>
          <p:spPr bwMode="auto">
            <a:xfrm flipH="1">
              <a:off x="1226221" y="3255321"/>
              <a:ext cx="151639" cy="142504"/>
            </a:xfrm>
            <a:custGeom>
              <a:avLst/>
              <a:gdLst>
                <a:gd name="T0" fmla="*/ 0 w 61"/>
                <a:gd name="T1" fmla="*/ 2 h 57"/>
                <a:gd name="T2" fmla="*/ 61 w 61"/>
                <a:gd name="T3" fmla="*/ 57 h 57"/>
                <a:gd name="T4" fmla="*/ 60 w 61"/>
                <a:gd name="T5" fmla="*/ 0 h 57"/>
                <a:gd name="T6" fmla="*/ 0 w 61"/>
                <a:gd name="T7" fmla="*/ 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1" h="57">
                  <a:moveTo>
                    <a:pt x="0" y="2"/>
                  </a:moveTo>
                  <a:cubicBezTo>
                    <a:pt x="5" y="32"/>
                    <a:pt x="30" y="55"/>
                    <a:pt x="61" y="57"/>
                  </a:cubicBezTo>
                  <a:cubicBezTo>
                    <a:pt x="60" y="0"/>
                    <a:pt x="60" y="0"/>
                    <a:pt x="60" y="0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2" name="Freeform 84"/>
            <p:cNvSpPr>
              <a:spLocks/>
            </p:cNvSpPr>
            <p:nvPr/>
          </p:nvSpPr>
          <p:spPr bwMode="auto">
            <a:xfrm flipH="1">
              <a:off x="709186" y="1103141"/>
              <a:ext cx="127888" cy="58463"/>
            </a:xfrm>
            <a:custGeom>
              <a:avLst/>
              <a:gdLst>
                <a:gd name="T0" fmla="*/ 51 w 51"/>
                <a:gd name="T1" fmla="*/ 0 h 24"/>
                <a:gd name="T2" fmla="*/ 0 w 51"/>
                <a:gd name="T3" fmla="*/ 1 h 24"/>
                <a:gd name="T4" fmla="*/ 26 w 51"/>
                <a:gd name="T5" fmla="*/ 24 h 24"/>
                <a:gd name="T6" fmla="*/ 51 w 51"/>
                <a:gd name="T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" h="24">
                  <a:moveTo>
                    <a:pt x="5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4"/>
                    <a:pt x="12" y="24"/>
                    <a:pt x="26" y="24"/>
                  </a:cubicBezTo>
                  <a:cubicBezTo>
                    <a:pt x="40" y="24"/>
                    <a:pt x="50" y="13"/>
                    <a:pt x="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3" name="Freeform 85"/>
            <p:cNvSpPr>
              <a:spLocks/>
            </p:cNvSpPr>
            <p:nvPr/>
          </p:nvSpPr>
          <p:spPr bwMode="auto">
            <a:xfrm flipH="1">
              <a:off x="709186" y="1033716"/>
              <a:ext cx="62117" cy="58463"/>
            </a:xfrm>
            <a:custGeom>
              <a:avLst/>
              <a:gdLst>
                <a:gd name="T0" fmla="*/ 0 w 25"/>
                <a:gd name="T1" fmla="*/ 24 h 24"/>
                <a:gd name="T2" fmla="*/ 25 w 25"/>
                <a:gd name="T3" fmla="*/ 23 h 24"/>
                <a:gd name="T4" fmla="*/ 0 w 25"/>
                <a:gd name="T5" fmla="*/ 0 h 24"/>
                <a:gd name="T6" fmla="*/ 0 w 25"/>
                <a:gd name="T7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24">
                  <a:moveTo>
                    <a:pt x="0" y="24"/>
                  </a:moveTo>
                  <a:cubicBezTo>
                    <a:pt x="25" y="23"/>
                    <a:pt x="25" y="23"/>
                    <a:pt x="25" y="23"/>
                  </a:cubicBezTo>
                  <a:cubicBezTo>
                    <a:pt x="24" y="10"/>
                    <a:pt x="13" y="0"/>
                    <a:pt x="0" y="0"/>
                  </a:cubicBezTo>
                  <a:lnTo>
                    <a:pt x="0" y="2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4" name="Freeform 86"/>
            <p:cNvSpPr>
              <a:spLocks/>
            </p:cNvSpPr>
            <p:nvPr/>
          </p:nvSpPr>
          <p:spPr bwMode="auto">
            <a:xfrm flipH="1">
              <a:off x="782265" y="1035543"/>
              <a:ext cx="54809" cy="56637"/>
            </a:xfrm>
            <a:custGeom>
              <a:avLst/>
              <a:gdLst>
                <a:gd name="T0" fmla="*/ 22 w 22"/>
                <a:gd name="T1" fmla="*/ 0 h 23"/>
                <a:gd name="T2" fmla="*/ 0 w 22"/>
                <a:gd name="T3" fmla="*/ 23 h 23"/>
                <a:gd name="T4" fmla="*/ 22 w 22"/>
                <a:gd name="T5" fmla="*/ 23 h 23"/>
                <a:gd name="T6" fmla="*/ 22 w 22"/>
                <a:gd name="T7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23">
                  <a:moveTo>
                    <a:pt x="22" y="0"/>
                  </a:moveTo>
                  <a:cubicBezTo>
                    <a:pt x="10" y="1"/>
                    <a:pt x="0" y="11"/>
                    <a:pt x="0" y="23"/>
                  </a:cubicBezTo>
                  <a:cubicBezTo>
                    <a:pt x="22" y="23"/>
                    <a:pt x="22" y="23"/>
                    <a:pt x="22" y="23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5" name="Freeform 87"/>
            <p:cNvSpPr>
              <a:spLocks/>
            </p:cNvSpPr>
            <p:nvPr/>
          </p:nvSpPr>
          <p:spPr bwMode="auto">
            <a:xfrm flipH="1">
              <a:off x="2397314" y="1711525"/>
              <a:ext cx="157120" cy="325202"/>
            </a:xfrm>
            <a:custGeom>
              <a:avLst/>
              <a:gdLst>
                <a:gd name="T0" fmla="*/ 0 w 63"/>
                <a:gd name="T1" fmla="*/ 0 h 131"/>
                <a:gd name="T2" fmla="*/ 3 w 63"/>
                <a:gd name="T3" fmla="*/ 131 h 131"/>
                <a:gd name="T4" fmla="*/ 62 w 63"/>
                <a:gd name="T5" fmla="*/ 64 h 131"/>
                <a:gd name="T6" fmla="*/ 0 w 63"/>
                <a:gd name="T7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131">
                  <a:moveTo>
                    <a:pt x="0" y="0"/>
                  </a:moveTo>
                  <a:cubicBezTo>
                    <a:pt x="3" y="131"/>
                    <a:pt x="3" y="131"/>
                    <a:pt x="3" y="131"/>
                  </a:cubicBezTo>
                  <a:cubicBezTo>
                    <a:pt x="37" y="128"/>
                    <a:pt x="63" y="99"/>
                    <a:pt x="62" y="64"/>
                  </a:cubicBezTo>
                  <a:cubicBezTo>
                    <a:pt x="61" y="30"/>
                    <a:pt x="34" y="2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6" name="Freeform 88"/>
            <p:cNvSpPr>
              <a:spLocks/>
            </p:cNvSpPr>
            <p:nvPr/>
          </p:nvSpPr>
          <p:spPr bwMode="auto">
            <a:xfrm flipH="1">
              <a:off x="2578185" y="1711525"/>
              <a:ext cx="149812" cy="162602"/>
            </a:xfrm>
            <a:custGeom>
              <a:avLst/>
              <a:gdLst>
                <a:gd name="T0" fmla="*/ 60 w 60"/>
                <a:gd name="T1" fmla="*/ 63 h 65"/>
                <a:gd name="T2" fmla="*/ 59 w 60"/>
                <a:gd name="T3" fmla="*/ 0 h 65"/>
                <a:gd name="T4" fmla="*/ 0 w 60"/>
                <a:gd name="T5" fmla="*/ 65 h 65"/>
                <a:gd name="T6" fmla="*/ 60 w 60"/>
                <a:gd name="T7" fmla="*/ 63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0" h="65">
                  <a:moveTo>
                    <a:pt x="60" y="63"/>
                  </a:moveTo>
                  <a:cubicBezTo>
                    <a:pt x="59" y="0"/>
                    <a:pt x="59" y="0"/>
                    <a:pt x="59" y="0"/>
                  </a:cubicBezTo>
                  <a:cubicBezTo>
                    <a:pt x="26" y="3"/>
                    <a:pt x="1" y="31"/>
                    <a:pt x="0" y="65"/>
                  </a:cubicBezTo>
                  <a:lnTo>
                    <a:pt x="60" y="6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7" name="Freeform 89"/>
            <p:cNvSpPr>
              <a:spLocks/>
            </p:cNvSpPr>
            <p:nvPr/>
          </p:nvSpPr>
          <p:spPr bwMode="auto">
            <a:xfrm flipH="1">
              <a:off x="2574531" y="1896049"/>
              <a:ext cx="151639" cy="140678"/>
            </a:xfrm>
            <a:custGeom>
              <a:avLst/>
              <a:gdLst>
                <a:gd name="T0" fmla="*/ 0 w 61"/>
                <a:gd name="T1" fmla="*/ 2 h 57"/>
                <a:gd name="T2" fmla="*/ 61 w 61"/>
                <a:gd name="T3" fmla="*/ 57 h 57"/>
                <a:gd name="T4" fmla="*/ 60 w 61"/>
                <a:gd name="T5" fmla="*/ 0 h 57"/>
                <a:gd name="T6" fmla="*/ 0 w 61"/>
                <a:gd name="T7" fmla="*/ 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1" h="57">
                  <a:moveTo>
                    <a:pt x="0" y="2"/>
                  </a:moveTo>
                  <a:cubicBezTo>
                    <a:pt x="4" y="32"/>
                    <a:pt x="30" y="55"/>
                    <a:pt x="61" y="57"/>
                  </a:cubicBezTo>
                  <a:cubicBezTo>
                    <a:pt x="60" y="0"/>
                    <a:pt x="60" y="0"/>
                    <a:pt x="60" y="0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8" name="Freeform 90"/>
            <p:cNvSpPr>
              <a:spLocks/>
            </p:cNvSpPr>
            <p:nvPr/>
          </p:nvSpPr>
          <p:spPr bwMode="auto">
            <a:xfrm flipH="1">
              <a:off x="3252340" y="3412441"/>
              <a:ext cx="60290" cy="127888"/>
            </a:xfrm>
            <a:custGeom>
              <a:avLst/>
              <a:gdLst>
                <a:gd name="T0" fmla="*/ 23 w 24"/>
                <a:gd name="T1" fmla="*/ 44 h 52"/>
                <a:gd name="T2" fmla="*/ 16 w 24"/>
                <a:gd name="T3" fmla="*/ 52 h 52"/>
                <a:gd name="T4" fmla="*/ 9 w 24"/>
                <a:gd name="T5" fmla="*/ 52 h 52"/>
                <a:gd name="T6" fmla="*/ 1 w 24"/>
                <a:gd name="T7" fmla="*/ 45 h 52"/>
                <a:gd name="T8" fmla="*/ 0 w 24"/>
                <a:gd name="T9" fmla="*/ 7 h 52"/>
                <a:gd name="T10" fmla="*/ 7 w 24"/>
                <a:gd name="T11" fmla="*/ 0 h 52"/>
                <a:gd name="T12" fmla="*/ 15 w 24"/>
                <a:gd name="T13" fmla="*/ 0 h 52"/>
                <a:gd name="T14" fmla="*/ 23 w 24"/>
                <a:gd name="T15" fmla="*/ 7 h 52"/>
                <a:gd name="T16" fmla="*/ 23 w 24"/>
                <a:gd name="T17" fmla="*/ 4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52">
                  <a:moveTo>
                    <a:pt x="23" y="44"/>
                  </a:moveTo>
                  <a:cubicBezTo>
                    <a:pt x="24" y="48"/>
                    <a:pt x="20" y="52"/>
                    <a:pt x="16" y="52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5" y="52"/>
                    <a:pt x="1" y="49"/>
                    <a:pt x="1" y="45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9" y="0"/>
                    <a:pt x="23" y="3"/>
                    <a:pt x="23" y="7"/>
                  </a:cubicBezTo>
                  <a:lnTo>
                    <a:pt x="23" y="4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9" name="Freeform 91"/>
            <p:cNvSpPr>
              <a:spLocks/>
            </p:cNvSpPr>
            <p:nvPr/>
          </p:nvSpPr>
          <p:spPr bwMode="auto">
            <a:xfrm flipH="1">
              <a:off x="3175606" y="3374075"/>
              <a:ext cx="58463" cy="164428"/>
            </a:xfrm>
            <a:custGeom>
              <a:avLst/>
              <a:gdLst>
                <a:gd name="T0" fmla="*/ 24 w 24"/>
                <a:gd name="T1" fmla="*/ 59 h 66"/>
                <a:gd name="T2" fmla="*/ 17 w 24"/>
                <a:gd name="T3" fmla="*/ 66 h 66"/>
                <a:gd name="T4" fmla="*/ 9 w 24"/>
                <a:gd name="T5" fmla="*/ 66 h 66"/>
                <a:gd name="T6" fmla="*/ 2 w 24"/>
                <a:gd name="T7" fmla="*/ 59 h 66"/>
                <a:gd name="T8" fmla="*/ 1 w 24"/>
                <a:gd name="T9" fmla="*/ 7 h 66"/>
                <a:gd name="T10" fmla="*/ 8 w 24"/>
                <a:gd name="T11" fmla="*/ 0 h 66"/>
                <a:gd name="T12" fmla="*/ 15 w 24"/>
                <a:gd name="T13" fmla="*/ 0 h 66"/>
                <a:gd name="T14" fmla="*/ 23 w 24"/>
                <a:gd name="T15" fmla="*/ 7 h 66"/>
                <a:gd name="T16" fmla="*/ 24 w 24"/>
                <a:gd name="T17" fmla="*/ 59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66">
                  <a:moveTo>
                    <a:pt x="24" y="59"/>
                  </a:moveTo>
                  <a:cubicBezTo>
                    <a:pt x="24" y="63"/>
                    <a:pt x="21" y="66"/>
                    <a:pt x="17" y="66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5" y="66"/>
                    <a:pt x="2" y="63"/>
                    <a:pt x="2" y="59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20" y="0"/>
                    <a:pt x="23" y="3"/>
                    <a:pt x="23" y="7"/>
                  </a:cubicBezTo>
                  <a:lnTo>
                    <a:pt x="24" y="5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0" name="Freeform 92"/>
            <p:cNvSpPr>
              <a:spLocks/>
            </p:cNvSpPr>
            <p:nvPr/>
          </p:nvSpPr>
          <p:spPr bwMode="auto">
            <a:xfrm flipH="1">
              <a:off x="3095220" y="3324746"/>
              <a:ext cx="60290" cy="213757"/>
            </a:xfrm>
            <a:custGeom>
              <a:avLst/>
              <a:gdLst>
                <a:gd name="T0" fmla="*/ 24 w 24"/>
                <a:gd name="T1" fmla="*/ 78 h 86"/>
                <a:gd name="T2" fmla="*/ 17 w 24"/>
                <a:gd name="T3" fmla="*/ 86 h 86"/>
                <a:gd name="T4" fmla="*/ 9 w 24"/>
                <a:gd name="T5" fmla="*/ 86 h 86"/>
                <a:gd name="T6" fmla="*/ 2 w 24"/>
                <a:gd name="T7" fmla="*/ 79 h 86"/>
                <a:gd name="T8" fmla="*/ 0 w 24"/>
                <a:gd name="T9" fmla="*/ 8 h 86"/>
                <a:gd name="T10" fmla="*/ 7 w 24"/>
                <a:gd name="T11" fmla="*/ 0 h 86"/>
                <a:gd name="T12" fmla="*/ 15 w 24"/>
                <a:gd name="T13" fmla="*/ 0 h 86"/>
                <a:gd name="T14" fmla="*/ 23 w 24"/>
                <a:gd name="T15" fmla="*/ 7 h 86"/>
                <a:gd name="T16" fmla="*/ 24 w 24"/>
                <a:gd name="T17" fmla="*/ 7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86">
                  <a:moveTo>
                    <a:pt x="24" y="78"/>
                  </a:moveTo>
                  <a:cubicBezTo>
                    <a:pt x="24" y="82"/>
                    <a:pt x="21" y="85"/>
                    <a:pt x="17" y="86"/>
                  </a:cubicBezTo>
                  <a:cubicBezTo>
                    <a:pt x="9" y="86"/>
                    <a:pt x="9" y="86"/>
                    <a:pt x="9" y="86"/>
                  </a:cubicBezTo>
                  <a:cubicBezTo>
                    <a:pt x="5" y="86"/>
                    <a:pt x="2" y="83"/>
                    <a:pt x="2" y="79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3" y="0"/>
                    <a:pt x="7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9" y="0"/>
                    <a:pt x="23" y="3"/>
                    <a:pt x="23" y="7"/>
                  </a:cubicBezTo>
                  <a:lnTo>
                    <a:pt x="24" y="7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1" name="Freeform 93"/>
            <p:cNvSpPr>
              <a:spLocks/>
            </p:cNvSpPr>
            <p:nvPr/>
          </p:nvSpPr>
          <p:spPr bwMode="auto">
            <a:xfrm flipH="1">
              <a:off x="3005698" y="3554946"/>
              <a:ext cx="316067" cy="60291"/>
            </a:xfrm>
            <a:custGeom>
              <a:avLst/>
              <a:gdLst>
                <a:gd name="T0" fmla="*/ 8 w 127"/>
                <a:gd name="T1" fmla="*/ 24 h 24"/>
                <a:gd name="T2" fmla="*/ 0 w 127"/>
                <a:gd name="T3" fmla="*/ 17 h 24"/>
                <a:gd name="T4" fmla="*/ 0 w 127"/>
                <a:gd name="T5" fmla="*/ 10 h 24"/>
                <a:gd name="T6" fmla="*/ 7 w 127"/>
                <a:gd name="T7" fmla="*/ 3 h 24"/>
                <a:gd name="T8" fmla="*/ 120 w 127"/>
                <a:gd name="T9" fmla="*/ 1 h 24"/>
                <a:gd name="T10" fmla="*/ 127 w 127"/>
                <a:gd name="T11" fmla="*/ 8 h 24"/>
                <a:gd name="T12" fmla="*/ 127 w 127"/>
                <a:gd name="T13" fmla="*/ 14 h 24"/>
                <a:gd name="T14" fmla="*/ 120 w 127"/>
                <a:gd name="T15" fmla="*/ 21 h 24"/>
                <a:gd name="T16" fmla="*/ 8 w 127"/>
                <a:gd name="T17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24">
                  <a:moveTo>
                    <a:pt x="8" y="24"/>
                  </a:moveTo>
                  <a:cubicBezTo>
                    <a:pt x="4" y="24"/>
                    <a:pt x="0" y="21"/>
                    <a:pt x="0" y="17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6"/>
                    <a:pt x="3" y="3"/>
                    <a:pt x="7" y="3"/>
                  </a:cubicBezTo>
                  <a:cubicBezTo>
                    <a:pt x="120" y="1"/>
                    <a:pt x="120" y="1"/>
                    <a:pt x="120" y="1"/>
                  </a:cubicBezTo>
                  <a:cubicBezTo>
                    <a:pt x="124" y="0"/>
                    <a:pt x="127" y="4"/>
                    <a:pt x="127" y="8"/>
                  </a:cubicBezTo>
                  <a:cubicBezTo>
                    <a:pt x="127" y="14"/>
                    <a:pt x="127" y="14"/>
                    <a:pt x="127" y="14"/>
                  </a:cubicBezTo>
                  <a:cubicBezTo>
                    <a:pt x="127" y="18"/>
                    <a:pt x="124" y="21"/>
                    <a:pt x="120" y="21"/>
                  </a:cubicBezTo>
                  <a:lnTo>
                    <a:pt x="8" y="2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2" name="Freeform 94"/>
            <p:cNvSpPr>
              <a:spLocks/>
            </p:cNvSpPr>
            <p:nvPr/>
          </p:nvSpPr>
          <p:spPr bwMode="auto">
            <a:xfrm flipH="1">
              <a:off x="3020314" y="3370421"/>
              <a:ext cx="60290" cy="166256"/>
            </a:xfrm>
            <a:custGeom>
              <a:avLst/>
              <a:gdLst>
                <a:gd name="T0" fmla="*/ 24 w 24"/>
                <a:gd name="T1" fmla="*/ 59 h 67"/>
                <a:gd name="T2" fmla="*/ 17 w 24"/>
                <a:gd name="T3" fmla="*/ 67 h 67"/>
                <a:gd name="T4" fmla="*/ 9 w 24"/>
                <a:gd name="T5" fmla="*/ 67 h 67"/>
                <a:gd name="T6" fmla="*/ 2 w 24"/>
                <a:gd name="T7" fmla="*/ 60 h 67"/>
                <a:gd name="T8" fmla="*/ 1 w 24"/>
                <a:gd name="T9" fmla="*/ 8 h 67"/>
                <a:gd name="T10" fmla="*/ 8 w 24"/>
                <a:gd name="T11" fmla="*/ 0 h 67"/>
                <a:gd name="T12" fmla="*/ 16 w 24"/>
                <a:gd name="T13" fmla="*/ 0 h 67"/>
                <a:gd name="T14" fmla="*/ 23 w 24"/>
                <a:gd name="T15" fmla="*/ 7 h 67"/>
                <a:gd name="T16" fmla="*/ 24 w 24"/>
                <a:gd name="T17" fmla="*/ 59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67">
                  <a:moveTo>
                    <a:pt x="24" y="59"/>
                  </a:moveTo>
                  <a:cubicBezTo>
                    <a:pt x="24" y="63"/>
                    <a:pt x="21" y="67"/>
                    <a:pt x="17" y="67"/>
                  </a:cubicBezTo>
                  <a:cubicBezTo>
                    <a:pt x="9" y="67"/>
                    <a:pt x="9" y="67"/>
                    <a:pt x="9" y="67"/>
                  </a:cubicBezTo>
                  <a:cubicBezTo>
                    <a:pt x="5" y="67"/>
                    <a:pt x="2" y="64"/>
                    <a:pt x="2" y="60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4"/>
                    <a:pt x="4" y="1"/>
                    <a:pt x="8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20" y="0"/>
                    <a:pt x="23" y="3"/>
                    <a:pt x="23" y="7"/>
                  </a:cubicBezTo>
                  <a:lnTo>
                    <a:pt x="24" y="5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3" name="Freeform 95"/>
            <p:cNvSpPr>
              <a:spLocks/>
            </p:cNvSpPr>
            <p:nvPr/>
          </p:nvSpPr>
          <p:spPr bwMode="auto">
            <a:xfrm flipH="1">
              <a:off x="2466740" y="4517764"/>
              <a:ext cx="52982" cy="115100"/>
            </a:xfrm>
            <a:custGeom>
              <a:avLst/>
              <a:gdLst>
                <a:gd name="T0" fmla="*/ 21 w 21"/>
                <a:gd name="T1" fmla="*/ 40 h 47"/>
                <a:gd name="T2" fmla="*/ 14 w 21"/>
                <a:gd name="T3" fmla="*/ 47 h 47"/>
                <a:gd name="T4" fmla="*/ 7 w 21"/>
                <a:gd name="T5" fmla="*/ 47 h 47"/>
                <a:gd name="T6" fmla="*/ 1 w 21"/>
                <a:gd name="T7" fmla="*/ 40 h 47"/>
                <a:gd name="T8" fmla="*/ 0 w 21"/>
                <a:gd name="T9" fmla="*/ 7 h 47"/>
                <a:gd name="T10" fmla="*/ 6 w 21"/>
                <a:gd name="T11" fmla="*/ 0 h 47"/>
                <a:gd name="T12" fmla="*/ 13 w 21"/>
                <a:gd name="T13" fmla="*/ 0 h 47"/>
                <a:gd name="T14" fmla="*/ 20 w 21"/>
                <a:gd name="T15" fmla="*/ 6 h 47"/>
                <a:gd name="T16" fmla="*/ 21 w 21"/>
                <a:gd name="T17" fmla="*/ 4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47">
                  <a:moveTo>
                    <a:pt x="21" y="40"/>
                  </a:moveTo>
                  <a:cubicBezTo>
                    <a:pt x="21" y="44"/>
                    <a:pt x="18" y="47"/>
                    <a:pt x="14" y="47"/>
                  </a:cubicBezTo>
                  <a:cubicBezTo>
                    <a:pt x="7" y="47"/>
                    <a:pt x="7" y="47"/>
                    <a:pt x="7" y="47"/>
                  </a:cubicBezTo>
                  <a:cubicBezTo>
                    <a:pt x="4" y="47"/>
                    <a:pt x="1" y="44"/>
                    <a:pt x="1" y="4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7" y="0"/>
                    <a:pt x="20" y="3"/>
                    <a:pt x="20" y="6"/>
                  </a:cubicBezTo>
                  <a:lnTo>
                    <a:pt x="21" y="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4" name="Freeform 96"/>
            <p:cNvSpPr>
              <a:spLocks/>
            </p:cNvSpPr>
            <p:nvPr/>
          </p:nvSpPr>
          <p:spPr bwMode="auto">
            <a:xfrm flipH="1">
              <a:off x="2397315" y="4483050"/>
              <a:ext cx="52982" cy="147986"/>
            </a:xfrm>
            <a:custGeom>
              <a:avLst/>
              <a:gdLst>
                <a:gd name="T0" fmla="*/ 21 w 21"/>
                <a:gd name="T1" fmla="*/ 53 h 60"/>
                <a:gd name="T2" fmla="*/ 15 w 21"/>
                <a:gd name="T3" fmla="*/ 60 h 60"/>
                <a:gd name="T4" fmla="*/ 8 w 21"/>
                <a:gd name="T5" fmla="*/ 60 h 60"/>
                <a:gd name="T6" fmla="*/ 1 w 21"/>
                <a:gd name="T7" fmla="*/ 54 h 60"/>
                <a:gd name="T8" fmla="*/ 0 w 21"/>
                <a:gd name="T9" fmla="*/ 7 h 60"/>
                <a:gd name="T10" fmla="*/ 7 w 21"/>
                <a:gd name="T11" fmla="*/ 1 h 60"/>
                <a:gd name="T12" fmla="*/ 14 w 21"/>
                <a:gd name="T13" fmla="*/ 0 h 60"/>
                <a:gd name="T14" fmla="*/ 20 w 21"/>
                <a:gd name="T15" fmla="*/ 7 h 60"/>
                <a:gd name="T16" fmla="*/ 21 w 21"/>
                <a:gd name="T17" fmla="*/ 53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60">
                  <a:moveTo>
                    <a:pt x="21" y="53"/>
                  </a:moveTo>
                  <a:cubicBezTo>
                    <a:pt x="21" y="57"/>
                    <a:pt x="18" y="60"/>
                    <a:pt x="15" y="60"/>
                  </a:cubicBezTo>
                  <a:cubicBezTo>
                    <a:pt x="8" y="60"/>
                    <a:pt x="8" y="60"/>
                    <a:pt x="8" y="60"/>
                  </a:cubicBezTo>
                  <a:cubicBezTo>
                    <a:pt x="4" y="60"/>
                    <a:pt x="1" y="57"/>
                    <a:pt x="1" y="54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4"/>
                    <a:pt x="3" y="1"/>
                    <a:pt x="7" y="1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7" y="0"/>
                    <a:pt x="20" y="3"/>
                    <a:pt x="20" y="7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5" name="Freeform 97"/>
            <p:cNvSpPr>
              <a:spLocks/>
            </p:cNvSpPr>
            <p:nvPr/>
          </p:nvSpPr>
          <p:spPr bwMode="auto">
            <a:xfrm flipH="1">
              <a:off x="2326062" y="4441030"/>
              <a:ext cx="51155" cy="190006"/>
            </a:xfrm>
            <a:custGeom>
              <a:avLst/>
              <a:gdLst>
                <a:gd name="T0" fmla="*/ 21 w 21"/>
                <a:gd name="T1" fmla="*/ 70 h 77"/>
                <a:gd name="T2" fmla="*/ 15 w 21"/>
                <a:gd name="T3" fmla="*/ 77 h 77"/>
                <a:gd name="T4" fmla="*/ 8 w 21"/>
                <a:gd name="T5" fmla="*/ 77 h 77"/>
                <a:gd name="T6" fmla="*/ 1 w 21"/>
                <a:gd name="T7" fmla="*/ 70 h 77"/>
                <a:gd name="T8" fmla="*/ 0 w 21"/>
                <a:gd name="T9" fmla="*/ 7 h 77"/>
                <a:gd name="T10" fmla="*/ 6 w 21"/>
                <a:gd name="T11" fmla="*/ 0 h 77"/>
                <a:gd name="T12" fmla="*/ 13 w 21"/>
                <a:gd name="T13" fmla="*/ 0 h 77"/>
                <a:gd name="T14" fmla="*/ 20 w 21"/>
                <a:gd name="T15" fmla="*/ 6 h 77"/>
                <a:gd name="T16" fmla="*/ 21 w 21"/>
                <a:gd name="T17" fmla="*/ 7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77">
                  <a:moveTo>
                    <a:pt x="21" y="70"/>
                  </a:moveTo>
                  <a:cubicBezTo>
                    <a:pt x="21" y="73"/>
                    <a:pt x="18" y="76"/>
                    <a:pt x="15" y="77"/>
                  </a:cubicBezTo>
                  <a:cubicBezTo>
                    <a:pt x="8" y="77"/>
                    <a:pt x="8" y="77"/>
                    <a:pt x="8" y="77"/>
                  </a:cubicBezTo>
                  <a:cubicBezTo>
                    <a:pt x="4" y="77"/>
                    <a:pt x="1" y="74"/>
                    <a:pt x="1" y="7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7" y="0"/>
                    <a:pt x="20" y="3"/>
                    <a:pt x="20" y="6"/>
                  </a:cubicBezTo>
                  <a:lnTo>
                    <a:pt x="21" y="7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6" name="Freeform 98"/>
            <p:cNvSpPr>
              <a:spLocks/>
            </p:cNvSpPr>
            <p:nvPr/>
          </p:nvSpPr>
          <p:spPr bwMode="auto">
            <a:xfrm flipH="1">
              <a:off x="2245675" y="4647478"/>
              <a:ext cx="283181" cy="52983"/>
            </a:xfrm>
            <a:custGeom>
              <a:avLst/>
              <a:gdLst>
                <a:gd name="T0" fmla="*/ 7 w 114"/>
                <a:gd name="T1" fmla="*/ 21 h 21"/>
                <a:gd name="T2" fmla="*/ 0 w 114"/>
                <a:gd name="T3" fmla="*/ 14 h 21"/>
                <a:gd name="T4" fmla="*/ 0 w 114"/>
                <a:gd name="T5" fmla="*/ 9 h 21"/>
                <a:gd name="T6" fmla="*/ 7 w 114"/>
                <a:gd name="T7" fmla="*/ 2 h 21"/>
                <a:gd name="T8" fmla="*/ 108 w 114"/>
                <a:gd name="T9" fmla="*/ 0 h 21"/>
                <a:gd name="T10" fmla="*/ 114 w 114"/>
                <a:gd name="T11" fmla="*/ 6 h 21"/>
                <a:gd name="T12" fmla="*/ 114 w 114"/>
                <a:gd name="T13" fmla="*/ 12 h 21"/>
                <a:gd name="T14" fmla="*/ 108 w 114"/>
                <a:gd name="T15" fmla="*/ 19 h 21"/>
                <a:gd name="T16" fmla="*/ 7 w 114"/>
                <a:gd name="T1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4" h="21">
                  <a:moveTo>
                    <a:pt x="7" y="21"/>
                  </a:moveTo>
                  <a:cubicBezTo>
                    <a:pt x="3" y="21"/>
                    <a:pt x="0" y="18"/>
                    <a:pt x="0" y="14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5"/>
                    <a:pt x="3" y="2"/>
                    <a:pt x="7" y="2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111" y="0"/>
                    <a:pt x="114" y="3"/>
                    <a:pt x="114" y="6"/>
                  </a:cubicBezTo>
                  <a:cubicBezTo>
                    <a:pt x="114" y="12"/>
                    <a:pt x="114" y="12"/>
                    <a:pt x="114" y="12"/>
                  </a:cubicBezTo>
                  <a:cubicBezTo>
                    <a:pt x="114" y="15"/>
                    <a:pt x="112" y="18"/>
                    <a:pt x="108" y="19"/>
                  </a:cubicBezTo>
                  <a:lnTo>
                    <a:pt x="7" y="2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7" name="Freeform 99"/>
            <p:cNvSpPr>
              <a:spLocks/>
            </p:cNvSpPr>
            <p:nvPr/>
          </p:nvSpPr>
          <p:spPr bwMode="auto">
            <a:xfrm flipH="1">
              <a:off x="2258463" y="4479396"/>
              <a:ext cx="51155" cy="149812"/>
            </a:xfrm>
            <a:custGeom>
              <a:avLst/>
              <a:gdLst>
                <a:gd name="T0" fmla="*/ 21 w 21"/>
                <a:gd name="T1" fmla="*/ 53 h 60"/>
                <a:gd name="T2" fmla="*/ 15 w 21"/>
                <a:gd name="T3" fmla="*/ 60 h 60"/>
                <a:gd name="T4" fmla="*/ 8 w 21"/>
                <a:gd name="T5" fmla="*/ 60 h 60"/>
                <a:gd name="T6" fmla="*/ 1 w 21"/>
                <a:gd name="T7" fmla="*/ 54 h 60"/>
                <a:gd name="T8" fmla="*/ 0 w 21"/>
                <a:gd name="T9" fmla="*/ 7 h 60"/>
                <a:gd name="T10" fmla="*/ 6 w 21"/>
                <a:gd name="T11" fmla="*/ 0 h 60"/>
                <a:gd name="T12" fmla="*/ 13 w 21"/>
                <a:gd name="T13" fmla="*/ 0 h 60"/>
                <a:gd name="T14" fmla="*/ 20 w 21"/>
                <a:gd name="T15" fmla="*/ 7 h 60"/>
                <a:gd name="T16" fmla="*/ 21 w 21"/>
                <a:gd name="T17" fmla="*/ 53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60">
                  <a:moveTo>
                    <a:pt x="21" y="53"/>
                  </a:moveTo>
                  <a:cubicBezTo>
                    <a:pt x="21" y="57"/>
                    <a:pt x="18" y="60"/>
                    <a:pt x="15" y="60"/>
                  </a:cubicBezTo>
                  <a:cubicBezTo>
                    <a:pt x="8" y="60"/>
                    <a:pt x="8" y="60"/>
                    <a:pt x="8" y="60"/>
                  </a:cubicBezTo>
                  <a:cubicBezTo>
                    <a:pt x="4" y="60"/>
                    <a:pt x="1" y="57"/>
                    <a:pt x="1" y="54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7" y="0"/>
                    <a:pt x="20" y="3"/>
                    <a:pt x="20" y="7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8" name="Freeform 100"/>
            <p:cNvSpPr>
              <a:spLocks/>
            </p:cNvSpPr>
            <p:nvPr/>
          </p:nvSpPr>
          <p:spPr bwMode="auto">
            <a:xfrm flipH="1">
              <a:off x="961309" y="1358918"/>
              <a:ext cx="80387" cy="51155"/>
            </a:xfrm>
            <a:custGeom>
              <a:avLst/>
              <a:gdLst>
                <a:gd name="T0" fmla="*/ 14 w 33"/>
                <a:gd name="T1" fmla="*/ 21 h 21"/>
                <a:gd name="T2" fmla="*/ 19 w 33"/>
                <a:gd name="T3" fmla="*/ 21 h 21"/>
                <a:gd name="T4" fmla="*/ 29 w 33"/>
                <a:gd name="T5" fmla="*/ 21 h 21"/>
                <a:gd name="T6" fmla="*/ 33 w 33"/>
                <a:gd name="T7" fmla="*/ 3 h 21"/>
                <a:gd name="T8" fmla="*/ 30 w 33"/>
                <a:gd name="T9" fmla="*/ 0 h 21"/>
                <a:gd name="T10" fmla="*/ 20 w 33"/>
                <a:gd name="T11" fmla="*/ 0 h 21"/>
                <a:gd name="T12" fmla="*/ 14 w 33"/>
                <a:gd name="T13" fmla="*/ 0 h 21"/>
                <a:gd name="T14" fmla="*/ 3 w 33"/>
                <a:gd name="T15" fmla="*/ 0 h 21"/>
                <a:gd name="T16" fmla="*/ 0 w 33"/>
                <a:gd name="T17" fmla="*/ 4 h 21"/>
                <a:gd name="T18" fmla="*/ 5 w 33"/>
                <a:gd name="T19" fmla="*/ 21 h 21"/>
                <a:gd name="T20" fmla="*/ 14 w 33"/>
                <a:gd name="T21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" h="21">
                  <a:moveTo>
                    <a:pt x="14" y="21"/>
                  </a:moveTo>
                  <a:cubicBezTo>
                    <a:pt x="19" y="21"/>
                    <a:pt x="19" y="21"/>
                    <a:pt x="1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3" y="3"/>
                    <a:pt x="33" y="0"/>
                    <a:pt x="30" y="0"/>
                  </a:cubicBezTo>
                  <a:cubicBezTo>
                    <a:pt x="29" y="0"/>
                    <a:pt x="24" y="0"/>
                    <a:pt x="20" y="0"/>
                  </a:cubicBezTo>
                  <a:cubicBezTo>
                    <a:pt x="16" y="0"/>
                    <a:pt x="14" y="0"/>
                    <a:pt x="14" y="0"/>
                  </a:cubicBezTo>
                  <a:cubicBezTo>
                    <a:pt x="10" y="0"/>
                    <a:pt x="5" y="0"/>
                    <a:pt x="3" y="0"/>
                  </a:cubicBezTo>
                  <a:cubicBezTo>
                    <a:pt x="0" y="0"/>
                    <a:pt x="0" y="4"/>
                    <a:pt x="0" y="4"/>
                  </a:cubicBezTo>
                  <a:cubicBezTo>
                    <a:pt x="5" y="21"/>
                    <a:pt x="5" y="21"/>
                    <a:pt x="5" y="21"/>
                  </a:cubicBezTo>
                  <a:lnTo>
                    <a:pt x="14" y="2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9" name="Freeform 101"/>
            <p:cNvSpPr>
              <a:spLocks noEditPoints="1"/>
            </p:cNvSpPr>
            <p:nvPr/>
          </p:nvSpPr>
          <p:spPr bwMode="auto">
            <a:xfrm flipH="1">
              <a:off x="906500" y="1419209"/>
              <a:ext cx="182698" cy="219237"/>
            </a:xfrm>
            <a:custGeom>
              <a:avLst/>
              <a:gdLst>
                <a:gd name="T0" fmla="*/ 24 w 74"/>
                <a:gd name="T1" fmla="*/ 1 h 88"/>
                <a:gd name="T2" fmla="*/ 0 w 74"/>
                <a:gd name="T3" fmla="*/ 66 h 88"/>
                <a:gd name="T4" fmla="*/ 51 w 74"/>
                <a:gd name="T5" fmla="*/ 87 h 88"/>
                <a:gd name="T6" fmla="*/ 73 w 74"/>
                <a:gd name="T7" fmla="*/ 39 h 88"/>
                <a:gd name="T8" fmla="*/ 46 w 74"/>
                <a:gd name="T9" fmla="*/ 26 h 88"/>
                <a:gd name="T10" fmla="*/ 45 w 74"/>
                <a:gd name="T11" fmla="*/ 28 h 88"/>
                <a:gd name="T12" fmla="*/ 38 w 74"/>
                <a:gd name="T13" fmla="*/ 27 h 88"/>
                <a:gd name="T14" fmla="*/ 32 w 74"/>
                <a:gd name="T15" fmla="*/ 31 h 88"/>
                <a:gd name="T16" fmla="*/ 38 w 74"/>
                <a:gd name="T17" fmla="*/ 37 h 88"/>
                <a:gd name="T18" fmla="*/ 48 w 74"/>
                <a:gd name="T19" fmla="*/ 48 h 88"/>
                <a:gd name="T20" fmla="*/ 46 w 74"/>
                <a:gd name="T21" fmla="*/ 54 h 88"/>
                <a:gd name="T22" fmla="*/ 40 w 74"/>
                <a:gd name="T23" fmla="*/ 57 h 88"/>
                <a:gd name="T24" fmla="*/ 40 w 74"/>
                <a:gd name="T25" fmla="*/ 62 h 88"/>
                <a:gd name="T26" fmla="*/ 36 w 74"/>
                <a:gd name="T27" fmla="*/ 62 h 88"/>
                <a:gd name="T28" fmla="*/ 34 w 74"/>
                <a:gd name="T29" fmla="*/ 60 h 88"/>
                <a:gd name="T30" fmla="*/ 28 w 74"/>
                <a:gd name="T31" fmla="*/ 57 h 88"/>
                <a:gd name="T32" fmla="*/ 25 w 74"/>
                <a:gd name="T33" fmla="*/ 55 h 88"/>
                <a:gd name="T34" fmla="*/ 26 w 74"/>
                <a:gd name="T35" fmla="*/ 52 h 88"/>
                <a:gd name="T36" fmla="*/ 27 w 74"/>
                <a:gd name="T37" fmla="*/ 52 h 88"/>
                <a:gd name="T38" fmla="*/ 32 w 74"/>
                <a:gd name="T39" fmla="*/ 53 h 88"/>
                <a:gd name="T40" fmla="*/ 38 w 74"/>
                <a:gd name="T41" fmla="*/ 53 h 88"/>
                <a:gd name="T42" fmla="*/ 42 w 74"/>
                <a:gd name="T43" fmla="*/ 50 h 88"/>
                <a:gd name="T44" fmla="*/ 42 w 74"/>
                <a:gd name="T45" fmla="*/ 46 h 88"/>
                <a:gd name="T46" fmla="*/ 39 w 74"/>
                <a:gd name="T47" fmla="*/ 43 h 88"/>
                <a:gd name="T48" fmla="*/ 32 w 74"/>
                <a:gd name="T49" fmla="*/ 40 h 88"/>
                <a:gd name="T50" fmla="*/ 27 w 74"/>
                <a:gd name="T51" fmla="*/ 35 h 88"/>
                <a:gd name="T52" fmla="*/ 28 w 74"/>
                <a:gd name="T53" fmla="*/ 26 h 88"/>
                <a:gd name="T54" fmla="*/ 35 w 74"/>
                <a:gd name="T55" fmla="*/ 19 h 88"/>
                <a:gd name="T56" fmla="*/ 36 w 74"/>
                <a:gd name="T57" fmla="*/ 18 h 88"/>
                <a:gd name="T58" fmla="*/ 40 w 74"/>
                <a:gd name="T59" fmla="*/ 18 h 88"/>
                <a:gd name="T60" fmla="*/ 40 w 74"/>
                <a:gd name="T61" fmla="*/ 22 h 88"/>
                <a:gd name="T62" fmla="*/ 44 w 74"/>
                <a:gd name="T63" fmla="*/ 23 h 88"/>
                <a:gd name="T64" fmla="*/ 46 w 74"/>
                <a:gd name="T65" fmla="*/ 23 h 88"/>
                <a:gd name="T66" fmla="*/ 46 w 74"/>
                <a:gd name="T67" fmla="*/ 26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4" h="88">
                  <a:moveTo>
                    <a:pt x="48" y="1"/>
                  </a:moveTo>
                  <a:cubicBezTo>
                    <a:pt x="24" y="1"/>
                    <a:pt x="24" y="1"/>
                    <a:pt x="24" y="1"/>
                  </a:cubicBezTo>
                  <a:cubicBezTo>
                    <a:pt x="12" y="1"/>
                    <a:pt x="0" y="28"/>
                    <a:pt x="0" y="40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78"/>
                    <a:pt x="11" y="88"/>
                    <a:pt x="23" y="88"/>
                  </a:cubicBezTo>
                  <a:cubicBezTo>
                    <a:pt x="51" y="87"/>
                    <a:pt x="51" y="87"/>
                    <a:pt x="51" y="87"/>
                  </a:cubicBezTo>
                  <a:cubicBezTo>
                    <a:pt x="64" y="87"/>
                    <a:pt x="74" y="77"/>
                    <a:pt x="74" y="65"/>
                  </a:cubicBezTo>
                  <a:cubicBezTo>
                    <a:pt x="73" y="39"/>
                    <a:pt x="73" y="39"/>
                    <a:pt x="73" y="39"/>
                  </a:cubicBezTo>
                  <a:cubicBezTo>
                    <a:pt x="73" y="27"/>
                    <a:pt x="60" y="0"/>
                    <a:pt x="48" y="1"/>
                  </a:cubicBezTo>
                  <a:close/>
                  <a:moveTo>
                    <a:pt x="46" y="26"/>
                  </a:moveTo>
                  <a:cubicBezTo>
                    <a:pt x="46" y="26"/>
                    <a:pt x="46" y="27"/>
                    <a:pt x="46" y="27"/>
                  </a:cubicBezTo>
                  <a:cubicBezTo>
                    <a:pt x="46" y="27"/>
                    <a:pt x="45" y="28"/>
                    <a:pt x="45" y="28"/>
                  </a:cubicBezTo>
                  <a:cubicBezTo>
                    <a:pt x="44" y="27"/>
                    <a:pt x="44" y="27"/>
                    <a:pt x="42" y="27"/>
                  </a:cubicBezTo>
                  <a:cubicBezTo>
                    <a:pt x="41" y="27"/>
                    <a:pt x="40" y="27"/>
                    <a:pt x="38" y="27"/>
                  </a:cubicBezTo>
                  <a:cubicBezTo>
                    <a:pt x="36" y="27"/>
                    <a:pt x="34" y="27"/>
                    <a:pt x="33" y="28"/>
                  </a:cubicBezTo>
                  <a:cubicBezTo>
                    <a:pt x="32" y="29"/>
                    <a:pt x="32" y="30"/>
                    <a:pt x="32" y="31"/>
                  </a:cubicBezTo>
                  <a:cubicBezTo>
                    <a:pt x="32" y="33"/>
                    <a:pt x="32" y="34"/>
                    <a:pt x="33" y="35"/>
                  </a:cubicBezTo>
                  <a:cubicBezTo>
                    <a:pt x="34" y="35"/>
                    <a:pt x="36" y="36"/>
                    <a:pt x="38" y="37"/>
                  </a:cubicBezTo>
                  <a:cubicBezTo>
                    <a:pt x="42" y="38"/>
                    <a:pt x="44" y="40"/>
                    <a:pt x="46" y="41"/>
                  </a:cubicBezTo>
                  <a:cubicBezTo>
                    <a:pt x="47" y="43"/>
                    <a:pt x="48" y="45"/>
                    <a:pt x="48" y="48"/>
                  </a:cubicBezTo>
                  <a:cubicBezTo>
                    <a:pt x="48" y="49"/>
                    <a:pt x="48" y="50"/>
                    <a:pt x="48" y="52"/>
                  </a:cubicBezTo>
                  <a:cubicBezTo>
                    <a:pt x="47" y="53"/>
                    <a:pt x="47" y="54"/>
                    <a:pt x="46" y="54"/>
                  </a:cubicBezTo>
                  <a:cubicBezTo>
                    <a:pt x="45" y="55"/>
                    <a:pt x="44" y="56"/>
                    <a:pt x="43" y="56"/>
                  </a:cubicBezTo>
                  <a:cubicBezTo>
                    <a:pt x="42" y="57"/>
                    <a:pt x="41" y="57"/>
                    <a:pt x="40" y="57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0" y="61"/>
                    <a:pt x="40" y="61"/>
                    <a:pt x="40" y="62"/>
                  </a:cubicBezTo>
                  <a:cubicBezTo>
                    <a:pt x="40" y="62"/>
                    <a:pt x="39" y="62"/>
                    <a:pt x="39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5" y="62"/>
                    <a:pt x="35" y="62"/>
                    <a:pt x="35" y="62"/>
                  </a:cubicBezTo>
                  <a:cubicBezTo>
                    <a:pt x="34" y="61"/>
                    <a:pt x="34" y="61"/>
                    <a:pt x="34" y="60"/>
                  </a:cubicBezTo>
                  <a:cubicBezTo>
                    <a:pt x="34" y="58"/>
                    <a:pt x="34" y="58"/>
                    <a:pt x="34" y="58"/>
                  </a:cubicBezTo>
                  <a:cubicBezTo>
                    <a:pt x="32" y="58"/>
                    <a:pt x="30" y="57"/>
                    <a:pt x="28" y="57"/>
                  </a:cubicBezTo>
                  <a:cubicBezTo>
                    <a:pt x="27" y="57"/>
                    <a:pt x="26" y="56"/>
                    <a:pt x="25" y="56"/>
                  </a:cubicBezTo>
                  <a:cubicBezTo>
                    <a:pt x="25" y="56"/>
                    <a:pt x="25" y="56"/>
                    <a:pt x="25" y="55"/>
                  </a:cubicBezTo>
                  <a:cubicBezTo>
                    <a:pt x="25" y="55"/>
                    <a:pt x="25" y="54"/>
                    <a:pt x="25" y="54"/>
                  </a:cubicBezTo>
                  <a:cubicBezTo>
                    <a:pt x="25" y="53"/>
                    <a:pt x="26" y="53"/>
                    <a:pt x="26" y="52"/>
                  </a:cubicBezTo>
                  <a:cubicBezTo>
                    <a:pt x="26" y="52"/>
                    <a:pt x="26" y="51"/>
                    <a:pt x="26" y="51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28" y="52"/>
                    <a:pt x="28" y="52"/>
                    <a:pt x="29" y="52"/>
                  </a:cubicBezTo>
                  <a:cubicBezTo>
                    <a:pt x="30" y="53"/>
                    <a:pt x="31" y="53"/>
                    <a:pt x="32" y="53"/>
                  </a:cubicBezTo>
                  <a:cubicBezTo>
                    <a:pt x="32" y="53"/>
                    <a:pt x="33" y="53"/>
                    <a:pt x="35" y="53"/>
                  </a:cubicBezTo>
                  <a:cubicBezTo>
                    <a:pt x="36" y="53"/>
                    <a:pt x="37" y="53"/>
                    <a:pt x="38" y="53"/>
                  </a:cubicBezTo>
                  <a:cubicBezTo>
                    <a:pt x="39" y="53"/>
                    <a:pt x="39" y="52"/>
                    <a:pt x="40" y="52"/>
                  </a:cubicBezTo>
                  <a:cubicBezTo>
                    <a:pt x="41" y="52"/>
                    <a:pt x="41" y="51"/>
                    <a:pt x="42" y="50"/>
                  </a:cubicBezTo>
                  <a:cubicBezTo>
                    <a:pt x="42" y="50"/>
                    <a:pt x="42" y="49"/>
                    <a:pt x="42" y="48"/>
                  </a:cubicBezTo>
                  <a:cubicBezTo>
                    <a:pt x="42" y="47"/>
                    <a:pt x="42" y="47"/>
                    <a:pt x="42" y="46"/>
                  </a:cubicBezTo>
                  <a:cubicBezTo>
                    <a:pt x="42" y="46"/>
                    <a:pt x="41" y="45"/>
                    <a:pt x="41" y="45"/>
                  </a:cubicBezTo>
                  <a:cubicBezTo>
                    <a:pt x="40" y="44"/>
                    <a:pt x="40" y="44"/>
                    <a:pt x="39" y="43"/>
                  </a:cubicBezTo>
                  <a:cubicBezTo>
                    <a:pt x="38" y="43"/>
                    <a:pt x="37" y="42"/>
                    <a:pt x="36" y="42"/>
                  </a:cubicBezTo>
                  <a:cubicBezTo>
                    <a:pt x="34" y="41"/>
                    <a:pt x="33" y="41"/>
                    <a:pt x="32" y="40"/>
                  </a:cubicBezTo>
                  <a:cubicBezTo>
                    <a:pt x="31" y="40"/>
                    <a:pt x="30" y="39"/>
                    <a:pt x="29" y="38"/>
                  </a:cubicBezTo>
                  <a:cubicBezTo>
                    <a:pt x="28" y="37"/>
                    <a:pt x="27" y="36"/>
                    <a:pt x="27" y="35"/>
                  </a:cubicBezTo>
                  <a:cubicBezTo>
                    <a:pt x="26" y="34"/>
                    <a:pt x="26" y="33"/>
                    <a:pt x="26" y="31"/>
                  </a:cubicBezTo>
                  <a:cubicBezTo>
                    <a:pt x="26" y="29"/>
                    <a:pt x="27" y="28"/>
                    <a:pt x="28" y="26"/>
                  </a:cubicBezTo>
                  <a:cubicBezTo>
                    <a:pt x="29" y="24"/>
                    <a:pt x="32" y="23"/>
                    <a:pt x="35" y="23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35" y="19"/>
                    <a:pt x="35" y="18"/>
                    <a:pt x="35" y="18"/>
                  </a:cubicBezTo>
                  <a:cubicBezTo>
                    <a:pt x="35" y="18"/>
                    <a:pt x="35" y="18"/>
                    <a:pt x="36" y="18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40" y="18"/>
                    <a:pt x="40" y="18"/>
                    <a:pt x="40" y="18"/>
                  </a:cubicBezTo>
                  <a:cubicBezTo>
                    <a:pt x="40" y="18"/>
                    <a:pt x="40" y="19"/>
                    <a:pt x="40" y="19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41" y="22"/>
                    <a:pt x="42" y="22"/>
                    <a:pt x="43" y="23"/>
                  </a:cubicBezTo>
                  <a:cubicBezTo>
                    <a:pt x="43" y="23"/>
                    <a:pt x="44" y="23"/>
                    <a:pt x="44" y="2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6" y="23"/>
                    <a:pt x="46" y="23"/>
                    <a:pt x="46" y="23"/>
                  </a:cubicBezTo>
                  <a:cubicBezTo>
                    <a:pt x="46" y="23"/>
                    <a:pt x="46" y="24"/>
                    <a:pt x="46" y="24"/>
                  </a:cubicBezTo>
                  <a:cubicBezTo>
                    <a:pt x="46" y="25"/>
                    <a:pt x="46" y="25"/>
                    <a:pt x="46" y="2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0" name="Freeform 102"/>
            <p:cNvSpPr>
              <a:spLocks/>
            </p:cNvSpPr>
            <p:nvPr/>
          </p:nvSpPr>
          <p:spPr bwMode="auto">
            <a:xfrm flipH="1">
              <a:off x="891884" y="1400939"/>
              <a:ext cx="76733" cy="52983"/>
            </a:xfrm>
            <a:custGeom>
              <a:avLst/>
              <a:gdLst>
                <a:gd name="T0" fmla="*/ 30 w 31"/>
                <a:gd name="T1" fmla="*/ 11 h 22"/>
                <a:gd name="T2" fmla="*/ 1 w 31"/>
                <a:gd name="T3" fmla="*/ 4 h 22"/>
                <a:gd name="T4" fmla="*/ 1 w 31"/>
                <a:gd name="T5" fmla="*/ 4 h 22"/>
                <a:gd name="T6" fmla="*/ 1 w 31"/>
                <a:gd name="T7" fmla="*/ 4 h 22"/>
                <a:gd name="T8" fmla="*/ 1 w 31"/>
                <a:gd name="T9" fmla="*/ 4 h 22"/>
                <a:gd name="T10" fmla="*/ 1 w 31"/>
                <a:gd name="T11" fmla="*/ 6 h 22"/>
                <a:gd name="T12" fmla="*/ 2 w 31"/>
                <a:gd name="T13" fmla="*/ 6 h 22"/>
                <a:gd name="T14" fmla="*/ 25 w 31"/>
                <a:gd name="T15" fmla="*/ 21 h 22"/>
                <a:gd name="T16" fmla="*/ 27 w 31"/>
                <a:gd name="T17" fmla="*/ 20 h 22"/>
                <a:gd name="T18" fmla="*/ 10 w 31"/>
                <a:gd name="T19" fmla="*/ 6 h 22"/>
                <a:gd name="T20" fmla="*/ 29 w 31"/>
                <a:gd name="T21" fmla="*/ 13 h 22"/>
                <a:gd name="T22" fmla="*/ 30 w 31"/>
                <a:gd name="T23" fmla="*/ 1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" h="22">
                  <a:moveTo>
                    <a:pt x="30" y="11"/>
                  </a:moveTo>
                  <a:cubicBezTo>
                    <a:pt x="22" y="0"/>
                    <a:pt x="5" y="3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5"/>
                    <a:pt x="1" y="6"/>
                    <a:pt x="1" y="6"/>
                  </a:cubicBezTo>
                  <a:cubicBezTo>
                    <a:pt x="1" y="6"/>
                    <a:pt x="1" y="6"/>
                    <a:pt x="2" y="6"/>
                  </a:cubicBezTo>
                  <a:cubicBezTo>
                    <a:pt x="18" y="10"/>
                    <a:pt x="23" y="21"/>
                    <a:pt x="25" y="21"/>
                  </a:cubicBezTo>
                  <a:cubicBezTo>
                    <a:pt x="27" y="22"/>
                    <a:pt x="27" y="20"/>
                    <a:pt x="27" y="20"/>
                  </a:cubicBezTo>
                  <a:cubicBezTo>
                    <a:pt x="24" y="12"/>
                    <a:pt x="16" y="8"/>
                    <a:pt x="10" y="6"/>
                  </a:cubicBezTo>
                  <a:cubicBezTo>
                    <a:pt x="21" y="7"/>
                    <a:pt x="27" y="13"/>
                    <a:pt x="29" y="13"/>
                  </a:cubicBezTo>
                  <a:cubicBezTo>
                    <a:pt x="31" y="13"/>
                    <a:pt x="30" y="11"/>
                    <a:pt x="30" y="1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1" name="Freeform 103"/>
            <p:cNvSpPr>
              <a:spLocks/>
            </p:cNvSpPr>
            <p:nvPr/>
          </p:nvSpPr>
          <p:spPr bwMode="auto">
            <a:xfrm flipH="1">
              <a:off x="2506932" y="730437"/>
              <a:ext cx="76733" cy="51155"/>
            </a:xfrm>
            <a:custGeom>
              <a:avLst/>
              <a:gdLst>
                <a:gd name="T0" fmla="*/ 13 w 31"/>
                <a:gd name="T1" fmla="*/ 20 h 20"/>
                <a:gd name="T2" fmla="*/ 18 w 31"/>
                <a:gd name="T3" fmla="*/ 19 h 20"/>
                <a:gd name="T4" fmla="*/ 27 w 31"/>
                <a:gd name="T5" fmla="*/ 19 h 20"/>
                <a:gd name="T6" fmla="*/ 31 w 31"/>
                <a:gd name="T7" fmla="*/ 3 h 20"/>
                <a:gd name="T8" fmla="*/ 28 w 31"/>
                <a:gd name="T9" fmla="*/ 0 h 20"/>
                <a:gd name="T10" fmla="*/ 18 w 31"/>
                <a:gd name="T11" fmla="*/ 0 h 20"/>
                <a:gd name="T12" fmla="*/ 13 w 31"/>
                <a:gd name="T13" fmla="*/ 0 h 20"/>
                <a:gd name="T14" fmla="*/ 3 w 31"/>
                <a:gd name="T15" fmla="*/ 0 h 20"/>
                <a:gd name="T16" fmla="*/ 0 w 31"/>
                <a:gd name="T17" fmla="*/ 3 h 20"/>
                <a:gd name="T18" fmla="*/ 4 w 31"/>
                <a:gd name="T19" fmla="*/ 20 h 20"/>
                <a:gd name="T20" fmla="*/ 13 w 31"/>
                <a:gd name="T2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" h="20">
                  <a:moveTo>
                    <a:pt x="13" y="20"/>
                  </a:moveTo>
                  <a:cubicBezTo>
                    <a:pt x="18" y="19"/>
                    <a:pt x="18" y="19"/>
                    <a:pt x="18" y="19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31" y="3"/>
                    <a:pt x="30" y="0"/>
                    <a:pt x="28" y="0"/>
                  </a:cubicBezTo>
                  <a:cubicBezTo>
                    <a:pt x="26" y="0"/>
                    <a:pt x="22" y="0"/>
                    <a:pt x="18" y="0"/>
                  </a:cubicBezTo>
                  <a:cubicBezTo>
                    <a:pt x="15" y="0"/>
                    <a:pt x="13" y="0"/>
                    <a:pt x="13" y="0"/>
                  </a:cubicBezTo>
                  <a:cubicBezTo>
                    <a:pt x="9" y="0"/>
                    <a:pt x="4" y="0"/>
                    <a:pt x="3" y="0"/>
                  </a:cubicBezTo>
                  <a:cubicBezTo>
                    <a:pt x="0" y="0"/>
                    <a:pt x="0" y="3"/>
                    <a:pt x="0" y="3"/>
                  </a:cubicBezTo>
                  <a:cubicBezTo>
                    <a:pt x="4" y="20"/>
                    <a:pt x="4" y="20"/>
                    <a:pt x="4" y="20"/>
                  </a:cubicBezTo>
                  <a:lnTo>
                    <a:pt x="13" y="2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2" name="Freeform 104"/>
            <p:cNvSpPr>
              <a:spLocks noEditPoints="1"/>
            </p:cNvSpPr>
            <p:nvPr/>
          </p:nvSpPr>
          <p:spPr bwMode="auto">
            <a:xfrm flipH="1">
              <a:off x="2459431" y="788901"/>
              <a:ext cx="168082" cy="199141"/>
            </a:xfrm>
            <a:custGeom>
              <a:avLst/>
              <a:gdLst>
                <a:gd name="T0" fmla="*/ 23 w 68"/>
                <a:gd name="T1" fmla="*/ 1 h 81"/>
                <a:gd name="T2" fmla="*/ 1 w 68"/>
                <a:gd name="T3" fmla="*/ 60 h 81"/>
                <a:gd name="T4" fmla="*/ 48 w 68"/>
                <a:gd name="T5" fmla="*/ 80 h 81"/>
                <a:gd name="T6" fmla="*/ 68 w 68"/>
                <a:gd name="T7" fmla="*/ 36 h 81"/>
                <a:gd name="T8" fmla="*/ 43 w 68"/>
                <a:gd name="T9" fmla="*/ 23 h 81"/>
                <a:gd name="T10" fmla="*/ 42 w 68"/>
                <a:gd name="T11" fmla="*/ 25 h 81"/>
                <a:gd name="T12" fmla="*/ 36 w 68"/>
                <a:gd name="T13" fmla="*/ 24 h 81"/>
                <a:gd name="T14" fmla="*/ 30 w 68"/>
                <a:gd name="T15" fmla="*/ 29 h 81"/>
                <a:gd name="T16" fmla="*/ 36 w 68"/>
                <a:gd name="T17" fmla="*/ 34 h 81"/>
                <a:gd name="T18" fmla="*/ 45 w 68"/>
                <a:gd name="T19" fmla="*/ 44 h 81"/>
                <a:gd name="T20" fmla="*/ 43 w 68"/>
                <a:gd name="T21" fmla="*/ 50 h 81"/>
                <a:gd name="T22" fmla="*/ 37 w 68"/>
                <a:gd name="T23" fmla="*/ 52 h 81"/>
                <a:gd name="T24" fmla="*/ 37 w 68"/>
                <a:gd name="T25" fmla="*/ 57 h 81"/>
                <a:gd name="T26" fmla="*/ 33 w 68"/>
                <a:gd name="T27" fmla="*/ 57 h 81"/>
                <a:gd name="T28" fmla="*/ 32 w 68"/>
                <a:gd name="T29" fmla="*/ 55 h 81"/>
                <a:gd name="T30" fmla="*/ 27 w 68"/>
                <a:gd name="T31" fmla="*/ 52 h 81"/>
                <a:gd name="T32" fmla="*/ 24 w 68"/>
                <a:gd name="T33" fmla="*/ 51 h 81"/>
                <a:gd name="T34" fmla="*/ 24 w 68"/>
                <a:gd name="T35" fmla="*/ 48 h 81"/>
                <a:gd name="T36" fmla="*/ 26 w 68"/>
                <a:gd name="T37" fmla="*/ 48 h 81"/>
                <a:gd name="T38" fmla="*/ 30 w 68"/>
                <a:gd name="T39" fmla="*/ 49 h 81"/>
                <a:gd name="T40" fmla="*/ 35 w 68"/>
                <a:gd name="T41" fmla="*/ 48 h 81"/>
                <a:gd name="T42" fmla="*/ 39 w 68"/>
                <a:gd name="T43" fmla="*/ 46 h 81"/>
                <a:gd name="T44" fmla="*/ 39 w 68"/>
                <a:gd name="T45" fmla="*/ 42 h 81"/>
                <a:gd name="T46" fmla="*/ 36 w 68"/>
                <a:gd name="T47" fmla="*/ 40 h 81"/>
                <a:gd name="T48" fmla="*/ 30 w 68"/>
                <a:gd name="T49" fmla="*/ 37 h 81"/>
                <a:gd name="T50" fmla="*/ 25 w 68"/>
                <a:gd name="T51" fmla="*/ 32 h 81"/>
                <a:gd name="T52" fmla="*/ 26 w 68"/>
                <a:gd name="T53" fmla="*/ 24 h 81"/>
                <a:gd name="T54" fmla="*/ 32 w 68"/>
                <a:gd name="T55" fmla="*/ 18 h 81"/>
                <a:gd name="T56" fmla="*/ 34 w 68"/>
                <a:gd name="T57" fmla="*/ 16 h 81"/>
                <a:gd name="T58" fmla="*/ 38 w 68"/>
                <a:gd name="T59" fmla="*/ 17 h 81"/>
                <a:gd name="T60" fmla="*/ 38 w 68"/>
                <a:gd name="T61" fmla="*/ 20 h 81"/>
                <a:gd name="T62" fmla="*/ 41 w 68"/>
                <a:gd name="T63" fmla="*/ 21 h 81"/>
                <a:gd name="T64" fmla="*/ 43 w 68"/>
                <a:gd name="T65" fmla="*/ 21 h 81"/>
                <a:gd name="T66" fmla="*/ 43 w 68"/>
                <a:gd name="T67" fmla="*/ 23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8" h="81">
                  <a:moveTo>
                    <a:pt x="45" y="0"/>
                  </a:moveTo>
                  <a:cubicBezTo>
                    <a:pt x="23" y="1"/>
                    <a:pt x="23" y="1"/>
                    <a:pt x="23" y="1"/>
                  </a:cubicBezTo>
                  <a:cubicBezTo>
                    <a:pt x="11" y="1"/>
                    <a:pt x="0" y="25"/>
                    <a:pt x="1" y="37"/>
                  </a:cubicBezTo>
                  <a:cubicBezTo>
                    <a:pt x="1" y="60"/>
                    <a:pt x="1" y="60"/>
                    <a:pt x="1" y="60"/>
                  </a:cubicBezTo>
                  <a:cubicBezTo>
                    <a:pt x="1" y="72"/>
                    <a:pt x="10" y="81"/>
                    <a:pt x="22" y="81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59" y="80"/>
                    <a:pt x="68" y="71"/>
                    <a:pt x="68" y="59"/>
                  </a:cubicBezTo>
                  <a:cubicBezTo>
                    <a:pt x="68" y="36"/>
                    <a:pt x="68" y="36"/>
                    <a:pt x="68" y="36"/>
                  </a:cubicBezTo>
                  <a:cubicBezTo>
                    <a:pt x="68" y="24"/>
                    <a:pt x="56" y="0"/>
                    <a:pt x="45" y="0"/>
                  </a:cubicBezTo>
                  <a:close/>
                  <a:moveTo>
                    <a:pt x="43" y="23"/>
                  </a:moveTo>
                  <a:cubicBezTo>
                    <a:pt x="43" y="24"/>
                    <a:pt x="43" y="24"/>
                    <a:pt x="43" y="25"/>
                  </a:cubicBezTo>
                  <a:cubicBezTo>
                    <a:pt x="42" y="25"/>
                    <a:pt x="42" y="25"/>
                    <a:pt x="42" y="25"/>
                  </a:cubicBezTo>
                  <a:cubicBezTo>
                    <a:pt x="41" y="25"/>
                    <a:pt x="41" y="25"/>
                    <a:pt x="39" y="25"/>
                  </a:cubicBezTo>
                  <a:cubicBezTo>
                    <a:pt x="38" y="24"/>
                    <a:pt x="37" y="24"/>
                    <a:pt x="36" y="24"/>
                  </a:cubicBezTo>
                  <a:cubicBezTo>
                    <a:pt x="34" y="24"/>
                    <a:pt x="32" y="25"/>
                    <a:pt x="31" y="26"/>
                  </a:cubicBezTo>
                  <a:cubicBezTo>
                    <a:pt x="30" y="26"/>
                    <a:pt x="30" y="27"/>
                    <a:pt x="30" y="29"/>
                  </a:cubicBezTo>
                  <a:cubicBezTo>
                    <a:pt x="30" y="30"/>
                    <a:pt x="30" y="31"/>
                    <a:pt x="31" y="32"/>
                  </a:cubicBezTo>
                  <a:cubicBezTo>
                    <a:pt x="32" y="32"/>
                    <a:pt x="34" y="33"/>
                    <a:pt x="36" y="34"/>
                  </a:cubicBezTo>
                  <a:cubicBezTo>
                    <a:pt x="39" y="35"/>
                    <a:pt x="41" y="36"/>
                    <a:pt x="43" y="38"/>
                  </a:cubicBezTo>
                  <a:cubicBezTo>
                    <a:pt x="44" y="39"/>
                    <a:pt x="45" y="41"/>
                    <a:pt x="45" y="44"/>
                  </a:cubicBezTo>
                  <a:cubicBezTo>
                    <a:pt x="45" y="45"/>
                    <a:pt x="45" y="46"/>
                    <a:pt x="44" y="47"/>
                  </a:cubicBezTo>
                  <a:cubicBezTo>
                    <a:pt x="44" y="48"/>
                    <a:pt x="43" y="49"/>
                    <a:pt x="43" y="50"/>
                  </a:cubicBezTo>
                  <a:cubicBezTo>
                    <a:pt x="42" y="51"/>
                    <a:pt x="41" y="51"/>
                    <a:pt x="40" y="52"/>
                  </a:cubicBezTo>
                  <a:cubicBezTo>
                    <a:pt x="39" y="52"/>
                    <a:pt x="38" y="52"/>
                    <a:pt x="37" y="52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7" y="56"/>
                    <a:pt x="37" y="56"/>
                    <a:pt x="37" y="57"/>
                  </a:cubicBezTo>
                  <a:cubicBezTo>
                    <a:pt x="37" y="57"/>
                    <a:pt x="37" y="57"/>
                    <a:pt x="36" y="57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33" y="57"/>
                    <a:pt x="33" y="57"/>
                    <a:pt x="32" y="57"/>
                  </a:cubicBezTo>
                  <a:cubicBezTo>
                    <a:pt x="32" y="56"/>
                    <a:pt x="32" y="56"/>
                    <a:pt x="32" y="55"/>
                  </a:cubicBezTo>
                  <a:cubicBezTo>
                    <a:pt x="32" y="53"/>
                    <a:pt x="32" y="53"/>
                    <a:pt x="32" y="53"/>
                  </a:cubicBezTo>
                  <a:cubicBezTo>
                    <a:pt x="30" y="53"/>
                    <a:pt x="28" y="53"/>
                    <a:pt x="27" y="52"/>
                  </a:cubicBezTo>
                  <a:cubicBezTo>
                    <a:pt x="25" y="52"/>
                    <a:pt x="25" y="52"/>
                    <a:pt x="24" y="51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4" y="50"/>
                    <a:pt x="24" y="50"/>
                    <a:pt x="24" y="49"/>
                  </a:cubicBezTo>
                  <a:cubicBezTo>
                    <a:pt x="24" y="49"/>
                    <a:pt x="24" y="48"/>
                    <a:pt x="24" y="48"/>
                  </a:cubicBezTo>
                  <a:cubicBezTo>
                    <a:pt x="24" y="47"/>
                    <a:pt x="25" y="47"/>
                    <a:pt x="25" y="47"/>
                  </a:cubicBezTo>
                  <a:cubicBezTo>
                    <a:pt x="25" y="47"/>
                    <a:pt x="25" y="47"/>
                    <a:pt x="26" y="48"/>
                  </a:cubicBezTo>
                  <a:cubicBezTo>
                    <a:pt x="26" y="48"/>
                    <a:pt x="27" y="48"/>
                    <a:pt x="27" y="48"/>
                  </a:cubicBezTo>
                  <a:cubicBezTo>
                    <a:pt x="28" y="48"/>
                    <a:pt x="29" y="48"/>
                    <a:pt x="30" y="49"/>
                  </a:cubicBezTo>
                  <a:cubicBezTo>
                    <a:pt x="30" y="49"/>
                    <a:pt x="31" y="49"/>
                    <a:pt x="32" y="49"/>
                  </a:cubicBezTo>
                  <a:cubicBezTo>
                    <a:pt x="33" y="49"/>
                    <a:pt x="34" y="49"/>
                    <a:pt x="35" y="48"/>
                  </a:cubicBezTo>
                  <a:cubicBezTo>
                    <a:pt x="36" y="48"/>
                    <a:pt x="37" y="48"/>
                    <a:pt x="37" y="48"/>
                  </a:cubicBezTo>
                  <a:cubicBezTo>
                    <a:pt x="38" y="47"/>
                    <a:pt x="39" y="47"/>
                    <a:pt x="39" y="46"/>
                  </a:cubicBezTo>
                  <a:cubicBezTo>
                    <a:pt x="39" y="46"/>
                    <a:pt x="39" y="45"/>
                    <a:pt x="39" y="44"/>
                  </a:cubicBezTo>
                  <a:cubicBezTo>
                    <a:pt x="39" y="43"/>
                    <a:pt x="39" y="43"/>
                    <a:pt x="39" y="42"/>
                  </a:cubicBezTo>
                  <a:cubicBezTo>
                    <a:pt x="39" y="42"/>
                    <a:pt x="39" y="41"/>
                    <a:pt x="38" y="41"/>
                  </a:cubicBezTo>
                  <a:cubicBezTo>
                    <a:pt x="38" y="40"/>
                    <a:pt x="37" y="40"/>
                    <a:pt x="36" y="40"/>
                  </a:cubicBezTo>
                  <a:cubicBezTo>
                    <a:pt x="35" y="39"/>
                    <a:pt x="34" y="39"/>
                    <a:pt x="33" y="38"/>
                  </a:cubicBezTo>
                  <a:cubicBezTo>
                    <a:pt x="32" y="38"/>
                    <a:pt x="31" y="37"/>
                    <a:pt x="30" y="37"/>
                  </a:cubicBezTo>
                  <a:cubicBezTo>
                    <a:pt x="29" y="36"/>
                    <a:pt x="28" y="36"/>
                    <a:pt x="27" y="35"/>
                  </a:cubicBezTo>
                  <a:cubicBezTo>
                    <a:pt x="26" y="34"/>
                    <a:pt x="26" y="33"/>
                    <a:pt x="25" y="32"/>
                  </a:cubicBezTo>
                  <a:cubicBezTo>
                    <a:pt x="25" y="31"/>
                    <a:pt x="25" y="30"/>
                    <a:pt x="24" y="29"/>
                  </a:cubicBezTo>
                  <a:cubicBezTo>
                    <a:pt x="24" y="27"/>
                    <a:pt x="25" y="25"/>
                    <a:pt x="26" y="24"/>
                  </a:cubicBezTo>
                  <a:cubicBezTo>
                    <a:pt x="28" y="22"/>
                    <a:pt x="30" y="21"/>
                    <a:pt x="33" y="21"/>
                  </a:cubicBezTo>
                  <a:cubicBezTo>
                    <a:pt x="32" y="18"/>
                    <a:pt x="32" y="18"/>
                    <a:pt x="32" y="18"/>
                  </a:cubicBezTo>
                  <a:cubicBezTo>
                    <a:pt x="32" y="17"/>
                    <a:pt x="33" y="17"/>
                    <a:pt x="33" y="17"/>
                  </a:cubicBezTo>
                  <a:cubicBezTo>
                    <a:pt x="33" y="16"/>
                    <a:pt x="33" y="16"/>
                    <a:pt x="34" y="16"/>
                  </a:cubicBezTo>
                  <a:cubicBezTo>
                    <a:pt x="37" y="16"/>
                    <a:pt x="37" y="16"/>
                    <a:pt x="37" y="16"/>
                  </a:cubicBezTo>
                  <a:cubicBezTo>
                    <a:pt x="37" y="16"/>
                    <a:pt x="37" y="16"/>
                    <a:pt x="38" y="17"/>
                  </a:cubicBezTo>
                  <a:cubicBezTo>
                    <a:pt x="38" y="17"/>
                    <a:pt x="38" y="17"/>
                    <a:pt x="38" y="18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39" y="20"/>
                    <a:pt x="39" y="21"/>
                    <a:pt x="40" y="21"/>
                  </a:cubicBezTo>
                  <a:cubicBezTo>
                    <a:pt x="40" y="21"/>
                    <a:pt x="41" y="21"/>
                    <a:pt x="41" y="21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43" y="21"/>
                    <a:pt x="43" y="21"/>
                    <a:pt x="43" y="21"/>
                  </a:cubicBezTo>
                  <a:cubicBezTo>
                    <a:pt x="43" y="21"/>
                    <a:pt x="43" y="22"/>
                    <a:pt x="43" y="22"/>
                  </a:cubicBezTo>
                  <a:cubicBezTo>
                    <a:pt x="43" y="22"/>
                    <a:pt x="43" y="23"/>
                    <a:pt x="43" y="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3" name="Freeform 105"/>
            <p:cNvSpPr>
              <a:spLocks/>
            </p:cNvSpPr>
            <p:nvPr/>
          </p:nvSpPr>
          <p:spPr bwMode="auto">
            <a:xfrm flipH="1">
              <a:off x="2444815" y="768804"/>
              <a:ext cx="69425" cy="51155"/>
            </a:xfrm>
            <a:custGeom>
              <a:avLst/>
              <a:gdLst>
                <a:gd name="T0" fmla="*/ 28 w 28"/>
                <a:gd name="T1" fmla="*/ 10 h 21"/>
                <a:gd name="T2" fmla="*/ 1 w 28"/>
                <a:gd name="T3" fmla="*/ 4 h 21"/>
                <a:gd name="T4" fmla="*/ 1 w 28"/>
                <a:gd name="T5" fmla="*/ 4 h 21"/>
                <a:gd name="T6" fmla="*/ 1 w 28"/>
                <a:gd name="T7" fmla="*/ 4 h 21"/>
                <a:gd name="T8" fmla="*/ 0 w 28"/>
                <a:gd name="T9" fmla="*/ 4 h 21"/>
                <a:gd name="T10" fmla="*/ 0 w 28"/>
                <a:gd name="T11" fmla="*/ 6 h 21"/>
                <a:gd name="T12" fmla="*/ 1 w 28"/>
                <a:gd name="T13" fmla="*/ 6 h 21"/>
                <a:gd name="T14" fmla="*/ 22 w 28"/>
                <a:gd name="T15" fmla="*/ 20 h 21"/>
                <a:gd name="T16" fmla="*/ 24 w 28"/>
                <a:gd name="T17" fmla="*/ 19 h 21"/>
                <a:gd name="T18" fmla="*/ 9 w 28"/>
                <a:gd name="T19" fmla="*/ 6 h 21"/>
                <a:gd name="T20" fmla="*/ 26 w 28"/>
                <a:gd name="T21" fmla="*/ 12 h 21"/>
                <a:gd name="T22" fmla="*/ 28 w 28"/>
                <a:gd name="T23" fmla="*/ 1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" h="21">
                  <a:moveTo>
                    <a:pt x="28" y="10"/>
                  </a:moveTo>
                  <a:cubicBezTo>
                    <a:pt x="20" y="0"/>
                    <a:pt x="4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0" y="6"/>
                    <a:pt x="0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6" y="9"/>
                    <a:pt x="20" y="19"/>
                    <a:pt x="22" y="20"/>
                  </a:cubicBezTo>
                  <a:cubicBezTo>
                    <a:pt x="24" y="21"/>
                    <a:pt x="24" y="19"/>
                    <a:pt x="24" y="19"/>
                  </a:cubicBezTo>
                  <a:cubicBezTo>
                    <a:pt x="22" y="11"/>
                    <a:pt x="15" y="8"/>
                    <a:pt x="9" y="6"/>
                  </a:cubicBezTo>
                  <a:cubicBezTo>
                    <a:pt x="19" y="7"/>
                    <a:pt x="24" y="12"/>
                    <a:pt x="26" y="12"/>
                  </a:cubicBezTo>
                  <a:cubicBezTo>
                    <a:pt x="28" y="12"/>
                    <a:pt x="28" y="10"/>
                    <a:pt x="28" y="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4" name="Freeform 106"/>
            <p:cNvSpPr>
              <a:spLocks/>
            </p:cNvSpPr>
            <p:nvPr/>
          </p:nvSpPr>
          <p:spPr bwMode="auto">
            <a:xfrm flipH="1">
              <a:off x="1556905" y="3774183"/>
              <a:ext cx="82213" cy="51155"/>
            </a:xfrm>
            <a:custGeom>
              <a:avLst/>
              <a:gdLst>
                <a:gd name="T0" fmla="*/ 14 w 33"/>
                <a:gd name="T1" fmla="*/ 21 h 21"/>
                <a:gd name="T2" fmla="*/ 19 w 33"/>
                <a:gd name="T3" fmla="*/ 21 h 21"/>
                <a:gd name="T4" fmla="*/ 29 w 33"/>
                <a:gd name="T5" fmla="*/ 21 h 21"/>
                <a:gd name="T6" fmla="*/ 33 w 33"/>
                <a:gd name="T7" fmla="*/ 3 h 21"/>
                <a:gd name="T8" fmla="*/ 30 w 33"/>
                <a:gd name="T9" fmla="*/ 0 h 21"/>
                <a:gd name="T10" fmla="*/ 19 w 33"/>
                <a:gd name="T11" fmla="*/ 0 h 21"/>
                <a:gd name="T12" fmla="*/ 13 w 33"/>
                <a:gd name="T13" fmla="*/ 0 h 21"/>
                <a:gd name="T14" fmla="*/ 3 w 33"/>
                <a:gd name="T15" fmla="*/ 0 h 21"/>
                <a:gd name="T16" fmla="*/ 0 w 33"/>
                <a:gd name="T17" fmla="*/ 3 h 21"/>
                <a:gd name="T18" fmla="*/ 4 w 33"/>
                <a:gd name="T19" fmla="*/ 21 h 21"/>
                <a:gd name="T20" fmla="*/ 14 w 33"/>
                <a:gd name="T21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" h="21">
                  <a:moveTo>
                    <a:pt x="14" y="21"/>
                  </a:moveTo>
                  <a:cubicBezTo>
                    <a:pt x="19" y="21"/>
                    <a:pt x="19" y="21"/>
                    <a:pt x="1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3" y="3"/>
                    <a:pt x="33" y="0"/>
                    <a:pt x="30" y="0"/>
                  </a:cubicBezTo>
                  <a:cubicBezTo>
                    <a:pt x="28" y="0"/>
                    <a:pt x="23" y="0"/>
                    <a:pt x="19" y="0"/>
                  </a:cubicBezTo>
                  <a:cubicBezTo>
                    <a:pt x="16" y="0"/>
                    <a:pt x="13" y="0"/>
                    <a:pt x="13" y="0"/>
                  </a:cubicBezTo>
                  <a:cubicBezTo>
                    <a:pt x="9" y="0"/>
                    <a:pt x="4" y="0"/>
                    <a:pt x="3" y="0"/>
                  </a:cubicBezTo>
                  <a:cubicBezTo>
                    <a:pt x="0" y="0"/>
                    <a:pt x="0" y="3"/>
                    <a:pt x="0" y="3"/>
                  </a:cubicBezTo>
                  <a:cubicBezTo>
                    <a:pt x="4" y="21"/>
                    <a:pt x="4" y="21"/>
                    <a:pt x="4" y="21"/>
                  </a:cubicBezTo>
                  <a:lnTo>
                    <a:pt x="14" y="2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5" name="Freeform 107"/>
            <p:cNvSpPr>
              <a:spLocks noEditPoints="1"/>
            </p:cNvSpPr>
            <p:nvPr/>
          </p:nvSpPr>
          <p:spPr bwMode="auto">
            <a:xfrm flipH="1">
              <a:off x="1502094" y="3836300"/>
              <a:ext cx="186352" cy="217411"/>
            </a:xfrm>
            <a:custGeom>
              <a:avLst/>
              <a:gdLst>
                <a:gd name="T0" fmla="*/ 25 w 75"/>
                <a:gd name="T1" fmla="*/ 1 h 88"/>
                <a:gd name="T2" fmla="*/ 1 w 75"/>
                <a:gd name="T3" fmla="*/ 65 h 88"/>
                <a:gd name="T4" fmla="*/ 52 w 75"/>
                <a:gd name="T5" fmla="*/ 87 h 88"/>
                <a:gd name="T6" fmla="*/ 74 w 75"/>
                <a:gd name="T7" fmla="*/ 39 h 88"/>
                <a:gd name="T8" fmla="*/ 47 w 75"/>
                <a:gd name="T9" fmla="*/ 25 h 88"/>
                <a:gd name="T10" fmla="*/ 46 w 75"/>
                <a:gd name="T11" fmla="*/ 27 h 88"/>
                <a:gd name="T12" fmla="*/ 39 w 75"/>
                <a:gd name="T13" fmla="*/ 26 h 88"/>
                <a:gd name="T14" fmla="*/ 33 w 75"/>
                <a:gd name="T15" fmla="*/ 31 h 88"/>
                <a:gd name="T16" fmla="*/ 39 w 75"/>
                <a:gd name="T17" fmla="*/ 37 h 88"/>
                <a:gd name="T18" fmla="*/ 49 w 75"/>
                <a:gd name="T19" fmla="*/ 47 h 88"/>
                <a:gd name="T20" fmla="*/ 47 w 75"/>
                <a:gd name="T21" fmla="*/ 54 h 88"/>
                <a:gd name="T22" fmla="*/ 40 w 75"/>
                <a:gd name="T23" fmla="*/ 57 h 88"/>
                <a:gd name="T24" fmla="*/ 40 w 75"/>
                <a:gd name="T25" fmla="*/ 61 h 88"/>
                <a:gd name="T26" fmla="*/ 36 w 75"/>
                <a:gd name="T27" fmla="*/ 62 h 88"/>
                <a:gd name="T28" fmla="*/ 35 w 75"/>
                <a:gd name="T29" fmla="*/ 60 h 88"/>
                <a:gd name="T30" fmla="*/ 29 w 75"/>
                <a:gd name="T31" fmla="*/ 57 h 88"/>
                <a:gd name="T32" fmla="*/ 26 w 75"/>
                <a:gd name="T33" fmla="*/ 55 h 88"/>
                <a:gd name="T34" fmla="*/ 26 w 75"/>
                <a:gd name="T35" fmla="*/ 52 h 88"/>
                <a:gd name="T36" fmla="*/ 28 w 75"/>
                <a:gd name="T37" fmla="*/ 52 h 88"/>
                <a:gd name="T38" fmla="*/ 32 w 75"/>
                <a:gd name="T39" fmla="*/ 53 h 88"/>
                <a:gd name="T40" fmla="*/ 38 w 75"/>
                <a:gd name="T41" fmla="*/ 52 h 88"/>
                <a:gd name="T42" fmla="*/ 42 w 75"/>
                <a:gd name="T43" fmla="*/ 50 h 88"/>
                <a:gd name="T44" fmla="*/ 43 w 75"/>
                <a:gd name="T45" fmla="*/ 46 h 88"/>
                <a:gd name="T46" fmla="*/ 39 w 75"/>
                <a:gd name="T47" fmla="*/ 43 h 88"/>
                <a:gd name="T48" fmla="*/ 33 w 75"/>
                <a:gd name="T49" fmla="*/ 40 h 88"/>
                <a:gd name="T50" fmla="*/ 28 w 75"/>
                <a:gd name="T51" fmla="*/ 35 h 88"/>
                <a:gd name="T52" fmla="*/ 29 w 75"/>
                <a:gd name="T53" fmla="*/ 25 h 88"/>
                <a:gd name="T54" fmla="*/ 35 w 75"/>
                <a:gd name="T55" fmla="*/ 19 h 88"/>
                <a:gd name="T56" fmla="*/ 37 w 75"/>
                <a:gd name="T57" fmla="*/ 17 h 88"/>
                <a:gd name="T58" fmla="*/ 41 w 75"/>
                <a:gd name="T59" fmla="*/ 18 h 88"/>
                <a:gd name="T60" fmla="*/ 41 w 75"/>
                <a:gd name="T61" fmla="*/ 22 h 88"/>
                <a:gd name="T62" fmla="*/ 45 w 75"/>
                <a:gd name="T63" fmla="*/ 22 h 88"/>
                <a:gd name="T64" fmla="*/ 47 w 75"/>
                <a:gd name="T65" fmla="*/ 23 h 88"/>
                <a:gd name="T66" fmla="*/ 47 w 75"/>
                <a:gd name="T67" fmla="*/ 25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5" h="88">
                  <a:moveTo>
                    <a:pt x="49" y="0"/>
                  </a:moveTo>
                  <a:cubicBezTo>
                    <a:pt x="25" y="1"/>
                    <a:pt x="25" y="1"/>
                    <a:pt x="25" y="1"/>
                  </a:cubicBezTo>
                  <a:cubicBezTo>
                    <a:pt x="12" y="1"/>
                    <a:pt x="0" y="27"/>
                    <a:pt x="1" y="40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78"/>
                    <a:pt x="11" y="88"/>
                    <a:pt x="24" y="87"/>
                  </a:cubicBezTo>
                  <a:cubicBezTo>
                    <a:pt x="52" y="87"/>
                    <a:pt x="52" y="87"/>
                    <a:pt x="52" y="87"/>
                  </a:cubicBezTo>
                  <a:cubicBezTo>
                    <a:pt x="65" y="87"/>
                    <a:pt x="75" y="77"/>
                    <a:pt x="74" y="64"/>
                  </a:cubicBezTo>
                  <a:cubicBezTo>
                    <a:pt x="74" y="39"/>
                    <a:pt x="74" y="39"/>
                    <a:pt x="74" y="39"/>
                  </a:cubicBezTo>
                  <a:cubicBezTo>
                    <a:pt x="74" y="26"/>
                    <a:pt x="61" y="0"/>
                    <a:pt x="49" y="0"/>
                  </a:cubicBezTo>
                  <a:close/>
                  <a:moveTo>
                    <a:pt x="47" y="25"/>
                  </a:moveTo>
                  <a:cubicBezTo>
                    <a:pt x="47" y="26"/>
                    <a:pt x="47" y="26"/>
                    <a:pt x="47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5" y="27"/>
                    <a:pt x="44" y="27"/>
                    <a:pt x="43" y="27"/>
                  </a:cubicBezTo>
                  <a:cubicBezTo>
                    <a:pt x="42" y="26"/>
                    <a:pt x="41" y="26"/>
                    <a:pt x="39" y="26"/>
                  </a:cubicBezTo>
                  <a:cubicBezTo>
                    <a:pt x="37" y="26"/>
                    <a:pt x="35" y="27"/>
                    <a:pt x="34" y="28"/>
                  </a:cubicBezTo>
                  <a:cubicBezTo>
                    <a:pt x="33" y="28"/>
                    <a:pt x="33" y="30"/>
                    <a:pt x="33" y="31"/>
                  </a:cubicBezTo>
                  <a:cubicBezTo>
                    <a:pt x="33" y="32"/>
                    <a:pt x="33" y="33"/>
                    <a:pt x="34" y="34"/>
                  </a:cubicBezTo>
                  <a:cubicBezTo>
                    <a:pt x="35" y="35"/>
                    <a:pt x="37" y="36"/>
                    <a:pt x="39" y="37"/>
                  </a:cubicBezTo>
                  <a:cubicBezTo>
                    <a:pt x="42" y="38"/>
                    <a:pt x="45" y="39"/>
                    <a:pt x="46" y="41"/>
                  </a:cubicBezTo>
                  <a:cubicBezTo>
                    <a:pt x="48" y="43"/>
                    <a:pt x="49" y="45"/>
                    <a:pt x="49" y="47"/>
                  </a:cubicBezTo>
                  <a:cubicBezTo>
                    <a:pt x="49" y="49"/>
                    <a:pt x="49" y="50"/>
                    <a:pt x="48" y="51"/>
                  </a:cubicBezTo>
                  <a:cubicBezTo>
                    <a:pt x="48" y="52"/>
                    <a:pt x="47" y="53"/>
                    <a:pt x="47" y="54"/>
                  </a:cubicBezTo>
                  <a:cubicBezTo>
                    <a:pt x="46" y="55"/>
                    <a:pt x="45" y="55"/>
                    <a:pt x="44" y="56"/>
                  </a:cubicBezTo>
                  <a:cubicBezTo>
                    <a:pt x="43" y="56"/>
                    <a:pt x="42" y="57"/>
                    <a:pt x="40" y="57"/>
                  </a:cubicBezTo>
                  <a:cubicBezTo>
                    <a:pt x="41" y="60"/>
                    <a:pt x="41" y="60"/>
                    <a:pt x="41" y="60"/>
                  </a:cubicBezTo>
                  <a:cubicBezTo>
                    <a:pt x="41" y="61"/>
                    <a:pt x="40" y="61"/>
                    <a:pt x="40" y="61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6" y="62"/>
                    <a:pt x="35" y="61"/>
                    <a:pt x="35" y="61"/>
                  </a:cubicBezTo>
                  <a:cubicBezTo>
                    <a:pt x="35" y="61"/>
                    <a:pt x="35" y="61"/>
                    <a:pt x="35" y="60"/>
                  </a:cubicBezTo>
                  <a:cubicBezTo>
                    <a:pt x="35" y="57"/>
                    <a:pt x="35" y="57"/>
                    <a:pt x="35" y="57"/>
                  </a:cubicBezTo>
                  <a:cubicBezTo>
                    <a:pt x="33" y="57"/>
                    <a:pt x="31" y="57"/>
                    <a:pt x="29" y="57"/>
                  </a:cubicBezTo>
                  <a:cubicBezTo>
                    <a:pt x="28" y="56"/>
                    <a:pt x="27" y="56"/>
                    <a:pt x="26" y="56"/>
                  </a:cubicBezTo>
                  <a:cubicBezTo>
                    <a:pt x="26" y="56"/>
                    <a:pt x="26" y="55"/>
                    <a:pt x="26" y="55"/>
                  </a:cubicBezTo>
                  <a:cubicBezTo>
                    <a:pt x="26" y="54"/>
                    <a:pt x="26" y="54"/>
                    <a:pt x="26" y="53"/>
                  </a:cubicBezTo>
                  <a:cubicBezTo>
                    <a:pt x="26" y="53"/>
                    <a:pt x="26" y="52"/>
                    <a:pt x="26" y="52"/>
                  </a:cubicBezTo>
                  <a:cubicBezTo>
                    <a:pt x="27" y="51"/>
                    <a:pt x="27" y="51"/>
                    <a:pt x="27" y="51"/>
                  </a:cubicBezTo>
                  <a:cubicBezTo>
                    <a:pt x="27" y="51"/>
                    <a:pt x="28" y="51"/>
                    <a:pt x="28" y="52"/>
                  </a:cubicBezTo>
                  <a:cubicBezTo>
                    <a:pt x="29" y="52"/>
                    <a:pt x="29" y="52"/>
                    <a:pt x="30" y="52"/>
                  </a:cubicBezTo>
                  <a:cubicBezTo>
                    <a:pt x="31" y="52"/>
                    <a:pt x="31" y="52"/>
                    <a:pt x="32" y="53"/>
                  </a:cubicBezTo>
                  <a:cubicBezTo>
                    <a:pt x="33" y="53"/>
                    <a:pt x="34" y="53"/>
                    <a:pt x="35" y="53"/>
                  </a:cubicBezTo>
                  <a:cubicBezTo>
                    <a:pt x="36" y="53"/>
                    <a:pt x="37" y="53"/>
                    <a:pt x="38" y="52"/>
                  </a:cubicBezTo>
                  <a:cubicBezTo>
                    <a:pt x="39" y="52"/>
                    <a:pt x="40" y="52"/>
                    <a:pt x="41" y="52"/>
                  </a:cubicBezTo>
                  <a:cubicBezTo>
                    <a:pt x="41" y="51"/>
                    <a:pt x="42" y="51"/>
                    <a:pt x="42" y="50"/>
                  </a:cubicBezTo>
                  <a:cubicBezTo>
                    <a:pt x="43" y="49"/>
                    <a:pt x="43" y="49"/>
                    <a:pt x="43" y="48"/>
                  </a:cubicBezTo>
                  <a:cubicBezTo>
                    <a:pt x="43" y="47"/>
                    <a:pt x="43" y="46"/>
                    <a:pt x="43" y="46"/>
                  </a:cubicBezTo>
                  <a:cubicBezTo>
                    <a:pt x="42" y="45"/>
                    <a:pt x="42" y="45"/>
                    <a:pt x="42" y="44"/>
                  </a:cubicBezTo>
                  <a:cubicBezTo>
                    <a:pt x="41" y="44"/>
                    <a:pt x="40" y="43"/>
                    <a:pt x="39" y="43"/>
                  </a:cubicBezTo>
                  <a:cubicBezTo>
                    <a:pt x="39" y="42"/>
                    <a:pt x="38" y="42"/>
                    <a:pt x="36" y="41"/>
                  </a:cubicBezTo>
                  <a:cubicBezTo>
                    <a:pt x="35" y="41"/>
                    <a:pt x="34" y="40"/>
                    <a:pt x="33" y="40"/>
                  </a:cubicBezTo>
                  <a:cubicBezTo>
                    <a:pt x="32" y="39"/>
                    <a:pt x="31" y="38"/>
                    <a:pt x="30" y="38"/>
                  </a:cubicBezTo>
                  <a:cubicBezTo>
                    <a:pt x="29" y="37"/>
                    <a:pt x="28" y="36"/>
                    <a:pt x="28" y="35"/>
                  </a:cubicBezTo>
                  <a:cubicBezTo>
                    <a:pt x="27" y="34"/>
                    <a:pt x="27" y="33"/>
                    <a:pt x="27" y="31"/>
                  </a:cubicBezTo>
                  <a:cubicBezTo>
                    <a:pt x="27" y="29"/>
                    <a:pt x="27" y="27"/>
                    <a:pt x="29" y="25"/>
                  </a:cubicBezTo>
                  <a:cubicBezTo>
                    <a:pt x="30" y="24"/>
                    <a:pt x="32" y="23"/>
                    <a:pt x="35" y="22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35" y="18"/>
                    <a:pt x="36" y="18"/>
                    <a:pt x="36" y="18"/>
                  </a:cubicBezTo>
                  <a:cubicBezTo>
                    <a:pt x="36" y="18"/>
                    <a:pt x="36" y="17"/>
                    <a:pt x="37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1" y="17"/>
                    <a:pt x="41" y="18"/>
                    <a:pt x="41" y="18"/>
                  </a:cubicBezTo>
                  <a:cubicBezTo>
                    <a:pt x="41" y="18"/>
                    <a:pt x="41" y="18"/>
                    <a:pt x="41" y="19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42" y="22"/>
                    <a:pt x="43" y="22"/>
                    <a:pt x="43" y="22"/>
                  </a:cubicBezTo>
                  <a:cubicBezTo>
                    <a:pt x="44" y="22"/>
                    <a:pt x="45" y="22"/>
                    <a:pt x="45" y="22"/>
                  </a:cubicBezTo>
                  <a:cubicBezTo>
                    <a:pt x="45" y="22"/>
                    <a:pt x="46" y="23"/>
                    <a:pt x="46" y="23"/>
                  </a:cubicBezTo>
                  <a:cubicBezTo>
                    <a:pt x="46" y="23"/>
                    <a:pt x="47" y="23"/>
                    <a:pt x="47" y="23"/>
                  </a:cubicBezTo>
                  <a:cubicBezTo>
                    <a:pt x="47" y="23"/>
                    <a:pt x="47" y="23"/>
                    <a:pt x="47" y="24"/>
                  </a:cubicBezTo>
                  <a:cubicBezTo>
                    <a:pt x="47" y="24"/>
                    <a:pt x="47" y="25"/>
                    <a:pt x="47" y="2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6" name="Freeform 108"/>
            <p:cNvSpPr>
              <a:spLocks/>
            </p:cNvSpPr>
            <p:nvPr/>
          </p:nvSpPr>
          <p:spPr bwMode="auto">
            <a:xfrm flipH="1">
              <a:off x="1487479" y="3812550"/>
              <a:ext cx="76733" cy="58463"/>
            </a:xfrm>
            <a:custGeom>
              <a:avLst/>
              <a:gdLst>
                <a:gd name="T0" fmla="*/ 30 w 31"/>
                <a:gd name="T1" fmla="*/ 11 h 23"/>
                <a:gd name="T2" fmla="*/ 1 w 31"/>
                <a:gd name="T3" fmla="*/ 5 h 23"/>
                <a:gd name="T4" fmla="*/ 1 w 31"/>
                <a:gd name="T5" fmla="*/ 5 h 23"/>
                <a:gd name="T6" fmla="*/ 1 w 31"/>
                <a:gd name="T7" fmla="*/ 5 h 23"/>
                <a:gd name="T8" fmla="*/ 0 w 31"/>
                <a:gd name="T9" fmla="*/ 5 h 23"/>
                <a:gd name="T10" fmla="*/ 1 w 31"/>
                <a:gd name="T11" fmla="*/ 7 h 23"/>
                <a:gd name="T12" fmla="*/ 1 w 31"/>
                <a:gd name="T13" fmla="*/ 7 h 23"/>
                <a:gd name="T14" fmla="*/ 24 w 31"/>
                <a:gd name="T15" fmla="*/ 22 h 23"/>
                <a:gd name="T16" fmla="*/ 27 w 31"/>
                <a:gd name="T17" fmla="*/ 21 h 23"/>
                <a:gd name="T18" fmla="*/ 10 w 31"/>
                <a:gd name="T19" fmla="*/ 6 h 23"/>
                <a:gd name="T20" fmla="*/ 28 w 31"/>
                <a:gd name="T21" fmla="*/ 13 h 23"/>
                <a:gd name="T22" fmla="*/ 30 w 31"/>
                <a:gd name="T23" fmla="*/ 1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" h="23">
                  <a:moveTo>
                    <a:pt x="30" y="11"/>
                  </a:moveTo>
                  <a:cubicBezTo>
                    <a:pt x="22" y="0"/>
                    <a:pt x="4" y="4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0" y="5"/>
                    <a:pt x="0" y="5"/>
                  </a:cubicBezTo>
                  <a:cubicBezTo>
                    <a:pt x="0" y="6"/>
                    <a:pt x="1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8" y="10"/>
                    <a:pt x="22" y="21"/>
                    <a:pt x="24" y="22"/>
                  </a:cubicBezTo>
                  <a:cubicBezTo>
                    <a:pt x="27" y="23"/>
                    <a:pt x="27" y="21"/>
                    <a:pt x="27" y="21"/>
                  </a:cubicBezTo>
                  <a:cubicBezTo>
                    <a:pt x="24" y="12"/>
                    <a:pt x="16" y="8"/>
                    <a:pt x="10" y="6"/>
                  </a:cubicBezTo>
                  <a:cubicBezTo>
                    <a:pt x="21" y="7"/>
                    <a:pt x="27" y="13"/>
                    <a:pt x="28" y="13"/>
                  </a:cubicBezTo>
                  <a:cubicBezTo>
                    <a:pt x="31" y="13"/>
                    <a:pt x="30" y="11"/>
                    <a:pt x="30" y="1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7" name="Freeform 109"/>
            <p:cNvSpPr>
              <a:spLocks/>
            </p:cNvSpPr>
            <p:nvPr/>
          </p:nvSpPr>
          <p:spPr bwMode="auto">
            <a:xfrm flipH="1">
              <a:off x="1544115" y="545913"/>
              <a:ext cx="82213" cy="51155"/>
            </a:xfrm>
            <a:custGeom>
              <a:avLst/>
              <a:gdLst>
                <a:gd name="T0" fmla="*/ 14 w 33"/>
                <a:gd name="T1" fmla="*/ 21 h 21"/>
                <a:gd name="T2" fmla="*/ 19 w 33"/>
                <a:gd name="T3" fmla="*/ 21 h 21"/>
                <a:gd name="T4" fmla="*/ 29 w 33"/>
                <a:gd name="T5" fmla="*/ 21 h 21"/>
                <a:gd name="T6" fmla="*/ 33 w 33"/>
                <a:gd name="T7" fmla="*/ 3 h 21"/>
                <a:gd name="T8" fmla="*/ 30 w 33"/>
                <a:gd name="T9" fmla="*/ 0 h 21"/>
                <a:gd name="T10" fmla="*/ 19 w 33"/>
                <a:gd name="T11" fmla="*/ 0 h 21"/>
                <a:gd name="T12" fmla="*/ 13 w 33"/>
                <a:gd name="T13" fmla="*/ 0 h 21"/>
                <a:gd name="T14" fmla="*/ 3 w 33"/>
                <a:gd name="T15" fmla="*/ 0 h 21"/>
                <a:gd name="T16" fmla="*/ 0 w 33"/>
                <a:gd name="T17" fmla="*/ 3 h 21"/>
                <a:gd name="T18" fmla="*/ 4 w 33"/>
                <a:gd name="T19" fmla="*/ 21 h 21"/>
                <a:gd name="T20" fmla="*/ 14 w 33"/>
                <a:gd name="T21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" h="21">
                  <a:moveTo>
                    <a:pt x="14" y="21"/>
                  </a:moveTo>
                  <a:cubicBezTo>
                    <a:pt x="19" y="21"/>
                    <a:pt x="19" y="21"/>
                    <a:pt x="1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3" y="3"/>
                    <a:pt x="33" y="0"/>
                    <a:pt x="30" y="0"/>
                  </a:cubicBezTo>
                  <a:cubicBezTo>
                    <a:pt x="28" y="0"/>
                    <a:pt x="23" y="0"/>
                    <a:pt x="19" y="0"/>
                  </a:cubicBezTo>
                  <a:cubicBezTo>
                    <a:pt x="16" y="0"/>
                    <a:pt x="13" y="0"/>
                    <a:pt x="13" y="0"/>
                  </a:cubicBezTo>
                  <a:cubicBezTo>
                    <a:pt x="9" y="0"/>
                    <a:pt x="4" y="0"/>
                    <a:pt x="3" y="0"/>
                  </a:cubicBezTo>
                  <a:cubicBezTo>
                    <a:pt x="0" y="0"/>
                    <a:pt x="0" y="3"/>
                    <a:pt x="0" y="3"/>
                  </a:cubicBezTo>
                  <a:cubicBezTo>
                    <a:pt x="4" y="21"/>
                    <a:pt x="4" y="21"/>
                    <a:pt x="4" y="21"/>
                  </a:cubicBezTo>
                  <a:lnTo>
                    <a:pt x="14" y="2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8" name="Freeform 110"/>
            <p:cNvSpPr>
              <a:spLocks noEditPoints="1"/>
            </p:cNvSpPr>
            <p:nvPr/>
          </p:nvSpPr>
          <p:spPr bwMode="auto">
            <a:xfrm flipH="1">
              <a:off x="1492960" y="608030"/>
              <a:ext cx="182698" cy="217411"/>
            </a:xfrm>
            <a:custGeom>
              <a:avLst/>
              <a:gdLst>
                <a:gd name="T0" fmla="*/ 25 w 74"/>
                <a:gd name="T1" fmla="*/ 1 h 88"/>
                <a:gd name="T2" fmla="*/ 1 w 74"/>
                <a:gd name="T3" fmla="*/ 65 h 88"/>
                <a:gd name="T4" fmla="*/ 52 w 74"/>
                <a:gd name="T5" fmla="*/ 87 h 88"/>
                <a:gd name="T6" fmla="*/ 74 w 74"/>
                <a:gd name="T7" fmla="*/ 39 h 88"/>
                <a:gd name="T8" fmla="*/ 47 w 74"/>
                <a:gd name="T9" fmla="*/ 25 h 88"/>
                <a:gd name="T10" fmla="*/ 46 w 74"/>
                <a:gd name="T11" fmla="*/ 27 h 88"/>
                <a:gd name="T12" fmla="*/ 39 w 74"/>
                <a:gd name="T13" fmla="*/ 26 h 88"/>
                <a:gd name="T14" fmla="*/ 32 w 74"/>
                <a:gd name="T15" fmla="*/ 31 h 88"/>
                <a:gd name="T16" fmla="*/ 39 w 74"/>
                <a:gd name="T17" fmla="*/ 37 h 88"/>
                <a:gd name="T18" fmla="*/ 49 w 74"/>
                <a:gd name="T19" fmla="*/ 48 h 88"/>
                <a:gd name="T20" fmla="*/ 46 w 74"/>
                <a:gd name="T21" fmla="*/ 54 h 88"/>
                <a:gd name="T22" fmla="*/ 40 w 74"/>
                <a:gd name="T23" fmla="*/ 57 h 88"/>
                <a:gd name="T24" fmla="*/ 40 w 74"/>
                <a:gd name="T25" fmla="*/ 61 h 88"/>
                <a:gd name="T26" fmla="*/ 36 w 74"/>
                <a:gd name="T27" fmla="*/ 62 h 88"/>
                <a:gd name="T28" fmla="*/ 35 w 74"/>
                <a:gd name="T29" fmla="*/ 60 h 88"/>
                <a:gd name="T30" fmla="*/ 29 w 74"/>
                <a:gd name="T31" fmla="*/ 57 h 88"/>
                <a:gd name="T32" fmla="*/ 26 w 74"/>
                <a:gd name="T33" fmla="*/ 55 h 88"/>
                <a:gd name="T34" fmla="*/ 26 w 74"/>
                <a:gd name="T35" fmla="*/ 52 h 88"/>
                <a:gd name="T36" fmla="*/ 28 w 74"/>
                <a:gd name="T37" fmla="*/ 52 h 88"/>
                <a:gd name="T38" fmla="*/ 32 w 74"/>
                <a:gd name="T39" fmla="*/ 53 h 88"/>
                <a:gd name="T40" fmla="*/ 38 w 74"/>
                <a:gd name="T41" fmla="*/ 53 h 88"/>
                <a:gd name="T42" fmla="*/ 42 w 74"/>
                <a:gd name="T43" fmla="*/ 50 h 88"/>
                <a:gd name="T44" fmla="*/ 43 w 74"/>
                <a:gd name="T45" fmla="*/ 46 h 88"/>
                <a:gd name="T46" fmla="*/ 39 w 74"/>
                <a:gd name="T47" fmla="*/ 43 h 88"/>
                <a:gd name="T48" fmla="*/ 33 w 74"/>
                <a:gd name="T49" fmla="*/ 40 h 88"/>
                <a:gd name="T50" fmla="*/ 27 w 74"/>
                <a:gd name="T51" fmla="*/ 35 h 88"/>
                <a:gd name="T52" fmla="*/ 29 w 74"/>
                <a:gd name="T53" fmla="*/ 26 h 88"/>
                <a:gd name="T54" fmla="*/ 35 w 74"/>
                <a:gd name="T55" fmla="*/ 19 h 88"/>
                <a:gd name="T56" fmla="*/ 37 w 74"/>
                <a:gd name="T57" fmla="*/ 18 h 88"/>
                <a:gd name="T58" fmla="*/ 41 w 74"/>
                <a:gd name="T59" fmla="*/ 18 h 88"/>
                <a:gd name="T60" fmla="*/ 41 w 74"/>
                <a:gd name="T61" fmla="*/ 22 h 88"/>
                <a:gd name="T62" fmla="*/ 45 w 74"/>
                <a:gd name="T63" fmla="*/ 23 h 88"/>
                <a:gd name="T64" fmla="*/ 47 w 74"/>
                <a:gd name="T65" fmla="*/ 23 h 88"/>
                <a:gd name="T66" fmla="*/ 47 w 74"/>
                <a:gd name="T67" fmla="*/ 25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4" h="88">
                  <a:moveTo>
                    <a:pt x="48" y="0"/>
                  </a:moveTo>
                  <a:cubicBezTo>
                    <a:pt x="25" y="1"/>
                    <a:pt x="25" y="1"/>
                    <a:pt x="25" y="1"/>
                  </a:cubicBezTo>
                  <a:cubicBezTo>
                    <a:pt x="12" y="1"/>
                    <a:pt x="0" y="28"/>
                    <a:pt x="0" y="40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78"/>
                    <a:pt x="11" y="88"/>
                    <a:pt x="24" y="88"/>
                  </a:cubicBezTo>
                  <a:cubicBezTo>
                    <a:pt x="52" y="87"/>
                    <a:pt x="52" y="87"/>
                    <a:pt x="52" y="87"/>
                  </a:cubicBezTo>
                  <a:cubicBezTo>
                    <a:pt x="64" y="87"/>
                    <a:pt x="74" y="77"/>
                    <a:pt x="74" y="64"/>
                  </a:cubicBezTo>
                  <a:cubicBezTo>
                    <a:pt x="74" y="39"/>
                    <a:pt x="74" y="39"/>
                    <a:pt x="74" y="39"/>
                  </a:cubicBezTo>
                  <a:cubicBezTo>
                    <a:pt x="74" y="27"/>
                    <a:pt x="61" y="0"/>
                    <a:pt x="48" y="0"/>
                  </a:cubicBezTo>
                  <a:close/>
                  <a:moveTo>
                    <a:pt x="47" y="25"/>
                  </a:moveTo>
                  <a:cubicBezTo>
                    <a:pt x="47" y="26"/>
                    <a:pt x="47" y="26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5" y="27"/>
                    <a:pt x="44" y="27"/>
                    <a:pt x="43" y="27"/>
                  </a:cubicBezTo>
                  <a:cubicBezTo>
                    <a:pt x="42" y="26"/>
                    <a:pt x="40" y="26"/>
                    <a:pt x="39" y="26"/>
                  </a:cubicBezTo>
                  <a:cubicBezTo>
                    <a:pt x="37" y="26"/>
                    <a:pt x="35" y="27"/>
                    <a:pt x="34" y="28"/>
                  </a:cubicBezTo>
                  <a:cubicBezTo>
                    <a:pt x="33" y="29"/>
                    <a:pt x="32" y="30"/>
                    <a:pt x="32" y="31"/>
                  </a:cubicBezTo>
                  <a:cubicBezTo>
                    <a:pt x="32" y="32"/>
                    <a:pt x="33" y="34"/>
                    <a:pt x="34" y="34"/>
                  </a:cubicBezTo>
                  <a:cubicBezTo>
                    <a:pt x="35" y="35"/>
                    <a:pt x="37" y="36"/>
                    <a:pt x="39" y="37"/>
                  </a:cubicBezTo>
                  <a:cubicBezTo>
                    <a:pt x="42" y="38"/>
                    <a:pt x="45" y="39"/>
                    <a:pt x="46" y="41"/>
                  </a:cubicBezTo>
                  <a:cubicBezTo>
                    <a:pt x="48" y="43"/>
                    <a:pt x="49" y="45"/>
                    <a:pt x="49" y="48"/>
                  </a:cubicBezTo>
                  <a:cubicBezTo>
                    <a:pt x="49" y="49"/>
                    <a:pt x="49" y="50"/>
                    <a:pt x="48" y="51"/>
                  </a:cubicBezTo>
                  <a:cubicBezTo>
                    <a:pt x="48" y="52"/>
                    <a:pt x="47" y="53"/>
                    <a:pt x="46" y="54"/>
                  </a:cubicBezTo>
                  <a:cubicBezTo>
                    <a:pt x="46" y="55"/>
                    <a:pt x="45" y="56"/>
                    <a:pt x="44" y="56"/>
                  </a:cubicBezTo>
                  <a:cubicBezTo>
                    <a:pt x="43" y="56"/>
                    <a:pt x="42" y="57"/>
                    <a:pt x="40" y="57"/>
                  </a:cubicBezTo>
                  <a:cubicBezTo>
                    <a:pt x="40" y="60"/>
                    <a:pt x="40" y="60"/>
                    <a:pt x="40" y="60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0" y="62"/>
                    <a:pt x="40" y="62"/>
                    <a:pt x="39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6" y="62"/>
                    <a:pt x="35" y="62"/>
                    <a:pt x="35" y="61"/>
                  </a:cubicBezTo>
                  <a:cubicBezTo>
                    <a:pt x="35" y="61"/>
                    <a:pt x="35" y="61"/>
                    <a:pt x="35" y="60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2" y="57"/>
                    <a:pt x="30" y="57"/>
                    <a:pt x="29" y="57"/>
                  </a:cubicBezTo>
                  <a:cubicBezTo>
                    <a:pt x="28" y="57"/>
                    <a:pt x="27" y="56"/>
                    <a:pt x="26" y="56"/>
                  </a:cubicBezTo>
                  <a:cubicBezTo>
                    <a:pt x="26" y="56"/>
                    <a:pt x="26" y="55"/>
                    <a:pt x="26" y="55"/>
                  </a:cubicBezTo>
                  <a:cubicBezTo>
                    <a:pt x="26" y="54"/>
                    <a:pt x="26" y="54"/>
                    <a:pt x="26" y="53"/>
                  </a:cubicBezTo>
                  <a:cubicBezTo>
                    <a:pt x="26" y="53"/>
                    <a:pt x="26" y="52"/>
                    <a:pt x="26" y="52"/>
                  </a:cubicBezTo>
                  <a:cubicBezTo>
                    <a:pt x="26" y="51"/>
                    <a:pt x="27" y="51"/>
                    <a:pt x="27" y="51"/>
                  </a:cubicBezTo>
                  <a:cubicBezTo>
                    <a:pt x="27" y="51"/>
                    <a:pt x="28" y="52"/>
                    <a:pt x="28" y="52"/>
                  </a:cubicBezTo>
                  <a:cubicBezTo>
                    <a:pt x="29" y="52"/>
                    <a:pt x="29" y="52"/>
                    <a:pt x="30" y="52"/>
                  </a:cubicBezTo>
                  <a:cubicBezTo>
                    <a:pt x="30" y="52"/>
                    <a:pt x="31" y="53"/>
                    <a:pt x="32" y="53"/>
                  </a:cubicBezTo>
                  <a:cubicBezTo>
                    <a:pt x="33" y="53"/>
                    <a:pt x="34" y="53"/>
                    <a:pt x="35" y="53"/>
                  </a:cubicBezTo>
                  <a:cubicBezTo>
                    <a:pt x="36" y="53"/>
                    <a:pt x="37" y="53"/>
                    <a:pt x="38" y="53"/>
                  </a:cubicBezTo>
                  <a:cubicBezTo>
                    <a:pt x="39" y="52"/>
                    <a:pt x="40" y="52"/>
                    <a:pt x="41" y="52"/>
                  </a:cubicBezTo>
                  <a:cubicBezTo>
                    <a:pt x="41" y="51"/>
                    <a:pt x="42" y="51"/>
                    <a:pt x="42" y="50"/>
                  </a:cubicBezTo>
                  <a:cubicBezTo>
                    <a:pt x="43" y="50"/>
                    <a:pt x="43" y="49"/>
                    <a:pt x="43" y="48"/>
                  </a:cubicBezTo>
                  <a:cubicBezTo>
                    <a:pt x="43" y="47"/>
                    <a:pt x="43" y="47"/>
                    <a:pt x="43" y="46"/>
                  </a:cubicBezTo>
                  <a:cubicBezTo>
                    <a:pt x="42" y="45"/>
                    <a:pt x="42" y="45"/>
                    <a:pt x="41" y="44"/>
                  </a:cubicBezTo>
                  <a:cubicBezTo>
                    <a:pt x="41" y="44"/>
                    <a:pt x="40" y="43"/>
                    <a:pt x="39" y="43"/>
                  </a:cubicBezTo>
                  <a:cubicBezTo>
                    <a:pt x="38" y="42"/>
                    <a:pt x="37" y="42"/>
                    <a:pt x="36" y="41"/>
                  </a:cubicBezTo>
                  <a:cubicBezTo>
                    <a:pt x="35" y="41"/>
                    <a:pt x="34" y="40"/>
                    <a:pt x="33" y="40"/>
                  </a:cubicBezTo>
                  <a:cubicBezTo>
                    <a:pt x="31" y="39"/>
                    <a:pt x="30" y="39"/>
                    <a:pt x="30" y="38"/>
                  </a:cubicBezTo>
                  <a:cubicBezTo>
                    <a:pt x="29" y="37"/>
                    <a:pt x="28" y="36"/>
                    <a:pt x="27" y="35"/>
                  </a:cubicBezTo>
                  <a:cubicBezTo>
                    <a:pt x="27" y="34"/>
                    <a:pt x="27" y="33"/>
                    <a:pt x="27" y="31"/>
                  </a:cubicBezTo>
                  <a:cubicBezTo>
                    <a:pt x="27" y="29"/>
                    <a:pt x="27" y="27"/>
                    <a:pt x="29" y="26"/>
                  </a:cubicBezTo>
                  <a:cubicBezTo>
                    <a:pt x="30" y="24"/>
                    <a:pt x="32" y="23"/>
                    <a:pt x="35" y="22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35" y="19"/>
                    <a:pt x="35" y="18"/>
                    <a:pt x="36" y="18"/>
                  </a:cubicBezTo>
                  <a:cubicBezTo>
                    <a:pt x="36" y="18"/>
                    <a:pt x="36" y="18"/>
                    <a:pt x="37" y="18"/>
                  </a:cubicBezTo>
                  <a:cubicBezTo>
                    <a:pt x="40" y="18"/>
                    <a:pt x="40" y="18"/>
                    <a:pt x="40" y="18"/>
                  </a:cubicBezTo>
                  <a:cubicBezTo>
                    <a:pt x="40" y="18"/>
                    <a:pt x="41" y="18"/>
                    <a:pt x="41" y="18"/>
                  </a:cubicBezTo>
                  <a:cubicBezTo>
                    <a:pt x="41" y="18"/>
                    <a:pt x="41" y="19"/>
                    <a:pt x="41" y="19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42" y="22"/>
                    <a:pt x="43" y="22"/>
                    <a:pt x="43" y="22"/>
                  </a:cubicBezTo>
                  <a:cubicBezTo>
                    <a:pt x="44" y="22"/>
                    <a:pt x="44" y="22"/>
                    <a:pt x="45" y="23"/>
                  </a:cubicBezTo>
                  <a:cubicBezTo>
                    <a:pt x="45" y="23"/>
                    <a:pt x="46" y="23"/>
                    <a:pt x="46" y="23"/>
                  </a:cubicBezTo>
                  <a:cubicBezTo>
                    <a:pt x="46" y="23"/>
                    <a:pt x="46" y="23"/>
                    <a:pt x="47" y="23"/>
                  </a:cubicBezTo>
                  <a:cubicBezTo>
                    <a:pt x="47" y="23"/>
                    <a:pt x="47" y="23"/>
                    <a:pt x="47" y="24"/>
                  </a:cubicBezTo>
                  <a:cubicBezTo>
                    <a:pt x="47" y="24"/>
                    <a:pt x="47" y="25"/>
                    <a:pt x="47" y="2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9" name="Freeform 111"/>
            <p:cNvSpPr>
              <a:spLocks/>
            </p:cNvSpPr>
            <p:nvPr/>
          </p:nvSpPr>
          <p:spPr bwMode="auto">
            <a:xfrm flipH="1">
              <a:off x="1474690" y="584279"/>
              <a:ext cx="76733" cy="58463"/>
            </a:xfrm>
            <a:custGeom>
              <a:avLst/>
              <a:gdLst>
                <a:gd name="T0" fmla="*/ 30 w 31"/>
                <a:gd name="T1" fmla="*/ 11 h 23"/>
                <a:gd name="T2" fmla="*/ 1 w 31"/>
                <a:gd name="T3" fmla="*/ 5 h 23"/>
                <a:gd name="T4" fmla="*/ 1 w 31"/>
                <a:gd name="T5" fmla="*/ 5 h 23"/>
                <a:gd name="T6" fmla="*/ 1 w 31"/>
                <a:gd name="T7" fmla="*/ 5 h 23"/>
                <a:gd name="T8" fmla="*/ 0 w 31"/>
                <a:gd name="T9" fmla="*/ 5 h 23"/>
                <a:gd name="T10" fmla="*/ 0 w 31"/>
                <a:gd name="T11" fmla="*/ 7 h 23"/>
                <a:gd name="T12" fmla="*/ 1 w 31"/>
                <a:gd name="T13" fmla="*/ 7 h 23"/>
                <a:gd name="T14" fmla="*/ 24 w 31"/>
                <a:gd name="T15" fmla="*/ 22 h 23"/>
                <a:gd name="T16" fmla="*/ 27 w 31"/>
                <a:gd name="T17" fmla="*/ 21 h 23"/>
                <a:gd name="T18" fmla="*/ 10 w 31"/>
                <a:gd name="T19" fmla="*/ 7 h 23"/>
                <a:gd name="T20" fmla="*/ 28 w 31"/>
                <a:gd name="T21" fmla="*/ 13 h 23"/>
                <a:gd name="T22" fmla="*/ 30 w 31"/>
                <a:gd name="T23" fmla="*/ 1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" h="23">
                  <a:moveTo>
                    <a:pt x="30" y="11"/>
                  </a:moveTo>
                  <a:cubicBezTo>
                    <a:pt x="21" y="0"/>
                    <a:pt x="4" y="4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0" y="7"/>
                    <a:pt x="0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8" y="10"/>
                    <a:pt x="22" y="21"/>
                    <a:pt x="24" y="22"/>
                  </a:cubicBezTo>
                  <a:cubicBezTo>
                    <a:pt x="26" y="23"/>
                    <a:pt x="27" y="21"/>
                    <a:pt x="27" y="21"/>
                  </a:cubicBezTo>
                  <a:cubicBezTo>
                    <a:pt x="24" y="13"/>
                    <a:pt x="16" y="9"/>
                    <a:pt x="10" y="7"/>
                  </a:cubicBezTo>
                  <a:cubicBezTo>
                    <a:pt x="21" y="8"/>
                    <a:pt x="26" y="13"/>
                    <a:pt x="28" y="13"/>
                  </a:cubicBezTo>
                  <a:cubicBezTo>
                    <a:pt x="31" y="14"/>
                    <a:pt x="30" y="11"/>
                    <a:pt x="30" y="1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0" name="Freeform 112"/>
            <p:cNvSpPr>
              <a:spLocks noEditPoints="1"/>
            </p:cNvSpPr>
            <p:nvPr/>
          </p:nvSpPr>
          <p:spPr bwMode="auto">
            <a:xfrm flipH="1">
              <a:off x="1734121" y="3797934"/>
              <a:ext cx="305105" cy="255777"/>
            </a:xfrm>
            <a:custGeom>
              <a:avLst/>
              <a:gdLst>
                <a:gd name="T0" fmla="*/ 104 w 123"/>
                <a:gd name="T1" fmla="*/ 18 h 103"/>
                <a:gd name="T2" fmla="*/ 104 w 123"/>
                <a:gd name="T3" fmla="*/ 17 h 103"/>
                <a:gd name="T4" fmla="*/ 101 w 123"/>
                <a:gd name="T5" fmla="*/ 15 h 103"/>
                <a:gd name="T6" fmla="*/ 90 w 123"/>
                <a:gd name="T7" fmla="*/ 15 h 103"/>
                <a:gd name="T8" fmla="*/ 87 w 123"/>
                <a:gd name="T9" fmla="*/ 18 h 103"/>
                <a:gd name="T10" fmla="*/ 82 w 123"/>
                <a:gd name="T11" fmla="*/ 18 h 103"/>
                <a:gd name="T12" fmla="*/ 81 w 123"/>
                <a:gd name="T13" fmla="*/ 10 h 103"/>
                <a:gd name="T14" fmla="*/ 66 w 123"/>
                <a:gd name="T15" fmla="*/ 0 h 103"/>
                <a:gd name="T16" fmla="*/ 55 w 123"/>
                <a:gd name="T17" fmla="*/ 0 h 103"/>
                <a:gd name="T18" fmla="*/ 40 w 123"/>
                <a:gd name="T19" fmla="*/ 11 h 103"/>
                <a:gd name="T20" fmla="*/ 41 w 123"/>
                <a:gd name="T21" fmla="*/ 19 h 103"/>
                <a:gd name="T22" fmla="*/ 35 w 123"/>
                <a:gd name="T23" fmla="*/ 19 h 103"/>
                <a:gd name="T24" fmla="*/ 32 w 123"/>
                <a:gd name="T25" fmla="*/ 16 h 103"/>
                <a:gd name="T26" fmla="*/ 21 w 123"/>
                <a:gd name="T27" fmla="*/ 16 h 103"/>
                <a:gd name="T28" fmla="*/ 18 w 123"/>
                <a:gd name="T29" fmla="*/ 19 h 103"/>
                <a:gd name="T30" fmla="*/ 18 w 123"/>
                <a:gd name="T31" fmla="*/ 19 h 103"/>
                <a:gd name="T32" fmla="*/ 0 w 123"/>
                <a:gd name="T33" fmla="*/ 41 h 103"/>
                <a:gd name="T34" fmla="*/ 1 w 123"/>
                <a:gd name="T35" fmla="*/ 82 h 103"/>
                <a:gd name="T36" fmla="*/ 23 w 123"/>
                <a:gd name="T37" fmla="*/ 103 h 103"/>
                <a:gd name="T38" fmla="*/ 102 w 123"/>
                <a:gd name="T39" fmla="*/ 101 h 103"/>
                <a:gd name="T40" fmla="*/ 123 w 123"/>
                <a:gd name="T41" fmla="*/ 79 h 103"/>
                <a:gd name="T42" fmla="*/ 122 w 123"/>
                <a:gd name="T43" fmla="*/ 39 h 103"/>
                <a:gd name="T44" fmla="*/ 104 w 123"/>
                <a:gd name="T45" fmla="*/ 18 h 103"/>
                <a:gd name="T46" fmla="*/ 48 w 123"/>
                <a:gd name="T47" fmla="*/ 11 h 103"/>
                <a:gd name="T48" fmla="*/ 55 w 123"/>
                <a:gd name="T49" fmla="*/ 7 h 103"/>
                <a:gd name="T50" fmla="*/ 66 w 123"/>
                <a:gd name="T51" fmla="*/ 7 h 103"/>
                <a:gd name="T52" fmla="*/ 74 w 123"/>
                <a:gd name="T53" fmla="*/ 10 h 103"/>
                <a:gd name="T54" fmla="*/ 74 w 123"/>
                <a:gd name="T55" fmla="*/ 18 h 103"/>
                <a:gd name="T56" fmla="*/ 48 w 123"/>
                <a:gd name="T57" fmla="*/ 18 h 103"/>
                <a:gd name="T58" fmla="*/ 48 w 123"/>
                <a:gd name="T59" fmla="*/ 11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3" h="103">
                  <a:moveTo>
                    <a:pt x="104" y="18"/>
                  </a:moveTo>
                  <a:cubicBezTo>
                    <a:pt x="104" y="18"/>
                    <a:pt x="104" y="18"/>
                    <a:pt x="104" y="17"/>
                  </a:cubicBezTo>
                  <a:cubicBezTo>
                    <a:pt x="103" y="16"/>
                    <a:pt x="102" y="15"/>
                    <a:pt x="101" y="15"/>
                  </a:cubicBezTo>
                  <a:cubicBezTo>
                    <a:pt x="90" y="15"/>
                    <a:pt x="90" y="15"/>
                    <a:pt x="90" y="15"/>
                  </a:cubicBezTo>
                  <a:cubicBezTo>
                    <a:pt x="89" y="15"/>
                    <a:pt x="88" y="16"/>
                    <a:pt x="87" y="18"/>
                  </a:cubicBezTo>
                  <a:cubicBezTo>
                    <a:pt x="82" y="18"/>
                    <a:pt x="82" y="18"/>
                    <a:pt x="82" y="18"/>
                  </a:cubicBezTo>
                  <a:cubicBezTo>
                    <a:pt x="81" y="10"/>
                    <a:pt x="81" y="10"/>
                    <a:pt x="81" y="10"/>
                  </a:cubicBezTo>
                  <a:cubicBezTo>
                    <a:pt x="81" y="2"/>
                    <a:pt x="74" y="0"/>
                    <a:pt x="66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47" y="0"/>
                    <a:pt x="40" y="3"/>
                    <a:pt x="40" y="11"/>
                  </a:cubicBezTo>
                  <a:cubicBezTo>
                    <a:pt x="41" y="19"/>
                    <a:pt x="41" y="19"/>
                    <a:pt x="41" y="19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34" y="17"/>
                    <a:pt x="33" y="16"/>
                    <a:pt x="32" y="16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0" y="16"/>
                    <a:pt x="18" y="18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8" y="21"/>
                    <a:pt x="0" y="30"/>
                    <a:pt x="0" y="41"/>
                  </a:cubicBezTo>
                  <a:cubicBezTo>
                    <a:pt x="1" y="82"/>
                    <a:pt x="1" y="82"/>
                    <a:pt x="1" y="82"/>
                  </a:cubicBezTo>
                  <a:cubicBezTo>
                    <a:pt x="1" y="94"/>
                    <a:pt x="11" y="103"/>
                    <a:pt x="23" y="103"/>
                  </a:cubicBezTo>
                  <a:cubicBezTo>
                    <a:pt x="102" y="101"/>
                    <a:pt x="102" y="101"/>
                    <a:pt x="102" y="101"/>
                  </a:cubicBezTo>
                  <a:cubicBezTo>
                    <a:pt x="114" y="101"/>
                    <a:pt x="123" y="91"/>
                    <a:pt x="123" y="79"/>
                  </a:cubicBezTo>
                  <a:cubicBezTo>
                    <a:pt x="122" y="39"/>
                    <a:pt x="122" y="39"/>
                    <a:pt x="122" y="39"/>
                  </a:cubicBezTo>
                  <a:cubicBezTo>
                    <a:pt x="122" y="28"/>
                    <a:pt x="114" y="19"/>
                    <a:pt x="104" y="18"/>
                  </a:cubicBezTo>
                  <a:close/>
                  <a:moveTo>
                    <a:pt x="48" y="11"/>
                  </a:moveTo>
                  <a:cubicBezTo>
                    <a:pt x="48" y="10"/>
                    <a:pt x="48" y="8"/>
                    <a:pt x="55" y="7"/>
                  </a:cubicBezTo>
                  <a:cubicBezTo>
                    <a:pt x="66" y="7"/>
                    <a:pt x="66" y="7"/>
                    <a:pt x="66" y="7"/>
                  </a:cubicBezTo>
                  <a:cubicBezTo>
                    <a:pt x="74" y="7"/>
                    <a:pt x="74" y="9"/>
                    <a:pt x="74" y="10"/>
                  </a:cubicBezTo>
                  <a:cubicBezTo>
                    <a:pt x="74" y="18"/>
                    <a:pt x="74" y="18"/>
                    <a:pt x="74" y="18"/>
                  </a:cubicBezTo>
                  <a:cubicBezTo>
                    <a:pt x="48" y="18"/>
                    <a:pt x="48" y="18"/>
                    <a:pt x="48" y="18"/>
                  </a:cubicBezTo>
                  <a:lnTo>
                    <a:pt x="48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1" name="Freeform 113"/>
            <p:cNvSpPr>
              <a:spLocks noEditPoints="1"/>
            </p:cNvSpPr>
            <p:nvPr/>
          </p:nvSpPr>
          <p:spPr bwMode="auto">
            <a:xfrm flipH="1">
              <a:off x="2384525" y="2878964"/>
              <a:ext cx="358088" cy="303278"/>
            </a:xfrm>
            <a:custGeom>
              <a:avLst/>
              <a:gdLst>
                <a:gd name="T0" fmla="*/ 121 w 144"/>
                <a:gd name="T1" fmla="*/ 21 h 122"/>
                <a:gd name="T2" fmla="*/ 121 w 144"/>
                <a:gd name="T3" fmla="*/ 21 h 122"/>
                <a:gd name="T4" fmla="*/ 117 w 144"/>
                <a:gd name="T5" fmla="*/ 18 h 122"/>
                <a:gd name="T6" fmla="*/ 105 w 144"/>
                <a:gd name="T7" fmla="*/ 18 h 122"/>
                <a:gd name="T8" fmla="*/ 102 w 144"/>
                <a:gd name="T9" fmla="*/ 21 h 122"/>
                <a:gd name="T10" fmla="*/ 95 w 144"/>
                <a:gd name="T11" fmla="*/ 21 h 122"/>
                <a:gd name="T12" fmla="*/ 95 w 144"/>
                <a:gd name="T13" fmla="*/ 13 h 122"/>
                <a:gd name="T14" fmla="*/ 77 w 144"/>
                <a:gd name="T15" fmla="*/ 0 h 122"/>
                <a:gd name="T16" fmla="*/ 64 w 144"/>
                <a:gd name="T17" fmla="*/ 1 h 122"/>
                <a:gd name="T18" fmla="*/ 47 w 144"/>
                <a:gd name="T19" fmla="*/ 14 h 122"/>
                <a:gd name="T20" fmla="*/ 47 w 144"/>
                <a:gd name="T21" fmla="*/ 22 h 122"/>
                <a:gd name="T22" fmla="*/ 40 w 144"/>
                <a:gd name="T23" fmla="*/ 23 h 122"/>
                <a:gd name="T24" fmla="*/ 37 w 144"/>
                <a:gd name="T25" fmla="*/ 20 h 122"/>
                <a:gd name="T26" fmla="*/ 24 w 144"/>
                <a:gd name="T27" fmla="*/ 20 h 122"/>
                <a:gd name="T28" fmla="*/ 21 w 144"/>
                <a:gd name="T29" fmla="*/ 23 h 122"/>
                <a:gd name="T30" fmla="*/ 21 w 144"/>
                <a:gd name="T31" fmla="*/ 23 h 122"/>
                <a:gd name="T32" fmla="*/ 0 w 144"/>
                <a:gd name="T33" fmla="*/ 49 h 122"/>
                <a:gd name="T34" fmla="*/ 1 w 144"/>
                <a:gd name="T35" fmla="*/ 96 h 122"/>
                <a:gd name="T36" fmla="*/ 27 w 144"/>
                <a:gd name="T37" fmla="*/ 121 h 122"/>
                <a:gd name="T38" fmla="*/ 118 w 144"/>
                <a:gd name="T39" fmla="*/ 119 h 122"/>
                <a:gd name="T40" fmla="*/ 143 w 144"/>
                <a:gd name="T41" fmla="*/ 93 h 122"/>
                <a:gd name="T42" fmla="*/ 142 w 144"/>
                <a:gd name="T43" fmla="*/ 46 h 122"/>
                <a:gd name="T44" fmla="*/ 121 w 144"/>
                <a:gd name="T45" fmla="*/ 21 h 122"/>
                <a:gd name="T46" fmla="*/ 56 w 144"/>
                <a:gd name="T47" fmla="*/ 13 h 122"/>
                <a:gd name="T48" fmla="*/ 64 w 144"/>
                <a:gd name="T49" fmla="*/ 9 h 122"/>
                <a:gd name="T50" fmla="*/ 77 w 144"/>
                <a:gd name="T51" fmla="*/ 9 h 122"/>
                <a:gd name="T52" fmla="*/ 86 w 144"/>
                <a:gd name="T53" fmla="*/ 13 h 122"/>
                <a:gd name="T54" fmla="*/ 86 w 144"/>
                <a:gd name="T55" fmla="*/ 22 h 122"/>
                <a:gd name="T56" fmla="*/ 56 w 144"/>
                <a:gd name="T57" fmla="*/ 22 h 122"/>
                <a:gd name="T58" fmla="*/ 56 w 144"/>
                <a:gd name="T59" fmla="*/ 13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4" h="122">
                  <a:moveTo>
                    <a:pt x="121" y="21"/>
                  </a:moveTo>
                  <a:cubicBezTo>
                    <a:pt x="121" y="21"/>
                    <a:pt x="121" y="21"/>
                    <a:pt x="121" y="21"/>
                  </a:cubicBezTo>
                  <a:cubicBezTo>
                    <a:pt x="121" y="19"/>
                    <a:pt x="119" y="18"/>
                    <a:pt x="117" y="18"/>
                  </a:cubicBezTo>
                  <a:cubicBezTo>
                    <a:pt x="105" y="18"/>
                    <a:pt x="105" y="18"/>
                    <a:pt x="105" y="18"/>
                  </a:cubicBezTo>
                  <a:cubicBezTo>
                    <a:pt x="103" y="18"/>
                    <a:pt x="102" y="20"/>
                    <a:pt x="102" y="21"/>
                  </a:cubicBezTo>
                  <a:cubicBezTo>
                    <a:pt x="95" y="21"/>
                    <a:pt x="95" y="21"/>
                    <a:pt x="95" y="21"/>
                  </a:cubicBezTo>
                  <a:cubicBezTo>
                    <a:pt x="95" y="13"/>
                    <a:pt x="95" y="13"/>
                    <a:pt x="95" y="13"/>
                  </a:cubicBezTo>
                  <a:cubicBezTo>
                    <a:pt x="95" y="3"/>
                    <a:pt x="87" y="0"/>
                    <a:pt x="77" y="0"/>
                  </a:cubicBezTo>
                  <a:cubicBezTo>
                    <a:pt x="64" y="1"/>
                    <a:pt x="64" y="1"/>
                    <a:pt x="64" y="1"/>
                  </a:cubicBezTo>
                  <a:cubicBezTo>
                    <a:pt x="55" y="1"/>
                    <a:pt x="47" y="4"/>
                    <a:pt x="47" y="14"/>
                  </a:cubicBezTo>
                  <a:cubicBezTo>
                    <a:pt x="47" y="22"/>
                    <a:pt x="47" y="22"/>
                    <a:pt x="47" y="22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40" y="21"/>
                    <a:pt x="38" y="20"/>
                    <a:pt x="37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3" y="20"/>
                    <a:pt x="21" y="21"/>
                    <a:pt x="21" y="23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9" y="25"/>
                    <a:pt x="0" y="36"/>
                    <a:pt x="0" y="49"/>
                  </a:cubicBezTo>
                  <a:cubicBezTo>
                    <a:pt x="1" y="96"/>
                    <a:pt x="1" y="96"/>
                    <a:pt x="1" y="96"/>
                  </a:cubicBezTo>
                  <a:cubicBezTo>
                    <a:pt x="1" y="110"/>
                    <a:pt x="13" y="122"/>
                    <a:pt x="27" y="121"/>
                  </a:cubicBezTo>
                  <a:cubicBezTo>
                    <a:pt x="118" y="119"/>
                    <a:pt x="118" y="119"/>
                    <a:pt x="118" y="119"/>
                  </a:cubicBezTo>
                  <a:cubicBezTo>
                    <a:pt x="132" y="119"/>
                    <a:pt x="144" y="107"/>
                    <a:pt x="143" y="93"/>
                  </a:cubicBezTo>
                  <a:cubicBezTo>
                    <a:pt x="142" y="46"/>
                    <a:pt x="142" y="46"/>
                    <a:pt x="142" y="46"/>
                  </a:cubicBezTo>
                  <a:cubicBezTo>
                    <a:pt x="142" y="33"/>
                    <a:pt x="133" y="23"/>
                    <a:pt x="121" y="21"/>
                  </a:cubicBezTo>
                  <a:close/>
                  <a:moveTo>
                    <a:pt x="56" y="13"/>
                  </a:moveTo>
                  <a:cubicBezTo>
                    <a:pt x="56" y="12"/>
                    <a:pt x="55" y="10"/>
                    <a:pt x="64" y="9"/>
                  </a:cubicBezTo>
                  <a:cubicBezTo>
                    <a:pt x="77" y="9"/>
                    <a:pt x="77" y="9"/>
                    <a:pt x="77" y="9"/>
                  </a:cubicBezTo>
                  <a:cubicBezTo>
                    <a:pt x="86" y="9"/>
                    <a:pt x="86" y="11"/>
                    <a:pt x="86" y="13"/>
                  </a:cubicBezTo>
                  <a:cubicBezTo>
                    <a:pt x="86" y="22"/>
                    <a:pt x="86" y="22"/>
                    <a:pt x="86" y="22"/>
                  </a:cubicBezTo>
                  <a:cubicBezTo>
                    <a:pt x="56" y="22"/>
                    <a:pt x="56" y="22"/>
                    <a:pt x="56" y="22"/>
                  </a:cubicBezTo>
                  <a:lnTo>
                    <a:pt x="56" y="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2" name="Freeform 114"/>
            <p:cNvSpPr>
              <a:spLocks noEditPoints="1"/>
            </p:cNvSpPr>
            <p:nvPr/>
          </p:nvSpPr>
          <p:spPr bwMode="auto">
            <a:xfrm flipH="1">
              <a:off x="1432669" y="2537319"/>
              <a:ext cx="387319" cy="325202"/>
            </a:xfrm>
            <a:custGeom>
              <a:avLst/>
              <a:gdLst>
                <a:gd name="T0" fmla="*/ 133 w 156"/>
                <a:gd name="T1" fmla="*/ 24 h 131"/>
                <a:gd name="T2" fmla="*/ 133 w 156"/>
                <a:gd name="T3" fmla="*/ 24 h 131"/>
                <a:gd name="T4" fmla="*/ 129 w 156"/>
                <a:gd name="T5" fmla="*/ 20 h 131"/>
                <a:gd name="T6" fmla="*/ 116 w 156"/>
                <a:gd name="T7" fmla="*/ 20 h 131"/>
                <a:gd name="T8" fmla="*/ 112 w 156"/>
                <a:gd name="T9" fmla="*/ 24 h 131"/>
                <a:gd name="T10" fmla="*/ 105 w 156"/>
                <a:gd name="T11" fmla="*/ 24 h 131"/>
                <a:gd name="T12" fmla="*/ 105 w 156"/>
                <a:gd name="T13" fmla="*/ 14 h 131"/>
                <a:gd name="T14" fmla="*/ 86 w 156"/>
                <a:gd name="T15" fmla="*/ 0 h 131"/>
                <a:gd name="T16" fmla="*/ 72 w 156"/>
                <a:gd name="T17" fmla="*/ 0 h 131"/>
                <a:gd name="T18" fmla="*/ 53 w 156"/>
                <a:gd name="T19" fmla="*/ 14 h 131"/>
                <a:gd name="T20" fmla="*/ 53 w 156"/>
                <a:gd name="T21" fmla="*/ 23 h 131"/>
                <a:gd name="T22" fmla="*/ 45 w 156"/>
                <a:gd name="T23" fmla="*/ 23 h 131"/>
                <a:gd name="T24" fmla="*/ 41 w 156"/>
                <a:gd name="T25" fmla="*/ 20 h 131"/>
                <a:gd name="T26" fmla="*/ 28 w 156"/>
                <a:gd name="T27" fmla="*/ 20 h 131"/>
                <a:gd name="T28" fmla="*/ 24 w 156"/>
                <a:gd name="T29" fmla="*/ 24 h 131"/>
                <a:gd name="T30" fmla="*/ 24 w 156"/>
                <a:gd name="T31" fmla="*/ 24 h 131"/>
                <a:gd name="T32" fmla="*/ 0 w 156"/>
                <a:gd name="T33" fmla="*/ 51 h 131"/>
                <a:gd name="T34" fmla="*/ 0 w 156"/>
                <a:gd name="T35" fmla="*/ 103 h 131"/>
                <a:gd name="T36" fmla="*/ 28 w 156"/>
                <a:gd name="T37" fmla="*/ 131 h 131"/>
                <a:gd name="T38" fmla="*/ 128 w 156"/>
                <a:gd name="T39" fmla="*/ 131 h 131"/>
                <a:gd name="T40" fmla="*/ 156 w 156"/>
                <a:gd name="T41" fmla="*/ 103 h 131"/>
                <a:gd name="T42" fmla="*/ 156 w 156"/>
                <a:gd name="T43" fmla="*/ 51 h 131"/>
                <a:gd name="T44" fmla="*/ 133 w 156"/>
                <a:gd name="T45" fmla="*/ 24 h 131"/>
                <a:gd name="T46" fmla="*/ 62 w 156"/>
                <a:gd name="T47" fmla="*/ 14 h 131"/>
                <a:gd name="T48" fmla="*/ 72 w 156"/>
                <a:gd name="T49" fmla="*/ 9 h 131"/>
                <a:gd name="T50" fmla="*/ 86 w 156"/>
                <a:gd name="T51" fmla="*/ 10 h 131"/>
                <a:gd name="T52" fmla="*/ 96 w 156"/>
                <a:gd name="T53" fmla="*/ 14 h 131"/>
                <a:gd name="T54" fmla="*/ 96 w 156"/>
                <a:gd name="T55" fmla="*/ 24 h 131"/>
                <a:gd name="T56" fmla="*/ 62 w 156"/>
                <a:gd name="T57" fmla="*/ 23 h 131"/>
                <a:gd name="T58" fmla="*/ 62 w 156"/>
                <a:gd name="T59" fmla="*/ 14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6" h="131">
                  <a:moveTo>
                    <a:pt x="133" y="24"/>
                  </a:moveTo>
                  <a:cubicBezTo>
                    <a:pt x="133" y="24"/>
                    <a:pt x="133" y="24"/>
                    <a:pt x="133" y="24"/>
                  </a:cubicBezTo>
                  <a:cubicBezTo>
                    <a:pt x="133" y="22"/>
                    <a:pt x="131" y="20"/>
                    <a:pt x="129" y="20"/>
                  </a:cubicBezTo>
                  <a:cubicBezTo>
                    <a:pt x="116" y="20"/>
                    <a:pt x="116" y="20"/>
                    <a:pt x="116" y="20"/>
                  </a:cubicBezTo>
                  <a:cubicBezTo>
                    <a:pt x="114" y="20"/>
                    <a:pt x="113" y="22"/>
                    <a:pt x="112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5" y="14"/>
                    <a:pt x="105" y="14"/>
                    <a:pt x="105" y="14"/>
                  </a:cubicBezTo>
                  <a:cubicBezTo>
                    <a:pt x="105" y="3"/>
                    <a:pt x="96" y="0"/>
                    <a:pt x="86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61" y="0"/>
                    <a:pt x="53" y="3"/>
                    <a:pt x="53" y="14"/>
                  </a:cubicBezTo>
                  <a:cubicBezTo>
                    <a:pt x="53" y="23"/>
                    <a:pt x="53" y="23"/>
                    <a:pt x="53" y="2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2"/>
                    <a:pt x="43" y="20"/>
                    <a:pt x="41" y="20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26" y="20"/>
                    <a:pt x="24" y="22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11" y="25"/>
                    <a:pt x="0" y="37"/>
                    <a:pt x="0" y="51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118"/>
                    <a:pt x="12" y="131"/>
                    <a:pt x="28" y="131"/>
                  </a:cubicBezTo>
                  <a:cubicBezTo>
                    <a:pt x="128" y="131"/>
                    <a:pt x="128" y="131"/>
                    <a:pt x="128" y="131"/>
                  </a:cubicBezTo>
                  <a:cubicBezTo>
                    <a:pt x="143" y="131"/>
                    <a:pt x="156" y="119"/>
                    <a:pt x="156" y="103"/>
                  </a:cubicBezTo>
                  <a:cubicBezTo>
                    <a:pt x="156" y="51"/>
                    <a:pt x="156" y="51"/>
                    <a:pt x="156" y="51"/>
                  </a:cubicBezTo>
                  <a:cubicBezTo>
                    <a:pt x="156" y="38"/>
                    <a:pt x="146" y="26"/>
                    <a:pt x="133" y="24"/>
                  </a:cubicBezTo>
                  <a:close/>
                  <a:moveTo>
                    <a:pt x="62" y="14"/>
                  </a:moveTo>
                  <a:cubicBezTo>
                    <a:pt x="62" y="12"/>
                    <a:pt x="62" y="9"/>
                    <a:pt x="72" y="9"/>
                  </a:cubicBezTo>
                  <a:cubicBezTo>
                    <a:pt x="86" y="10"/>
                    <a:pt x="86" y="10"/>
                    <a:pt x="86" y="10"/>
                  </a:cubicBezTo>
                  <a:cubicBezTo>
                    <a:pt x="96" y="10"/>
                    <a:pt x="96" y="12"/>
                    <a:pt x="96" y="14"/>
                  </a:cubicBezTo>
                  <a:cubicBezTo>
                    <a:pt x="96" y="24"/>
                    <a:pt x="96" y="24"/>
                    <a:pt x="96" y="24"/>
                  </a:cubicBezTo>
                  <a:cubicBezTo>
                    <a:pt x="62" y="23"/>
                    <a:pt x="62" y="23"/>
                    <a:pt x="62" y="23"/>
                  </a:cubicBezTo>
                  <a:lnTo>
                    <a:pt x="62" y="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3" name="Freeform 115"/>
            <p:cNvSpPr>
              <a:spLocks noEditPoints="1"/>
            </p:cNvSpPr>
            <p:nvPr/>
          </p:nvSpPr>
          <p:spPr bwMode="auto">
            <a:xfrm flipH="1">
              <a:off x="1268242" y="4420933"/>
              <a:ext cx="341644" cy="285009"/>
            </a:xfrm>
            <a:custGeom>
              <a:avLst/>
              <a:gdLst>
                <a:gd name="T0" fmla="*/ 116 w 137"/>
                <a:gd name="T1" fmla="*/ 20 h 115"/>
                <a:gd name="T2" fmla="*/ 116 w 137"/>
                <a:gd name="T3" fmla="*/ 20 h 115"/>
                <a:gd name="T4" fmla="*/ 112 w 137"/>
                <a:gd name="T5" fmla="*/ 17 h 115"/>
                <a:gd name="T6" fmla="*/ 101 w 137"/>
                <a:gd name="T7" fmla="*/ 17 h 115"/>
                <a:gd name="T8" fmla="*/ 98 w 137"/>
                <a:gd name="T9" fmla="*/ 20 h 115"/>
                <a:gd name="T10" fmla="*/ 91 w 137"/>
                <a:gd name="T11" fmla="*/ 20 h 115"/>
                <a:gd name="T12" fmla="*/ 91 w 137"/>
                <a:gd name="T13" fmla="*/ 12 h 115"/>
                <a:gd name="T14" fmla="*/ 74 w 137"/>
                <a:gd name="T15" fmla="*/ 0 h 115"/>
                <a:gd name="T16" fmla="*/ 62 w 137"/>
                <a:gd name="T17" fmla="*/ 0 h 115"/>
                <a:gd name="T18" fmla="*/ 45 w 137"/>
                <a:gd name="T19" fmla="*/ 13 h 115"/>
                <a:gd name="T20" fmla="*/ 46 w 137"/>
                <a:gd name="T21" fmla="*/ 21 h 115"/>
                <a:gd name="T22" fmla="*/ 39 w 137"/>
                <a:gd name="T23" fmla="*/ 21 h 115"/>
                <a:gd name="T24" fmla="*/ 36 w 137"/>
                <a:gd name="T25" fmla="*/ 18 h 115"/>
                <a:gd name="T26" fmla="*/ 24 w 137"/>
                <a:gd name="T27" fmla="*/ 19 h 115"/>
                <a:gd name="T28" fmla="*/ 21 w 137"/>
                <a:gd name="T29" fmla="*/ 22 h 115"/>
                <a:gd name="T30" fmla="*/ 21 w 137"/>
                <a:gd name="T31" fmla="*/ 22 h 115"/>
                <a:gd name="T32" fmla="*/ 1 w 137"/>
                <a:gd name="T33" fmla="*/ 46 h 115"/>
                <a:gd name="T34" fmla="*/ 2 w 137"/>
                <a:gd name="T35" fmla="*/ 91 h 115"/>
                <a:gd name="T36" fmla="*/ 26 w 137"/>
                <a:gd name="T37" fmla="*/ 115 h 115"/>
                <a:gd name="T38" fmla="*/ 113 w 137"/>
                <a:gd name="T39" fmla="*/ 113 h 115"/>
                <a:gd name="T40" fmla="*/ 137 w 137"/>
                <a:gd name="T41" fmla="*/ 88 h 115"/>
                <a:gd name="T42" fmla="*/ 136 w 137"/>
                <a:gd name="T43" fmla="*/ 43 h 115"/>
                <a:gd name="T44" fmla="*/ 116 w 137"/>
                <a:gd name="T45" fmla="*/ 20 h 115"/>
                <a:gd name="T46" fmla="*/ 54 w 137"/>
                <a:gd name="T47" fmla="*/ 13 h 115"/>
                <a:gd name="T48" fmla="*/ 62 w 137"/>
                <a:gd name="T49" fmla="*/ 9 h 115"/>
                <a:gd name="T50" fmla="*/ 74 w 137"/>
                <a:gd name="T51" fmla="*/ 8 h 115"/>
                <a:gd name="T52" fmla="*/ 83 w 137"/>
                <a:gd name="T53" fmla="*/ 12 h 115"/>
                <a:gd name="T54" fmla="*/ 83 w 137"/>
                <a:gd name="T55" fmla="*/ 20 h 115"/>
                <a:gd name="T56" fmla="*/ 54 w 137"/>
                <a:gd name="T57" fmla="*/ 21 h 115"/>
                <a:gd name="T58" fmla="*/ 54 w 137"/>
                <a:gd name="T59" fmla="*/ 13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37" h="115">
                  <a:moveTo>
                    <a:pt x="116" y="20"/>
                  </a:moveTo>
                  <a:cubicBezTo>
                    <a:pt x="116" y="20"/>
                    <a:pt x="116" y="20"/>
                    <a:pt x="116" y="20"/>
                  </a:cubicBezTo>
                  <a:cubicBezTo>
                    <a:pt x="116" y="18"/>
                    <a:pt x="114" y="17"/>
                    <a:pt x="112" y="17"/>
                  </a:cubicBezTo>
                  <a:cubicBezTo>
                    <a:pt x="101" y="17"/>
                    <a:pt x="101" y="17"/>
                    <a:pt x="101" y="17"/>
                  </a:cubicBezTo>
                  <a:cubicBezTo>
                    <a:pt x="99" y="17"/>
                    <a:pt x="98" y="18"/>
                    <a:pt x="98" y="20"/>
                  </a:cubicBezTo>
                  <a:cubicBezTo>
                    <a:pt x="91" y="20"/>
                    <a:pt x="91" y="20"/>
                    <a:pt x="91" y="20"/>
                  </a:cubicBezTo>
                  <a:cubicBezTo>
                    <a:pt x="91" y="12"/>
                    <a:pt x="91" y="12"/>
                    <a:pt x="91" y="12"/>
                  </a:cubicBezTo>
                  <a:cubicBezTo>
                    <a:pt x="91" y="2"/>
                    <a:pt x="83" y="0"/>
                    <a:pt x="74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53" y="1"/>
                    <a:pt x="45" y="3"/>
                    <a:pt x="45" y="13"/>
                  </a:cubicBezTo>
                  <a:cubicBezTo>
                    <a:pt x="46" y="21"/>
                    <a:pt x="46" y="21"/>
                    <a:pt x="46" y="21"/>
                  </a:cubicBezTo>
                  <a:cubicBezTo>
                    <a:pt x="39" y="21"/>
                    <a:pt x="39" y="21"/>
                    <a:pt x="39" y="21"/>
                  </a:cubicBezTo>
                  <a:cubicBezTo>
                    <a:pt x="39" y="20"/>
                    <a:pt x="37" y="18"/>
                    <a:pt x="36" y="18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2" y="19"/>
                    <a:pt x="21" y="20"/>
                    <a:pt x="21" y="22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9" y="24"/>
                    <a:pt x="0" y="34"/>
                    <a:pt x="1" y="46"/>
                  </a:cubicBezTo>
                  <a:cubicBezTo>
                    <a:pt x="2" y="91"/>
                    <a:pt x="2" y="91"/>
                    <a:pt x="2" y="91"/>
                  </a:cubicBezTo>
                  <a:cubicBezTo>
                    <a:pt x="2" y="105"/>
                    <a:pt x="13" y="115"/>
                    <a:pt x="26" y="115"/>
                  </a:cubicBezTo>
                  <a:cubicBezTo>
                    <a:pt x="113" y="113"/>
                    <a:pt x="113" y="113"/>
                    <a:pt x="113" y="113"/>
                  </a:cubicBezTo>
                  <a:cubicBezTo>
                    <a:pt x="127" y="113"/>
                    <a:pt x="137" y="102"/>
                    <a:pt x="137" y="88"/>
                  </a:cubicBezTo>
                  <a:cubicBezTo>
                    <a:pt x="136" y="43"/>
                    <a:pt x="136" y="43"/>
                    <a:pt x="136" y="43"/>
                  </a:cubicBezTo>
                  <a:cubicBezTo>
                    <a:pt x="136" y="31"/>
                    <a:pt x="127" y="22"/>
                    <a:pt x="116" y="20"/>
                  </a:cubicBezTo>
                  <a:close/>
                  <a:moveTo>
                    <a:pt x="54" y="13"/>
                  </a:moveTo>
                  <a:cubicBezTo>
                    <a:pt x="54" y="11"/>
                    <a:pt x="54" y="9"/>
                    <a:pt x="62" y="9"/>
                  </a:cubicBezTo>
                  <a:cubicBezTo>
                    <a:pt x="74" y="8"/>
                    <a:pt x="74" y="8"/>
                    <a:pt x="74" y="8"/>
                  </a:cubicBezTo>
                  <a:cubicBezTo>
                    <a:pt x="83" y="8"/>
                    <a:pt x="83" y="10"/>
                    <a:pt x="83" y="12"/>
                  </a:cubicBezTo>
                  <a:cubicBezTo>
                    <a:pt x="83" y="20"/>
                    <a:pt x="83" y="20"/>
                    <a:pt x="83" y="20"/>
                  </a:cubicBezTo>
                  <a:cubicBezTo>
                    <a:pt x="54" y="21"/>
                    <a:pt x="54" y="21"/>
                    <a:pt x="54" y="21"/>
                  </a:cubicBezTo>
                  <a:lnTo>
                    <a:pt x="54" y="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4" name="Freeform 116"/>
            <p:cNvSpPr>
              <a:spLocks noEditPoints="1"/>
            </p:cNvSpPr>
            <p:nvPr/>
          </p:nvSpPr>
          <p:spPr bwMode="auto">
            <a:xfrm flipH="1">
              <a:off x="1668350" y="4415453"/>
              <a:ext cx="283181" cy="290490"/>
            </a:xfrm>
            <a:custGeom>
              <a:avLst/>
              <a:gdLst>
                <a:gd name="T0" fmla="*/ 113 w 114"/>
                <a:gd name="T1" fmla="*/ 67 h 117"/>
                <a:gd name="T2" fmla="*/ 112 w 114"/>
                <a:gd name="T3" fmla="*/ 21 h 117"/>
                <a:gd name="T4" fmla="*/ 92 w 114"/>
                <a:gd name="T5" fmla="*/ 1 h 117"/>
                <a:gd name="T6" fmla="*/ 20 w 114"/>
                <a:gd name="T7" fmla="*/ 2 h 117"/>
                <a:gd name="T8" fmla="*/ 0 w 114"/>
                <a:gd name="T9" fmla="*/ 23 h 117"/>
                <a:gd name="T10" fmla="*/ 1 w 114"/>
                <a:gd name="T11" fmla="*/ 69 h 117"/>
                <a:gd name="T12" fmla="*/ 22 w 114"/>
                <a:gd name="T13" fmla="*/ 89 h 117"/>
                <a:gd name="T14" fmla="*/ 49 w 114"/>
                <a:gd name="T15" fmla="*/ 89 h 117"/>
                <a:gd name="T16" fmla="*/ 49 w 114"/>
                <a:gd name="T17" fmla="*/ 103 h 117"/>
                <a:gd name="T18" fmla="*/ 17 w 114"/>
                <a:gd name="T19" fmla="*/ 104 h 117"/>
                <a:gd name="T20" fmla="*/ 11 w 114"/>
                <a:gd name="T21" fmla="*/ 111 h 117"/>
                <a:gd name="T22" fmla="*/ 17 w 114"/>
                <a:gd name="T23" fmla="*/ 117 h 117"/>
                <a:gd name="T24" fmla="*/ 99 w 114"/>
                <a:gd name="T25" fmla="*/ 115 h 117"/>
                <a:gd name="T26" fmla="*/ 106 w 114"/>
                <a:gd name="T27" fmla="*/ 108 h 117"/>
                <a:gd name="T28" fmla="*/ 99 w 114"/>
                <a:gd name="T29" fmla="*/ 102 h 117"/>
                <a:gd name="T30" fmla="*/ 67 w 114"/>
                <a:gd name="T31" fmla="*/ 103 h 117"/>
                <a:gd name="T32" fmla="*/ 66 w 114"/>
                <a:gd name="T33" fmla="*/ 88 h 117"/>
                <a:gd name="T34" fmla="*/ 93 w 114"/>
                <a:gd name="T35" fmla="*/ 88 h 117"/>
                <a:gd name="T36" fmla="*/ 113 w 114"/>
                <a:gd name="T37" fmla="*/ 67 h 117"/>
                <a:gd name="T38" fmla="*/ 22 w 114"/>
                <a:gd name="T39" fmla="*/ 81 h 117"/>
                <a:gd name="T40" fmla="*/ 9 w 114"/>
                <a:gd name="T41" fmla="*/ 69 h 117"/>
                <a:gd name="T42" fmla="*/ 8 w 114"/>
                <a:gd name="T43" fmla="*/ 23 h 117"/>
                <a:gd name="T44" fmla="*/ 20 w 114"/>
                <a:gd name="T45" fmla="*/ 10 h 117"/>
                <a:gd name="T46" fmla="*/ 92 w 114"/>
                <a:gd name="T47" fmla="*/ 8 h 117"/>
                <a:gd name="T48" fmla="*/ 105 w 114"/>
                <a:gd name="T49" fmla="*/ 21 h 117"/>
                <a:gd name="T50" fmla="*/ 106 w 114"/>
                <a:gd name="T51" fmla="*/ 67 h 117"/>
                <a:gd name="T52" fmla="*/ 93 w 114"/>
                <a:gd name="T53" fmla="*/ 80 h 117"/>
                <a:gd name="T54" fmla="*/ 22 w 114"/>
                <a:gd name="T55" fmla="*/ 81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14" h="117">
                  <a:moveTo>
                    <a:pt x="113" y="67"/>
                  </a:moveTo>
                  <a:cubicBezTo>
                    <a:pt x="112" y="21"/>
                    <a:pt x="112" y="21"/>
                    <a:pt x="112" y="21"/>
                  </a:cubicBezTo>
                  <a:cubicBezTo>
                    <a:pt x="112" y="9"/>
                    <a:pt x="103" y="0"/>
                    <a:pt x="92" y="1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9" y="2"/>
                    <a:pt x="0" y="12"/>
                    <a:pt x="0" y="23"/>
                  </a:cubicBezTo>
                  <a:cubicBezTo>
                    <a:pt x="1" y="69"/>
                    <a:pt x="1" y="69"/>
                    <a:pt x="1" y="69"/>
                  </a:cubicBezTo>
                  <a:cubicBezTo>
                    <a:pt x="1" y="81"/>
                    <a:pt x="11" y="89"/>
                    <a:pt x="22" y="89"/>
                  </a:cubicBezTo>
                  <a:cubicBezTo>
                    <a:pt x="49" y="89"/>
                    <a:pt x="49" y="89"/>
                    <a:pt x="49" y="89"/>
                  </a:cubicBezTo>
                  <a:cubicBezTo>
                    <a:pt x="49" y="103"/>
                    <a:pt x="49" y="103"/>
                    <a:pt x="49" y="103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14" y="104"/>
                    <a:pt x="11" y="107"/>
                    <a:pt x="11" y="111"/>
                  </a:cubicBezTo>
                  <a:cubicBezTo>
                    <a:pt x="11" y="114"/>
                    <a:pt x="14" y="117"/>
                    <a:pt x="17" y="117"/>
                  </a:cubicBezTo>
                  <a:cubicBezTo>
                    <a:pt x="99" y="115"/>
                    <a:pt x="99" y="115"/>
                    <a:pt x="99" y="115"/>
                  </a:cubicBezTo>
                  <a:cubicBezTo>
                    <a:pt x="103" y="115"/>
                    <a:pt x="106" y="112"/>
                    <a:pt x="106" y="108"/>
                  </a:cubicBezTo>
                  <a:cubicBezTo>
                    <a:pt x="106" y="105"/>
                    <a:pt x="103" y="102"/>
                    <a:pt x="99" y="102"/>
                  </a:cubicBezTo>
                  <a:cubicBezTo>
                    <a:pt x="67" y="103"/>
                    <a:pt x="67" y="103"/>
                    <a:pt x="67" y="103"/>
                  </a:cubicBezTo>
                  <a:cubicBezTo>
                    <a:pt x="66" y="88"/>
                    <a:pt x="66" y="88"/>
                    <a:pt x="66" y="88"/>
                  </a:cubicBezTo>
                  <a:cubicBezTo>
                    <a:pt x="93" y="88"/>
                    <a:pt x="93" y="88"/>
                    <a:pt x="93" y="88"/>
                  </a:cubicBezTo>
                  <a:cubicBezTo>
                    <a:pt x="105" y="87"/>
                    <a:pt x="114" y="78"/>
                    <a:pt x="113" y="67"/>
                  </a:cubicBezTo>
                  <a:close/>
                  <a:moveTo>
                    <a:pt x="22" y="81"/>
                  </a:moveTo>
                  <a:cubicBezTo>
                    <a:pt x="15" y="81"/>
                    <a:pt x="9" y="76"/>
                    <a:pt x="9" y="69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16"/>
                    <a:pt x="13" y="10"/>
                    <a:pt x="20" y="10"/>
                  </a:cubicBezTo>
                  <a:cubicBezTo>
                    <a:pt x="92" y="8"/>
                    <a:pt x="92" y="8"/>
                    <a:pt x="92" y="8"/>
                  </a:cubicBezTo>
                  <a:cubicBezTo>
                    <a:pt x="99" y="8"/>
                    <a:pt x="105" y="14"/>
                    <a:pt x="105" y="21"/>
                  </a:cubicBezTo>
                  <a:cubicBezTo>
                    <a:pt x="106" y="67"/>
                    <a:pt x="106" y="67"/>
                    <a:pt x="106" y="67"/>
                  </a:cubicBezTo>
                  <a:cubicBezTo>
                    <a:pt x="106" y="74"/>
                    <a:pt x="100" y="79"/>
                    <a:pt x="93" y="80"/>
                  </a:cubicBezTo>
                  <a:lnTo>
                    <a:pt x="22" y="8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5" name="Freeform 117"/>
            <p:cNvSpPr>
              <a:spLocks/>
            </p:cNvSpPr>
            <p:nvPr/>
          </p:nvSpPr>
          <p:spPr bwMode="auto">
            <a:xfrm flipH="1">
              <a:off x="1719505" y="4466608"/>
              <a:ext cx="188178" cy="23751"/>
            </a:xfrm>
            <a:custGeom>
              <a:avLst/>
              <a:gdLst>
                <a:gd name="T0" fmla="*/ 76 w 76"/>
                <a:gd name="T1" fmla="*/ 4 h 9"/>
                <a:gd name="T2" fmla="*/ 72 w 76"/>
                <a:gd name="T3" fmla="*/ 8 h 9"/>
                <a:gd name="T4" fmla="*/ 4 w 76"/>
                <a:gd name="T5" fmla="*/ 9 h 9"/>
                <a:gd name="T6" fmla="*/ 0 w 76"/>
                <a:gd name="T7" fmla="*/ 6 h 9"/>
                <a:gd name="T8" fmla="*/ 0 w 76"/>
                <a:gd name="T9" fmla="*/ 6 h 9"/>
                <a:gd name="T10" fmla="*/ 4 w 76"/>
                <a:gd name="T11" fmla="*/ 2 h 9"/>
                <a:gd name="T12" fmla="*/ 72 w 76"/>
                <a:gd name="T13" fmla="*/ 1 h 9"/>
                <a:gd name="T14" fmla="*/ 76 w 76"/>
                <a:gd name="T15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6" h="9">
                  <a:moveTo>
                    <a:pt x="76" y="4"/>
                  </a:moveTo>
                  <a:cubicBezTo>
                    <a:pt x="76" y="6"/>
                    <a:pt x="74" y="8"/>
                    <a:pt x="72" y="8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2" y="9"/>
                    <a:pt x="0" y="8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4"/>
                    <a:pt x="2" y="2"/>
                    <a:pt x="4" y="2"/>
                  </a:cubicBezTo>
                  <a:cubicBezTo>
                    <a:pt x="72" y="1"/>
                    <a:pt x="72" y="1"/>
                    <a:pt x="72" y="1"/>
                  </a:cubicBezTo>
                  <a:cubicBezTo>
                    <a:pt x="74" y="0"/>
                    <a:pt x="76" y="2"/>
                    <a:pt x="76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6" name="Freeform 118"/>
            <p:cNvSpPr>
              <a:spLocks/>
            </p:cNvSpPr>
            <p:nvPr/>
          </p:nvSpPr>
          <p:spPr bwMode="auto">
            <a:xfrm flipH="1">
              <a:off x="1719505" y="4499494"/>
              <a:ext cx="188178" cy="21924"/>
            </a:xfrm>
            <a:custGeom>
              <a:avLst/>
              <a:gdLst>
                <a:gd name="T0" fmla="*/ 76 w 76"/>
                <a:gd name="T1" fmla="*/ 4 h 9"/>
                <a:gd name="T2" fmla="*/ 72 w 76"/>
                <a:gd name="T3" fmla="*/ 7 h 9"/>
                <a:gd name="T4" fmla="*/ 4 w 76"/>
                <a:gd name="T5" fmla="*/ 9 h 9"/>
                <a:gd name="T6" fmla="*/ 0 w 76"/>
                <a:gd name="T7" fmla="*/ 5 h 9"/>
                <a:gd name="T8" fmla="*/ 0 w 76"/>
                <a:gd name="T9" fmla="*/ 5 h 9"/>
                <a:gd name="T10" fmla="*/ 4 w 76"/>
                <a:gd name="T11" fmla="*/ 2 h 9"/>
                <a:gd name="T12" fmla="*/ 72 w 76"/>
                <a:gd name="T13" fmla="*/ 0 h 9"/>
                <a:gd name="T14" fmla="*/ 76 w 76"/>
                <a:gd name="T15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6" h="9">
                  <a:moveTo>
                    <a:pt x="76" y="4"/>
                  </a:moveTo>
                  <a:cubicBezTo>
                    <a:pt x="76" y="6"/>
                    <a:pt x="74" y="7"/>
                    <a:pt x="72" y="7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2" y="9"/>
                    <a:pt x="0" y="7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2"/>
                    <a:pt x="4" y="2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4" y="0"/>
                    <a:pt x="76" y="2"/>
                    <a:pt x="76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7" name="Freeform 119"/>
            <p:cNvSpPr>
              <a:spLocks/>
            </p:cNvSpPr>
            <p:nvPr/>
          </p:nvSpPr>
          <p:spPr bwMode="auto">
            <a:xfrm flipH="1">
              <a:off x="1719505" y="4532379"/>
              <a:ext cx="186352" cy="21924"/>
            </a:xfrm>
            <a:custGeom>
              <a:avLst/>
              <a:gdLst>
                <a:gd name="T0" fmla="*/ 75 w 75"/>
                <a:gd name="T1" fmla="*/ 3 h 9"/>
                <a:gd name="T2" fmla="*/ 72 w 75"/>
                <a:gd name="T3" fmla="*/ 7 h 9"/>
                <a:gd name="T4" fmla="*/ 3 w 75"/>
                <a:gd name="T5" fmla="*/ 9 h 9"/>
                <a:gd name="T6" fmla="*/ 0 w 75"/>
                <a:gd name="T7" fmla="*/ 5 h 9"/>
                <a:gd name="T8" fmla="*/ 0 w 75"/>
                <a:gd name="T9" fmla="*/ 5 h 9"/>
                <a:gd name="T10" fmla="*/ 3 w 75"/>
                <a:gd name="T11" fmla="*/ 1 h 9"/>
                <a:gd name="T12" fmla="*/ 72 w 75"/>
                <a:gd name="T13" fmla="*/ 0 h 9"/>
                <a:gd name="T14" fmla="*/ 75 w 75"/>
                <a:gd name="T15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5" h="9">
                  <a:moveTo>
                    <a:pt x="75" y="3"/>
                  </a:moveTo>
                  <a:cubicBezTo>
                    <a:pt x="75" y="5"/>
                    <a:pt x="74" y="7"/>
                    <a:pt x="72" y="7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1" y="9"/>
                    <a:pt x="0" y="7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1" y="1"/>
                    <a:pt x="3" y="1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4" y="0"/>
                    <a:pt x="75" y="1"/>
                    <a:pt x="75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8" name="Freeform 120"/>
            <p:cNvSpPr>
              <a:spLocks/>
            </p:cNvSpPr>
            <p:nvPr/>
          </p:nvSpPr>
          <p:spPr bwMode="auto">
            <a:xfrm flipH="1">
              <a:off x="1719505" y="4563437"/>
              <a:ext cx="135196" cy="20097"/>
            </a:xfrm>
            <a:custGeom>
              <a:avLst/>
              <a:gdLst>
                <a:gd name="T0" fmla="*/ 55 w 55"/>
                <a:gd name="T1" fmla="*/ 3 h 8"/>
                <a:gd name="T2" fmla="*/ 52 w 55"/>
                <a:gd name="T3" fmla="*/ 7 h 8"/>
                <a:gd name="T4" fmla="*/ 4 w 55"/>
                <a:gd name="T5" fmla="*/ 8 h 8"/>
                <a:gd name="T6" fmla="*/ 0 w 55"/>
                <a:gd name="T7" fmla="*/ 4 h 8"/>
                <a:gd name="T8" fmla="*/ 0 w 55"/>
                <a:gd name="T9" fmla="*/ 4 h 8"/>
                <a:gd name="T10" fmla="*/ 4 w 55"/>
                <a:gd name="T11" fmla="*/ 1 h 8"/>
                <a:gd name="T12" fmla="*/ 52 w 55"/>
                <a:gd name="T13" fmla="*/ 0 h 8"/>
                <a:gd name="T14" fmla="*/ 55 w 55"/>
                <a:gd name="T15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" h="8">
                  <a:moveTo>
                    <a:pt x="55" y="3"/>
                  </a:moveTo>
                  <a:cubicBezTo>
                    <a:pt x="55" y="5"/>
                    <a:pt x="54" y="7"/>
                    <a:pt x="52" y="7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1"/>
                    <a:pt x="4" y="1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4" y="0"/>
                    <a:pt x="55" y="1"/>
                    <a:pt x="55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9" name="Freeform 121"/>
            <p:cNvSpPr>
              <a:spLocks noEditPoints="1"/>
            </p:cNvSpPr>
            <p:nvPr/>
          </p:nvSpPr>
          <p:spPr bwMode="auto">
            <a:xfrm flipH="1">
              <a:off x="1131218" y="2321736"/>
              <a:ext cx="279527" cy="286836"/>
            </a:xfrm>
            <a:custGeom>
              <a:avLst/>
              <a:gdLst>
                <a:gd name="T0" fmla="*/ 112 w 112"/>
                <a:gd name="T1" fmla="*/ 66 h 116"/>
                <a:gd name="T2" fmla="*/ 111 w 112"/>
                <a:gd name="T3" fmla="*/ 20 h 116"/>
                <a:gd name="T4" fmla="*/ 91 w 112"/>
                <a:gd name="T5" fmla="*/ 1 h 116"/>
                <a:gd name="T6" fmla="*/ 20 w 112"/>
                <a:gd name="T7" fmla="*/ 2 h 116"/>
                <a:gd name="T8" fmla="*/ 0 w 112"/>
                <a:gd name="T9" fmla="*/ 23 h 116"/>
                <a:gd name="T10" fmla="*/ 1 w 112"/>
                <a:gd name="T11" fmla="*/ 69 h 116"/>
                <a:gd name="T12" fmla="*/ 22 w 112"/>
                <a:gd name="T13" fmla="*/ 88 h 116"/>
                <a:gd name="T14" fmla="*/ 48 w 112"/>
                <a:gd name="T15" fmla="*/ 88 h 116"/>
                <a:gd name="T16" fmla="*/ 49 w 112"/>
                <a:gd name="T17" fmla="*/ 102 h 116"/>
                <a:gd name="T18" fmla="*/ 17 w 112"/>
                <a:gd name="T19" fmla="*/ 103 h 116"/>
                <a:gd name="T20" fmla="*/ 11 w 112"/>
                <a:gd name="T21" fmla="*/ 110 h 116"/>
                <a:gd name="T22" fmla="*/ 17 w 112"/>
                <a:gd name="T23" fmla="*/ 116 h 116"/>
                <a:gd name="T24" fmla="*/ 98 w 112"/>
                <a:gd name="T25" fmla="*/ 114 h 116"/>
                <a:gd name="T26" fmla="*/ 104 w 112"/>
                <a:gd name="T27" fmla="*/ 108 h 116"/>
                <a:gd name="T28" fmla="*/ 98 w 112"/>
                <a:gd name="T29" fmla="*/ 101 h 116"/>
                <a:gd name="T30" fmla="*/ 66 w 112"/>
                <a:gd name="T31" fmla="*/ 102 h 116"/>
                <a:gd name="T32" fmla="*/ 66 w 112"/>
                <a:gd name="T33" fmla="*/ 88 h 116"/>
                <a:gd name="T34" fmla="*/ 92 w 112"/>
                <a:gd name="T35" fmla="*/ 87 h 116"/>
                <a:gd name="T36" fmla="*/ 112 w 112"/>
                <a:gd name="T37" fmla="*/ 66 h 116"/>
                <a:gd name="T38" fmla="*/ 22 w 112"/>
                <a:gd name="T39" fmla="*/ 81 h 116"/>
                <a:gd name="T40" fmla="*/ 9 w 112"/>
                <a:gd name="T41" fmla="*/ 68 h 116"/>
                <a:gd name="T42" fmla="*/ 8 w 112"/>
                <a:gd name="T43" fmla="*/ 23 h 116"/>
                <a:gd name="T44" fmla="*/ 20 w 112"/>
                <a:gd name="T45" fmla="*/ 10 h 116"/>
                <a:gd name="T46" fmla="*/ 91 w 112"/>
                <a:gd name="T47" fmla="*/ 8 h 116"/>
                <a:gd name="T48" fmla="*/ 104 w 112"/>
                <a:gd name="T49" fmla="*/ 21 h 116"/>
                <a:gd name="T50" fmla="*/ 105 w 112"/>
                <a:gd name="T51" fmla="*/ 66 h 116"/>
                <a:gd name="T52" fmla="*/ 92 w 112"/>
                <a:gd name="T53" fmla="*/ 79 h 116"/>
                <a:gd name="T54" fmla="*/ 22 w 112"/>
                <a:gd name="T55" fmla="*/ 81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12" h="116">
                  <a:moveTo>
                    <a:pt x="112" y="66"/>
                  </a:moveTo>
                  <a:cubicBezTo>
                    <a:pt x="111" y="20"/>
                    <a:pt x="111" y="20"/>
                    <a:pt x="111" y="20"/>
                  </a:cubicBezTo>
                  <a:cubicBezTo>
                    <a:pt x="111" y="9"/>
                    <a:pt x="102" y="0"/>
                    <a:pt x="91" y="1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9" y="2"/>
                    <a:pt x="0" y="12"/>
                    <a:pt x="0" y="23"/>
                  </a:cubicBezTo>
                  <a:cubicBezTo>
                    <a:pt x="1" y="69"/>
                    <a:pt x="1" y="69"/>
                    <a:pt x="1" y="69"/>
                  </a:cubicBezTo>
                  <a:cubicBezTo>
                    <a:pt x="1" y="80"/>
                    <a:pt x="11" y="89"/>
                    <a:pt x="22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9" y="102"/>
                    <a:pt x="49" y="102"/>
                    <a:pt x="49" y="102"/>
                  </a:cubicBezTo>
                  <a:cubicBezTo>
                    <a:pt x="17" y="103"/>
                    <a:pt x="17" y="103"/>
                    <a:pt x="17" y="103"/>
                  </a:cubicBezTo>
                  <a:cubicBezTo>
                    <a:pt x="13" y="103"/>
                    <a:pt x="10" y="106"/>
                    <a:pt x="11" y="110"/>
                  </a:cubicBezTo>
                  <a:cubicBezTo>
                    <a:pt x="11" y="113"/>
                    <a:pt x="14" y="116"/>
                    <a:pt x="17" y="116"/>
                  </a:cubicBezTo>
                  <a:cubicBezTo>
                    <a:pt x="98" y="114"/>
                    <a:pt x="98" y="114"/>
                    <a:pt x="98" y="114"/>
                  </a:cubicBezTo>
                  <a:cubicBezTo>
                    <a:pt x="102" y="114"/>
                    <a:pt x="105" y="111"/>
                    <a:pt x="104" y="108"/>
                  </a:cubicBezTo>
                  <a:cubicBezTo>
                    <a:pt x="104" y="104"/>
                    <a:pt x="101" y="101"/>
                    <a:pt x="98" y="101"/>
                  </a:cubicBezTo>
                  <a:cubicBezTo>
                    <a:pt x="66" y="102"/>
                    <a:pt x="66" y="102"/>
                    <a:pt x="66" y="102"/>
                  </a:cubicBezTo>
                  <a:cubicBezTo>
                    <a:pt x="66" y="88"/>
                    <a:pt x="66" y="88"/>
                    <a:pt x="66" y="88"/>
                  </a:cubicBezTo>
                  <a:cubicBezTo>
                    <a:pt x="92" y="87"/>
                    <a:pt x="92" y="87"/>
                    <a:pt x="92" y="87"/>
                  </a:cubicBezTo>
                  <a:cubicBezTo>
                    <a:pt x="104" y="87"/>
                    <a:pt x="112" y="77"/>
                    <a:pt x="112" y="66"/>
                  </a:cubicBezTo>
                  <a:close/>
                  <a:moveTo>
                    <a:pt x="22" y="81"/>
                  </a:moveTo>
                  <a:cubicBezTo>
                    <a:pt x="15" y="81"/>
                    <a:pt x="9" y="75"/>
                    <a:pt x="9" y="68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7" y="16"/>
                    <a:pt x="13" y="10"/>
                    <a:pt x="20" y="10"/>
                  </a:cubicBezTo>
                  <a:cubicBezTo>
                    <a:pt x="91" y="8"/>
                    <a:pt x="91" y="8"/>
                    <a:pt x="91" y="8"/>
                  </a:cubicBezTo>
                  <a:cubicBezTo>
                    <a:pt x="98" y="8"/>
                    <a:pt x="103" y="14"/>
                    <a:pt x="104" y="21"/>
                  </a:cubicBezTo>
                  <a:cubicBezTo>
                    <a:pt x="105" y="66"/>
                    <a:pt x="105" y="66"/>
                    <a:pt x="105" y="66"/>
                  </a:cubicBezTo>
                  <a:cubicBezTo>
                    <a:pt x="105" y="73"/>
                    <a:pt x="99" y="79"/>
                    <a:pt x="92" y="79"/>
                  </a:cubicBezTo>
                  <a:lnTo>
                    <a:pt x="22" y="8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0" name="Freeform 122"/>
            <p:cNvSpPr>
              <a:spLocks/>
            </p:cNvSpPr>
            <p:nvPr/>
          </p:nvSpPr>
          <p:spPr bwMode="auto">
            <a:xfrm flipH="1">
              <a:off x="1178720" y="2374718"/>
              <a:ext cx="186352" cy="21924"/>
            </a:xfrm>
            <a:custGeom>
              <a:avLst/>
              <a:gdLst>
                <a:gd name="T0" fmla="*/ 75 w 75"/>
                <a:gd name="T1" fmla="*/ 4 h 9"/>
                <a:gd name="T2" fmla="*/ 71 w 75"/>
                <a:gd name="T3" fmla="*/ 7 h 9"/>
                <a:gd name="T4" fmla="*/ 3 w 75"/>
                <a:gd name="T5" fmla="*/ 9 h 9"/>
                <a:gd name="T6" fmla="*/ 0 w 75"/>
                <a:gd name="T7" fmla="*/ 5 h 9"/>
                <a:gd name="T8" fmla="*/ 0 w 75"/>
                <a:gd name="T9" fmla="*/ 5 h 9"/>
                <a:gd name="T10" fmla="*/ 3 w 75"/>
                <a:gd name="T11" fmla="*/ 2 h 9"/>
                <a:gd name="T12" fmla="*/ 71 w 75"/>
                <a:gd name="T13" fmla="*/ 0 h 9"/>
                <a:gd name="T14" fmla="*/ 75 w 75"/>
                <a:gd name="T15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5" h="9">
                  <a:moveTo>
                    <a:pt x="75" y="4"/>
                  </a:moveTo>
                  <a:cubicBezTo>
                    <a:pt x="75" y="6"/>
                    <a:pt x="73" y="7"/>
                    <a:pt x="71" y="7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1" y="9"/>
                    <a:pt x="0" y="7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1" y="2"/>
                    <a:pt x="3" y="2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73" y="0"/>
                    <a:pt x="75" y="2"/>
                    <a:pt x="75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1" name="Freeform 123"/>
            <p:cNvSpPr>
              <a:spLocks/>
            </p:cNvSpPr>
            <p:nvPr/>
          </p:nvSpPr>
          <p:spPr bwMode="auto">
            <a:xfrm flipH="1">
              <a:off x="1178720" y="2405777"/>
              <a:ext cx="186352" cy="21924"/>
            </a:xfrm>
            <a:custGeom>
              <a:avLst/>
              <a:gdLst>
                <a:gd name="T0" fmla="*/ 75 w 75"/>
                <a:gd name="T1" fmla="*/ 3 h 9"/>
                <a:gd name="T2" fmla="*/ 71 w 75"/>
                <a:gd name="T3" fmla="*/ 7 h 9"/>
                <a:gd name="T4" fmla="*/ 4 w 75"/>
                <a:gd name="T5" fmla="*/ 8 h 9"/>
                <a:gd name="T6" fmla="*/ 0 w 75"/>
                <a:gd name="T7" fmla="*/ 5 h 9"/>
                <a:gd name="T8" fmla="*/ 0 w 75"/>
                <a:gd name="T9" fmla="*/ 5 h 9"/>
                <a:gd name="T10" fmla="*/ 3 w 75"/>
                <a:gd name="T11" fmla="*/ 1 h 9"/>
                <a:gd name="T12" fmla="*/ 71 w 75"/>
                <a:gd name="T13" fmla="*/ 0 h 9"/>
                <a:gd name="T14" fmla="*/ 75 w 75"/>
                <a:gd name="T15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5" h="9">
                  <a:moveTo>
                    <a:pt x="75" y="3"/>
                  </a:moveTo>
                  <a:cubicBezTo>
                    <a:pt x="75" y="5"/>
                    <a:pt x="73" y="7"/>
                    <a:pt x="71" y="7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2" y="9"/>
                    <a:pt x="0" y="7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1" y="2"/>
                    <a:pt x="3" y="1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73" y="0"/>
                    <a:pt x="75" y="1"/>
                    <a:pt x="75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2" name="Freeform 124"/>
            <p:cNvSpPr>
              <a:spLocks/>
            </p:cNvSpPr>
            <p:nvPr/>
          </p:nvSpPr>
          <p:spPr bwMode="auto">
            <a:xfrm flipH="1">
              <a:off x="1178720" y="2438662"/>
              <a:ext cx="186352" cy="20097"/>
            </a:xfrm>
            <a:custGeom>
              <a:avLst/>
              <a:gdLst>
                <a:gd name="T0" fmla="*/ 75 w 75"/>
                <a:gd name="T1" fmla="*/ 3 h 8"/>
                <a:gd name="T2" fmla="*/ 72 w 75"/>
                <a:gd name="T3" fmla="*/ 7 h 8"/>
                <a:gd name="T4" fmla="*/ 4 w 75"/>
                <a:gd name="T5" fmla="*/ 8 h 8"/>
                <a:gd name="T6" fmla="*/ 0 w 75"/>
                <a:gd name="T7" fmla="*/ 5 h 8"/>
                <a:gd name="T8" fmla="*/ 0 w 75"/>
                <a:gd name="T9" fmla="*/ 5 h 8"/>
                <a:gd name="T10" fmla="*/ 4 w 75"/>
                <a:gd name="T11" fmla="*/ 1 h 8"/>
                <a:gd name="T12" fmla="*/ 72 w 75"/>
                <a:gd name="T13" fmla="*/ 0 h 8"/>
                <a:gd name="T14" fmla="*/ 75 w 75"/>
                <a:gd name="T15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5" h="8">
                  <a:moveTo>
                    <a:pt x="75" y="3"/>
                  </a:moveTo>
                  <a:cubicBezTo>
                    <a:pt x="75" y="5"/>
                    <a:pt x="74" y="7"/>
                    <a:pt x="72" y="7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7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1"/>
                    <a:pt x="4" y="1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3" y="0"/>
                    <a:pt x="75" y="1"/>
                    <a:pt x="75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3" name="Freeform 125"/>
            <p:cNvSpPr>
              <a:spLocks/>
            </p:cNvSpPr>
            <p:nvPr/>
          </p:nvSpPr>
          <p:spPr bwMode="auto">
            <a:xfrm flipH="1">
              <a:off x="1178720" y="2467894"/>
              <a:ext cx="135196" cy="20097"/>
            </a:xfrm>
            <a:custGeom>
              <a:avLst/>
              <a:gdLst>
                <a:gd name="T0" fmla="*/ 54 w 54"/>
                <a:gd name="T1" fmla="*/ 4 h 8"/>
                <a:gd name="T2" fmla="*/ 51 w 54"/>
                <a:gd name="T3" fmla="*/ 7 h 8"/>
                <a:gd name="T4" fmla="*/ 3 w 54"/>
                <a:gd name="T5" fmla="*/ 8 h 8"/>
                <a:gd name="T6" fmla="*/ 0 w 54"/>
                <a:gd name="T7" fmla="*/ 5 h 8"/>
                <a:gd name="T8" fmla="*/ 0 w 54"/>
                <a:gd name="T9" fmla="*/ 5 h 8"/>
                <a:gd name="T10" fmla="*/ 3 w 54"/>
                <a:gd name="T11" fmla="*/ 1 h 8"/>
                <a:gd name="T12" fmla="*/ 51 w 54"/>
                <a:gd name="T13" fmla="*/ 0 h 8"/>
                <a:gd name="T14" fmla="*/ 54 w 54"/>
                <a:gd name="T15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8">
                  <a:moveTo>
                    <a:pt x="54" y="4"/>
                  </a:moveTo>
                  <a:cubicBezTo>
                    <a:pt x="54" y="6"/>
                    <a:pt x="53" y="7"/>
                    <a:pt x="51" y="7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0" y="7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1" y="1"/>
                    <a:pt x="3" y="1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3" y="0"/>
                    <a:pt x="54" y="2"/>
                    <a:pt x="54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4" name="Freeform 126"/>
            <p:cNvSpPr>
              <a:spLocks noEditPoints="1"/>
            </p:cNvSpPr>
            <p:nvPr/>
          </p:nvSpPr>
          <p:spPr bwMode="auto">
            <a:xfrm flipH="1">
              <a:off x="2985602" y="3657256"/>
              <a:ext cx="268565" cy="275874"/>
            </a:xfrm>
            <a:custGeom>
              <a:avLst/>
              <a:gdLst>
                <a:gd name="T0" fmla="*/ 108 w 108"/>
                <a:gd name="T1" fmla="*/ 64 h 111"/>
                <a:gd name="T2" fmla="*/ 107 w 108"/>
                <a:gd name="T3" fmla="*/ 20 h 111"/>
                <a:gd name="T4" fmla="*/ 87 w 108"/>
                <a:gd name="T5" fmla="*/ 1 h 111"/>
                <a:gd name="T6" fmla="*/ 19 w 108"/>
                <a:gd name="T7" fmla="*/ 2 h 111"/>
                <a:gd name="T8" fmla="*/ 0 w 108"/>
                <a:gd name="T9" fmla="*/ 22 h 111"/>
                <a:gd name="T10" fmla="*/ 1 w 108"/>
                <a:gd name="T11" fmla="*/ 66 h 111"/>
                <a:gd name="T12" fmla="*/ 21 w 108"/>
                <a:gd name="T13" fmla="*/ 85 h 111"/>
                <a:gd name="T14" fmla="*/ 47 w 108"/>
                <a:gd name="T15" fmla="*/ 84 h 111"/>
                <a:gd name="T16" fmla="*/ 47 w 108"/>
                <a:gd name="T17" fmla="*/ 98 h 111"/>
                <a:gd name="T18" fmla="*/ 16 w 108"/>
                <a:gd name="T19" fmla="*/ 99 h 111"/>
                <a:gd name="T20" fmla="*/ 10 w 108"/>
                <a:gd name="T21" fmla="*/ 105 h 111"/>
                <a:gd name="T22" fmla="*/ 17 w 108"/>
                <a:gd name="T23" fmla="*/ 111 h 111"/>
                <a:gd name="T24" fmla="*/ 95 w 108"/>
                <a:gd name="T25" fmla="*/ 110 h 111"/>
                <a:gd name="T26" fmla="*/ 101 w 108"/>
                <a:gd name="T27" fmla="*/ 103 h 111"/>
                <a:gd name="T28" fmla="*/ 94 w 108"/>
                <a:gd name="T29" fmla="*/ 97 h 111"/>
                <a:gd name="T30" fmla="*/ 64 w 108"/>
                <a:gd name="T31" fmla="*/ 98 h 111"/>
                <a:gd name="T32" fmla="*/ 63 w 108"/>
                <a:gd name="T33" fmla="*/ 84 h 111"/>
                <a:gd name="T34" fmla="*/ 89 w 108"/>
                <a:gd name="T35" fmla="*/ 84 h 111"/>
                <a:gd name="T36" fmla="*/ 108 w 108"/>
                <a:gd name="T37" fmla="*/ 64 h 111"/>
                <a:gd name="T38" fmla="*/ 21 w 108"/>
                <a:gd name="T39" fmla="*/ 77 h 111"/>
                <a:gd name="T40" fmla="*/ 9 w 108"/>
                <a:gd name="T41" fmla="*/ 65 h 111"/>
                <a:gd name="T42" fmla="*/ 8 w 108"/>
                <a:gd name="T43" fmla="*/ 22 h 111"/>
                <a:gd name="T44" fmla="*/ 20 w 108"/>
                <a:gd name="T45" fmla="*/ 9 h 111"/>
                <a:gd name="T46" fmla="*/ 87 w 108"/>
                <a:gd name="T47" fmla="*/ 8 h 111"/>
                <a:gd name="T48" fmla="*/ 100 w 108"/>
                <a:gd name="T49" fmla="*/ 20 h 111"/>
                <a:gd name="T50" fmla="*/ 101 w 108"/>
                <a:gd name="T51" fmla="*/ 63 h 111"/>
                <a:gd name="T52" fmla="*/ 89 w 108"/>
                <a:gd name="T53" fmla="*/ 76 h 111"/>
                <a:gd name="T54" fmla="*/ 21 w 108"/>
                <a:gd name="T55" fmla="*/ 7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08" h="111">
                  <a:moveTo>
                    <a:pt x="108" y="64"/>
                  </a:moveTo>
                  <a:cubicBezTo>
                    <a:pt x="107" y="20"/>
                    <a:pt x="107" y="20"/>
                    <a:pt x="107" y="20"/>
                  </a:cubicBezTo>
                  <a:cubicBezTo>
                    <a:pt x="107" y="9"/>
                    <a:pt x="98" y="0"/>
                    <a:pt x="87" y="1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9" y="2"/>
                    <a:pt x="0" y="11"/>
                    <a:pt x="0" y="22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2" y="77"/>
                    <a:pt x="10" y="85"/>
                    <a:pt x="21" y="85"/>
                  </a:cubicBezTo>
                  <a:cubicBezTo>
                    <a:pt x="47" y="84"/>
                    <a:pt x="47" y="84"/>
                    <a:pt x="47" y="84"/>
                  </a:cubicBezTo>
                  <a:cubicBezTo>
                    <a:pt x="47" y="98"/>
                    <a:pt x="47" y="98"/>
                    <a:pt x="47" y="98"/>
                  </a:cubicBezTo>
                  <a:cubicBezTo>
                    <a:pt x="16" y="99"/>
                    <a:pt x="16" y="99"/>
                    <a:pt x="16" y="99"/>
                  </a:cubicBezTo>
                  <a:cubicBezTo>
                    <a:pt x="13" y="99"/>
                    <a:pt x="10" y="102"/>
                    <a:pt x="10" y="105"/>
                  </a:cubicBezTo>
                  <a:cubicBezTo>
                    <a:pt x="11" y="109"/>
                    <a:pt x="13" y="111"/>
                    <a:pt x="17" y="111"/>
                  </a:cubicBezTo>
                  <a:cubicBezTo>
                    <a:pt x="95" y="110"/>
                    <a:pt x="95" y="110"/>
                    <a:pt x="95" y="110"/>
                  </a:cubicBezTo>
                  <a:cubicBezTo>
                    <a:pt x="98" y="110"/>
                    <a:pt x="101" y="107"/>
                    <a:pt x="101" y="103"/>
                  </a:cubicBezTo>
                  <a:cubicBezTo>
                    <a:pt x="101" y="100"/>
                    <a:pt x="98" y="97"/>
                    <a:pt x="94" y="97"/>
                  </a:cubicBezTo>
                  <a:cubicBezTo>
                    <a:pt x="64" y="98"/>
                    <a:pt x="64" y="98"/>
                    <a:pt x="64" y="98"/>
                  </a:cubicBezTo>
                  <a:cubicBezTo>
                    <a:pt x="63" y="84"/>
                    <a:pt x="63" y="84"/>
                    <a:pt x="63" y="84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100" y="83"/>
                    <a:pt x="108" y="74"/>
                    <a:pt x="108" y="64"/>
                  </a:cubicBezTo>
                  <a:close/>
                  <a:moveTo>
                    <a:pt x="21" y="77"/>
                  </a:moveTo>
                  <a:cubicBezTo>
                    <a:pt x="14" y="78"/>
                    <a:pt x="9" y="72"/>
                    <a:pt x="9" y="65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15"/>
                    <a:pt x="13" y="10"/>
                    <a:pt x="20" y="9"/>
                  </a:cubicBezTo>
                  <a:cubicBezTo>
                    <a:pt x="87" y="8"/>
                    <a:pt x="87" y="8"/>
                    <a:pt x="87" y="8"/>
                  </a:cubicBezTo>
                  <a:cubicBezTo>
                    <a:pt x="94" y="8"/>
                    <a:pt x="100" y="13"/>
                    <a:pt x="100" y="20"/>
                  </a:cubicBezTo>
                  <a:cubicBezTo>
                    <a:pt x="101" y="63"/>
                    <a:pt x="101" y="63"/>
                    <a:pt x="101" y="63"/>
                  </a:cubicBezTo>
                  <a:cubicBezTo>
                    <a:pt x="101" y="70"/>
                    <a:pt x="96" y="76"/>
                    <a:pt x="89" y="76"/>
                  </a:cubicBezTo>
                  <a:lnTo>
                    <a:pt x="21" y="7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5" name="Freeform 127"/>
            <p:cNvSpPr>
              <a:spLocks/>
            </p:cNvSpPr>
            <p:nvPr/>
          </p:nvSpPr>
          <p:spPr bwMode="auto">
            <a:xfrm flipH="1">
              <a:off x="3033102" y="3710239"/>
              <a:ext cx="179044" cy="18270"/>
            </a:xfrm>
            <a:custGeom>
              <a:avLst/>
              <a:gdLst>
                <a:gd name="T0" fmla="*/ 72 w 72"/>
                <a:gd name="T1" fmla="*/ 3 h 8"/>
                <a:gd name="T2" fmla="*/ 69 w 72"/>
                <a:gd name="T3" fmla="*/ 6 h 8"/>
                <a:gd name="T4" fmla="*/ 4 w 72"/>
                <a:gd name="T5" fmla="*/ 8 h 8"/>
                <a:gd name="T6" fmla="*/ 0 w 72"/>
                <a:gd name="T7" fmla="*/ 4 h 8"/>
                <a:gd name="T8" fmla="*/ 0 w 72"/>
                <a:gd name="T9" fmla="*/ 4 h 8"/>
                <a:gd name="T10" fmla="*/ 4 w 72"/>
                <a:gd name="T11" fmla="*/ 1 h 8"/>
                <a:gd name="T12" fmla="*/ 69 w 72"/>
                <a:gd name="T13" fmla="*/ 0 h 8"/>
                <a:gd name="T14" fmla="*/ 72 w 72"/>
                <a:gd name="T15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8">
                  <a:moveTo>
                    <a:pt x="72" y="3"/>
                  </a:moveTo>
                  <a:cubicBezTo>
                    <a:pt x="72" y="5"/>
                    <a:pt x="71" y="6"/>
                    <a:pt x="69" y="6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2" y="1"/>
                    <a:pt x="4" y="1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71" y="0"/>
                    <a:pt x="72" y="1"/>
                    <a:pt x="72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6" name="Freeform 128"/>
            <p:cNvSpPr>
              <a:spLocks/>
            </p:cNvSpPr>
            <p:nvPr/>
          </p:nvSpPr>
          <p:spPr bwMode="auto">
            <a:xfrm flipH="1">
              <a:off x="3031275" y="3739471"/>
              <a:ext cx="179044" cy="20097"/>
            </a:xfrm>
            <a:custGeom>
              <a:avLst/>
              <a:gdLst>
                <a:gd name="T0" fmla="*/ 71 w 72"/>
                <a:gd name="T1" fmla="*/ 3 h 8"/>
                <a:gd name="T2" fmla="*/ 68 w 72"/>
                <a:gd name="T3" fmla="*/ 6 h 8"/>
                <a:gd name="T4" fmla="*/ 3 w 72"/>
                <a:gd name="T5" fmla="*/ 8 h 8"/>
                <a:gd name="T6" fmla="*/ 0 w 72"/>
                <a:gd name="T7" fmla="*/ 5 h 8"/>
                <a:gd name="T8" fmla="*/ 0 w 72"/>
                <a:gd name="T9" fmla="*/ 5 h 8"/>
                <a:gd name="T10" fmla="*/ 3 w 72"/>
                <a:gd name="T11" fmla="*/ 1 h 8"/>
                <a:gd name="T12" fmla="*/ 68 w 72"/>
                <a:gd name="T13" fmla="*/ 0 h 8"/>
                <a:gd name="T14" fmla="*/ 71 w 72"/>
                <a:gd name="T15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8">
                  <a:moveTo>
                    <a:pt x="71" y="3"/>
                  </a:moveTo>
                  <a:cubicBezTo>
                    <a:pt x="72" y="5"/>
                    <a:pt x="70" y="6"/>
                    <a:pt x="68" y="6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8"/>
                    <a:pt x="0" y="6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1" y="1"/>
                    <a:pt x="3" y="1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0" y="0"/>
                    <a:pt x="71" y="1"/>
                    <a:pt x="71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7" name="Freeform 129"/>
            <p:cNvSpPr>
              <a:spLocks/>
            </p:cNvSpPr>
            <p:nvPr/>
          </p:nvSpPr>
          <p:spPr bwMode="auto">
            <a:xfrm flipH="1">
              <a:off x="3031275" y="3768703"/>
              <a:ext cx="179044" cy="20097"/>
            </a:xfrm>
            <a:custGeom>
              <a:avLst/>
              <a:gdLst>
                <a:gd name="T0" fmla="*/ 72 w 72"/>
                <a:gd name="T1" fmla="*/ 3 h 8"/>
                <a:gd name="T2" fmla="*/ 68 w 72"/>
                <a:gd name="T3" fmla="*/ 7 h 8"/>
                <a:gd name="T4" fmla="*/ 3 w 72"/>
                <a:gd name="T5" fmla="*/ 8 h 8"/>
                <a:gd name="T6" fmla="*/ 0 w 72"/>
                <a:gd name="T7" fmla="*/ 5 h 8"/>
                <a:gd name="T8" fmla="*/ 0 w 72"/>
                <a:gd name="T9" fmla="*/ 5 h 8"/>
                <a:gd name="T10" fmla="*/ 3 w 72"/>
                <a:gd name="T11" fmla="*/ 1 h 8"/>
                <a:gd name="T12" fmla="*/ 68 w 72"/>
                <a:gd name="T13" fmla="*/ 0 h 8"/>
                <a:gd name="T14" fmla="*/ 72 w 72"/>
                <a:gd name="T15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8">
                  <a:moveTo>
                    <a:pt x="72" y="3"/>
                  </a:moveTo>
                  <a:cubicBezTo>
                    <a:pt x="72" y="5"/>
                    <a:pt x="70" y="7"/>
                    <a:pt x="68" y="7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8"/>
                    <a:pt x="0" y="7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1" y="1"/>
                    <a:pt x="3" y="1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0" y="0"/>
                    <a:pt x="72" y="1"/>
                    <a:pt x="72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8" name="Freeform 130"/>
            <p:cNvSpPr>
              <a:spLocks/>
            </p:cNvSpPr>
            <p:nvPr/>
          </p:nvSpPr>
          <p:spPr bwMode="auto">
            <a:xfrm flipH="1">
              <a:off x="3031275" y="3797934"/>
              <a:ext cx="129715" cy="20097"/>
            </a:xfrm>
            <a:custGeom>
              <a:avLst/>
              <a:gdLst>
                <a:gd name="T0" fmla="*/ 52 w 52"/>
                <a:gd name="T1" fmla="*/ 3 h 8"/>
                <a:gd name="T2" fmla="*/ 49 w 52"/>
                <a:gd name="T3" fmla="*/ 7 h 8"/>
                <a:gd name="T4" fmla="*/ 3 w 52"/>
                <a:gd name="T5" fmla="*/ 8 h 8"/>
                <a:gd name="T6" fmla="*/ 0 w 52"/>
                <a:gd name="T7" fmla="*/ 4 h 8"/>
                <a:gd name="T8" fmla="*/ 0 w 52"/>
                <a:gd name="T9" fmla="*/ 4 h 8"/>
                <a:gd name="T10" fmla="*/ 3 w 52"/>
                <a:gd name="T11" fmla="*/ 1 h 8"/>
                <a:gd name="T12" fmla="*/ 49 w 52"/>
                <a:gd name="T13" fmla="*/ 0 h 8"/>
                <a:gd name="T14" fmla="*/ 52 w 52"/>
                <a:gd name="T15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2" h="8">
                  <a:moveTo>
                    <a:pt x="52" y="3"/>
                  </a:moveTo>
                  <a:cubicBezTo>
                    <a:pt x="52" y="5"/>
                    <a:pt x="51" y="7"/>
                    <a:pt x="49" y="7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8"/>
                    <a:pt x="0" y="6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1" y="1"/>
                    <a:pt x="3" y="1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50" y="0"/>
                    <a:pt x="52" y="1"/>
                    <a:pt x="52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9" name="Freeform 131"/>
            <p:cNvSpPr>
              <a:spLocks noEditPoints="1"/>
            </p:cNvSpPr>
            <p:nvPr/>
          </p:nvSpPr>
          <p:spPr bwMode="auto">
            <a:xfrm flipH="1">
              <a:off x="709187" y="2676170"/>
              <a:ext cx="458571" cy="339818"/>
            </a:xfrm>
            <a:custGeom>
              <a:avLst/>
              <a:gdLst>
                <a:gd name="T0" fmla="*/ 153 w 184"/>
                <a:gd name="T1" fmla="*/ 0 h 137"/>
                <a:gd name="T2" fmla="*/ 28 w 184"/>
                <a:gd name="T3" fmla="*/ 3 h 137"/>
                <a:gd name="T4" fmla="*/ 0 w 184"/>
                <a:gd name="T5" fmla="*/ 32 h 137"/>
                <a:gd name="T6" fmla="*/ 2 w 184"/>
                <a:gd name="T7" fmla="*/ 109 h 137"/>
                <a:gd name="T8" fmla="*/ 30 w 184"/>
                <a:gd name="T9" fmla="*/ 136 h 137"/>
                <a:gd name="T10" fmla="*/ 156 w 184"/>
                <a:gd name="T11" fmla="*/ 134 h 137"/>
                <a:gd name="T12" fmla="*/ 183 w 184"/>
                <a:gd name="T13" fmla="*/ 105 h 137"/>
                <a:gd name="T14" fmla="*/ 182 w 184"/>
                <a:gd name="T15" fmla="*/ 28 h 137"/>
                <a:gd name="T16" fmla="*/ 153 w 184"/>
                <a:gd name="T17" fmla="*/ 0 h 137"/>
                <a:gd name="T18" fmla="*/ 28 w 184"/>
                <a:gd name="T19" fmla="*/ 15 h 137"/>
                <a:gd name="T20" fmla="*/ 153 w 184"/>
                <a:gd name="T21" fmla="*/ 12 h 137"/>
                <a:gd name="T22" fmla="*/ 170 w 184"/>
                <a:gd name="T23" fmla="*/ 28 h 137"/>
                <a:gd name="T24" fmla="*/ 170 w 184"/>
                <a:gd name="T25" fmla="*/ 35 h 137"/>
                <a:gd name="T26" fmla="*/ 12 w 184"/>
                <a:gd name="T27" fmla="*/ 39 h 137"/>
                <a:gd name="T28" fmla="*/ 12 w 184"/>
                <a:gd name="T29" fmla="*/ 31 h 137"/>
                <a:gd name="T30" fmla="*/ 28 w 184"/>
                <a:gd name="T31" fmla="*/ 15 h 137"/>
                <a:gd name="T32" fmla="*/ 156 w 184"/>
                <a:gd name="T33" fmla="*/ 122 h 137"/>
                <a:gd name="T34" fmla="*/ 30 w 184"/>
                <a:gd name="T35" fmla="*/ 124 h 137"/>
                <a:gd name="T36" fmla="*/ 14 w 184"/>
                <a:gd name="T37" fmla="*/ 109 h 137"/>
                <a:gd name="T38" fmla="*/ 13 w 184"/>
                <a:gd name="T39" fmla="*/ 69 h 137"/>
                <a:gd name="T40" fmla="*/ 170 w 184"/>
                <a:gd name="T41" fmla="*/ 65 h 137"/>
                <a:gd name="T42" fmla="*/ 171 w 184"/>
                <a:gd name="T43" fmla="*/ 105 h 137"/>
                <a:gd name="T44" fmla="*/ 156 w 184"/>
                <a:gd name="T45" fmla="*/ 122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84" h="137">
                  <a:moveTo>
                    <a:pt x="153" y="0"/>
                  </a:moveTo>
                  <a:cubicBezTo>
                    <a:pt x="28" y="3"/>
                    <a:pt x="28" y="3"/>
                    <a:pt x="28" y="3"/>
                  </a:cubicBezTo>
                  <a:cubicBezTo>
                    <a:pt x="12" y="3"/>
                    <a:pt x="0" y="16"/>
                    <a:pt x="0" y="32"/>
                  </a:cubicBezTo>
                  <a:cubicBezTo>
                    <a:pt x="2" y="109"/>
                    <a:pt x="2" y="109"/>
                    <a:pt x="2" y="109"/>
                  </a:cubicBezTo>
                  <a:cubicBezTo>
                    <a:pt x="2" y="124"/>
                    <a:pt x="15" y="137"/>
                    <a:pt x="30" y="136"/>
                  </a:cubicBezTo>
                  <a:cubicBezTo>
                    <a:pt x="156" y="134"/>
                    <a:pt x="156" y="134"/>
                    <a:pt x="156" y="134"/>
                  </a:cubicBezTo>
                  <a:cubicBezTo>
                    <a:pt x="171" y="134"/>
                    <a:pt x="184" y="121"/>
                    <a:pt x="183" y="105"/>
                  </a:cubicBezTo>
                  <a:cubicBezTo>
                    <a:pt x="182" y="28"/>
                    <a:pt x="182" y="28"/>
                    <a:pt x="182" y="28"/>
                  </a:cubicBezTo>
                  <a:cubicBezTo>
                    <a:pt x="182" y="12"/>
                    <a:pt x="169" y="0"/>
                    <a:pt x="153" y="0"/>
                  </a:cubicBezTo>
                  <a:close/>
                  <a:moveTo>
                    <a:pt x="28" y="15"/>
                  </a:moveTo>
                  <a:cubicBezTo>
                    <a:pt x="153" y="12"/>
                    <a:pt x="153" y="12"/>
                    <a:pt x="153" y="12"/>
                  </a:cubicBezTo>
                  <a:cubicBezTo>
                    <a:pt x="162" y="12"/>
                    <a:pt x="169" y="19"/>
                    <a:pt x="170" y="28"/>
                  </a:cubicBezTo>
                  <a:cubicBezTo>
                    <a:pt x="170" y="35"/>
                    <a:pt x="170" y="35"/>
                    <a:pt x="170" y="35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23"/>
                    <a:pt x="19" y="15"/>
                    <a:pt x="28" y="15"/>
                  </a:cubicBezTo>
                  <a:close/>
                  <a:moveTo>
                    <a:pt x="156" y="122"/>
                  </a:moveTo>
                  <a:cubicBezTo>
                    <a:pt x="30" y="124"/>
                    <a:pt x="30" y="124"/>
                    <a:pt x="30" y="124"/>
                  </a:cubicBezTo>
                  <a:cubicBezTo>
                    <a:pt x="21" y="124"/>
                    <a:pt x="14" y="117"/>
                    <a:pt x="14" y="109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70" y="65"/>
                    <a:pt x="170" y="65"/>
                    <a:pt x="170" y="65"/>
                  </a:cubicBezTo>
                  <a:cubicBezTo>
                    <a:pt x="171" y="105"/>
                    <a:pt x="171" y="105"/>
                    <a:pt x="171" y="105"/>
                  </a:cubicBezTo>
                  <a:cubicBezTo>
                    <a:pt x="171" y="114"/>
                    <a:pt x="164" y="121"/>
                    <a:pt x="156" y="12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0" name="Freeform 132"/>
            <p:cNvSpPr>
              <a:spLocks/>
            </p:cNvSpPr>
            <p:nvPr/>
          </p:nvSpPr>
          <p:spPr bwMode="auto">
            <a:xfrm flipH="1">
              <a:off x="882749" y="2866175"/>
              <a:ext cx="222891" cy="34713"/>
            </a:xfrm>
            <a:custGeom>
              <a:avLst/>
              <a:gdLst>
                <a:gd name="T0" fmla="*/ 88 w 89"/>
                <a:gd name="T1" fmla="*/ 6 h 14"/>
                <a:gd name="T2" fmla="*/ 82 w 89"/>
                <a:gd name="T3" fmla="*/ 13 h 14"/>
                <a:gd name="T4" fmla="*/ 6 w 89"/>
                <a:gd name="T5" fmla="*/ 14 h 14"/>
                <a:gd name="T6" fmla="*/ 0 w 89"/>
                <a:gd name="T7" fmla="*/ 8 h 14"/>
                <a:gd name="T8" fmla="*/ 0 w 89"/>
                <a:gd name="T9" fmla="*/ 8 h 14"/>
                <a:gd name="T10" fmla="*/ 6 w 89"/>
                <a:gd name="T11" fmla="*/ 2 h 14"/>
                <a:gd name="T12" fmla="*/ 82 w 89"/>
                <a:gd name="T13" fmla="*/ 0 h 14"/>
                <a:gd name="T14" fmla="*/ 88 w 89"/>
                <a:gd name="T15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9" h="14">
                  <a:moveTo>
                    <a:pt x="88" y="6"/>
                  </a:moveTo>
                  <a:cubicBezTo>
                    <a:pt x="89" y="10"/>
                    <a:pt x="86" y="13"/>
                    <a:pt x="82" y="13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3" y="14"/>
                    <a:pt x="0" y="12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5"/>
                    <a:pt x="3" y="2"/>
                    <a:pt x="6" y="2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86" y="0"/>
                    <a:pt x="88" y="3"/>
                    <a:pt x="88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1" name="Freeform 133"/>
            <p:cNvSpPr>
              <a:spLocks/>
            </p:cNvSpPr>
            <p:nvPr/>
          </p:nvSpPr>
          <p:spPr bwMode="auto">
            <a:xfrm flipH="1">
              <a:off x="972272" y="2924639"/>
              <a:ext cx="133369" cy="34713"/>
            </a:xfrm>
            <a:custGeom>
              <a:avLst/>
              <a:gdLst>
                <a:gd name="T0" fmla="*/ 53 w 53"/>
                <a:gd name="T1" fmla="*/ 6 h 14"/>
                <a:gd name="T2" fmla="*/ 47 w 53"/>
                <a:gd name="T3" fmla="*/ 13 h 14"/>
                <a:gd name="T4" fmla="*/ 7 w 53"/>
                <a:gd name="T5" fmla="*/ 14 h 14"/>
                <a:gd name="T6" fmla="*/ 0 w 53"/>
                <a:gd name="T7" fmla="*/ 8 h 14"/>
                <a:gd name="T8" fmla="*/ 0 w 53"/>
                <a:gd name="T9" fmla="*/ 8 h 14"/>
                <a:gd name="T10" fmla="*/ 7 w 53"/>
                <a:gd name="T11" fmla="*/ 1 h 14"/>
                <a:gd name="T12" fmla="*/ 46 w 53"/>
                <a:gd name="T13" fmla="*/ 0 h 14"/>
                <a:gd name="T14" fmla="*/ 53 w 53"/>
                <a:gd name="T15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" h="14">
                  <a:moveTo>
                    <a:pt x="53" y="6"/>
                  </a:moveTo>
                  <a:cubicBezTo>
                    <a:pt x="53" y="10"/>
                    <a:pt x="50" y="13"/>
                    <a:pt x="47" y="13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3" y="14"/>
                    <a:pt x="0" y="11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3" y="1"/>
                    <a:pt x="7" y="1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50" y="0"/>
                    <a:pt x="53" y="3"/>
                    <a:pt x="53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2" name="Freeform 134"/>
            <p:cNvSpPr>
              <a:spLocks noEditPoints="1"/>
            </p:cNvSpPr>
            <p:nvPr/>
          </p:nvSpPr>
          <p:spPr bwMode="auto">
            <a:xfrm flipH="1">
              <a:off x="2174423" y="4079289"/>
              <a:ext cx="422031" cy="310586"/>
            </a:xfrm>
            <a:custGeom>
              <a:avLst/>
              <a:gdLst>
                <a:gd name="T0" fmla="*/ 141 w 170"/>
                <a:gd name="T1" fmla="*/ 0 h 126"/>
                <a:gd name="T2" fmla="*/ 25 w 170"/>
                <a:gd name="T3" fmla="*/ 2 h 126"/>
                <a:gd name="T4" fmla="*/ 0 w 170"/>
                <a:gd name="T5" fmla="*/ 29 h 126"/>
                <a:gd name="T6" fmla="*/ 1 w 170"/>
                <a:gd name="T7" fmla="*/ 100 h 126"/>
                <a:gd name="T8" fmla="*/ 28 w 170"/>
                <a:gd name="T9" fmla="*/ 126 h 126"/>
                <a:gd name="T10" fmla="*/ 144 w 170"/>
                <a:gd name="T11" fmla="*/ 123 h 126"/>
                <a:gd name="T12" fmla="*/ 170 w 170"/>
                <a:gd name="T13" fmla="*/ 97 h 126"/>
                <a:gd name="T14" fmla="*/ 168 w 170"/>
                <a:gd name="T15" fmla="*/ 25 h 126"/>
                <a:gd name="T16" fmla="*/ 141 w 170"/>
                <a:gd name="T17" fmla="*/ 0 h 126"/>
                <a:gd name="T18" fmla="*/ 26 w 170"/>
                <a:gd name="T19" fmla="*/ 14 h 126"/>
                <a:gd name="T20" fmla="*/ 142 w 170"/>
                <a:gd name="T21" fmla="*/ 11 h 126"/>
                <a:gd name="T22" fmla="*/ 157 w 170"/>
                <a:gd name="T23" fmla="*/ 26 h 126"/>
                <a:gd name="T24" fmla="*/ 157 w 170"/>
                <a:gd name="T25" fmla="*/ 32 h 126"/>
                <a:gd name="T26" fmla="*/ 11 w 170"/>
                <a:gd name="T27" fmla="*/ 35 h 126"/>
                <a:gd name="T28" fmla="*/ 11 w 170"/>
                <a:gd name="T29" fmla="*/ 29 h 126"/>
                <a:gd name="T30" fmla="*/ 26 w 170"/>
                <a:gd name="T31" fmla="*/ 14 h 126"/>
                <a:gd name="T32" fmla="*/ 144 w 170"/>
                <a:gd name="T33" fmla="*/ 112 h 126"/>
                <a:gd name="T34" fmla="*/ 28 w 170"/>
                <a:gd name="T35" fmla="*/ 115 h 126"/>
                <a:gd name="T36" fmla="*/ 13 w 170"/>
                <a:gd name="T37" fmla="*/ 100 h 126"/>
                <a:gd name="T38" fmla="*/ 12 w 170"/>
                <a:gd name="T39" fmla="*/ 63 h 126"/>
                <a:gd name="T40" fmla="*/ 157 w 170"/>
                <a:gd name="T41" fmla="*/ 60 h 126"/>
                <a:gd name="T42" fmla="*/ 158 w 170"/>
                <a:gd name="T43" fmla="*/ 97 h 126"/>
                <a:gd name="T44" fmla="*/ 144 w 170"/>
                <a:gd name="T45" fmla="*/ 11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70" h="126">
                  <a:moveTo>
                    <a:pt x="141" y="0"/>
                  </a:moveTo>
                  <a:cubicBezTo>
                    <a:pt x="25" y="2"/>
                    <a:pt x="25" y="2"/>
                    <a:pt x="25" y="2"/>
                  </a:cubicBezTo>
                  <a:cubicBezTo>
                    <a:pt x="11" y="3"/>
                    <a:pt x="0" y="15"/>
                    <a:pt x="0" y="29"/>
                  </a:cubicBezTo>
                  <a:cubicBezTo>
                    <a:pt x="1" y="100"/>
                    <a:pt x="1" y="100"/>
                    <a:pt x="1" y="100"/>
                  </a:cubicBezTo>
                  <a:cubicBezTo>
                    <a:pt x="2" y="115"/>
                    <a:pt x="14" y="126"/>
                    <a:pt x="28" y="126"/>
                  </a:cubicBezTo>
                  <a:cubicBezTo>
                    <a:pt x="144" y="123"/>
                    <a:pt x="144" y="123"/>
                    <a:pt x="144" y="123"/>
                  </a:cubicBezTo>
                  <a:cubicBezTo>
                    <a:pt x="158" y="123"/>
                    <a:pt x="170" y="111"/>
                    <a:pt x="170" y="97"/>
                  </a:cubicBezTo>
                  <a:cubicBezTo>
                    <a:pt x="168" y="25"/>
                    <a:pt x="168" y="25"/>
                    <a:pt x="168" y="25"/>
                  </a:cubicBezTo>
                  <a:cubicBezTo>
                    <a:pt x="168" y="11"/>
                    <a:pt x="156" y="0"/>
                    <a:pt x="141" y="0"/>
                  </a:cubicBezTo>
                  <a:close/>
                  <a:moveTo>
                    <a:pt x="26" y="14"/>
                  </a:moveTo>
                  <a:cubicBezTo>
                    <a:pt x="142" y="11"/>
                    <a:pt x="142" y="11"/>
                    <a:pt x="142" y="11"/>
                  </a:cubicBezTo>
                  <a:cubicBezTo>
                    <a:pt x="150" y="11"/>
                    <a:pt x="157" y="17"/>
                    <a:pt x="157" y="26"/>
                  </a:cubicBezTo>
                  <a:cubicBezTo>
                    <a:pt x="157" y="32"/>
                    <a:pt x="157" y="32"/>
                    <a:pt x="157" y="32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21"/>
                    <a:pt x="18" y="14"/>
                    <a:pt x="26" y="14"/>
                  </a:cubicBezTo>
                  <a:close/>
                  <a:moveTo>
                    <a:pt x="144" y="112"/>
                  </a:moveTo>
                  <a:cubicBezTo>
                    <a:pt x="28" y="115"/>
                    <a:pt x="28" y="115"/>
                    <a:pt x="28" y="115"/>
                  </a:cubicBezTo>
                  <a:cubicBezTo>
                    <a:pt x="20" y="115"/>
                    <a:pt x="13" y="108"/>
                    <a:pt x="13" y="100"/>
                  </a:cubicBezTo>
                  <a:cubicBezTo>
                    <a:pt x="12" y="63"/>
                    <a:pt x="12" y="63"/>
                    <a:pt x="12" y="63"/>
                  </a:cubicBezTo>
                  <a:cubicBezTo>
                    <a:pt x="157" y="60"/>
                    <a:pt x="157" y="60"/>
                    <a:pt x="157" y="60"/>
                  </a:cubicBezTo>
                  <a:cubicBezTo>
                    <a:pt x="158" y="97"/>
                    <a:pt x="158" y="97"/>
                    <a:pt x="158" y="97"/>
                  </a:cubicBezTo>
                  <a:cubicBezTo>
                    <a:pt x="158" y="105"/>
                    <a:pt x="152" y="112"/>
                    <a:pt x="144" y="1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3" name="Freeform 135"/>
            <p:cNvSpPr>
              <a:spLocks/>
            </p:cNvSpPr>
            <p:nvPr/>
          </p:nvSpPr>
          <p:spPr bwMode="auto">
            <a:xfrm flipH="1">
              <a:off x="2335196" y="4254679"/>
              <a:ext cx="204622" cy="31059"/>
            </a:xfrm>
            <a:custGeom>
              <a:avLst/>
              <a:gdLst>
                <a:gd name="T0" fmla="*/ 82 w 82"/>
                <a:gd name="T1" fmla="*/ 6 h 13"/>
                <a:gd name="T2" fmla="*/ 76 w 82"/>
                <a:gd name="T3" fmla="*/ 12 h 13"/>
                <a:gd name="T4" fmla="*/ 6 w 82"/>
                <a:gd name="T5" fmla="*/ 13 h 13"/>
                <a:gd name="T6" fmla="*/ 0 w 82"/>
                <a:gd name="T7" fmla="*/ 7 h 13"/>
                <a:gd name="T8" fmla="*/ 0 w 82"/>
                <a:gd name="T9" fmla="*/ 7 h 13"/>
                <a:gd name="T10" fmla="*/ 6 w 82"/>
                <a:gd name="T11" fmla="*/ 1 h 13"/>
                <a:gd name="T12" fmla="*/ 76 w 82"/>
                <a:gd name="T13" fmla="*/ 0 h 13"/>
                <a:gd name="T14" fmla="*/ 82 w 82"/>
                <a:gd name="T15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2" h="13">
                  <a:moveTo>
                    <a:pt x="82" y="6"/>
                  </a:moveTo>
                  <a:cubicBezTo>
                    <a:pt x="82" y="9"/>
                    <a:pt x="79" y="11"/>
                    <a:pt x="76" y="12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1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4"/>
                    <a:pt x="2" y="2"/>
                    <a:pt x="6" y="1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79" y="0"/>
                    <a:pt x="82" y="2"/>
                    <a:pt x="82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4" name="Freeform 136"/>
            <p:cNvSpPr>
              <a:spLocks/>
            </p:cNvSpPr>
            <p:nvPr/>
          </p:nvSpPr>
          <p:spPr bwMode="auto">
            <a:xfrm flipH="1">
              <a:off x="2417411" y="4305834"/>
              <a:ext cx="122407" cy="32886"/>
            </a:xfrm>
            <a:custGeom>
              <a:avLst/>
              <a:gdLst>
                <a:gd name="T0" fmla="*/ 49 w 49"/>
                <a:gd name="T1" fmla="*/ 6 h 13"/>
                <a:gd name="T2" fmla="*/ 43 w 49"/>
                <a:gd name="T3" fmla="*/ 12 h 13"/>
                <a:gd name="T4" fmla="*/ 6 w 49"/>
                <a:gd name="T5" fmla="*/ 13 h 13"/>
                <a:gd name="T6" fmla="*/ 0 w 49"/>
                <a:gd name="T7" fmla="*/ 7 h 13"/>
                <a:gd name="T8" fmla="*/ 0 w 49"/>
                <a:gd name="T9" fmla="*/ 7 h 13"/>
                <a:gd name="T10" fmla="*/ 6 w 49"/>
                <a:gd name="T11" fmla="*/ 1 h 13"/>
                <a:gd name="T12" fmla="*/ 43 w 49"/>
                <a:gd name="T13" fmla="*/ 0 h 13"/>
                <a:gd name="T14" fmla="*/ 49 w 49"/>
                <a:gd name="T15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" h="13">
                  <a:moveTo>
                    <a:pt x="49" y="6"/>
                  </a:moveTo>
                  <a:cubicBezTo>
                    <a:pt x="49" y="9"/>
                    <a:pt x="46" y="12"/>
                    <a:pt x="43" y="12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4"/>
                    <a:pt x="3" y="1"/>
                    <a:pt x="6" y="1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6" y="0"/>
                    <a:pt x="49" y="3"/>
                    <a:pt x="49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5" name="Freeform 137"/>
            <p:cNvSpPr>
              <a:spLocks noEditPoints="1"/>
            </p:cNvSpPr>
            <p:nvPr/>
          </p:nvSpPr>
          <p:spPr bwMode="auto">
            <a:xfrm flipH="1">
              <a:off x="480814" y="1430171"/>
              <a:ext cx="394627" cy="292316"/>
            </a:xfrm>
            <a:custGeom>
              <a:avLst/>
              <a:gdLst>
                <a:gd name="T0" fmla="*/ 133 w 159"/>
                <a:gd name="T1" fmla="*/ 1 h 118"/>
                <a:gd name="T2" fmla="*/ 24 w 159"/>
                <a:gd name="T3" fmla="*/ 3 h 118"/>
                <a:gd name="T4" fmla="*/ 1 w 159"/>
                <a:gd name="T5" fmla="*/ 28 h 118"/>
                <a:gd name="T6" fmla="*/ 2 w 159"/>
                <a:gd name="T7" fmla="*/ 94 h 118"/>
                <a:gd name="T8" fmla="*/ 27 w 159"/>
                <a:gd name="T9" fmla="*/ 118 h 118"/>
                <a:gd name="T10" fmla="*/ 135 w 159"/>
                <a:gd name="T11" fmla="*/ 116 h 118"/>
                <a:gd name="T12" fmla="*/ 159 w 159"/>
                <a:gd name="T13" fmla="*/ 91 h 118"/>
                <a:gd name="T14" fmla="*/ 158 w 159"/>
                <a:gd name="T15" fmla="*/ 24 h 118"/>
                <a:gd name="T16" fmla="*/ 133 w 159"/>
                <a:gd name="T17" fmla="*/ 1 h 118"/>
                <a:gd name="T18" fmla="*/ 25 w 159"/>
                <a:gd name="T19" fmla="*/ 13 h 118"/>
                <a:gd name="T20" fmla="*/ 133 w 159"/>
                <a:gd name="T21" fmla="*/ 11 h 118"/>
                <a:gd name="T22" fmla="*/ 147 w 159"/>
                <a:gd name="T23" fmla="*/ 25 h 118"/>
                <a:gd name="T24" fmla="*/ 147 w 159"/>
                <a:gd name="T25" fmla="*/ 31 h 118"/>
                <a:gd name="T26" fmla="*/ 11 w 159"/>
                <a:gd name="T27" fmla="*/ 34 h 118"/>
                <a:gd name="T28" fmla="*/ 11 w 159"/>
                <a:gd name="T29" fmla="*/ 28 h 118"/>
                <a:gd name="T30" fmla="*/ 25 w 159"/>
                <a:gd name="T31" fmla="*/ 13 h 118"/>
                <a:gd name="T32" fmla="*/ 135 w 159"/>
                <a:gd name="T33" fmla="*/ 105 h 118"/>
                <a:gd name="T34" fmla="*/ 27 w 159"/>
                <a:gd name="T35" fmla="*/ 108 h 118"/>
                <a:gd name="T36" fmla="*/ 13 w 159"/>
                <a:gd name="T37" fmla="*/ 94 h 118"/>
                <a:gd name="T38" fmla="*/ 12 w 159"/>
                <a:gd name="T39" fmla="*/ 60 h 118"/>
                <a:gd name="T40" fmla="*/ 148 w 159"/>
                <a:gd name="T41" fmla="*/ 57 h 118"/>
                <a:gd name="T42" fmla="*/ 148 w 159"/>
                <a:gd name="T43" fmla="*/ 91 h 118"/>
                <a:gd name="T44" fmla="*/ 135 w 159"/>
                <a:gd name="T45" fmla="*/ 10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9" h="118">
                  <a:moveTo>
                    <a:pt x="133" y="1"/>
                  </a:moveTo>
                  <a:cubicBezTo>
                    <a:pt x="24" y="3"/>
                    <a:pt x="24" y="3"/>
                    <a:pt x="24" y="3"/>
                  </a:cubicBezTo>
                  <a:cubicBezTo>
                    <a:pt x="11" y="3"/>
                    <a:pt x="0" y="14"/>
                    <a:pt x="1" y="28"/>
                  </a:cubicBezTo>
                  <a:cubicBezTo>
                    <a:pt x="2" y="94"/>
                    <a:pt x="2" y="94"/>
                    <a:pt x="2" y="94"/>
                  </a:cubicBezTo>
                  <a:cubicBezTo>
                    <a:pt x="2" y="108"/>
                    <a:pt x="13" y="118"/>
                    <a:pt x="27" y="118"/>
                  </a:cubicBezTo>
                  <a:cubicBezTo>
                    <a:pt x="135" y="116"/>
                    <a:pt x="135" y="116"/>
                    <a:pt x="135" y="116"/>
                  </a:cubicBezTo>
                  <a:cubicBezTo>
                    <a:pt x="149" y="116"/>
                    <a:pt x="159" y="104"/>
                    <a:pt x="159" y="91"/>
                  </a:cubicBezTo>
                  <a:cubicBezTo>
                    <a:pt x="158" y="24"/>
                    <a:pt x="158" y="24"/>
                    <a:pt x="158" y="24"/>
                  </a:cubicBezTo>
                  <a:cubicBezTo>
                    <a:pt x="157" y="11"/>
                    <a:pt x="146" y="0"/>
                    <a:pt x="133" y="1"/>
                  </a:cubicBezTo>
                  <a:close/>
                  <a:moveTo>
                    <a:pt x="25" y="13"/>
                  </a:moveTo>
                  <a:cubicBezTo>
                    <a:pt x="133" y="11"/>
                    <a:pt x="133" y="11"/>
                    <a:pt x="133" y="11"/>
                  </a:cubicBezTo>
                  <a:cubicBezTo>
                    <a:pt x="140" y="11"/>
                    <a:pt x="147" y="17"/>
                    <a:pt x="147" y="25"/>
                  </a:cubicBezTo>
                  <a:cubicBezTo>
                    <a:pt x="147" y="31"/>
                    <a:pt x="147" y="31"/>
                    <a:pt x="147" y="31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0"/>
                    <a:pt x="17" y="14"/>
                    <a:pt x="25" y="13"/>
                  </a:cubicBezTo>
                  <a:close/>
                  <a:moveTo>
                    <a:pt x="135" y="105"/>
                  </a:moveTo>
                  <a:cubicBezTo>
                    <a:pt x="27" y="108"/>
                    <a:pt x="27" y="108"/>
                    <a:pt x="27" y="108"/>
                  </a:cubicBezTo>
                  <a:cubicBezTo>
                    <a:pt x="19" y="108"/>
                    <a:pt x="13" y="102"/>
                    <a:pt x="13" y="94"/>
                  </a:cubicBezTo>
                  <a:cubicBezTo>
                    <a:pt x="12" y="60"/>
                    <a:pt x="12" y="60"/>
                    <a:pt x="12" y="60"/>
                  </a:cubicBezTo>
                  <a:cubicBezTo>
                    <a:pt x="148" y="57"/>
                    <a:pt x="148" y="57"/>
                    <a:pt x="148" y="57"/>
                  </a:cubicBezTo>
                  <a:cubicBezTo>
                    <a:pt x="148" y="91"/>
                    <a:pt x="148" y="91"/>
                    <a:pt x="148" y="91"/>
                  </a:cubicBezTo>
                  <a:cubicBezTo>
                    <a:pt x="148" y="99"/>
                    <a:pt x="142" y="105"/>
                    <a:pt x="135" y="10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6" name="Freeform 138"/>
            <p:cNvSpPr>
              <a:spLocks/>
            </p:cNvSpPr>
            <p:nvPr/>
          </p:nvSpPr>
          <p:spPr bwMode="auto">
            <a:xfrm flipH="1">
              <a:off x="630627" y="1596425"/>
              <a:ext cx="190006" cy="29232"/>
            </a:xfrm>
            <a:custGeom>
              <a:avLst/>
              <a:gdLst>
                <a:gd name="T0" fmla="*/ 77 w 77"/>
                <a:gd name="T1" fmla="*/ 5 h 12"/>
                <a:gd name="T2" fmla="*/ 71 w 77"/>
                <a:gd name="T3" fmla="*/ 11 h 12"/>
                <a:gd name="T4" fmla="*/ 6 w 77"/>
                <a:gd name="T5" fmla="*/ 12 h 12"/>
                <a:gd name="T6" fmla="*/ 0 w 77"/>
                <a:gd name="T7" fmla="*/ 7 h 12"/>
                <a:gd name="T8" fmla="*/ 0 w 77"/>
                <a:gd name="T9" fmla="*/ 7 h 12"/>
                <a:gd name="T10" fmla="*/ 5 w 77"/>
                <a:gd name="T11" fmla="*/ 1 h 12"/>
                <a:gd name="T12" fmla="*/ 71 w 77"/>
                <a:gd name="T13" fmla="*/ 0 h 12"/>
                <a:gd name="T14" fmla="*/ 77 w 77"/>
                <a:gd name="T15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7" h="12">
                  <a:moveTo>
                    <a:pt x="77" y="5"/>
                  </a:moveTo>
                  <a:cubicBezTo>
                    <a:pt x="77" y="8"/>
                    <a:pt x="74" y="11"/>
                    <a:pt x="71" y="11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10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4"/>
                    <a:pt x="2" y="1"/>
                    <a:pt x="5" y="1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74" y="0"/>
                    <a:pt x="76" y="2"/>
                    <a:pt x="77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7" name="Freeform 139"/>
            <p:cNvSpPr>
              <a:spLocks/>
            </p:cNvSpPr>
            <p:nvPr/>
          </p:nvSpPr>
          <p:spPr bwMode="auto">
            <a:xfrm flipH="1">
              <a:off x="707360" y="1645754"/>
              <a:ext cx="113273" cy="29232"/>
            </a:xfrm>
            <a:custGeom>
              <a:avLst/>
              <a:gdLst>
                <a:gd name="T0" fmla="*/ 46 w 46"/>
                <a:gd name="T1" fmla="*/ 5 h 12"/>
                <a:gd name="T2" fmla="*/ 40 w 46"/>
                <a:gd name="T3" fmla="*/ 11 h 12"/>
                <a:gd name="T4" fmla="*/ 6 w 46"/>
                <a:gd name="T5" fmla="*/ 12 h 12"/>
                <a:gd name="T6" fmla="*/ 1 w 46"/>
                <a:gd name="T7" fmla="*/ 6 h 12"/>
                <a:gd name="T8" fmla="*/ 1 w 46"/>
                <a:gd name="T9" fmla="*/ 6 h 12"/>
                <a:gd name="T10" fmla="*/ 6 w 46"/>
                <a:gd name="T11" fmla="*/ 1 h 12"/>
                <a:gd name="T12" fmla="*/ 40 w 46"/>
                <a:gd name="T13" fmla="*/ 0 h 12"/>
                <a:gd name="T14" fmla="*/ 46 w 46"/>
                <a:gd name="T15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6" h="12">
                  <a:moveTo>
                    <a:pt x="46" y="5"/>
                  </a:moveTo>
                  <a:cubicBezTo>
                    <a:pt x="46" y="8"/>
                    <a:pt x="43" y="11"/>
                    <a:pt x="40" y="11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1" y="9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3"/>
                    <a:pt x="3" y="1"/>
                    <a:pt x="6" y="1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3" y="0"/>
                    <a:pt x="46" y="2"/>
                    <a:pt x="46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8" name="Freeform 140"/>
            <p:cNvSpPr>
              <a:spLocks noEditPoints="1"/>
            </p:cNvSpPr>
            <p:nvPr/>
          </p:nvSpPr>
          <p:spPr bwMode="auto">
            <a:xfrm flipH="1">
              <a:off x="2726170" y="984388"/>
              <a:ext cx="314240" cy="232027"/>
            </a:xfrm>
            <a:custGeom>
              <a:avLst/>
              <a:gdLst>
                <a:gd name="T0" fmla="*/ 106 w 127"/>
                <a:gd name="T1" fmla="*/ 0 h 94"/>
                <a:gd name="T2" fmla="*/ 20 w 127"/>
                <a:gd name="T3" fmla="*/ 2 h 94"/>
                <a:gd name="T4" fmla="*/ 1 w 127"/>
                <a:gd name="T5" fmla="*/ 22 h 94"/>
                <a:gd name="T6" fmla="*/ 2 w 127"/>
                <a:gd name="T7" fmla="*/ 75 h 94"/>
                <a:gd name="T8" fmla="*/ 22 w 127"/>
                <a:gd name="T9" fmla="*/ 94 h 94"/>
                <a:gd name="T10" fmla="*/ 108 w 127"/>
                <a:gd name="T11" fmla="*/ 92 h 94"/>
                <a:gd name="T12" fmla="*/ 127 w 127"/>
                <a:gd name="T13" fmla="*/ 72 h 94"/>
                <a:gd name="T14" fmla="*/ 126 w 127"/>
                <a:gd name="T15" fmla="*/ 19 h 94"/>
                <a:gd name="T16" fmla="*/ 106 w 127"/>
                <a:gd name="T17" fmla="*/ 0 h 94"/>
                <a:gd name="T18" fmla="*/ 20 w 127"/>
                <a:gd name="T19" fmla="*/ 10 h 94"/>
                <a:gd name="T20" fmla="*/ 106 w 127"/>
                <a:gd name="T21" fmla="*/ 8 h 94"/>
                <a:gd name="T22" fmla="*/ 117 w 127"/>
                <a:gd name="T23" fmla="*/ 19 h 94"/>
                <a:gd name="T24" fmla="*/ 117 w 127"/>
                <a:gd name="T25" fmla="*/ 24 h 94"/>
                <a:gd name="T26" fmla="*/ 9 w 127"/>
                <a:gd name="T27" fmla="*/ 26 h 94"/>
                <a:gd name="T28" fmla="*/ 9 w 127"/>
                <a:gd name="T29" fmla="*/ 21 h 94"/>
                <a:gd name="T30" fmla="*/ 20 w 127"/>
                <a:gd name="T31" fmla="*/ 10 h 94"/>
                <a:gd name="T32" fmla="*/ 108 w 127"/>
                <a:gd name="T33" fmla="*/ 83 h 94"/>
                <a:gd name="T34" fmla="*/ 21 w 127"/>
                <a:gd name="T35" fmla="*/ 85 h 94"/>
                <a:gd name="T36" fmla="*/ 10 w 127"/>
                <a:gd name="T37" fmla="*/ 75 h 94"/>
                <a:gd name="T38" fmla="*/ 10 w 127"/>
                <a:gd name="T39" fmla="*/ 47 h 94"/>
                <a:gd name="T40" fmla="*/ 118 w 127"/>
                <a:gd name="T41" fmla="*/ 45 h 94"/>
                <a:gd name="T42" fmla="*/ 118 w 127"/>
                <a:gd name="T43" fmla="*/ 72 h 94"/>
                <a:gd name="T44" fmla="*/ 108 w 127"/>
                <a:gd name="T45" fmla="*/ 83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27" h="94">
                  <a:moveTo>
                    <a:pt x="106" y="0"/>
                  </a:moveTo>
                  <a:cubicBezTo>
                    <a:pt x="20" y="2"/>
                    <a:pt x="20" y="2"/>
                    <a:pt x="20" y="2"/>
                  </a:cubicBezTo>
                  <a:cubicBezTo>
                    <a:pt x="9" y="2"/>
                    <a:pt x="0" y="11"/>
                    <a:pt x="1" y="22"/>
                  </a:cubicBezTo>
                  <a:cubicBezTo>
                    <a:pt x="2" y="75"/>
                    <a:pt x="2" y="75"/>
                    <a:pt x="2" y="75"/>
                  </a:cubicBezTo>
                  <a:cubicBezTo>
                    <a:pt x="2" y="85"/>
                    <a:pt x="11" y="94"/>
                    <a:pt x="22" y="94"/>
                  </a:cubicBezTo>
                  <a:cubicBezTo>
                    <a:pt x="108" y="92"/>
                    <a:pt x="108" y="92"/>
                    <a:pt x="108" y="92"/>
                  </a:cubicBezTo>
                  <a:cubicBezTo>
                    <a:pt x="119" y="92"/>
                    <a:pt x="127" y="83"/>
                    <a:pt x="127" y="72"/>
                  </a:cubicBezTo>
                  <a:cubicBezTo>
                    <a:pt x="126" y="19"/>
                    <a:pt x="126" y="19"/>
                    <a:pt x="126" y="19"/>
                  </a:cubicBezTo>
                  <a:cubicBezTo>
                    <a:pt x="125" y="8"/>
                    <a:pt x="117" y="0"/>
                    <a:pt x="106" y="0"/>
                  </a:cubicBezTo>
                  <a:close/>
                  <a:moveTo>
                    <a:pt x="20" y="10"/>
                  </a:moveTo>
                  <a:cubicBezTo>
                    <a:pt x="106" y="8"/>
                    <a:pt x="106" y="8"/>
                    <a:pt x="106" y="8"/>
                  </a:cubicBezTo>
                  <a:cubicBezTo>
                    <a:pt x="112" y="8"/>
                    <a:pt x="117" y="13"/>
                    <a:pt x="117" y="19"/>
                  </a:cubicBezTo>
                  <a:cubicBezTo>
                    <a:pt x="117" y="24"/>
                    <a:pt x="117" y="24"/>
                    <a:pt x="117" y="24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15"/>
                    <a:pt x="14" y="10"/>
                    <a:pt x="20" y="10"/>
                  </a:cubicBezTo>
                  <a:close/>
                  <a:moveTo>
                    <a:pt x="108" y="83"/>
                  </a:moveTo>
                  <a:cubicBezTo>
                    <a:pt x="21" y="85"/>
                    <a:pt x="21" y="85"/>
                    <a:pt x="21" y="85"/>
                  </a:cubicBezTo>
                  <a:cubicBezTo>
                    <a:pt x="15" y="85"/>
                    <a:pt x="10" y="81"/>
                    <a:pt x="10" y="75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18" y="45"/>
                    <a:pt x="118" y="45"/>
                    <a:pt x="118" y="45"/>
                  </a:cubicBezTo>
                  <a:cubicBezTo>
                    <a:pt x="118" y="72"/>
                    <a:pt x="118" y="72"/>
                    <a:pt x="118" y="72"/>
                  </a:cubicBezTo>
                  <a:cubicBezTo>
                    <a:pt x="118" y="78"/>
                    <a:pt x="114" y="83"/>
                    <a:pt x="108" y="8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9" name="Freeform 141"/>
            <p:cNvSpPr>
              <a:spLocks/>
            </p:cNvSpPr>
            <p:nvPr/>
          </p:nvSpPr>
          <p:spPr bwMode="auto">
            <a:xfrm flipH="1">
              <a:off x="2844924" y="1115930"/>
              <a:ext cx="151639" cy="23751"/>
            </a:xfrm>
            <a:custGeom>
              <a:avLst/>
              <a:gdLst>
                <a:gd name="T0" fmla="*/ 61 w 61"/>
                <a:gd name="T1" fmla="*/ 4 h 10"/>
                <a:gd name="T2" fmla="*/ 56 w 61"/>
                <a:gd name="T3" fmla="*/ 8 h 10"/>
                <a:gd name="T4" fmla="*/ 4 w 61"/>
                <a:gd name="T5" fmla="*/ 10 h 10"/>
                <a:gd name="T6" fmla="*/ 0 w 61"/>
                <a:gd name="T7" fmla="*/ 5 h 10"/>
                <a:gd name="T8" fmla="*/ 0 w 61"/>
                <a:gd name="T9" fmla="*/ 5 h 10"/>
                <a:gd name="T10" fmla="*/ 4 w 61"/>
                <a:gd name="T11" fmla="*/ 1 h 10"/>
                <a:gd name="T12" fmla="*/ 56 w 61"/>
                <a:gd name="T13" fmla="*/ 0 h 10"/>
                <a:gd name="T14" fmla="*/ 61 w 61"/>
                <a:gd name="T15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" h="10">
                  <a:moveTo>
                    <a:pt x="61" y="4"/>
                  </a:moveTo>
                  <a:cubicBezTo>
                    <a:pt x="61" y="6"/>
                    <a:pt x="59" y="8"/>
                    <a:pt x="56" y="8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2" y="10"/>
                    <a:pt x="0" y="8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1"/>
                    <a:pt x="4" y="1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9" y="0"/>
                    <a:pt x="61" y="2"/>
                    <a:pt x="61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0" name="Freeform 142"/>
            <p:cNvSpPr>
              <a:spLocks/>
            </p:cNvSpPr>
            <p:nvPr/>
          </p:nvSpPr>
          <p:spPr bwMode="auto">
            <a:xfrm flipH="1">
              <a:off x="2907041" y="1154296"/>
              <a:ext cx="89521" cy="23751"/>
            </a:xfrm>
            <a:custGeom>
              <a:avLst/>
              <a:gdLst>
                <a:gd name="T0" fmla="*/ 36 w 36"/>
                <a:gd name="T1" fmla="*/ 4 h 9"/>
                <a:gd name="T2" fmla="*/ 32 w 36"/>
                <a:gd name="T3" fmla="*/ 8 h 9"/>
                <a:gd name="T4" fmla="*/ 5 w 36"/>
                <a:gd name="T5" fmla="*/ 9 h 9"/>
                <a:gd name="T6" fmla="*/ 0 w 36"/>
                <a:gd name="T7" fmla="*/ 5 h 9"/>
                <a:gd name="T8" fmla="*/ 0 w 36"/>
                <a:gd name="T9" fmla="*/ 5 h 9"/>
                <a:gd name="T10" fmla="*/ 4 w 36"/>
                <a:gd name="T11" fmla="*/ 0 h 9"/>
                <a:gd name="T12" fmla="*/ 32 w 36"/>
                <a:gd name="T13" fmla="*/ 0 h 9"/>
                <a:gd name="T14" fmla="*/ 36 w 36"/>
                <a:gd name="T15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" h="9">
                  <a:moveTo>
                    <a:pt x="36" y="4"/>
                  </a:moveTo>
                  <a:cubicBezTo>
                    <a:pt x="36" y="6"/>
                    <a:pt x="34" y="8"/>
                    <a:pt x="32" y="8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2" y="9"/>
                    <a:pt x="0" y="7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4" y="0"/>
                    <a:pt x="36" y="2"/>
                    <a:pt x="36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1" name="Freeform 143"/>
            <p:cNvSpPr>
              <a:spLocks noEditPoints="1"/>
            </p:cNvSpPr>
            <p:nvPr/>
          </p:nvSpPr>
          <p:spPr bwMode="auto">
            <a:xfrm flipH="1">
              <a:off x="2760883" y="1857683"/>
              <a:ext cx="263085" cy="197314"/>
            </a:xfrm>
            <a:custGeom>
              <a:avLst/>
              <a:gdLst>
                <a:gd name="T0" fmla="*/ 88 w 106"/>
                <a:gd name="T1" fmla="*/ 0 h 79"/>
                <a:gd name="T2" fmla="*/ 16 w 106"/>
                <a:gd name="T3" fmla="*/ 1 h 79"/>
                <a:gd name="T4" fmla="*/ 0 w 106"/>
                <a:gd name="T5" fmla="*/ 18 h 79"/>
                <a:gd name="T6" fmla="*/ 1 w 106"/>
                <a:gd name="T7" fmla="*/ 63 h 79"/>
                <a:gd name="T8" fmla="*/ 17 w 106"/>
                <a:gd name="T9" fmla="*/ 78 h 79"/>
                <a:gd name="T10" fmla="*/ 90 w 106"/>
                <a:gd name="T11" fmla="*/ 77 h 79"/>
                <a:gd name="T12" fmla="*/ 106 w 106"/>
                <a:gd name="T13" fmla="*/ 60 h 79"/>
                <a:gd name="T14" fmla="*/ 105 w 106"/>
                <a:gd name="T15" fmla="*/ 16 h 79"/>
                <a:gd name="T16" fmla="*/ 88 w 106"/>
                <a:gd name="T17" fmla="*/ 0 h 79"/>
                <a:gd name="T18" fmla="*/ 16 w 106"/>
                <a:gd name="T19" fmla="*/ 8 h 79"/>
                <a:gd name="T20" fmla="*/ 88 w 106"/>
                <a:gd name="T21" fmla="*/ 7 h 79"/>
                <a:gd name="T22" fmla="*/ 98 w 106"/>
                <a:gd name="T23" fmla="*/ 16 h 79"/>
                <a:gd name="T24" fmla="*/ 98 w 106"/>
                <a:gd name="T25" fmla="*/ 20 h 79"/>
                <a:gd name="T26" fmla="*/ 7 w 106"/>
                <a:gd name="T27" fmla="*/ 22 h 79"/>
                <a:gd name="T28" fmla="*/ 7 w 106"/>
                <a:gd name="T29" fmla="*/ 18 h 79"/>
                <a:gd name="T30" fmla="*/ 16 w 106"/>
                <a:gd name="T31" fmla="*/ 8 h 79"/>
                <a:gd name="T32" fmla="*/ 90 w 106"/>
                <a:gd name="T33" fmla="*/ 70 h 79"/>
                <a:gd name="T34" fmla="*/ 17 w 106"/>
                <a:gd name="T35" fmla="*/ 71 h 79"/>
                <a:gd name="T36" fmla="*/ 8 w 106"/>
                <a:gd name="T37" fmla="*/ 62 h 79"/>
                <a:gd name="T38" fmla="*/ 7 w 106"/>
                <a:gd name="T39" fmla="*/ 39 h 79"/>
                <a:gd name="T40" fmla="*/ 98 w 106"/>
                <a:gd name="T41" fmla="*/ 37 h 79"/>
                <a:gd name="T42" fmla="*/ 99 w 106"/>
                <a:gd name="T43" fmla="*/ 60 h 79"/>
                <a:gd name="T44" fmla="*/ 90 w 106"/>
                <a:gd name="T45" fmla="*/ 7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6" h="79">
                  <a:moveTo>
                    <a:pt x="88" y="0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7" y="1"/>
                    <a:pt x="0" y="9"/>
                    <a:pt x="0" y="18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71"/>
                    <a:pt x="9" y="79"/>
                    <a:pt x="17" y="78"/>
                  </a:cubicBezTo>
                  <a:cubicBezTo>
                    <a:pt x="90" y="77"/>
                    <a:pt x="90" y="77"/>
                    <a:pt x="90" y="77"/>
                  </a:cubicBezTo>
                  <a:cubicBezTo>
                    <a:pt x="99" y="77"/>
                    <a:pt x="106" y="69"/>
                    <a:pt x="106" y="60"/>
                  </a:cubicBezTo>
                  <a:cubicBezTo>
                    <a:pt x="105" y="16"/>
                    <a:pt x="105" y="16"/>
                    <a:pt x="105" y="16"/>
                  </a:cubicBezTo>
                  <a:cubicBezTo>
                    <a:pt x="105" y="7"/>
                    <a:pt x="97" y="0"/>
                    <a:pt x="88" y="0"/>
                  </a:cubicBezTo>
                  <a:close/>
                  <a:moveTo>
                    <a:pt x="16" y="8"/>
                  </a:moveTo>
                  <a:cubicBezTo>
                    <a:pt x="88" y="7"/>
                    <a:pt x="88" y="7"/>
                    <a:pt x="88" y="7"/>
                  </a:cubicBezTo>
                  <a:cubicBezTo>
                    <a:pt x="93" y="7"/>
                    <a:pt x="98" y="11"/>
                    <a:pt x="98" y="16"/>
                  </a:cubicBezTo>
                  <a:cubicBezTo>
                    <a:pt x="98" y="20"/>
                    <a:pt x="98" y="20"/>
                    <a:pt x="98" y="20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3"/>
                    <a:pt x="11" y="8"/>
                    <a:pt x="16" y="8"/>
                  </a:cubicBezTo>
                  <a:close/>
                  <a:moveTo>
                    <a:pt x="90" y="70"/>
                  </a:moveTo>
                  <a:cubicBezTo>
                    <a:pt x="17" y="71"/>
                    <a:pt x="17" y="71"/>
                    <a:pt x="17" y="71"/>
                  </a:cubicBezTo>
                  <a:cubicBezTo>
                    <a:pt x="12" y="71"/>
                    <a:pt x="8" y="67"/>
                    <a:pt x="8" y="62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98" y="37"/>
                    <a:pt x="98" y="37"/>
                    <a:pt x="98" y="37"/>
                  </a:cubicBezTo>
                  <a:cubicBezTo>
                    <a:pt x="99" y="60"/>
                    <a:pt x="99" y="60"/>
                    <a:pt x="99" y="60"/>
                  </a:cubicBezTo>
                  <a:cubicBezTo>
                    <a:pt x="99" y="66"/>
                    <a:pt x="95" y="70"/>
                    <a:pt x="90" y="7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2" name="Freeform 144"/>
            <p:cNvSpPr>
              <a:spLocks/>
            </p:cNvSpPr>
            <p:nvPr/>
          </p:nvSpPr>
          <p:spPr bwMode="auto">
            <a:xfrm flipH="1">
              <a:off x="2861366" y="1967302"/>
              <a:ext cx="127888" cy="20097"/>
            </a:xfrm>
            <a:custGeom>
              <a:avLst/>
              <a:gdLst>
                <a:gd name="T0" fmla="*/ 51 w 51"/>
                <a:gd name="T1" fmla="*/ 4 h 8"/>
                <a:gd name="T2" fmla="*/ 48 w 51"/>
                <a:gd name="T3" fmla="*/ 7 h 8"/>
                <a:gd name="T4" fmla="*/ 4 w 51"/>
                <a:gd name="T5" fmla="*/ 8 h 8"/>
                <a:gd name="T6" fmla="*/ 0 w 51"/>
                <a:gd name="T7" fmla="*/ 5 h 8"/>
                <a:gd name="T8" fmla="*/ 0 w 51"/>
                <a:gd name="T9" fmla="*/ 5 h 8"/>
                <a:gd name="T10" fmla="*/ 4 w 51"/>
                <a:gd name="T11" fmla="*/ 1 h 8"/>
                <a:gd name="T12" fmla="*/ 48 w 51"/>
                <a:gd name="T13" fmla="*/ 0 h 8"/>
                <a:gd name="T14" fmla="*/ 51 w 51"/>
                <a:gd name="T15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" h="8">
                  <a:moveTo>
                    <a:pt x="51" y="4"/>
                  </a:moveTo>
                  <a:cubicBezTo>
                    <a:pt x="51" y="6"/>
                    <a:pt x="50" y="7"/>
                    <a:pt x="48" y="7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7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1"/>
                    <a:pt x="4" y="1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0" y="0"/>
                    <a:pt x="51" y="2"/>
                    <a:pt x="51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3" name="Freeform 145"/>
            <p:cNvSpPr>
              <a:spLocks/>
            </p:cNvSpPr>
            <p:nvPr/>
          </p:nvSpPr>
          <p:spPr bwMode="auto">
            <a:xfrm flipH="1">
              <a:off x="2912521" y="2002014"/>
              <a:ext cx="73079" cy="18270"/>
            </a:xfrm>
            <a:custGeom>
              <a:avLst/>
              <a:gdLst>
                <a:gd name="T0" fmla="*/ 30 w 30"/>
                <a:gd name="T1" fmla="*/ 3 h 7"/>
                <a:gd name="T2" fmla="*/ 26 w 30"/>
                <a:gd name="T3" fmla="*/ 7 h 7"/>
                <a:gd name="T4" fmla="*/ 3 w 30"/>
                <a:gd name="T5" fmla="*/ 7 h 7"/>
                <a:gd name="T6" fmla="*/ 0 w 30"/>
                <a:gd name="T7" fmla="*/ 4 h 7"/>
                <a:gd name="T8" fmla="*/ 0 w 30"/>
                <a:gd name="T9" fmla="*/ 4 h 7"/>
                <a:gd name="T10" fmla="*/ 3 w 30"/>
                <a:gd name="T11" fmla="*/ 0 h 7"/>
                <a:gd name="T12" fmla="*/ 26 w 30"/>
                <a:gd name="T13" fmla="*/ 0 h 7"/>
                <a:gd name="T14" fmla="*/ 30 w 30"/>
                <a:gd name="T15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" h="7">
                  <a:moveTo>
                    <a:pt x="30" y="3"/>
                  </a:moveTo>
                  <a:cubicBezTo>
                    <a:pt x="30" y="5"/>
                    <a:pt x="28" y="7"/>
                    <a:pt x="26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1" y="7"/>
                    <a:pt x="0" y="6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8" y="0"/>
                    <a:pt x="30" y="1"/>
                    <a:pt x="30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4" name="Freeform 146"/>
            <p:cNvSpPr>
              <a:spLocks noEditPoints="1"/>
            </p:cNvSpPr>
            <p:nvPr/>
          </p:nvSpPr>
          <p:spPr bwMode="auto">
            <a:xfrm flipH="1">
              <a:off x="2516068" y="2175578"/>
              <a:ext cx="42020" cy="87695"/>
            </a:xfrm>
            <a:custGeom>
              <a:avLst/>
              <a:gdLst>
                <a:gd name="T0" fmla="*/ 1 w 17"/>
                <a:gd name="T1" fmla="*/ 18 h 35"/>
                <a:gd name="T2" fmla="*/ 0 w 17"/>
                <a:gd name="T3" fmla="*/ 22 h 35"/>
                <a:gd name="T4" fmla="*/ 0 w 17"/>
                <a:gd name="T5" fmla="*/ 26 h 35"/>
                <a:gd name="T6" fmla="*/ 3 w 17"/>
                <a:gd name="T7" fmla="*/ 28 h 35"/>
                <a:gd name="T8" fmla="*/ 5 w 17"/>
                <a:gd name="T9" fmla="*/ 29 h 35"/>
                <a:gd name="T10" fmla="*/ 5 w 17"/>
                <a:gd name="T11" fmla="*/ 33 h 35"/>
                <a:gd name="T12" fmla="*/ 6 w 17"/>
                <a:gd name="T13" fmla="*/ 35 h 35"/>
                <a:gd name="T14" fmla="*/ 7 w 17"/>
                <a:gd name="T15" fmla="*/ 33 h 35"/>
                <a:gd name="T16" fmla="*/ 7 w 17"/>
                <a:gd name="T17" fmla="*/ 29 h 35"/>
                <a:gd name="T18" fmla="*/ 9 w 17"/>
                <a:gd name="T19" fmla="*/ 30 h 35"/>
                <a:gd name="T20" fmla="*/ 9 w 17"/>
                <a:gd name="T21" fmla="*/ 33 h 35"/>
                <a:gd name="T22" fmla="*/ 10 w 17"/>
                <a:gd name="T23" fmla="*/ 35 h 35"/>
                <a:gd name="T24" fmla="*/ 11 w 17"/>
                <a:gd name="T25" fmla="*/ 33 h 35"/>
                <a:gd name="T26" fmla="*/ 11 w 17"/>
                <a:gd name="T27" fmla="*/ 29 h 35"/>
                <a:gd name="T28" fmla="*/ 14 w 17"/>
                <a:gd name="T29" fmla="*/ 29 h 35"/>
                <a:gd name="T30" fmla="*/ 17 w 17"/>
                <a:gd name="T31" fmla="*/ 28 h 35"/>
                <a:gd name="T32" fmla="*/ 17 w 17"/>
                <a:gd name="T33" fmla="*/ 27 h 35"/>
                <a:gd name="T34" fmla="*/ 17 w 17"/>
                <a:gd name="T35" fmla="*/ 26 h 35"/>
                <a:gd name="T36" fmla="*/ 16 w 17"/>
                <a:gd name="T37" fmla="*/ 25 h 35"/>
                <a:gd name="T38" fmla="*/ 16 w 17"/>
                <a:gd name="T39" fmla="*/ 24 h 35"/>
                <a:gd name="T40" fmla="*/ 13 w 17"/>
                <a:gd name="T41" fmla="*/ 25 h 35"/>
                <a:gd name="T42" fmla="*/ 11 w 17"/>
                <a:gd name="T43" fmla="*/ 25 h 35"/>
                <a:gd name="T44" fmla="*/ 11 w 17"/>
                <a:gd name="T45" fmla="*/ 17 h 35"/>
                <a:gd name="T46" fmla="*/ 12 w 17"/>
                <a:gd name="T47" fmla="*/ 17 h 35"/>
                <a:gd name="T48" fmla="*/ 14 w 17"/>
                <a:gd name="T49" fmla="*/ 15 h 35"/>
                <a:gd name="T50" fmla="*/ 15 w 17"/>
                <a:gd name="T51" fmla="*/ 13 h 35"/>
                <a:gd name="T52" fmla="*/ 16 w 17"/>
                <a:gd name="T53" fmla="*/ 10 h 35"/>
                <a:gd name="T54" fmla="*/ 15 w 17"/>
                <a:gd name="T55" fmla="*/ 8 h 35"/>
                <a:gd name="T56" fmla="*/ 14 w 17"/>
                <a:gd name="T57" fmla="*/ 6 h 35"/>
                <a:gd name="T58" fmla="*/ 11 w 17"/>
                <a:gd name="T59" fmla="*/ 4 h 35"/>
                <a:gd name="T60" fmla="*/ 11 w 17"/>
                <a:gd name="T61" fmla="*/ 1 h 35"/>
                <a:gd name="T62" fmla="*/ 10 w 17"/>
                <a:gd name="T63" fmla="*/ 0 h 35"/>
                <a:gd name="T64" fmla="*/ 9 w 17"/>
                <a:gd name="T65" fmla="*/ 1 h 35"/>
                <a:gd name="T66" fmla="*/ 9 w 17"/>
                <a:gd name="T67" fmla="*/ 4 h 35"/>
                <a:gd name="T68" fmla="*/ 7 w 17"/>
                <a:gd name="T69" fmla="*/ 4 h 35"/>
                <a:gd name="T70" fmla="*/ 7 w 17"/>
                <a:gd name="T71" fmla="*/ 4 h 35"/>
                <a:gd name="T72" fmla="*/ 7 w 17"/>
                <a:gd name="T73" fmla="*/ 1 h 35"/>
                <a:gd name="T74" fmla="*/ 5 w 17"/>
                <a:gd name="T75" fmla="*/ 0 h 35"/>
                <a:gd name="T76" fmla="*/ 4 w 17"/>
                <a:gd name="T77" fmla="*/ 1 h 35"/>
                <a:gd name="T78" fmla="*/ 4 w 17"/>
                <a:gd name="T79" fmla="*/ 4 h 35"/>
                <a:gd name="T80" fmla="*/ 3 w 17"/>
                <a:gd name="T81" fmla="*/ 4 h 35"/>
                <a:gd name="T82" fmla="*/ 2 w 17"/>
                <a:gd name="T83" fmla="*/ 4 h 35"/>
                <a:gd name="T84" fmla="*/ 1 w 17"/>
                <a:gd name="T85" fmla="*/ 5 h 35"/>
                <a:gd name="T86" fmla="*/ 1 w 17"/>
                <a:gd name="T87" fmla="*/ 5 h 35"/>
                <a:gd name="T88" fmla="*/ 1 w 17"/>
                <a:gd name="T89" fmla="*/ 7 h 35"/>
                <a:gd name="T90" fmla="*/ 1 w 17"/>
                <a:gd name="T91" fmla="*/ 8 h 35"/>
                <a:gd name="T92" fmla="*/ 2 w 17"/>
                <a:gd name="T93" fmla="*/ 9 h 35"/>
                <a:gd name="T94" fmla="*/ 4 w 17"/>
                <a:gd name="T95" fmla="*/ 8 h 35"/>
                <a:gd name="T96" fmla="*/ 4 w 17"/>
                <a:gd name="T97" fmla="*/ 8 h 35"/>
                <a:gd name="T98" fmla="*/ 4 w 17"/>
                <a:gd name="T99" fmla="*/ 15 h 35"/>
                <a:gd name="T100" fmla="*/ 1 w 17"/>
                <a:gd name="T101" fmla="*/ 18 h 35"/>
                <a:gd name="T102" fmla="*/ 7 w 17"/>
                <a:gd name="T103" fmla="*/ 19 h 35"/>
                <a:gd name="T104" fmla="*/ 9 w 17"/>
                <a:gd name="T105" fmla="*/ 18 h 35"/>
                <a:gd name="T106" fmla="*/ 9 w 17"/>
                <a:gd name="T107" fmla="*/ 25 h 35"/>
                <a:gd name="T108" fmla="*/ 7 w 17"/>
                <a:gd name="T109" fmla="*/ 25 h 35"/>
                <a:gd name="T110" fmla="*/ 7 w 17"/>
                <a:gd name="T111" fmla="*/ 19 h 35"/>
                <a:gd name="T112" fmla="*/ 7 w 17"/>
                <a:gd name="T113" fmla="*/ 8 h 35"/>
                <a:gd name="T114" fmla="*/ 9 w 17"/>
                <a:gd name="T115" fmla="*/ 8 h 35"/>
                <a:gd name="T116" fmla="*/ 9 w 17"/>
                <a:gd name="T117" fmla="*/ 13 h 35"/>
                <a:gd name="T118" fmla="*/ 7 w 17"/>
                <a:gd name="T119" fmla="*/ 14 h 35"/>
                <a:gd name="T120" fmla="*/ 7 w 17"/>
                <a:gd name="T121" fmla="*/ 8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" h="35">
                  <a:moveTo>
                    <a:pt x="1" y="18"/>
                  </a:moveTo>
                  <a:cubicBezTo>
                    <a:pt x="0" y="19"/>
                    <a:pt x="0" y="20"/>
                    <a:pt x="0" y="22"/>
                  </a:cubicBezTo>
                  <a:cubicBezTo>
                    <a:pt x="0" y="24"/>
                    <a:pt x="0" y="25"/>
                    <a:pt x="0" y="26"/>
                  </a:cubicBezTo>
                  <a:cubicBezTo>
                    <a:pt x="1" y="27"/>
                    <a:pt x="2" y="28"/>
                    <a:pt x="3" y="28"/>
                  </a:cubicBezTo>
                  <a:cubicBezTo>
                    <a:pt x="3" y="28"/>
                    <a:pt x="4" y="29"/>
                    <a:pt x="5" y="29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5" y="34"/>
                    <a:pt x="5" y="35"/>
                    <a:pt x="6" y="35"/>
                  </a:cubicBezTo>
                  <a:cubicBezTo>
                    <a:pt x="6" y="35"/>
                    <a:pt x="7" y="34"/>
                    <a:pt x="7" y="33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8" y="29"/>
                    <a:pt x="8" y="29"/>
                    <a:pt x="9" y="30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9" y="34"/>
                    <a:pt x="10" y="35"/>
                    <a:pt x="10" y="35"/>
                  </a:cubicBezTo>
                  <a:cubicBezTo>
                    <a:pt x="11" y="35"/>
                    <a:pt x="11" y="34"/>
                    <a:pt x="11" y="33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2" y="29"/>
                    <a:pt x="13" y="29"/>
                    <a:pt x="14" y="29"/>
                  </a:cubicBezTo>
                  <a:cubicBezTo>
                    <a:pt x="15" y="29"/>
                    <a:pt x="16" y="28"/>
                    <a:pt x="17" y="28"/>
                  </a:cubicBezTo>
                  <a:cubicBezTo>
                    <a:pt x="17" y="28"/>
                    <a:pt x="17" y="28"/>
                    <a:pt x="17" y="27"/>
                  </a:cubicBezTo>
                  <a:cubicBezTo>
                    <a:pt x="17" y="27"/>
                    <a:pt x="17" y="26"/>
                    <a:pt x="17" y="26"/>
                  </a:cubicBezTo>
                  <a:cubicBezTo>
                    <a:pt x="17" y="25"/>
                    <a:pt x="16" y="25"/>
                    <a:pt x="16" y="25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5" y="24"/>
                    <a:pt x="14" y="25"/>
                    <a:pt x="13" y="25"/>
                  </a:cubicBezTo>
                  <a:cubicBezTo>
                    <a:pt x="13" y="25"/>
                    <a:pt x="12" y="25"/>
                    <a:pt x="11" y="25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2" y="17"/>
                    <a:pt x="12" y="17"/>
                  </a:cubicBezTo>
                  <a:cubicBezTo>
                    <a:pt x="13" y="17"/>
                    <a:pt x="13" y="16"/>
                    <a:pt x="14" y="15"/>
                  </a:cubicBezTo>
                  <a:cubicBezTo>
                    <a:pt x="15" y="15"/>
                    <a:pt x="15" y="14"/>
                    <a:pt x="15" y="13"/>
                  </a:cubicBezTo>
                  <a:cubicBezTo>
                    <a:pt x="16" y="13"/>
                    <a:pt x="16" y="12"/>
                    <a:pt x="16" y="10"/>
                  </a:cubicBezTo>
                  <a:cubicBezTo>
                    <a:pt x="16" y="10"/>
                    <a:pt x="16" y="9"/>
                    <a:pt x="15" y="8"/>
                  </a:cubicBezTo>
                  <a:cubicBezTo>
                    <a:pt x="15" y="7"/>
                    <a:pt x="15" y="6"/>
                    <a:pt x="14" y="6"/>
                  </a:cubicBezTo>
                  <a:cubicBezTo>
                    <a:pt x="13" y="5"/>
                    <a:pt x="12" y="5"/>
                    <a:pt x="11" y="4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0"/>
                    <a:pt x="11" y="0"/>
                    <a:pt x="10" y="0"/>
                  </a:cubicBezTo>
                  <a:cubicBezTo>
                    <a:pt x="9" y="0"/>
                    <a:pt x="9" y="0"/>
                    <a:pt x="9" y="1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8" y="4"/>
                    <a:pt x="8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0"/>
                    <a:pt x="6" y="0"/>
                    <a:pt x="5" y="0"/>
                  </a:cubicBezTo>
                  <a:cubicBezTo>
                    <a:pt x="5" y="0"/>
                    <a:pt x="4" y="0"/>
                    <a:pt x="4" y="1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3" y="4"/>
                    <a:pt x="3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6"/>
                    <a:pt x="1" y="6"/>
                    <a:pt x="1" y="7"/>
                  </a:cubicBezTo>
                  <a:cubicBezTo>
                    <a:pt x="1" y="7"/>
                    <a:pt x="1" y="8"/>
                    <a:pt x="1" y="8"/>
                  </a:cubicBezTo>
                  <a:cubicBezTo>
                    <a:pt x="1" y="9"/>
                    <a:pt x="2" y="9"/>
                    <a:pt x="2" y="9"/>
                  </a:cubicBezTo>
                  <a:cubicBezTo>
                    <a:pt x="2" y="8"/>
                    <a:pt x="3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3" y="16"/>
                    <a:pt x="2" y="17"/>
                    <a:pt x="1" y="18"/>
                  </a:cubicBezTo>
                  <a:close/>
                  <a:moveTo>
                    <a:pt x="7" y="19"/>
                  </a:moveTo>
                  <a:cubicBezTo>
                    <a:pt x="7" y="19"/>
                    <a:pt x="8" y="19"/>
                    <a:pt x="9" y="18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8" y="25"/>
                    <a:pt x="7" y="25"/>
                    <a:pt x="7" y="25"/>
                  </a:cubicBezTo>
                  <a:lnTo>
                    <a:pt x="7" y="19"/>
                  </a:lnTo>
                  <a:close/>
                  <a:moveTo>
                    <a:pt x="7" y="8"/>
                  </a:moveTo>
                  <a:cubicBezTo>
                    <a:pt x="8" y="8"/>
                    <a:pt x="8" y="8"/>
                    <a:pt x="9" y="8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8" y="14"/>
                    <a:pt x="8" y="14"/>
                    <a:pt x="7" y="14"/>
                  </a:cubicBezTo>
                  <a:lnTo>
                    <a:pt x="7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5" name="Freeform 147"/>
            <p:cNvSpPr>
              <a:spLocks noEditPoints="1"/>
            </p:cNvSpPr>
            <p:nvPr/>
          </p:nvSpPr>
          <p:spPr bwMode="auto">
            <a:xfrm flipH="1">
              <a:off x="2452123" y="2131730"/>
              <a:ext cx="171736" cy="257604"/>
            </a:xfrm>
            <a:custGeom>
              <a:avLst/>
              <a:gdLst>
                <a:gd name="T0" fmla="*/ 25 w 69"/>
                <a:gd name="T1" fmla="*/ 68 h 104"/>
                <a:gd name="T2" fmla="*/ 25 w 69"/>
                <a:gd name="T3" fmla="*/ 98 h 104"/>
                <a:gd name="T4" fmla="*/ 31 w 69"/>
                <a:gd name="T5" fmla="*/ 104 h 104"/>
                <a:gd name="T6" fmla="*/ 38 w 69"/>
                <a:gd name="T7" fmla="*/ 104 h 104"/>
                <a:gd name="T8" fmla="*/ 44 w 69"/>
                <a:gd name="T9" fmla="*/ 98 h 104"/>
                <a:gd name="T10" fmla="*/ 44 w 69"/>
                <a:gd name="T11" fmla="*/ 68 h 104"/>
                <a:gd name="T12" fmla="*/ 69 w 69"/>
                <a:gd name="T13" fmla="*/ 35 h 104"/>
                <a:gd name="T14" fmla="*/ 34 w 69"/>
                <a:gd name="T15" fmla="*/ 1 h 104"/>
                <a:gd name="T16" fmla="*/ 0 w 69"/>
                <a:gd name="T17" fmla="*/ 35 h 104"/>
                <a:gd name="T18" fmla="*/ 25 w 69"/>
                <a:gd name="T19" fmla="*/ 68 h 104"/>
                <a:gd name="T20" fmla="*/ 10 w 69"/>
                <a:gd name="T21" fmla="*/ 35 h 104"/>
                <a:gd name="T22" fmla="*/ 34 w 69"/>
                <a:gd name="T23" fmla="*/ 10 h 104"/>
                <a:gd name="T24" fmla="*/ 59 w 69"/>
                <a:gd name="T25" fmla="*/ 35 h 104"/>
                <a:gd name="T26" fmla="*/ 34 w 69"/>
                <a:gd name="T27" fmla="*/ 60 h 104"/>
                <a:gd name="T28" fmla="*/ 10 w 69"/>
                <a:gd name="T29" fmla="*/ 35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9" h="104">
                  <a:moveTo>
                    <a:pt x="25" y="68"/>
                  </a:moveTo>
                  <a:cubicBezTo>
                    <a:pt x="25" y="98"/>
                    <a:pt x="25" y="98"/>
                    <a:pt x="25" y="98"/>
                  </a:cubicBezTo>
                  <a:cubicBezTo>
                    <a:pt x="25" y="102"/>
                    <a:pt x="28" y="104"/>
                    <a:pt x="31" y="104"/>
                  </a:cubicBezTo>
                  <a:cubicBezTo>
                    <a:pt x="38" y="104"/>
                    <a:pt x="38" y="104"/>
                    <a:pt x="38" y="104"/>
                  </a:cubicBezTo>
                  <a:cubicBezTo>
                    <a:pt x="41" y="104"/>
                    <a:pt x="44" y="101"/>
                    <a:pt x="44" y="98"/>
                  </a:cubicBezTo>
                  <a:cubicBezTo>
                    <a:pt x="44" y="68"/>
                    <a:pt x="44" y="68"/>
                    <a:pt x="44" y="68"/>
                  </a:cubicBezTo>
                  <a:cubicBezTo>
                    <a:pt x="58" y="64"/>
                    <a:pt x="69" y="51"/>
                    <a:pt x="69" y="35"/>
                  </a:cubicBezTo>
                  <a:cubicBezTo>
                    <a:pt x="69" y="16"/>
                    <a:pt x="53" y="0"/>
                    <a:pt x="34" y="1"/>
                  </a:cubicBezTo>
                  <a:cubicBezTo>
                    <a:pt x="15" y="1"/>
                    <a:pt x="0" y="16"/>
                    <a:pt x="0" y="35"/>
                  </a:cubicBezTo>
                  <a:cubicBezTo>
                    <a:pt x="0" y="51"/>
                    <a:pt x="10" y="64"/>
                    <a:pt x="25" y="68"/>
                  </a:cubicBezTo>
                  <a:close/>
                  <a:moveTo>
                    <a:pt x="10" y="35"/>
                  </a:moveTo>
                  <a:cubicBezTo>
                    <a:pt x="9" y="22"/>
                    <a:pt x="20" y="11"/>
                    <a:pt x="34" y="10"/>
                  </a:cubicBezTo>
                  <a:cubicBezTo>
                    <a:pt x="48" y="10"/>
                    <a:pt x="59" y="21"/>
                    <a:pt x="59" y="35"/>
                  </a:cubicBezTo>
                  <a:cubicBezTo>
                    <a:pt x="59" y="49"/>
                    <a:pt x="48" y="60"/>
                    <a:pt x="34" y="60"/>
                  </a:cubicBezTo>
                  <a:cubicBezTo>
                    <a:pt x="21" y="60"/>
                    <a:pt x="10" y="49"/>
                    <a:pt x="10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6" name="Freeform 148"/>
            <p:cNvSpPr>
              <a:spLocks/>
            </p:cNvSpPr>
            <p:nvPr/>
          </p:nvSpPr>
          <p:spPr bwMode="auto">
            <a:xfrm flipH="1">
              <a:off x="2410103" y="2104325"/>
              <a:ext cx="317894" cy="197314"/>
            </a:xfrm>
            <a:custGeom>
              <a:avLst/>
              <a:gdLst>
                <a:gd name="T0" fmla="*/ 17 w 128"/>
                <a:gd name="T1" fmla="*/ 1 h 80"/>
                <a:gd name="T2" fmla="*/ 111 w 128"/>
                <a:gd name="T3" fmla="*/ 0 h 80"/>
                <a:gd name="T4" fmla="*/ 127 w 128"/>
                <a:gd name="T5" fmla="*/ 16 h 80"/>
                <a:gd name="T6" fmla="*/ 128 w 128"/>
                <a:gd name="T7" fmla="*/ 62 h 80"/>
                <a:gd name="T8" fmla="*/ 111 w 128"/>
                <a:gd name="T9" fmla="*/ 79 h 80"/>
                <a:gd name="T10" fmla="*/ 105 w 128"/>
                <a:gd name="T11" fmla="*/ 79 h 80"/>
                <a:gd name="T12" fmla="*/ 111 w 128"/>
                <a:gd name="T13" fmla="*/ 72 h 80"/>
                <a:gd name="T14" fmla="*/ 111 w 128"/>
                <a:gd name="T15" fmla="*/ 72 h 80"/>
                <a:gd name="T16" fmla="*/ 121 w 128"/>
                <a:gd name="T17" fmla="*/ 62 h 80"/>
                <a:gd name="T18" fmla="*/ 120 w 128"/>
                <a:gd name="T19" fmla="*/ 16 h 80"/>
                <a:gd name="T20" fmla="*/ 111 w 128"/>
                <a:gd name="T21" fmla="*/ 7 h 80"/>
                <a:gd name="T22" fmla="*/ 17 w 128"/>
                <a:gd name="T23" fmla="*/ 8 h 80"/>
                <a:gd name="T24" fmla="*/ 8 w 128"/>
                <a:gd name="T25" fmla="*/ 17 h 80"/>
                <a:gd name="T26" fmla="*/ 8 w 128"/>
                <a:gd name="T27" fmla="*/ 63 h 80"/>
                <a:gd name="T28" fmla="*/ 17 w 128"/>
                <a:gd name="T29" fmla="*/ 72 h 80"/>
                <a:gd name="T30" fmla="*/ 41 w 128"/>
                <a:gd name="T31" fmla="*/ 72 h 80"/>
                <a:gd name="T32" fmla="*/ 48 w 128"/>
                <a:gd name="T33" fmla="*/ 79 h 80"/>
                <a:gd name="T34" fmla="*/ 17 w 128"/>
                <a:gd name="T35" fmla="*/ 79 h 80"/>
                <a:gd name="T36" fmla="*/ 1 w 128"/>
                <a:gd name="T37" fmla="*/ 63 h 80"/>
                <a:gd name="T38" fmla="*/ 0 w 128"/>
                <a:gd name="T39" fmla="*/ 17 h 80"/>
                <a:gd name="T40" fmla="*/ 17 w 128"/>
                <a:gd name="T41" fmla="*/ 1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8" h="80">
                  <a:moveTo>
                    <a:pt x="17" y="1"/>
                  </a:moveTo>
                  <a:cubicBezTo>
                    <a:pt x="111" y="0"/>
                    <a:pt x="111" y="0"/>
                    <a:pt x="111" y="0"/>
                  </a:cubicBezTo>
                  <a:cubicBezTo>
                    <a:pt x="120" y="0"/>
                    <a:pt x="127" y="7"/>
                    <a:pt x="127" y="16"/>
                  </a:cubicBezTo>
                  <a:cubicBezTo>
                    <a:pt x="128" y="62"/>
                    <a:pt x="128" y="62"/>
                    <a:pt x="128" y="62"/>
                  </a:cubicBezTo>
                  <a:cubicBezTo>
                    <a:pt x="128" y="71"/>
                    <a:pt x="121" y="79"/>
                    <a:pt x="111" y="79"/>
                  </a:cubicBezTo>
                  <a:cubicBezTo>
                    <a:pt x="105" y="79"/>
                    <a:pt x="105" y="79"/>
                    <a:pt x="105" y="79"/>
                  </a:cubicBezTo>
                  <a:cubicBezTo>
                    <a:pt x="107" y="77"/>
                    <a:pt x="109" y="74"/>
                    <a:pt x="111" y="72"/>
                  </a:cubicBezTo>
                  <a:cubicBezTo>
                    <a:pt x="111" y="72"/>
                    <a:pt x="111" y="72"/>
                    <a:pt x="111" y="72"/>
                  </a:cubicBezTo>
                  <a:cubicBezTo>
                    <a:pt x="117" y="72"/>
                    <a:pt x="121" y="68"/>
                    <a:pt x="121" y="62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11"/>
                    <a:pt x="116" y="7"/>
                    <a:pt x="111" y="7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2" y="8"/>
                    <a:pt x="8" y="12"/>
                    <a:pt x="8" y="17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8" y="68"/>
                    <a:pt x="12" y="72"/>
                    <a:pt x="17" y="72"/>
                  </a:cubicBezTo>
                  <a:cubicBezTo>
                    <a:pt x="41" y="72"/>
                    <a:pt x="41" y="72"/>
                    <a:pt x="41" y="72"/>
                  </a:cubicBezTo>
                  <a:cubicBezTo>
                    <a:pt x="43" y="75"/>
                    <a:pt x="45" y="77"/>
                    <a:pt x="48" y="79"/>
                  </a:cubicBezTo>
                  <a:cubicBezTo>
                    <a:pt x="17" y="79"/>
                    <a:pt x="17" y="79"/>
                    <a:pt x="17" y="79"/>
                  </a:cubicBezTo>
                  <a:cubicBezTo>
                    <a:pt x="8" y="80"/>
                    <a:pt x="1" y="72"/>
                    <a:pt x="1" y="63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8"/>
                    <a:pt x="8" y="1"/>
                    <a:pt x="1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7" name="Freeform 149"/>
            <p:cNvSpPr>
              <a:spLocks/>
            </p:cNvSpPr>
            <p:nvPr/>
          </p:nvSpPr>
          <p:spPr bwMode="auto">
            <a:xfrm flipH="1">
              <a:off x="2592801" y="4420933"/>
              <a:ext cx="306932" cy="193660"/>
            </a:xfrm>
            <a:custGeom>
              <a:avLst/>
              <a:gdLst>
                <a:gd name="T0" fmla="*/ 123 w 123"/>
                <a:gd name="T1" fmla="*/ 2 h 78"/>
                <a:gd name="T2" fmla="*/ 63 w 123"/>
                <a:gd name="T3" fmla="*/ 65 h 78"/>
                <a:gd name="T4" fmla="*/ 41 w 123"/>
                <a:gd name="T5" fmla="*/ 44 h 78"/>
                <a:gd name="T6" fmla="*/ 0 w 123"/>
                <a:gd name="T7" fmla="*/ 78 h 78"/>
                <a:gd name="T8" fmla="*/ 0 w 123"/>
                <a:gd name="T9" fmla="*/ 61 h 78"/>
                <a:gd name="T10" fmla="*/ 41 w 123"/>
                <a:gd name="T11" fmla="*/ 28 h 78"/>
                <a:gd name="T12" fmla="*/ 63 w 123"/>
                <a:gd name="T13" fmla="*/ 49 h 78"/>
                <a:gd name="T14" fmla="*/ 122 w 123"/>
                <a:gd name="T15" fmla="*/ 1 h 78"/>
                <a:gd name="T16" fmla="*/ 123 w 123"/>
                <a:gd name="T17" fmla="*/ 2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3" h="78">
                  <a:moveTo>
                    <a:pt x="123" y="2"/>
                  </a:moveTo>
                  <a:cubicBezTo>
                    <a:pt x="63" y="65"/>
                    <a:pt x="63" y="65"/>
                    <a:pt x="63" y="65"/>
                  </a:cubicBezTo>
                  <a:cubicBezTo>
                    <a:pt x="41" y="44"/>
                    <a:pt x="41" y="44"/>
                    <a:pt x="41" y="44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63" y="49"/>
                    <a:pt x="63" y="49"/>
                    <a:pt x="63" y="49"/>
                  </a:cubicBezTo>
                  <a:cubicBezTo>
                    <a:pt x="122" y="1"/>
                    <a:pt x="122" y="1"/>
                    <a:pt x="122" y="1"/>
                  </a:cubicBezTo>
                  <a:cubicBezTo>
                    <a:pt x="122" y="1"/>
                    <a:pt x="123" y="0"/>
                    <a:pt x="123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8" name="Freeform 150"/>
            <p:cNvSpPr>
              <a:spLocks/>
            </p:cNvSpPr>
            <p:nvPr/>
          </p:nvSpPr>
          <p:spPr bwMode="auto">
            <a:xfrm flipH="1">
              <a:off x="2632994" y="4631036"/>
              <a:ext cx="7308" cy="16443"/>
            </a:xfrm>
            <a:custGeom>
              <a:avLst/>
              <a:gdLst>
                <a:gd name="T0" fmla="*/ 0 w 3"/>
                <a:gd name="T1" fmla="*/ 0 h 7"/>
                <a:gd name="T2" fmla="*/ 0 w 3"/>
                <a:gd name="T3" fmla="*/ 7 h 7"/>
                <a:gd name="T4" fmla="*/ 3 w 3"/>
                <a:gd name="T5" fmla="*/ 7 h 7"/>
                <a:gd name="T6" fmla="*/ 3 w 3"/>
                <a:gd name="T7" fmla="*/ 1 h 7"/>
                <a:gd name="T8" fmla="*/ 0 w 3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7">
                  <a:moveTo>
                    <a:pt x="0" y="0"/>
                  </a:moveTo>
                  <a:cubicBezTo>
                    <a:pt x="0" y="7"/>
                    <a:pt x="0" y="7"/>
                    <a:pt x="0" y="7"/>
                  </a:cubicBezTo>
                  <a:cubicBezTo>
                    <a:pt x="1" y="7"/>
                    <a:pt x="2" y="7"/>
                    <a:pt x="3" y="7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1" y="0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9" name="Freeform 151"/>
            <p:cNvSpPr>
              <a:spLocks/>
            </p:cNvSpPr>
            <p:nvPr/>
          </p:nvSpPr>
          <p:spPr bwMode="auto">
            <a:xfrm flipH="1">
              <a:off x="2636648" y="4603631"/>
              <a:ext cx="3654" cy="18270"/>
            </a:xfrm>
            <a:custGeom>
              <a:avLst/>
              <a:gdLst>
                <a:gd name="T0" fmla="*/ 2 w 2"/>
                <a:gd name="T1" fmla="*/ 0 h 7"/>
                <a:gd name="T2" fmla="*/ 0 w 2"/>
                <a:gd name="T3" fmla="*/ 0 h 7"/>
                <a:gd name="T4" fmla="*/ 0 w 2"/>
                <a:gd name="T5" fmla="*/ 6 h 7"/>
                <a:gd name="T6" fmla="*/ 2 w 2"/>
                <a:gd name="T7" fmla="*/ 7 h 7"/>
                <a:gd name="T8" fmla="*/ 2 w 2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7">
                  <a:moveTo>
                    <a:pt x="2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6"/>
                    <a:pt x="1" y="6"/>
                    <a:pt x="2" y="7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0" name="Freeform 152"/>
            <p:cNvSpPr>
              <a:spLocks noEditPoints="1"/>
            </p:cNvSpPr>
            <p:nvPr/>
          </p:nvSpPr>
          <p:spPr bwMode="auto">
            <a:xfrm flipH="1">
              <a:off x="2589147" y="4470262"/>
              <a:ext cx="306932" cy="228373"/>
            </a:xfrm>
            <a:custGeom>
              <a:avLst/>
              <a:gdLst>
                <a:gd name="T0" fmla="*/ 123 w 124"/>
                <a:gd name="T1" fmla="*/ 0 h 92"/>
                <a:gd name="T2" fmla="*/ 112 w 124"/>
                <a:gd name="T3" fmla="*/ 11 h 92"/>
                <a:gd name="T4" fmla="*/ 62 w 124"/>
                <a:gd name="T5" fmla="*/ 63 h 92"/>
                <a:gd name="T6" fmla="*/ 40 w 124"/>
                <a:gd name="T7" fmla="*/ 43 h 92"/>
                <a:gd name="T8" fmla="*/ 0 w 124"/>
                <a:gd name="T9" fmla="*/ 75 h 92"/>
                <a:gd name="T10" fmla="*/ 0 w 124"/>
                <a:gd name="T11" fmla="*/ 82 h 92"/>
                <a:gd name="T12" fmla="*/ 10 w 124"/>
                <a:gd name="T13" fmla="*/ 92 h 92"/>
                <a:gd name="T14" fmla="*/ 115 w 124"/>
                <a:gd name="T15" fmla="*/ 90 h 92"/>
                <a:gd name="T16" fmla="*/ 124 w 124"/>
                <a:gd name="T17" fmla="*/ 79 h 92"/>
                <a:gd name="T18" fmla="*/ 123 w 124"/>
                <a:gd name="T19" fmla="*/ 0 h 92"/>
                <a:gd name="T20" fmla="*/ 112 w 124"/>
                <a:gd name="T21" fmla="*/ 72 h 92"/>
                <a:gd name="T22" fmla="*/ 110 w 124"/>
                <a:gd name="T23" fmla="*/ 75 h 92"/>
                <a:gd name="T24" fmla="*/ 108 w 124"/>
                <a:gd name="T25" fmla="*/ 76 h 92"/>
                <a:gd name="T26" fmla="*/ 108 w 124"/>
                <a:gd name="T27" fmla="*/ 80 h 92"/>
                <a:gd name="T28" fmla="*/ 107 w 124"/>
                <a:gd name="T29" fmla="*/ 82 h 92"/>
                <a:gd name="T30" fmla="*/ 106 w 124"/>
                <a:gd name="T31" fmla="*/ 80 h 92"/>
                <a:gd name="T32" fmla="*/ 106 w 124"/>
                <a:gd name="T33" fmla="*/ 76 h 92"/>
                <a:gd name="T34" fmla="*/ 103 w 124"/>
                <a:gd name="T35" fmla="*/ 76 h 92"/>
                <a:gd name="T36" fmla="*/ 104 w 124"/>
                <a:gd name="T37" fmla="*/ 80 h 92"/>
                <a:gd name="T38" fmla="*/ 102 w 124"/>
                <a:gd name="T39" fmla="*/ 82 h 92"/>
                <a:gd name="T40" fmla="*/ 101 w 124"/>
                <a:gd name="T41" fmla="*/ 81 h 92"/>
                <a:gd name="T42" fmla="*/ 101 w 124"/>
                <a:gd name="T43" fmla="*/ 76 h 92"/>
                <a:gd name="T44" fmla="*/ 98 w 124"/>
                <a:gd name="T45" fmla="*/ 76 h 92"/>
                <a:gd name="T46" fmla="*/ 95 w 124"/>
                <a:gd name="T47" fmla="*/ 75 h 92"/>
                <a:gd name="T48" fmla="*/ 95 w 124"/>
                <a:gd name="T49" fmla="*/ 74 h 92"/>
                <a:gd name="T50" fmla="*/ 95 w 124"/>
                <a:gd name="T51" fmla="*/ 73 h 92"/>
                <a:gd name="T52" fmla="*/ 96 w 124"/>
                <a:gd name="T53" fmla="*/ 72 h 92"/>
                <a:gd name="T54" fmla="*/ 96 w 124"/>
                <a:gd name="T55" fmla="*/ 71 h 92"/>
                <a:gd name="T56" fmla="*/ 99 w 124"/>
                <a:gd name="T57" fmla="*/ 72 h 92"/>
                <a:gd name="T58" fmla="*/ 101 w 124"/>
                <a:gd name="T59" fmla="*/ 72 h 92"/>
                <a:gd name="T60" fmla="*/ 101 w 124"/>
                <a:gd name="T61" fmla="*/ 64 h 92"/>
                <a:gd name="T62" fmla="*/ 100 w 124"/>
                <a:gd name="T63" fmla="*/ 64 h 92"/>
                <a:gd name="T64" fmla="*/ 98 w 124"/>
                <a:gd name="T65" fmla="*/ 62 h 92"/>
                <a:gd name="T66" fmla="*/ 96 w 124"/>
                <a:gd name="T67" fmla="*/ 60 h 92"/>
                <a:gd name="T68" fmla="*/ 96 w 124"/>
                <a:gd name="T69" fmla="*/ 57 h 92"/>
                <a:gd name="T70" fmla="*/ 96 w 124"/>
                <a:gd name="T71" fmla="*/ 54 h 92"/>
                <a:gd name="T72" fmla="*/ 98 w 124"/>
                <a:gd name="T73" fmla="*/ 52 h 92"/>
                <a:gd name="T74" fmla="*/ 101 w 124"/>
                <a:gd name="T75" fmla="*/ 51 h 92"/>
                <a:gd name="T76" fmla="*/ 100 w 124"/>
                <a:gd name="T77" fmla="*/ 47 h 92"/>
                <a:gd name="T78" fmla="*/ 102 w 124"/>
                <a:gd name="T79" fmla="*/ 46 h 92"/>
                <a:gd name="T80" fmla="*/ 103 w 124"/>
                <a:gd name="T81" fmla="*/ 47 h 92"/>
                <a:gd name="T82" fmla="*/ 103 w 124"/>
                <a:gd name="T83" fmla="*/ 50 h 92"/>
                <a:gd name="T84" fmla="*/ 105 w 124"/>
                <a:gd name="T85" fmla="*/ 50 h 92"/>
                <a:gd name="T86" fmla="*/ 105 w 124"/>
                <a:gd name="T87" fmla="*/ 50 h 92"/>
                <a:gd name="T88" fmla="*/ 105 w 124"/>
                <a:gd name="T89" fmla="*/ 47 h 92"/>
                <a:gd name="T90" fmla="*/ 106 w 124"/>
                <a:gd name="T91" fmla="*/ 46 h 92"/>
                <a:gd name="T92" fmla="*/ 107 w 124"/>
                <a:gd name="T93" fmla="*/ 47 h 92"/>
                <a:gd name="T94" fmla="*/ 108 w 124"/>
                <a:gd name="T95" fmla="*/ 50 h 92"/>
                <a:gd name="T96" fmla="*/ 109 w 124"/>
                <a:gd name="T97" fmla="*/ 50 h 92"/>
                <a:gd name="T98" fmla="*/ 110 w 124"/>
                <a:gd name="T99" fmla="*/ 50 h 92"/>
                <a:gd name="T100" fmla="*/ 111 w 124"/>
                <a:gd name="T101" fmla="*/ 51 h 92"/>
                <a:gd name="T102" fmla="*/ 111 w 124"/>
                <a:gd name="T103" fmla="*/ 51 h 92"/>
                <a:gd name="T104" fmla="*/ 111 w 124"/>
                <a:gd name="T105" fmla="*/ 53 h 92"/>
                <a:gd name="T106" fmla="*/ 111 w 124"/>
                <a:gd name="T107" fmla="*/ 54 h 92"/>
                <a:gd name="T108" fmla="*/ 110 w 124"/>
                <a:gd name="T109" fmla="*/ 55 h 92"/>
                <a:gd name="T110" fmla="*/ 108 w 124"/>
                <a:gd name="T111" fmla="*/ 54 h 92"/>
                <a:gd name="T112" fmla="*/ 108 w 124"/>
                <a:gd name="T113" fmla="*/ 54 h 92"/>
                <a:gd name="T114" fmla="*/ 108 w 124"/>
                <a:gd name="T115" fmla="*/ 62 h 92"/>
                <a:gd name="T116" fmla="*/ 111 w 124"/>
                <a:gd name="T117" fmla="*/ 64 h 92"/>
                <a:gd name="T118" fmla="*/ 113 w 124"/>
                <a:gd name="T119" fmla="*/ 69 h 92"/>
                <a:gd name="T120" fmla="*/ 112 w 124"/>
                <a:gd name="T121" fmla="*/ 7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4" h="92">
                  <a:moveTo>
                    <a:pt x="123" y="0"/>
                  </a:moveTo>
                  <a:cubicBezTo>
                    <a:pt x="112" y="11"/>
                    <a:pt x="112" y="11"/>
                    <a:pt x="112" y="11"/>
                  </a:cubicBezTo>
                  <a:cubicBezTo>
                    <a:pt x="62" y="63"/>
                    <a:pt x="62" y="63"/>
                    <a:pt x="62" y="63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90"/>
                    <a:pt x="10" y="92"/>
                    <a:pt x="10" y="92"/>
                  </a:cubicBezTo>
                  <a:cubicBezTo>
                    <a:pt x="10" y="92"/>
                    <a:pt x="106" y="90"/>
                    <a:pt x="115" y="90"/>
                  </a:cubicBezTo>
                  <a:cubicBezTo>
                    <a:pt x="124" y="89"/>
                    <a:pt x="124" y="79"/>
                    <a:pt x="124" y="79"/>
                  </a:cubicBezTo>
                  <a:lnTo>
                    <a:pt x="123" y="0"/>
                  </a:lnTo>
                  <a:close/>
                  <a:moveTo>
                    <a:pt x="112" y="72"/>
                  </a:moveTo>
                  <a:cubicBezTo>
                    <a:pt x="112" y="73"/>
                    <a:pt x="111" y="74"/>
                    <a:pt x="110" y="75"/>
                  </a:cubicBezTo>
                  <a:cubicBezTo>
                    <a:pt x="109" y="75"/>
                    <a:pt x="109" y="75"/>
                    <a:pt x="108" y="76"/>
                  </a:cubicBezTo>
                  <a:cubicBezTo>
                    <a:pt x="108" y="80"/>
                    <a:pt x="108" y="80"/>
                    <a:pt x="108" y="80"/>
                  </a:cubicBezTo>
                  <a:cubicBezTo>
                    <a:pt x="108" y="81"/>
                    <a:pt x="108" y="82"/>
                    <a:pt x="107" y="82"/>
                  </a:cubicBezTo>
                  <a:cubicBezTo>
                    <a:pt x="106" y="82"/>
                    <a:pt x="106" y="81"/>
                    <a:pt x="106" y="80"/>
                  </a:cubicBezTo>
                  <a:cubicBezTo>
                    <a:pt x="106" y="76"/>
                    <a:pt x="106" y="76"/>
                    <a:pt x="106" y="76"/>
                  </a:cubicBezTo>
                  <a:cubicBezTo>
                    <a:pt x="105" y="76"/>
                    <a:pt x="104" y="76"/>
                    <a:pt x="103" y="76"/>
                  </a:cubicBezTo>
                  <a:cubicBezTo>
                    <a:pt x="104" y="80"/>
                    <a:pt x="104" y="80"/>
                    <a:pt x="104" y="80"/>
                  </a:cubicBezTo>
                  <a:cubicBezTo>
                    <a:pt x="104" y="81"/>
                    <a:pt x="103" y="82"/>
                    <a:pt x="102" y="82"/>
                  </a:cubicBezTo>
                  <a:cubicBezTo>
                    <a:pt x="102" y="82"/>
                    <a:pt x="101" y="81"/>
                    <a:pt x="101" y="81"/>
                  </a:cubicBezTo>
                  <a:cubicBezTo>
                    <a:pt x="101" y="76"/>
                    <a:pt x="101" y="76"/>
                    <a:pt x="101" y="76"/>
                  </a:cubicBezTo>
                  <a:cubicBezTo>
                    <a:pt x="100" y="76"/>
                    <a:pt x="99" y="76"/>
                    <a:pt x="98" y="76"/>
                  </a:cubicBezTo>
                  <a:cubicBezTo>
                    <a:pt x="97" y="76"/>
                    <a:pt x="96" y="75"/>
                    <a:pt x="95" y="75"/>
                  </a:cubicBezTo>
                  <a:cubicBezTo>
                    <a:pt x="95" y="75"/>
                    <a:pt x="95" y="75"/>
                    <a:pt x="95" y="74"/>
                  </a:cubicBezTo>
                  <a:cubicBezTo>
                    <a:pt x="95" y="74"/>
                    <a:pt x="95" y="73"/>
                    <a:pt x="95" y="73"/>
                  </a:cubicBezTo>
                  <a:cubicBezTo>
                    <a:pt x="96" y="72"/>
                    <a:pt x="96" y="72"/>
                    <a:pt x="96" y="72"/>
                  </a:cubicBezTo>
                  <a:cubicBezTo>
                    <a:pt x="96" y="71"/>
                    <a:pt x="96" y="71"/>
                    <a:pt x="96" y="71"/>
                  </a:cubicBezTo>
                  <a:cubicBezTo>
                    <a:pt x="97" y="71"/>
                    <a:pt x="98" y="72"/>
                    <a:pt x="99" y="72"/>
                  </a:cubicBezTo>
                  <a:cubicBezTo>
                    <a:pt x="100" y="72"/>
                    <a:pt x="100" y="72"/>
                    <a:pt x="101" y="72"/>
                  </a:cubicBezTo>
                  <a:cubicBezTo>
                    <a:pt x="101" y="64"/>
                    <a:pt x="101" y="64"/>
                    <a:pt x="101" y="64"/>
                  </a:cubicBezTo>
                  <a:cubicBezTo>
                    <a:pt x="101" y="64"/>
                    <a:pt x="100" y="64"/>
                    <a:pt x="100" y="64"/>
                  </a:cubicBezTo>
                  <a:cubicBezTo>
                    <a:pt x="99" y="63"/>
                    <a:pt x="99" y="63"/>
                    <a:pt x="98" y="62"/>
                  </a:cubicBezTo>
                  <a:cubicBezTo>
                    <a:pt x="97" y="62"/>
                    <a:pt x="97" y="61"/>
                    <a:pt x="96" y="60"/>
                  </a:cubicBezTo>
                  <a:cubicBezTo>
                    <a:pt x="96" y="59"/>
                    <a:pt x="96" y="58"/>
                    <a:pt x="96" y="57"/>
                  </a:cubicBezTo>
                  <a:cubicBezTo>
                    <a:pt x="96" y="56"/>
                    <a:pt x="96" y="55"/>
                    <a:pt x="96" y="54"/>
                  </a:cubicBezTo>
                  <a:cubicBezTo>
                    <a:pt x="97" y="53"/>
                    <a:pt x="97" y="53"/>
                    <a:pt x="98" y="52"/>
                  </a:cubicBezTo>
                  <a:cubicBezTo>
                    <a:pt x="99" y="52"/>
                    <a:pt x="99" y="51"/>
                    <a:pt x="101" y="51"/>
                  </a:cubicBezTo>
                  <a:cubicBezTo>
                    <a:pt x="100" y="47"/>
                    <a:pt x="100" y="47"/>
                    <a:pt x="100" y="47"/>
                  </a:cubicBezTo>
                  <a:cubicBezTo>
                    <a:pt x="100" y="46"/>
                    <a:pt x="101" y="46"/>
                    <a:pt x="102" y="46"/>
                  </a:cubicBezTo>
                  <a:cubicBezTo>
                    <a:pt x="102" y="46"/>
                    <a:pt x="103" y="46"/>
                    <a:pt x="103" y="47"/>
                  </a:cubicBezTo>
                  <a:cubicBezTo>
                    <a:pt x="103" y="50"/>
                    <a:pt x="103" y="50"/>
                    <a:pt x="103" y="50"/>
                  </a:cubicBezTo>
                  <a:cubicBezTo>
                    <a:pt x="103" y="50"/>
                    <a:pt x="104" y="50"/>
                    <a:pt x="105" y="50"/>
                  </a:cubicBezTo>
                  <a:cubicBezTo>
                    <a:pt x="105" y="50"/>
                    <a:pt x="105" y="50"/>
                    <a:pt x="105" y="50"/>
                  </a:cubicBezTo>
                  <a:cubicBezTo>
                    <a:pt x="105" y="47"/>
                    <a:pt x="105" y="47"/>
                    <a:pt x="105" y="47"/>
                  </a:cubicBezTo>
                  <a:cubicBezTo>
                    <a:pt x="105" y="46"/>
                    <a:pt x="106" y="46"/>
                    <a:pt x="106" y="46"/>
                  </a:cubicBezTo>
                  <a:cubicBezTo>
                    <a:pt x="107" y="46"/>
                    <a:pt x="107" y="46"/>
                    <a:pt x="107" y="47"/>
                  </a:cubicBezTo>
                  <a:cubicBezTo>
                    <a:pt x="108" y="50"/>
                    <a:pt x="108" y="50"/>
                    <a:pt x="108" y="50"/>
                  </a:cubicBezTo>
                  <a:cubicBezTo>
                    <a:pt x="108" y="50"/>
                    <a:pt x="109" y="50"/>
                    <a:pt x="109" y="50"/>
                  </a:cubicBezTo>
                  <a:cubicBezTo>
                    <a:pt x="110" y="50"/>
                    <a:pt x="110" y="50"/>
                    <a:pt x="110" y="50"/>
                  </a:cubicBezTo>
                  <a:cubicBezTo>
                    <a:pt x="111" y="50"/>
                    <a:pt x="111" y="51"/>
                    <a:pt x="111" y="51"/>
                  </a:cubicBezTo>
                  <a:cubicBezTo>
                    <a:pt x="111" y="51"/>
                    <a:pt x="111" y="51"/>
                    <a:pt x="111" y="51"/>
                  </a:cubicBezTo>
                  <a:cubicBezTo>
                    <a:pt x="112" y="52"/>
                    <a:pt x="111" y="52"/>
                    <a:pt x="111" y="53"/>
                  </a:cubicBezTo>
                  <a:cubicBezTo>
                    <a:pt x="111" y="53"/>
                    <a:pt x="111" y="54"/>
                    <a:pt x="111" y="54"/>
                  </a:cubicBezTo>
                  <a:cubicBezTo>
                    <a:pt x="111" y="55"/>
                    <a:pt x="110" y="55"/>
                    <a:pt x="110" y="55"/>
                  </a:cubicBezTo>
                  <a:cubicBezTo>
                    <a:pt x="110" y="55"/>
                    <a:pt x="109" y="54"/>
                    <a:pt x="108" y="54"/>
                  </a:cubicBezTo>
                  <a:cubicBezTo>
                    <a:pt x="108" y="54"/>
                    <a:pt x="108" y="54"/>
                    <a:pt x="108" y="54"/>
                  </a:cubicBezTo>
                  <a:cubicBezTo>
                    <a:pt x="108" y="62"/>
                    <a:pt x="108" y="62"/>
                    <a:pt x="108" y="62"/>
                  </a:cubicBezTo>
                  <a:cubicBezTo>
                    <a:pt x="109" y="62"/>
                    <a:pt x="110" y="63"/>
                    <a:pt x="111" y="64"/>
                  </a:cubicBezTo>
                  <a:cubicBezTo>
                    <a:pt x="112" y="65"/>
                    <a:pt x="113" y="67"/>
                    <a:pt x="113" y="69"/>
                  </a:cubicBezTo>
                  <a:cubicBezTo>
                    <a:pt x="113" y="70"/>
                    <a:pt x="113" y="71"/>
                    <a:pt x="112" y="7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1" name="Freeform 153"/>
            <p:cNvSpPr>
              <a:spLocks/>
            </p:cNvSpPr>
            <p:nvPr/>
          </p:nvSpPr>
          <p:spPr bwMode="auto">
            <a:xfrm flipH="1">
              <a:off x="2770017" y="2487990"/>
              <a:ext cx="350780" cy="221065"/>
            </a:xfrm>
            <a:custGeom>
              <a:avLst/>
              <a:gdLst>
                <a:gd name="T0" fmla="*/ 141 w 141"/>
                <a:gd name="T1" fmla="*/ 3 h 89"/>
                <a:gd name="T2" fmla="*/ 72 w 141"/>
                <a:gd name="T3" fmla="*/ 74 h 89"/>
                <a:gd name="T4" fmla="*/ 47 w 141"/>
                <a:gd name="T5" fmla="*/ 51 h 89"/>
                <a:gd name="T6" fmla="*/ 1 w 141"/>
                <a:gd name="T7" fmla="*/ 89 h 89"/>
                <a:gd name="T8" fmla="*/ 0 w 141"/>
                <a:gd name="T9" fmla="*/ 69 h 89"/>
                <a:gd name="T10" fmla="*/ 47 w 141"/>
                <a:gd name="T11" fmla="*/ 32 h 89"/>
                <a:gd name="T12" fmla="*/ 72 w 141"/>
                <a:gd name="T13" fmla="*/ 56 h 89"/>
                <a:gd name="T14" fmla="*/ 139 w 141"/>
                <a:gd name="T15" fmla="*/ 1 h 89"/>
                <a:gd name="T16" fmla="*/ 141 w 141"/>
                <a:gd name="T17" fmla="*/ 3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1" h="89">
                  <a:moveTo>
                    <a:pt x="141" y="3"/>
                  </a:moveTo>
                  <a:cubicBezTo>
                    <a:pt x="72" y="74"/>
                    <a:pt x="72" y="74"/>
                    <a:pt x="72" y="74"/>
                  </a:cubicBezTo>
                  <a:cubicBezTo>
                    <a:pt x="47" y="51"/>
                    <a:pt x="47" y="51"/>
                    <a:pt x="47" y="51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72" y="56"/>
                    <a:pt x="72" y="56"/>
                    <a:pt x="72" y="56"/>
                  </a:cubicBezTo>
                  <a:cubicBezTo>
                    <a:pt x="139" y="1"/>
                    <a:pt x="139" y="1"/>
                    <a:pt x="139" y="1"/>
                  </a:cubicBezTo>
                  <a:cubicBezTo>
                    <a:pt x="139" y="1"/>
                    <a:pt x="141" y="0"/>
                    <a:pt x="141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2" name="Freeform 154"/>
            <p:cNvSpPr>
              <a:spLocks/>
            </p:cNvSpPr>
            <p:nvPr/>
          </p:nvSpPr>
          <p:spPr bwMode="auto">
            <a:xfrm flipH="1">
              <a:off x="2817518" y="2727325"/>
              <a:ext cx="7308" cy="20097"/>
            </a:xfrm>
            <a:custGeom>
              <a:avLst/>
              <a:gdLst>
                <a:gd name="T0" fmla="*/ 0 w 3"/>
                <a:gd name="T1" fmla="*/ 0 h 8"/>
                <a:gd name="T2" fmla="*/ 0 w 3"/>
                <a:gd name="T3" fmla="*/ 8 h 8"/>
                <a:gd name="T4" fmla="*/ 3 w 3"/>
                <a:gd name="T5" fmla="*/ 8 h 8"/>
                <a:gd name="T6" fmla="*/ 3 w 3"/>
                <a:gd name="T7" fmla="*/ 1 h 8"/>
                <a:gd name="T8" fmla="*/ 0 w 3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8">
                  <a:moveTo>
                    <a:pt x="0" y="0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1" y="8"/>
                    <a:pt x="2" y="8"/>
                    <a:pt x="3" y="8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1" y="0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3" name="Freeform 155"/>
            <p:cNvSpPr>
              <a:spLocks/>
            </p:cNvSpPr>
            <p:nvPr/>
          </p:nvSpPr>
          <p:spPr bwMode="auto">
            <a:xfrm flipH="1">
              <a:off x="2817518" y="2696266"/>
              <a:ext cx="7308" cy="20097"/>
            </a:xfrm>
            <a:custGeom>
              <a:avLst/>
              <a:gdLst>
                <a:gd name="T0" fmla="*/ 3 w 3"/>
                <a:gd name="T1" fmla="*/ 0 h 8"/>
                <a:gd name="T2" fmla="*/ 0 w 3"/>
                <a:gd name="T3" fmla="*/ 1 h 8"/>
                <a:gd name="T4" fmla="*/ 0 w 3"/>
                <a:gd name="T5" fmla="*/ 7 h 8"/>
                <a:gd name="T6" fmla="*/ 3 w 3"/>
                <a:gd name="T7" fmla="*/ 8 h 8"/>
                <a:gd name="T8" fmla="*/ 3 w 3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8">
                  <a:moveTo>
                    <a:pt x="3" y="0"/>
                  </a:moveTo>
                  <a:cubicBezTo>
                    <a:pt x="2" y="0"/>
                    <a:pt x="1" y="1"/>
                    <a:pt x="0" y="1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" y="7"/>
                    <a:pt x="2" y="8"/>
                    <a:pt x="3" y="8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4" name="Freeform 156"/>
            <p:cNvSpPr>
              <a:spLocks noEditPoints="1"/>
            </p:cNvSpPr>
            <p:nvPr/>
          </p:nvSpPr>
          <p:spPr bwMode="auto">
            <a:xfrm flipH="1">
              <a:off x="2764537" y="2542800"/>
              <a:ext cx="354434" cy="263085"/>
            </a:xfrm>
            <a:custGeom>
              <a:avLst/>
              <a:gdLst>
                <a:gd name="T0" fmla="*/ 140 w 142"/>
                <a:gd name="T1" fmla="*/ 0 h 106"/>
                <a:gd name="T2" fmla="*/ 129 w 142"/>
                <a:gd name="T3" fmla="*/ 13 h 106"/>
                <a:gd name="T4" fmla="*/ 71 w 142"/>
                <a:gd name="T5" fmla="*/ 73 h 106"/>
                <a:gd name="T6" fmla="*/ 46 w 142"/>
                <a:gd name="T7" fmla="*/ 50 h 106"/>
                <a:gd name="T8" fmla="*/ 0 w 142"/>
                <a:gd name="T9" fmla="*/ 86 h 106"/>
                <a:gd name="T10" fmla="*/ 0 w 142"/>
                <a:gd name="T11" fmla="*/ 94 h 106"/>
                <a:gd name="T12" fmla="*/ 12 w 142"/>
                <a:gd name="T13" fmla="*/ 106 h 106"/>
                <a:gd name="T14" fmla="*/ 131 w 142"/>
                <a:gd name="T15" fmla="*/ 103 h 106"/>
                <a:gd name="T16" fmla="*/ 142 w 142"/>
                <a:gd name="T17" fmla="*/ 91 h 106"/>
                <a:gd name="T18" fmla="*/ 140 w 142"/>
                <a:gd name="T19" fmla="*/ 0 h 106"/>
                <a:gd name="T20" fmla="*/ 129 w 142"/>
                <a:gd name="T21" fmla="*/ 83 h 106"/>
                <a:gd name="T22" fmla="*/ 126 w 142"/>
                <a:gd name="T23" fmla="*/ 86 h 106"/>
                <a:gd name="T24" fmla="*/ 124 w 142"/>
                <a:gd name="T25" fmla="*/ 87 h 106"/>
                <a:gd name="T26" fmla="*/ 124 w 142"/>
                <a:gd name="T27" fmla="*/ 92 h 106"/>
                <a:gd name="T28" fmla="*/ 123 w 142"/>
                <a:gd name="T29" fmla="*/ 94 h 106"/>
                <a:gd name="T30" fmla="*/ 121 w 142"/>
                <a:gd name="T31" fmla="*/ 93 h 106"/>
                <a:gd name="T32" fmla="*/ 121 w 142"/>
                <a:gd name="T33" fmla="*/ 88 h 106"/>
                <a:gd name="T34" fmla="*/ 118 w 142"/>
                <a:gd name="T35" fmla="*/ 88 h 106"/>
                <a:gd name="T36" fmla="*/ 119 w 142"/>
                <a:gd name="T37" fmla="*/ 93 h 106"/>
                <a:gd name="T38" fmla="*/ 117 w 142"/>
                <a:gd name="T39" fmla="*/ 94 h 106"/>
                <a:gd name="T40" fmla="*/ 116 w 142"/>
                <a:gd name="T41" fmla="*/ 93 h 106"/>
                <a:gd name="T42" fmla="*/ 116 w 142"/>
                <a:gd name="T43" fmla="*/ 88 h 106"/>
                <a:gd name="T44" fmla="*/ 112 w 142"/>
                <a:gd name="T45" fmla="*/ 88 h 106"/>
                <a:gd name="T46" fmla="*/ 109 w 142"/>
                <a:gd name="T47" fmla="*/ 87 h 106"/>
                <a:gd name="T48" fmla="*/ 109 w 142"/>
                <a:gd name="T49" fmla="*/ 86 h 106"/>
                <a:gd name="T50" fmla="*/ 109 w 142"/>
                <a:gd name="T51" fmla="*/ 84 h 106"/>
                <a:gd name="T52" fmla="*/ 110 w 142"/>
                <a:gd name="T53" fmla="*/ 82 h 106"/>
                <a:gd name="T54" fmla="*/ 110 w 142"/>
                <a:gd name="T55" fmla="*/ 82 h 106"/>
                <a:gd name="T56" fmla="*/ 113 w 142"/>
                <a:gd name="T57" fmla="*/ 83 h 106"/>
                <a:gd name="T58" fmla="*/ 116 w 142"/>
                <a:gd name="T59" fmla="*/ 83 h 106"/>
                <a:gd name="T60" fmla="*/ 115 w 142"/>
                <a:gd name="T61" fmla="*/ 74 h 106"/>
                <a:gd name="T62" fmla="*/ 115 w 142"/>
                <a:gd name="T63" fmla="*/ 73 h 106"/>
                <a:gd name="T64" fmla="*/ 112 w 142"/>
                <a:gd name="T65" fmla="*/ 72 h 106"/>
                <a:gd name="T66" fmla="*/ 110 w 142"/>
                <a:gd name="T67" fmla="*/ 69 h 106"/>
                <a:gd name="T68" fmla="*/ 110 w 142"/>
                <a:gd name="T69" fmla="*/ 66 h 106"/>
                <a:gd name="T70" fmla="*/ 110 w 142"/>
                <a:gd name="T71" fmla="*/ 63 h 106"/>
                <a:gd name="T72" fmla="*/ 112 w 142"/>
                <a:gd name="T73" fmla="*/ 60 h 106"/>
                <a:gd name="T74" fmla="*/ 115 w 142"/>
                <a:gd name="T75" fmla="*/ 59 h 106"/>
                <a:gd name="T76" fmla="*/ 115 w 142"/>
                <a:gd name="T77" fmla="*/ 54 h 106"/>
                <a:gd name="T78" fmla="*/ 116 w 142"/>
                <a:gd name="T79" fmla="*/ 53 h 106"/>
                <a:gd name="T80" fmla="*/ 118 w 142"/>
                <a:gd name="T81" fmla="*/ 54 h 106"/>
                <a:gd name="T82" fmla="*/ 118 w 142"/>
                <a:gd name="T83" fmla="*/ 58 h 106"/>
                <a:gd name="T84" fmla="*/ 120 w 142"/>
                <a:gd name="T85" fmla="*/ 58 h 106"/>
                <a:gd name="T86" fmla="*/ 120 w 142"/>
                <a:gd name="T87" fmla="*/ 58 h 106"/>
                <a:gd name="T88" fmla="*/ 120 w 142"/>
                <a:gd name="T89" fmla="*/ 54 h 106"/>
                <a:gd name="T90" fmla="*/ 122 w 142"/>
                <a:gd name="T91" fmla="*/ 53 h 106"/>
                <a:gd name="T92" fmla="*/ 123 w 142"/>
                <a:gd name="T93" fmla="*/ 54 h 106"/>
                <a:gd name="T94" fmla="*/ 123 w 142"/>
                <a:gd name="T95" fmla="*/ 58 h 106"/>
                <a:gd name="T96" fmla="*/ 125 w 142"/>
                <a:gd name="T97" fmla="*/ 58 h 106"/>
                <a:gd name="T98" fmla="*/ 126 w 142"/>
                <a:gd name="T99" fmla="*/ 58 h 106"/>
                <a:gd name="T100" fmla="*/ 127 w 142"/>
                <a:gd name="T101" fmla="*/ 59 h 106"/>
                <a:gd name="T102" fmla="*/ 128 w 142"/>
                <a:gd name="T103" fmla="*/ 59 h 106"/>
                <a:gd name="T104" fmla="*/ 127 w 142"/>
                <a:gd name="T105" fmla="*/ 61 h 106"/>
                <a:gd name="T106" fmla="*/ 127 w 142"/>
                <a:gd name="T107" fmla="*/ 63 h 106"/>
                <a:gd name="T108" fmla="*/ 126 w 142"/>
                <a:gd name="T109" fmla="*/ 63 h 106"/>
                <a:gd name="T110" fmla="*/ 124 w 142"/>
                <a:gd name="T111" fmla="*/ 63 h 106"/>
                <a:gd name="T112" fmla="*/ 123 w 142"/>
                <a:gd name="T113" fmla="*/ 63 h 106"/>
                <a:gd name="T114" fmla="*/ 123 w 142"/>
                <a:gd name="T115" fmla="*/ 71 h 106"/>
                <a:gd name="T116" fmla="*/ 127 w 142"/>
                <a:gd name="T117" fmla="*/ 74 h 106"/>
                <a:gd name="T118" fmla="*/ 129 w 142"/>
                <a:gd name="T119" fmla="*/ 79 h 106"/>
                <a:gd name="T120" fmla="*/ 129 w 142"/>
                <a:gd name="T121" fmla="*/ 8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42" h="106">
                  <a:moveTo>
                    <a:pt x="140" y="0"/>
                  </a:moveTo>
                  <a:cubicBezTo>
                    <a:pt x="129" y="13"/>
                    <a:pt x="129" y="13"/>
                    <a:pt x="129" y="13"/>
                  </a:cubicBezTo>
                  <a:cubicBezTo>
                    <a:pt x="71" y="73"/>
                    <a:pt x="71" y="73"/>
                    <a:pt x="71" y="73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1" y="103"/>
                    <a:pt x="12" y="106"/>
                    <a:pt x="12" y="106"/>
                  </a:cubicBezTo>
                  <a:cubicBezTo>
                    <a:pt x="12" y="106"/>
                    <a:pt x="121" y="103"/>
                    <a:pt x="131" y="103"/>
                  </a:cubicBezTo>
                  <a:cubicBezTo>
                    <a:pt x="142" y="103"/>
                    <a:pt x="142" y="91"/>
                    <a:pt x="142" y="91"/>
                  </a:cubicBezTo>
                  <a:lnTo>
                    <a:pt x="140" y="0"/>
                  </a:lnTo>
                  <a:close/>
                  <a:moveTo>
                    <a:pt x="129" y="83"/>
                  </a:moveTo>
                  <a:cubicBezTo>
                    <a:pt x="128" y="85"/>
                    <a:pt x="127" y="85"/>
                    <a:pt x="126" y="86"/>
                  </a:cubicBezTo>
                  <a:cubicBezTo>
                    <a:pt x="125" y="87"/>
                    <a:pt x="125" y="87"/>
                    <a:pt x="124" y="87"/>
                  </a:cubicBezTo>
                  <a:cubicBezTo>
                    <a:pt x="124" y="92"/>
                    <a:pt x="124" y="92"/>
                    <a:pt x="124" y="92"/>
                  </a:cubicBezTo>
                  <a:cubicBezTo>
                    <a:pt x="124" y="93"/>
                    <a:pt x="123" y="94"/>
                    <a:pt x="123" y="94"/>
                  </a:cubicBezTo>
                  <a:cubicBezTo>
                    <a:pt x="122" y="94"/>
                    <a:pt x="121" y="93"/>
                    <a:pt x="121" y="93"/>
                  </a:cubicBezTo>
                  <a:cubicBezTo>
                    <a:pt x="121" y="88"/>
                    <a:pt x="121" y="88"/>
                    <a:pt x="121" y="88"/>
                  </a:cubicBezTo>
                  <a:cubicBezTo>
                    <a:pt x="120" y="88"/>
                    <a:pt x="119" y="88"/>
                    <a:pt x="118" y="88"/>
                  </a:cubicBezTo>
                  <a:cubicBezTo>
                    <a:pt x="119" y="93"/>
                    <a:pt x="119" y="93"/>
                    <a:pt x="119" y="93"/>
                  </a:cubicBezTo>
                  <a:cubicBezTo>
                    <a:pt x="119" y="93"/>
                    <a:pt x="118" y="94"/>
                    <a:pt x="117" y="94"/>
                  </a:cubicBezTo>
                  <a:cubicBezTo>
                    <a:pt x="117" y="94"/>
                    <a:pt x="116" y="93"/>
                    <a:pt x="116" y="93"/>
                  </a:cubicBezTo>
                  <a:cubicBezTo>
                    <a:pt x="116" y="88"/>
                    <a:pt x="116" y="88"/>
                    <a:pt x="116" y="88"/>
                  </a:cubicBezTo>
                  <a:cubicBezTo>
                    <a:pt x="114" y="88"/>
                    <a:pt x="113" y="88"/>
                    <a:pt x="112" y="88"/>
                  </a:cubicBezTo>
                  <a:cubicBezTo>
                    <a:pt x="111" y="87"/>
                    <a:pt x="110" y="87"/>
                    <a:pt x="109" y="87"/>
                  </a:cubicBezTo>
                  <a:cubicBezTo>
                    <a:pt x="109" y="86"/>
                    <a:pt x="109" y="86"/>
                    <a:pt x="109" y="86"/>
                  </a:cubicBezTo>
                  <a:cubicBezTo>
                    <a:pt x="109" y="85"/>
                    <a:pt x="109" y="84"/>
                    <a:pt x="109" y="84"/>
                  </a:cubicBezTo>
                  <a:cubicBezTo>
                    <a:pt x="109" y="83"/>
                    <a:pt x="110" y="83"/>
                    <a:pt x="110" y="82"/>
                  </a:cubicBezTo>
                  <a:cubicBezTo>
                    <a:pt x="110" y="82"/>
                    <a:pt x="110" y="82"/>
                    <a:pt x="110" y="82"/>
                  </a:cubicBezTo>
                  <a:cubicBezTo>
                    <a:pt x="111" y="82"/>
                    <a:pt x="112" y="82"/>
                    <a:pt x="113" y="83"/>
                  </a:cubicBezTo>
                  <a:cubicBezTo>
                    <a:pt x="114" y="83"/>
                    <a:pt x="115" y="83"/>
                    <a:pt x="116" y="83"/>
                  </a:cubicBezTo>
                  <a:cubicBezTo>
                    <a:pt x="115" y="74"/>
                    <a:pt x="115" y="74"/>
                    <a:pt x="115" y="74"/>
                  </a:cubicBezTo>
                  <a:cubicBezTo>
                    <a:pt x="115" y="74"/>
                    <a:pt x="115" y="74"/>
                    <a:pt x="115" y="73"/>
                  </a:cubicBezTo>
                  <a:cubicBezTo>
                    <a:pt x="114" y="73"/>
                    <a:pt x="113" y="72"/>
                    <a:pt x="112" y="72"/>
                  </a:cubicBezTo>
                  <a:cubicBezTo>
                    <a:pt x="112" y="71"/>
                    <a:pt x="111" y="70"/>
                    <a:pt x="110" y="69"/>
                  </a:cubicBezTo>
                  <a:cubicBezTo>
                    <a:pt x="110" y="68"/>
                    <a:pt x="110" y="67"/>
                    <a:pt x="110" y="66"/>
                  </a:cubicBezTo>
                  <a:cubicBezTo>
                    <a:pt x="110" y="65"/>
                    <a:pt x="110" y="64"/>
                    <a:pt x="110" y="63"/>
                  </a:cubicBezTo>
                  <a:cubicBezTo>
                    <a:pt x="111" y="62"/>
                    <a:pt x="111" y="61"/>
                    <a:pt x="112" y="60"/>
                  </a:cubicBezTo>
                  <a:cubicBezTo>
                    <a:pt x="113" y="60"/>
                    <a:pt x="114" y="59"/>
                    <a:pt x="115" y="59"/>
                  </a:cubicBezTo>
                  <a:cubicBezTo>
                    <a:pt x="115" y="54"/>
                    <a:pt x="115" y="54"/>
                    <a:pt x="115" y="54"/>
                  </a:cubicBezTo>
                  <a:cubicBezTo>
                    <a:pt x="115" y="53"/>
                    <a:pt x="116" y="53"/>
                    <a:pt x="116" y="53"/>
                  </a:cubicBezTo>
                  <a:cubicBezTo>
                    <a:pt x="117" y="53"/>
                    <a:pt x="118" y="53"/>
                    <a:pt x="118" y="54"/>
                  </a:cubicBezTo>
                  <a:cubicBezTo>
                    <a:pt x="118" y="58"/>
                    <a:pt x="118" y="58"/>
                    <a:pt x="118" y="58"/>
                  </a:cubicBezTo>
                  <a:cubicBezTo>
                    <a:pt x="119" y="58"/>
                    <a:pt x="119" y="58"/>
                    <a:pt x="120" y="58"/>
                  </a:cubicBezTo>
                  <a:cubicBezTo>
                    <a:pt x="120" y="58"/>
                    <a:pt x="120" y="58"/>
                    <a:pt x="120" y="58"/>
                  </a:cubicBezTo>
                  <a:cubicBezTo>
                    <a:pt x="120" y="54"/>
                    <a:pt x="120" y="54"/>
                    <a:pt x="120" y="54"/>
                  </a:cubicBezTo>
                  <a:cubicBezTo>
                    <a:pt x="120" y="53"/>
                    <a:pt x="121" y="53"/>
                    <a:pt x="122" y="53"/>
                  </a:cubicBezTo>
                  <a:cubicBezTo>
                    <a:pt x="122" y="53"/>
                    <a:pt x="123" y="53"/>
                    <a:pt x="123" y="54"/>
                  </a:cubicBezTo>
                  <a:cubicBezTo>
                    <a:pt x="123" y="58"/>
                    <a:pt x="123" y="58"/>
                    <a:pt x="123" y="58"/>
                  </a:cubicBezTo>
                  <a:cubicBezTo>
                    <a:pt x="124" y="58"/>
                    <a:pt x="125" y="58"/>
                    <a:pt x="125" y="58"/>
                  </a:cubicBezTo>
                  <a:cubicBezTo>
                    <a:pt x="126" y="58"/>
                    <a:pt x="126" y="58"/>
                    <a:pt x="126" y="58"/>
                  </a:cubicBezTo>
                  <a:cubicBezTo>
                    <a:pt x="127" y="58"/>
                    <a:pt x="127" y="58"/>
                    <a:pt x="127" y="59"/>
                  </a:cubicBezTo>
                  <a:cubicBezTo>
                    <a:pt x="128" y="59"/>
                    <a:pt x="128" y="59"/>
                    <a:pt x="128" y="59"/>
                  </a:cubicBezTo>
                  <a:cubicBezTo>
                    <a:pt x="128" y="60"/>
                    <a:pt x="128" y="61"/>
                    <a:pt x="127" y="61"/>
                  </a:cubicBezTo>
                  <a:cubicBezTo>
                    <a:pt x="127" y="62"/>
                    <a:pt x="127" y="62"/>
                    <a:pt x="127" y="63"/>
                  </a:cubicBezTo>
                  <a:cubicBezTo>
                    <a:pt x="127" y="63"/>
                    <a:pt x="126" y="63"/>
                    <a:pt x="126" y="63"/>
                  </a:cubicBezTo>
                  <a:cubicBezTo>
                    <a:pt x="126" y="63"/>
                    <a:pt x="125" y="63"/>
                    <a:pt x="124" y="63"/>
                  </a:cubicBezTo>
                  <a:cubicBezTo>
                    <a:pt x="124" y="63"/>
                    <a:pt x="123" y="63"/>
                    <a:pt x="123" y="63"/>
                  </a:cubicBezTo>
                  <a:cubicBezTo>
                    <a:pt x="123" y="71"/>
                    <a:pt x="123" y="71"/>
                    <a:pt x="123" y="71"/>
                  </a:cubicBezTo>
                  <a:cubicBezTo>
                    <a:pt x="125" y="72"/>
                    <a:pt x="126" y="73"/>
                    <a:pt x="127" y="74"/>
                  </a:cubicBezTo>
                  <a:cubicBezTo>
                    <a:pt x="129" y="75"/>
                    <a:pt x="129" y="77"/>
                    <a:pt x="129" y="79"/>
                  </a:cubicBezTo>
                  <a:cubicBezTo>
                    <a:pt x="129" y="81"/>
                    <a:pt x="129" y="82"/>
                    <a:pt x="129" y="8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5" name="Freeform 157"/>
            <p:cNvSpPr>
              <a:spLocks noEditPoints="1"/>
            </p:cNvSpPr>
            <p:nvPr/>
          </p:nvSpPr>
          <p:spPr bwMode="auto">
            <a:xfrm flipH="1">
              <a:off x="941213" y="4304007"/>
              <a:ext cx="158946" cy="158948"/>
            </a:xfrm>
            <a:custGeom>
              <a:avLst/>
              <a:gdLst>
                <a:gd name="T0" fmla="*/ 31 w 64"/>
                <a:gd name="T1" fmla="*/ 0 h 64"/>
                <a:gd name="T2" fmla="*/ 0 w 64"/>
                <a:gd name="T3" fmla="*/ 33 h 64"/>
                <a:gd name="T4" fmla="*/ 33 w 64"/>
                <a:gd name="T5" fmla="*/ 64 h 64"/>
                <a:gd name="T6" fmla="*/ 64 w 64"/>
                <a:gd name="T7" fmla="*/ 31 h 64"/>
                <a:gd name="T8" fmla="*/ 31 w 64"/>
                <a:gd name="T9" fmla="*/ 0 h 64"/>
                <a:gd name="T10" fmla="*/ 33 w 64"/>
                <a:gd name="T11" fmla="*/ 57 h 64"/>
                <a:gd name="T12" fmla="*/ 7 w 64"/>
                <a:gd name="T13" fmla="*/ 32 h 64"/>
                <a:gd name="T14" fmla="*/ 32 w 64"/>
                <a:gd name="T15" fmla="*/ 6 h 64"/>
                <a:gd name="T16" fmla="*/ 58 w 64"/>
                <a:gd name="T17" fmla="*/ 31 h 64"/>
                <a:gd name="T18" fmla="*/ 33 w 64"/>
                <a:gd name="T19" fmla="*/ 5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" h="64">
                  <a:moveTo>
                    <a:pt x="31" y="0"/>
                  </a:moveTo>
                  <a:cubicBezTo>
                    <a:pt x="14" y="0"/>
                    <a:pt x="0" y="15"/>
                    <a:pt x="0" y="33"/>
                  </a:cubicBezTo>
                  <a:cubicBezTo>
                    <a:pt x="1" y="50"/>
                    <a:pt x="15" y="64"/>
                    <a:pt x="33" y="64"/>
                  </a:cubicBezTo>
                  <a:cubicBezTo>
                    <a:pt x="50" y="63"/>
                    <a:pt x="64" y="49"/>
                    <a:pt x="64" y="31"/>
                  </a:cubicBezTo>
                  <a:cubicBezTo>
                    <a:pt x="64" y="14"/>
                    <a:pt x="49" y="0"/>
                    <a:pt x="31" y="0"/>
                  </a:cubicBezTo>
                  <a:close/>
                  <a:moveTo>
                    <a:pt x="33" y="57"/>
                  </a:moveTo>
                  <a:cubicBezTo>
                    <a:pt x="19" y="58"/>
                    <a:pt x="7" y="46"/>
                    <a:pt x="7" y="32"/>
                  </a:cubicBezTo>
                  <a:cubicBezTo>
                    <a:pt x="6" y="18"/>
                    <a:pt x="18" y="7"/>
                    <a:pt x="32" y="6"/>
                  </a:cubicBezTo>
                  <a:cubicBezTo>
                    <a:pt x="46" y="6"/>
                    <a:pt x="57" y="17"/>
                    <a:pt x="58" y="31"/>
                  </a:cubicBezTo>
                  <a:cubicBezTo>
                    <a:pt x="58" y="45"/>
                    <a:pt x="47" y="57"/>
                    <a:pt x="33" y="5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6" name="Freeform 158"/>
            <p:cNvSpPr>
              <a:spLocks noEditPoints="1"/>
            </p:cNvSpPr>
            <p:nvPr/>
          </p:nvSpPr>
          <p:spPr bwMode="auto">
            <a:xfrm flipH="1">
              <a:off x="992368" y="4331412"/>
              <a:ext cx="52982" cy="104138"/>
            </a:xfrm>
            <a:custGeom>
              <a:avLst/>
              <a:gdLst>
                <a:gd name="T0" fmla="*/ 15 w 21"/>
                <a:gd name="T1" fmla="*/ 19 h 42"/>
                <a:gd name="T2" fmla="*/ 15 w 21"/>
                <a:gd name="T3" fmla="*/ 10 h 42"/>
                <a:gd name="T4" fmla="*/ 15 w 21"/>
                <a:gd name="T5" fmla="*/ 10 h 42"/>
                <a:gd name="T6" fmla="*/ 18 w 21"/>
                <a:gd name="T7" fmla="*/ 11 h 42"/>
                <a:gd name="T8" fmla="*/ 19 w 21"/>
                <a:gd name="T9" fmla="*/ 10 h 42"/>
                <a:gd name="T10" fmla="*/ 19 w 21"/>
                <a:gd name="T11" fmla="*/ 8 h 42"/>
                <a:gd name="T12" fmla="*/ 19 w 21"/>
                <a:gd name="T13" fmla="*/ 7 h 42"/>
                <a:gd name="T14" fmla="*/ 19 w 21"/>
                <a:gd name="T15" fmla="*/ 6 h 42"/>
                <a:gd name="T16" fmla="*/ 18 w 21"/>
                <a:gd name="T17" fmla="*/ 5 h 42"/>
                <a:gd name="T18" fmla="*/ 17 w 21"/>
                <a:gd name="T19" fmla="*/ 5 h 42"/>
                <a:gd name="T20" fmla="*/ 15 w 21"/>
                <a:gd name="T21" fmla="*/ 5 h 42"/>
                <a:gd name="T22" fmla="*/ 15 w 21"/>
                <a:gd name="T23" fmla="*/ 1 h 42"/>
                <a:gd name="T24" fmla="*/ 13 w 21"/>
                <a:gd name="T25" fmla="*/ 0 h 42"/>
                <a:gd name="T26" fmla="*/ 12 w 21"/>
                <a:gd name="T27" fmla="*/ 1 h 42"/>
                <a:gd name="T28" fmla="*/ 12 w 21"/>
                <a:gd name="T29" fmla="*/ 5 h 42"/>
                <a:gd name="T30" fmla="*/ 12 w 21"/>
                <a:gd name="T31" fmla="*/ 5 h 42"/>
                <a:gd name="T32" fmla="*/ 9 w 21"/>
                <a:gd name="T33" fmla="*/ 5 h 42"/>
                <a:gd name="T34" fmla="*/ 9 w 21"/>
                <a:gd name="T35" fmla="*/ 1 h 42"/>
                <a:gd name="T36" fmla="*/ 8 w 21"/>
                <a:gd name="T37" fmla="*/ 0 h 42"/>
                <a:gd name="T38" fmla="*/ 6 w 21"/>
                <a:gd name="T39" fmla="*/ 1 h 42"/>
                <a:gd name="T40" fmla="*/ 7 w 21"/>
                <a:gd name="T41" fmla="*/ 6 h 42"/>
                <a:gd name="T42" fmla="*/ 3 w 21"/>
                <a:gd name="T43" fmla="*/ 8 h 42"/>
                <a:gd name="T44" fmla="*/ 2 w 21"/>
                <a:gd name="T45" fmla="*/ 10 h 42"/>
                <a:gd name="T46" fmla="*/ 1 w 21"/>
                <a:gd name="T47" fmla="*/ 13 h 42"/>
                <a:gd name="T48" fmla="*/ 2 w 21"/>
                <a:gd name="T49" fmla="*/ 17 h 42"/>
                <a:gd name="T50" fmla="*/ 4 w 21"/>
                <a:gd name="T51" fmla="*/ 19 h 42"/>
                <a:gd name="T52" fmla="*/ 6 w 21"/>
                <a:gd name="T53" fmla="*/ 21 h 42"/>
                <a:gd name="T54" fmla="*/ 7 w 21"/>
                <a:gd name="T55" fmla="*/ 21 h 42"/>
                <a:gd name="T56" fmla="*/ 7 w 21"/>
                <a:gd name="T57" fmla="*/ 31 h 42"/>
                <a:gd name="T58" fmla="*/ 5 w 21"/>
                <a:gd name="T59" fmla="*/ 31 h 42"/>
                <a:gd name="T60" fmla="*/ 2 w 21"/>
                <a:gd name="T61" fmla="*/ 30 h 42"/>
                <a:gd name="T62" fmla="*/ 1 w 21"/>
                <a:gd name="T63" fmla="*/ 30 h 42"/>
                <a:gd name="T64" fmla="*/ 1 w 21"/>
                <a:gd name="T65" fmla="*/ 32 h 42"/>
                <a:gd name="T66" fmla="*/ 0 w 21"/>
                <a:gd name="T67" fmla="*/ 34 h 42"/>
                <a:gd name="T68" fmla="*/ 0 w 21"/>
                <a:gd name="T69" fmla="*/ 35 h 42"/>
                <a:gd name="T70" fmla="*/ 4 w 21"/>
                <a:gd name="T71" fmla="*/ 36 h 42"/>
                <a:gd name="T72" fmla="*/ 7 w 21"/>
                <a:gd name="T73" fmla="*/ 36 h 42"/>
                <a:gd name="T74" fmla="*/ 7 w 21"/>
                <a:gd name="T75" fmla="*/ 41 h 42"/>
                <a:gd name="T76" fmla="*/ 9 w 21"/>
                <a:gd name="T77" fmla="*/ 42 h 42"/>
                <a:gd name="T78" fmla="*/ 10 w 21"/>
                <a:gd name="T79" fmla="*/ 41 h 42"/>
                <a:gd name="T80" fmla="*/ 10 w 21"/>
                <a:gd name="T81" fmla="*/ 36 h 42"/>
                <a:gd name="T82" fmla="*/ 13 w 21"/>
                <a:gd name="T83" fmla="*/ 36 h 42"/>
                <a:gd name="T84" fmla="*/ 13 w 21"/>
                <a:gd name="T85" fmla="*/ 41 h 42"/>
                <a:gd name="T86" fmla="*/ 14 w 21"/>
                <a:gd name="T87" fmla="*/ 42 h 42"/>
                <a:gd name="T88" fmla="*/ 16 w 21"/>
                <a:gd name="T89" fmla="*/ 41 h 42"/>
                <a:gd name="T90" fmla="*/ 15 w 21"/>
                <a:gd name="T91" fmla="*/ 35 h 42"/>
                <a:gd name="T92" fmla="*/ 18 w 21"/>
                <a:gd name="T93" fmla="*/ 34 h 42"/>
                <a:gd name="T94" fmla="*/ 20 w 21"/>
                <a:gd name="T95" fmla="*/ 31 h 42"/>
                <a:gd name="T96" fmla="*/ 21 w 21"/>
                <a:gd name="T97" fmla="*/ 27 h 42"/>
                <a:gd name="T98" fmla="*/ 19 w 21"/>
                <a:gd name="T99" fmla="*/ 21 h 42"/>
                <a:gd name="T100" fmla="*/ 15 w 21"/>
                <a:gd name="T101" fmla="*/ 19 h 42"/>
                <a:gd name="T102" fmla="*/ 13 w 21"/>
                <a:gd name="T103" fmla="*/ 30 h 42"/>
                <a:gd name="T104" fmla="*/ 10 w 21"/>
                <a:gd name="T105" fmla="*/ 31 h 42"/>
                <a:gd name="T106" fmla="*/ 10 w 21"/>
                <a:gd name="T107" fmla="*/ 23 h 42"/>
                <a:gd name="T108" fmla="*/ 12 w 21"/>
                <a:gd name="T109" fmla="*/ 24 h 42"/>
                <a:gd name="T110" fmla="*/ 13 w 21"/>
                <a:gd name="T111" fmla="*/ 30 h 42"/>
                <a:gd name="T112" fmla="*/ 12 w 21"/>
                <a:gd name="T113" fmla="*/ 18 h 42"/>
                <a:gd name="T114" fmla="*/ 10 w 21"/>
                <a:gd name="T115" fmla="*/ 16 h 42"/>
                <a:gd name="T116" fmla="*/ 9 w 21"/>
                <a:gd name="T117" fmla="*/ 10 h 42"/>
                <a:gd name="T118" fmla="*/ 12 w 21"/>
                <a:gd name="T119" fmla="*/ 10 h 42"/>
                <a:gd name="T120" fmla="*/ 12 w 21"/>
                <a:gd name="T121" fmla="*/ 1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1" h="42">
                  <a:moveTo>
                    <a:pt x="15" y="19"/>
                  </a:move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6" y="10"/>
                    <a:pt x="17" y="10"/>
                    <a:pt x="18" y="11"/>
                  </a:cubicBezTo>
                  <a:cubicBezTo>
                    <a:pt x="18" y="11"/>
                    <a:pt x="18" y="10"/>
                    <a:pt x="19" y="10"/>
                  </a:cubicBezTo>
                  <a:cubicBezTo>
                    <a:pt x="19" y="10"/>
                    <a:pt x="19" y="9"/>
                    <a:pt x="19" y="8"/>
                  </a:cubicBezTo>
                  <a:cubicBezTo>
                    <a:pt x="19" y="8"/>
                    <a:pt x="19" y="7"/>
                    <a:pt x="19" y="7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8" y="6"/>
                    <a:pt x="18" y="5"/>
                  </a:cubicBezTo>
                  <a:cubicBezTo>
                    <a:pt x="18" y="5"/>
                    <a:pt x="17" y="5"/>
                    <a:pt x="17" y="5"/>
                  </a:cubicBezTo>
                  <a:cubicBezTo>
                    <a:pt x="16" y="5"/>
                    <a:pt x="16" y="5"/>
                    <a:pt x="15" y="5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0"/>
                    <a:pt x="14" y="0"/>
                    <a:pt x="13" y="0"/>
                  </a:cubicBezTo>
                  <a:cubicBezTo>
                    <a:pt x="13" y="0"/>
                    <a:pt x="12" y="0"/>
                    <a:pt x="12" y="1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1" y="5"/>
                    <a:pt x="10" y="5"/>
                    <a:pt x="9" y="5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ubicBezTo>
                    <a:pt x="7" y="0"/>
                    <a:pt x="6" y="1"/>
                    <a:pt x="6" y="1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5" y="6"/>
                    <a:pt x="4" y="7"/>
                    <a:pt x="3" y="8"/>
                  </a:cubicBezTo>
                  <a:cubicBezTo>
                    <a:pt x="3" y="8"/>
                    <a:pt x="2" y="9"/>
                    <a:pt x="2" y="10"/>
                  </a:cubicBezTo>
                  <a:cubicBezTo>
                    <a:pt x="1" y="11"/>
                    <a:pt x="1" y="12"/>
                    <a:pt x="1" y="13"/>
                  </a:cubicBezTo>
                  <a:cubicBezTo>
                    <a:pt x="1" y="15"/>
                    <a:pt x="1" y="16"/>
                    <a:pt x="2" y="17"/>
                  </a:cubicBezTo>
                  <a:cubicBezTo>
                    <a:pt x="2" y="18"/>
                    <a:pt x="3" y="19"/>
                    <a:pt x="4" y="19"/>
                  </a:cubicBezTo>
                  <a:cubicBezTo>
                    <a:pt x="4" y="20"/>
                    <a:pt x="5" y="21"/>
                    <a:pt x="6" y="21"/>
                  </a:cubicBezTo>
                  <a:cubicBezTo>
                    <a:pt x="6" y="21"/>
                    <a:pt x="7" y="21"/>
                    <a:pt x="7" y="21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6" y="31"/>
                    <a:pt x="5" y="31"/>
                    <a:pt x="5" y="31"/>
                  </a:cubicBezTo>
                  <a:cubicBezTo>
                    <a:pt x="4" y="30"/>
                    <a:pt x="3" y="30"/>
                    <a:pt x="2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1" y="31"/>
                    <a:pt x="1" y="31"/>
                    <a:pt x="1" y="32"/>
                  </a:cubicBezTo>
                  <a:cubicBezTo>
                    <a:pt x="0" y="33"/>
                    <a:pt x="0" y="33"/>
                    <a:pt x="0" y="34"/>
                  </a:cubicBezTo>
                  <a:cubicBezTo>
                    <a:pt x="0" y="34"/>
                    <a:pt x="0" y="34"/>
                    <a:pt x="0" y="35"/>
                  </a:cubicBezTo>
                  <a:cubicBezTo>
                    <a:pt x="1" y="35"/>
                    <a:pt x="2" y="35"/>
                    <a:pt x="4" y="36"/>
                  </a:cubicBezTo>
                  <a:cubicBezTo>
                    <a:pt x="5" y="36"/>
                    <a:pt x="6" y="36"/>
                    <a:pt x="7" y="36"/>
                  </a:cubicBezTo>
                  <a:cubicBezTo>
                    <a:pt x="7" y="41"/>
                    <a:pt x="7" y="41"/>
                    <a:pt x="7" y="41"/>
                  </a:cubicBezTo>
                  <a:cubicBezTo>
                    <a:pt x="7" y="42"/>
                    <a:pt x="8" y="42"/>
                    <a:pt x="9" y="42"/>
                  </a:cubicBezTo>
                  <a:cubicBezTo>
                    <a:pt x="9" y="42"/>
                    <a:pt x="10" y="42"/>
                    <a:pt x="10" y="41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1" y="36"/>
                    <a:pt x="12" y="36"/>
                    <a:pt x="13" y="36"/>
                  </a:cubicBezTo>
                  <a:cubicBezTo>
                    <a:pt x="13" y="41"/>
                    <a:pt x="13" y="41"/>
                    <a:pt x="13" y="41"/>
                  </a:cubicBezTo>
                  <a:cubicBezTo>
                    <a:pt x="13" y="42"/>
                    <a:pt x="13" y="42"/>
                    <a:pt x="14" y="42"/>
                  </a:cubicBezTo>
                  <a:cubicBezTo>
                    <a:pt x="15" y="42"/>
                    <a:pt x="16" y="41"/>
                    <a:pt x="16" y="41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6" y="35"/>
                    <a:pt x="17" y="35"/>
                    <a:pt x="18" y="34"/>
                  </a:cubicBezTo>
                  <a:cubicBezTo>
                    <a:pt x="19" y="33"/>
                    <a:pt x="20" y="33"/>
                    <a:pt x="20" y="31"/>
                  </a:cubicBezTo>
                  <a:cubicBezTo>
                    <a:pt x="21" y="30"/>
                    <a:pt x="21" y="29"/>
                    <a:pt x="21" y="27"/>
                  </a:cubicBezTo>
                  <a:cubicBezTo>
                    <a:pt x="21" y="25"/>
                    <a:pt x="20" y="23"/>
                    <a:pt x="19" y="21"/>
                  </a:cubicBezTo>
                  <a:cubicBezTo>
                    <a:pt x="18" y="20"/>
                    <a:pt x="17" y="20"/>
                    <a:pt x="15" y="19"/>
                  </a:cubicBezTo>
                  <a:close/>
                  <a:moveTo>
                    <a:pt x="13" y="30"/>
                  </a:moveTo>
                  <a:cubicBezTo>
                    <a:pt x="12" y="31"/>
                    <a:pt x="11" y="31"/>
                    <a:pt x="10" y="31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2" y="23"/>
                    <a:pt x="12" y="24"/>
                  </a:cubicBezTo>
                  <a:lnTo>
                    <a:pt x="13" y="30"/>
                  </a:lnTo>
                  <a:close/>
                  <a:moveTo>
                    <a:pt x="12" y="18"/>
                  </a:moveTo>
                  <a:cubicBezTo>
                    <a:pt x="11" y="17"/>
                    <a:pt x="10" y="17"/>
                    <a:pt x="10" y="16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10" y="10"/>
                    <a:pt x="11" y="10"/>
                    <a:pt x="12" y="10"/>
                  </a:cubicBezTo>
                  <a:lnTo>
                    <a:pt x="12" y="1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7" name="Freeform 159"/>
            <p:cNvSpPr>
              <a:spLocks noEditPoints="1"/>
            </p:cNvSpPr>
            <p:nvPr/>
          </p:nvSpPr>
          <p:spPr bwMode="auto">
            <a:xfrm flipH="1">
              <a:off x="2654918" y="3748605"/>
              <a:ext cx="286835" cy="285009"/>
            </a:xfrm>
            <a:custGeom>
              <a:avLst/>
              <a:gdLst>
                <a:gd name="T0" fmla="*/ 57 w 115"/>
                <a:gd name="T1" fmla="*/ 0 h 115"/>
                <a:gd name="T2" fmla="*/ 0 w 115"/>
                <a:gd name="T3" fmla="*/ 57 h 115"/>
                <a:gd name="T4" fmla="*/ 57 w 115"/>
                <a:gd name="T5" fmla="*/ 114 h 115"/>
                <a:gd name="T6" fmla="*/ 115 w 115"/>
                <a:gd name="T7" fmla="*/ 57 h 115"/>
                <a:gd name="T8" fmla="*/ 57 w 115"/>
                <a:gd name="T9" fmla="*/ 0 h 115"/>
                <a:gd name="T10" fmla="*/ 57 w 115"/>
                <a:gd name="T11" fmla="*/ 103 h 115"/>
                <a:gd name="T12" fmla="*/ 11 w 115"/>
                <a:gd name="T13" fmla="*/ 57 h 115"/>
                <a:gd name="T14" fmla="*/ 57 w 115"/>
                <a:gd name="T15" fmla="*/ 11 h 115"/>
                <a:gd name="T16" fmla="*/ 103 w 115"/>
                <a:gd name="T17" fmla="*/ 57 h 115"/>
                <a:gd name="T18" fmla="*/ 57 w 115"/>
                <a:gd name="T19" fmla="*/ 103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5" h="115">
                  <a:moveTo>
                    <a:pt x="57" y="0"/>
                  </a:moveTo>
                  <a:cubicBezTo>
                    <a:pt x="26" y="0"/>
                    <a:pt x="0" y="25"/>
                    <a:pt x="0" y="57"/>
                  </a:cubicBezTo>
                  <a:cubicBezTo>
                    <a:pt x="0" y="88"/>
                    <a:pt x="25" y="114"/>
                    <a:pt x="57" y="114"/>
                  </a:cubicBezTo>
                  <a:cubicBezTo>
                    <a:pt x="89" y="115"/>
                    <a:pt x="114" y="89"/>
                    <a:pt x="115" y="57"/>
                  </a:cubicBezTo>
                  <a:cubicBezTo>
                    <a:pt x="115" y="26"/>
                    <a:pt x="89" y="0"/>
                    <a:pt x="57" y="0"/>
                  </a:cubicBezTo>
                  <a:close/>
                  <a:moveTo>
                    <a:pt x="57" y="103"/>
                  </a:moveTo>
                  <a:cubicBezTo>
                    <a:pt x="32" y="103"/>
                    <a:pt x="11" y="82"/>
                    <a:pt x="11" y="57"/>
                  </a:cubicBezTo>
                  <a:cubicBezTo>
                    <a:pt x="11" y="32"/>
                    <a:pt x="32" y="11"/>
                    <a:pt x="57" y="11"/>
                  </a:cubicBezTo>
                  <a:cubicBezTo>
                    <a:pt x="83" y="11"/>
                    <a:pt x="103" y="32"/>
                    <a:pt x="103" y="57"/>
                  </a:cubicBezTo>
                  <a:cubicBezTo>
                    <a:pt x="103" y="83"/>
                    <a:pt x="82" y="103"/>
                    <a:pt x="57" y="10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8" name="Freeform 160"/>
            <p:cNvSpPr>
              <a:spLocks noEditPoints="1"/>
            </p:cNvSpPr>
            <p:nvPr/>
          </p:nvSpPr>
          <p:spPr bwMode="auto">
            <a:xfrm flipH="1">
              <a:off x="2749921" y="3796107"/>
              <a:ext cx="95003" cy="190006"/>
            </a:xfrm>
            <a:custGeom>
              <a:avLst/>
              <a:gdLst>
                <a:gd name="T0" fmla="*/ 27 w 38"/>
                <a:gd name="T1" fmla="*/ 35 h 77"/>
                <a:gd name="T2" fmla="*/ 27 w 38"/>
                <a:gd name="T3" fmla="*/ 19 h 77"/>
                <a:gd name="T4" fmla="*/ 28 w 38"/>
                <a:gd name="T5" fmla="*/ 19 h 77"/>
                <a:gd name="T6" fmla="*/ 33 w 38"/>
                <a:gd name="T7" fmla="*/ 20 h 77"/>
                <a:gd name="T8" fmla="*/ 34 w 38"/>
                <a:gd name="T9" fmla="*/ 19 h 77"/>
                <a:gd name="T10" fmla="*/ 35 w 38"/>
                <a:gd name="T11" fmla="*/ 16 h 77"/>
                <a:gd name="T12" fmla="*/ 36 w 38"/>
                <a:gd name="T13" fmla="*/ 13 h 77"/>
                <a:gd name="T14" fmla="*/ 35 w 38"/>
                <a:gd name="T15" fmla="*/ 11 h 77"/>
                <a:gd name="T16" fmla="*/ 33 w 38"/>
                <a:gd name="T17" fmla="*/ 11 h 77"/>
                <a:gd name="T18" fmla="*/ 31 w 38"/>
                <a:gd name="T19" fmla="*/ 10 h 77"/>
                <a:gd name="T20" fmla="*/ 27 w 38"/>
                <a:gd name="T21" fmla="*/ 10 h 77"/>
                <a:gd name="T22" fmla="*/ 27 w 38"/>
                <a:gd name="T23" fmla="*/ 3 h 77"/>
                <a:gd name="T24" fmla="*/ 25 w 38"/>
                <a:gd name="T25" fmla="*/ 0 h 77"/>
                <a:gd name="T26" fmla="*/ 22 w 38"/>
                <a:gd name="T27" fmla="*/ 3 h 77"/>
                <a:gd name="T28" fmla="*/ 22 w 38"/>
                <a:gd name="T29" fmla="*/ 10 h 77"/>
                <a:gd name="T30" fmla="*/ 22 w 38"/>
                <a:gd name="T31" fmla="*/ 10 h 77"/>
                <a:gd name="T32" fmla="*/ 17 w 38"/>
                <a:gd name="T33" fmla="*/ 10 h 77"/>
                <a:gd name="T34" fmla="*/ 17 w 38"/>
                <a:gd name="T35" fmla="*/ 3 h 77"/>
                <a:gd name="T36" fmla="*/ 15 w 38"/>
                <a:gd name="T37" fmla="*/ 0 h 77"/>
                <a:gd name="T38" fmla="*/ 12 w 38"/>
                <a:gd name="T39" fmla="*/ 3 h 77"/>
                <a:gd name="T40" fmla="*/ 12 w 38"/>
                <a:gd name="T41" fmla="*/ 11 h 77"/>
                <a:gd name="T42" fmla="*/ 7 w 38"/>
                <a:gd name="T43" fmla="*/ 14 h 77"/>
                <a:gd name="T44" fmla="*/ 3 w 38"/>
                <a:gd name="T45" fmla="*/ 18 h 77"/>
                <a:gd name="T46" fmla="*/ 2 w 38"/>
                <a:gd name="T47" fmla="*/ 24 h 77"/>
                <a:gd name="T48" fmla="*/ 3 w 38"/>
                <a:gd name="T49" fmla="*/ 30 h 77"/>
                <a:gd name="T50" fmla="*/ 6 w 38"/>
                <a:gd name="T51" fmla="*/ 35 h 77"/>
                <a:gd name="T52" fmla="*/ 11 w 38"/>
                <a:gd name="T53" fmla="*/ 38 h 77"/>
                <a:gd name="T54" fmla="*/ 12 w 38"/>
                <a:gd name="T55" fmla="*/ 39 h 77"/>
                <a:gd name="T56" fmla="*/ 12 w 38"/>
                <a:gd name="T57" fmla="*/ 56 h 77"/>
                <a:gd name="T58" fmla="*/ 8 w 38"/>
                <a:gd name="T59" fmla="*/ 56 h 77"/>
                <a:gd name="T60" fmla="*/ 2 w 38"/>
                <a:gd name="T61" fmla="*/ 54 h 77"/>
                <a:gd name="T62" fmla="*/ 1 w 38"/>
                <a:gd name="T63" fmla="*/ 55 h 77"/>
                <a:gd name="T64" fmla="*/ 0 w 38"/>
                <a:gd name="T65" fmla="*/ 58 h 77"/>
                <a:gd name="T66" fmla="*/ 0 w 38"/>
                <a:gd name="T67" fmla="*/ 61 h 77"/>
                <a:gd name="T68" fmla="*/ 0 w 38"/>
                <a:gd name="T69" fmla="*/ 62 h 77"/>
                <a:gd name="T70" fmla="*/ 6 w 38"/>
                <a:gd name="T71" fmla="*/ 65 h 77"/>
                <a:gd name="T72" fmla="*/ 12 w 38"/>
                <a:gd name="T73" fmla="*/ 65 h 77"/>
                <a:gd name="T74" fmla="*/ 12 w 38"/>
                <a:gd name="T75" fmla="*/ 74 h 77"/>
                <a:gd name="T76" fmla="*/ 15 w 38"/>
                <a:gd name="T77" fmla="*/ 77 h 77"/>
                <a:gd name="T78" fmla="*/ 17 w 38"/>
                <a:gd name="T79" fmla="*/ 74 h 77"/>
                <a:gd name="T80" fmla="*/ 17 w 38"/>
                <a:gd name="T81" fmla="*/ 66 h 77"/>
                <a:gd name="T82" fmla="*/ 22 w 38"/>
                <a:gd name="T83" fmla="*/ 65 h 77"/>
                <a:gd name="T84" fmla="*/ 22 w 38"/>
                <a:gd name="T85" fmla="*/ 74 h 77"/>
                <a:gd name="T86" fmla="*/ 24 w 38"/>
                <a:gd name="T87" fmla="*/ 77 h 77"/>
                <a:gd name="T88" fmla="*/ 27 w 38"/>
                <a:gd name="T89" fmla="*/ 74 h 77"/>
                <a:gd name="T90" fmla="*/ 27 w 38"/>
                <a:gd name="T91" fmla="*/ 64 h 77"/>
                <a:gd name="T92" fmla="*/ 31 w 38"/>
                <a:gd name="T93" fmla="*/ 62 h 77"/>
                <a:gd name="T94" fmla="*/ 36 w 38"/>
                <a:gd name="T95" fmla="*/ 58 h 77"/>
                <a:gd name="T96" fmla="*/ 38 w 38"/>
                <a:gd name="T97" fmla="*/ 50 h 77"/>
                <a:gd name="T98" fmla="*/ 34 w 38"/>
                <a:gd name="T99" fmla="*/ 40 h 77"/>
                <a:gd name="T100" fmla="*/ 27 w 38"/>
                <a:gd name="T101" fmla="*/ 35 h 77"/>
                <a:gd name="T102" fmla="*/ 22 w 38"/>
                <a:gd name="T103" fmla="*/ 56 h 77"/>
                <a:gd name="T104" fmla="*/ 17 w 38"/>
                <a:gd name="T105" fmla="*/ 56 h 77"/>
                <a:gd name="T106" fmla="*/ 17 w 38"/>
                <a:gd name="T107" fmla="*/ 41 h 77"/>
                <a:gd name="T108" fmla="*/ 22 w 38"/>
                <a:gd name="T109" fmla="*/ 43 h 77"/>
                <a:gd name="T110" fmla="*/ 22 w 38"/>
                <a:gd name="T111" fmla="*/ 56 h 77"/>
                <a:gd name="T112" fmla="*/ 22 w 38"/>
                <a:gd name="T113" fmla="*/ 32 h 77"/>
                <a:gd name="T114" fmla="*/ 17 w 38"/>
                <a:gd name="T115" fmla="*/ 30 h 77"/>
                <a:gd name="T116" fmla="*/ 17 w 38"/>
                <a:gd name="T117" fmla="*/ 19 h 77"/>
                <a:gd name="T118" fmla="*/ 22 w 38"/>
                <a:gd name="T119" fmla="*/ 18 h 77"/>
                <a:gd name="T120" fmla="*/ 22 w 38"/>
                <a:gd name="T121" fmla="*/ 3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8" h="77">
                  <a:moveTo>
                    <a:pt x="27" y="35"/>
                  </a:moveTo>
                  <a:cubicBezTo>
                    <a:pt x="27" y="19"/>
                    <a:pt x="27" y="19"/>
                    <a:pt x="27" y="19"/>
                  </a:cubicBezTo>
                  <a:cubicBezTo>
                    <a:pt x="27" y="19"/>
                    <a:pt x="28" y="19"/>
                    <a:pt x="28" y="19"/>
                  </a:cubicBezTo>
                  <a:cubicBezTo>
                    <a:pt x="30" y="19"/>
                    <a:pt x="32" y="20"/>
                    <a:pt x="33" y="20"/>
                  </a:cubicBezTo>
                  <a:cubicBezTo>
                    <a:pt x="33" y="20"/>
                    <a:pt x="34" y="20"/>
                    <a:pt x="34" y="19"/>
                  </a:cubicBezTo>
                  <a:cubicBezTo>
                    <a:pt x="35" y="18"/>
                    <a:pt x="35" y="17"/>
                    <a:pt x="35" y="16"/>
                  </a:cubicBezTo>
                  <a:cubicBezTo>
                    <a:pt x="35" y="15"/>
                    <a:pt x="36" y="14"/>
                    <a:pt x="36" y="13"/>
                  </a:cubicBezTo>
                  <a:cubicBezTo>
                    <a:pt x="36" y="12"/>
                    <a:pt x="35" y="12"/>
                    <a:pt x="35" y="11"/>
                  </a:cubicBezTo>
                  <a:cubicBezTo>
                    <a:pt x="34" y="11"/>
                    <a:pt x="34" y="11"/>
                    <a:pt x="33" y="11"/>
                  </a:cubicBezTo>
                  <a:cubicBezTo>
                    <a:pt x="33" y="11"/>
                    <a:pt x="32" y="11"/>
                    <a:pt x="31" y="10"/>
                  </a:cubicBezTo>
                  <a:cubicBezTo>
                    <a:pt x="30" y="10"/>
                    <a:pt x="29" y="10"/>
                    <a:pt x="27" y="10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1"/>
                    <a:pt x="26" y="0"/>
                    <a:pt x="25" y="0"/>
                  </a:cubicBezTo>
                  <a:cubicBezTo>
                    <a:pt x="23" y="0"/>
                    <a:pt x="22" y="1"/>
                    <a:pt x="22" y="3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0" y="10"/>
                    <a:pt x="19" y="10"/>
                    <a:pt x="17" y="10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1"/>
                    <a:pt x="16" y="0"/>
                    <a:pt x="15" y="0"/>
                  </a:cubicBezTo>
                  <a:cubicBezTo>
                    <a:pt x="14" y="0"/>
                    <a:pt x="12" y="1"/>
                    <a:pt x="12" y="3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0" y="12"/>
                    <a:pt x="8" y="13"/>
                    <a:pt x="7" y="14"/>
                  </a:cubicBezTo>
                  <a:cubicBezTo>
                    <a:pt x="5" y="15"/>
                    <a:pt x="4" y="17"/>
                    <a:pt x="3" y="18"/>
                  </a:cubicBezTo>
                  <a:cubicBezTo>
                    <a:pt x="2" y="20"/>
                    <a:pt x="2" y="22"/>
                    <a:pt x="2" y="24"/>
                  </a:cubicBezTo>
                  <a:cubicBezTo>
                    <a:pt x="2" y="27"/>
                    <a:pt x="2" y="29"/>
                    <a:pt x="3" y="30"/>
                  </a:cubicBezTo>
                  <a:cubicBezTo>
                    <a:pt x="4" y="32"/>
                    <a:pt x="5" y="34"/>
                    <a:pt x="6" y="35"/>
                  </a:cubicBezTo>
                  <a:cubicBezTo>
                    <a:pt x="8" y="36"/>
                    <a:pt x="9" y="37"/>
                    <a:pt x="11" y="38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11" y="56"/>
                    <a:pt x="9" y="56"/>
                    <a:pt x="8" y="56"/>
                  </a:cubicBezTo>
                  <a:cubicBezTo>
                    <a:pt x="6" y="55"/>
                    <a:pt x="4" y="54"/>
                    <a:pt x="2" y="54"/>
                  </a:cubicBezTo>
                  <a:cubicBezTo>
                    <a:pt x="2" y="54"/>
                    <a:pt x="2" y="54"/>
                    <a:pt x="1" y="55"/>
                  </a:cubicBezTo>
                  <a:cubicBezTo>
                    <a:pt x="1" y="56"/>
                    <a:pt x="1" y="57"/>
                    <a:pt x="0" y="58"/>
                  </a:cubicBezTo>
                  <a:cubicBezTo>
                    <a:pt x="0" y="59"/>
                    <a:pt x="0" y="60"/>
                    <a:pt x="0" y="61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1" y="63"/>
                    <a:pt x="3" y="64"/>
                    <a:pt x="6" y="65"/>
                  </a:cubicBezTo>
                  <a:cubicBezTo>
                    <a:pt x="8" y="65"/>
                    <a:pt x="10" y="65"/>
                    <a:pt x="12" y="65"/>
                  </a:cubicBezTo>
                  <a:cubicBezTo>
                    <a:pt x="12" y="74"/>
                    <a:pt x="12" y="74"/>
                    <a:pt x="12" y="74"/>
                  </a:cubicBezTo>
                  <a:cubicBezTo>
                    <a:pt x="12" y="75"/>
                    <a:pt x="13" y="77"/>
                    <a:pt x="15" y="77"/>
                  </a:cubicBezTo>
                  <a:cubicBezTo>
                    <a:pt x="16" y="77"/>
                    <a:pt x="17" y="76"/>
                    <a:pt x="17" y="74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9" y="66"/>
                    <a:pt x="20" y="66"/>
                    <a:pt x="22" y="65"/>
                  </a:cubicBezTo>
                  <a:cubicBezTo>
                    <a:pt x="22" y="74"/>
                    <a:pt x="22" y="74"/>
                    <a:pt x="22" y="74"/>
                  </a:cubicBezTo>
                  <a:cubicBezTo>
                    <a:pt x="22" y="76"/>
                    <a:pt x="23" y="77"/>
                    <a:pt x="24" y="77"/>
                  </a:cubicBezTo>
                  <a:cubicBezTo>
                    <a:pt x="26" y="77"/>
                    <a:pt x="27" y="76"/>
                    <a:pt x="27" y="7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9" y="64"/>
                    <a:pt x="30" y="63"/>
                    <a:pt x="31" y="62"/>
                  </a:cubicBezTo>
                  <a:cubicBezTo>
                    <a:pt x="33" y="61"/>
                    <a:pt x="35" y="60"/>
                    <a:pt x="36" y="58"/>
                  </a:cubicBezTo>
                  <a:cubicBezTo>
                    <a:pt x="37" y="56"/>
                    <a:pt x="38" y="53"/>
                    <a:pt x="38" y="50"/>
                  </a:cubicBezTo>
                  <a:cubicBezTo>
                    <a:pt x="38" y="46"/>
                    <a:pt x="37" y="42"/>
                    <a:pt x="34" y="40"/>
                  </a:cubicBezTo>
                  <a:cubicBezTo>
                    <a:pt x="32" y="38"/>
                    <a:pt x="30" y="36"/>
                    <a:pt x="27" y="35"/>
                  </a:cubicBezTo>
                  <a:close/>
                  <a:moveTo>
                    <a:pt x="22" y="56"/>
                  </a:moveTo>
                  <a:cubicBezTo>
                    <a:pt x="21" y="56"/>
                    <a:pt x="19" y="56"/>
                    <a:pt x="17" y="56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19" y="42"/>
                    <a:pt x="21" y="43"/>
                    <a:pt x="22" y="43"/>
                  </a:cubicBezTo>
                  <a:lnTo>
                    <a:pt x="22" y="56"/>
                  </a:lnTo>
                  <a:close/>
                  <a:moveTo>
                    <a:pt x="22" y="32"/>
                  </a:moveTo>
                  <a:cubicBezTo>
                    <a:pt x="20" y="32"/>
                    <a:pt x="19" y="31"/>
                    <a:pt x="17" y="30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9" y="19"/>
                    <a:pt x="20" y="18"/>
                    <a:pt x="22" y="18"/>
                  </a:cubicBezTo>
                  <a:lnTo>
                    <a:pt x="22" y="3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9" name="Freeform 161"/>
            <p:cNvSpPr>
              <a:spLocks noEditPoints="1"/>
            </p:cNvSpPr>
            <p:nvPr/>
          </p:nvSpPr>
          <p:spPr bwMode="auto">
            <a:xfrm flipH="1">
              <a:off x="1935089" y="2531838"/>
              <a:ext cx="250295" cy="253951"/>
            </a:xfrm>
            <a:custGeom>
              <a:avLst/>
              <a:gdLst>
                <a:gd name="T0" fmla="*/ 49 w 101"/>
                <a:gd name="T1" fmla="*/ 1 h 102"/>
                <a:gd name="T2" fmla="*/ 0 w 101"/>
                <a:gd name="T3" fmla="*/ 52 h 102"/>
                <a:gd name="T4" fmla="*/ 51 w 101"/>
                <a:gd name="T5" fmla="*/ 101 h 102"/>
                <a:gd name="T6" fmla="*/ 100 w 101"/>
                <a:gd name="T7" fmla="*/ 50 h 102"/>
                <a:gd name="T8" fmla="*/ 49 w 101"/>
                <a:gd name="T9" fmla="*/ 1 h 102"/>
                <a:gd name="T10" fmla="*/ 51 w 101"/>
                <a:gd name="T11" fmla="*/ 91 h 102"/>
                <a:gd name="T12" fmla="*/ 10 w 101"/>
                <a:gd name="T13" fmla="*/ 52 h 102"/>
                <a:gd name="T14" fmla="*/ 50 w 101"/>
                <a:gd name="T15" fmla="*/ 11 h 102"/>
                <a:gd name="T16" fmla="*/ 91 w 101"/>
                <a:gd name="T17" fmla="*/ 50 h 102"/>
                <a:gd name="T18" fmla="*/ 51 w 101"/>
                <a:gd name="T19" fmla="*/ 91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1" h="102">
                  <a:moveTo>
                    <a:pt x="49" y="1"/>
                  </a:moveTo>
                  <a:cubicBezTo>
                    <a:pt x="22" y="2"/>
                    <a:pt x="0" y="25"/>
                    <a:pt x="0" y="52"/>
                  </a:cubicBezTo>
                  <a:cubicBezTo>
                    <a:pt x="1" y="80"/>
                    <a:pt x="24" y="102"/>
                    <a:pt x="51" y="101"/>
                  </a:cubicBezTo>
                  <a:cubicBezTo>
                    <a:pt x="79" y="101"/>
                    <a:pt x="101" y="78"/>
                    <a:pt x="100" y="50"/>
                  </a:cubicBezTo>
                  <a:cubicBezTo>
                    <a:pt x="100" y="22"/>
                    <a:pt x="77" y="0"/>
                    <a:pt x="49" y="1"/>
                  </a:cubicBezTo>
                  <a:close/>
                  <a:moveTo>
                    <a:pt x="51" y="91"/>
                  </a:moveTo>
                  <a:cubicBezTo>
                    <a:pt x="29" y="92"/>
                    <a:pt x="11" y="74"/>
                    <a:pt x="10" y="52"/>
                  </a:cubicBezTo>
                  <a:cubicBezTo>
                    <a:pt x="10" y="30"/>
                    <a:pt x="27" y="11"/>
                    <a:pt x="50" y="11"/>
                  </a:cubicBezTo>
                  <a:cubicBezTo>
                    <a:pt x="72" y="11"/>
                    <a:pt x="90" y="28"/>
                    <a:pt x="91" y="50"/>
                  </a:cubicBezTo>
                  <a:cubicBezTo>
                    <a:pt x="91" y="72"/>
                    <a:pt x="73" y="91"/>
                    <a:pt x="51" y="9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0" name="Freeform 162"/>
            <p:cNvSpPr>
              <a:spLocks noEditPoints="1"/>
            </p:cNvSpPr>
            <p:nvPr/>
          </p:nvSpPr>
          <p:spPr bwMode="auto">
            <a:xfrm flipH="1">
              <a:off x="2017303" y="2577513"/>
              <a:ext cx="82213" cy="166256"/>
            </a:xfrm>
            <a:custGeom>
              <a:avLst/>
              <a:gdLst>
                <a:gd name="T0" fmla="*/ 23 w 33"/>
                <a:gd name="T1" fmla="*/ 30 h 67"/>
                <a:gd name="T2" fmla="*/ 23 w 33"/>
                <a:gd name="T3" fmla="*/ 16 h 67"/>
                <a:gd name="T4" fmla="*/ 24 w 33"/>
                <a:gd name="T5" fmla="*/ 16 h 67"/>
                <a:gd name="T6" fmla="*/ 28 w 33"/>
                <a:gd name="T7" fmla="*/ 17 h 67"/>
                <a:gd name="T8" fmla="*/ 29 w 33"/>
                <a:gd name="T9" fmla="*/ 16 h 67"/>
                <a:gd name="T10" fmla="*/ 30 w 33"/>
                <a:gd name="T11" fmla="*/ 14 h 67"/>
                <a:gd name="T12" fmla="*/ 30 w 33"/>
                <a:gd name="T13" fmla="*/ 11 h 67"/>
                <a:gd name="T14" fmla="*/ 29 w 33"/>
                <a:gd name="T15" fmla="*/ 9 h 67"/>
                <a:gd name="T16" fmla="*/ 28 w 33"/>
                <a:gd name="T17" fmla="*/ 9 h 67"/>
                <a:gd name="T18" fmla="*/ 26 w 33"/>
                <a:gd name="T19" fmla="*/ 9 h 67"/>
                <a:gd name="T20" fmla="*/ 23 w 33"/>
                <a:gd name="T21" fmla="*/ 8 h 67"/>
                <a:gd name="T22" fmla="*/ 22 w 33"/>
                <a:gd name="T23" fmla="*/ 2 h 67"/>
                <a:gd name="T24" fmla="*/ 20 w 33"/>
                <a:gd name="T25" fmla="*/ 0 h 67"/>
                <a:gd name="T26" fmla="*/ 18 w 33"/>
                <a:gd name="T27" fmla="*/ 2 h 67"/>
                <a:gd name="T28" fmla="*/ 18 w 33"/>
                <a:gd name="T29" fmla="*/ 8 h 67"/>
                <a:gd name="T30" fmla="*/ 18 w 33"/>
                <a:gd name="T31" fmla="*/ 8 h 67"/>
                <a:gd name="T32" fmla="*/ 14 w 33"/>
                <a:gd name="T33" fmla="*/ 9 h 67"/>
                <a:gd name="T34" fmla="*/ 14 w 33"/>
                <a:gd name="T35" fmla="*/ 2 h 67"/>
                <a:gd name="T36" fmla="*/ 12 w 33"/>
                <a:gd name="T37" fmla="*/ 0 h 67"/>
                <a:gd name="T38" fmla="*/ 10 w 33"/>
                <a:gd name="T39" fmla="*/ 2 h 67"/>
                <a:gd name="T40" fmla="*/ 10 w 33"/>
                <a:gd name="T41" fmla="*/ 10 h 67"/>
                <a:gd name="T42" fmla="*/ 5 w 33"/>
                <a:gd name="T43" fmla="*/ 12 h 67"/>
                <a:gd name="T44" fmla="*/ 2 w 33"/>
                <a:gd name="T45" fmla="*/ 16 h 67"/>
                <a:gd name="T46" fmla="*/ 1 w 33"/>
                <a:gd name="T47" fmla="*/ 21 h 67"/>
                <a:gd name="T48" fmla="*/ 2 w 33"/>
                <a:gd name="T49" fmla="*/ 27 h 67"/>
                <a:gd name="T50" fmla="*/ 5 w 33"/>
                <a:gd name="T51" fmla="*/ 31 h 67"/>
                <a:gd name="T52" fmla="*/ 9 w 33"/>
                <a:gd name="T53" fmla="*/ 34 h 67"/>
                <a:gd name="T54" fmla="*/ 10 w 33"/>
                <a:gd name="T55" fmla="*/ 34 h 67"/>
                <a:gd name="T56" fmla="*/ 11 w 33"/>
                <a:gd name="T57" fmla="*/ 49 h 67"/>
                <a:gd name="T58" fmla="*/ 7 w 33"/>
                <a:gd name="T59" fmla="*/ 49 h 67"/>
                <a:gd name="T60" fmla="*/ 2 w 33"/>
                <a:gd name="T61" fmla="*/ 47 h 67"/>
                <a:gd name="T62" fmla="*/ 1 w 33"/>
                <a:gd name="T63" fmla="*/ 48 h 67"/>
                <a:gd name="T64" fmla="*/ 0 w 33"/>
                <a:gd name="T65" fmla="*/ 51 h 67"/>
                <a:gd name="T66" fmla="*/ 0 w 33"/>
                <a:gd name="T67" fmla="*/ 53 h 67"/>
                <a:gd name="T68" fmla="*/ 0 w 33"/>
                <a:gd name="T69" fmla="*/ 55 h 67"/>
                <a:gd name="T70" fmla="*/ 5 w 33"/>
                <a:gd name="T71" fmla="*/ 57 h 67"/>
                <a:gd name="T72" fmla="*/ 11 w 33"/>
                <a:gd name="T73" fmla="*/ 57 h 67"/>
                <a:gd name="T74" fmla="*/ 11 w 33"/>
                <a:gd name="T75" fmla="*/ 65 h 67"/>
                <a:gd name="T76" fmla="*/ 13 w 33"/>
                <a:gd name="T77" fmla="*/ 67 h 67"/>
                <a:gd name="T78" fmla="*/ 15 w 33"/>
                <a:gd name="T79" fmla="*/ 65 h 67"/>
                <a:gd name="T80" fmla="*/ 15 w 33"/>
                <a:gd name="T81" fmla="*/ 57 h 67"/>
                <a:gd name="T82" fmla="*/ 19 w 33"/>
                <a:gd name="T83" fmla="*/ 57 h 67"/>
                <a:gd name="T84" fmla="*/ 20 w 33"/>
                <a:gd name="T85" fmla="*/ 65 h 67"/>
                <a:gd name="T86" fmla="*/ 22 w 33"/>
                <a:gd name="T87" fmla="*/ 67 h 67"/>
                <a:gd name="T88" fmla="*/ 24 w 33"/>
                <a:gd name="T89" fmla="*/ 65 h 67"/>
                <a:gd name="T90" fmla="*/ 24 w 33"/>
                <a:gd name="T91" fmla="*/ 56 h 67"/>
                <a:gd name="T92" fmla="*/ 27 w 33"/>
                <a:gd name="T93" fmla="*/ 54 h 67"/>
                <a:gd name="T94" fmla="*/ 31 w 33"/>
                <a:gd name="T95" fmla="*/ 50 h 67"/>
                <a:gd name="T96" fmla="*/ 33 w 33"/>
                <a:gd name="T97" fmla="*/ 43 h 67"/>
                <a:gd name="T98" fmla="*/ 29 w 33"/>
                <a:gd name="T99" fmla="*/ 34 h 67"/>
                <a:gd name="T100" fmla="*/ 23 w 33"/>
                <a:gd name="T101" fmla="*/ 30 h 67"/>
                <a:gd name="T102" fmla="*/ 19 w 33"/>
                <a:gd name="T103" fmla="*/ 48 h 67"/>
                <a:gd name="T104" fmla="*/ 15 w 33"/>
                <a:gd name="T105" fmla="*/ 49 h 67"/>
                <a:gd name="T106" fmla="*/ 15 w 33"/>
                <a:gd name="T107" fmla="*/ 36 h 67"/>
                <a:gd name="T108" fmla="*/ 19 w 33"/>
                <a:gd name="T109" fmla="*/ 38 h 67"/>
                <a:gd name="T110" fmla="*/ 19 w 33"/>
                <a:gd name="T111" fmla="*/ 48 h 67"/>
                <a:gd name="T112" fmla="*/ 19 w 33"/>
                <a:gd name="T113" fmla="*/ 28 h 67"/>
                <a:gd name="T114" fmla="*/ 14 w 33"/>
                <a:gd name="T115" fmla="*/ 26 h 67"/>
                <a:gd name="T116" fmla="*/ 14 w 33"/>
                <a:gd name="T117" fmla="*/ 16 h 67"/>
                <a:gd name="T118" fmla="*/ 18 w 33"/>
                <a:gd name="T119" fmla="*/ 16 h 67"/>
                <a:gd name="T120" fmla="*/ 19 w 33"/>
                <a:gd name="T121" fmla="*/ 28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3" h="67">
                  <a:moveTo>
                    <a:pt x="23" y="30"/>
                  </a:moveTo>
                  <a:cubicBezTo>
                    <a:pt x="23" y="16"/>
                    <a:pt x="23" y="16"/>
                    <a:pt x="23" y="16"/>
                  </a:cubicBezTo>
                  <a:cubicBezTo>
                    <a:pt x="23" y="16"/>
                    <a:pt x="23" y="16"/>
                    <a:pt x="24" y="16"/>
                  </a:cubicBezTo>
                  <a:cubicBezTo>
                    <a:pt x="25" y="17"/>
                    <a:pt x="27" y="17"/>
                    <a:pt x="28" y="17"/>
                  </a:cubicBezTo>
                  <a:cubicBezTo>
                    <a:pt x="28" y="17"/>
                    <a:pt x="28" y="17"/>
                    <a:pt x="29" y="16"/>
                  </a:cubicBezTo>
                  <a:cubicBezTo>
                    <a:pt x="29" y="15"/>
                    <a:pt x="29" y="15"/>
                    <a:pt x="30" y="14"/>
                  </a:cubicBezTo>
                  <a:cubicBezTo>
                    <a:pt x="30" y="13"/>
                    <a:pt x="30" y="12"/>
                    <a:pt x="30" y="11"/>
                  </a:cubicBezTo>
                  <a:cubicBezTo>
                    <a:pt x="30" y="10"/>
                    <a:pt x="30" y="10"/>
                    <a:pt x="29" y="9"/>
                  </a:cubicBezTo>
                  <a:cubicBezTo>
                    <a:pt x="29" y="9"/>
                    <a:pt x="28" y="9"/>
                    <a:pt x="28" y="9"/>
                  </a:cubicBezTo>
                  <a:cubicBezTo>
                    <a:pt x="27" y="9"/>
                    <a:pt x="27" y="9"/>
                    <a:pt x="26" y="9"/>
                  </a:cubicBezTo>
                  <a:cubicBezTo>
                    <a:pt x="25" y="8"/>
                    <a:pt x="24" y="8"/>
                    <a:pt x="23" y="8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1"/>
                    <a:pt x="21" y="0"/>
                    <a:pt x="20" y="0"/>
                  </a:cubicBezTo>
                  <a:cubicBezTo>
                    <a:pt x="19" y="0"/>
                    <a:pt x="18" y="1"/>
                    <a:pt x="18" y="2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6" y="8"/>
                    <a:pt x="15" y="8"/>
                    <a:pt x="14" y="9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1"/>
                    <a:pt x="13" y="0"/>
                    <a:pt x="12" y="0"/>
                  </a:cubicBezTo>
                  <a:cubicBezTo>
                    <a:pt x="10" y="0"/>
                    <a:pt x="9" y="1"/>
                    <a:pt x="10" y="2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8" y="10"/>
                    <a:pt x="6" y="11"/>
                    <a:pt x="5" y="12"/>
                  </a:cubicBezTo>
                  <a:cubicBezTo>
                    <a:pt x="3" y="13"/>
                    <a:pt x="2" y="15"/>
                    <a:pt x="2" y="16"/>
                  </a:cubicBezTo>
                  <a:cubicBezTo>
                    <a:pt x="1" y="18"/>
                    <a:pt x="1" y="20"/>
                    <a:pt x="1" y="21"/>
                  </a:cubicBezTo>
                  <a:cubicBezTo>
                    <a:pt x="1" y="23"/>
                    <a:pt x="1" y="25"/>
                    <a:pt x="2" y="27"/>
                  </a:cubicBezTo>
                  <a:cubicBezTo>
                    <a:pt x="3" y="28"/>
                    <a:pt x="4" y="30"/>
                    <a:pt x="5" y="31"/>
                  </a:cubicBezTo>
                  <a:cubicBezTo>
                    <a:pt x="6" y="32"/>
                    <a:pt x="8" y="33"/>
                    <a:pt x="9" y="34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9" y="49"/>
                    <a:pt x="8" y="49"/>
                    <a:pt x="7" y="49"/>
                  </a:cubicBezTo>
                  <a:cubicBezTo>
                    <a:pt x="5" y="48"/>
                    <a:pt x="3" y="48"/>
                    <a:pt x="2" y="47"/>
                  </a:cubicBezTo>
                  <a:cubicBezTo>
                    <a:pt x="2" y="47"/>
                    <a:pt x="1" y="48"/>
                    <a:pt x="1" y="48"/>
                  </a:cubicBezTo>
                  <a:cubicBezTo>
                    <a:pt x="1" y="49"/>
                    <a:pt x="0" y="50"/>
                    <a:pt x="0" y="51"/>
                  </a:cubicBezTo>
                  <a:cubicBezTo>
                    <a:pt x="0" y="52"/>
                    <a:pt x="0" y="52"/>
                    <a:pt x="0" y="53"/>
                  </a:cubicBezTo>
                  <a:cubicBezTo>
                    <a:pt x="0" y="54"/>
                    <a:pt x="0" y="55"/>
                    <a:pt x="0" y="55"/>
                  </a:cubicBezTo>
                  <a:cubicBezTo>
                    <a:pt x="1" y="55"/>
                    <a:pt x="3" y="56"/>
                    <a:pt x="5" y="57"/>
                  </a:cubicBezTo>
                  <a:cubicBezTo>
                    <a:pt x="7" y="57"/>
                    <a:pt x="9" y="57"/>
                    <a:pt x="11" y="57"/>
                  </a:cubicBezTo>
                  <a:cubicBezTo>
                    <a:pt x="11" y="65"/>
                    <a:pt x="11" y="65"/>
                    <a:pt x="11" y="65"/>
                  </a:cubicBezTo>
                  <a:cubicBezTo>
                    <a:pt x="11" y="66"/>
                    <a:pt x="12" y="67"/>
                    <a:pt x="13" y="67"/>
                  </a:cubicBezTo>
                  <a:cubicBezTo>
                    <a:pt x="14" y="67"/>
                    <a:pt x="15" y="66"/>
                    <a:pt x="15" y="6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6" y="57"/>
                    <a:pt x="18" y="57"/>
                    <a:pt x="19" y="57"/>
                  </a:cubicBezTo>
                  <a:cubicBezTo>
                    <a:pt x="20" y="65"/>
                    <a:pt x="20" y="65"/>
                    <a:pt x="20" y="65"/>
                  </a:cubicBezTo>
                  <a:cubicBezTo>
                    <a:pt x="20" y="66"/>
                    <a:pt x="21" y="67"/>
                    <a:pt x="22" y="67"/>
                  </a:cubicBezTo>
                  <a:cubicBezTo>
                    <a:pt x="23" y="67"/>
                    <a:pt x="24" y="66"/>
                    <a:pt x="24" y="65"/>
                  </a:cubicBezTo>
                  <a:cubicBezTo>
                    <a:pt x="24" y="56"/>
                    <a:pt x="24" y="56"/>
                    <a:pt x="24" y="56"/>
                  </a:cubicBezTo>
                  <a:cubicBezTo>
                    <a:pt x="25" y="55"/>
                    <a:pt x="26" y="55"/>
                    <a:pt x="27" y="54"/>
                  </a:cubicBezTo>
                  <a:cubicBezTo>
                    <a:pt x="29" y="53"/>
                    <a:pt x="30" y="52"/>
                    <a:pt x="31" y="50"/>
                  </a:cubicBezTo>
                  <a:cubicBezTo>
                    <a:pt x="32" y="48"/>
                    <a:pt x="33" y="46"/>
                    <a:pt x="33" y="43"/>
                  </a:cubicBezTo>
                  <a:cubicBezTo>
                    <a:pt x="33" y="39"/>
                    <a:pt x="32" y="36"/>
                    <a:pt x="29" y="34"/>
                  </a:cubicBezTo>
                  <a:cubicBezTo>
                    <a:pt x="28" y="33"/>
                    <a:pt x="26" y="31"/>
                    <a:pt x="23" y="30"/>
                  </a:cubicBezTo>
                  <a:close/>
                  <a:moveTo>
                    <a:pt x="19" y="48"/>
                  </a:moveTo>
                  <a:cubicBezTo>
                    <a:pt x="18" y="49"/>
                    <a:pt x="16" y="49"/>
                    <a:pt x="15" y="49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6" y="36"/>
                    <a:pt x="18" y="37"/>
                    <a:pt x="19" y="38"/>
                  </a:cubicBezTo>
                  <a:lnTo>
                    <a:pt x="19" y="48"/>
                  </a:lnTo>
                  <a:close/>
                  <a:moveTo>
                    <a:pt x="19" y="28"/>
                  </a:moveTo>
                  <a:cubicBezTo>
                    <a:pt x="17" y="27"/>
                    <a:pt x="16" y="27"/>
                    <a:pt x="14" y="2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5" y="16"/>
                    <a:pt x="17" y="16"/>
                    <a:pt x="18" y="16"/>
                  </a:cubicBezTo>
                  <a:lnTo>
                    <a:pt x="19" y="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1" name="Freeform 163"/>
            <p:cNvSpPr>
              <a:spLocks noEditPoints="1"/>
            </p:cNvSpPr>
            <p:nvPr/>
          </p:nvSpPr>
          <p:spPr bwMode="auto">
            <a:xfrm flipH="1">
              <a:off x="2466740" y="553221"/>
              <a:ext cx="158946" cy="158948"/>
            </a:xfrm>
            <a:custGeom>
              <a:avLst/>
              <a:gdLst>
                <a:gd name="T0" fmla="*/ 32 w 64"/>
                <a:gd name="T1" fmla="*/ 0 h 64"/>
                <a:gd name="T2" fmla="*/ 1 w 64"/>
                <a:gd name="T3" fmla="*/ 32 h 64"/>
                <a:gd name="T4" fmla="*/ 33 w 64"/>
                <a:gd name="T5" fmla="*/ 63 h 64"/>
                <a:gd name="T6" fmla="*/ 64 w 64"/>
                <a:gd name="T7" fmla="*/ 31 h 64"/>
                <a:gd name="T8" fmla="*/ 32 w 64"/>
                <a:gd name="T9" fmla="*/ 0 h 64"/>
                <a:gd name="T10" fmla="*/ 33 w 64"/>
                <a:gd name="T11" fmla="*/ 57 h 64"/>
                <a:gd name="T12" fmla="*/ 7 w 64"/>
                <a:gd name="T13" fmla="*/ 32 h 64"/>
                <a:gd name="T14" fmla="*/ 32 w 64"/>
                <a:gd name="T15" fmla="*/ 6 h 64"/>
                <a:gd name="T16" fmla="*/ 58 w 64"/>
                <a:gd name="T17" fmla="*/ 31 h 64"/>
                <a:gd name="T18" fmla="*/ 33 w 64"/>
                <a:gd name="T19" fmla="*/ 5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" h="64">
                  <a:moveTo>
                    <a:pt x="32" y="0"/>
                  </a:moveTo>
                  <a:cubicBezTo>
                    <a:pt x="14" y="0"/>
                    <a:pt x="0" y="15"/>
                    <a:pt x="1" y="32"/>
                  </a:cubicBezTo>
                  <a:cubicBezTo>
                    <a:pt x="1" y="50"/>
                    <a:pt x="16" y="64"/>
                    <a:pt x="33" y="63"/>
                  </a:cubicBezTo>
                  <a:cubicBezTo>
                    <a:pt x="51" y="63"/>
                    <a:pt x="64" y="48"/>
                    <a:pt x="64" y="31"/>
                  </a:cubicBezTo>
                  <a:cubicBezTo>
                    <a:pt x="64" y="13"/>
                    <a:pt x="49" y="0"/>
                    <a:pt x="32" y="0"/>
                  </a:cubicBezTo>
                  <a:close/>
                  <a:moveTo>
                    <a:pt x="33" y="57"/>
                  </a:moveTo>
                  <a:cubicBezTo>
                    <a:pt x="19" y="57"/>
                    <a:pt x="7" y="46"/>
                    <a:pt x="7" y="32"/>
                  </a:cubicBezTo>
                  <a:cubicBezTo>
                    <a:pt x="7" y="18"/>
                    <a:pt x="18" y="7"/>
                    <a:pt x="32" y="6"/>
                  </a:cubicBezTo>
                  <a:cubicBezTo>
                    <a:pt x="46" y="6"/>
                    <a:pt x="57" y="17"/>
                    <a:pt x="58" y="31"/>
                  </a:cubicBezTo>
                  <a:cubicBezTo>
                    <a:pt x="58" y="45"/>
                    <a:pt x="47" y="57"/>
                    <a:pt x="33" y="5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2" name="Freeform 164"/>
            <p:cNvSpPr>
              <a:spLocks noEditPoints="1"/>
            </p:cNvSpPr>
            <p:nvPr/>
          </p:nvSpPr>
          <p:spPr bwMode="auto">
            <a:xfrm flipH="1">
              <a:off x="2519722" y="580625"/>
              <a:ext cx="49328" cy="104138"/>
            </a:xfrm>
            <a:custGeom>
              <a:avLst/>
              <a:gdLst>
                <a:gd name="T0" fmla="*/ 14 w 20"/>
                <a:gd name="T1" fmla="*/ 19 h 42"/>
                <a:gd name="T2" fmla="*/ 14 w 20"/>
                <a:gd name="T3" fmla="*/ 10 h 42"/>
                <a:gd name="T4" fmla="*/ 15 w 20"/>
                <a:gd name="T5" fmla="*/ 10 h 42"/>
                <a:gd name="T6" fmla="*/ 17 w 20"/>
                <a:gd name="T7" fmla="*/ 10 h 42"/>
                <a:gd name="T8" fmla="*/ 18 w 20"/>
                <a:gd name="T9" fmla="*/ 10 h 42"/>
                <a:gd name="T10" fmla="*/ 18 w 20"/>
                <a:gd name="T11" fmla="*/ 8 h 42"/>
                <a:gd name="T12" fmla="*/ 19 w 20"/>
                <a:gd name="T13" fmla="*/ 7 h 42"/>
                <a:gd name="T14" fmla="*/ 18 w 20"/>
                <a:gd name="T15" fmla="*/ 6 h 42"/>
                <a:gd name="T16" fmla="*/ 17 w 20"/>
                <a:gd name="T17" fmla="*/ 5 h 42"/>
                <a:gd name="T18" fmla="*/ 16 w 20"/>
                <a:gd name="T19" fmla="*/ 5 h 42"/>
                <a:gd name="T20" fmla="*/ 14 w 20"/>
                <a:gd name="T21" fmla="*/ 5 h 42"/>
                <a:gd name="T22" fmla="*/ 14 w 20"/>
                <a:gd name="T23" fmla="*/ 1 h 42"/>
                <a:gd name="T24" fmla="*/ 12 w 20"/>
                <a:gd name="T25" fmla="*/ 0 h 42"/>
                <a:gd name="T26" fmla="*/ 11 w 20"/>
                <a:gd name="T27" fmla="*/ 1 h 42"/>
                <a:gd name="T28" fmla="*/ 11 w 20"/>
                <a:gd name="T29" fmla="*/ 5 h 42"/>
                <a:gd name="T30" fmla="*/ 11 w 20"/>
                <a:gd name="T31" fmla="*/ 5 h 42"/>
                <a:gd name="T32" fmla="*/ 8 w 20"/>
                <a:gd name="T33" fmla="*/ 5 h 42"/>
                <a:gd name="T34" fmla="*/ 8 w 20"/>
                <a:gd name="T35" fmla="*/ 1 h 42"/>
                <a:gd name="T36" fmla="*/ 7 w 20"/>
                <a:gd name="T37" fmla="*/ 0 h 42"/>
                <a:gd name="T38" fmla="*/ 6 w 20"/>
                <a:gd name="T39" fmla="*/ 1 h 42"/>
                <a:gd name="T40" fmla="*/ 6 w 20"/>
                <a:gd name="T41" fmla="*/ 6 h 42"/>
                <a:gd name="T42" fmla="*/ 3 w 20"/>
                <a:gd name="T43" fmla="*/ 7 h 42"/>
                <a:gd name="T44" fmla="*/ 1 w 20"/>
                <a:gd name="T45" fmla="*/ 10 h 42"/>
                <a:gd name="T46" fmla="*/ 0 w 20"/>
                <a:gd name="T47" fmla="*/ 13 h 42"/>
                <a:gd name="T48" fmla="*/ 1 w 20"/>
                <a:gd name="T49" fmla="*/ 17 h 42"/>
                <a:gd name="T50" fmla="*/ 3 w 20"/>
                <a:gd name="T51" fmla="*/ 19 h 42"/>
                <a:gd name="T52" fmla="*/ 5 w 20"/>
                <a:gd name="T53" fmla="*/ 21 h 42"/>
                <a:gd name="T54" fmla="*/ 6 w 20"/>
                <a:gd name="T55" fmla="*/ 21 h 42"/>
                <a:gd name="T56" fmla="*/ 6 w 20"/>
                <a:gd name="T57" fmla="*/ 31 h 42"/>
                <a:gd name="T58" fmla="*/ 4 w 20"/>
                <a:gd name="T59" fmla="*/ 30 h 42"/>
                <a:gd name="T60" fmla="*/ 1 w 20"/>
                <a:gd name="T61" fmla="*/ 30 h 42"/>
                <a:gd name="T62" fmla="*/ 0 w 20"/>
                <a:gd name="T63" fmla="*/ 30 h 42"/>
                <a:gd name="T64" fmla="*/ 0 w 20"/>
                <a:gd name="T65" fmla="*/ 32 h 42"/>
                <a:gd name="T66" fmla="*/ 0 w 20"/>
                <a:gd name="T67" fmla="*/ 33 h 42"/>
                <a:gd name="T68" fmla="*/ 0 w 20"/>
                <a:gd name="T69" fmla="*/ 34 h 42"/>
                <a:gd name="T70" fmla="*/ 3 w 20"/>
                <a:gd name="T71" fmla="*/ 35 h 42"/>
                <a:gd name="T72" fmla="*/ 6 w 20"/>
                <a:gd name="T73" fmla="*/ 36 h 42"/>
                <a:gd name="T74" fmla="*/ 7 w 20"/>
                <a:gd name="T75" fmla="*/ 41 h 42"/>
                <a:gd name="T76" fmla="*/ 8 w 20"/>
                <a:gd name="T77" fmla="*/ 42 h 42"/>
                <a:gd name="T78" fmla="*/ 9 w 20"/>
                <a:gd name="T79" fmla="*/ 41 h 42"/>
                <a:gd name="T80" fmla="*/ 9 w 20"/>
                <a:gd name="T81" fmla="*/ 36 h 42"/>
                <a:gd name="T82" fmla="*/ 12 w 20"/>
                <a:gd name="T83" fmla="*/ 36 h 42"/>
                <a:gd name="T84" fmla="*/ 12 w 20"/>
                <a:gd name="T85" fmla="*/ 40 h 42"/>
                <a:gd name="T86" fmla="*/ 13 w 20"/>
                <a:gd name="T87" fmla="*/ 42 h 42"/>
                <a:gd name="T88" fmla="*/ 15 w 20"/>
                <a:gd name="T89" fmla="*/ 40 h 42"/>
                <a:gd name="T90" fmla="*/ 15 w 20"/>
                <a:gd name="T91" fmla="*/ 35 h 42"/>
                <a:gd name="T92" fmla="*/ 17 w 20"/>
                <a:gd name="T93" fmla="*/ 34 h 42"/>
                <a:gd name="T94" fmla="*/ 19 w 20"/>
                <a:gd name="T95" fmla="*/ 31 h 42"/>
                <a:gd name="T96" fmla="*/ 20 w 20"/>
                <a:gd name="T97" fmla="*/ 27 h 42"/>
                <a:gd name="T98" fmla="*/ 18 w 20"/>
                <a:gd name="T99" fmla="*/ 21 h 42"/>
                <a:gd name="T100" fmla="*/ 14 w 20"/>
                <a:gd name="T101" fmla="*/ 19 h 42"/>
                <a:gd name="T102" fmla="*/ 12 w 20"/>
                <a:gd name="T103" fmla="*/ 30 h 42"/>
                <a:gd name="T104" fmla="*/ 9 w 20"/>
                <a:gd name="T105" fmla="*/ 31 h 42"/>
                <a:gd name="T106" fmla="*/ 9 w 20"/>
                <a:gd name="T107" fmla="*/ 22 h 42"/>
                <a:gd name="T108" fmla="*/ 12 w 20"/>
                <a:gd name="T109" fmla="*/ 24 h 42"/>
                <a:gd name="T110" fmla="*/ 12 w 20"/>
                <a:gd name="T111" fmla="*/ 30 h 42"/>
                <a:gd name="T112" fmla="*/ 11 w 20"/>
                <a:gd name="T113" fmla="*/ 17 h 42"/>
                <a:gd name="T114" fmla="*/ 9 w 20"/>
                <a:gd name="T115" fmla="*/ 16 h 42"/>
                <a:gd name="T116" fmla="*/ 9 w 20"/>
                <a:gd name="T117" fmla="*/ 10 h 42"/>
                <a:gd name="T118" fmla="*/ 11 w 20"/>
                <a:gd name="T119" fmla="*/ 10 h 42"/>
                <a:gd name="T120" fmla="*/ 11 w 20"/>
                <a:gd name="T121" fmla="*/ 17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0" h="42">
                  <a:moveTo>
                    <a:pt x="14" y="19"/>
                  </a:move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5" y="10"/>
                  </a:cubicBezTo>
                  <a:cubicBezTo>
                    <a:pt x="16" y="10"/>
                    <a:pt x="16" y="10"/>
                    <a:pt x="17" y="10"/>
                  </a:cubicBezTo>
                  <a:cubicBezTo>
                    <a:pt x="17" y="11"/>
                    <a:pt x="18" y="10"/>
                    <a:pt x="18" y="10"/>
                  </a:cubicBezTo>
                  <a:cubicBezTo>
                    <a:pt x="18" y="9"/>
                    <a:pt x="18" y="9"/>
                    <a:pt x="18" y="8"/>
                  </a:cubicBezTo>
                  <a:cubicBezTo>
                    <a:pt x="19" y="8"/>
                    <a:pt x="19" y="7"/>
                    <a:pt x="19" y="7"/>
                  </a:cubicBezTo>
                  <a:cubicBezTo>
                    <a:pt x="19" y="6"/>
                    <a:pt x="18" y="6"/>
                    <a:pt x="18" y="6"/>
                  </a:cubicBezTo>
                  <a:cubicBezTo>
                    <a:pt x="18" y="6"/>
                    <a:pt x="18" y="5"/>
                    <a:pt x="17" y="5"/>
                  </a:cubicBezTo>
                  <a:cubicBezTo>
                    <a:pt x="17" y="5"/>
                    <a:pt x="16" y="5"/>
                    <a:pt x="16" y="5"/>
                  </a:cubicBezTo>
                  <a:cubicBezTo>
                    <a:pt x="15" y="5"/>
                    <a:pt x="15" y="5"/>
                    <a:pt x="14" y="5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0"/>
                    <a:pt x="13" y="0"/>
                    <a:pt x="12" y="0"/>
                  </a:cubicBezTo>
                  <a:cubicBezTo>
                    <a:pt x="12" y="0"/>
                    <a:pt x="11" y="0"/>
                    <a:pt x="11" y="1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0" y="5"/>
                    <a:pt x="9" y="5"/>
                    <a:pt x="8" y="5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0"/>
                    <a:pt x="8" y="0"/>
                    <a:pt x="7" y="0"/>
                  </a:cubicBezTo>
                  <a:cubicBezTo>
                    <a:pt x="6" y="0"/>
                    <a:pt x="6" y="0"/>
                    <a:pt x="6" y="1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5" y="6"/>
                    <a:pt x="3" y="7"/>
                    <a:pt x="3" y="7"/>
                  </a:cubicBezTo>
                  <a:cubicBezTo>
                    <a:pt x="2" y="8"/>
                    <a:pt x="1" y="9"/>
                    <a:pt x="1" y="10"/>
                  </a:cubicBezTo>
                  <a:cubicBezTo>
                    <a:pt x="0" y="11"/>
                    <a:pt x="0" y="12"/>
                    <a:pt x="0" y="13"/>
                  </a:cubicBezTo>
                  <a:cubicBezTo>
                    <a:pt x="0" y="14"/>
                    <a:pt x="0" y="16"/>
                    <a:pt x="1" y="17"/>
                  </a:cubicBezTo>
                  <a:cubicBezTo>
                    <a:pt x="1" y="18"/>
                    <a:pt x="2" y="18"/>
                    <a:pt x="3" y="19"/>
                  </a:cubicBezTo>
                  <a:cubicBezTo>
                    <a:pt x="4" y="20"/>
                    <a:pt x="4" y="20"/>
                    <a:pt x="5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5" y="31"/>
                    <a:pt x="5" y="31"/>
                    <a:pt x="4" y="30"/>
                  </a:cubicBezTo>
                  <a:cubicBezTo>
                    <a:pt x="3" y="30"/>
                    <a:pt x="2" y="30"/>
                    <a:pt x="1" y="30"/>
                  </a:cubicBezTo>
                  <a:cubicBezTo>
                    <a:pt x="1" y="30"/>
                    <a:pt x="0" y="30"/>
                    <a:pt x="0" y="30"/>
                  </a:cubicBezTo>
                  <a:cubicBezTo>
                    <a:pt x="0" y="31"/>
                    <a:pt x="0" y="31"/>
                    <a:pt x="0" y="32"/>
                  </a:cubicBezTo>
                  <a:cubicBezTo>
                    <a:pt x="0" y="32"/>
                    <a:pt x="0" y="33"/>
                    <a:pt x="0" y="33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5"/>
                    <a:pt x="1" y="35"/>
                    <a:pt x="3" y="35"/>
                  </a:cubicBezTo>
                  <a:cubicBezTo>
                    <a:pt x="4" y="36"/>
                    <a:pt x="5" y="36"/>
                    <a:pt x="6" y="36"/>
                  </a:cubicBezTo>
                  <a:cubicBezTo>
                    <a:pt x="7" y="41"/>
                    <a:pt x="7" y="41"/>
                    <a:pt x="7" y="41"/>
                  </a:cubicBezTo>
                  <a:cubicBezTo>
                    <a:pt x="7" y="41"/>
                    <a:pt x="7" y="42"/>
                    <a:pt x="8" y="42"/>
                  </a:cubicBezTo>
                  <a:cubicBezTo>
                    <a:pt x="9" y="42"/>
                    <a:pt x="9" y="41"/>
                    <a:pt x="9" y="41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10" y="36"/>
                    <a:pt x="11" y="36"/>
                    <a:pt x="12" y="36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2" y="41"/>
                    <a:pt x="13" y="42"/>
                    <a:pt x="13" y="42"/>
                  </a:cubicBezTo>
                  <a:cubicBezTo>
                    <a:pt x="14" y="42"/>
                    <a:pt x="15" y="41"/>
                    <a:pt x="15" y="40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5"/>
                    <a:pt x="16" y="34"/>
                    <a:pt x="17" y="34"/>
                  </a:cubicBezTo>
                  <a:cubicBezTo>
                    <a:pt x="18" y="33"/>
                    <a:pt x="19" y="32"/>
                    <a:pt x="19" y="31"/>
                  </a:cubicBezTo>
                  <a:cubicBezTo>
                    <a:pt x="20" y="30"/>
                    <a:pt x="20" y="29"/>
                    <a:pt x="20" y="27"/>
                  </a:cubicBezTo>
                  <a:cubicBezTo>
                    <a:pt x="20" y="25"/>
                    <a:pt x="20" y="23"/>
                    <a:pt x="18" y="21"/>
                  </a:cubicBezTo>
                  <a:cubicBezTo>
                    <a:pt x="17" y="20"/>
                    <a:pt x="16" y="19"/>
                    <a:pt x="14" y="19"/>
                  </a:cubicBezTo>
                  <a:close/>
                  <a:moveTo>
                    <a:pt x="12" y="30"/>
                  </a:moveTo>
                  <a:cubicBezTo>
                    <a:pt x="11" y="31"/>
                    <a:pt x="10" y="31"/>
                    <a:pt x="9" y="31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10" y="23"/>
                    <a:pt x="11" y="23"/>
                    <a:pt x="12" y="24"/>
                  </a:cubicBezTo>
                  <a:lnTo>
                    <a:pt x="12" y="30"/>
                  </a:lnTo>
                  <a:close/>
                  <a:moveTo>
                    <a:pt x="11" y="17"/>
                  </a:moveTo>
                  <a:cubicBezTo>
                    <a:pt x="10" y="17"/>
                    <a:pt x="9" y="17"/>
                    <a:pt x="9" y="16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10" y="10"/>
                    <a:pt x="11" y="10"/>
                  </a:cubicBezTo>
                  <a:lnTo>
                    <a:pt x="11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3" name="Freeform 165"/>
            <p:cNvSpPr>
              <a:spLocks noEditPoints="1"/>
            </p:cNvSpPr>
            <p:nvPr/>
          </p:nvSpPr>
          <p:spPr bwMode="auto">
            <a:xfrm flipH="1">
              <a:off x="736591" y="1978264"/>
              <a:ext cx="211929" cy="211929"/>
            </a:xfrm>
            <a:custGeom>
              <a:avLst/>
              <a:gdLst>
                <a:gd name="T0" fmla="*/ 81 w 85"/>
                <a:gd name="T1" fmla="*/ 48 h 86"/>
                <a:gd name="T2" fmla="*/ 75 w 85"/>
                <a:gd name="T3" fmla="*/ 45 h 86"/>
                <a:gd name="T4" fmla="*/ 75 w 85"/>
                <a:gd name="T5" fmla="*/ 39 h 86"/>
                <a:gd name="T6" fmla="*/ 81 w 85"/>
                <a:gd name="T7" fmla="*/ 37 h 86"/>
                <a:gd name="T8" fmla="*/ 84 w 85"/>
                <a:gd name="T9" fmla="*/ 29 h 86"/>
                <a:gd name="T10" fmla="*/ 81 w 85"/>
                <a:gd name="T11" fmla="*/ 22 h 86"/>
                <a:gd name="T12" fmla="*/ 73 w 85"/>
                <a:gd name="T13" fmla="*/ 19 h 86"/>
                <a:gd name="T14" fmla="*/ 67 w 85"/>
                <a:gd name="T15" fmla="*/ 22 h 86"/>
                <a:gd name="T16" fmla="*/ 63 w 85"/>
                <a:gd name="T17" fmla="*/ 18 h 86"/>
                <a:gd name="T18" fmla="*/ 65 w 85"/>
                <a:gd name="T19" fmla="*/ 12 h 86"/>
                <a:gd name="T20" fmla="*/ 62 w 85"/>
                <a:gd name="T21" fmla="*/ 4 h 86"/>
                <a:gd name="T22" fmla="*/ 55 w 85"/>
                <a:gd name="T23" fmla="*/ 1 h 86"/>
                <a:gd name="T24" fmla="*/ 47 w 85"/>
                <a:gd name="T25" fmla="*/ 5 h 86"/>
                <a:gd name="T26" fmla="*/ 45 w 85"/>
                <a:gd name="T27" fmla="*/ 10 h 86"/>
                <a:gd name="T28" fmla="*/ 39 w 85"/>
                <a:gd name="T29" fmla="*/ 10 h 86"/>
                <a:gd name="T30" fmla="*/ 36 w 85"/>
                <a:gd name="T31" fmla="*/ 5 h 86"/>
                <a:gd name="T32" fmla="*/ 28 w 85"/>
                <a:gd name="T33" fmla="*/ 2 h 86"/>
                <a:gd name="T34" fmla="*/ 22 w 85"/>
                <a:gd name="T35" fmla="*/ 4 h 86"/>
                <a:gd name="T36" fmla="*/ 19 w 85"/>
                <a:gd name="T37" fmla="*/ 13 h 86"/>
                <a:gd name="T38" fmla="*/ 21 w 85"/>
                <a:gd name="T39" fmla="*/ 18 h 86"/>
                <a:gd name="T40" fmla="*/ 16 w 85"/>
                <a:gd name="T41" fmla="*/ 22 h 86"/>
                <a:gd name="T42" fmla="*/ 11 w 85"/>
                <a:gd name="T43" fmla="*/ 20 h 86"/>
                <a:gd name="T44" fmla="*/ 3 w 85"/>
                <a:gd name="T45" fmla="*/ 24 h 86"/>
                <a:gd name="T46" fmla="*/ 1 w 85"/>
                <a:gd name="T47" fmla="*/ 30 h 86"/>
                <a:gd name="T48" fmla="*/ 4 w 85"/>
                <a:gd name="T49" fmla="*/ 38 h 86"/>
                <a:gd name="T50" fmla="*/ 9 w 85"/>
                <a:gd name="T51" fmla="*/ 40 h 86"/>
                <a:gd name="T52" fmla="*/ 9 w 85"/>
                <a:gd name="T53" fmla="*/ 47 h 86"/>
                <a:gd name="T54" fmla="*/ 4 w 85"/>
                <a:gd name="T55" fmla="*/ 49 h 86"/>
                <a:gd name="T56" fmla="*/ 1 w 85"/>
                <a:gd name="T57" fmla="*/ 57 h 86"/>
                <a:gd name="T58" fmla="*/ 4 w 85"/>
                <a:gd name="T59" fmla="*/ 63 h 86"/>
                <a:gd name="T60" fmla="*/ 12 w 85"/>
                <a:gd name="T61" fmla="*/ 67 h 86"/>
                <a:gd name="T62" fmla="*/ 17 w 85"/>
                <a:gd name="T63" fmla="*/ 65 h 86"/>
                <a:gd name="T64" fmla="*/ 22 w 85"/>
                <a:gd name="T65" fmla="*/ 69 h 86"/>
                <a:gd name="T66" fmla="*/ 20 w 85"/>
                <a:gd name="T67" fmla="*/ 74 h 86"/>
                <a:gd name="T68" fmla="*/ 23 w 85"/>
                <a:gd name="T69" fmla="*/ 82 h 86"/>
                <a:gd name="T70" fmla="*/ 30 w 85"/>
                <a:gd name="T71" fmla="*/ 85 h 86"/>
                <a:gd name="T72" fmla="*/ 38 w 85"/>
                <a:gd name="T73" fmla="*/ 81 h 86"/>
                <a:gd name="T74" fmla="*/ 40 w 85"/>
                <a:gd name="T75" fmla="*/ 76 h 86"/>
                <a:gd name="T76" fmla="*/ 46 w 85"/>
                <a:gd name="T77" fmla="*/ 76 h 86"/>
                <a:gd name="T78" fmla="*/ 49 w 85"/>
                <a:gd name="T79" fmla="*/ 81 h 86"/>
                <a:gd name="T80" fmla="*/ 57 w 85"/>
                <a:gd name="T81" fmla="*/ 84 h 86"/>
                <a:gd name="T82" fmla="*/ 63 w 85"/>
                <a:gd name="T83" fmla="*/ 81 h 86"/>
                <a:gd name="T84" fmla="*/ 66 w 85"/>
                <a:gd name="T85" fmla="*/ 73 h 86"/>
                <a:gd name="T86" fmla="*/ 64 w 85"/>
                <a:gd name="T87" fmla="*/ 68 h 86"/>
                <a:gd name="T88" fmla="*/ 68 w 85"/>
                <a:gd name="T89" fmla="*/ 63 h 86"/>
                <a:gd name="T90" fmla="*/ 74 w 85"/>
                <a:gd name="T91" fmla="*/ 65 h 86"/>
                <a:gd name="T92" fmla="*/ 82 w 85"/>
                <a:gd name="T93" fmla="*/ 62 h 86"/>
                <a:gd name="T94" fmla="*/ 84 w 85"/>
                <a:gd name="T95" fmla="*/ 56 h 86"/>
                <a:gd name="T96" fmla="*/ 81 w 85"/>
                <a:gd name="T97" fmla="*/ 48 h 86"/>
                <a:gd name="T98" fmla="*/ 48 w 85"/>
                <a:gd name="T99" fmla="*/ 58 h 86"/>
                <a:gd name="T100" fmla="*/ 27 w 85"/>
                <a:gd name="T101" fmla="*/ 50 h 86"/>
                <a:gd name="T102" fmla="*/ 35 w 85"/>
                <a:gd name="T103" fmla="*/ 28 h 86"/>
                <a:gd name="T104" fmla="*/ 57 w 85"/>
                <a:gd name="T105" fmla="*/ 37 h 86"/>
                <a:gd name="T106" fmla="*/ 48 w 85"/>
                <a:gd name="T107" fmla="*/ 5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5" h="86">
                  <a:moveTo>
                    <a:pt x="81" y="48"/>
                  </a:moveTo>
                  <a:cubicBezTo>
                    <a:pt x="75" y="45"/>
                    <a:pt x="75" y="45"/>
                    <a:pt x="75" y="45"/>
                  </a:cubicBezTo>
                  <a:cubicBezTo>
                    <a:pt x="75" y="43"/>
                    <a:pt x="75" y="41"/>
                    <a:pt x="75" y="39"/>
                  </a:cubicBezTo>
                  <a:cubicBezTo>
                    <a:pt x="81" y="37"/>
                    <a:pt x="81" y="37"/>
                    <a:pt x="81" y="37"/>
                  </a:cubicBezTo>
                  <a:cubicBezTo>
                    <a:pt x="84" y="35"/>
                    <a:pt x="85" y="32"/>
                    <a:pt x="84" y="29"/>
                  </a:cubicBezTo>
                  <a:cubicBezTo>
                    <a:pt x="81" y="22"/>
                    <a:pt x="81" y="22"/>
                    <a:pt x="81" y="22"/>
                  </a:cubicBezTo>
                  <a:cubicBezTo>
                    <a:pt x="80" y="19"/>
                    <a:pt x="76" y="18"/>
                    <a:pt x="73" y="19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6" y="20"/>
                    <a:pt x="64" y="19"/>
                    <a:pt x="63" y="18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6" y="8"/>
                    <a:pt x="65" y="5"/>
                    <a:pt x="62" y="4"/>
                  </a:cubicBezTo>
                  <a:cubicBezTo>
                    <a:pt x="55" y="1"/>
                    <a:pt x="55" y="1"/>
                    <a:pt x="55" y="1"/>
                  </a:cubicBezTo>
                  <a:cubicBezTo>
                    <a:pt x="52" y="0"/>
                    <a:pt x="48" y="2"/>
                    <a:pt x="47" y="5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3" y="10"/>
                    <a:pt x="41" y="10"/>
                    <a:pt x="39" y="10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5" y="2"/>
                    <a:pt x="31" y="0"/>
                    <a:pt x="28" y="2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19" y="6"/>
                    <a:pt x="17" y="9"/>
                    <a:pt x="19" y="13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19" y="19"/>
                    <a:pt x="18" y="21"/>
                    <a:pt x="16" y="22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8" y="19"/>
                    <a:pt x="5" y="21"/>
                    <a:pt x="3" y="24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0" y="33"/>
                    <a:pt x="1" y="37"/>
                    <a:pt x="4" y="38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9" y="42"/>
                    <a:pt x="9" y="45"/>
                    <a:pt x="9" y="47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1" y="50"/>
                    <a:pt x="0" y="54"/>
                    <a:pt x="1" y="57"/>
                  </a:cubicBezTo>
                  <a:cubicBezTo>
                    <a:pt x="4" y="63"/>
                    <a:pt x="4" y="63"/>
                    <a:pt x="4" y="63"/>
                  </a:cubicBezTo>
                  <a:cubicBezTo>
                    <a:pt x="5" y="67"/>
                    <a:pt x="9" y="68"/>
                    <a:pt x="12" y="67"/>
                  </a:cubicBezTo>
                  <a:cubicBezTo>
                    <a:pt x="17" y="65"/>
                    <a:pt x="17" y="65"/>
                    <a:pt x="17" y="65"/>
                  </a:cubicBezTo>
                  <a:cubicBezTo>
                    <a:pt x="18" y="66"/>
                    <a:pt x="20" y="68"/>
                    <a:pt x="22" y="69"/>
                  </a:cubicBezTo>
                  <a:cubicBezTo>
                    <a:pt x="20" y="74"/>
                    <a:pt x="20" y="74"/>
                    <a:pt x="20" y="74"/>
                  </a:cubicBezTo>
                  <a:cubicBezTo>
                    <a:pt x="19" y="77"/>
                    <a:pt x="20" y="81"/>
                    <a:pt x="23" y="82"/>
                  </a:cubicBezTo>
                  <a:cubicBezTo>
                    <a:pt x="30" y="85"/>
                    <a:pt x="30" y="85"/>
                    <a:pt x="30" y="85"/>
                  </a:cubicBezTo>
                  <a:cubicBezTo>
                    <a:pt x="33" y="86"/>
                    <a:pt x="37" y="84"/>
                    <a:pt x="38" y="81"/>
                  </a:cubicBezTo>
                  <a:cubicBezTo>
                    <a:pt x="40" y="76"/>
                    <a:pt x="40" y="76"/>
                    <a:pt x="40" y="76"/>
                  </a:cubicBezTo>
                  <a:cubicBezTo>
                    <a:pt x="42" y="76"/>
                    <a:pt x="44" y="76"/>
                    <a:pt x="46" y="76"/>
                  </a:cubicBezTo>
                  <a:cubicBezTo>
                    <a:pt x="49" y="81"/>
                    <a:pt x="49" y="81"/>
                    <a:pt x="49" y="81"/>
                  </a:cubicBezTo>
                  <a:cubicBezTo>
                    <a:pt x="50" y="84"/>
                    <a:pt x="54" y="85"/>
                    <a:pt x="57" y="84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6" y="80"/>
                    <a:pt x="68" y="76"/>
                    <a:pt x="66" y="73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65" y="66"/>
                    <a:pt x="67" y="65"/>
                    <a:pt x="68" y="63"/>
                  </a:cubicBezTo>
                  <a:cubicBezTo>
                    <a:pt x="74" y="65"/>
                    <a:pt x="74" y="65"/>
                    <a:pt x="74" y="65"/>
                  </a:cubicBezTo>
                  <a:cubicBezTo>
                    <a:pt x="77" y="67"/>
                    <a:pt x="80" y="65"/>
                    <a:pt x="82" y="62"/>
                  </a:cubicBezTo>
                  <a:cubicBezTo>
                    <a:pt x="84" y="56"/>
                    <a:pt x="84" y="56"/>
                    <a:pt x="84" y="56"/>
                  </a:cubicBezTo>
                  <a:cubicBezTo>
                    <a:pt x="85" y="52"/>
                    <a:pt x="84" y="49"/>
                    <a:pt x="81" y="48"/>
                  </a:cubicBezTo>
                  <a:close/>
                  <a:moveTo>
                    <a:pt x="48" y="58"/>
                  </a:moveTo>
                  <a:cubicBezTo>
                    <a:pt x="40" y="62"/>
                    <a:pt x="30" y="58"/>
                    <a:pt x="27" y="50"/>
                  </a:cubicBezTo>
                  <a:cubicBezTo>
                    <a:pt x="23" y="41"/>
                    <a:pt x="27" y="32"/>
                    <a:pt x="35" y="28"/>
                  </a:cubicBezTo>
                  <a:cubicBezTo>
                    <a:pt x="44" y="25"/>
                    <a:pt x="53" y="28"/>
                    <a:pt x="57" y="37"/>
                  </a:cubicBezTo>
                  <a:cubicBezTo>
                    <a:pt x="61" y="45"/>
                    <a:pt x="57" y="55"/>
                    <a:pt x="48" y="5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4" name="Freeform 166"/>
            <p:cNvSpPr>
              <a:spLocks noEditPoints="1"/>
            </p:cNvSpPr>
            <p:nvPr/>
          </p:nvSpPr>
          <p:spPr bwMode="auto">
            <a:xfrm flipH="1">
              <a:off x="400427" y="1744411"/>
              <a:ext cx="100483" cy="98657"/>
            </a:xfrm>
            <a:custGeom>
              <a:avLst/>
              <a:gdLst>
                <a:gd name="T0" fmla="*/ 37 w 40"/>
                <a:gd name="T1" fmla="*/ 22 h 40"/>
                <a:gd name="T2" fmla="*/ 35 w 40"/>
                <a:gd name="T3" fmla="*/ 21 h 40"/>
                <a:gd name="T4" fmla="*/ 35 w 40"/>
                <a:gd name="T5" fmla="*/ 18 h 40"/>
                <a:gd name="T6" fmla="*/ 37 w 40"/>
                <a:gd name="T7" fmla="*/ 17 h 40"/>
                <a:gd name="T8" fmla="*/ 39 w 40"/>
                <a:gd name="T9" fmla="*/ 13 h 40"/>
                <a:gd name="T10" fmla="*/ 37 w 40"/>
                <a:gd name="T11" fmla="*/ 10 h 40"/>
                <a:gd name="T12" fmla="*/ 34 w 40"/>
                <a:gd name="T13" fmla="*/ 9 h 40"/>
                <a:gd name="T14" fmla="*/ 31 w 40"/>
                <a:gd name="T15" fmla="*/ 10 h 40"/>
                <a:gd name="T16" fmla="*/ 29 w 40"/>
                <a:gd name="T17" fmla="*/ 8 h 40"/>
                <a:gd name="T18" fmla="*/ 30 w 40"/>
                <a:gd name="T19" fmla="*/ 5 h 40"/>
                <a:gd name="T20" fmla="*/ 29 w 40"/>
                <a:gd name="T21" fmla="*/ 2 h 40"/>
                <a:gd name="T22" fmla="*/ 26 w 40"/>
                <a:gd name="T23" fmla="*/ 1 h 40"/>
                <a:gd name="T24" fmla="*/ 22 w 40"/>
                <a:gd name="T25" fmla="*/ 2 h 40"/>
                <a:gd name="T26" fmla="*/ 21 w 40"/>
                <a:gd name="T27" fmla="*/ 5 h 40"/>
                <a:gd name="T28" fmla="*/ 18 w 40"/>
                <a:gd name="T29" fmla="*/ 5 h 40"/>
                <a:gd name="T30" fmla="*/ 17 w 40"/>
                <a:gd name="T31" fmla="*/ 2 h 40"/>
                <a:gd name="T32" fmla="*/ 13 w 40"/>
                <a:gd name="T33" fmla="*/ 1 h 40"/>
                <a:gd name="T34" fmla="*/ 10 w 40"/>
                <a:gd name="T35" fmla="*/ 2 h 40"/>
                <a:gd name="T36" fmla="*/ 9 w 40"/>
                <a:gd name="T37" fmla="*/ 6 h 40"/>
                <a:gd name="T38" fmla="*/ 10 w 40"/>
                <a:gd name="T39" fmla="*/ 8 h 40"/>
                <a:gd name="T40" fmla="*/ 8 w 40"/>
                <a:gd name="T41" fmla="*/ 10 h 40"/>
                <a:gd name="T42" fmla="*/ 5 w 40"/>
                <a:gd name="T43" fmla="*/ 9 h 40"/>
                <a:gd name="T44" fmla="*/ 2 w 40"/>
                <a:gd name="T45" fmla="*/ 11 h 40"/>
                <a:gd name="T46" fmla="*/ 0 w 40"/>
                <a:gd name="T47" fmla="*/ 14 h 40"/>
                <a:gd name="T48" fmla="*/ 2 w 40"/>
                <a:gd name="T49" fmla="*/ 18 h 40"/>
                <a:gd name="T50" fmla="*/ 4 w 40"/>
                <a:gd name="T51" fmla="*/ 19 h 40"/>
                <a:gd name="T52" fmla="*/ 4 w 40"/>
                <a:gd name="T53" fmla="*/ 22 h 40"/>
                <a:gd name="T54" fmla="*/ 2 w 40"/>
                <a:gd name="T55" fmla="*/ 23 h 40"/>
                <a:gd name="T56" fmla="*/ 1 w 40"/>
                <a:gd name="T57" fmla="*/ 26 h 40"/>
                <a:gd name="T58" fmla="*/ 2 w 40"/>
                <a:gd name="T59" fmla="*/ 29 h 40"/>
                <a:gd name="T60" fmla="*/ 6 w 40"/>
                <a:gd name="T61" fmla="*/ 31 h 40"/>
                <a:gd name="T62" fmla="*/ 8 w 40"/>
                <a:gd name="T63" fmla="*/ 30 h 40"/>
                <a:gd name="T64" fmla="*/ 10 w 40"/>
                <a:gd name="T65" fmla="*/ 32 h 40"/>
                <a:gd name="T66" fmla="*/ 9 w 40"/>
                <a:gd name="T67" fmla="*/ 34 h 40"/>
                <a:gd name="T68" fmla="*/ 11 w 40"/>
                <a:gd name="T69" fmla="*/ 38 h 40"/>
                <a:gd name="T70" fmla="*/ 14 w 40"/>
                <a:gd name="T71" fmla="*/ 39 h 40"/>
                <a:gd name="T72" fmla="*/ 18 w 40"/>
                <a:gd name="T73" fmla="*/ 38 h 40"/>
                <a:gd name="T74" fmla="*/ 18 w 40"/>
                <a:gd name="T75" fmla="*/ 35 h 40"/>
                <a:gd name="T76" fmla="*/ 22 w 40"/>
                <a:gd name="T77" fmla="*/ 35 h 40"/>
                <a:gd name="T78" fmla="*/ 23 w 40"/>
                <a:gd name="T79" fmla="*/ 37 h 40"/>
                <a:gd name="T80" fmla="*/ 26 w 40"/>
                <a:gd name="T81" fmla="*/ 39 h 40"/>
                <a:gd name="T82" fmla="*/ 29 w 40"/>
                <a:gd name="T83" fmla="*/ 38 h 40"/>
                <a:gd name="T84" fmla="*/ 31 w 40"/>
                <a:gd name="T85" fmla="*/ 34 h 40"/>
                <a:gd name="T86" fmla="*/ 30 w 40"/>
                <a:gd name="T87" fmla="*/ 31 h 40"/>
                <a:gd name="T88" fmla="*/ 32 w 40"/>
                <a:gd name="T89" fmla="*/ 29 h 40"/>
                <a:gd name="T90" fmla="*/ 34 w 40"/>
                <a:gd name="T91" fmla="*/ 30 h 40"/>
                <a:gd name="T92" fmla="*/ 38 w 40"/>
                <a:gd name="T93" fmla="*/ 29 h 40"/>
                <a:gd name="T94" fmla="*/ 39 w 40"/>
                <a:gd name="T95" fmla="*/ 26 h 40"/>
                <a:gd name="T96" fmla="*/ 37 w 40"/>
                <a:gd name="T97" fmla="*/ 22 h 40"/>
                <a:gd name="T98" fmla="*/ 22 w 40"/>
                <a:gd name="T99" fmla="*/ 27 h 40"/>
                <a:gd name="T100" fmla="*/ 12 w 40"/>
                <a:gd name="T101" fmla="*/ 23 h 40"/>
                <a:gd name="T102" fmla="*/ 16 w 40"/>
                <a:gd name="T103" fmla="*/ 13 h 40"/>
                <a:gd name="T104" fmla="*/ 26 w 40"/>
                <a:gd name="T105" fmla="*/ 17 h 40"/>
                <a:gd name="T106" fmla="*/ 22 w 40"/>
                <a:gd name="T107" fmla="*/ 2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0" h="40">
                  <a:moveTo>
                    <a:pt x="37" y="22"/>
                  </a:moveTo>
                  <a:cubicBezTo>
                    <a:pt x="35" y="21"/>
                    <a:pt x="35" y="21"/>
                    <a:pt x="35" y="21"/>
                  </a:cubicBezTo>
                  <a:cubicBezTo>
                    <a:pt x="35" y="20"/>
                    <a:pt x="35" y="19"/>
                    <a:pt x="35" y="18"/>
                  </a:cubicBezTo>
                  <a:cubicBezTo>
                    <a:pt x="37" y="17"/>
                    <a:pt x="37" y="17"/>
                    <a:pt x="37" y="17"/>
                  </a:cubicBezTo>
                  <a:cubicBezTo>
                    <a:pt x="39" y="16"/>
                    <a:pt x="39" y="15"/>
                    <a:pt x="39" y="13"/>
                  </a:cubicBezTo>
                  <a:cubicBezTo>
                    <a:pt x="37" y="10"/>
                    <a:pt x="37" y="10"/>
                    <a:pt x="37" y="10"/>
                  </a:cubicBezTo>
                  <a:cubicBezTo>
                    <a:pt x="37" y="9"/>
                    <a:pt x="35" y="8"/>
                    <a:pt x="34" y="9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0" y="9"/>
                    <a:pt x="30" y="9"/>
                    <a:pt x="29" y="8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1" y="4"/>
                    <a:pt x="30" y="2"/>
                    <a:pt x="29" y="2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4" y="0"/>
                    <a:pt x="22" y="1"/>
                    <a:pt x="22" y="2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0" y="5"/>
                    <a:pt x="19" y="5"/>
                    <a:pt x="18" y="5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6" y="1"/>
                    <a:pt x="15" y="0"/>
                    <a:pt x="13" y="1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3"/>
                    <a:pt x="8" y="4"/>
                    <a:pt x="9" y="6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9" y="9"/>
                    <a:pt x="8" y="10"/>
                    <a:pt x="8" y="10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4" y="9"/>
                    <a:pt x="2" y="10"/>
                    <a:pt x="2" y="11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5"/>
                    <a:pt x="1" y="17"/>
                    <a:pt x="2" y="18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20"/>
                    <a:pt x="4" y="21"/>
                    <a:pt x="4" y="22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1" y="23"/>
                    <a:pt x="0" y="25"/>
                    <a:pt x="1" y="26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3" y="31"/>
                    <a:pt x="4" y="31"/>
                    <a:pt x="6" y="31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9" y="31"/>
                    <a:pt x="9" y="31"/>
                    <a:pt x="10" y="32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9" y="36"/>
                    <a:pt x="9" y="37"/>
                    <a:pt x="11" y="38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5" y="40"/>
                    <a:pt x="17" y="39"/>
                    <a:pt x="18" y="38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9" y="35"/>
                    <a:pt x="21" y="35"/>
                    <a:pt x="22" y="35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3" y="39"/>
                    <a:pt x="25" y="40"/>
                    <a:pt x="26" y="39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31" y="37"/>
                    <a:pt x="31" y="35"/>
                    <a:pt x="31" y="34"/>
                  </a:cubicBezTo>
                  <a:cubicBezTo>
                    <a:pt x="30" y="31"/>
                    <a:pt x="30" y="31"/>
                    <a:pt x="30" y="31"/>
                  </a:cubicBezTo>
                  <a:cubicBezTo>
                    <a:pt x="30" y="31"/>
                    <a:pt x="31" y="30"/>
                    <a:pt x="32" y="29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6" y="31"/>
                    <a:pt x="37" y="30"/>
                    <a:pt x="38" y="29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0" y="24"/>
                    <a:pt x="39" y="23"/>
                    <a:pt x="37" y="22"/>
                  </a:cubicBezTo>
                  <a:close/>
                  <a:moveTo>
                    <a:pt x="22" y="27"/>
                  </a:moveTo>
                  <a:cubicBezTo>
                    <a:pt x="19" y="29"/>
                    <a:pt x="14" y="27"/>
                    <a:pt x="12" y="23"/>
                  </a:cubicBezTo>
                  <a:cubicBezTo>
                    <a:pt x="11" y="19"/>
                    <a:pt x="13" y="15"/>
                    <a:pt x="16" y="13"/>
                  </a:cubicBezTo>
                  <a:cubicBezTo>
                    <a:pt x="20" y="11"/>
                    <a:pt x="25" y="13"/>
                    <a:pt x="26" y="17"/>
                  </a:cubicBezTo>
                  <a:cubicBezTo>
                    <a:pt x="28" y="21"/>
                    <a:pt x="26" y="25"/>
                    <a:pt x="22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5" name="Freeform 167"/>
            <p:cNvSpPr>
              <a:spLocks noEditPoints="1"/>
            </p:cNvSpPr>
            <p:nvPr/>
          </p:nvSpPr>
          <p:spPr bwMode="auto">
            <a:xfrm flipH="1">
              <a:off x="765823" y="3015988"/>
              <a:ext cx="98657" cy="98657"/>
            </a:xfrm>
            <a:custGeom>
              <a:avLst/>
              <a:gdLst>
                <a:gd name="T0" fmla="*/ 37 w 39"/>
                <a:gd name="T1" fmla="*/ 22 h 40"/>
                <a:gd name="T2" fmla="*/ 34 w 39"/>
                <a:gd name="T3" fmla="*/ 21 h 40"/>
                <a:gd name="T4" fmla="*/ 34 w 39"/>
                <a:gd name="T5" fmla="*/ 18 h 40"/>
                <a:gd name="T6" fmla="*/ 37 w 39"/>
                <a:gd name="T7" fmla="*/ 17 h 40"/>
                <a:gd name="T8" fmla="*/ 39 w 39"/>
                <a:gd name="T9" fmla="*/ 13 h 40"/>
                <a:gd name="T10" fmla="*/ 37 w 39"/>
                <a:gd name="T11" fmla="*/ 10 h 40"/>
                <a:gd name="T12" fmla="*/ 34 w 39"/>
                <a:gd name="T13" fmla="*/ 9 h 40"/>
                <a:gd name="T14" fmla="*/ 31 w 39"/>
                <a:gd name="T15" fmla="*/ 10 h 40"/>
                <a:gd name="T16" fmla="*/ 29 w 39"/>
                <a:gd name="T17" fmla="*/ 8 h 40"/>
                <a:gd name="T18" fmla="*/ 30 w 39"/>
                <a:gd name="T19" fmla="*/ 5 h 40"/>
                <a:gd name="T20" fmla="*/ 28 w 39"/>
                <a:gd name="T21" fmla="*/ 2 h 40"/>
                <a:gd name="T22" fmla="*/ 25 w 39"/>
                <a:gd name="T23" fmla="*/ 0 h 40"/>
                <a:gd name="T24" fmla="*/ 22 w 39"/>
                <a:gd name="T25" fmla="*/ 2 h 40"/>
                <a:gd name="T26" fmla="*/ 21 w 39"/>
                <a:gd name="T27" fmla="*/ 5 h 40"/>
                <a:gd name="T28" fmla="*/ 18 w 39"/>
                <a:gd name="T29" fmla="*/ 5 h 40"/>
                <a:gd name="T30" fmla="*/ 17 w 39"/>
                <a:gd name="T31" fmla="*/ 2 h 40"/>
                <a:gd name="T32" fmla="*/ 13 w 39"/>
                <a:gd name="T33" fmla="*/ 1 h 40"/>
                <a:gd name="T34" fmla="*/ 10 w 39"/>
                <a:gd name="T35" fmla="*/ 2 h 40"/>
                <a:gd name="T36" fmla="*/ 9 w 39"/>
                <a:gd name="T37" fmla="*/ 6 h 40"/>
                <a:gd name="T38" fmla="*/ 10 w 39"/>
                <a:gd name="T39" fmla="*/ 8 h 40"/>
                <a:gd name="T40" fmla="*/ 7 w 39"/>
                <a:gd name="T41" fmla="*/ 10 h 40"/>
                <a:gd name="T42" fmla="*/ 5 w 39"/>
                <a:gd name="T43" fmla="*/ 9 h 40"/>
                <a:gd name="T44" fmla="*/ 1 w 39"/>
                <a:gd name="T45" fmla="*/ 11 h 40"/>
                <a:gd name="T46" fmla="*/ 0 w 39"/>
                <a:gd name="T47" fmla="*/ 14 h 40"/>
                <a:gd name="T48" fmla="*/ 2 w 39"/>
                <a:gd name="T49" fmla="*/ 17 h 40"/>
                <a:gd name="T50" fmla="*/ 4 w 39"/>
                <a:gd name="T51" fmla="*/ 18 h 40"/>
                <a:gd name="T52" fmla="*/ 4 w 39"/>
                <a:gd name="T53" fmla="*/ 22 h 40"/>
                <a:gd name="T54" fmla="*/ 2 w 39"/>
                <a:gd name="T55" fmla="*/ 23 h 40"/>
                <a:gd name="T56" fmla="*/ 1 w 39"/>
                <a:gd name="T57" fmla="*/ 26 h 40"/>
                <a:gd name="T58" fmla="*/ 2 w 39"/>
                <a:gd name="T59" fmla="*/ 29 h 40"/>
                <a:gd name="T60" fmla="*/ 6 w 39"/>
                <a:gd name="T61" fmla="*/ 31 h 40"/>
                <a:gd name="T62" fmla="*/ 8 w 39"/>
                <a:gd name="T63" fmla="*/ 30 h 40"/>
                <a:gd name="T64" fmla="*/ 10 w 39"/>
                <a:gd name="T65" fmla="*/ 32 h 40"/>
                <a:gd name="T66" fmla="*/ 9 w 39"/>
                <a:gd name="T67" fmla="*/ 34 h 40"/>
                <a:gd name="T68" fmla="*/ 11 w 39"/>
                <a:gd name="T69" fmla="*/ 38 h 40"/>
                <a:gd name="T70" fmla="*/ 14 w 39"/>
                <a:gd name="T71" fmla="*/ 39 h 40"/>
                <a:gd name="T72" fmla="*/ 17 w 39"/>
                <a:gd name="T73" fmla="*/ 37 h 40"/>
                <a:gd name="T74" fmla="*/ 18 w 39"/>
                <a:gd name="T75" fmla="*/ 35 h 40"/>
                <a:gd name="T76" fmla="*/ 21 w 39"/>
                <a:gd name="T77" fmla="*/ 35 h 40"/>
                <a:gd name="T78" fmla="*/ 22 w 39"/>
                <a:gd name="T79" fmla="*/ 37 h 40"/>
                <a:gd name="T80" fmla="*/ 26 w 39"/>
                <a:gd name="T81" fmla="*/ 39 h 40"/>
                <a:gd name="T82" fmla="*/ 29 w 39"/>
                <a:gd name="T83" fmla="*/ 37 h 40"/>
                <a:gd name="T84" fmla="*/ 31 w 39"/>
                <a:gd name="T85" fmla="*/ 34 h 40"/>
                <a:gd name="T86" fmla="*/ 29 w 39"/>
                <a:gd name="T87" fmla="*/ 31 h 40"/>
                <a:gd name="T88" fmla="*/ 31 w 39"/>
                <a:gd name="T89" fmla="*/ 29 h 40"/>
                <a:gd name="T90" fmla="*/ 34 w 39"/>
                <a:gd name="T91" fmla="*/ 30 h 40"/>
                <a:gd name="T92" fmla="*/ 38 w 39"/>
                <a:gd name="T93" fmla="*/ 28 h 40"/>
                <a:gd name="T94" fmla="*/ 39 w 39"/>
                <a:gd name="T95" fmla="*/ 26 h 40"/>
                <a:gd name="T96" fmla="*/ 37 w 39"/>
                <a:gd name="T97" fmla="*/ 22 h 40"/>
                <a:gd name="T98" fmla="*/ 22 w 39"/>
                <a:gd name="T99" fmla="*/ 27 h 40"/>
                <a:gd name="T100" fmla="*/ 12 w 39"/>
                <a:gd name="T101" fmla="*/ 23 h 40"/>
                <a:gd name="T102" fmla="*/ 16 w 39"/>
                <a:gd name="T103" fmla="*/ 13 h 40"/>
                <a:gd name="T104" fmla="*/ 26 w 39"/>
                <a:gd name="T105" fmla="*/ 17 h 40"/>
                <a:gd name="T106" fmla="*/ 22 w 39"/>
                <a:gd name="T107" fmla="*/ 2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9" h="40">
                  <a:moveTo>
                    <a:pt x="37" y="22"/>
                  </a:moveTo>
                  <a:cubicBezTo>
                    <a:pt x="34" y="21"/>
                    <a:pt x="34" y="21"/>
                    <a:pt x="34" y="21"/>
                  </a:cubicBezTo>
                  <a:cubicBezTo>
                    <a:pt x="35" y="20"/>
                    <a:pt x="35" y="19"/>
                    <a:pt x="34" y="18"/>
                  </a:cubicBezTo>
                  <a:cubicBezTo>
                    <a:pt x="37" y="17"/>
                    <a:pt x="37" y="17"/>
                    <a:pt x="37" y="17"/>
                  </a:cubicBezTo>
                  <a:cubicBezTo>
                    <a:pt x="39" y="16"/>
                    <a:pt x="39" y="15"/>
                    <a:pt x="39" y="13"/>
                  </a:cubicBezTo>
                  <a:cubicBezTo>
                    <a:pt x="37" y="10"/>
                    <a:pt x="37" y="10"/>
                    <a:pt x="37" y="10"/>
                  </a:cubicBezTo>
                  <a:cubicBezTo>
                    <a:pt x="37" y="9"/>
                    <a:pt x="35" y="8"/>
                    <a:pt x="34" y="9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0" y="9"/>
                    <a:pt x="30" y="9"/>
                    <a:pt x="29" y="8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1" y="4"/>
                    <a:pt x="30" y="2"/>
                    <a:pt x="28" y="2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4" y="0"/>
                    <a:pt x="22" y="1"/>
                    <a:pt x="22" y="2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0" y="5"/>
                    <a:pt x="19" y="5"/>
                    <a:pt x="18" y="5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6" y="1"/>
                    <a:pt x="14" y="0"/>
                    <a:pt x="13" y="1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3"/>
                    <a:pt x="8" y="4"/>
                    <a:pt x="9" y="6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9" y="9"/>
                    <a:pt x="8" y="9"/>
                    <a:pt x="7" y="10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4" y="9"/>
                    <a:pt x="2" y="9"/>
                    <a:pt x="1" y="11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5"/>
                    <a:pt x="0" y="17"/>
                    <a:pt x="2" y="17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9"/>
                    <a:pt x="4" y="21"/>
                    <a:pt x="4" y="22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1" y="23"/>
                    <a:pt x="0" y="25"/>
                    <a:pt x="1" y="26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2" y="31"/>
                    <a:pt x="4" y="31"/>
                    <a:pt x="6" y="31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8" y="31"/>
                    <a:pt x="9" y="31"/>
                    <a:pt x="10" y="32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9" y="36"/>
                    <a:pt x="9" y="37"/>
                    <a:pt x="11" y="38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5" y="40"/>
                    <a:pt x="17" y="39"/>
                    <a:pt x="17" y="37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9" y="35"/>
                    <a:pt x="20" y="35"/>
                    <a:pt x="21" y="35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3" y="39"/>
                    <a:pt x="25" y="39"/>
                    <a:pt x="26" y="39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30" y="37"/>
                    <a:pt x="31" y="35"/>
                    <a:pt x="31" y="34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30" y="31"/>
                    <a:pt x="31" y="30"/>
                    <a:pt x="31" y="29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5" y="31"/>
                    <a:pt x="37" y="30"/>
                    <a:pt x="38" y="28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39" y="24"/>
                    <a:pt x="39" y="22"/>
                    <a:pt x="37" y="22"/>
                  </a:cubicBezTo>
                  <a:close/>
                  <a:moveTo>
                    <a:pt x="22" y="27"/>
                  </a:moveTo>
                  <a:cubicBezTo>
                    <a:pt x="18" y="28"/>
                    <a:pt x="14" y="27"/>
                    <a:pt x="12" y="23"/>
                  </a:cubicBezTo>
                  <a:cubicBezTo>
                    <a:pt x="11" y="19"/>
                    <a:pt x="12" y="15"/>
                    <a:pt x="16" y="13"/>
                  </a:cubicBezTo>
                  <a:cubicBezTo>
                    <a:pt x="20" y="11"/>
                    <a:pt x="25" y="13"/>
                    <a:pt x="26" y="17"/>
                  </a:cubicBezTo>
                  <a:cubicBezTo>
                    <a:pt x="28" y="21"/>
                    <a:pt x="26" y="25"/>
                    <a:pt x="22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6" name="Freeform 168"/>
            <p:cNvSpPr>
              <a:spLocks noEditPoints="1"/>
            </p:cNvSpPr>
            <p:nvPr/>
          </p:nvSpPr>
          <p:spPr bwMode="auto">
            <a:xfrm flipH="1">
              <a:off x="1038043" y="1139680"/>
              <a:ext cx="96829" cy="98657"/>
            </a:xfrm>
            <a:custGeom>
              <a:avLst/>
              <a:gdLst>
                <a:gd name="T0" fmla="*/ 37 w 39"/>
                <a:gd name="T1" fmla="*/ 22 h 40"/>
                <a:gd name="T2" fmla="*/ 35 w 39"/>
                <a:gd name="T3" fmla="*/ 21 h 40"/>
                <a:gd name="T4" fmla="*/ 34 w 39"/>
                <a:gd name="T5" fmla="*/ 18 h 40"/>
                <a:gd name="T6" fmla="*/ 37 w 39"/>
                <a:gd name="T7" fmla="*/ 17 h 40"/>
                <a:gd name="T8" fmla="*/ 39 w 39"/>
                <a:gd name="T9" fmla="*/ 13 h 40"/>
                <a:gd name="T10" fmla="*/ 37 w 39"/>
                <a:gd name="T11" fmla="*/ 11 h 40"/>
                <a:gd name="T12" fmla="*/ 34 w 39"/>
                <a:gd name="T13" fmla="*/ 9 h 40"/>
                <a:gd name="T14" fmla="*/ 31 w 39"/>
                <a:gd name="T15" fmla="*/ 10 h 40"/>
                <a:gd name="T16" fmla="*/ 29 w 39"/>
                <a:gd name="T17" fmla="*/ 8 h 40"/>
                <a:gd name="T18" fmla="*/ 30 w 39"/>
                <a:gd name="T19" fmla="*/ 6 h 40"/>
                <a:gd name="T20" fmla="*/ 28 w 39"/>
                <a:gd name="T21" fmla="*/ 2 h 40"/>
                <a:gd name="T22" fmla="*/ 25 w 39"/>
                <a:gd name="T23" fmla="*/ 1 h 40"/>
                <a:gd name="T24" fmla="*/ 22 w 39"/>
                <a:gd name="T25" fmla="*/ 2 h 40"/>
                <a:gd name="T26" fmla="*/ 21 w 39"/>
                <a:gd name="T27" fmla="*/ 5 h 40"/>
                <a:gd name="T28" fmla="*/ 18 w 39"/>
                <a:gd name="T29" fmla="*/ 5 h 40"/>
                <a:gd name="T30" fmla="*/ 17 w 39"/>
                <a:gd name="T31" fmla="*/ 2 h 40"/>
                <a:gd name="T32" fmla="*/ 13 w 39"/>
                <a:gd name="T33" fmla="*/ 1 h 40"/>
                <a:gd name="T34" fmla="*/ 10 w 39"/>
                <a:gd name="T35" fmla="*/ 2 h 40"/>
                <a:gd name="T36" fmla="*/ 9 w 39"/>
                <a:gd name="T37" fmla="*/ 6 h 40"/>
                <a:gd name="T38" fmla="*/ 10 w 39"/>
                <a:gd name="T39" fmla="*/ 8 h 40"/>
                <a:gd name="T40" fmla="*/ 7 w 39"/>
                <a:gd name="T41" fmla="*/ 11 h 40"/>
                <a:gd name="T42" fmla="*/ 5 w 39"/>
                <a:gd name="T43" fmla="*/ 10 h 40"/>
                <a:gd name="T44" fmla="*/ 1 w 39"/>
                <a:gd name="T45" fmla="*/ 11 h 40"/>
                <a:gd name="T46" fmla="*/ 0 w 39"/>
                <a:gd name="T47" fmla="*/ 14 h 40"/>
                <a:gd name="T48" fmla="*/ 2 w 39"/>
                <a:gd name="T49" fmla="*/ 18 h 40"/>
                <a:gd name="T50" fmla="*/ 4 w 39"/>
                <a:gd name="T51" fmla="*/ 19 h 40"/>
                <a:gd name="T52" fmla="*/ 4 w 39"/>
                <a:gd name="T53" fmla="*/ 22 h 40"/>
                <a:gd name="T54" fmla="*/ 2 w 39"/>
                <a:gd name="T55" fmla="*/ 23 h 40"/>
                <a:gd name="T56" fmla="*/ 1 w 39"/>
                <a:gd name="T57" fmla="*/ 27 h 40"/>
                <a:gd name="T58" fmla="*/ 2 w 39"/>
                <a:gd name="T59" fmla="*/ 30 h 40"/>
                <a:gd name="T60" fmla="*/ 6 w 39"/>
                <a:gd name="T61" fmla="*/ 31 h 40"/>
                <a:gd name="T62" fmla="*/ 8 w 39"/>
                <a:gd name="T63" fmla="*/ 30 h 40"/>
                <a:gd name="T64" fmla="*/ 10 w 39"/>
                <a:gd name="T65" fmla="*/ 32 h 40"/>
                <a:gd name="T66" fmla="*/ 9 w 39"/>
                <a:gd name="T67" fmla="*/ 35 h 40"/>
                <a:gd name="T68" fmla="*/ 11 w 39"/>
                <a:gd name="T69" fmla="*/ 38 h 40"/>
                <a:gd name="T70" fmla="*/ 14 w 39"/>
                <a:gd name="T71" fmla="*/ 39 h 40"/>
                <a:gd name="T72" fmla="*/ 17 w 39"/>
                <a:gd name="T73" fmla="*/ 38 h 40"/>
                <a:gd name="T74" fmla="*/ 18 w 39"/>
                <a:gd name="T75" fmla="*/ 35 h 40"/>
                <a:gd name="T76" fmla="*/ 21 w 39"/>
                <a:gd name="T77" fmla="*/ 35 h 40"/>
                <a:gd name="T78" fmla="*/ 22 w 39"/>
                <a:gd name="T79" fmla="*/ 38 h 40"/>
                <a:gd name="T80" fmla="*/ 26 w 39"/>
                <a:gd name="T81" fmla="*/ 39 h 40"/>
                <a:gd name="T82" fmla="*/ 29 w 39"/>
                <a:gd name="T83" fmla="*/ 38 h 40"/>
                <a:gd name="T84" fmla="*/ 31 w 39"/>
                <a:gd name="T85" fmla="*/ 34 h 40"/>
                <a:gd name="T86" fmla="*/ 29 w 39"/>
                <a:gd name="T87" fmla="*/ 32 h 40"/>
                <a:gd name="T88" fmla="*/ 31 w 39"/>
                <a:gd name="T89" fmla="*/ 29 h 40"/>
                <a:gd name="T90" fmla="*/ 34 w 39"/>
                <a:gd name="T91" fmla="*/ 30 h 40"/>
                <a:gd name="T92" fmla="*/ 38 w 39"/>
                <a:gd name="T93" fmla="*/ 29 h 40"/>
                <a:gd name="T94" fmla="*/ 39 w 39"/>
                <a:gd name="T95" fmla="*/ 26 h 40"/>
                <a:gd name="T96" fmla="*/ 37 w 39"/>
                <a:gd name="T97" fmla="*/ 22 h 40"/>
                <a:gd name="T98" fmla="*/ 22 w 39"/>
                <a:gd name="T99" fmla="*/ 27 h 40"/>
                <a:gd name="T100" fmla="*/ 12 w 39"/>
                <a:gd name="T101" fmla="*/ 23 h 40"/>
                <a:gd name="T102" fmla="*/ 16 w 39"/>
                <a:gd name="T103" fmla="*/ 13 h 40"/>
                <a:gd name="T104" fmla="*/ 26 w 39"/>
                <a:gd name="T105" fmla="*/ 17 h 40"/>
                <a:gd name="T106" fmla="*/ 22 w 39"/>
                <a:gd name="T107" fmla="*/ 2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9" h="40">
                  <a:moveTo>
                    <a:pt x="37" y="22"/>
                  </a:moveTo>
                  <a:cubicBezTo>
                    <a:pt x="35" y="21"/>
                    <a:pt x="35" y="21"/>
                    <a:pt x="35" y="21"/>
                  </a:cubicBezTo>
                  <a:cubicBezTo>
                    <a:pt x="35" y="20"/>
                    <a:pt x="35" y="19"/>
                    <a:pt x="34" y="18"/>
                  </a:cubicBezTo>
                  <a:cubicBezTo>
                    <a:pt x="37" y="17"/>
                    <a:pt x="37" y="17"/>
                    <a:pt x="37" y="17"/>
                  </a:cubicBezTo>
                  <a:cubicBezTo>
                    <a:pt x="39" y="17"/>
                    <a:pt x="39" y="15"/>
                    <a:pt x="39" y="13"/>
                  </a:cubicBezTo>
                  <a:cubicBezTo>
                    <a:pt x="37" y="11"/>
                    <a:pt x="37" y="11"/>
                    <a:pt x="37" y="11"/>
                  </a:cubicBezTo>
                  <a:cubicBezTo>
                    <a:pt x="37" y="9"/>
                    <a:pt x="35" y="8"/>
                    <a:pt x="34" y="9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0" y="10"/>
                    <a:pt x="30" y="9"/>
                    <a:pt x="29" y="8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4"/>
                    <a:pt x="30" y="3"/>
                    <a:pt x="28" y="2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4" y="0"/>
                    <a:pt x="22" y="1"/>
                    <a:pt x="22" y="2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0" y="5"/>
                    <a:pt x="19" y="5"/>
                    <a:pt x="18" y="5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6" y="1"/>
                    <a:pt x="14" y="0"/>
                    <a:pt x="13" y="1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3"/>
                    <a:pt x="8" y="5"/>
                    <a:pt x="9" y="6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9" y="9"/>
                    <a:pt x="8" y="10"/>
                    <a:pt x="7" y="11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9"/>
                    <a:pt x="2" y="10"/>
                    <a:pt x="1" y="11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6"/>
                    <a:pt x="0" y="17"/>
                    <a:pt x="2" y="18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20"/>
                    <a:pt x="4" y="21"/>
                    <a:pt x="4" y="22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1" y="24"/>
                    <a:pt x="0" y="25"/>
                    <a:pt x="1" y="27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2" y="31"/>
                    <a:pt x="4" y="32"/>
                    <a:pt x="6" y="31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8" y="31"/>
                    <a:pt x="9" y="32"/>
                    <a:pt x="10" y="32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9" y="36"/>
                    <a:pt x="9" y="38"/>
                    <a:pt x="11" y="38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5" y="40"/>
                    <a:pt x="17" y="39"/>
                    <a:pt x="17" y="38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9" y="35"/>
                    <a:pt x="20" y="35"/>
                    <a:pt x="21" y="35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3" y="39"/>
                    <a:pt x="25" y="40"/>
                    <a:pt x="26" y="39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31" y="37"/>
                    <a:pt x="31" y="36"/>
                    <a:pt x="31" y="34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30" y="31"/>
                    <a:pt x="31" y="30"/>
                    <a:pt x="31" y="29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6" y="31"/>
                    <a:pt x="37" y="30"/>
                    <a:pt x="38" y="29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39" y="24"/>
                    <a:pt x="39" y="23"/>
                    <a:pt x="37" y="22"/>
                  </a:cubicBezTo>
                  <a:close/>
                  <a:moveTo>
                    <a:pt x="22" y="27"/>
                  </a:moveTo>
                  <a:cubicBezTo>
                    <a:pt x="19" y="29"/>
                    <a:pt x="14" y="27"/>
                    <a:pt x="12" y="23"/>
                  </a:cubicBezTo>
                  <a:cubicBezTo>
                    <a:pt x="11" y="19"/>
                    <a:pt x="12" y="15"/>
                    <a:pt x="16" y="13"/>
                  </a:cubicBezTo>
                  <a:cubicBezTo>
                    <a:pt x="20" y="12"/>
                    <a:pt x="25" y="13"/>
                    <a:pt x="26" y="17"/>
                  </a:cubicBezTo>
                  <a:cubicBezTo>
                    <a:pt x="28" y="21"/>
                    <a:pt x="26" y="25"/>
                    <a:pt x="22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7" name="Freeform 169"/>
            <p:cNvSpPr>
              <a:spLocks noEditPoints="1"/>
            </p:cNvSpPr>
            <p:nvPr/>
          </p:nvSpPr>
          <p:spPr bwMode="auto">
            <a:xfrm flipH="1">
              <a:off x="2364429" y="527643"/>
              <a:ext cx="100483" cy="98657"/>
            </a:xfrm>
            <a:custGeom>
              <a:avLst/>
              <a:gdLst>
                <a:gd name="T0" fmla="*/ 38 w 40"/>
                <a:gd name="T1" fmla="*/ 22 h 40"/>
                <a:gd name="T2" fmla="*/ 35 w 40"/>
                <a:gd name="T3" fmla="*/ 21 h 40"/>
                <a:gd name="T4" fmla="*/ 35 w 40"/>
                <a:gd name="T5" fmla="*/ 18 h 40"/>
                <a:gd name="T6" fmla="*/ 38 w 40"/>
                <a:gd name="T7" fmla="*/ 17 h 40"/>
                <a:gd name="T8" fmla="*/ 39 w 40"/>
                <a:gd name="T9" fmla="*/ 14 h 40"/>
                <a:gd name="T10" fmla="*/ 38 w 40"/>
                <a:gd name="T11" fmla="*/ 11 h 40"/>
                <a:gd name="T12" fmla="*/ 34 w 40"/>
                <a:gd name="T13" fmla="*/ 9 h 40"/>
                <a:gd name="T14" fmla="*/ 32 w 40"/>
                <a:gd name="T15" fmla="*/ 10 h 40"/>
                <a:gd name="T16" fmla="*/ 30 w 40"/>
                <a:gd name="T17" fmla="*/ 8 h 40"/>
                <a:gd name="T18" fmla="*/ 31 w 40"/>
                <a:gd name="T19" fmla="*/ 6 h 40"/>
                <a:gd name="T20" fmla="*/ 29 w 40"/>
                <a:gd name="T21" fmla="*/ 2 h 40"/>
                <a:gd name="T22" fmla="*/ 26 w 40"/>
                <a:gd name="T23" fmla="*/ 1 h 40"/>
                <a:gd name="T24" fmla="*/ 23 w 40"/>
                <a:gd name="T25" fmla="*/ 2 h 40"/>
                <a:gd name="T26" fmla="*/ 21 w 40"/>
                <a:gd name="T27" fmla="*/ 5 h 40"/>
                <a:gd name="T28" fmla="*/ 19 w 40"/>
                <a:gd name="T29" fmla="*/ 5 h 40"/>
                <a:gd name="T30" fmla="*/ 17 w 40"/>
                <a:gd name="T31" fmla="*/ 3 h 40"/>
                <a:gd name="T32" fmla="*/ 14 w 40"/>
                <a:gd name="T33" fmla="*/ 1 h 40"/>
                <a:gd name="T34" fmla="*/ 11 w 40"/>
                <a:gd name="T35" fmla="*/ 2 h 40"/>
                <a:gd name="T36" fmla="*/ 9 w 40"/>
                <a:gd name="T37" fmla="*/ 6 h 40"/>
                <a:gd name="T38" fmla="*/ 10 w 40"/>
                <a:gd name="T39" fmla="*/ 8 h 40"/>
                <a:gd name="T40" fmla="*/ 8 w 40"/>
                <a:gd name="T41" fmla="*/ 11 h 40"/>
                <a:gd name="T42" fmla="*/ 6 w 40"/>
                <a:gd name="T43" fmla="*/ 10 h 40"/>
                <a:gd name="T44" fmla="*/ 2 w 40"/>
                <a:gd name="T45" fmla="*/ 11 h 40"/>
                <a:gd name="T46" fmla="*/ 1 w 40"/>
                <a:gd name="T47" fmla="*/ 14 h 40"/>
                <a:gd name="T48" fmla="*/ 3 w 40"/>
                <a:gd name="T49" fmla="*/ 18 h 40"/>
                <a:gd name="T50" fmla="*/ 5 w 40"/>
                <a:gd name="T51" fmla="*/ 19 h 40"/>
                <a:gd name="T52" fmla="*/ 5 w 40"/>
                <a:gd name="T53" fmla="*/ 22 h 40"/>
                <a:gd name="T54" fmla="*/ 3 w 40"/>
                <a:gd name="T55" fmla="*/ 23 h 40"/>
                <a:gd name="T56" fmla="*/ 1 w 40"/>
                <a:gd name="T57" fmla="*/ 27 h 40"/>
                <a:gd name="T58" fmla="*/ 3 w 40"/>
                <a:gd name="T59" fmla="*/ 30 h 40"/>
                <a:gd name="T60" fmla="*/ 6 w 40"/>
                <a:gd name="T61" fmla="*/ 31 h 40"/>
                <a:gd name="T62" fmla="*/ 8 w 40"/>
                <a:gd name="T63" fmla="*/ 30 h 40"/>
                <a:gd name="T64" fmla="*/ 11 w 40"/>
                <a:gd name="T65" fmla="*/ 32 h 40"/>
                <a:gd name="T66" fmla="*/ 10 w 40"/>
                <a:gd name="T67" fmla="*/ 35 h 40"/>
                <a:gd name="T68" fmla="*/ 12 w 40"/>
                <a:gd name="T69" fmla="*/ 38 h 40"/>
                <a:gd name="T70" fmla="*/ 14 w 40"/>
                <a:gd name="T71" fmla="*/ 39 h 40"/>
                <a:gd name="T72" fmla="*/ 18 w 40"/>
                <a:gd name="T73" fmla="*/ 38 h 40"/>
                <a:gd name="T74" fmla="*/ 19 w 40"/>
                <a:gd name="T75" fmla="*/ 35 h 40"/>
                <a:gd name="T76" fmla="*/ 22 w 40"/>
                <a:gd name="T77" fmla="*/ 35 h 40"/>
                <a:gd name="T78" fmla="*/ 23 w 40"/>
                <a:gd name="T79" fmla="*/ 38 h 40"/>
                <a:gd name="T80" fmla="*/ 27 w 40"/>
                <a:gd name="T81" fmla="*/ 39 h 40"/>
                <a:gd name="T82" fmla="*/ 30 w 40"/>
                <a:gd name="T83" fmla="*/ 38 h 40"/>
                <a:gd name="T84" fmla="*/ 31 w 40"/>
                <a:gd name="T85" fmla="*/ 34 h 40"/>
                <a:gd name="T86" fmla="*/ 30 w 40"/>
                <a:gd name="T87" fmla="*/ 32 h 40"/>
                <a:gd name="T88" fmla="*/ 32 w 40"/>
                <a:gd name="T89" fmla="*/ 30 h 40"/>
                <a:gd name="T90" fmla="*/ 35 w 40"/>
                <a:gd name="T91" fmla="*/ 31 h 40"/>
                <a:gd name="T92" fmla="*/ 38 w 40"/>
                <a:gd name="T93" fmla="*/ 29 h 40"/>
                <a:gd name="T94" fmla="*/ 40 w 40"/>
                <a:gd name="T95" fmla="*/ 26 h 40"/>
                <a:gd name="T96" fmla="*/ 38 w 40"/>
                <a:gd name="T97" fmla="*/ 22 h 40"/>
                <a:gd name="T98" fmla="*/ 23 w 40"/>
                <a:gd name="T99" fmla="*/ 27 h 40"/>
                <a:gd name="T100" fmla="*/ 13 w 40"/>
                <a:gd name="T101" fmla="*/ 23 h 40"/>
                <a:gd name="T102" fmla="*/ 17 w 40"/>
                <a:gd name="T103" fmla="*/ 13 h 40"/>
                <a:gd name="T104" fmla="*/ 27 w 40"/>
                <a:gd name="T105" fmla="*/ 17 h 40"/>
                <a:gd name="T106" fmla="*/ 23 w 40"/>
                <a:gd name="T107" fmla="*/ 2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0" h="40">
                  <a:moveTo>
                    <a:pt x="38" y="22"/>
                  </a:moveTo>
                  <a:cubicBezTo>
                    <a:pt x="35" y="21"/>
                    <a:pt x="35" y="21"/>
                    <a:pt x="35" y="21"/>
                  </a:cubicBezTo>
                  <a:cubicBezTo>
                    <a:pt x="35" y="20"/>
                    <a:pt x="35" y="19"/>
                    <a:pt x="35" y="18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39" y="17"/>
                    <a:pt x="40" y="15"/>
                    <a:pt x="39" y="14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7" y="9"/>
                    <a:pt x="36" y="9"/>
                    <a:pt x="34" y="9"/>
                  </a:cubicBezTo>
                  <a:cubicBezTo>
                    <a:pt x="32" y="10"/>
                    <a:pt x="32" y="10"/>
                    <a:pt x="32" y="10"/>
                  </a:cubicBezTo>
                  <a:cubicBezTo>
                    <a:pt x="31" y="10"/>
                    <a:pt x="30" y="9"/>
                    <a:pt x="30" y="8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1" y="4"/>
                    <a:pt x="31" y="3"/>
                    <a:pt x="29" y="2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5" y="0"/>
                    <a:pt x="23" y="1"/>
                    <a:pt x="23" y="2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0" y="5"/>
                    <a:pt x="19" y="5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1"/>
                    <a:pt x="15" y="1"/>
                    <a:pt x="14" y="1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9" y="3"/>
                    <a:pt x="9" y="5"/>
                    <a:pt x="9" y="6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9"/>
                    <a:pt x="9" y="10"/>
                    <a:pt x="8" y="11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4" y="9"/>
                    <a:pt x="3" y="10"/>
                    <a:pt x="2" y="11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6"/>
                    <a:pt x="1" y="17"/>
                    <a:pt x="3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20"/>
                    <a:pt x="5" y="21"/>
                    <a:pt x="5" y="22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1" y="24"/>
                    <a:pt x="1" y="25"/>
                    <a:pt x="1" y="27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3" y="31"/>
                    <a:pt x="5" y="32"/>
                    <a:pt x="6" y="31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9" y="31"/>
                    <a:pt x="10" y="32"/>
                    <a:pt x="11" y="32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9" y="36"/>
                    <a:pt x="10" y="38"/>
                    <a:pt x="12" y="38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6" y="40"/>
                    <a:pt x="18" y="39"/>
                    <a:pt x="18" y="38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20" y="36"/>
                    <a:pt x="21" y="36"/>
                    <a:pt x="22" y="35"/>
                  </a:cubicBezTo>
                  <a:cubicBezTo>
                    <a:pt x="23" y="38"/>
                    <a:pt x="23" y="38"/>
                    <a:pt x="23" y="38"/>
                  </a:cubicBezTo>
                  <a:cubicBezTo>
                    <a:pt x="24" y="39"/>
                    <a:pt x="25" y="40"/>
                    <a:pt x="27" y="39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31" y="37"/>
                    <a:pt x="32" y="36"/>
                    <a:pt x="31" y="34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1" y="31"/>
                    <a:pt x="32" y="30"/>
                    <a:pt x="32" y="30"/>
                  </a:cubicBezTo>
                  <a:cubicBezTo>
                    <a:pt x="35" y="31"/>
                    <a:pt x="35" y="31"/>
                    <a:pt x="35" y="31"/>
                  </a:cubicBezTo>
                  <a:cubicBezTo>
                    <a:pt x="36" y="31"/>
                    <a:pt x="38" y="30"/>
                    <a:pt x="38" y="29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40" y="25"/>
                    <a:pt x="39" y="23"/>
                    <a:pt x="38" y="22"/>
                  </a:cubicBezTo>
                  <a:close/>
                  <a:moveTo>
                    <a:pt x="23" y="27"/>
                  </a:moveTo>
                  <a:cubicBezTo>
                    <a:pt x="19" y="29"/>
                    <a:pt x="15" y="27"/>
                    <a:pt x="13" y="23"/>
                  </a:cubicBezTo>
                  <a:cubicBezTo>
                    <a:pt x="11" y="19"/>
                    <a:pt x="13" y="15"/>
                    <a:pt x="17" y="13"/>
                  </a:cubicBezTo>
                  <a:cubicBezTo>
                    <a:pt x="21" y="12"/>
                    <a:pt x="25" y="13"/>
                    <a:pt x="27" y="17"/>
                  </a:cubicBezTo>
                  <a:cubicBezTo>
                    <a:pt x="29" y="21"/>
                    <a:pt x="27" y="26"/>
                    <a:pt x="23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8" name="Freeform 170"/>
            <p:cNvSpPr>
              <a:spLocks noEditPoints="1"/>
            </p:cNvSpPr>
            <p:nvPr/>
          </p:nvSpPr>
          <p:spPr bwMode="auto">
            <a:xfrm flipH="1">
              <a:off x="1796238" y="2794923"/>
              <a:ext cx="365396" cy="363569"/>
            </a:xfrm>
            <a:custGeom>
              <a:avLst/>
              <a:gdLst>
                <a:gd name="T0" fmla="*/ 139 w 147"/>
                <a:gd name="T1" fmla="*/ 81 h 147"/>
                <a:gd name="T2" fmla="*/ 128 w 147"/>
                <a:gd name="T3" fmla="*/ 77 h 147"/>
                <a:gd name="T4" fmla="*/ 128 w 147"/>
                <a:gd name="T5" fmla="*/ 67 h 147"/>
                <a:gd name="T6" fmla="*/ 138 w 147"/>
                <a:gd name="T7" fmla="*/ 63 h 147"/>
                <a:gd name="T8" fmla="*/ 144 w 147"/>
                <a:gd name="T9" fmla="*/ 49 h 147"/>
                <a:gd name="T10" fmla="*/ 139 w 147"/>
                <a:gd name="T11" fmla="*/ 38 h 147"/>
                <a:gd name="T12" fmla="*/ 125 w 147"/>
                <a:gd name="T13" fmla="*/ 33 h 147"/>
                <a:gd name="T14" fmla="*/ 115 w 147"/>
                <a:gd name="T15" fmla="*/ 37 h 147"/>
                <a:gd name="T16" fmla="*/ 108 w 147"/>
                <a:gd name="T17" fmla="*/ 30 h 147"/>
                <a:gd name="T18" fmla="*/ 112 w 147"/>
                <a:gd name="T19" fmla="*/ 20 h 147"/>
                <a:gd name="T20" fmla="*/ 106 w 147"/>
                <a:gd name="T21" fmla="*/ 6 h 147"/>
                <a:gd name="T22" fmla="*/ 95 w 147"/>
                <a:gd name="T23" fmla="*/ 2 h 147"/>
                <a:gd name="T24" fmla="*/ 81 w 147"/>
                <a:gd name="T25" fmla="*/ 8 h 147"/>
                <a:gd name="T26" fmla="*/ 77 w 147"/>
                <a:gd name="T27" fmla="*/ 18 h 147"/>
                <a:gd name="T28" fmla="*/ 67 w 147"/>
                <a:gd name="T29" fmla="*/ 18 h 147"/>
                <a:gd name="T30" fmla="*/ 62 w 147"/>
                <a:gd name="T31" fmla="*/ 8 h 147"/>
                <a:gd name="T32" fmla="*/ 49 w 147"/>
                <a:gd name="T33" fmla="*/ 3 h 147"/>
                <a:gd name="T34" fmla="*/ 38 w 147"/>
                <a:gd name="T35" fmla="*/ 7 h 147"/>
                <a:gd name="T36" fmla="*/ 33 w 147"/>
                <a:gd name="T37" fmla="*/ 21 h 147"/>
                <a:gd name="T38" fmla="*/ 36 w 147"/>
                <a:gd name="T39" fmla="*/ 30 h 147"/>
                <a:gd name="T40" fmla="*/ 28 w 147"/>
                <a:gd name="T41" fmla="*/ 38 h 147"/>
                <a:gd name="T42" fmla="*/ 19 w 147"/>
                <a:gd name="T43" fmla="*/ 35 h 147"/>
                <a:gd name="T44" fmla="*/ 6 w 147"/>
                <a:gd name="T45" fmla="*/ 41 h 147"/>
                <a:gd name="T46" fmla="*/ 2 w 147"/>
                <a:gd name="T47" fmla="*/ 52 h 147"/>
                <a:gd name="T48" fmla="*/ 8 w 147"/>
                <a:gd name="T49" fmla="*/ 65 h 147"/>
                <a:gd name="T50" fmla="*/ 16 w 147"/>
                <a:gd name="T51" fmla="*/ 68 h 147"/>
                <a:gd name="T52" fmla="*/ 16 w 147"/>
                <a:gd name="T53" fmla="*/ 81 h 147"/>
                <a:gd name="T54" fmla="*/ 8 w 147"/>
                <a:gd name="T55" fmla="*/ 84 h 147"/>
                <a:gd name="T56" fmla="*/ 3 w 147"/>
                <a:gd name="T57" fmla="*/ 98 h 147"/>
                <a:gd name="T58" fmla="*/ 7 w 147"/>
                <a:gd name="T59" fmla="*/ 109 h 147"/>
                <a:gd name="T60" fmla="*/ 21 w 147"/>
                <a:gd name="T61" fmla="*/ 114 h 147"/>
                <a:gd name="T62" fmla="*/ 29 w 147"/>
                <a:gd name="T63" fmla="*/ 110 h 147"/>
                <a:gd name="T64" fmla="*/ 38 w 147"/>
                <a:gd name="T65" fmla="*/ 119 h 147"/>
                <a:gd name="T66" fmla="*/ 35 w 147"/>
                <a:gd name="T67" fmla="*/ 127 h 147"/>
                <a:gd name="T68" fmla="*/ 40 w 147"/>
                <a:gd name="T69" fmla="*/ 140 h 147"/>
                <a:gd name="T70" fmla="*/ 51 w 147"/>
                <a:gd name="T71" fmla="*/ 145 h 147"/>
                <a:gd name="T72" fmla="*/ 65 w 147"/>
                <a:gd name="T73" fmla="*/ 139 h 147"/>
                <a:gd name="T74" fmla="*/ 68 w 147"/>
                <a:gd name="T75" fmla="*/ 130 h 147"/>
                <a:gd name="T76" fmla="*/ 80 w 147"/>
                <a:gd name="T77" fmla="*/ 130 h 147"/>
                <a:gd name="T78" fmla="*/ 84 w 147"/>
                <a:gd name="T79" fmla="*/ 138 h 147"/>
                <a:gd name="T80" fmla="*/ 98 w 147"/>
                <a:gd name="T81" fmla="*/ 144 h 147"/>
                <a:gd name="T82" fmla="*/ 108 w 147"/>
                <a:gd name="T83" fmla="*/ 139 h 147"/>
                <a:gd name="T84" fmla="*/ 114 w 147"/>
                <a:gd name="T85" fmla="*/ 125 h 147"/>
                <a:gd name="T86" fmla="*/ 110 w 147"/>
                <a:gd name="T87" fmla="*/ 116 h 147"/>
                <a:gd name="T88" fmla="*/ 117 w 147"/>
                <a:gd name="T89" fmla="*/ 108 h 147"/>
                <a:gd name="T90" fmla="*/ 127 w 147"/>
                <a:gd name="T91" fmla="*/ 112 h 147"/>
                <a:gd name="T92" fmla="*/ 140 w 147"/>
                <a:gd name="T93" fmla="*/ 106 h 147"/>
                <a:gd name="T94" fmla="*/ 145 w 147"/>
                <a:gd name="T95" fmla="*/ 95 h 147"/>
                <a:gd name="T96" fmla="*/ 139 w 147"/>
                <a:gd name="T97" fmla="*/ 81 h 147"/>
                <a:gd name="T98" fmla="*/ 83 w 147"/>
                <a:gd name="T99" fmla="*/ 100 h 147"/>
                <a:gd name="T100" fmla="*/ 46 w 147"/>
                <a:gd name="T101" fmla="*/ 85 h 147"/>
                <a:gd name="T102" fmla="*/ 61 w 147"/>
                <a:gd name="T103" fmla="*/ 48 h 147"/>
                <a:gd name="T104" fmla="*/ 98 w 147"/>
                <a:gd name="T105" fmla="*/ 63 h 147"/>
                <a:gd name="T106" fmla="*/ 83 w 147"/>
                <a:gd name="T107" fmla="*/ 100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7" h="147">
                  <a:moveTo>
                    <a:pt x="139" y="81"/>
                  </a:moveTo>
                  <a:cubicBezTo>
                    <a:pt x="128" y="77"/>
                    <a:pt x="128" y="77"/>
                    <a:pt x="128" y="77"/>
                  </a:cubicBezTo>
                  <a:cubicBezTo>
                    <a:pt x="129" y="74"/>
                    <a:pt x="129" y="71"/>
                    <a:pt x="128" y="67"/>
                  </a:cubicBezTo>
                  <a:cubicBezTo>
                    <a:pt x="138" y="63"/>
                    <a:pt x="138" y="63"/>
                    <a:pt x="138" y="63"/>
                  </a:cubicBezTo>
                  <a:cubicBezTo>
                    <a:pt x="144" y="60"/>
                    <a:pt x="146" y="54"/>
                    <a:pt x="144" y="49"/>
                  </a:cubicBezTo>
                  <a:cubicBezTo>
                    <a:pt x="139" y="38"/>
                    <a:pt x="139" y="38"/>
                    <a:pt x="139" y="38"/>
                  </a:cubicBezTo>
                  <a:cubicBezTo>
                    <a:pt x="137" y="33"/>
                    <a:pt x="130" y="30"/>
                    <a:pt x="125" y="33"/>
                  </a:cubicBezTo>
                  <a:cubicBezTo>
                    <a:pt x="115" y="37"/>
                    <a:pt x="115" y="37"/>
                    <a:pt x="115" y="37"/>
                  </a:cubicBezTo>
                  <a:cubicBezTo>
                    <a:pt x="113" y="34"/>
                    <a:pt x="110" y="32"/>
                    <a:pt x="108" y="30"/>
                  </a:cubicBezTo>
                  <a:cubicBezTo>
                    <a:pt x="112" y="20"/>
                    <a:pt x="112" y="20"/>
                    <a:pt x="112" y="20"/>
                  </a:cubicBezTo>
                  <a:cubicBezTo>
                    <a:pt x="114" y="14"/>
                    <a:pt x="111" y="8"/>
                    <a:pt x="106" y="6"/>
                  </a:cubicBezTo>
                  <a:cubicBezTo>
                    <a:pt x="95" y="2"/>
                    <a:pt x="95" y="2"/>
                    <a:pt x="95" y="2"/>
                  </a:cubicBezTo>
                  <a:cubicBezTo>
                    <a:pt x="89" y="0"/>
                    <a:pt x="83" y="2"/>
                    <a:pt x="81" y="8"/>
                  </a:cubicBezTo>
                  <a:cubicBezTo>
                    <a:pt x="77" y="18"/>
                    <a:pt x="77" y="18"/>
                    <a:pt x="77" y="18"/>
                  </a:cubicBezTo>
                  <a:cubicBezTo>
                    <a:pt x="74" y="17"/>
                    <a:pt x="70" y="17"/>
                    <a:pt x="67" y="18"/>
                  </a:cubicBezTo>
                  <a:cubicBezTo>
                    <a:pt x="62" y="8"/>
                    <a:pt x="62" y="8"/>
                    <a:pt x="62" y="8"/>
                  </a:cubicBezTo>
                  <a:cubicBezTo>
                    <a:pt x="60" y="3"/>
                    <a:pt x="54" y="0"/>
                    <a:pt x="49" y="3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3" y="10"/>
                    <a:pt x="30" y="16"/>
                    <a:pt x="33" y="2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3" y="32"/>
                    <a:pt x="31" y="35"/>
                    <a:pt x="28" y="38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14" y="33"/>
                    <a:pt x="8" y="35"/>
                    <a:pt x="6" y="41"/>
                  </a:cubicBezTo>
                  <a:cubicBezTo>
                    <a:pt x="2" y="52"/>
                    <a:pt x="2" y="52"/>
                    <a:pt x="2" y="52"/>
                  </a:cubicBezTo>
                  <a:cubicBezTo>
                    <a:pt x="0" y="57"/>
                    <a:pt x="2" y="63"/>
                    <a:pt x="8" y="65"/>
                  </a:cubicBezTo>
                  <a:cubicBezTo>
                    <a:pt x="16" y="68"/>
                    <a:pt x="16" y="68"/>
                    <a:pt x="16" y="68"/>
                  </a:cubicBezTo>
                  <a:cubicBezTo>
                    <a:pt x="15" y="72"/>
                    <a:pt x="15" y="76"/>
                    <a:pt x="16" y="81"/>
                  </a:cubicBezTo>
                  <a:cubicBezTo>
                    <a:pt x="8" y="84"/>
                    <a:pt x="8" y="84"/>
                    <a:pt x="8" y="84"/>
                  </a:cubicBezTo>
                  <a:cubicBezTo>
                    <a:pt x="3" y="86"/>
                    <a:pt x="0" y="92"/>
                    <a:pt x="3" y="98"/>
                  </a:cubicBezTo>
                  <a:cubicBezTo>
                    <a:pt x="7" y="109"/>
                    <a:pt x="7" y="109"/>
                    <a:pt x="7" y="109"/>
                  </a:cubicBezTo>
                  <a:cubicBezTo>
                    <a:pt x="10" y="114"/>
                    <a:pt x="16" y="116"/>
                    <a:pt x="21" y="114"/>
                  </a:cubicBezTo>
                  <a:cubicBezTo>
                    <a:pt x="29" y="110"/>
                    <a:pt x="29" y="110"/>
                    <a:pt x="29" y="110"/>
                  </a:cubicBezTo>
                  <a:cubicBezTo>
                    <a:pt x="32" y="114"/>
                    <a:pt x="35" y="116"/>
                    <a:pt x="38" y="119"/>
                  </a:cubicBezTo>
                  <a:cubicBezTo>
                    <a:pt x="35" y="127"/>
                    <a:pt x="35" y="127"/>
                    <a:pt x="35" y="127"/>
                  </a:cubicBezTo>
                  <a:cubicBezTo>
                    <a:pt x="32" y="132"/>
                    <a:pt x="35" y="138"/>
                    <a:pt x="40" y="140"/>
                  </a:cubicBezTo>
                  <a:cubicBezTo>
                    <a:pt x="51" y="145"/>
                    <a:pt x="51" y="145"/>
                    <a:pt x="51" y="145"/>
                  </a:cubicBezTo>
                  <a:cubicBezTo>
                    <a:pt x="57" y="147"/>
                    <a:pt x="63" y="144"/>
                    <a:pt x="65" y="139"/>
                  </a:cubicBezTo>
                  <a:cubicBezTo>
                    <a:pt x="68" y="130"/>
                    <a:pt x="68" y="130"/>
                    <a:pt x="68" y="130"/>
                  </a:cubicBezTo>
                  <a:cubicBezTo>
                    <a:pt x="72" y="130"/>
                    <a:pt x="76" y="130"/>
                    <a:pt x="80" y="130"/>
                  </a:cubicBezTo>
                  <a:cubicBezTo>
                    <a:pt x="84" y="138"/>
                    <a:pt x="84" y="138"/>
                    <a:pt x="84" y="138"/>
                  </a:cubicBezTo>
                  <a:cubicBezTo>
                    <a:pt x="86" y="144"/>
                    <a:pt x="92" y="146"/>
                    <a:pt x="98" y="144"/>
                  </a:cubicBezTo>
                  <a:cubicBezTo>
                    <a:pt x="108" y="139"/>
                    <a:pt x="108" y="139"/>
                    <a:pt x="108" y="139"/>
                  </a:cubicBezTo>
                  <a:cubicBezTo>
                    <a:pt x="114" y="137"/>
                    <a:pt x="116" y="131"/>
                    <a:pt x="114" y="125"/>
                  </a:cubicBezTo>
                  <a:cubicBezTo>
                    <a:pt x="110" y="116"/>
                    <a:pt x="110" y="116"/>
                    <a:pt x="110" y="116"/>
                  </a:cubicBezTo>
                  <a:cubicBezTo>
                    <a:pt x="112" y="114"/>
                    <a:pt x="115" y="111"/>
                    <a:pt x="117" y="108"/>
                  </a:cubicBezTo>
                  <a:cubicBezTo>
                    <a:pt x="127" y="112"/>
                    <a:pt x="127" y="112"/>
                    <a:pt x="127" y="112"/>
                  </a:cubicBezTo>
                  <a:cubicBezTo>
                    <a:pt x="132" y="114"/>
                    <a:pt x="138" y="111"/>
                    <a:pt x="140" y="106"/>
                  </a:cubicBezTo>
                  <a:cubicBezTo>
                    <a:pt x="145" y="95"/>
                    <a:pt x="145" y="95"/>
                    <a:pt x="145" y="95"/>
                  </a:cubicBezTo>
                  <a:cubicBezTo>
                    <a:pt x="147" y="90"/>
                    <a:pt x="144" y="84"/>
                    <a:pt x="139" y="81"/>
                  </a:cubicBezTo>
                  <a:close/>
                  <a:moveTo>
                    <a:pt x="83" y="100"/>
                  </a:moveTo>
                  <a:cubicBezTo>
                    <a:pt x="69" y="106"/>
                    <a:pt x="52" y="99"/>
                    <a:pt x="46" y="85"/>
                  </a:cubicBezTo>
                  <a:cubicBezTo>
                    <a:pt x="40" y="71"/>
                    <a:pt x="46" y="54"/>
                    <a:pt x="61" y="48"/>
                  </a:cubicBezTo>
                  <a:cubicBezTo>
                    <a:pt x="75" y="42"/>
                    <a:pt x="92" y="48"/>
                    <a:pt x="98" y="63"/>
                  </a:cubicBezTo>
                  <a:cubicBezTo>
                    <a:pt x="104" y="77"/>
                    <a:pt x="98" y="93"/>
                    <a:pt x="83" y="10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9" name="Freeform 171"/>
            <p:cNvSpPr>
              <a:spLocks noEditPoints="1"/>
            </p:cNvSpPr>
            <p:nvPr/>
          </p:nvSpPr>
          <p:spPr bwMode="auto">
            <a:xfrm flipH="1">
              <a:off x="1672004" y="2334524"/>
              <a:ext cx="168082" cy="168082"/>
            </a:xfrm>
            <a:custGeom>
              <a:avLst/>
              <a:gdLst>
                <a:gd name="T0" fmla="*/ 64 w 68"/>
                <a:gd name="T1" fmla="*/ 38 h 68"/>
                <a:gd name="T2" fmla="*/ 60 w 68"/>
                <a:gd name="T3" fmla="*/ 36 h 68"/>
                <a:gd name="T4" fmla="*/ 60 w 68"/>
                <a:gd name="T5" fmla="*/ 31 h 68"/>
                <a:gd name="T6" fmla="*/ 64 w 68"/>
                <a:gd name="T7" fmla="*/ 29 h 68"/>
                <a:gd name="T8" fmla="*/ 67 w 68"/>
                <a:gd name="T9" fmla="*/ 23 h 68"/>
                <a:gd name="T10" fmla="*/ 65 w 68"/>
                <a:gd name="T11" fmla="*/ 18 h 68"/>
                <a:gd name="T12" fmla="*/ 58 w 68"/>
                <a:gd name="T13" fmla="*/ 15 h 68"/>
                <a:gd name="T14" fmla="*/ 54 w 68"/>
                <a:gd name="T15" fmla="*/ 17 h 68"/>
                <a:gd name="T16" fmla="*/ 50 w 68"/>
                <a:gd name="T17" fmla="*/ 14 h 68"/>
                <a:gd name="T18" fmla="*/ 52 w 68"/>
                <a:gd name="T19" fmla="*/ 9 h 68"/>
                <a:gd name="T20" fmla="*/ 49 w 68"/>
                <a:gd name="T21" fmla="*/ 3 h 68"/>
                <a:gd name="T22" fmla="*/ 44 w 68"/>
                <a:gd name="T23" fmla="*/ 1 h 68"/>
                <a:gd name="T24" fmla="*/ 38 w 68"/>
                <a:gd name="T25" fmla="*/ 4 h 68"/>
                <a:gd name="T26" fmla="*/ 36 w 68"/>
                <a:gd name="T27" fmla="*/ 8 h 68"/>
                <a:gd name="T28" fmla="*/ 31 w 68"/>
                <a:gd name="T29" fmla="*/ 8 h 68"/>
                <a:gd name="T30" fmla="*/ 29 w 68"/>
                <a:gd name="T31" fmla="*/ 4 h 68"/>
                <a:gd name="T32" fmla="*/ 23 w 68"/>
                <a:gd name="T33" fmla="*/ 1 h 68"/>
                <a:gd name="T34" fmla="*/ 18 w 68"/>
                <a:gd name="T35" fmla="*/ 4 h 68"/>
                <a:gd name="T36" fmla="*/ 15 w 68"/>
                <a:gd name="T37" fmla="*/ 10 h 68"/>
                <a:gd name="T38" fmla="*/ 17 w 68"/>
                <a:gd name="T39" fmla="*/ 14 h 68"/>
                <a:gd name="T40" fmla="*/ 13 w 68"/>
                <a:gd name="T41" fmla="*/ 18 h 68"/>
                <a:gd name="T42" fmla="*/ 9 w 68"/>
                <a:gd name="T43" fmla="*/ 16 h 68"/>
                <a:gd name="T44" fmla="*/ 3 w 68"/>
                <a:gd name="T45" fmla="*/ 19 h 68"/>
                <a:gd name="T46" fmla="*/ 1 w 68"/>
                <a:gd name="T47" fmla="*/ 24 h 68"/>
                <a:gd name="T48" fmla="*/ 4 w 68"/>
                <a:gd name="T49" fmla="*/ 30 h 68"/>
                <a:gd name="T50" fmla="*/ 7 w 68"/>
                <a:gd name="T51" fmla="*/ 32 h 68"/>
                <a:gd name="T52" fmla="*/ 8 w 68"/>
                <a:gd name="T53" fmla="*/ 37 h 68"/>
                <a:gd name="T54" fmla="*/ 4 w 68"/>
                <a:gd name="T55" fmla="*/ 39 h 68"/>
                <a:gd name="T56" fmla="*/ 1 w 68"/>
                <a:gd name="T57" fmla="*/ 45 h 68"/>
                <a:gd name="T58" fmla="*/ 4 w 68"/>
                <a:gd name="T59" fmla="*/ 50 h 68"/>
                <a:gd name="T60" fmla="*/ 10 w 68"/>
                <a:gd name="T61" fmla="*/ 53 h 68"/>
                <a:gd name="T62" fmla="*/ 14 w 68"/>
                <a:gd name="T63" fmla="*/ 51 h 68"/>
                <a:gd name="T64" fmla="*/ 18 w 68"/>
                <a:gd name="T65" fmla="*/ 55 h 68"/>
                <a:gd name="T66" fmla="*/ 16 w 68"/>
                <a:gd name="T67" fmla="*/ 59 h 68"/>
                <a:gd name="T68" fmla="*/ 19 w 68"/>
                <a:gd name="T69" fmla="*/ 65 h 68"/>
                <a:gd name="T70" fmla="*/ 24 w 68"/>
                <a:gd name="T71" fmla="*/ 67 h 68"/>
                <a:gd name="T72" fmla="*/ 30 w 68"/>
                <a:gd name="T73" fmla="*/ 64 h 68"/>
                <a:gd name="T74" fmla="*/ 32 w 68"/>
                <a:gd name="T75" fmla="*/ 60 h 68"/>
                <a:gd name="T76" fmla="*/ 37 w 68"/>
                <a:gd name="T77" fmla="*/ 60 h 68"/>
                <a:gd name="T78" fmla="*/ 39 w 68"/>
                <a:gd name="T79" fmla="*/ 64 h 68"/>
                <a:gd name="T80" fmla="*/ 45 w 68"/>
                <a:gd name="T81" fmla="*/ 67 h 68"/>
                <a:gd name="T82" fmla="*/ 50 w 68"/>
                <a:gd name="T83" fmla="*/ 65 h 68"/>
                <a:gd name="T84" fmla="*/ 53 w 68"/>
                <a:gd name="T85" fmla="*/ 58 h 68"/>
                <a:gd name="T86" fmla="*/ 51 w 68"/>
                <a:gd name="T87" fmla="*/ 54 h 68"/>
                <a:gd name="T88" fmla="*/ 54 w 68"/>
                <a:gd name="T89" fmla="*/ 50 h 68"/>
                <a:gd name="T90" fmla="*/ 59 w 68"/>
                <a:gd name="T91" fmla="*/ 52 h 68"/>
                <a:gd name="T92" fmla="*/ 65 w 68"/>
                <a:gd name="T93" fmla="*/ 49 h 68"/>
                <a:gd name="T94" fmla="*/ 67 w 68"/>
                <a:gd name="T95" fmla="*/ 44 h 68"/>
                <a:gd name="T96" fmla="*/ 64 w 68"/>
                <a:gd name="T97" fmla="*/ 38 h 68"/>
                <a:gd name="T98" fmla="*/ 39 w 68"/>
                <a:gd name="T99" fmla="*/ 46 h 68"/>
                <a:gd name="T100" fmla="*/ 22 w 68"/>
                <a:gd name="T101" fmla="*/ 40 h 68"/>
                <a:gd name="T102" fmla="*/ 28 w 68"/>
                <a:gd name="T103" fmla="*/ 22 h 68"/>
                <a:gd name="T104" fmla="*/ 46 w 68"/>
                <a:gd name="T105" fmla="*/ 29 h 68"/>
                <a:gd name="T106" fmla="*/ 39 w 68"/>
                <a:gd name="T107" fmla="*/ 46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8" h="68">
                  <a:moveTo>
                    <a:pt x="64" y="38"/>
                  </a:moveTo>
                  <a:cubicBezTo>
                    <a:pt x="60" y="36"/>
                    <a:pt x="60" y="36"/>
                    <a:pt x="60" y="36"/>
                  </a:cubicBezTo>
                  <a:cubicBezTo>
                    <a:pt x="60" y="34"/>
                    <a:pt x="60" y="33"/>
                    <a:pt x="60" y="31"/>
                  </a:cubicBezTo>
                  <a:cubicBezTo>
                    <a:pt x="64" y="29"/>
                    <a:pt x="64" y="29"/>
                    <a:pt x="64" y="29"/>
                  </a:cubicBezTo>
                  <a:cubicBezTo>
                    <a:pt x="67" y="28"/>
                    <a:pt x="68" y="25"/>
                    <a:pt x="67" y="23"/>
                  </a:cubicBezTo>
                  <a:cubicBezTo>
                    <a:pt x="65" y="18"/>
                    <a:pt x="65" y="18"/>
                    <a:pt x="65" y="18"/>
                  </a:cubicBezTo>
                  <a:cubicBezTo>
                    <a:pt x="64" y="15"/>
                    <a:pt x="61" y="14"/>
                    <a:pt x="58" y="15"/>
                  </a:cubicBezTo>
                  <a:cubicBezTo>
                    <a:pt x="54" y="17"/>
                    <a:pt x="54" y="17"/>
                    <a:pt x="54" y="17"/>
                  </a:cubicBezTo>
                  <a:cubicBezTo>
                    <a:pt x="53" y="16"/>
                    <a:pt x="51" y="15"/>
                    <a:pt x="50" y="14"/>
                  </a:cubicBezTo>
                  <a:cubicBezTo>
                    <a:pt x="52" y="9"/>
                    <a:pt x="52" y="9"/>
                    <a:pt x="52" y="9"/>
                  </a:cubicBezTo>
                  <a:cubicBezTo>
                    <a:pt x="53" y="7"/>
                    <a:pt x="52" y="4"/>
                    <a:pt x="49" y="3"/>
                  </a:cubicBezTo>
                  <a:cubicBezTo>
                    <a:pt x="44" y="1"/>
                    <a:pt x="44" y="1"/>
                    <a:pt x="44" y="1"/>
                  </a:cubicBezTo>
                  <a:cubicBezTo>
                    <a:pt x="42" y="0"/>
                    <a:pt x="39" y="1"/>
                    <a:pt x="38" y="4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4" y="8"/>
                    <a:pt x="33" y="8"/>
                    <a:pt x="31" y="8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28" y="1"/>
                    <a:pt x="25" y="0"/>
                    <a:pt x="23" y="1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5" y="5"/>
                    <a:pt x="14" y="7"/>
                    <a:pt x="15" y="10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6" y="15"/>
                    <a:pt x="14" y="16"/>
                    <a:pt x="13" y="18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7" y="15"/>
                    <a:pt x="4" y="16"/>
                    <a:pt x="3" y="19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0" y="26"/>
                    <a:pt x="1" y="29"/>
                    <a:pt x="4" y="30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7" y="34"/>
                    <a:pt x="7" y="36"/>
                    <a:pt x="8" y="37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1" y="40"/>
                    <a:pt x="0" y="43"/>
                    <a:pt x="1" y="45"/>
                  </a:cubicBezTo>
                  <a:cubicBezTo>
                    <a:pt x="4" y="50"/>
                    <a:pt x="4" y="50"/>
                    <a:pt x="4" y="50"/>
                  </a:cubicBezTo>
                  <a:cubicBezTo>
                    <a:pt x="5" y="53"/>
                    <a:pt x="8" y="54"/>
                    <a:pt x="10" y="53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5" y="53"/>
                    <a:pt x="16" y="54"/>
                    <a:pt x="18" y="55"/>
                  </a:cubicBezTo>
                  <a:cubicBezTo>
                    <a:pt x="16" y="59"/>
                    <a:pt x="16" y="59"/>
                    <a:pt x="16" y="59"/>
                  </a:cubicBezTo>
                  <a:cubicBezTo>
                    <a:pt x="15" y="61"/>
                    <a:pt x="16" y="64"/>
                    <a:pt x="19" y="65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7" y="68"/>
                    <a:pt x="29" y="67"/>
                    <a:pt x="30" y="64"/>
                  </a:cubicBezTo>
                  <a:cubicBezTo>
                    <a:pt x="32" y="60"/>
                    <a:pt x="32" y="60"/>
                    <a:pt x="32" y="60"/>
                  </a:cubicBezTo>
                  <a:cubicBezTo>
                    <a:pt x="34" y="61"/>
                    <a:pt x="35" y="60"/>
                    <a:pt x="37" y="60"/>
                  </a:cubicBezTo>
                  <a:cubicBezTo>
                    <a:pt x="39" y="64"/>
                    <a:pt x="39" y="64"/>
                    <a:pt x="39" y="64"/>
                  </a:cubicBezTo>
                  <a:cubicBezTo>
                    <a:pt x="40" y="67"/>
                    <a:pt x="43" y="68"/>
                    <a:pt x="45" y="67"/>
                  </a:cubicBezTo>
                  <a:cubicBezTo>
                    <a:pt x="50" y="65"/>
                    <a:pt x="50" y="65"/>
                    <a:pt x="50" y="65"/>
                  </a:cubicBezTo>
                  <a:cubicBezTo>
                    <a:pt x="53" y="64"/>
                    <a:pt x="54" y="61"/>
                    <a:pt x="53" y="58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52" y="53"/>
                    <a:pt x="53" y="51"/>
                    <a:pt x="54" y="50"/>
                  </a:cubicBezTo>
                  <a:cubicBezTo>
                    <a:pt x="59" y="52"/>
                    <a:pt x="59" y="52"/>
                    <a:pt x="59" y="52"/>
                  </a:cubicBezTo>
                  <a:cubicBezTo>
                    <a:pt x="61" y="53"/>
                    <a:pt x="64" y="52"/>
                    <a:pt x="65" y="49"/>
                  </a:cubicBezTo>
                  <a:cubicBezTo>
                    <a:pt x="67" y="44"/>
                    <a:pt x="67" y="44"/>
                    <a:pt x="67" y="44"/>
                  </a:cubicBezTo>
                  <a:cubicBezTo>
                    <a:pt x="68" y="42"/>
                    <a:pt x="67" y="39"/>
                    <a:pt x="64" y="38"/>
                  </a:cubicBezTo>
                  <a:close/>
                  <a:moveTo>
                    <a:pt x="39" y="46"/>
                  </a:moveTo>
                  <a:cubicBezTo>
                    <a:pt x="32" y="49"/>
                    <a:pt x="25" y="46"/>
                    <a:pt x="22" y="40"/>
                  </a:cubicBezTo>
                  <a:cubicBezTo>
                    <a:pt x="19" y="33"/>
                    <a:pt x="22" y="25"/>
                    <a:pt x="28" y="22"/>
                  </a:cubicBezTo>
                  <a:cubicBezTo>
                    <a:pt x="35" y="19"/>
                    <a:pt x="43" y="22"/>
                    <a:pt x="46" y="29"/>
                  </a:cubicBezTo>
                  <a:cubicBezTo>
                    <a:pt x="48" y="36"/>
                    <a:pt x="45" y="43"/>
                    <a:pt x="39" y="4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0" name="Freeform 172"/>
            <p:cNvSpPr>
              <a:spLocks noEditPoints="1"/>
            </p:cNvSpPr>
            <p:nvPr/>
          </p:nvSpPr>
          <p:spPr bwMode="auto">
            <a:xfrm flipH="1">
              <a:off x="858999" y="3037911"/>
              <a:ext cx="180870" cy="182698"/>
            </a:xfrm>
            <a:custGeom>
              <a:avLst/>
              <a:gdLst>
                <a:gd name="T0" fmla="*/ 69 w 73"/>
                <a:gd name="T1" fmla="*/ 41 h 74"/>
                <a:gd name="T2" fmla="*/ 64 w 73"/>
                <a:gd name="T3" fmla="*/ 39 h 74"/>
                <a:gd name="T4" fmla="*/ 64 w 73"/>
                <a:gd name="T5" fmla="*/ 34 h 74"/>
                <a:gd name="T6" fmla="*/ 69 w 73"/>
                <a:gd name="T7" fmla="*/ 32 h 74"/>
                <a:gd name="T8" fmla="*/ 71 w 73"/>
                <a:gd name="T9" fmla="*/ 25 h 74"/>
                <a:gd name="T10" fmla="*/ 69 w 73"/>
                <a:gd name="T11" fmla="*/ 19 h 74"/>
                <a:gd name="T12" fmla="*/ 62 w 73"/>
                <a:gd name="T13" fmla="*/ 17 h 74"/>
                <a:gd name="T14" fmla="*/ 57 w 73"/>
                <a:gd name="T15" fmla="*/ 19 h 74"/>
                <a:gd name="T16" fmla="*/ 54 w 73"/>
                <a:gd name="T17" fmla="*/ 15 h 74"/>
                <a:gd name="T18" fmla="*/ 55 w 73"/>
                <a:gd name="T19" fmla="*/ 10 h 74"/>
                <a:gd name="T20" fmla="*/ 53 w 73"/>
                <a:gd name="T21" fmla="*/ 4 h 74"/>
                <a:gd name="T22" fmla="*/ 47 w 73"/>
                <a:gd name="T23" fmla="*/ 1 h 74"/>
                <a:gd name="T24" fmla="*/ 40 w 73"/>
                <a:gd name="T25" fmla="*/ 4 h 74"/>
                <a:gd name="T26" fmla="*/ 38 w 73"/>
                <a:gd name="T27" fmla="*/ 9 h 74"/>
                <a:gd name="T28" fmla="*/ 33 w 73"/>
                <a:gd name="T29" fmla="*/ 9 h 74"/>
                <a:gd name="T30" fmla="*/ 31 w 73"/>
                <a:gd name="T31" fmla="*/ 5 h 74"/>
                <a:gd name="T32" fmla="*/ 24 w 73"/>
                <a:gd name="T33" fmla="*/ 2 h 74"/>
                <a:gd name="T34" fmla="*/ 19 w 73"/>
                <a:gd name="T35" fmla="*/ 4 h 74"/>
                <a:gd name="T36" fmla="*/ 16 w 73"/>
                <a:gd name="T37" fmla="*/ 11 h 74"/>
                <a:gd name="T38" fmla="*/ 18 w 73"/>
                <a:gd name="T39" fmla="*/ 15 h 74"/>
                <a:gd name="T40" fmla="*/ 14 w 73"/>
                <a:gd name="T41" fmla="*/ 20 h 74"/>
                <a:gd name="T42" fmla="*/ 9 w 73"/>
                <a:gd name="T43" fmla="*/ 18 h 74"/>
                <a:gd name="T44" fmla="*/ 3 w 73"/>
                <a:gd name="T45" fmla="*/ 21 h 74"/>
                <a:gd name="T46" fmla="*/ 1 w 73"/>
                <a:gd name="T47" fmla="*/ 26 h 74"/>
                <a:gd name="T48" fmla="*/ 4 w 73"/>
                <a:gd name="T49" fmla="*/ 33 h 74"/>
                <a:gd name="T50" fmla="*/ 8 w 73"/>
                <a:gd name="T51" fmla="*/ 35 h 74"/>
                <a:gd name="T52" fmla="*/ 8 w 73"/>
                <a:gd name="T53" fmla="*/ 41 h 74"/>
                <a:gd name="T54" fmla="*/ 4 w 73"/>
                <a:gd name="T55" fmla="*/ 42 h 74"/>
                <a:gd name="T56" fmla="*/ 1 w 73"/>
                <a:gd name="T57" fmla="*/ 49 h 74"/>
                <a:gd name="T58" fmla="*/ 3 w 73"/>
                <a:gd name="T59" fmla="*/ 55 h 74"/>
                <a:gd name="T60" fmla="*/ 10 w 73"/>
                <a:gd name="T61" fmla="*/ 57 h 74"/>
                <a:gd name="T62" fmla="*/ 14 w 73"/>
                <a:gd name="T63" fmla="*/ 56 h 74"/>
                <a:gd name="T64" fmla="*/ 19 w 73"/>
                <a:gd name="T65" fmla="*/ 60 h 74"/>
                <a:gd name="T66" fmla="*/ 17 w 73"/>
                <a:gd name="T67" fmla="*/ 64 h 74"/>
                <a:gd name="T68" fmla="*/ 20 w 73"/>
                <a:gd name="T69" fmla="*/ 71 h 74"/>
                <a:gd name="T70" fmla="*/ 25 w 73"/>
                <a:gd name="T71" fmla="*/ 73 h 74"/>
                <a:gd name="T72" fmla="*/ 32 w 73"/>
                <a:gd name="T73" fmla="*/ 70 h 74"/>
                <a:gd name="T74" fmla="*/ 34 w 73"/>
                <a:gd name="T75" fmla="*/ 65 h 74"/>
                <a:gd name="T76" fmla="*/ 40 w 73"/>
                <a:gd name="T77" fmla="*/ 65 h 74"/>
                <a:gd name="T78" fmla="*/ 42 w 73"/>
                <a:gd name="T79" fmla="*/ 70 h 74"/>
                <a:gd name="T80" fmla="*/ 48 w 73"/>
                <a:gd name="T81" fmla="*/ 72 h 74"/>
                <a:gd name="T82" fmla="*/ 54 w 73"/>
                <a:gd name="T83" fmla="*/ 70 h 74"/>
                <a:gd name="T84" fmla="*/ 57 w 73"/>
                <a:gd name="T85" fmla="*/ 63 h 74"/>
                <a:gd name="T86" fmla="*/ 54 w 73"/>
                <a:gd name="T87" fmla="*/ 58 h 74"/>
                <a:gd name="T88" fmla="*/ 58 w 73"/>
                <a:gd name="T89" fmla="*/ 54 h 74"/>
                <a:gd name="T90" fmla="*/ 63 w 73"/>
                <a:gd name="T91" fmla="*/ 56 h 74"/>
                <a:gd name="T92" fmla="*/ 70 w 73"/>
                <a:gd name="T93" fmla="*/ 53 h 74"/>
                <a:gd name="T94" fmla="*/ 72 w 73"/>
                <a:gd name="T95" fmla="*/ 48 h 74"/>
                <a:gd name="T96" fmla="*/ 69 w 73"/>
                <a:gd name="T97" fmla="*/ 41 h 74"/>
                <a:gd name="T98" fmla="*/ 41 w 73"/>
                <a:gd name="T99" fmla="*/ 50 h 74"/>
                <a:gd name="T100" fmla="*/ 23 w 73"/>
                <a:gd name="T101" fmla="*/ 43 h 74"/>
                <a:gd name="T102" fmla="*/ 30 w 73"/>
                <a:gd name="T103" fmla="*/ 24 h 74"/>
                <a:gd name="T104" fmla="*/ 49 w 73"/>
                <a:gd name="T105" fmla="*/ 32 h 74"/>
                <a:gd name="T106" fmla="*/ 41 w 73"/>
                <a:gd name="T107" fmla="*/ 5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73" h="74">
                  <a:moveTo>
                    <a:pt x="69" y="41"/>
                  </a:moveTo>
                  <a:cubicBezTo>
                    <a:pt x="64" y="39"/>
                    <a:pt x="64" y="39"/>
                    <a:pt x="64" y="39"/>
                  </a:cubicBezTo>
                  <a:cubicBezTo>
                    <a:pt x="64" y="37"/>
                    <a:pt x="64" y="36"/>
                    <a:pt x="64" y="34"/>
                  </a:cubicBezTo>
                  <a:cubicBezTo>
                    <a:pt x="69" y="32"/>
                    <a:pt x="69" y="32"/>
                    <a:pt x="69" y="32"/>
                  </a:cubicBezTo>
                  <a:cubicBezTo>
                    <a:pt x="71" y="31"/>
                    <a:pt x="73" y="28"/>
                    <a:pt x="71" y="25"/>
                  </a:cubicBezTo>
                  <a:cubicBezTo>
                    <a:pt x="69" y="19"/>
                    <a:pt x="69" y="19"/>
                    <a:pt x="69" y="19"/>
                  </a:cubicBezTo>
                  <a:cubicBezTo>
                    <a:pt x="68" y="17"/>
                    <a:pt x="65" y="16"/>
                    <a:pt x="62" y="17"/>
                  </a:cubicBezTo>
                  <a:cubicBezTo>
                    <a:pt x="57" y="19"/>
                    <a:pt x="57" y="19"/>
                    <a:pt x="57" y="19"/>
                  </a:cubicBezTo>
                  <a:cubicBezTo>
                    <a:pt x="56" y="18"/>
                    <a:pt x="55" y="16"/>
                    <a:pt x="54" y="15"/>
                  </a:cubicBezTo>
                  <a:cubicBezTo>
                    <a:pt x="55" y="10"/>
                    <a:pt x="55" y="10"/>
                    <a:pt x="55" y="10"/>
                  </a:cubicBezTo>
                  <a:cubicBezTo>
                    <a:pt x="57" y="8"/>
                    <a:pt x="55" y="5"/>
                    <a:pt x="53" y="4"/>
                  </a:cubicBezTo>
                  <a:cubicBezTo>
                    <a:pt x="47" y="1"/>
                    <a:pt x="47" y="1"/>
                    <a:pt x="47" y="1"/>
                  </a:cubicBezTo>
                  <a:cubicBezTo>
                    <a:pt x="44" y="0"/>
                    <a:pt x="41" y="2"/>
                    <a:pt x="40" y="4"/>
                  </a:cubicBezTo>
                  <a:cubicBezTo>
                    <a:pt x="38" y="9"/>
                    <a:pt x="38" y="9"/>
                    <a:pt x="38" y="9"/>
                  </a:cubicBezTo>
                  <a:cubicBezTo>
                    <a:pt x="37" y="9"/>
                    <a:pt x="35" y="9"/>
                    <a:pt x="33" y="9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0" y="2"/>
                    <a:pt x="27" y="1"/>
                    <a:pt x="24" y="2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6" y="5"/>
                    <a:pt x="15" y="8"/>
                    <a:pt x="16" y="11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6" y="17"/>
                    <a:pt x="15" y="18"/>
                    <a:pt x="14" y="20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7" y="17"/>
                    <a:pt x="4" y="18"/>
                    <a:pt x="3" y="21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0" y="29"/>
                    <a:pt x="1" y="32"/>
                    <a:pt x="4" y="33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7" y="37"/>
                    <a:pt x="7" y="39"/>
                    <a:pt x="8" y="41"/>
                  </a:cubicBezTo>
                  <a:cubicBezTo>
                    <a:pt x="4" y="42"/>
                    <a:pt x="4" y="42"/>
                    <a:pt x="4" y="42"/>
                  </a:cubicBezTo>
                  <a:cubicBezTo>
                    <a:pt x="1" y="44"/>
                    <a:pt x="0" y="47"/>
                    <a:pt x="1" y="49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5" y="57"/>
                    <a:pt x="8" y="58"/>
                    <a:pt x="10" y="57"/>
                  </a:cubicBezTo>
                  <a:cubicBezTo>
                    <a:pt x="14" y="56"/>
                    <a:pt x="14" y="56"/>
                    <a:pt x="14" y="56"/>
                  </a:cubicBezTo>
                  <a:cubicBezTo>
                    <a:pt x="16" y="57"/>
                    <a:pt x="17" y="59"/>
                    <a:pt x="19" y="60"/>
                  </a:cubicBezTo>
                  <a:cubicBezTo>
                    <a:pt x="17" y="64"/>
                    <a:pt x="17" y="64"/>
                    <a:pt x="17" y="64"/>
                  </a:cubicBezTo>
                  <a:cubicBezTo>
                    <a:pt x="16" y="67"/>
                    <a:pt x="17" y="70"/>
                    <a:pt x="20" y="71"/>
                  </a:cubicBezTo>
                  <a:cubicBezTo>
                    <a:pt x="25" y="73"/>
                    <a:pt x="25" y="73"/>
                    <a:pt x="25" y="73"/>
                  </a:cubicBezTo>
                  <a:cubicBezTo>
                    <a:pt x="28" y="74"/>
                    <a:pt x="31" y="72"/>
                    <a:pt x="32" y="70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6" y="66"/>
                    <a:pt x="38" y="66"/>
                    <a:pt x="40" y="65"/>
                  </a:cubicBezTo>
                  <a:cubicBezTo>
                    <a:pt x="42" y="70"/>
                    <a:pt x="42" y="70"/>
                    <a:pt x="42" y="70"/>
                  </a:cubicBezTo>
                  <a:cubicBezTo>
                    <a:pt x="43" y="72"/>
                    <a:pt x="46" y="73"/>
                    <a:pt x="48" y="72"/>
                  </a:cubicBezTo>
                  <a:cubicBezTo>
                    <a:pt x="54" y="70"/>
                    <a:pt x="54" y="70"/>
                    <a:pt x="54" y="70"/>
                  </a:cubicBezTo>
                  <a:cubicBezTo>
                    <a:pt x="56" y="69"/>
                    <a:pt x="58" y="66"/>
                    <a:pt x="57" y="63"/>
                  </a:cubicBezTo>
                  <a:cubicBezTo>
                    <a:pt x="54" y="58"/>
                    <a:pt x="54" y="58"/>
                    <a:pt x="54" y="58"/>
                  </a:cubicBezTo>
                  <a:cubicBezTo>
                    <a:pt x="56" y="57"/>
                    <a:pt x="57" y="56"/>
                    <a:pt x="58" y="54"/>
                  </a:cubicBezTo>
                  <a:cubicBezTo>
                    <a:pt x="63" y="56"/>
                    <a:pt x="63" y="56"/>
                    <a:pt x="63" y="56"/>
                  </a:cubicBezTo>
                  <a:cubicBezTo>
                    <a:pt x="66" y="57"/>
                    <a:pt x="69" y="56"/>
                    <a:pt x="70" y="53"/>
                  </a:cubicBezTo>
                  <a:cubicBezTo>
                    <a:pt x="72" y="48"/>
                    <a:pt x="72" y="48"/>
                    <a:pt x="72" y="48"/>
                  </a:cubicBezTo>
                  <a:cubicBezTo>
                    <a:pt x="73" y="45"/>
                    <a:pt x="72" y="42"/>
                    <a:pt x="69" y="41"/>
                  </a:cubicBezTo>
                  <a:close/>
                  <a:moveTo>
                    <a:pt x="41" y="50"/>
                  </a:moveTo>
                  <a:cubicBezTo>
                    <a:pt x="34" y="53"/>
                    <a:pt x="26" y="50"/>
                    <a:pt x="23" y="43"/>
                  </a:cubicBezTo>
                  <a:cubicBezTo>
                    <a:pt x="20" y="36"/>
                    <a:pt x="23" y="28"/>
                    <a:pt x="30" y="24"/>
                  </a:cubicBezTo>
                  <a:cubicBezTo>
                    <a:pt x="37" y="21"/>
                    <a:pt x="45" y="25"/>
                    <a:pt x="49" y="32"/>
                  </a:cubicBezTo>
                  <a:cubicBezTo>
                    <a:pt x="52" y="39"/>
                    <a:pt x="48" y="47"/>
                    <a:pt x="41" y="5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1" name="Freeform 173"/>
            <p:cNvSpPr>
              <a:spLocks noEditPoints="1"/>
            </p:cNvSpPr>
            <p:nvPr/>
          </p:nvSpPr>
          <p:spPr bwMode="auto">
            <a:xfrm flipH="1">
              <a:off x="3285225" y="3571389"/>
              <a:ext cx="365396" cy="363569"/>
            </a:xfrm>
            <a:custGeom>
              <a:avLst/>
              <a:gdLst>
                <a:gd name="T0" fmla="*/ 139 w 147"/>
                <a:gd name="T1" fmla="*/ 81 h 147"/>
                <a:gd name="T2" fmla="*/ 128 w 147"/>
                <a:gd name="T3" fmla="*/ 77 h 147"/>
                <a:gd name="T4" fmla="*/ 128 w 147"/>
                <a:gd name="T5" fmla="*/ 67 h 147"/>
                <a:gd name="T6" fmla="*/ 138 w 147"/>
                <a:gd name="T7" fmla="*/ 62 h 147"/>
                <a:gd name="T8" fmla="*/ 144 w 147"/>
                <a:gd name="T9" fmla="*/ 49 h 147"/>
                <a:gd name="T10" fmla="*/ 139 w 147"/>
                <a:gd name="T11" fmla="*/ 38 h 147"/>
                <a:gd name="T12" fmla="*/ 125 w 147"/>
                <a:gd name="T13" fmla="*/ 32 h 147"/>
                <a:gd name="T14" fmla="*/ 115 w 147"/>
                <a:gd name="T15" fmla="*/ 37 h 147"/>
                <a:gd name="T16" fmla="*/ 108 w 147"/>
                <a:gd name="T17" fmla="*/ 30 h 147"/>
                <a:gd name="T18" fmla="*/ 112 w 147"/>
                <a:gd name="T19" fmla="*/ 19 h 147"/>
                <a:gd name="T20" fmla="*/ 106 w 147"/>
                <a:gd name="T21" fmla="*/ 6 h 147"/>
                <a:gd name="T22" fmla="*/ 95 w 147"/>
                <a:gd name="T23" fmla="*/ 2 h 147"/>
                <a:gd name="T24" fmla="*/ 81 w 147"/>
                <a:gd name="T25" fmla="*/ 8 h 147"/>
                <a:gd name="T26" fmla="*/ 77 w 147"/>
                <a:gd name="T27" fmla="*/ 17 h 147"/>
                <a:gd name="T28" fmla="*/ 67 w 147"/>
                <a:gd name="T29" fmla="*/ 17 h 147"/>
                <a:gd name="T30" fmla="*/ 62 w 147"/>
                <a:gd name="T31" fmla="*/ 8 h 147"/>
                <a:gd name="T32" fmla="*/ 49 w 147"/>
                <a:gd name="T33" fmla="*/ 3 h 147"/>
                <a:gd name="T34" fmla="*/ 38 w 147"/>
                <a:gd name="T35" fmla="*/ 7 h 147"/>
                <a:gd name="T36" fmla="*/ 33 w 147"/>
                <a:gd name="T37" fmla="*/ 21 h 147"/>
                <a:gd name="T38" fmla="*/ 36 w 147"/>
                <a:gd name="T39" fmla="*/ 30 h 147"/>
                <a:gd name="T40" fmla="*/ 28 w 147"/>
                <a:gd name="T41" fmla="*/ 38 h 147"/>
                <a:gd name="T42" fmla="*/ 20 w 147"/>
                <a:gd name="T43" fmla="*/ 35 h 147"/>
                <a:gd name="T44" fmla="*/ 6 w 147"/>
                <a:gd name="T45" fmla="*/ 40 h 147"/>
                <a:gd name="T46" fmla="*/ 2 w 147"/>
                <a:gd name="T47" fmla="*/ 51 h 147"/>
                <a:gd name="T48" fmla="*/ 8 w 147"/>
                <a:gd name="T49" fmla="*/ 65 h 147"/>
                <a:gd name="T50" fmla="*/ 16 w 147"/>
                <a:gd name="T51" fmla="*/ 68 h 147"/>
                <a:gd name="T52" fmla="*/ 16 w 147"/>
                <a:gd name="T53" fmla="*/ 80 h 147"/>
                <a:gd name="T54" fmla="*/ 8 w 147"/>
                <a:gd name="T55" fmla="*/ 84 h 147"/>
                <a:gd name="T56" fmla="*/ 3 w 147"/>
                <a:gd name="T57" fmla="*/ 98 h 147"/>
                <a:gd name="T58" fmla="*/ 7 w 147"/>
                <a:gd name="T59" fmla="*/ 108 h 147"/>
                <a:gd name="T60" fmla="*/ 21 w 147"/>
                <a:gd name="T61" fmla="*/ 114 h 147"/>
                <a:gd name="T62" fmla="*/ 29 w 147"/>
                <a:gd name="T63" fmla="*/ 110 h 147"/>
                <a:gd name="T64" fmla="*/ 38 w 147"/>
                <a:gd name="T65" fmla="*/ 119 h 147"/>
                <a:gd name="T66" fmla="*/ 35 w 147"/>
                <a:gd name="T67" fmla="*/ 127 h 147"/>
                <a:gd name="T68" fmla="*/ 41 w 147"/>
                <a:gd name="T69" fmla="*/ 140 h 147"/>
                <a:gd name="T70" fmla="*/ 52 w 147"/>
                <a:gd name="T71" fmla="*/ 145 h 147"/>
                <a:gd name="T72" fmla="*/ 65 w 147"/>
                <a:gd name="T73" fmla="*/ 139 h 147"/>
                <a:gd name="T74" fmla="*/ 68 w 147"/>
                <a:gd name="T75" fmla="*/ 130 h 147"/>
                <a:gd name="T76" fmla="*/ 80 w 147"/>
                <a:gd name="T77" fmla="*/ 130 h 147"/>
                <a:gd name="T78" fmla="*/ 84 w 147"/>
                <a:gd name="T79" fmla="*/ 138 h 147"/>
                <a:gd name="T80" fmla="*/ 98 w 147"/>
                <a:gd name="T81" fmla="*/ 144 h 147"/>
                <a:gd name="T82" fmla="*/ 108 w 147"/>
                <a:gd name="T83" fmla="*/ 139 h 147"/>
                <a:gd name="T84" fmla="*/ 114 w 147"/>
                <a:gd name="T85" fmla="*/ 125 h 147"/>
                <a:gd name="T86" fmla="*/ 110 w 147"/>
                <a:gd name="T87" fmla="*/ 116 h 147"/>
                <a:gd name="T88" fmla="*/ 117 w 147"/>
                <a:gd name="T89" fmla="*/ 108 h 147"/>
                <a:gd name="T90" fmla="*/ 127 w 147"/>
                <a:gd name="T91" fmla="*/ 112 h 147"/>
                <a:gd name="T92" fmla="*/ 140 w 147"/>
                <a:gd name="T93" fmla="*/ 106 h 147"/>
                <a:gd name="T94" fmla="*/ 145 w 147"/>
                <a:gd name="T95" fmla="*/ 95 h 147"/>
                <a:gd name="T96" fmla="*/ 139 w 147"/>
                <a:gd name="T97" fmla="*/ 81 h 147"/>
                <a:gd name="T98" fmla="*/ 83 w 147"/>
                <a:gd name="T99" fmla="*/ 99 h 147"/>
                <a:gd name="T100" fmla="*/ 46 w 147"/>
                <a:gd name="T101" fmla="*/ 85 h 147"/>
                <a:gd name="T102" fmla="*/ 61 w 147"/>
                <a:gd name="T103" fmla="*/ 48 h 147"/>
                <a:gd name="T104" fmla="*/ 98 w 147"/>
                <a:gd name="T105" fmla="*/ 62 h 147"/>
                <a:gd name="T106" fmla="*/ 83 w 147"/>
                <a:gd name="T107" fmla="*/ 99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7" h="147">
                  <a:moveTo>
                    <a:pt x="139" y="81"/>
                  </a:moveTo>
                  <a:cubicBezTo>
                    <a:pt x="128" y="77"/>
                    <a:pt x="128" y="77"/>
                    <a:pt x="128" y="77"/>
                  </a:cubicBezTo>
                  <a:cubicBezTo>
                    <a:pt x="129" y="74"/>
                    <a:pt x="129" y="70"/>
                    <a:pt x="128" y="67"/>
                  </a:cubicBezTo>
                  <a:cubicBezTo>
                    <a:pt x="138" y="62"/>
                    <a:pt x="138" y="62"/>
                    <a:pt x="138" y="62"/>
                  </a:cubicBezTo>
                  <a:cubicBezTo>
                    <a:pt x="144" y="60"/>
                    <a:pt x="146" y="54"/>
                    <a:pt x="144" y="49"/>
                  </a:cubicBezTo>
                  <a:cubicBezTo>
                    <a:pt x="139" y="38"/>
                    <a:pt x="139" y="38"/>
                    <a:pt x="139" y="38"/>
                  </a:cubicBezTo>
                  <a:cubicBezTo>
                    <a:pt x="137" y="33"/>
                    <a:pt x="131" y="30"/>
                    <a:pt x="125" y="32"/>
                  </a:cubicBezTo>
                  <a:cubicBezTo>
                    <a:pt x="115" y="37"/>
                    <a:pt x="115" y="37"/>
                    <a:pt x="115" y="37"/>
                  </a:cubicBezTo>
                  <a:cubicBezTo>
                    <a:pt x="113" y="34"/>
                    <a:pt x="110" y="32"/>
                    <a:pt x="108" y="30"/>
                  </a:cubicBezTo>
                  <a:cubicBezTo>
                    <a:pt x="112" y="19"/>
                    <a:pt x="112" y="19"/>
                    <a:pt x="112" y="19"/>
                  </a:cubicBezTo>
                  <a:cubicBezTo>
                    <a:pt x="114" y="14"/>
                    <a:pt x="111" y="8"/>
                    <a:pt x="106" y="6"/>
                  </a:cubicBezTo>
                  <a:cubicBezTo>
                    <a:pt x="95" y="2"/>
                    <a:pt x="95" y="2"/>
                    <a:pt x="95" y="2"/>
                  </a:cubicBezTo>
                  <a:cubicBezTo>
                    <a:pt x="89" y="0"/>
                    <a:pt x="83" y="2"/>
                    <a:pt x="81" y="8"/>
                  </a:cubicBezTo>
                  <a:cubicBezTo>
                    <a:pt x="77" y="17"/>
                    <a:pt x="77" y="17"/>
                    <a:pt x="77" y="17"/>
                  </a:cubicBezTo>
                  <a:cubicBezTo>
                    <a:pt x="74" y="17"/>
                    <a:pt x="70" y="17"/>
                    <a:pt x="67" y="17"/>
                  </a:cubicBezTo>
                  <a:cubicBezTo>
                    <a:pt x="62" y="8"/>
                    <a:pt x="62" y="8"/>
                    <a:pt x="62" y="8"/>
                  </a:cubicBezTo>
                  <a:cubicBezTo>
                    <a:pt x="60" y="3"/>
                    <a:pt x="54" y="0"/>
                    <a:pt x="49" y="3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3" y="10"/>
                    <a:pt x="30" y="16"/>
                    <a:pt x="33" y="2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3" y="32"/>
                    <a:pt x="31" y="35"/>
                    <a:pt x="28" y="38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14" y="32"/>
                    <a:pt x="8" y="35"/>
                    <a:pt x="6" y="40"/>
                  </a:cubicBezTo>
                  <a:cubicBezTo>
                    <a:pt x="2" y="51"/>
                    <a:pt x="2" y="51"/>
                    <a:pt x="2" y="51"/>
                  </a:cubicBezTo>
                  <a:cubicBezTo>
                    <a:pt x="0" y="57"/>
                    <a:pt x="2" y="63"/>
                    <a:pt x="8" y="65"/>
                  </a:cubicBezTo>
                  <a:cubicBezTo>
                    <a:pt x="16" y="68"/>
                    <a:pt x="16" y="68"/>
                    <a:pt x="16" y="68"/>
                  </a:cubicBezTo>
                  <a:cubicBezTo>
                    <a:pt x="15" y="72"/>
                    <a:pt x="15" y="76"/>
                    <a:pt x="16" y="80"/>
                  </a:cubicBezTo>
                  <a:cubicBezTo>
                    <a:pt x="8" y="84"/>
                    <a:pt x="8" y="84"/>
                    <a:pt x="8" y="84"/>
                  </a:cubicBezTo>
                  <a:cubicBezTo>
                    <a:pt x="3" y="86"/>
                    <a:pt x="0" y="92"/>
                    <a:pt x="3" y="98"/>
                  </a:cubicBezTo>
                  <a:cubicBezTo>
                    <a:pt x="7" y="108"/>
                    <a:pt x="7" y="108"/>
                    <a:pt x="7" y="108"/>
                  </a:cubicBezTo>
                  <a:cubicBezTo>
                    <a:pt x="10" y="114"/>
                    <a:pt x="16" y="116"/>
                    <a:pt x="21" y="114"/>
                  </a:cubicBezTo>
                  <a:cubicBezTo>
                    <a:pt x="29" y="110"/>
                    <a:pt x="29" y="110"/>
                    <a:pt x="29" y="110"/>
                  </a:cubicBezTo>
                  <a:cubicBezTo>
                    <a:pt x="32" y="113"/>
                    <a:pt x="35" y="116"/>
                    <a:pt x="38" y="119"/>
                  </a:cubicBezTo>
                  <a:cubicBezTo>
                    <a:pt x="35" y="127"/>
                    <a:pt x="35" y="127"/>
                    <a:pt x="35" y="127"/>
                  </a:cubicBezTo>
                  <a:cubicBezTo>
                    <a:pt x="33" y="132"/>
                    <a:pt x="35" y="138"/>
                    <a:pt x="41" y="140"/>
                  </a:cubicBezTo>
                  <a:cubicBezTo>
                    <a:pt x="52" y="145"/>
                    <a:pt x="52" y="145"/>
                    <a:pt x="52" y="145"/>
                  </a:cubicBezTo>
                  <a:cubicBezTo>
                    <a:pt x="57" y="147"/>
                    <a:pt x="63" y="144"/>
                    <a:pt x="65" y="139"/>
                  </a:cubicBezTo>
                  <a:cubicBezTo>
                    <a:pt x="68" y="130"/>
                    <a:pt x="68" y="130"/>
                    <a:pt x="68" y="130"/>
                  </a:cubicBezTo>
                  <a:cubicBezTo>
                    <a:pt x="72" y="130"/>
                    <a:pt x="76" y="130"/>
                    <a:pt x="80" y="130"/>
                  </a:cubicBezTo>
                  <a:cubicBezTo>
                    <a:pt x="84" y="138"/>
                    <a:pt x="84" y="138"/>
                    <a:pt x="84" y="138"/>
                  </a:cubicBezTo>
                  <a:cubicBezTo>
                    <a:pt x="86" y="144"/>
                    <a:pt x="92" y="146"/>
                    <a:pt x="98" y="144"/>
                  </a:cubicBezTo>
                  <a:cubicBezTo>
                    <a:pt x="108" y="139"/>
                    <a:pt x="108" y="139"/>
                    <a:pt x="108" y="139"/>
                  </a:cubicBezTo>
                  <a:cubicBezTo>
                    <a:pt x="114" y="137"/>
                    <a:pt x="116" y="130"/>
                    <a:pt x="114" y="125"/>
                  </a:cubicBezTo>
                  <a:cubicBezTo>
                    <a:pt x="110" y="116"/>
                    <a:pt x="110" y="116"/>
                    <a:pt x="110" y="116"/>
                  </a:cubicBezTo>
                  <a:cubicBezTo>
                    <a:pt x="112" y="113"/>
                    <a:pt x="115" y="111"/>
                    <a:pt x="117" y="108"/>
                  </a:cubicBezTo>
                  <a:cubicBezTo>
                    <a:pt x="127" y="112"/>
                    <a:pt x="127" y="112"/>
                    <a:pt x="127" y="112"/>
                  </a:cubicBezTo>
                  <a:cubicBezTo>
                    <a:pt x="132" y="114"/>
                    <a:pt x="138" y="111"/>
                    <a:pt x="140" y="106"/>
                  </a:cubicBezTo>
                  <a:cubicBezTo>
                    <a:pt x="145" y="95"/>
                    <a:pt x="145" y="95"/>
                    <a:pt x="145" y="95"/>
                  </a:cubicBezTo>
                  <a:cubicBezTo>
                    <a:pt x="147" y="89"/>
                    <a:pt x="144" y="83"/>
                    <a:pt x="139" y="81"/>
                  </a:cubicBezTo>
                  <a:close/>
                  <a:moveTo>
                    <a:pt x="83" y="99"/>
                  </a:moveTo>
                  <a:cubicBezTo>
                    <a:pt x="69" y="106"/>
                    <a:pt x="52" y="99"/>
                    <a:pt x="46" y="85"/>
                  </a:cubicBezTo>
                  <a:cubicBezTo>
                    <a:pt x="40" y="71"/>
                    <a:pt x="47" y="54"/>
                    <a:pt x="61" y="48"/>
                  </a:cubicBezTo>
                  <a:cubicBezTo>
                    <a:pt x="75" y="42"/>
                    <a:pt x="92" y="48"/>
                    <a:pt x="98" y="62"/>
                  </a:cubicBezTo>
                  <a:cubicBezTo>
                    <a:pt x="104" y="77"/>
                    <a:pt x="98" y="93"/>
                    <a:pt x="83" y="9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2" name="Freeform 174"/>
            <p:cNvSpPr>
              <a:spLocks noEditPoints="1"/>
            </p:cNvSpPr>
            <p:nvPr/>
          </p:nvSpPr>
          <p:spPr bwMode="auto">
            <a:xfrm flipH="1">
              <a:off x="3095219" y="2042208"/>
              <a:ext cx="299624" cy="297798"/>
            </a:xfrm>
            <a:custGeom>
              <a:avLst/>
              <a:gdLst>
                <a:gd name="T0" fmla="*/ 113 w 120"/>
                <a:gd name="T1" fmla="*/ 66 h 120"/>
                <a:gd name="T2" fmla="*/ 105 w 120"/>
                <a:gd name="T3" fmla="*/ 63 h 120"/>
                <a:gd name="T4" fmla="*/ 105 w 120"/>
                <a:gd name="T5" fmla="*/ 55 h 120"/>
                <a:gd name="T6" fmla="*/ 113 w 120"/>
                <a:gd name="T7" fmla="*/ 51 h 120"/>
                <a:gd name="T8" fmla="*/ 117 w 120"/>
                <a:gd name="T9" fmla="*/ 40 h 120"/>
                <a:gd name="T10" fmla="*/ 114 w 120"/>
                <a:gd name="T11" fmla="*/ 31 h 120"/>
                <a:gd name="T12" fmla="*/ 102 w 120"/>
                <a:gd name="T13" fmla="*/ 27 h 120"/>
                <a:gd name="T14" fmla="*/ 94 w 120"/>
                <a:gd name="T15" fmla="*/ 30 h 120"/>
                <a:gd name="T16" fmla="*/ 88 w 120"/>
                <a:gd name="T17" fmla="*/ 24 h 120"/>
                <a:gd name="T18" fmla="*/ 91 w 120"/>
                <a:gd name="T19" fmla="*/ 16 h 120"/>
                <a:gd name="T20" fmla="*/ 86 w 120"/>
                <a:gd name="T21" fmla="*/ 5 h 120"/>
                <a:gd name="T22" fmla="*/ 77 w 120"/>
                <a:gd name="T23" fmla="*/ 1 h 120"/>
                <a:gd name="T24" fmla="*/ 66 w 120"/>
                <a:gd name="T25" fmla="*/ 6 h 120"/>
                <a:gd name="T26" fmla="*/ 63 w 120"/>
                <a:gd name="T27" fmla="*/ 14 h 120"/>
                <a:gd name="T28" fmla="*/ 54 w 120"/>
                <a:gd name="T29" fmla="*/ 14 h 120"/>
                <a:gd name="T30" fmla="*/ 51 w 120"/>
                <a:gd name="T31" fmla="*/ 6 h 120"/>
                <a:gd name="T32" fmla="*/ 40 w 120"/>
                <a:gd name="T33" fmla="*/ 2 h 120"/>
                <a:gd name="T34" fmla="*/ 31 w 120"/>
                <a:gd name="T35" fmla="*/ 6 h 120"/>
                <a:gd name="T36" fmla="*/ 27 w 120"/>
                <a:gd name="T37" fmla="*/ 17 h 120"/>
                <a:gd name="T38" fmla="*/ 30 w 120"/>
                <a:gd name="T39" fmla="*/ 24 h 120"/>
                <a:gd name="T40" fmla="*/ 23 w 120"/>
                <a:gd name="T41" fmla="*/ 31 h 120"/>
                <a:gd name="T42" fmla="*/ 16 w 120"/>
                <a:gd name="T43" fmla="*/ 28 h 120"/>
                <a:gd name="T44" fmla="*/ 5 w 120"/>
                <a:gd name="T45" fmla="*/ 33 h 120"/>
                <a:gd name="T46" fmla="*/ 1 w 120"/>
                <a:gd name="T47" fmla="*/ 42 h 120"/>
                <a:gd name="T48" fmla="*/ 6 w 120"/>
                <a:gd name="T49" fmla="*/ 53 h 120"/>
                <a:gd name="T50" fmla="*/ 13 w 120"/>
                <a:gd name="T51" fmla="*/ 56 h 120"/>
                <a:gd name="T52" fmla="*/ 13 w 120"/>
                <a:gd name="T53" fmla="*/ 66 h 120"/>
                <a:gd name="T54" fmla="*/ 6 w 120"/>
                <a:gd name="T55" fmla="*/ 68 h 120"/>
                <a:gd name="T56" fmla="*/ 2 w 120"/>
                <a:gd name="T57" fmla="*/ 80 h 120"/>
                <a:gd name="T58" fmla="*/ 6 w 120"/>
                <a:gd name="T59" fmla="*/ 88 h 120"/>
                <a:gd name="T60" fmla="*/ 17 w 120"/>
                <a:gd name="T61" fmla="*/ 93 h 120"/>
                <a:gd name="T62" fmla="*/ 24 w 120"/>
                <a:gd name="T63" fmla="*/ 90 h 120"/>
                <a:gd name="T64" fmla="*/ 31 w 120"/>
                <a:gd name="T65" fmla="*/ 97 h 120"/>
                <a:gd name="T66" fmla="*/ 28 w 120"/>
                <a:gd name="T67" fmla="*/ 104 h 120"/>
                <a:gd name="T68" fmla="*/ 33 w 120"/>
                <a:gd name="T69" fmla="*/ 115 h 120"/>
                <a:gd name="T70" fmla="*/ 42 w 120"/>
                <a:gd name="T71" fmla="*/ 118 h 120"/>
                <a:gd name="T72" fmla="*/ 53 w 120"/>
                <a:gd name="T73" fmla="*/ 113 h 120"/>
                <a:gd name="T74" fmla="*/ 56 w 120"/>
                <a:gd name="T75" fmla="*/ 106 h 120"/>
                <a:gd name="T76" fmla="*/ 65 w 120"/>
                <a:gd name="T77" fmla="*/ 106 h 120"/>
                <a:gd name="T78" fmla="*/ 68 w 120"/>
                <a:gd name="T79" fmla="*/ 113 h 120"/>
                <a:gd name="T80" fmla="*/ 80 w 120"/>
                <a:gd name="T81" fmla="*/ 117 h 120"/>
                <a:gd name="T82" fmla="*/ 88 w 120"/>
                <a:gd name="T83" fmla="*/ 113 h 120"/>
                <a:gd name="T84" fmla="*/ 93 w 120"/>
                <a:gd name="T85" fmla="*/ 102 h 120"/>
                <a:gd name="T86" fmla="*/ 89 w 120"/>
                <a:gd name="T87" fmla="*/ 95 h 120"/>
                <a:gd name="T88" fmla="*/ 96 w 120"/>
                <a:gd name="T89" fmla="*/ 88 h 120"/>
                <a:gd name="T90" fmla="*/ 103 w 120"/>
                <a:gd name="T91" fmla="*/ 91 h 120"/>
                <a:gd name="T92" fmla="*/ 115 w 120"/>
                <a:gd name="T93" fmla="*/ 86 h 120"/>
                <a:gd name="T94" fmla="*/ 118 w 120"/>
                <a:gd name="T95" fmla="*/ 77 h 120"/>
                <a:gd name="T96" fmla="*/ 113 w 120"/>
                <a:gd name="T97" fmla="*/ 66 h 120"/>
                <a:gd name="T98" fmla="*/ 68 w 120"/>
                <a:gd name="T99" fmla="*/ 81 h 120"/>
                <a:gd name="T100" fmla="*/ 38 w 120"/>
                <a:gd name="T101" fmla="*/ 69 h 120"/>
                <a:gd name="T102" fmla="*/ 50 w 120"/>
                <a:gd name="T103" fmla="*/ 39 h 120"/>
                <a:gd name="T104" fmla="*/ 80 w 120"/>
                <a:gd name="T105" fmla="*/ 51 h 120"/>
                <a:gd name="T106" fmla="*/ 68 w 120"/>
                <a:gd name="T107" fmla="*/ 8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0" h="120">
                  <a:moveTo>
                    <a:pt x="113" y="66"/>
                  </a:moveTo>
                  <a:cubicBezTo>
                    <a:pt x="105" y="63"/>
                    <a:pt x="105" y="63"/>
                    <a:pt x="105" y="63"/>
                  </a:cubicBezTo>
                  <a:cubicBezTo>
                    <a:pt x="105" y="60"/>
                    <a:pt x="105" y="57"/>
                    <a:pt x="105" y="55"/>
                  </a:cubicBezTo>
                  <a:cubicBezTo>
                    <a:pt x="113" y="51"/>
                    <a:pt x="113" y="51"/>
                    <a:pt x="113" y="51"/>
                  </a:cubicBezTo>
                  <a:cubicBezTo>
                    <a:pt x="117" y="49"/>
                    <a:pt x="119" y="44"/>
                    <a:pt x="117" y="40"/>
                  </a:cubicBezTo>
                  <a:cubicBezTo>
                    <a:pt x="114" y="31"/>
                    <a:pt x="114" y="31"/>
                    <a:pt x="114" y="31"/>
                  </a:cubicBezTo>
                  <a:cubicBezTo>
                    <a:pt x="112" y="27"/>
                    <a:pt x="107" y="25"/>
                    <a:pt x="102" y="27"/>
                  </a:cubicBezTo>
                  <a:cubicBezTo>
                    <a:pt x="94" y="30"/>
                    <a:pt x="94" y="30"/>
                    <a:pt x="94" y="30"/>
                  </a:cubicBezTo>
                  <a:cubicBezTo>
                    <a:pt x="92" y="28"/>
                    <a:pt x="90" y="26"/>
                    <a:pt x="88" y="24"/>
                  </a:cubicBezTo>
                  <a:cubicBezTo>
                    <a:pt x="91" y="16"/>
                    <a:pt x="91" y="16"/>
                    <a:pt x="91" y="16"/>
                  </a:cubicBezTo>
                  <a:cubicBezTo>
                    <a:pt x="93" y="11"/>
                    <a:pt x="91" y="7"/>
                    <a:pt x="86" y="5"/>
                  </a:cubicBezTo>
                  <a:cubicBezTo>
                    <a:pt x="77" y="1"/>
                    <a:pt x="77" y="1"/>
                    <a:pt x="77" y="1"/>
                  </a:cubicBezTo>
                  <a:cubicBezTo>
                    <a:pt x="73" y="0"/>
                    <a:pt x="68" y="2"/>
                    <a:pt x="66" y="6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60" y="14"/>
                    <a:pt x="57" y="14"/>
                    <a:pt x="54" y="14"/>
                  </a:cubicBezTo>
                  <a:cubicBezTo>
                    <a:pt x="51" y="6"/>
                    <a:pt x="51" y="6"/>
                    <a:pt x="51" y="6"/>
                  </a:cubicBezTo>
                  <a:cubicBezTo>
                    <a:pt x="49" y="2"/>
                    <a:pt x="44" y="0"/>
                    <a:pt x="40" y="2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27" y="8"/>
                    <a:pt x="25" y="13"/>
                    <a:pt x="27" y="17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27" y="26"/>
                    <a:pt x="25" y="29"/>
                    <a:pt x="23" y="31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1" y="26"/>
                    <a:pt x="7" y="29"/>
                    <a:pt x="5" y="33"/>
                  </a:cubicBezTo>
                  <a:cubicBezTo>
                    <a:pt x="1" y="42"/>
                    <a:pt x="1" y="42"/>
                    <a:pt x="1" y="42"/>
                  </a:cubicBezTo>
                  <a:cubicBezTo>
                    <a:pt x="0" y="46"/>
                    <a:pt x="2" y="51"/>
                    <a:pt x="6" y="53"/>
                  </a:cubicBezTo>
                  <a:cubicBezTo>
                    <a:pt x="13" y="56"/>
                    <a:pt x="13" y="56"/>
                    <a:pt x="13" y="56"/>
                  </a:cubicBezTo>
                  <a:cubicBezTo>
                    <a:pt x="12" y="59"/>
                    <a:pt x="13" y="62"/>
                    <a:pt x="13" y="66"/>
                  </a:cubicBezTo>
                  <a:cubicBezTo>
                    <a:pt x="6" y="68"/>
                    <a:pt x="6" y="68"/>
                    <a:pt x="6" y="68"/>
                  </a:cubicBezTo>
                  <a:cubicBezTo>
                    <a:pt x="2" y="70"/>
                    <a:pt x="0" y="75"/>
                    <a:pt x="2" y="80"/>
                  </a:cubicBezTo>
                  <a:cubicBezTo>
                    <a:pt x="6" y="88"/>
                    <a:pt x="6" y="88"/>
                    <a:pt x="6" y="88"/>
                  </a:cubicBezTo>
                  <a:cubicBezTo>
                    <a:pt x="8" y="93"/>
                    <a:pt x="13" y="95"/>
                    <a:pt x="17" y="93"/>
                  </a:cubicBezTo>
                  <a:cubicBezTo>
                    <a:pt x="24" y="90"/>
                    <a:pt x="24" y="90"/>
                    <a:pt x="24" y="90"/>
                  </a:cubicBezTo>
                  <a:cubicBezTo>
                    <a:pt x="26" y="93"/>
                    <a:pt x="28" y="95"/>
                    <a:pt x="31" y="97"/>
                  </a:cubicBezTo>
                  <a:cubicBezTo>
                    <a:pt x="28" y="104"/>
                    <a:pt x="28" y="104"/>
                    <a:pt x="28" y="104"/>
                  </a:cubicBezTo>
                  <a:cubicBezTo>
                    <a:pt x="26" y="108"/>
                    <a:pt x="29" y="113"/>
                    <a:pt x="33" y="115"/>
                  </a:cubicBezTo>
                  <a:cubicBezTo>
                    <a:pt x="42" y="118"/>
                    <a:pt x="42" y="118"/>
                    <a:pt x="42" y="118"/>
                  </a:cubicBezTo>
                  <a:cubicBezTo>
                    <a:pt x="46" y="120"/>
                    <a:pt x="51" y="118"/>
                    <a:pt x="53" y="113"/>
                  </a:cubicBezTo>
                  <a:cubicBezTo>
                    <a:pt x="56" y="106"/>
                    <a:pt x="56" y="106"/>
                    <a:pt x="56" y="106"/>
                  </a:cubicBezTo>
                  <a:cubicBezTo>
                    <a:pt x="59" y="106"/>
                    <a:pt x="62" y="106"/>
                    <a:pt x="65" y="106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70" y="117"/>
                    <a:pt x="75" y="119"/>
                    <a:pt x="80" y="117"/>
                  </a:cubicBezTo>
                  <a:cubicBezTo>
                    <a:pt x="88" y="113"/>
                    <a:pt x="88" y="113"/>
                    <a:pt x="88" y="113"/>
                  </a:cubicBezTo>
                  <a:cubicBezTo>
                    <a:pt x="93" y="112"/>
                    <a:pt x="95" y="107"/>
                    <a:pt x="93" y="102"/>
                  </a:cubicBezTo>
                  <a:cubicBezTo>
                    <a:pt x="89" y="95"/>
                    <a:pt x="89" y="95"/>
                    <a:pt x="89" y="95"/>
                  </a:cubicBezTo>
                  <a:cubicBezTo>
                    <a:pt x="92" y="93"/>
                    <a:pt x="94" y="90"/>
                    <a:pt x="96" y="88"/>
                  </a:cubicBezTo>
                  <a:cubicBezTo>
                    <a:pt x="103" y="91"/>
                    <a:pt x="103" y="91"/>
                    <a:pt x="103" y="91"/>
                  </a:cubicBezTo>
                  <a:cubicBezTo>
                    <a:pt x="108" y="93"/>
                    <a:pt x="113" y="91"/>
                    <a:pt x="115" y="86"/>
                  </a:cubicBezTo>
                  <a:cubicBezTo>
                    <a:pt x="118" y="77"/>
                    <a:pt x="118" y="77"/>
                    <a:pt x="118" y="77"/>
                  </a:cubicBezTo>
                  <a:cubicBezTo>
                    <a:pt x="120" y="73"/>
                    <a:pt x="118" y="68"/>
                    <a:pt x="113" y="66"/>
                  </a:cubicBezTo>
                  <a:close/>
                  <a:moveTo>
                    <a:pt x="68" y="81"/>
                  </a:moveTo>
                  <a:cubicBezTo>
                    <a:pt x="56" y="86"/>
                    <a:pt x="43" y="81"/>
                    <a:pt x="38" y="69"/>
                  </a:cubicBezTo>
                  <a:cubicBezTo>
                    <a:pt x="33" y="58"/>
                    <a:pt x="38" y="44"/>
                    <a:pt x="50" y="39"/>
                  </a:cubicBezTo>
                  <a:cubicBezTo>
                    <a:pt x="61" y="34"/>
                    <a:pt x="75" y="39"/>
                    <a:pt x="80" y="51"/>
                  </a:cubicBezTo>
                  <a:cubicBezTo>
                    <a:pt x="85" y="62"/>
                    <a:pt x="80" y="76"/>
                    <a:pt x="68" y="8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3" name="Freeform 175"/>
            <p:cNvSpPr>
              <a:spLocks noEditPoints="1"/>
            </p:cNvSpPr>
            <p:nvPr/>
          </p:nvSpPr>
          <p:spPr bwMode="auto">
            <a:xfrm flipH="1">
              <a:off x="2685976" y="4278429"/>
              <a:ext cx="160774" cy="162602"/>
            </a:xfrm>
            <a:custGeom>
              <a:avLst/>
              <a:gdLst>
                <a:gd name="T0" fmla="*/ 61 w 65"/>
                <a:gd name="T1" fmla="*/ 37 h 65"/>
                <a:gd name="T2" fmla="*/ 57 w 65"/>
                <a:gd name="T3" fmla="*/ 35 h 65"/>
                <a:gd name="T4" fmla="*/ 57 w 65"/>
                <a:gd name="T5" fmla="*/ 30 h 65"/>
                <a:gd name="T6" fmla="*/ 61 w 65"/>
                <a:gd name="T7" fmla="*/ 28 h 65"/>
                <a:gd name="T8" fmla="*/ 64 w 65"/>
                <a:gd name="T9" fmla="*/ 22 h 65"/>
                <a:gd name="T10" fmla="*/ 62 w 65"/>
                <a:gd name="T11" fmla="*/ 17 h 65"/>
                <a:gd name="T12" fmla="*/ 55 w 65"/>
                <a:gd name="T13" fmla="*/ 15 h 65"/>
                <a:gd name="T14" fmla="*/ 51 w 65"/>
                <a:gd name="T15" fmla="*/ 17 h 65"/>
                <a:gd name="T16" fmla="*/ 48 w 65"/>
                <a:gd name="T17" fmla="*/ 14 h 65"/>
                <a:gd name="T18" fmla="*/ 49 w 65"/>
                <a:gd name="T19" fmla="*/ 9 h 65"/>
                <a:gd name="T20" fmla="*/ 47 w 65"/>
                <a:gd name="T21" fmla="*/ 3 h 65"/>
                <a:gd name="T22" fmla="*/ 42 w 65"/>
                <a:gd name="T23" fmla="*/ 1 h 65"/>
                <a:gd name="T24" fmla="*/ 36 w 65"/>
                <a:gd name="T25" fmla="*/ 4 h 65"/>
                <a:gd name="T26" fmla="*/ 34 w 65"/>
                <a:gd name="T27" fmla="*/ 8 h 65"/>
                <a:gd name="T28" fmla="*/ 30 w 65"/>
                <a:gd name="T29" fmla="*/ 8 h 65"/>
                <a:gd name="T30" fmla="*/ 28 w 65"/>
                <a:gd name="T31" fmla="*/ 4 h 65"/>
                <a:gd name="T32" fmla="*/ 22 w 65"/>
                <a:gd name="T33" fmla="*/ 2 h 65"/>
                <a:gd name="T34" fmla="*/ 17 w 65"/>
                <a:gd name="T35" fmla="*/ 4 h 65"/>
                <a:gd name="T36" fmla="*/ 15 w 65"/>
                <a:gd name="T37" fmla="*/ 10 h 65"/>
                <a:gd name="T38" fmla="*/ 16 w 65"/>
                <a:gd name="T39" fmla="*/ 14 h 65"/>
                <a:gd name="T40" fmla="*/ 13 w 65"/>
                <a:gd name="T41" fmla="*/ 17 h 65"/>
                <a:gd name="T42" fmla="*/ 9 w 65"/>
                <a:gd name="T43" fmla="*/ 16 h 65"/>
                <a:gd name="T44" fmla="*/ 3 w 65"/>
                <a:gd name="T45" fmla="*/ 19 h 65"/>
                <a:gd name="T46" fmla="*/ 1 w 65"/>
                <a:gd name="T47" fmla="*/ 23 h 65"/>
                <a:gd name="T48" fmla="*/ 3 w 65"/>
                <a:gd name="T49" fmla="*/ 29 h 65"/>
                <a:gd name="T50" fmla="*/ 7 w 65"/>
                <a:gd name="T51" fmla="*/ 31 h 65"/>
                <a:gd name="T52" fmla="*/ 7 w 65"/>
                <a:gd name="T53" fmla="*/ 36 h 65"/>
                <a:gd name="T54" fmla="*/ 4 w 65"/>
                <a:gd name="T55" fmla="*/ 38 h 65"/>
                <a:gd name="T56" fmla="*/ 1 w 65"/>
                <a:gd name="T57" fmla="*/ 44 h 65"/>
                <a:gd name="T58" fmla="*/ 3 w 65"/>
                <a:gd name="T59" fmla="*/ 49 h 65"/>
                <a:gd name="T60" fmla="*/ 9 w 65"/>
                <a:gd name="T61" fmla="*/ 51 h 65"/>
                <a:gd name="T62" fmla="*/ 13 w 65"/>
                <a:gd name="T63" fmla="*/ 49 h 65"/>
                <a:gd name="T64" fmla="*/ 17 w 65"/>
                <a:gd name="T65" fmla="*/ 53 h 65"/>
                <a:gd name="T66" fmla="*/ 15 w 65"/>
                <a:gd name="T67" fmla="*/ 57 h 65"/>
                <a:gd name="T68" fmla="*/ 18 w 65"/>
                <a:gd name="T69" fmla="*/ 63 h 65"/>
                <a:gd name="T70" fmla="*/ 23 w 65"/>
                <a:gd name="T71" fmla="*/ 65 h 65"/>
                <a:gd name="T72" fmla="*/ 29 w 65"/>
                <a:gd name="T73" fmla="*/ 62 h 65"/>
                <a:gd name="T74" fmla="*/ 30 w 65"/>
                <a:gd name="T75" fmla="*/ 58 h 65"/>
                <a:gd name="T76" fmla="*/ 35 w 65"/>
                <a:gd name="T77" fmla="*/ 58 h 65"/>
                <a:gd name="T78" fmla="*/ 37 w 65"/>
                <a:gd name="T79" fmla="*/ 62 h 65"/>
                <a:gd name="T80" fmla="*/ 43 w 65"/>
                <a:gd name="T81" fmla="*/ 64 h 65"/>
                <a:gd name="T82" fmla="*/ 48 w 65"/>
                <a:gd name="T83" fmla="*/ 62 h 65"/>
                <a:gd name="T84" fmla="*/ 50 w 65"/>
                <a:gd name="T85" fmla="*/ 56 h 65"/>
                <a:gd name="T86" fmla="*/ 49 w 65"/>
                <a:gd name="T87" fmla="*/ 52 h 65"/>
                <a:gd name="T88" fmla="*/ 52 w 65"/>
                <a:gd name="T89" fmla="*/ 48 h 65"/>
                <a:gd name="T90" fmla="*/ 56 w 65"/>
                <a:gd name="T91" fmla="*/ 50 h 65"/>
                <a:gd name="T92" fmla="*/ 62 w 65"/>
                <a:gd name="T93" fmla="*/ 47 h 65"/>
                <a:gd name="T94" fmla="*/ 64 w 65"/>
                <a:gd name="T95" fmla="*/ 43 h 65"/>
                <a:gd name="T96" fmla="*/ 61 w 65"/>
                <a:gd name="T97" fmla="*/ 37 h 65"/>
                <a:gd name="T98" fmla="*/ 37 w 65"/>
                <a:gd name="T99" fmla="*/ 45 h 65"/>
                <a:gd name="T100" fmla="*/ 21 w 65"/>
                <a:gd name="T101" fmla="*/ 38 h 65"/>
                <a:gd name="T102" fmla="*/ 27 w 65"/>
                <a:gd name="T103" fmla="*/ 22 h 65"/>
                <a:gd name="T104" fmla="*/ 43 w 65"/>
                <a:gd name="T105" fmla="*/ 28 h 65"/>
                <a:gd name="T106" fmla="*/ 37 w 65"/>
                <a:gd name="T107" fmla="*/ 4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5" h="65">
                  <a:moveTo>
                    <a:pt x="61" y="37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33"/>
                    <a:pt x="57" y="32"/>
                    <a:pt x="57" y="30"/>
                  </a:cubicBezTo>
                  <a:cubicBezTo>
                    <a:pt x="61" y="28"/>
                    <a:pt x="61" y="28"/>
                    <a:pt x="61" y="28"/>
                  </a:cubicBezTo>
                  <a:cubicBezTo>
                    <a:pt x="64" y="27"/>
                    <a:pt x="65" y="25"/>
                    <a:pt x="64" y="22"/>
                  </a:cubicBezTo>
                  <a:cubicBezTo>
                    <a:pt x="62" y="17"/>
                    <a:pt x="62" y="17"/>
                    <a:pt x="62" y="17"/>
                  </a:cubicBezTo>
                  <a:cubicBezTo>
                    <a:pt x="60" y="15"/>
                    <a:pt x="58" y="14"/>
                    <a:pt x="55" y="15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50" y="16"/>
                    <a:pt x="49" y="15"/>
                    <a:pt x="48" y="14"/>
                  </a:cubicBezTo>
                  <a:cubicBezTo>
                    <a:pt x="49" y="9"/>
                    <a:pt x="49" y="9"/>
                    <a:pt x="49" y="9"/>
                  </a:cubicBezTo>
                  <a:cubicBezTo>
                    <a:pt x="50" y="7"/>
                    <a:pt x="49" y="4"/>
                    <a:pt x="47" y="3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0" y="0"/>
                    <a:pt x="37" y="2"/>
                    <a:pt x="36" y="4"/>
                  </a:cubicBezTo>
                  <a:cubicBezTo>
                    <a:pt x="34" y="8"/>
                    <a:pt x="34" y="8"/>
                    <a:pt x="34" y="8"/>
                  </a:cubicBezTo>
                  <a:cubicBezTo>
                    <a:pt x="33" y="8"/>
                    <a:pt x="31" y="8"/>
                    <a:pt x="30" y="8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7" y="2"/>
                    <a:pt x="24" y="1"/>
                    <a:pt x="22" y="2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5" y="5"/>
                    <a:pt x="13" y="8"/>
                    <a:pt x="15" y="10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5" y="15"/>
                    <a:pt x="14" y="16"/>
                    <a:pt x="13" y="17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6" y="15"/>
                    <a:pt x="4" y="16"/>
                    <a:pt x="3" y="19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0" y="26"/>
                    <a:pt x="1" y="28"/>
                    <a:pt x="3" y="29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7" y="33"/>
                    <a:pt x="7" y="34"/>
                    <a:pt x="7" y="36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1" y="39"/>
                    <a:pt x="0" y="41"/>
                    <a:pt x="1" y="44"/>
                  </a:cubicBezTo>
                  <a:cubicBezTo>
                    <a:pt x="3" y="49"/>
                    <a:pt x="3" y="49"/>
                    <a:pt x="3" y="49"/>
                  </a:cubicBezTo>
                  <a:cubicBezTo>
                    <a:pt x="4" y="51"/>
                    <a:pt x="7" y="52"/>
                    <a:pt x="9" y="51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4" y="51"/>
                    <a:pt x="15" y="52"/>
                    <a:pt x="17" y="53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9"/>
                    <a:pt x="16" y="62"/>
                    <a:pt x="18" y="63"/>
                  </a:cubicBezTo>
                  <a:cubicBezTo>
                    <a:pt x="23" y="65"/>
                    <a:pt x="23" y="65"/>
                    <a:pt x="23" y="65"/>
                  </a:cubicBezTo>
                  <a:cubicBezTo>
                    <a:pt x="25" y="65"/>
                    <a:pt x="28" y="64"/>
                    <a:pt x="29" y="62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8"/>
                    <a:pt x="34" y="58"/>
                    <a:pt x="35" y="58"/>
                  </a:cubicBezTo>
                  <a:cubicBezTo>
                    <a:pt x="37" y="62"/>
                    <a:pt x="37" y="62"/>
                    <a:pt x="37" y="62"/>
                  </a:cubicBezTo>
                  <a:cubicBezTo>
                    <a:pt x="38" y="64"/>
                    <a:pt x="41" y="65"/>
                    <a:pt x="43" y="64"/>
                  </a:cubicBezTo>
                  <a:cubicBezTo>
                    <a:pt x="48" y="62"/>
                    <a:pt x="48" y="62"/>
                    <a:pt x="48" y="62"/>
                  </a:cubicBezTo>
                  <a:cubicBezTo>
                    <a:pt x="50" y="61"/>
                    <a:pt x="51" y="58"/>
                    <a:pt x="50" y="56"/>
                  </a:cubicBezTo>
                  <a:cubicBezTo>
                    <a:pt x="49" y="52"/>
                    <a:pt x="49" y="52"/>
                    <a:pt x="49" y="52"/>
                  </a:cubicBezTo>
                  <a:cubicBezTo>
                    <a:pt x="50" y="51"/>
                    <a:pt x="51" y="50"/>
                    <a:pt x="52" y="48"/>
                  </a:cubicBezTo>
                  <a:cubicBezTo>
                    <a:pt x="56" y="50"/>
                    <a:pt x="56" y="50"/>
                    <a:pt x="56" y="50"/>
                  </a:cubicBezTo>
                  <a:cubicBezTo>
                    <a:pt x="58" y="51"/>
                    <a:pt x="61" y="50"/>
                    <a:pt x="62" y="47"/>
                  </a:cubicBezTo>
                  <a:cubicBezTo>
                    <a:pt x="64" y="43"/>
                    <a:pt x="64" y="43"/>
                    <a:pt x="64" y="43"/>
                  </a:cubicBezTo>
                  <a:cubicBezTo>
                    <a:pt x="65" y="40"/>
                    <a:pt x="64" y="37"/>
                    <a:pt x="61" y="37"/>
                  </a:cubicBezTo>
                  <a:close/>
                  <a:moveTo>
                    <a:pt x="37" y="45"/>
                  </a:moveTo>
                  <a:cubicBezTo>
                    <a:pt x="31" y="47"/>
                    <a:pt x="23" y="44"/>
                    <a:pt x="21" y="38"/>
                  </a:cubicBezTo>
                  <a:cubicBezTo>
                    <a:pt x="18" y="32"/>
                    <a:pt x="21" y="25"/>
                    <a:pt x="27" y="22"/>
                  </a:cubicBezTo>
                  <a:cubicBezTo>
                    <a:pt x="33" y="19"/>
                    <a:pt x="41" y="22"/>
                    <a:pt x="43" y="28"/>
                  </a:cubicBezTo>
                  <a:cubicBezTo>
                    <a:pt x="46" y="34"/>
                    <a:pt x="43" y="42"/>
                    <a:pt x="37" y="4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4" name="Freeform 176"/>
            <p:cNvSpPr>
              <a:spLocks noEditPoints="1"/>
            </p:cNvSpPr>
            <p:nvPr/>
          </p:nvSpPr>
          <p:spPr bwMode="auto">
            <a:xfrm flipH="1">
              <a:off x="1220741" y="4271121"/>
              <a:ext cx="162600" cy="162602"/>
            </a:xfrm>
            <a:custGeom>
              <a:avLst/>
              <a:gdLst>
                <a:gd name="T0" fmla="*/ 61 w 65"/>
                <a:gd name="T1" fmla="*/ 36 h 65"/>
                <a:gd name="T2" fmla="*/ 57 w 65"/>
                <a:gd name="T3" fmla="*/ 35 h 65"/>
                <a:gd name="T4" fmla="*/ 57 w 65"/>
                <a:gd name="T5" fmla="*/ 30 h 65"/>
                <a:gd name="T6" fmla="*/ 61 w 65"/>
                <a:gd name="T7" fmla="*/ 28 h 65"/>
                <a:gd name="T8" fmla="*/ 64 w 65"/>
                <a:gd name="T9" fmla="*/ 22 h 65"/>
                <a:gd name="T10" fmla="*/ 62 w 65"/>
                <a:gd name="T11" fmla="*/ 17 h 65"/>
                <a:gd name="T12" fmla="*/ 55 w 65"/>
                <a:gd name="T13" fmla="*/ 15 h 65"/>
                <a:gd name="T14" fmla="*/ 51 w 65"/>
                <a:gd name="T15" fmla="*/ 17 h 65"/>
                <a:gd name="T16" fmla="*/ 48 w 65"/>
                <a:gd name="T17" fmla="*/ 14 h 65"/>
                <a:gd name="T18" fmla="*/ 49 w 65"/>
                <a:gd name="T19" fmla="*/ 9 h 65"/>
                <a:gd name="T20" fmla="*/ 47 w 65"/>
                <a:gd name="T21" fmla="*/ 3 h 65"/>
                <a:gd name="T22" fmla="*/ 42 w 65"/>
                <a:gd name="T23" fmla="*/ 1 h 65"/>
                <a:gd name="T24" fmla="*/ 36 w 65"/>
                <a:gd name="T25" fmla="*/ 4 h 65"/>
                <a:gd name="T26" fmla="*/ 34 w 65"/>
                <a:gd name="T27" fmla="*/ 8 h 65"/>
                <a:gd name="T28" fmla="*/ 30 w 65"/>
                <a:gd name="T29" fmla="*/ 8 h 65"/>
                <a:gd name="T30" fmla="*/ 28 w 65"/>
                <a:gd name="T31" fmla="*/ 4 h 65"/>
                <a:gd name="T32" fmla="*/ 22 w 65"/>
                <a:gd name="T33" fmla="*/ 2 h 65"/>
                <a:gd name="T34" fmla="*/ 17 w 65"/>
                <a:gd name="T35" fmla="*/ 4 h 65"/>
                <a:gd name="T36" fmla="*/ 15 w 65"/>
                <a:gd name="T37" fmla="*/ 10 h 65"/>
                <a:gd name="T38" fmla="*/ 16 w 65"/>
                <a:gd name="T39" fmla="*/ 14 h 65"/>
                <a:gd name="T40" fmla="*/ 13 w 65"/>
                <a:gd name="T41" fmla="*/ 17 h 65"/>
                <a:gd name="T42" fmla="*/ 9 w 65"/>
                <a:gd name="T43" fmla="*/ 16 h 65"/>
                <a:gd name="T44" fmla="*/ 3 w 65"/>
                <a:gd name="T45" fmla="*/ 18 h 65"/>
                <a:gd name="T46" fmla="*/ 1 w 65"/>
                <a:gd name="T47" fmla="*/ 23 h 65"/>
                <a:gd name="T48" fmla="*/ 3 w 65"/>
                <a:gd name="T49" fmla="*/ 29 h 65"/>
                <a:gd name="T50" fmla="*/ 7 w 65"/>
                <a:gd name="T51" fmla="*/ 31 h 65"/>
                <a:gd name="T52" fmla="*/ 7 w 65"/>
                <a:gd name="T53" fmla="*/ 36 h 65"/>
                <a:gd name="T54" fmla="*/ 4 w 65"/>
                <a:gd name="T55" fmla="*/ 38 h 65"/>
                <a:gd name="T56" fmla="*/ 1 w 65"/>
                <a:gd name="T57" fmla="*/ 44 h 65"/>
                <a:gd name="T58" fmla="*/ 3 w 65"/>
                <a:gd name="T59" fmla="*/ 48 h 65"/>
                <a:gd name="T60" fmla="*/ 9 w 65"/>
                <a:gd name="T61" fmla="*/ 51 h 65"/>
                <a:gd name="T62" fmla="*/ 13 w 65"/>
                <a:gd name="T63" fmla="*/ 49 h 65"/>
                <a:gd name="T64" fmla="*/ 17 w 65"/>
                <a:gd name="T65" fmla="*/ 53 h 65"/>
                <a:gd name="T66" fmla="*/ 15 w 65"/>
                <a:gd name="T67" fmla="*/ 57 h 65"/>
                <a:gd name="T68" fmla="*/ 18 w 65"/>
                <a:gd name="T69" fmla="*/ 62 h 65"/>
                <a:gd name="T70" fmla="*/ 23 w 65"/>
                <a:gd name="T71" fmla="*/ 64 h 65"/>
                <a:gd name="T72" fmla="*/ 29 w 65"/>
                <a:gd name="T73" fmla="*/ 62 h 65"/>
                <a:gd name="T74" fmla="*/ 30 w 65"/>
                <a:gd name="T75" fmla="*/ 58 h 65"/>
                <a:gd name="T76" fmla="*/ 35 w 65"/>
                <a:gd name="T77" fmla="*/ 58 h 65"/>
                <a:gd name="T78" fmla="*/ 37 w 65"/>
                <a:gd name="T79" fmla="*/ 62 h 65"/>
                <a:gd name="T80" fmla="*/ 43 w 65"/>
                <a:gd name="T81" fmla="*/ 64 h 65"/>
                <a:gd name="T82" fmla="*/ 48 w 65"/>
                <a:gd name="T83" fmla="*/ 62 h 65"/>
                <a:gd name="T84" fmla="*/ 50 w 65"/>
                <a:gd name="T85" fmla="*/ 56 h 65"/>
                <a:gd name="T86" fmla="*/ 49 w 65"/>
                <a:gd name="T87" fmla="*/ 52 h 65"/>
                <a:gd name="T88" fmla="*/ 52 w 65"/>
                <a:gd name="T89" fmla="*/ 48 h 65"/>
                <a:gd name="T90" fmla="*/ 56 w 65"/>
                <a:gd name="T91" fmla="*/ 50 h 65"/>
                <a:gd name="T92" fmla="*/ 62 w 65"/>
                <a:gd name="T93" fmla="*/ 47 h 65"/>
                <a:gd name="T94" fmla="*/ 64 w 65"/>
                <a:gd name="T95" fmla="*/ 42 h 65"/>
                <a:gd name="T96" fmla="*/ 61 w 65"/>
                <a:gd name="T97" fmla="*/ 36 h 65"/>
                <a:gd name="T98" fmla="*/ 37 w 65"/>
                <a:gd name="T99" fmla="*/ 44 h 65"/>
                <a:gd name="T100" fmla="*/ 21 w 65"/>
                <a:gd name="T101" fmla="*/ 38 h 65"/>
                <a:gd name="T102" fmla="*/ 27 w 65"/>
                <a:gd name="T103" fmla="*/ 22 h 65"/>
                <a:gd name="T104" fmla="*/ 43 w 65"/>
                <a:gd name="T105" fmla="*/ 28 h 65"/>
                <a:gd name="T106" fmla="*/ 37 w 65"/>
                <a:gd name="T107" fmla="*/ 44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5" h="65">
                  <a:moveTo>
                    <a:pt x="61" y="36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33"/>
                    <a:pt x="57" y="32"/>
                    <a:pt x="57" y="30"/>
                  </a:cubicBezTo>
                  <a:cubicBezTo>
                    <a:pt x="61" y="28"/>
                    <a:pt x="61" y="28"/>
                    <a:pt x="61" y="28"/>
                  </a:cubicBezTo>
                  <a:cubicBezTo>
                    <a:pt x="64" y="27"/>
                    <a:pt x="65" y="24"/>
                    <a:pt x="64" y="22"/>
                  </a:cubicBezTo>
                  <a:cubicBezTo>
                    <a:pt x="62" y="17"/>
                    <a:pt x="62" y="17"/>
                    <a:pt x="62" y="17"/>
                  </a:cubicBezTo>
                  <a:cubicBezTo>
                    <a:pt x="60" y="15"/>
                    <a:pt x="58" y="14"/>
                    <a:pt x="55" y="15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50" y="16"/>
                    <a:pt x="49" y="15"/>
                    <a:pt x="48" y="14"/>
                  </a:cubicBezTo>
                  <a:cubicBezTo>
                    <a:pt x="49" y="9"/>
                    <a:pt x="49" y="9"/>
                    <a:pt x="49" y="9"/>
                  </a:cubicBezTo>
                  <a:cubicBezTo>
                    <a:pt x="50" y="7"/>
                    <a:pt x="49" y="4"/>
                    <a:pt x="47" y="3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0" y="0"/>
                    <a:pt x="37" y="2"/>
                    <a:pt x="36" y="4"/>
                  </a:cubicBezTo>
                  <a:cubicBezTo>
                    <a:pt x="34" y="8"/>
                    <a:pt x="34" y="8"/>
                    <a:pt x="34" y="8"/>
                  </a:cubicBezTo>
                  <a:cubicBezTo>
                    <a:pt x="33" y="8"/>
                    <a:pt x="31" y="8"/>
                    <a:pt x="30" y="8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7" y="2"/>
                    <a:pt x="24" y="1"/>
                    <a:pt x="22" y="2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5" y="5"/>
                    <a:pt x="13" y="7"/>
                    <a:pt x="15" y="10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5" y="15"/>
                    <a:pt x="14" y="16"/>
                    <a:pt x="13" y="17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6" y="15"/>
                    <a:pt x="4" y="16"/>
                    <a:pt x="3" y="18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0" y="26"/>
                    <a:pt x="1" y="28"/>
                    <a:pt x="3" y="29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7" y="32"/>
                    <a:pt x="7" y="34"/>
                    <a:pt x="7" y="36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1" y="39"/>
                    <a:pt x="0" y="41"/>
                    <a:pt x="1" y="44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4" y="51"/>
                    <a:pt x="7" y="52"/>
                    <a:pt x="9" y="51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4" y="51"/>
                    <a:pt x="15" y="52"/>
                    <a:pt x="17" y="53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9"/>
                    <a:pt x="16" y="62"/>
                    <a:pt x="18" y="62"/>
                  </a:cubicBezTo>
                  <a:cubicBezTo>
                    <a:pt x="23" y="64"/>
                    <a:pt x="23" y="64"/>
                    <a:pt x="23" y="64"/>
                  </a:cubicBezTo>
                  <a:cubicBezTo>
                    <a:pt x="25" y="65"/>
                    <a:pt x="28" y="64"/>
                    <a:pt x="29" y="62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8"/>
                    <a:pt x="34" y="58"/>
                    <a:pt x="35" y="58"/>
                  </a:cubicBezTo>
                  <a:cubicBezTo>
                    <a:pt x="37" y="62"/>
                    <a:pt x="37" y="62"/>
                    <a:pt x="37" y="62"/>
                  </a:cubicBezTo>
                  <a:cubicBezTo>
                    <a:pt x="38" y="64"/>
                    <a:pt x="41" y="65"/>
                    <a:pt x="43" y="64"/>
                  </a:cubicBezTo>
                  <a:cubicBezTo>
                    <a:pt x="48" y="62"/>
                    <a:pt x="48" y="62"/>
                    <a:pt x="48" y="62"/>
                  </a:cubicBezTo>
                  <a:cubicBezTo>
                    <a:pt x="50" y="61"/>
                    <a:pt x="51" y="58"/>
                    <a:pt x="50" y="56"/>
                  </a:cubicBezTo>
                  <a:cubicBezTo>
                    <a:pt x="49" y="52"/>
                    <a:pt x="49" y="52"/>
                    <a:pt x="49" y="52"/>
                  </a:cubicBezTo>
                  <a:cubicBezTo>
                    <a:pt x="50" y="51"/>
                    <a:pt x="51" y="49"/>
                    <a:pt x="52" y="48"/>
                  </a:cubicBezTo>
                  <a:cubicBezTo>
                    <a:pt x="56" y="50"/>
                    <a:pt x="56" y="50"/>
                    <a:pt x="56" y="50"/>
                  </a:cubicBezTo>
                  <a:cubicBezTo>
                    <a:pt x="58" y="51"/>
                    <a:pt x="61" y="50"/>
                    <a:pt x="62" y="47"/>
                  </a:cubicBezTo>
                  <a:cubicBezTo>
                    <a:pt x="64" y="42"/>
                    <a:pt x="64" y="42"/>
                    <a:pt x="64" y="42"/>
                  </a:cubicBezTo>
                  <a:cubicBezTo>
                    <a:pt x="65" y="40"/>
                    <a:pt x="64" y="37"/>
                    <a:pt x="61" y="36"/>
                  </a:cubicBezTo>
                  <a:close/>
                  <a:moveTo>
                    <a:pt x="37" y="44"/>
                  </a:moveTo>
                  <a:cubicBezTo>
                    <a:pt x="31" y="47"/>
                    <a:pt x="23" y="44"/>
                    <a:pt x="21" y="38"/>
                  </a:cubicBezTo>
                  <a:cubicBezTo>
                    <a:pt x="18" y="32"/>
                    <a:pt x="21" y="24"/>
                    <a:pt x="27" y="22"/>
                  </a:cubicBezTo>
                  <a:cubicBezTo>
                    <a:pt x="33" y="19"/>
                    <a:pt x="41" y="22"/>
                    <a:pt x="43" y="28"/>
                  </a:cubicBezTo>
                  <a:cubicBezTo>
                    <a:pt x="46" y="34"/>
                    <a:pt x="43" y="42"/>
                    <a:pt x="37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5" name="Freeform 177"/>
            <p:cNvSpPr>
              <a:spLocks noEditPoints="1"/>
            </p:cNvSpPr>
            <p:nvPr/>
          </p:nvSpPr>
          <p:spPr bwMode="auto">
            <a:xfrm flipH="1">
              <a:off x="1244491" y="4068327"/>
              <a:ext cx="158946" cy="160774"/>
            </a:xfrm>
            <a:custGeom>
              <a:avLst/>
              <a:gdLst>
                <a:gd name="T0" fmla="*/ 61 w 64"/>
                <a:gd name="T1" fmla="*/ 36 h 65"/>
                <a:gd name="T2" fmla="*/ 56 w 64"/>
                <a:gd name="T3" fmla="*/ 34 h 65"/>
                <a:gd name="T4" fmla="*/ 56 w 64"/>
                <a:gd name="T5" fmla="*/ 29 h 65"/>
                <a:gd name="T6" fmla="*/ 61 w 64"/>
                <a:gd name="T7" fmla="*/ 27 h 65"/>
                <a:gd name="T8" fmla="*/ 63 w 64"/>
                <a:gd name="T9" fmla="*/ 21 h 65"/>
                <a:gd name="T10" fmla="*/ 61 w 64"/>
                <a:gd name="T11" fmla="*/ 17 h 65"/>
                <a:gd name="T12" fmla="*/ 55 w 64"/>
                <a:gd name="T13" fmla="*/ 14 h 65"/>
                <a:gd name="T14" fmla="*/ 51 w 64"/>
                <a:gd name="T15" fmla="*/ 16 h 65"/>
                <a:gd name="T16" fmla="*/ 47 w 64"/>
                <a:gd name="T17" fmla="*/ 13 h 65"/>
                <a:gd name="T18" fmla="*/ 49 w 64"/>
                <a:gd name="T19" fmla="*/ 8 h 65"/>
                <a:gd name="T20" fmla="*/ 46 w 64"/>
                <a:gd name="T21" fmla="*/ 2 h 65"/>
                <a:gd name="T22" fmla="*/ 42 w 64"/>
                <a:gd name="T23" fmla="*/ 0 h 65"/>
                <a:gd name="T24" fmla="*/ 36 w 64"/>
                <a:gd name="T25" fmla="*/ 3 h 65"/>
                <a:gd name="T26" fmla="*/ 34 w 64"/>
                <a:gd name="T27" fmla="*/ 7 h 65"/>
                <a:gd name="T28" fmla="*/ 29 w 64"/>
                <a:gd name="T29" fmla="*/ 7 h 65"/>
                <a:gd name="T30" fmla="*/ 27 w 64"/>
                <a:gd name="T31" fmla="*/ 3 h 65"/>
                <a:gd name="T32" fmla="*/ 21 w 64"/>
                <a:gd name="T33" fmla="*/ 1 h 65"/>
                <a:gd name="T34" fmla="*/ 16 w 64"/>
                <a:gd name="T35" fmla="*/ 3 h 65"/>
                <a:gd name="T36" fmla="*/ 14 w 64"/>
                <a:gd name="T37" fmla="*/ 9 h 65"/>
                <a:gd name="T38" fmla="*/ 16 w 64"/>
                <a:gd name="T39" fmla="*/ 13 h 65"/>
                <a:gd name="T40" fmla="*/ 12 w 64"/>
                <a:gd name="T41" fmla="*/ 17 h 65"/>
                <a:gd name="T42" fmla="*/ 8 w 64"/>
                <a:gd name="T43" fmla="*/ 15 h 65"/>
                <a:gd name="T44" fmla="*/ 2 w 64"/>
                <a:gd name="T45" fmla="*/ 18 h 65"/>
                <a:gd name="T46" fmla="*/ 0 w 64"/>
                <a:gd name="T47" fmla="*/ 22 h 65"/>
                <a:gd name="T48" fmla="*/ 3 w 64"/>
                <a:gd name="T49" fmla="*/ 28 h 65"/>
                <a:gd name="T50" fmla="*/ 7 w 64"/>
                <a:gd name="T51" fmla="*/ 30 h 65"/>
                <a:gd name="T52" fmla="*/ 7 w 64"/>
                <a:gd name="T53" fmla="*/ 35 h 65"/>
                <a:gd name="T54" fmla="*/ 3 w 64"/>
                <a:gd name="T55" fmla="*/ 37 h 65"/>
                <a:gd name="T56" fmla="*/ 1 w 64"/>
                <a:gd name="T57" fmla="*/ 43 h 65"/>
                <a:gd name="T58" fmla="*/ 3 w 64"/>
                <a:gd name="T59" fmla="*/ 48 h 65"/>
                <a:gd name="T60" fmla="*/ 9 w 64"/>
                <a:gd name="T61" fmla="*/ 50 h 65"/>
                <a:gd name="T62" fmla="*/ 13 w 64"/>
                <a:gd name="T63" fmla="*/ 48 h 65"/>
                <a:gd name="T64" fmla="*/ 16 w 64"/>
                <a:gd name="T65" fmla="*/ 52 h 65"/>
                <a:gd name="T66" fmla="*/ 15 w 64"/>
                <a:gd name="T67" fmla="*/ 56 h 65"/>
                <a:gd name="T68" fmla="*/ 18 w 64"/>
                <a:gd name="T69" fmla="*/ 62 h 65"/>
                <a:gd name="T70" fmla="*/ 22 w 64"/>
                <a:gd name="T71" fmla="*/ 64 h 65"/>
                <a:gd name="T72" fmla="*/ 28 w 64"/>
                <a:gd name="T73" fmla="*/ 61 h 65"/>
                <a:gd name="T74" fmla="*/ 30 w 64"/>
                <a:gd name="T75" fmla="*/ 57 h 65"/>
                <a:gd name="T76" fmla="*/ 35 w 64"/>
                <a:gd name="T77" fmla="*/ 57 h 65"/>
                <a:gd name="T78" fmla="*/ 37 w 64"/>
                <a:gd name="T79" fmla="*/ 61 h 65"/>
                <a:gd name="T80" fmla="*/ 43 w 64"/>
                <a:gd name="T81" fmla="*/ 63 h 65"/>
                <a:gd name="T82" fmla="*/ 48 w 64"/>
                <a:gd name="T83" fmla="*/ 61 h 65"/>
                <a:gd name="T84" fmla="*/ 50 w 64"/>
                <a:gd name="T85" fmla="*/ 55 h 65"/>
                <a:gd name="T86" fmla="*/ 48 w 64"/>
                <a:gd name="T87" fmla="*/ 51 h 65"/>
                <a:gd name="T88" fmla="*/ 51 w 64"/>
                <a:gd name="T89" fmla="*/ 47 h 65"/>
                <a:gd name="T90" fmla="*/ 56 w 64"/>
                <a:gd name="T91" fmla="*/ 49 h 65"/>
                <a:gd name="T92" fmla="*/ 62 w 64"/>
                <a:gd name="T93" fmla="*/ 46 h 65"/>
                <a:gd name="T94" fmla="*/ 64 w 64"/>
                <a:gd name="T95" fmla="*/ 42 h 65"/>
                <a:gd name="T96" fmla="*/ 61 w 64"/>
                <a:gd name="T97" fmla="*/ 36 h 65"/>
                <a:gd name="T98" fmla="*/ 37 w 64"/>
                <a:gd name="T99" fmla="*/ 44 h 65"/>
                <a:gd name="T100" fmla="*/ 20 w 64"/>
                <a:gd name="T101" fmla="*/ 37 h 65"/>
                <a:gd name="T102" fmla="*/ 27 w 64"/>
                <a:gd name="T103" fmla="*/ 21 h 65"/>
                <a:gd name="T104" fmla="*/ 43 w 64"/>
                <a:gd name="T105" fmla="*/ 27 h 65"/>
                <a:gd name="T106" fmla="*/ 37 w 64"/>
                <a:gd name="T107" fmla="*/ 44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4" h="65">
                  <a:moveTo>
                    <a:pt x="61" y="36"/>
                  </a:moveTo>
                  <a:cubicBezTo>
                    <a:pt x="56" y="34"/>
                    <a:pt x="56" y="34"/>
                    <a:pt x="56" y="34"/>
                  </a:cubicBezTo>
                  <a:cubicBezTo>
                    <a:pt x="57" y="32"/>
                    <a:pt x="56" y="31"/>
                    <a:pt x="56" y="29"/>
                  </a:cubicBezTo>
                  <a:cubicBezTo>
                    <a:pt x="61" y="27"/>
                    <a:pt x="61" y="27"/>
                    <a:pt x="61" y="27"/>
                  </a:cubicBezTo>
                  <a:cubicBezTo>
                    <a:pt x="63" y="26"/>
                    <a:pt x="64" y="24"/>
                    <a:pt x="63" y="21"/>
                  </a:cubicBezTo>
                  <a:cubicBezTo>
                    <a:pt x="61" y="17"/>
                    <a:pt x="61" y="17"/>
                    <a:pt x="61" y="17"/>
                  </a:cubicBezTo>
                  <a:cubicBezTo>
                    <a:pt x="60" y="14"/>
                    <a:pt x="57" y="13"/>
                    <a:pt x="55" y="14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0" y="15"/>
                    <a:pt x="48" y="14"/>
                    <a:pt x="47" y="13"/>
                  </a:cubicBezTo>
                  <a:cubicBezTo>
                    <a:pt x="49" y="8"/>
                    <a:pt x="49" y="8"/>
                    <a:pt x="49" y="8"/>
                  </a:cubicBezTo>
                  <a:cubicBezTo>
                    <a:pt x="50" y="6"/>
                    <a:pt x="49" y="3"/>
                    <a:pt x="46" y="2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39" y="0"/>
                    <a:pt x="37" y="1"/>
                    <a:pt x="36" y="3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2" y="7"/>
                    <a:pt x="31" y="7"/>
                    <a:pt x="29" y="7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6" y="1"/>
                    <a:pt x="24" y="0"/>
                    <a:pt x="21" y="1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4" y="4"/>
                    <a:pt x="13" y="7"/>
                    <a:pt x="14" y="9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4" y="14"/>
                    <a:pt x="13" y="15"/>
                    <a:pt x="12" y="17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6" y="14"/>
                    <a:pt x="3" y="15"/>
                    <a:pt x="2" y="18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1" y="28"/>
                    <a:pt x="3" y="28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32"/>
                    <a:pt x="7" y="33"/>
                    <a:pt x="7" y="35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1" y="38"/>
                    <a:pt x="0" y="40"/>
                    <a:pt x="1" y="43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4" y="50"/>
                    <a:pt x="7" y="51"/>
                    <a:pt x="9" y="50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4" y="50"/>
                    <a:pt x="15" y="51"/>
                    <a:pt x="16" y="52"/>
                  </a:cubicBezTo>
                  <a:cubicBezTo>
                    <a:pt x="15" y="56"/>
                    <a:pt x="15" y="56"/>
                    <a:pt x="15" y="56"/>
                  </a:cubicBezTo>
                  <a:cubicBezTo>
                    <a:pt x="14" y="58"/>
                    <a:pt x="15" y="61"/>
                    <a:pt x="18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5" y="65"/>
                    <a:pt x="27" y="63"/>
                    <a:pt x="28" y="61"/>
                  </a:cubicBezTo>
                  <a:cubicBezTo>
                    <a:pt x="30" y="57"/>
                    <a:pt x="30" y="57"/>
                    <a:pt x="30" y="57"/>
                  </a:cubicBezTo>
                  <a:cubicBezTo>
                    <a:pt x="32" y="57"/>
                    <a:pt x="33" y="57"/>
                    <a:pt x="35" y="57"/>
                  </a:cubicBezTo>
                  <a:cubicBezTo>
                    <a:pt x="37" y="61"/>
                    <a:pt x="37" y="61"/>
                    <a:pt x="37" y="61"/>
                  </a:cubicBezTo>
                  <a:cubicBezTo>
                    <a:pt x="38" y="63"/>
                    <a:pt x="40" y="64"/>
                    <a:pt x="43" y="63"/>
                  </a:cubicBezTo>
                  <a:cubicBezTo>
                    <a:pt x="48" y="61"/>
                    <a:pt x="48" y="61"/>
                    <a:pt x="48" y="61"/>
                  </a:cubicBezTo>
                  <a:cubicBezTo>
                    <a:pt x="50" y="60"/>
                    <a:pt x="51" y="57"/>
                    <a:pt x="50" y="55"/>
                  </a:cubicBezTo>
                  <a:cubicBezTo>
                    <a:pt x="48" y="51"/>
                    <a:pt x="48" y="51"/>
                    <a:pt x="48" y="51"/>
                  </a:cubicBezTo>
                  <a:cubicBezTo>
                    <a:pt x="49" y="50"/>
                    <a:pt x="50" y="49"/>
                    <a:pt x="51" y="47"/>
                  </a:cubicBezTo>
                  <a:cubicBezTo>
                    <a:pt x="56" y="49"/>
                    <a:pt x="56" y="49"/>
                    <a:pt x="56" y="49"/>
                  </a:cubicBezTo>
                  <a:cubicBezTo>
                    <a:pt x="58" y="50"/>
                    <a:pt x="61" y="49"/>
                    <a:pt x="62" y="46"/>
                  </a:cubicBezTo>
                  <a:cubicBezTo>
                    <a:pt x="64" y="42"/>
                    <a:pt x="64" y="42"/>
                    <a:pt x="64" y="42"/>
                  </a:cubicBezTo>
                  <a:cubicBezTo>
                    <a:pt x="64" y="39"/>
                    <a:pt x="63" y="37"/>
                    <a:pt x="61" y="36"/>
                  </a:cubicBezTo>
                  <a:close/>
                  <a:moveTo>
                    <a:pt x="37" y="44"/>
                  </a:moveTo>
                  <a:cubicBezTo>
                    <a:pt x="30" y="46"/>
                    <a:pt x="23" y="44"/>
                    <a:pt x="20" y="37"/>
                  </a:cubicBezTo>
                  <a:cubicBezTo>
                    <a:pt x="17" y="31"/>
                    <a:pt x="20" y="24"/>
                    <a:pt x="27" y="21"/>
                  </a:cubicBezTo>
                  <a:cubicBezTo>
                    <a:pt x="33" y="18"/>
                    <a:pt x="40" y="21"/>
                    <a:pt x="43" y="27"/>
                  </a:cubicBezTo>
                  <a:cubicBezTo>
                    <a:pt x="46" y="34"/>
                    <a:pt x="43" y="41"/>
                    <a:pt x="37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6" name="Freeform 178"/>
            <p:cNvSpPr>
              <a:spLocks/>
            </p:cNvSpPr>
            <p:nvPr/>
          </p:nvSpPr>
          <p:spPr bwMode="auto">
            <a:xfrm flipH="1">
              <a:off x="2053842" y="4428241"/>
              <a:ext cx="87695" cy="84041"/>
            </a:xfrm>
            <a:custGeom>
              <a:avLst/>
              <a:gdLst>
                <a:gd name="T0" fmla="*/ 34 w 48"/>
                <a:gd name="T1" fmla="*/ 46 h 46"/>
                <a:gd name="T2" fmla="*/ 48 w 48"/>
                <a:gd name="T3" fmla="*/ 32 h 46"/>
                <a:gd name="T4" fmla="*/ 48 w 48"/>
                <a:gd name="T5" fmla="*/ 13 h 46"/>
                <a:gd name="T6" fmla="*/ 33 w 48"/>
                <a:gd name="T7" fmla="*/ 0 h 46"/>
                <a:gd name="T8" fmla="*/ 14 w 48"/>
                <a:gd name="T9" fmla="*/ 0 h 46"/>
                <a:gd name="T10" fmla="*/ 0 w 48"/>
                <a:gd name="T11" fmla="*/ 13 h 46"/>
                <a:gd name="T12" fmla="*/ 0 w 48"/>
                <a:gd name="T13" fmla="*/ 32 h 46"/>
                <a:gd name="T14" fmla="*/ 14 w 48"/>
                <a:gd name="T15" fmla="*/ 46 h 46"/>
                <a:gd name="T16" fmla="*/ 34 w 48"/>
                <a:gd name="T17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46">
                  <a:moveTo>
                    <a:pt x="34" y="46"/>
                  </a:moveTo>
                  <a:lnTo>
                    <a:pt x="48" y="32"/>
                  </a:lnTo>
                  <a:lnTo>
                    <a:pt x="48" y="13"/>
                  </a:lnTo>
                  <a:lnTo>
                    <a:pt x="33" y="0"/>
                  </a:lnTo>
                  <a:lnTo>
                    <a:pt x="14" y="0"/>
                  </a:lnTo>
                  <a:lnTo>
                    <a:pt x="0" y="13"/>
                  </a:lnTo>
                  <a:lnTo>
                    <a:pt x="0" y="32"/>
                  </a:lnTo>
                  <a:lnTo>
                    <a:pt x="14" y="46"/>
                  </a:lnTo>
                  <a:lnTo>
                    <a:pt x="34" y="4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7" name="Freeform 179"/>
            <p:cNvSpPr>
              <a:spLocks/>
            </p:cNvSpPr>
            <p:nvPr/>
          </p:nvSpPr>
          <p:spPr bwMode="auto">
            <a:xfrm flipH="1">
              <a:off x="1977109" y="4441030"/>
              <a:ext cx="241161" cy="259431"/>
            </a:xfrm>
            <a:custGeom>
              <a:avLst/>
              <a:gdLst>
                <a:gd name="T0" fmla="*/ 86 w 97"/>
                <a:gd name="T1" fmla="*/ 22 h 105"/>
                <a:gd name="T2" fmla="*/ 75 w 97"/>
                <a:gd name="T3" fmla="*/ 0 h 105"/>
                <a:gd name="T4" fmla="*/ 73 w 97"/>
                <a:gd name="T5" fmla="*/ 0 h 105"/>
                <a:gd name="T6" fmla="*/ 73 w 97"/>
                <a:gd name="T7" fmla="*/ 22 h 105"/>
                <a:gd name="T8" fmla="*/ 58 w 97"/>
                <a:gd name="T9" fmla="*/ 37 h 105"/>
                <a:gd name="T10" fmla="*/ 51 w 97"/>
                <a:gd name="T11" fmla="*/ 37 h 105"/>
                <a:gd name="T12" fmla="*/ 46 w 97"/>
                <a:gd name="T13" fmla="*/ 37 h 105"/>
                <a:gd name="T14" fmla="*/ 39 w 97"/>
                <a:gd name="T15" fmla="*/ 37 h 105"/>
                <a:gd name="T16" fmla="*/ 24 w 97"/>
                <a:gd name="T17" fmla="*/ 22 h 105"/>
                <a:gd name="T18" fmla="*/ 24 w 97"/>
                <a:gd name="T19" fmla="*/ 1 h 105"/>
                <a:gd name="T20" fmla="*/ 21 w 97"/>
                <a:gd name="T21" fmla="*/ 1 h 105"/>
                <a:gd name="T22" fmla="*/ 11 w 97"/>
                <a:gd name="T23" fmla="*/ 23 h 105"/>
                <a:gd name="T24" fmla="*/ 34 w 97"/>
                <a:gd name="T25" fmla="*/ 67 h 105"/>
                <a:gd name="T26" fmla="*/ 34 w 97"/>
                <a:gd name="T27" fmla="*/ 99 h 105"/>
                <a:gd name="T28" fmla="*/ 41 w 97"/>
                <a:gd name="T29" fmla="*/ 105 h 105"/>
                <a:gd name="T30" fmla="*/ 57 w 97"/>
                <a:gd name="T31" fmla="*/ 105 h 105"/>
                <a:gd name="T32" fmla="*/ 64 w 97"/>
                <a:gd name="T33" fmla="*/ 98 h 105"/>
                <a:gd name="T34" fmla="*/ 63 w 97"/>
                <a:gd name="T35" fmla="*/ 67 h 105"/>
                <a:gd name="T36" fmla="*/ 86 w 97"/>
                <a:gd name="T37" fmla="*/ 22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7" h="105">
                  <a:moveTo>
                    <a:pt x="86" y="22"/>
                  </a:move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58" y="37"/>
                    <a:pt x="58" y="37"/>
                    <a:pt x="58" y="37"/>
                  </a:cubicBezTo>
                  <a:cubicBezTo>
                    <a:pt x="51" y="37"/>
                    <a:pt x="51" y="37"/>
                    <a:pt x="51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0" y="53"/>
                    <a:pt x="34" y="67"/>
                  </a:cubicBezTo>
                  <a:cubicBezTo>
                    <a:pt x="34" y="99"/>
                    <a:pt x="34" y="99"/>
                    <a:pt x="34" y="99"/>
                  </a:cubicBezTo>
                  <a:cubicBezTo>
                    <a:pt x="34" y="102"/>
                    <a:pt x="37" y="105"/>
                    <a:pt x="41" y="105"/>
                  </a:cubicBezTo>
                  <a:cubicBezTo>
                    <a:pt x="57" y="105"/>
                    <a:pt x="57" y="105"/>
                    <a:pt x="57" y="105"/>
                  </a:cubicBezTo>
                  <a:cubicBezTo>
                    <a:pt x="61" y="105"/>
                    <a:pt x="64" y="102"/>
                    <a:pt x="64" y="98"/>
                  </a:cubicBezTo>
                  <a:cubicBezTo>
                    <a:pt x="63" y="67"/>
                    <a:pt x="63" y="67"/>
                    <a:pt x="63" y="67"/>
                  </a:cubicBezTo>
                  <a:cubicBezTo>
                    <a:pt x="97" y="52"/>
                    <a:pt x="86" y="22"/>
                    <a:pt x="86" y="2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8" name="Freeform 180"/>
            <p:cNvSpPr>
              <a:spLocks/>
            </p:cNvSpPr>
            <p:nvPr/>
          </p:nvSpPr>
          <p:spPr bwMode="auto">
            <a:xfrm flipH="1">
              <a:off x="592261" y="1245645"/>
              <a:ext cx="96829" cy="96830"/>
            </a:xfrm>
            <a:custGeom>
              <a:avLst/>
              <a:gdLst>
                <a:gd name="T0" fmla="*/ 0 w 53"/>
                <a:gd name="T1" fmla="*/ 37 h 53"/>
                <a:gd name="T2" fmla="*/ 15 w 53"/>
                <a:gd name="T3" fmla="*/ 53 h 53"/>
                <a:gd name="T4" fmla="*/ 36 w 53"/>
                <a:gd name="T5" fmla="*/ 53 h 53"/>
                <a:gd name="T6" fmla="*/ 53 w 53"/>
                <a:gd name="T7" fmla="*/ 37 h 53"/>
                <a:gd name="T8" fmla="*/ 53 w 53"/>
                <a:gd name="T9" fmla="*/ 15 h 53"/>
                <a:gd name="T10" fmla="*/ 36 w 53"/>
                <a:gd name="T11" fmla="*/ 0 h 53"/>
                <a:gd name="T12" fmla="*/ 15 w 53"/>
                <a:gd name="T13" fmla="*/ 0 h 53"/>
                <a:gd name="T14" fmla="*/ 0 w 53"/>
                <a:gd name="T15" fmla="*/ 15 h 53"/>
                <a:gd name="T16" fmla="*/ 0 w 53"/>
                <a:gd name="T17" fmla="*/ 37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" h="53">
                  <a:moveTo>
                    <a:pt x="0" y="37"/>
                  </a:moveTo>
                  <a:lnTo>
                    <a:pt x="15" y="53"/>
                  </a:lnTo>
                  <a:lnTo>
                    <a:pt x="36" y="53"/>
                  </a:lnTo>
                  <a:lnTo>
                    <a:pt x="53" y="37"/>
                  </a:lnTo>
                  <a:lnTo>
                    <a:pt x="53" y="15"/>
                  </a:lnTo>
                  <a:lnTo>
                    <a:pt x="36" y="0"/>
                  </a:lnTo>
                  <a:lnTo>
                    <a:pt x="15" y="0"/>
                  </a:lnTo>
                  <a:lnTo>
                    <a:pt x="0" y="15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9" name="Freeform 181"/>
            <p:cNvSpPr>
              <a:spLocks/>
            </p:cNvSpPr>
            <p:nvPr/>
          </p:nvSpPr>
          <p:spPr bwMode="auto">
            <a:xfrm flipH="1">
              <a:off x="610530" y="1159778"/>
              <a:ext cx="290489" cy="266739"/>
            </a:xfrm>
            <a:custGeom>
              <a:avLst/>
              <a:gdLst>
                <a:gd name="T0" fmla="*/ 92 w 117"/>
                <a:gd name="T1" fmla="*/ 96 h 108"/>
                <a:gd name="T2" fmla="*/ 117 w 117"/>
                <a:gd name="T3" fmla="*/ 85 h 108"/>
                <a:gd name="T4" fmla="*/ 117 w 117"/>
                <a:gd name="T5" fmla="*/ 81 h 108"/>
                <a:gd name="T6" fmla="*/ 93 w 117"/>
                <a:gd name="T7" fmla="*/ 81 h 108"/>
                <a:gd name="T8" fmla="*/ 76 w 117"/>
                <a:gd name="T9" fmla="*/ 65 h 108"/>
                <a:gd name="T10" fmla="*/ 76 w 117"/>
                <a:gd name="T11" fmla="*/ 57 h 108"/>
                <a:gd name="T12" fmla="*/ 76 w 117"/>
                <a:gd name="T13" fmla="*/ 51 h 108"/>
                <a:gd name="T14" fmla="*/ 77 w 117"/>
                <a:gd name="T15" fmla="*/ 43 h 108"/>
                <a:gd name="T16" fmla="*/ 93 w 117"/>
                <a:gd name="T17" fmla="*/ 27 h 108"/>
                <a:gd name="T18" fmla="*/ 117 w 117"/>
                <a:gd name="T19" fmla="*/ 27 h 108"/>
                <a:gd name="T20" fmla="*/ 117 w 117"/>
                <a:gd name="T21" fmla="*/ 24 h 108"/>
                <a:gd name="T22" fmla="*/ 92 w 117"/>
                <a:gd name="T23" fmla="*/ 12 h 108"/>
                <a:gd name="T24" fmla="*/ 43 w 117"/>
                <a:gd name="T25" fmla="*/ 38 h 108"/>
                <a:gd name="T26" fmla="*/ 8 w 117"/>
                <a:gd name="T27" fmla="*/ 38 h 108"/>
                <a:gd name="T28" fmla="*/ 0 w 117"/>
                <a:gd name="T29" fmla="*/ 45 h 108"/>
                <a:gd name="T30" fmla="*/ 0 w 117"/>
                <a:gd name="T31" fmla="*/ 63 h 108"/>
                <a:gd name="T32" fmla="*/ 8 w 117"/>
                <a:gd name="T33" fmla="*/ 71 h 108"/>
                <a:gd name="T34" fmla="*/ 43 w 117"/>
                <a:gd name="T35" fmla="*/ 71 h 108"/>
                <a:gd name="T36" fmla="*/ 92 w 117"/>
                <a:gd name="T37" fmla="*/ 9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7" h="108">
                  <a:moveTo>
                    <a:pt x="92" y="96"/>
                  </a:moveTo>
                  <a:cubicBezTo>
                    <a:pt x="117" y="85"/>
                    <a:pt x="117" y="85"/>
                    <a:pt x="117" y="85"/>
                  </a:cubicBezTo>
                  <a:cubicBezTo>
                    <a:pt x="117" y="81"/>
                    <a:pt x="117" y="81"/>
                    <a:pt x="117" y="81"/>
                  </a:cubicBezTo>
                  <a:cubicBezTo>
                    <a:pt x="93" y="81"/>
                    <a:pt x="93" y="81"/>
                    <a:pt x="93" y="81"/>
                  </a:cubicBezTo>
                  <a:cubicBezTo>
                    <a:pt x="76" y="65"/>
                    <a:pt x="76" y="65"/>
                    <a:pt x="76" y="65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76" y="51"/>
                    <a:pt x="76" y="51"/>
                    <a:pt x="76" y="51"/>
                  </a:cubicBezTo>
                  <a:cubicBezTo>
                    <a:pt x="77" y="43"/>
                    <a:pt x="77" y="43"/>
                    <a:pt x="77" y="43"/>
                  </a:cubicBezTo>
                  <a:cubicBezTo>
                    <a:pt x="93" y="27"/>
                    <a:pt x="93" y="27"/>
                    <a:pt x="93" y="27"/>
                  </a:cubicBezTo>
                  <a:cubicBezTo>
                    <a:pt x="117" y="27"/>
                    <a:pt x="117" y="27"/>
                    <a:pt x="117" y="27"/>
                  </a:cubicBezTo>
                  <a:cubicBezTo>
                    <a:pt x="117" y="24"/>
                    <a:pt x="117" y="24"/>
                    <a:pt x="117" y="24"/>
                  </a:cubicBezTo>
                  <a:cubicBezTo>
                    <a:pt x="92" y="12"/>
                    <a:pt x="92" y="12"/>
                    <a:pt x="92" y="12"/>
                  </a:cubicBezTo>
                  <a:cubicBezTo>
                    <a:pt x="92" y="12"/>
                    <a:pt x="59" y="0"/>
                    <a:pt x="43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4" y="38"/>
                    <a:pt x="0" y="41"/>
                    <a:pt x="0" y="45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7"/>
                    <a:pt x="4" y="71"/>
                    <a:pt x="8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59" y="108"/>
                    <a:pt x="92" y="96"/>
                    <a:pt x="92" y="9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0" name="Freeform 182"/>
            <p:cNvSpPr>
              <a:spLocks noEditPoints="1"/>
            </p:cNvSpPr>
            <p:nvPr/>
          </p:nvSpPr>
          <p:spPr bwMode="auto">
            <a:xfrm flipH="1">
              <a:off x="988714" y="1967302"/>
              <a:ext cx="345298" cy="345299"/>
            </a:xfrm>
            <a:custGeom>
              <a:avLst/>
              <a:gdLst>
                <a:gd name="T0" fmla="*/ 1 w 139"/>
                <a:gd name="T1" fmla="*/ 71 h 139"/>
                <a:gd name="T2" fmla="*/ 138 w 139"/>
                <a:gd name="T3" fmla="*/ 68 h 139"/>
                <a:gd name="T4" fmla="*/ 115 w 139"/>
                <a:gd name="T5" fmla="*/ 106 h 139"/>
                <a:gd name="T6" fmla="*/ 102 w 139"/>
                <a:gd name="T7" fmla="*/ 101 h 139"/>
                <a:gd name="T8" fmla="*/ 108 w 139"/>
                <a:gd name="T9" fmla="*/ 113 h 139"/>
                <a:gd name="T10" fmla="*/ 93 w 139"/>
                <a:gd name="T11" fmla="*/ 115 h 139"/>
                <a:gd name="T12" fmla="*/ 87 w 139"/>
                <a:gd name="T13" fmla="*/ 118 h 139"/>
                <a:gd name="T14" fmla="*/ 75 w 139"/>
                <a:gd name="T15" fmla="*/ 128 h 139"/>
                <a:gd name="T16" fmla="*/ 70 w 139"/>
                <a:gd name="T17" fmla="*/ 114 h 139"/>
                <a:gd name="T18" fmla="*/ 66 w 139"/>
                <a:gd name="T19" fmla="*/ 128 h 139"/>
                <a:gd name="T20" fmla="*/ 54 w 139"/>
                <a:gd name="T21" fmla="*/ 118 h 139"/>
                <a:gd name="T22" fmla="*/ 48 w 139"/>
                <a:gd name="T23" fmla="*/ 116 h 139"/>
                <a:gd name="T24" fmla="*/ 33 w 139"/>
                <a:gd name="T25" fmla="*/ 115 h 139"/>
                <a:gd name="T26" fmla="*/ 38 w 139"/>
                <a:gd name="T27" fmla="*/ 102 h 139"/>
                <a:gd name="T28" fmla="*/ 26 w 139"/>
                <a:gd name="T29" fmla="*/ 108 h 139"/>
                <a:gd name="T30" fmla="*/ 24 w 139"/>
                <a:gd name="T31" fmla="*/ 93 h 139"/>
                <a:gd name="T32" fmla="*/ 21 w 139"/>
                <a:gd name="T33" fmla="*/ 87 h 139"/>
                <a:gd name="T34" fmla="*/ 11 w 139"/>
                <a:gd name="T35" fmla="*/ 75 h 139"/>
                <a:gd name="T36" fmla="*/ 24 w 139"/>
                <a:gd name="T37" fmla="*/ 70 h 139"/>
                <a:gd name="T38" fmla="*/ 11 w 139"/>
                <a:gd name="T39" fmla="*/ 66 h 139"/>
                <a:gd name="T40" fmla="*/ 21 w 139"/>
                <a:gd name="T41" fmla="*/ 55 h 139"/>
                <a:gd name="T42" fmla="*/ 23 w 139"/>
                <a:gd name="T43" fmla="*/ 49 h 139"/>
                <a:gd name="T44" fmla="*/ 24 w 139"/>
                <a:gd name="T45" fmla="*/ 32 h 139"/>
                <a:gd name="T46" fmla="*/ 37 w 139"/>
                <a:gd name="T47" fmla="*/ 38 h 139"/>
                <a:gd name="T48" fmla="*/ 31 w 139"/>
                <a:gd name="T49" fmla="*/ 26 h 139"/>
                <a:gd name="T50" fmla="*/ 46 w 139"/>
                <a:gd name="T51" fmla="*/ 24 h 139"/>
                <a:gd name="T52" fmla="*/ 52 w 139"/>
                <a:gd name="T53" fmla="*/ 22 h 139"/>
                <a:gd name="T54" fmla="*/ 64 w 139"/>
                <a:gd name="T55" fmla="*/ 11 h 139"/>
                <a:gd name="T56" fmla="*/ 68 w 139"/>
                <a:gd name="T57" fmla="*/ 24 h 139"/>
                <a:gd name="T58" fmla="*/ 73 w 139"/>
                <a:gd name="T59" fmla="*/ 11 h 139"/>
                <a:gd name="T60" fmla="*/ 85 w 139"/>
                <a:gd name="T61" fmla="*/ 21 h 139"/>
                <a:gd name="T62" fmla="*/ 91 w 139"/>
                <a:gd name="T63" fmla="*/ 23 h 139"/>
                <a:gd name="T64" fmla="*/ 106 w 139"/>
                <a:gd name="T65" fmla="*/ 24 h 139"/>
                <a:gd name="T66" fmla="*/ 101 w 139"/>
                <a:gd name="T67" fmla="*/ 37 h 139"/>
                <a:gd name="T68" fmla="*/ 113 w 139"/>
                <a:gd name="T69" fmla="*/ 31 h 139"/>
                <a:gd name="T70" fmla="*/ 115 w 139"/>
                <a:gd name="T71" fmla="*/ 47 h 139"/>
                <a:gd name="T72" fmla="*/ 118 w 139"/>
                <a:gd name="T73" fmla="*/ 52 h 139"/>
                <a:gd name="T74" fmla="*/ 128 w 139"/>
                <a:gd name="T75" fmla="*/ 64 h 139"/>
                <a:gd name="T76" fmla="*/ 115 w 139"/>
                <a:gd name="T77" fmla="*/ 68 h 139"/>
                <a:gd name="T78" fmla="*/ 128 w 139"/>
                <a:gd name="T79" fmla="*/ 73 h 139"/>
                <a:gd name="T80" fmla="*/ 118 w 139"/>
                <a:gd name="T81" fmla="*/ 85 h 139"/>
                <a:gd name="T82" fmla="*/ 116 w 139"/>
                <a:gd name="T83" fmla="*/ 91 h 139"/>
                <a:gd name="T84" fmla="*/ 115 w 139"/>
                <a:gd name="T85" fmla="*/ 106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9" h="139">
                  <a:moveTo>
                    <a:pt x="68" y="1"/>
                  </a:moveTo>
                  <a:cubicBezTo>
                    <a:pt x="30" y="1"/>
                    <a:pt x="0" y="33"/>
                    <a:pt x="1" y="71"/>
                  </a:cubicBezTo>
                  <a:cubicBezTo>
                    <a:pt x="1" y="109"/>
                    <a:pt x="33" y="139"/>
                    <a:pt x="71" y="138"/>
                  </a:cubicBezTo>
                  <a:cubicBezTo>
                    <a:pt x="109" y="137"/>
                    <a:pt x="139" y="106"/>
                    <a:pt x="138" y="68"/>
                  </a:cubicBezTo>
                  <a:cubicBezTo>
                    <a:pt x="137" y="30"/>
                    <a:pt x="106" y="0"/>
                    <a:pt x="68" y="1"/>
                  </a:cubicBezTo>
                  <a:close/>
                  <a:moveTo>
                    <a:pt x="115" y="106"/>
                  </a:moveTo>
                  <a:cubicBezTo>
                    <a:pt x="109" y="100"/>
                    <a:pt x="109" y="100"/>
                    <a:pt x="109" y="100"/>
                  </a:cubicBezTo>
                  <a:cubicBezTo>
                    <a:pt x="107" y="99"/>
                    <a:pt x="104" y="99"/>
                    <a:pt x="102" y="101"/>
                  </a:cubicBezTo>
                  <a:cubicBezTo>
                    <a:pt x="100" y="102"/>
                    <a:pt x="100" y="105"/>
                    <a:pt x="102" y="107"/>
                  </a:cubicBezTo>
                  <a:cubicBezTo>
                    <a:pt x="108" y="113"/>
                    <a:pt x="108" y="113"/>
                    <a:pt x="108" y="113"/>
                  </a:cubicBezTo>
                  <a:cubicBezTo>
                    <a:pt x="105" y="116"/>
                    <a:pt x="100" y="119"/>
                    <a:pt x="96" y="122"/>
                  </a:cubicBezTo>
                  <a:cubicBezTo>
                    <a:pt x="93" y="115"/>
                    <a:pt x="93" y="115"/>
                    <a:pt x="93" y="115"/>
                  </a:cubicBezTo>
                  <a:cubicBezTo>
                    <a:pt x="92" y="114"/>
                    <a:pt x="90" y="113"/>
                    <a:pt x="89" y="114"/>
                  </a:cubicBezTo>
                  <a:cubicBezTo>
                    <a:pt x="87" y="114"/>
                    <a:pt x="86" y="116"/>
                    <a:pt x="87" y="118"/>
                  </a:cubicBezTo>
                  <a:cubicBezTo>
                    <a:pt x="90" y="124"/>
                    <a:pt x="90" y="124"/>
                    <a:pt x="90" y="124"/>
                  </a:cubicBezTo>
                  <a:cubicBezTo>
                    <a:pt x="85" y="126"/>
                    <a:pt x="80" y="127"/>
                    <a:pt x="75" y="128"/>
                  </a:cubicBezTo>
                  <a:cubicBezTo>
                    <a:pt x="75" y="119"/>
                    <a:pt x="75" y="119"/>
                    <a:pt x="75" y="119"/>
                  </a:cubicBezTo>
                  <a:cubicBezTo>
                    <a:pt x="75" y="116"/>
                    <a:pt x="73" y="114"/>
                    <a:pt x="70" y="114"/>
                  </a:cubicBezTo>
                  <a:cubicBezTo>
                    <a:pt x="68" y="115"/>
                    <a:pt x="66" y="117"/>
                    <a:pt x="66" y="119"/>
                  </a:cubicBezTo>
                  <a:cubicBezTo>
                    <a:pt x="66" y="128"/>
                    <a:pt x="66" y="128"/>
                    <a:pt x="66" y="128"/>
                  </a:cubicBezTo>
                  <a:cubicBezTo>
                    <a:pt x="61" y="127"/>
                    <a:pt x="56" y="127"/>
                    <a:pt x="51" y="125"/>
                  </a:cubicBezTo>
                  <a:cubicBezTo>
                    <a:pt x="54" y="118"/>
                    <a:pt x="54" y="118"/>
                    <a:pt x="54" y="118"/>
                  </a:cubicBezTo>
                  <a:cubicBezTo>
                    <a:pt x="55" y="117"/>
                    <a:pt x="54" y="115"/>
                    <a:pt x="52" y="114"/>
                  </a:cubicBezTo>
                  <a:cubicBezTo>
                    <a:pt x="50" y="114"/>
                    <a:pt x="49" y="115"/>
                    <a:pt x="48" y="116"/>
                  </a:cubicBezTo>
                  <a:cubicBezTo>
                    <a:pt x="45" y="123"/>
                    <a:pt x="45" y="123"/>
                    <a:pt x="45" y="123"/>
                  </a:cubicBezTo>
                  <a:cubicBezTo>
                    <a:pt x="41" y="121"/>
                    <a:pt x="36" y="118"/>
                    <a:pt x="33" y="115"/>
                  </a:cubicBezTo>
                  <a:cubicBezTo>
                    <a:pt x="38" y="109"/>
                    <a:pt x="38" y="109"/>
                    <a:pt x="38" y="109"/>
                  </a:cubicBezTo>
                  <a:cubicBezTo>
                    <a:pt x="40" y="107"/>
                    <a:pt x="40" y="104"/>
                    <a:pt x="38" y="102"/>
                  </a:cubicBezTo>
                  <a:cubicBezTo>
                    <a:pt x="36" y="100"/>
                    <a:pt x="33" y="100"/>
                    <a:pt x="32" y="102"/>
                  </a:cubicBezTo>
                  <a:cubicBezTo>
                    <a:pt x="26" y="108"/>
                    <a:pt x="26" y="108"/>
                    <a:pt x="26" y="108"/>
                  </a:cubicBezTo>
                  <a:cubicBezTo>
                    <a:pt x="22" y="104"/>
                    <a:pt x="20" y="100"/>
                    <a:pt x="17" y="96"/>
                  </a:cubicBezTo>
                  <a:cubicBezTo>
                    <a:pt x="24" y="93"/>
                    <a:pt x="24" y="93"/>
                    <a:pt x="24" y="93"/>
                  </a:cubicBezTo>
                  <a:cubicBezTo>
                    <a:pt x="25" y="92"/>
                    <a:pt x="26" y="90"/>
                    <a:pt x="26" y="89"/>
                  </a:cubicBezTo>
                  <a:cubicBezTo>
                    <a:pt x="25" y="87"/>
                    <a:pt x="23" y="86"/>
                    <a:pt x="21" y="87"/>
                  </a:cubicBezTo>
                  <a:cubicBezTo>
                    <a:pt x="15" y="90"/>
                    <a:pt x="15" y="90"/>
                    <a:pt x="15" y="90"/>
                  </a:cubicBezTo>
                  <a:cubicBezTo>
                    <a:pt x="13" y="85"/>
                    <a:pt x="12" y="80"/>
                    <a:pt x="11" y="75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22" y="75"/>
                    <a:pt x="24" y="73"/>
                    <a:pt x="24" y="70"/>
                  </a:cubicBezTo>
                  <a:cubicBezTo>
                    <a:pt x="24" y="68"/>
                    <a:pt x="22" y="66"/>
                    <a:pt x="20" y="66"/>
                  </a:cubicBezTo>
                  <a:cubicBezTo>
                    <a:pt x="11" y="66"/>
                    <a:pt x="11" y="66"/>
                    <a:pt x="11" y="66"/>
                  </a:cubicBezTo>
                  <a:cubicBezTo>
                    <a:pt x="11" y="61"/>
                    <a:pt x="12" y="56"/>
                    <a:pt x="14" y="52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4" y="54"/>
                    <a:pt x="25" y="53"/>
                  </a:cubicBezTo>
                  <a:cubicBezTo>
                    <a:pt x="25" y="51"/>
                    <a:pt x="25" y="49"/>
                    <a:pt x="23" y="49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8" y="41"/>
                    <a:pt x="21" y="37"/>
                    <a:pt x="24" y="32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32" y="40"/>
                    <a:pt x="35" y="40"/>
                    <a:pt x="37" y="38"/>
                  </a:cubicBezTo>
                  <a:cubicBezTo>
                    <a:pt x="39" y="36"/>
                    <a:pt x="39" y="33"/>
                    <a:pt x="37" y="32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4" y="22"/>
                    <a:pt x="38" y="20"/>
                    <a:pt x="43" y="17"/>
                  </a:cubicBezTo>
                  <a:cubicBezTo>
                    <a:pt x="46" y="24"/>
                    <a:pt x="46" y="24"/>
                    <a:pt x="46" y="24"/>
                  </a:cubicBezTo>
                  <a:cubicBezTo>
                    <a:pt x="47" y="26"/>
                    <a:pt x="49" y="27"/>
                    <a:pt x="50" y="26"/>
                  </a:cubicBezTo>
                  <a:cubicBezTo>
                    <a:pt x="52" y="25"/>
                    <a:pt x="52" y="23"/>
                    <a:pt x="52" y="22"/>
                  </a:cubicBezTo>
                  <a:cubicBezTo>
                    <a:pt x="49" y="15"/>
                    <a:pt x="49" y="15"/>
                    <a:pt x="49" y="15"/>
                  </a:cubicBezTo>
                  <a:cubicBezTo>
                    <a:pt x="53" y="13"/>
                    <a:pt x="58" y="12"/>
                    <a:pt x="64" y="11"/>
                  </a:cubicBezTo>
                  <a:cubicBezTo>
                    <a:pt x="64" y="20"/>
                    <a:pt x="64" y="20"/>
                    <a:pt x="64" y="20"/>
                  </a:cubicBezTo>
                  <a:cubicBezTo>
                    <a:pt x="64" y="22"/>
                    <a:pt x="66" y="24"/>
                    <a:pt x="68" y="24"/>
                  </a:cubicBezTo>
                  <a:cubicBezTo>
                    <a:pt x="71" y="24"/>
                    <a:pt x="73" y="22"/>
                    <a:pt x="73" y="20"/>
                  </a:cubicBezTo>
                  <a:cubicBezTo>
                    <a:pt x="73" y="11"/>
                    <a:pt x="73" y="11"/>
                    <a:pt x="73" y="11"/>
                  </a:cubicBezTo>
                  <a:cubicBezTo>
                    <a:pt x="78" y="11"/>
                    <a:pt x="83" y="12"/>
                    <a:pt x="88" y="14"/>
                  </a:cubicBezTo>
                  <a:cubicBezTo>
                    <a:pt x="85" y="21"/>
                    <a:pt x="85" y="21"/>
                    <a:pt x="85" y="21"/>
                  </a:cubicBezTo>
                  <a:cubicBezTo>
                    <a:pt x="84" y="23"/>
                    <a:pt x="85" y="24"/>
                    <a:pt x="87" y="25"/>
                  </a:cubicBezTo>
                  <a:cubicBezTo>
                    <a:pt x="88" y="26"/>
                    <a:pt x="90" y="25"/>
                    <a:pt x="91" y="23"/>
                  </a:cubicBezTo>
                  <a:cubicBezTo>
                    <a:pt x="94" y="16"/>
                    <a:pt x="94" y="16"/>
                    <a:pt x="94" y="16"/>
                  </a:cubicBezTo>
                  <a:cubicBezTo>
                    <a:pt x="98" y="18"/>
                    <a:pt x="103" y="21"/>
                    <a:pt x="106" y="24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99" y="32"/>
                    <a:pt x="99" y="35"/>
                    <a:pt x="101" y="37"/>
                  </a:cubicBezTo>
                  <a:cubicBezTo>
                    <a:pt x="102" y="39"/>
                    <a:pt x="105" y="39"/>
                    <a:pt x="107" y="37"/>
                  </a:cubicBezTo>
                  <a:cubicBezTo>
                    <a:pt x="113" y="31"/>
                    <a:pt x="113" y="31"/>
                    <a:pt x="113" y="31"/>
                  </a:cubicBezTo>
                  <a:cubicBezTo>
                    <a:pt x="117" y="34"/>
                    <a:pt x="120" y="39"/>
                    <a:pt x="122" y="44"/>
                  </a:cubicBezTo>
                  <a:cubicBezTo>
                    <a:pt x="115" y="47"/>
                    <a:pt x="115" y="47"/>
                    <a:pt x="115" y="47"/>
                  </a:cubicBezTo>
                  <a:cubicBezTo>
                    <a:pt x="113" y="47"/>
                    <a:pt x="113" y="49"/>
                    <a:pt x="113" y="51"/>
                  </a:cubicBezTo>
                  <a:cubicBezTo>
                    <a:pt x="114" y="52"/>
                    <a:pt x="116" y="53"/>
                    <a:pt x="118" y="52"/>
                  </a:cubicBezTo>
                  <a:cubicBezTo>
                    <a:pt x="124" y="49"/>
                    <a:pt x="124" y="49"/>
                    <a:pt x="124" y="49"/>
                  </a:cubicBezTo>
                  <a:cubicBezTo>
                    <a:pt x="126" y="54"/>
                    <a:pt x="127" y="59"/>
                    <a:pt x="128" y="64"/>
                  </a:cubicBezTo>
                  <a:cubicBezTo>
                    <a:pt x="119" y="64"/>
                    <a:pt x="119" y="64"/>
                    <a:pt x="119" y="64"/>
                  </a:cubicBezTo>
                  <a:cubicBezTo>
                    <a:pt x="117" y="64"/>
                    <a:pt x="114" y="66"/>
                    <a:pt x="115" y="68"/>
                  </a:cubicBezTo>
                  <a:cubicBezTo>
                    <a:pt x="115" y="71"/>
                    <a:pt x="117" y="73"/>
                    <a:pt x="119" y="73"/>
                  </a:cubicBezTo>
                  <a:cubicBezTo>
                    <a:pt x="128" y="73"/>
                    <a:pt x="128" y="73"/>
                    <a:pt x="128" y="73"/>
                  </a:cubicBezTo>
                  <a:cubicBezTo>
                    <a:pt x="128" y="78"/>
                    <a:pt x="127" y="83"/>
                    <a:pt x="125" y="87"/>
                  </a:cubicBezTo>
                  <a:cubicBezTo>
                    <a:pt x="118" y="85"/>
                    <a:pt x="118" y="85"/>
                    <a:pt x="118" y="85"/>
                  </a:cubicBezTo>
                  <a:cubicBezTo>
                    <a:pt x="117" y="84"/>
                    <a:pt x="115" y="85"/>
                    <a:pt x="114" y="87"/>
                  </a:cubicBezTo>
                  <a:cubicBezTo>
                    <a:pt x="114" y="88"/>
                    <a:pt x="114" y="90"/>
                    <a:pt x="116" y="91"/>
                  </a:cubicBezTo>
                  <a:cubicBezTo>
                    <a:pt x="123" y="93"/>
                    <a:pt x="123" y="93"/>
                    <a:pt x="123" y="93"/>
                  </a:cubicBezTo>
                  <a:cubicBezTo>
                    <a:pt x="121" y="98"/>
                    <a:pt x="118" y="102"/>
                    <a:pt x="115" y="10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1" name="Freeform 183"/>
            <p:cNvSpPr>
              <a:spLocks/>
            </p:cNvSpPr>
            <p:nvPr/>
          </p:nvSpPr>
          <p:spPr bwMode="auto">
            <a:xfrm flipH="1">
              <a:off x="1134872" y="2038554"/>
              <a:ext cx="51155" cy="124235"/>
            </a:xfrm>
            <a:custGeom>
              <a:avLst/>
              <a:gdLst>
                <a:gd name="T0" fmla="*/ 14 w 21"/>
                <a:gd name="T1" fmla="*/ 30 h 50"/>
                <a:gd name="T2" fmla="*/ 13 w 21"/>
                <a:gd name="T3" fmla="*/ 3 h 50"/>
                <a:gd name="T4" fmla="*/ 10 w 21"/>
                <a:gd name="T5" fmla="*/ 0 h 50"/>
                <a:gd name="T6" fmla="*/ 6 w 21"/>
                <a:gd name="T7" fmla="*/ 3 h 50"/>
                <a:gd name="T8" fmla="*/ 7 w 21"/>
                <a:gd name="T9" fmla="*/ 30 h 50"/>
                <a:gd name="T10" fmla="*/ 0 w 21"/>
                <a:gd name="T11" fmla="*/ 40 h 50"/>
                <a:gd name="T12" fmla="*/ 11 w 21"/>
                <a:gd name="T13" fmla="*/ 50 h 50"/>
                <a:gd name="T14" fmla="*/ 20 w 21"/>
                <a:gd name="T15" fmla="*/ 40 h 50"/>
                <a:gd name="T16" fmla="*/ 14 w 21"/>
                <a:gd name="T17" fmla="*/ 3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50">
                  <a:moveTo>
                    <a:pt x="14" y="30"/>
                  </a:moveTo>
                  <a:cubicBezTo>
                    <a:pt x="13" y="3"/>
                    <a:pt x="13" y="3"/>
                    <a:pt x="13" y="3"/>
                  </a:cubicBezTo>
                  <a:cubicBezTo>
                    <a:pt x="13" y="1"/>
                    <a:pt x="11" y="0"/>
                    <a:pt x="10" y="0"/>
                  </a:cubicBezTo>
                  <a:cubicBezTo>
                    <a:pt x="8" y="0"/>
                    <a:pt x="6" y="1"/>
                    <a:pt x="6" y="3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3" y="32"/>
                    <a:pt x="0" y="36"/>
                    <a:pt x="0" y="40"/>
                  </a:cubicBezTo>
                  <a:cubicBezTo>
                    <a:pt x="1" y="45"/>
                    <a:pt x="5" y="50"/>
                    <a:pt x="11" y="50"/>
                  </a:cubicBezTo>
                  <a:cubicBezTo>
                    <a:pt x="16" y="50"/>
                    <a:pt x="21" y="45"/>
                    <a:pt x="20" y="40"/>
                  </a:cubicBezTo>
                  <a:cubicBezTo>
                    <a:pt x="20" y="35"/>
                    <a:pt x="18" y="32"/>
                    <a:pt x="14" y="3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2" name="Freeform 184"/>
            <p:cNvSpPr>
              <a:spLocks/>
            </p:cNvSpPr>
            <p:nvPr/>
          </p:nvSpPr>
          <p:spPr bwMode="auto">
            <a:xfrm flipH="1">
              <a:off x="1144008" y="2170096"/>
              <a:ext cx="31058" cy="62117"/>
            </a:xfrm>
            <a:custGeom>
              <a:avLst/>
              <a:gdLst>
                <a:gd name="T0" fmla="*/ 0 w 12"/>
                <a:gd name="T1" fmla="*/ 0 h 25"/>
                <a:gd name="T2" fmla="*/ 1 w 12"/>
                <a:gd name="T3" fmla="*/ 20 h 25"/>
                <a:gd name="T4" fmla="*/ 6 w 12"/>
                <a:gd name="T5" fmla="*/ 25 h 25"/>
                <a:gd name="T6" fmla="*/ 12 w 12"/>
                <a:gd name="T7" fmla="*/ 20 h 25"/>
                <a:gd name="T8" fmla="*/ 11 w 12"/>
                <a:gd name="T9" fmla="*/ 0 h 25"/>
                <a:gd name="T10" fmla="*/ 6 w 12"/>
                <a:gd name="T11" fmla="*/ 1 h 25"/>
                <a:gd name="T12" fmla="*/ 0 w 12"/>
                <a:gd name="T13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25">
                  <a:moveTo>
                    <a:pt x="0" y="0"/>
                  </a:moveTo>
                  <a:cubicBezTo>
                    <a:pt x="1" y="20"/>
                    <a:pt x="1" y="20"/>
                    <a:pt x="1" y="20"/>
                  </a:cubicBezTo>
                  <a:cubicBezTo>
                    <a:pt x="1" y="23"/>
                    <a:pt x="3" y="25"/>
                    <a:pt x="6" y="25"/>
                  </a:cubicBezTo>
                  <a:cubicBezTo>
                    <a:pt x="9" y="25"/>
                    <a:pt x="12" y="23"/>
                    <a:pt x="12" y="2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0"/>
                    <a:pt x="8" y="1"/>
                    <a:pt x="6" y="1"/>
                  </a:cubicBezTo>
                  <a:cubicBezTo>
                    <a:pt x="4" y="1"/>
                    <a:pt x="2" y="1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3" name="Freeform 185"/>
            <p:cNvSpPr>
              <a:spLocks noEditPoints="1"/>
            </p:cNvSpPr>
            <p:nvPr/>
          </p:nvSpPr>
          <p:spPr bwMode="auto">
            <a:xfrm flipH="1">
              <a:off x="1703062" y="518508"/>
              <a:ext cx="314240" cy="312414"/>
            </a:xfrm>
            <a:custGeom>
              <a:avLst/>
              <a:gdLst>
                <a:gd name="T0" fmla="*/ 1 w 126"/>
                <a:gd name="T1" fmla="*/ 64 h 126"/>
                <a:gd name="T2" fmla="*/ 125 w 126"/>
                <a:gd name="T3" fmla="*/ 62 h 126"/>
                <a:gd name="T4" fmla="*/ 104 w 126"/>
                <a:gd name="T5" fmla="*/ 96 h 126"/>
                <a:gd name="T6" fmla="*/ 92 w 126"/>
                <a:gd name="T7" fmla="*/ 91 h 126"/>
                <a:gd name="T8" fmla="*/ 98 w 126"/>
                <a:gd name="T9" fmla="*/ 102 h 126"/>
                <a:gd name="T10" fmla="*/ 84 w 126"/>
                <a:gd name="T11" fmla="*/ 104 h 126"/>
                <a:gd name="T12" fmla="*/ 79 w 126"/>
                <a:gd name="T13" fmla="*/ 107 h 126"/>
                <a:gd name="T14" fmla="*/ 68 w 126"/>
                <a:gd name="T15" fmla="*/ 116 h 126"/>
                <a:gd name="T16" fmla="*/ 64 w 126"/>
                <a:gd name="T17" fmla="*/ 104 h 126"/>
                <a:gd name="T18" fmla="*/ 60 w 126"/>
                <a:gd name="T19" fmla="*/ 116 h 126"/>
                <a:gd name="T20" fmla="*/ 49 w 126"/>
                <a:gd name="T21" fmla="*/ 107 h 126"/>
                <a:gd name="T22" fmla="*/ 44 w 126"/>
                <a:gd name="T23" fmla="*/ 105 h 126"/>
                <a:gd name="T24" fmla="*/ 30 w 126"/>
                <a:gd name="T25" fmla="*/ 104 h 126"/>
                <a:gd name="T26" fmla="*/ 35 w 126"/>
                <a:gd name="T27" fmla="*/ 92 h 126"/>
                <a:gd name="T28" fmla="*/ 23 w 126"/>
                <a:gd name="T29" fmla="*/ 98 h 126"/>
                <a:gd name="T30" fmla="*/ 22 w 126"/>
                <a:gd name="T31" fmla="*/ 84 h 126"/>
                <a:gd name="T32" fmla="*/ 19 w 126"/>
                <a:gd name="T33" fmla="*/ 79 h 126"/>
                <a:gd name="T34" fmla="*/ 10 w 126"/>
                <a:gd name="T35" fmla="*/ 68 h 126"/>
                <a:gd name="T36" fmla="*/ 22 w 126"/>
                <a:gd name="T37" fmla="*/ 64 h 126"/>
                <a:gd name="T38" fmla="*/ 10 w 126"/>
                <a:gd name="T39" fmla="*/ 60 h 126"/>
                <a:gd name="T40" fmla="*/ 19 w 126"/>
                <a:gd name="T41" fmla="*/ 49 h 126"/>
                <a:gd name="T42" fmla="*/ 21 w 126"/>
                <a:gd name="T43" fmla="*/ 44 h 126"/>
                <a:gd name="T44" fmla="*/ 22 w 126"/>
                <a:gd name="T45" fmla="*/ 29 h 126"/>
                <a:gd name="T46" fmla="*/ 34 w 126"/>
                <a:gd name="T47" fmla="*/ 35 h 126"/>
                <a:gd name="T48" fmla="*/ 28 w 126"/>
                <a:gd name="T49" fmla="*/ 23 h 126"/>
                <a:gd name="T50" fmla="*/ 42 w 126"/>
                <a:gd name="T51" fmla="*/ 22 h 126"/>
                <a:gd name="T52" fmla="*/ 47 w 126"/>
                <a:gd name="T53" fmla="*/ 20 h 126"/>
                <a:gd name="T54" fmla="*/ 58 w 126"/>
                <a:gd name="T55" fmla="*/ 10 h 126"/>
                <a:gd name="T56" fmla="*/ 62 w 126"/>
                <a:gd name="T57" fmla="*/ 22 h 126"/>
                <a:gd name="T58" fmla="*/ 66 w 126"/>
                <a:gd name="T59" fmla="*/ 10 h 126"/>
                <a:gd name="T60" fmla="*/ 77 w 126"/>
                <a:gd name="T61" fmla="*/ 19 h 126"/>
                <a:gd name="T62" fmla="*/ 82 w 126"/>
                <a:gd name="T63" fmla="*/ 21 h 126"/>
                <a:gd name="T64" fmla="*/ 96 w 126"/>
                <a:gd name="T65" fmla="*/ 22 h 126"/>
                <a:gd name="T66" fmla="*/ 91 w 126"/>
                <a:gd name="T67" fmla="*/ 33 h 126"/>
                <a:gd name="T68" fmla="*/ 102 w 126"/>
                <a:gd name="T69" fmla="*/ 28 h 126"/>
                <a:gd name="T70" fmla="*/ 104 w 126"/>
                <a:gd name="T71" fmla="*/ 42 h 126"/>
                <a:gd name="T72" fmla="*/ 107 w 126"/>
                <a:gd name="T73" fmla="*/ 47 h 126"/>
                <a:gd name="T74" fmla="*/ 116 w 126"/>
                <a:gd name="T75" fmla="*/ 58 h 126"/>
                <a:gd name="T76" fmla="*/ 104 w 126"/>
                <a:gd name="T77" fmla="*/ 62 h 126"/>
                <a:gd name="T78" fmla="*/ 116 w 126"/>
                <a:gd name="T79" fmla="*/ 66 h 126"/>
                <a:gd name="T80" fmla="*/ 107 w 126"/>
                <a:gd name="T81" fmla="*/ 77 h 126"/>
                <a:gd name="T82" fmla="*/ 105 w 126"/>
                <a:gd name="T83" fmla="*/ 82 h 126"/>
                <a:gd name="T84" fmla="*/ 104 w 126"/>
                <a:gd name="T85" fmla="*/ 9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26" h="126">
                  <a:moveTo>
                    <a:pt x="62" y="1"/>
                  </a:moveTo>
                  <a:cubicBezTo>
                    <a:pt x="27" y="1"/>
                    <a:pt x="0" y="30"/>
                    <a:pt x="1" y="64"/>
                  </a:cubicBezTo>
                  <a:cubicBezTo>
                    <a:pt x="1" y="99"/>
                    <a:pt x="30" y="126"/>
                    <a:pt x="64" y="125"/>
                  </a:cubicBezTo>
                  <a:cubicBezTo>
                    <a:pt x="99" y="124"/>
                    <a:pt x="126" y="96"/>
                    <a:pt x="125" y="62"/>
                  </a:cubicBezTo>
                  <a:cubicBezTo>
                    <a:pt x="124" y="27"/>
                    <a:pt x="96" y="0"/>
                    <a:pt x="62" y="1"/>
                  </a:cubicBezTo>
                  <a:close/>
                  <a:moveTo>
                    <a:pt x="104" y="96"/>
                  </a:moveTo>
                  <a:cubicBezTo>
                    <a:pt x="98" y="91"/>
                    <a:pt x="98" y="91"/>
                    <a:pt x="98" y="91"/>
                  </a:cubicBezTo>
                  <a:cubicBezTo>
                    <a:pt x="97" y="89"/>
                    <a:pt x="94" y="89"/>
                    <a:pt x="92" y="91"/>
                  </a:cubicBezTo>
                  <a:cubicBezTo>
                    <a:pt x="91" y="93"/>
                    <a:pt x="91" y="95"/>
                    <a:pt x="93" y="97"/>
                  </a:cubicBezTo>
                  <a:cubicBezTo>
                    <a:pt x="98" y="102"/>
                    <a:pt x="98" y="102"/>
                    <a:pt x="98" y="102"/>
                  </a:cubicBezTo>
                  <a:cubicBezTo>
                    <a:pt x="95" y="105"/>
                    <a:pt x="91" y="108"/>
                    <a:pt x="87" y="110"/>
                  </a:cubicBezTo>
                  <a:cubicBezTo>
                    <a:pt x="84" y="104"/>
                    <a:pt x="84" y="104"/>
                    <a:pt x="84" y="104"/>
                  </a:cubicBezTo>
                  <a:cubicBezTo>
                    <a:pt x="84" y="103"/>
                    <a:pt x="82" y="102"/>
                    <a:pt x="80" y="103"/>
                  </a:cubicBezTo>
                  <a:cubicBezTo>
                    <a:pt x="79" y="103"/>
                    <a:pt x="78" y="105"/>
                    <a:pt x="79" y="107"/>
                  </a:cubicBezTo>
                  <a:cubicBezTo>
                    <a:pt x="82" y="112"/>
                    <a:pt x="82" y="112"/>
                    <a:pt x="82" y="112"/>
                  </a:cubicBezTo>
                  <a:cubicBezTo>
                    <a:pt x="77" y="114"/>
                    <a:pt x="73" y="115"/>
                    <a:pt x="68" y="116"/>
                  </a:cubicBezTo>
                  <a:cubicBezTo>
                    <a:pt x="68" y="108"/>
                    <a:pt x="68" y="108"/>
                    <a:pt x="68" y="108"/>
                  </a:cubicBezTo>
                  <a:cubicBezTo>
                    <a:pt x="68" y="105"/>
                    <a:pt x="66" y="104"/>
                    <a:pt x="64" y="104"/>
                  </a:cubicBezTo>
                  <a:cubicBezTo>
                    <a:pt x="62" y="104"/>
                    <a:pt x="60" y="106"/>
                    <a:pt x="60" y="108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55" y="115"/>
                    <a:pt x="51" y="115"/>
                    <a:pt x="47" y="113"/>
                  </a:cubicBezTo>
                  <a:cubicBezTo>
                    <a:pt x="49" y="107"/>
                    <a:pt x="49" y="107"/>
                    <a:pt x="49" y="107"/>
                  </a:cubicBezTo>
                  <a:cubicBezTo>
                    <a:pt x="49" y="106"/>
                    <a:pt x="49" y="104"/>
                    <a:pt x="47" y="104"/>
                  </a:cubicBezTo>
                  <a:cubicBezTo>
                    <a:pt x="46" y="103"/>
                    <a:pt x="44" y="104"/>
                    <a:pt x="44" y="105"/>
                  </a:cubicBezTo>
                  <a:cubicBezTo>
                    <a:pt x="41" y="111"/>
                    <a:pt x="41" y="111"/>
                    <a:pt x="41" y="111"/>
                  </a:cubicBezTo>
                  <a:cubicBezTo>
                    <a:pt x="37" y="109"/>
                    <a:pt x="33" y="107"/>
                    <a:pt x="30" y="104"/>
                  </a:cubicBezTo>
                  <a:cubicBezTo>
                    <a:pt x="35" y="98"/>
                    <a:pt x="35" y="98"/>
                    <a:pt x="35" y="98"/>
                  </a:cubicBezTo>
                  <a:cubicBezTo>
                    <a:pt x="37" y="97"/>
                    <a:pt x="36" y="94"/>
                    <a:pt x="35" y="92"/>
                  </a:cubicBezTo>
                  <a:cubicBezTo>
                    <a:pt x="33" y="91"/>
                    <a:pt x="30" y="91"/>
                    <a:pt x="29" y="93"/>
                  </a:cubicBezTo>
                  <a:cubicBezTo>
                    <a:pt x="23" y="98"/>
                    <a:pt x="23" y="98"/>
                    <a:pt x="23" y="98"/>
                  </a:cubicBezTo>
                  <a:cubicBezTo>
                    <a:pt x="20" y="95"/>
                    <a:pt x="18" y="91"/>
                    <a:pt x="16" y="87"/>
                  </a:cubicBezTo>
                  <a:cubicBezTo>
                    <a:pt x="22" y="84"/>
                    <a:pt x="22" y="84"/>
                    <a:pt x="22" y="84"/>
                  </a:cubicBezTo>
                  <a:cubicBezTo>
                    <a:pt x="23" y="84"/>
                    <a:pt x="24" y="82"/>
                    <a:pt x="23" y="80"/>
                  </a:cubicBezTo>
                  <a:cubicBezTo>
                    <a:pt x="23" y="79"/>
                    <a:pt x="21" y="78"/>
                    <a:pt x="19" y="79"/>
                  </a:cubicBezTo>
                  <a:cubicBezTo>
                    <a:pt x="13" y="81"/>
                    <a:pt x="13" y="81"/>
                    <a:pt x="13" y="81"/>
                  </a:cubicBezTo>
                  <a:cubicBezTo>
                    <a:pt x="12" y="77"/>
                    <a:pt x="11" y="73"/>
                    <a:pt x="10" y="68"/>
                  </a:cubicBezTo>
                  <a:cubicBezTo>
                    <a:pt x="18" y="68"/>
                    <a:pt x="18" y="68"/>
                    <a:pt x="18" y="68"/>
                  </a:cubicBezTo>
                  <a:cubicBezTo>
                    <a:pt x="20" y="68"/>
                    <a:pt x="22" y="66"/>
                    <a:pt x="22" y="64"/>
                  </a:cubicBezTo>
                  <a:cubicBezTo>
                    <a:pt x="22" y="61"/>
                    <a:pt x="20" y="60"/>
                    <a:pt x="18" y="60"/>
                  </a:cubicBezTo>
                  <a:cubicBezTo>
                    <a:pt x="10" y="60"/>
                    <a:pt x="10" y="60"/>
                    <a:pt x="10" y="60"/>
                  </a:cubicBezTo>
                  <a:cubicBezTo>
                    <a:pt x="10" y="55"/>
                    <a:pt x="11" y="51"/>
                    <a:pt x="12" y="47"/>
                  </a:cubicBezTo>
                  <a:cubicBezTo>
                    <a:pt x="19" y="49"/>
                    <a:pt x="19" y="49"/>
                    <a:pt x="19" y="49"/>
                  </a:cubicBezTo>
                  <a:cubicBezTo>
                    <a:pt x="20" y="50"/>
                    <a:pt x="22" y="49"/>
                    <a:pt x="22" y="48"/>
                  </a:cubicBezTo>
                  <a:cubicBezTo>
                    <a:pt x="23" y="46"/>
                    <a:pt x="22" y="45"/>
                    <a:pt x="21" y="44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6" y="37"/>
                    <a:pt x="19" y="33"/>
                    <a:pt x="22" y="29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29" y="36"/>
                    <a:pt x="32" y="36"/>
                    <a:pt x="34" y="35"/>
                  </a:cubicBezTo>
                  <a:cubicBezTo>
                    <a:pt x="35" y="33"/>
                    <a:pt x="35" y="30"/>
                    <a:pt x="33" y="29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31" y="20"/>
                    <a:pt x="35" y="18"/>
                    <a:pt x="39" y="16"/>
                  </a:cubicBezTo>
                  <a:cubicBezTo>
                    <a:pt x="42" y="22"/>
                    <a:pt x="42" y="22"/>
                    <a:pt x="42" y="22"/>
                  </a:cubicBezTo>
                  <a:cubicBezTo>
                    <a:pt x="42" y="24"/>
                    <a:pt x="44" y="24"/>
                    <a:pt x="46" y="24"/>
                  </a:cubicBezTo>
                  <a:cubicBezTo>
                    <a:pt x="47" y="23"/>
                    <a:pt x="48" y="21"/>
                    <a:pt x="47" y="20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8" y="12"/>
                    <a:pt x="53" y="11"/>
                    <a:pt x="58" y="10"/>
                  </a:cubicBezTo>
                  <a:cubicBezTo>
                    <a:pt x="58" y="18"/>
                    <a:pt x="58" y="18"/>
                    <a:pt x="58" y="18"/>
                  </a:cubicBezTo>
                  <a:cubicBezTo>
                    <a:pt x="58" y="20"/>
                    <a:pt x="60" y="22"/>
                    <a:pt x="62" y="22"/>
                  </a:cubicBezTo>
                  <a:cubicBezTo>
                    <a:pt x="64" y="22"/>
                    <a:pt x="66" y="20"/>
                    <a:pt x="66" y="18"/>
                  </a:cubicBezTo>
                  <a:cubicBezTo>
                    <a:pt x="66" y="10"/>
                    <a:pt x="66" y="10"/>
                    <a:pt x="66" y="10"/>
                  </a:cubicBezTo>
                  <a:cubicBezTo>
                    <a:pt x="71" y="10"/>
                    <a:pt x="75" y="11"/>
                    <a:pt x="80" y="13"/>
                  </a:cubicBezTo>
                  <a:cubicBezTo>
                    <a:pt x="77" y="19"/>
                    <a:pt x="77" y="19"/>
                    <a:pt x="77" y="19"/>
                  </a:cubicBezTo>
                  <a:cubicBezTo>
                    <a:pt x="76" y="21"/>
                    <a:pt x="77" y="22"/>
                    <a:pt x="79" y="23"/>
                  </a:cubicBezTo>
                  <a:cubicBezTo>
                    <a:pt x="80" y="23"/>
                    <a:pt x="82" y="23"/>
                    <a:pt x="82" y="21"/>
                  </a:cubicBezTo>
                  <a:cubicBezTo>
                    <a:pt x="85" y="15"/>
                    <a:pt x="85" y="15"/>
                    <a:pt x="85" y="15"/>
                  </a:cubicBezTo>
                  <a:cubicBezTo>
                    <a:pt x="89" y="17"/>
                    <a:pt x="93" y="19"/>
                    <a:pt x="96" y="22"/>
                  </a:cubicBezTo>
                  <a:cubicBezTo>
                    <a:pt x="91" y="27"/>
                    <a:pt x="91" y="27"/>
                    <a:pt x="91" y="27"/>
                  </a:cubicBezTo>
                  <a:cubicBezTo>
                    <a:pt x="89" y="29"/>
                    <a:pt x="90" y="32"/>
                    <a:pt x="91" y="33"/>
                  </a:cubicBezTo>
                  <a:cubicBezTo>
                    <a:pt x="93" y="35"/>
                    <a:pt x="96" y="35"/>
                    <a:pt x="97" y="33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6" y="31"/>
                    <a:pt x="108" y="35"/>
                    <a:pt x="110" y="40"/>
                  </a:cubicBezTo>
                  <a:cubicBezTo>
                    <a:pt x="104" y="42"/>
                    <a:pt x="104" y="42"/>
                    <a:pt x="104" y="42"/>
                  </a:cubicBezTo>
                  <a:cubicBezTo>
                    <a:pt x="103" y="43"/>
                    <a:pt x="102" y="45"/>
                    <a:pt x="103" y="46"/>
                  </a:cubicBezTo>
                  <a:cubicBezTo>
                    <a:pt x="103" y="47"/>
                    <a:pt x="105" y="48"/>
                    <a:pt x="107" y="47"/>
                  </a:cubicBezTo>
                  <a:cubicBezTo>
                    <a:pt x="113" y="45"/>
                    <a:pt x="113" y="45"/>
                    <a:pt x="113" y="45"/>
                  </a:cubicBezTo>
                  <a:cubicBezTo>
                    <a:pt x="114" y="49"/>
                    <a:pt x="115" y="53"/>
                    <a:pt x="116" y="58"/>
                  </a:cubicBezTo>
                  <a:cubicBezTo>
                    <a:pt x="108" y="58"/>
                    <a:pt x="108" y="58"/>
                    <a:pt x="108" y="58"/>
                  </a:cubicBezTo>
                  <a:cubicBezTo>
                    <a:pt x="106" y="58"/>
                    <a:pt x="104" y="60"/>
                    <a:pt x="104" y="62"/>
                  </a:cubicBezTo>
                  <a:cubicBezTo>
                    <a:pt x="104" y="64"/>
                    <a:pt x="106" y="66"/>
                    <a:pt x="108" y="66"/>
                  </a:cubicBezTo>
                  <a:cubicBezTo>
                    <a:pt x="116" y="66"/>
                    <a:pt x="116" y="66"/>
                    <a:pt x="116" y="66"/>
                  </a:cubicBezTo>
                  <a:cubicBezTo>
                    <a:pt x="116" y="71"/>
                    <a:pt x="115" y="75"/>
                    <a:pt x="113" y="79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106" y="76"/>
                    <a:pt x="104" y="77"/>
                    <a:pt x="103" y="79"/>
                  </a:cubicBezTo>
                  <a:cubicBezTo>
                    <a:pt x="103" y="80"/>
                    <a:pt x="104" y="82"/>
                    <a:pt x="105" y="82"/>
                  </a:cubicBezTo>
                  <a:cubicBezTo>
                    <a:pt x="111" y="85"/>
                    <a:pt x="111" y="85"/>
                    <a:pt x="111" y="85"/>
                  </a:cubicBezTo>
                  <a:cubicBezTo>
                    <a:pt x="109" y="89"/>
                    <a:pt x="107" y="93"/>
                    <a:pt x="104" y="9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4" name="Freeform 186"/>
            <p:cNvSpPr>
              <a:spLocks/>
            </p:cNvSpPr>
            <p:nvPr/>
          </p:nvSpPr>
          <p:spPr bwMode="auto">
            <a:xfrm flipH="1">
              <a:off x="1838258" y="582453"/>
              <a:ext cx="43847" cy="111446"/>
            </a:xfrm>
            <a:custGeom>
              <a:avLst/>
              <a:gdLst>
                <a:gd name="T0" fmla="*/ 12 w 18"/>
                <a:gd name="T1" fmla="*/ 28 h 45"/>
                <a:gd name="T2" fmla="*/ 11 w 18"/>
                <a:gd name="T3" fmla="*/ 3 h 45"/>
                <a:gd name="T4" fmla="*/ 8 w 18"/>
                <a:gd name="T5" fmla="*/ 0 h 45"/>
                <a:gd name="T6" fmla="*/ 5 w 18"/>
                <a:gd name="T7" fmla="*/ 3 h 45"/>
                <a:gd name="T8" fmla="*/ 6 w 18"/>
                <a:gd name="T9" fmla="*/ 28 h 45"/>
                <a:gd name="T10" fmla="*/ 0 w 18"/>
                <a:gd name="T11" fmla="*/ 36 h 45"/>
                <a:gd name="T12" fmla="*/ 9 w 18"/>
                <a:gd name="T13" fmla="*/ 45 h 45"/>
                <a:gd name="T14" fmla="*/ 18 w 18"/>
                <a:gd name="T15" fmla="*/ 36 h 45"/>
                <a:gd name="T16" fmla="*/ 12 w 18"/>
                <a:gd name="T17" fmla="*/ 28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45">
                  <a:moveTo>
                    <a:pt x="12" y="28"/>
                  </a:moveTo>
                  <a:cubicBezTo>
                    <a:pt x="11" y="3"/>
                    <a:pt x="11" y="3"/>
                    <a:pt x="11" y="3"/>
                  </a:cubicBezTo>
                  <a:cubicBezTo>
                    <a:pt x="11" y="1"/>
                    <a:pt x="10" y="0"/>
                    <a:pt x="8" y="0"/>
                  </a:cubicBezTo>
                  <a:cubicBezTo>
                    <a:pt x="6" y="0"/>
                    <a:pt x="5" y="1"/>
                    <a:pt x="5" y="3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2" y="29"/>
                    <a:pt x="0" y="33"/>
                    <a:pt x="0" y="36"/>
                  </a:cubicBezTo>
                  <a:cubicBezTo>
                    <a:pt x="0" y="41"/>
                    <a:pt x="4" y="45"/>
                    <a:pt x="9" y="45"/>
                  </a:cubicBezTo>
                  <a:cubicBezTo>
                    <a:pt x="14" y="45"/>
                    <a:pt x="18" y="41"/>
                    <a:pt x="18" y="36"/>
                  </a:cubicBezTo>
                  <a:cubicBezTo>
                    <a:pt x="18" y="32"/>
                    <a:pt x="15" y="29"/>
                    <a:pt x="12" y="2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5" name="Freeform 187"/>
            <p:cNvSpPr>
              <a:spLocks/>
            </p:cNvSpPr>
            <p:nvPr/>
          </p:nvSpPr>
          <p:spPr bwMode="auto">
            <a:xfrm flipH="1">
              <a:off x="1845567" y="701206"/>
              <a:ext cx="27404" cy="56637"/>
            </a:xfrm>
            <a:custGeom>
              <a:avLst/>
              <a:gdLst>
                <a:gd name="T0" fmla="*/ 0 w 11"/>
                <a:gd name="T1" fmla="*/ 0 h 23"/>
                <a:gd name="T2" fmla="*/ 1 w 11"/>
                <a:gd name="T3" fmla="*/ 18 h 23"/>
                <a:gd name="T4" fmla="*/ 6 w 11"/>
                <a:gd name="T5" fmla="*/ 23 h 23"/>
                <a:gd name="T6" fmla="*/ 11 w 11"/>
                <a:gd name="T7" fmla="*/ 18 h 23"/>
                <a:gd name="T8" fmla="*/ 10 w 11"/>
                <a:gd name="T9" fmla="*/ 0 h 23"/>
                <a:gd name="T10" fmla="*/ 5 w 11"/>
                <a:gd name="T11" fmla="*/ 1 h 23"/>
                <a:gd name="T12" fmla="*/ 0 w 11"/>
                <a:gd name="T1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23">
                  <a:moveTo>
                    <a:pt x="0" y="0"/>
                  </a:moveTo>
                  <a:cubicBezTo>
                    <a:pt x="1" y="18"/>
                    <a:pt x="1" y="18"/>
                    <a:pt x="1" y="18"/>
                  </a:cubicBezTo>
                  <a:cubicBezTo>
                    <a:pt x="1" y="21"/>
                    <a:pt x="3" y="23"/>
                    <a:pt x="6" y="23"/>
                  </a:cubicBezTo>
                  <a:cubicBezTo>
                    <a:pt x="8" y="23"/>
                    <a:pt x="11" y="21"/>
                    <a:pt x="11" y="18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9" y="1"/>
                    <a:pt x="7" y="1"/>
                    <a:pt x="5" y="1"/>
                  </a:cubicBezTo>
                  <a:cubicBezTo>
                    <a:pt x="3" y="1"/>
                    <a:pt x="2" y="1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6" name="Freeform 188"/>
            <p:cNvSpPr>
              <a:spLocks noEditPoints="1"/>
            </p:cNvSpPr>
            <p:nvPr/>
          </p:nvSpPr>
          <p:spPr bwMode="auto">
            <a:xfrm flipH="1">
              <a:off x="2777326" y="2844252"/>
              <a:ext cx="345298" cy="345299"/>
            </a:xfrm>
            <a:custGeom>
              <a:avLst/>
              <a:gdLst>
                <a:gd name="T0" fmla="*/ 1 w 139"/>
                <a:gd name="T1" fmla="*/ 71 h 139"/>
                <a:gd name="T2" fmla="*/ 139 w 139"/>
                <a:gd name="T3" fmla="*/ 68 h 139"/>
                <a:gd name="T4" fmla="*/ 115 w 139"/>
                <a:gd name="T5" fmla="*/ 106 h 139"/>
                <a:gd name="T6" fmla="*/ 102 w 139"/>
                <a:gd name="T7" fmla="*/ 101 h 139"/>
                <a:gd name="T8" fmla="*/ 109 w 139"/>
                <a:gd name="T9" fmla="*/ 113 h 139"/>
                <a:gd name="T10" fmla="*/ 93 w 139"/>
                <a:gd name="T11" fmla="*/ 115 h 139"/>
                <a:gd name="T12" fmla="*/ 87 w 139"/>
                <a:gd name="T13" fmla="*/ 118 h 139"/>
                <a:gd name="T14" fmla="*/ 76 w 139"/>
                <a:gd name="T15" fmla="*/ 128 h 139"/>
                <a:gd name="T16" fmla="*/ 71 w 139"/>
                <a:gd name="T17" fmla="*/ 114 h 139"/>
                <a:gd name="T18" fmla="*/ 66 w 139"/>
                <a:gd name="T19" fmla="*/ 128 h 139"/>
                <a:gd name="T20" fmla="*/ 54 w 139"/>
                <a:gd name="T21" fmla="*/ 118 h 139"/>
                <a:gd name="T22" fmla="*/ 48 w 139"/>
                <a:gd name="T23" fmla="*/ 116 h 139"/>
                <a:gd name="T24" fmla="*/ 33 w 139"/>
                <a:gd name="T25" fmla="*/ 115 h 139"/>
                <a:gd name="T26" fmla="*/ 39 w 139"/>
                <a:gd name="T27" fmla="*/ 102 h 139"/>
                <a:gd name="T28" fmla="*/ 26 w 139"/>
                <a:gd name="T29" fmla="*/ 108 h 139"/>
                <a:gd name="T30" fmla="*/ 24 w 139"/>
                <a:gd name="T31" fmla="*/ 93 h 139"/>
                <a:gd name="T32" fmla="*/ 22 w 139"/>
                <a:gd name="T33" fmla="*/ 87 h 139"/>
                <a:gd name="T34" fmla="*/ 11 w 139"/>
                <a:gd name="T35" fmla="*/ 75 h 139"/>
                <a:gd name="T36" fmla="*/ 25 w 139"/>
                <a:gd name="T37" fmla="*/ 70 h 139"/>
                <a:gd name="T38" fmla="*/ 11 w 139"/>
                <a:gd name="T39" fmla="*/ 66 h 139"/>
                <a:gd name="T40" fmla="*/ 21 w 139"/>
                <a:gd name="T41" fmla="*/ 54 h 139"/>
                <a:gd name="T42" fmla="*/ 23 w 139"/>
                <a:gd name="T43" fmla="*/ 49 h 139"/>
                <a:gd name="T44" fmla="*/ 24 w 139"/>
                <a:gd name="T45" fmla="*/ 32 h 139"/>
                <a:gd name="T46" fmla="*/ 37 w 139"/>
                <a:gd name="T47" fmla="*/ 38 h 139"/>
                <a:gd name="T48" fmla="*/ 31 w 139"/>
                <a:gd name="T49" fmla="*/ 26 h 139"/>
                <a:gd name="T50" fmla="*/ 46 w 139"/>
                <a:gd name="T51" fmla="*/ 24 h 139"/>
                <a:gd name="T52" fmla="*/ 52 w 139"/>
                <a:gd name="T53" fmla="*/ 22 h 139"/>
                <a:gd name="T54" fmla="*/ 64 w 139"/>
                <a:gd name="T55" fmla="*/ 11 h 139"/>
                <a:gd name="T56" fmla="*/ 69 w 139"/>
                <a:gd name="T57" fmla="*/ 24 h 139"/>
                <a:gd name="T58" fmla="*/ 73 w 139"/>
                <a:gd name="T59" fmla="*/ 11 h 139"/>
                <a:gd name="T60" fmla="*/ 85 w 139"/>
                <a:gd name="T61" fmla="*/ 21 h 139"/>
                <a:gd name="T62" fmla="*/ 91 w 139"/>
                <a:gd name="T63" fmla="*/ 23 h 139"/>
                <a:gd name="T64" fmla="*/ 107 w 139"/>
                <a:gd name="T65" fmla="*/ 24 h 139"/>
                <a:gd name="T66" fmla="*/ 101 w 139"/>
                <a:gd name="T67" fmla="*/ 37 h 139"/>
                <a:gd name="T68" fmla="*/ 113 w 139"/>
                <a:gd name="T69" fmla="*/ 31 h 139"/>
                <a:gd name="T70" fmla="*/ 115 w 139"/>
                <a:gd name="T71" fmla="*/ 47 h 139"/>
                <a:gd name="T72" fmla="*/ 118 w 139"/>
                <a:gd name="T73" fmla="*/ 52 h 139"/>
                <a:gd name="T74" fmla="*/ 128 w 139"/>
                <a:gd name="T75" fmla="*/ 64 h 139"/>
                <a:gd name="T76" fmla="*/ 115 w 139"/>
                <a:gd name="T77" fmla="*/ 68 h 139"/>
                <a:gd name="T78" fmla="*/ 128 w 139"/>
                <a:gd name="T79" fmla="*/ 73 h 139"/>
                <a:gd name="T80" fmla="*/ 119 w 139"/>
                <a:gd name="T81" fmla="*/ 85 h 139"/>
                <a:gd name="T82" fmla="*/ 116 w 139"/>
                <a:gd name="T83" fmla="*/ 91 h 139"/>
                <a:gd name="T84" fmla="*/ 115 w 139"/>
                <a:gd name="T85" fmla="*/ 106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9" h="139">
                  <a:moveTo>
                    <a:pt x="68" y="1"/>
                  </a:moveTo>
                  <a:cubicBezTo>
                    <a:pt x="30" y="1"/>
                    <a:pt x="0" y="33"/>
                    <a:pt x="1" y="71"/>
                  </a:cubicBezTo>
                  <a:cubicBezTo>
                    <a:pt x="2" y="109"/>
                    <a:pt x="33" y="139"/>
                    <a:pt x="71" y="138"/>
                  </a:cubicBezTo>
                  <a:cubicBezTo>
                    <a:pt x="109" y="137"/>
                    <a:pt x="139" y="106"/>
                    <a:pt x="139" y="68"/>
                  </a:cubicBezTo>
                  <a:cubicBezTo>
                    <a:pt x="138" y="30"/>
                    <a:pt x="106" y="0"/>
                    <a:pt x="68" y="1"/>
                  </a:cubicBezTo>
                  <a:close/>
                  <a:moveTo>
                    <a:pt x="115" y="106"/>
                  </a:moveTo>
                  <a:cubicBezTo>
                    <a:pt x="109" y="100"/>
                    <a:pt x="109" y="100"/>
                    <a:pt x="109" y="100"/>
                  </a:cubicBezTo>
                  <a:cubicBezTo>
                    <a:pt x="107" y="99"/>
                    <a:pt x="104" y="99"/>
                    <a:pt x="102" y="101"/>
                  </a:cubicBezTo>
                  <a:cubicBezTo>
                    <a:pt x="100" y="102"/>
                    <a:pt x="101" y="105"/>
                    <a:pt x="102" y="107"/>
                  </a:cubicBezTo>
                  <a:cubicBezTo>
                    <a:pt x="109" y="113"/>
                    <a:pt x="109" y="113"/>
                    <a:pt x="109" y="113"/>
                  </a:cubicBezTo>
                  <a:cubicBezTo>
                    <a:pt x="105" y="116"/>
                    <a:pt x="101" y="119"/>
                    <a:pt x="96" y="122"/>
                  </a:cubicBezTo>
                  <a:cubicBezTo>
                    <a:pt x="93" y="115"/>
                    <a:pt x="93" y="115"/>
                    <a:pt x="93" y="115"/>
                  </a:cubicBezTo>
                  <a:cubicBezTo>
                    <a:pt x="92" y="114"/>
                    <a:pt x="91" y="113"/>
                    <a:pt x="89" y="114"/>
                  </a:cubicBezTo>
                  <a:cubicBezTo>
                    <a:pt x="87" y="114"/>
                    <a:pt x="87" y="116"/>
                    <a:pt x="87" y="118"/>
                  </a:cubicBezTo>
                  <a:cubicBezTo>
                    <a:pt x="90" y="124"/>
                    <a:pt x="90" y="124"/>
                    <a:pt x="90" y="124"/>
                  </a:cubicBezTo>
                  <a:cubicBezTo>
                    <a:pt x="86" y="126"/>
                    <a:pt x="81" y="127"/>
                    <a:pt x="76" y="128"/>
                  </a:cubicBezTo>
                  <a:cubicBezTo>
                    <a:pt x="75" y="119"/>
                    <a:pt x="75" y="119"/>
                    <a:pt x="75" y="119"/>
                  </a:cubicBezTo>
                  <a:cubicBezTo>
                    <a:pt x="75" y="116"/>
                    <a:pt x="73" y="114"/>
                    <a:pt x="71" y="114"/>
                  </a:cubicBezTo>
                  <a:cubicBezTo>
                    <a:pt x="68" y="115"/>
                    <a:pt x="66" y="117"/>
                    <a:pt x="66" y="119"/>
                  </a:cubicBezTo>
                  <a:cubicBezTo>
                    <a:pt x="66" y="128"/>
                    <a:pt x="66" y="128"/>
                    <a:pt x="66" y="128"/>
                  </a:cubicBezTo>
                  <a:cubicBezTo>
                    <a:pt x="61" y="127"/>
                    <a:pt x="56" y="127"/>
                    <a:pt x="52" y="125"/>
                  </a:cubicBezTo>
                  <a:cubicBezTo>
                    <a:pt x="54" y="118"/>
                    <a:pt x="54" y="118"/>
                    <a:pt x="54" y="118"/>
                  </a:cubicBezTo>
                  <a:cubicBezTo>
                    <a:pt x="55" y="117"/>
                    <a:pt x="54" y="115"/>
                    <a:pt x="52" y="114"/>
                  </a:cubicBezTo>
                  <a:cubicBezTo>
                    <a:pt x="51" y="114"/>
                    <a:pt x="49" y="114"/>
                    <a:pt x="48" y="116"/>
                  </a:cubicBezTo>
                  <a:cubicBezTo>
                    <a:pt x="46" y="123"/>
                    <a:pt x="46" y="123"/>
                    <a:pt x="46" y="123"/>
                  </a:cubicBezTo>
                  <a:cubicBezTo>
                    <a:pt x="41" y="121"/>
                    <a:pt x="37" y="118"/>
                    <a:pt x="33" y="115"/>
                  </a:cubicBezTo>
                  <a:cubicBezTo>
                    <a:pt x="39" y="109"/>
                    <a:pt x="39" y="109"/>
                    <a:pt x="39" y="109"/>
                  </a:cubicBezTo>
                  <a:cubicBezTo>
                    <a:pt x="40" y="107"/>
                    <a:pt x="40" y="104"/>
                    <a:pt x="39" y="102"/>
                  </a:cubicBezTo>
                  <a:cubicBezTo>
                    <a:pt x="37" y="100"/>
                    <a:pt x="34" y="100"/>
                    <a:pt x="32" y="102"/>
                  </a:cubicBezTo>
                  <a:cubicBezTo>
                    <a:pt x="26" y="108"/>
                    <a:pt x="26" y="108"/>
                    <a:pt x="26" y="108"/>
                  </a:cubicBezTo>
                  <a:cubicBezTo>
                    <a:pt x="23" y="104"/>
                    <a:pt x="20" y="100"/>
                    <a:pt x="17" y="96"/>
                  </a:cubicBezTo>
                  <a:cubicBezTo>
                    <a:pt x="24" y="93"/>
                    <a:pt x="24" y="93"/>
                    <a:pt x="24" y="93"/>
                  </a:cubicBezTo>
                  <a:cubicBezTo>
                    <a:pt x="26" y="92"/>
                    <a:pt x="26" y="90"/>
                    <a:pt x="26" y="89"/>
                  </a:cubicBezTo>
                  <a:cubicBezTo>
                    <a:pt x="25" y="87"/>
                    <a:pt x="23" y="86"/>
                    <a:pt x="22" y="87"/>
                  </a:cubicBezTo>
                  <a:cubicBezTo>
                    <a:pt x="15" y="90"/>
                    <a:pt x="15" y="90"/>
                    <a:pt x="15" y="90"/>
                  </a:cubicBezTo>
                  <a:cubicBezTo>
                    <a:pt x="13" y="85"/>
                    <a:pt x="12" y="80"/>
                    <a:pt x="11" y="75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23" y="75"/>
                    <a:pt x="25" y="73"/>
                    <a:pt x="25" y="70"/>
                  </a:cubicBezTo>
                  <a:cubicBezTo>
                    <a:pt x="25" y="68"/>
                    <a:pt x="22" y="66"/>
                    <a:pt x="20" y="66"/>
                  </a:cubicBezTo>
                  <a:cubicBezTo>
                    <a:pt x="11" y="66"/>
                    <a:pt x="11" y="66"/>
                    <a:pt x="11" y="66"/>
                  </a:cubicBezTo>
                  <a:cubicBezTo>
                    <a:pt x="12" y="61"/>
                    <a:pt x="12" y="56"/>
                    <a:pt x="14" y="52"/>
                  </a:cubicBezTo>
                  <a:cubicBezTo>
                    <a:pt x="21" y="54"/>
                    <a:pt x="21" y="54"/>
                    <a:pt x="21" y="54"/>
                  </a:cubicBezTo>
                  <a:cubicBezTo>
                    <a:pt x="22" y="55"/>
                    <a:pt x="24" y="54"/>
                    <a:pt x="25" y="53"/>
                  </a:cubicBezTo>
                  <a:cubicBezTo>
                    <a:pt x="26" y="51"/>
                    <a:pt x="25" y="49"/>
                    <a:pt x="23" y="49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8" y="41"/>
                    <a:pt x="21" y="37"/>
                    <a:pt x="24" y="32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2" y="40"/>
                    <a:pt x="35" y="40"/>
                    <a:pt x="37" y="38"/>
                  </a:cubicBezTo>
                  <a:cubicBezTo>
                    <a:pt x="39" y="36"/>
                    <a:pt x="39" y="33"/>
                    <a:pt x="37" y="32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5" y="22"/>
                    <a:pt x="39" y="20"/>
                    <a:pt x="43" y="17"/>
                  </a:cubicBezTo>
                  <a:cubicBezTo>
                    <a:pt x="46" y="24"/>
                    <a:pt x="46" y="24"/>
                    <a:pt x="46" y="24"/>
                  </a:cubicBezTo>
                  <a:cubicBezTo>
                    <a:pt x="47" y="26"/>
                    <a:pt x="49" y="27"/>
                    <a:pt x="50" y="26"/>
                  </a:cubicBezTo>
                  <a:cubicBezTo>
                    <a:pt x="52" y="25"/>
                    <a:pt x="53" y="23"/>
                    <a:pt x="52" y="22"/>
                  </a:cubicBezTo>
                  <a:cubicBezTo>
                    <a:pt x="49" y="15"/>
                    <a:pt x="49" y="15"/>
                    <a:pt x="49" y="15"/>
                  </a:cubicBezTo>
                  <a:cubicBezTo>
                    <a:pt x="54" y="13"/>
                    <a:pt x="59" y="12"/>
                    <a:pt x="64" y="11"/>
                  </a:cubicBezTo>
                  <a:cubicBezTo>
                    <a:pt x="64" y="20"/>
                    <a:pt x="64" y="20"/>
                    <a:pt x="64" y="20"/>
                  </a:cubicBezTo>
                  <a:cubicBezTo>
                    <a:pt x="64" y="22"/>
                    <a:pt x="66" y="24"/>
                    <a:pt x="69" y="24"/>
                  </a:cubicBezTo>
                  <a:cubicBezTo>
                    <a:pt x="71" y="24"/>
                    <a:pt x="73" y="22"/>
                    <a:pt x="73" y="20"/>
                  </a:cubicBezTo>
                  <a:cubicBezTo>
                    <a:pt x="73" y="11"/>
                    <a:pt x="73" y="11"/>
                    <a:pt x="73" y="11"/>
                  </a:cubicBezTo>
                  <a:cubicBezTo>
                    <a:pt x="78" y="11"/>
                    <a:pt x="83" y="12"/>
                    <a:pt x="88" y="14"/>
                  </a:cubicBezTo>
                  <a:cubicBezTo>
                    <a:pt x="85" y="21"/>
                    <a:pt x="85" y="21"/>
                    <a:pt x="85" y="21"/>
                  </a:cubicBezTo>
                  <a:cubicBezTo>
                    <a:pt x="85" y="23"/>
                    <a:pt x="85" y="24"/>
                    <a:pt x="87" y="25"/>
                  </a:cubicBezTo>
                  <a:cubicBezTo>
                    <a:pt x="89" y="26"/>
                    <a:pt x="91" y="25"/>
                    <a:pt x="91" y="23"/>
                  </a:cubicBezTo>
                  <a:cubicBezTo>
                    <a:pt x="94" y="16"/>
                    <a:pt x="94" y="16"/>
                    <a:pt x="94" y="16"/>
                  </a:cubicBezTo>
                  <a:cubicBezTo>
                    <a:pt x="99" y="18"/>
                    <a:pt x="103" y="21"/>
                    <a:pt x="107" y="24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99" y="32"/>
                    <a:pt x="99" y="35"/>
                    <a:pt x="101" y="37"/>
                  </a:cubicBezTo>
                  <a:cubicBezTo>
                    <a:pt x="103" y="39"/>
                    <a:pt x="106" y="39"/>
                    <a:pt x="107" y="37"/>
                  </a:cubicBezTo>
                  <a:cubicBezTo>
                    <a:pt x="113" y="31"/>
                    <a:pt x="113" y="31"/>
                    <a:pt x="113" y="31"/>
                  </a:cubicBezTo>
                  <a:cubicBezTo>
                    <a:pt x="117" y="34"/>
                    <a:pt x="120" y="39"/>
                    <a:pt x="122" y="44"/>
                  </a:cubicBezTo>
                  <a:cubicBezTo>
                    <a:pt x="115" y="47"/>
                    <a:pt x="115" y="47"/>
                    <a:pt x="115" y="47"/>
                  </a:cubicBezTo>
                  <a:cubicBezTo>
                    <a:pt x="114" y="47"/>
                    <a:pt x="113" y="49"/>
                    <a:pt x="114" y="51"/>
                  </a:cubicBezTo>
                  <a:cubicBezTo>
                    <a:pt x="114" y="52"/>
                    <a:pt x="116" y="53"/>
                    <a:pt x="118" y="52"/>
                  </a:cubicBezTo>
                  <a:cubicBezTo>
                    <a:pt x="125" y="49"/>
                    <a:pt x="125" y="49"/>
                    <a:pt x="125" y="49"/>
                  </a:cubicBezTo>
                  <a:cubicBezTo>
                    <a:pt x="126" y="54"/>
                    <a:pt x="127" y="59"/>
                    <a:pt x="128" y="64"/>
                  </a:cubicBezTo>
                  <a:cubicBezTo>
                    <a:pt x="119" y="64"/>
                    <a:pt x="119" y="64"/>
                    <a:pt x="119" y="64"/>
                  </a:cubicBezTo>
                  <a:cubicBezTo>
                    <a:pt x="117" y="64"/>
                    <a:pt x="115" y="66"/>
                    <a:pt x="115" y="68"/>
                  </a:cubicBezTo>
                  <a:cubicBezTo>
                    <a:pt x="115" y="71"/>
                    <a:pt x="117" y="73"/>
                    <a:pt x="120" y="73"/>
                  </a:cubicBezTo>
                  <a:cubicBezTo>
                    <a:pt x="128" y="73"/>
                    <a:pt x="128" y="73"/>
                    <a:pt x="128" y="73"/>
                  </a:cubicBezTo>
                  <a:cubicBezTo>
                    <a:pt x="128" y="78"/>
                    <a:pt x="127" y="83"/>
                    <a:pt x="125" y="87"/>
                  </a:cubicBezTo>
                  <a:cubicBezTo>
                    <a:pt x="119" y="85"/>
                    <a:pt x="119" y="85"/>
                    <a:pt x="119" y="85"/>
                  </a:cubicBezTo>
                  <a:cubicBezTo>
                    <a:pt x="117" y="84"/>
                    <a:pt x="115" y="85"/>
                    <a:pt x="114" y="87"/>
                  </a:cubicBezTo>
                  <a:cubicBezTo>
                    <a:pt x="114" y="88"/>
                    <a:pt x="115" y="90"/>
                    <a:pt x="116" y="91"/>
                  </a:cubicBezTo>
                  <a:cubicBezTo>
                    <a:pt x="123" y="93"/>
                    <a:pt x="123" y="93"/>
                    <a:pt x="123" y="93"/>
                  </a:cubicBezTo>
                  <a:cubicBezTo>
                    <a:pt x="121" y="98"/>
                    <a:pt x="118" y="102"/>
                    <a:pt x="115" y="10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7" name="Freeform 189"/>
            <p:cNvSpPr>
              <a:spLocks/>
            </p:cNvSpPr>
            <p:nvPr/>
          </p:nvSpPr>
          <p:spPr bwMode="auto">
            <a:xfrm flipH="1">
              <a:off x="2923483" y="2917331"/>
              <a:ext cx="51155" cy="122408"/>
            </a:xfrm>
            <a:custGeom>
              <a:avLst/>
              <a:gdLst>
                <a:gd name="T0" fmla="*/ 13 w 20"/>
                <a:gd name="T1" fmla="*/ 30 h 50"/>
                <a:gd name="T2" fmla="*/ 12 w 20"/>
                <a:gd name="T3" fmla="*/ 3 h 50"/>
                <a:gd name="T4" fmla="*/ 9 w 20"/>
                <a:gd name="T5" fmla="*/ 0 h 50"/>
                <a:gd name="T6" fmla="*/ 5 w 20"/>
                <a:gd name="T7" fmla="*/ 3 h 50"/>
                <a:gd name="T8" fmla="*/ 6 w 20"/>
                <a:gd name="T9" fmla="*/ 30 h 50"/>
                <a:gd name="T10" fmla="*/ 0 w 20"/>
                <a:gd name="T11" fmla="*/ 40 h 50"/>
                <a:gd name="T12" fmla="*/ 10 w 20"/>
                <a:gd name="T13" fmla="*/ 50 h 50"/>
                <a:gd name="T14" fmla="*/ 20 w 20"/>
                <a:gd name="T15" fmla="*/ 40 h 50"/>
                <a:gd name="T16" fmla="*/ 13 w 20"/>
                <a:gd name="T17" fmla="*/ 3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50">
                  <a:moveTo>
                    <a:pt x="13" y="30"/>
                  </a:moveTo>
                  <a:cubicBezTo>
                    <a:pt x="12" y="3"/>
                    <a:pt x="12" y="3"/>
                    <a:pt x="12" y="3"/>
                  </a:cubicBezTo>
                  <a:cubicBezTo>
                    <a:pt x="12" y="1"/>
                    <a:pt x="11" y="0"/>
                    <a:pt x="9" y="0"/>
                  </a:cubicBezTo>
                  <a:cubicBezTo>
                    <a:pt x="7" y="0"/>
                    <a:pt x="5" y="1"/>
                    <a:pt x="5" y="3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2" y="32"/>
                    <a:pt x="0" y="36"/>
                    <a:pt x="0" y="40"/>
                  </a:cubicBezTo>
                  <a:cubicBezTo>
                    <a:pt x="0" y="45"/>
                    <a:pt x="4" y="50"/>
                    <a:pt x="10" y="50"/>
                  </a:cubicBezTo>
                  <a:cubicBezTo>
                    <a:pt x="15" y="50"/>
                    <a:pt x="20" y="45"/>
                    <a:pt x="20" y="40"/>
                  </a:cubicBezTo>
                  <a:cubicBezTo>
                    <a:pt x="20" y="35"/>
                    <a:pt x="17" y="32"/>
                    <a:pt x="13" y="3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8" name="Freeform 190"/>
            <p:cNvSpPr>
              <a:spLocks/>
            </p:cNvSpPr>
            <p:nvPr/>
          </p:nvSpPr>
          <p:spPr bwMode="auto">
            <a:xfrm flipH="1">
              <a:off x="2934445" y="3047046"/>
              <a:ext cx="29232" cy="62117"/>
            </a:xfrm>
            <a:custGeom>
              <a:avLst/>
              <a:gdLst>
                <a:gd name="T0" fmla="*/ 0 w 12"/>
                <a:gd name="T1" fmla="*/ 0 h 25"/>
                <a:gd name="T2" fmla="*/ 1 w 12"/>
                <a:gd name="T3" fmla="*/ 20 h 25"/>
                <a:gd name="T4" fmla="*/ 7 w 12"/>
                <a:gd name="T5" fmla="*/ 25 h 25"/>
                <a:gd name="T6" fmla="*/ 12 w 12"/>
                <a:gd name="T7" fmla="*/ 20 h 25"/>
                <a:gd name="T8" fmla="*/ 11 w 12"/>
                <a:gd name="T9" fmla="*/ 0 h 25"/>
                <a:gd name="T10" fmla="*/ 6 w 12"/>
                <a:gd name="T11" fmla="*/ 1 h 25"/>
                <a:gd name="T12" fmla="*/ 0 w 12"/>
                <a:gd name="T13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25">
                  <a:moveTo>
                    <a:pt x="0" y="0"/>
                  </a:moveTo>
                  <a:cubicBezTo>
                    <a:pt x="1" y="20"/>
                    <a:pt x="1" y="20"/>
                    <a:pt x="1" y="20"/>
                  </a:cubicBezTo>
                  <a:cubicBezTo>
                    <a:pt x="1" y="23"/>
                    <a:pt x="3" y="25"/>
                    <a:pt x="7" y="25"/>
                  </a:cubicBezTo>
                  <a:cubicBezTo>
                    <a:pt x="10" y="25"/>
                    <a:pt x="12" y="23"/>
                    <a:pt x="12" y="2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0"/>
                    <a:pt x="8" y="1"/>
                    <a:pt x="6" y="1"/>
                  </a:cubicBezTo>
                  <a:cubicBezTo>
                    <a:pt x="4" y="1"/>
                    <a:pt x="2" y="1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9" name="Freeform 191"/>
            <p:cNvSpPr>
              <a:spLocks noEditPoints="1"/>
            </p:cNvSpPr>
            <p:nvPr/>
          </p:nvSpPr>
          <p:spPr bwMode="auto">
            <a:xfrm flipH="1">
              <a:off x="2174423" y="2842424"/>
              <a:ext cx="155293" cy="319722"/>
            </a:xfrm>
            <a:custGeom>
              <a:avLst/>
              <a:gdLst>
                <a:gd name="T0" fmla="*/ 45 w 63"/>
                <a:gd name="T1" fmla="*/ 58 h 129"/>
                <a:gd name="T2" fmla="*/ 44 w 63"/>
                <a:gd name="T3" fmla="*/ 31 h 129"/>
                <a:gd name="T4" fmla="*/ 46 w 63"/>
                <a:gd name="T5" fmla="*/ 32 h 129"/>
                <a:gd name="T6" fmla="*/ 53 w 63"/>
                <a:gd name="T7" fmla="*/ 33 h 129"/>
                <a:gd name="T8" fmla="*/ 56 w 63"/>
                <a:gd name="T9" fmla="*/ 31 h 129"/>
                <a:gd name="T10" fmla="*/ 57 w 63"/>
                <a:gd name="T11" fmla="*/ 27 h 129"/>
                <a:gd name="T12" fmla="*/ 58 w 63"/>
                <a:gd name="T13" fmla="*/ 21 h 129"/>
                <a:gd name="T14" fmla="*/ 57 w 63"/>
                <a:gd name="T15" fmla="*/ 19 h 129"/>
                <a:gd name="T16" fmla="*/ 54 w 63"/>
                <a:gd name="T17" fmla="*/ 18 h 129"/>
                <a:gd name="T18" fmla="*/ 50 w 63"/>
                <a:gd name="T19" fmla="*/ 17 h 129"/>
                <a:gd name="T20" fmla="*/ 44 w 63"/>
                <a:gd name="T21" fmla="*/ 16 h 129"/>
                <a:gd name="T22" fmla="*/ 44 w 63"/>
                <a:gd name="T23" fmla="*/ 5 h 129"/>
                <a:gd name="T24" fmla="*/ 39 w 63"/>
                <a:gd name="T25" fmla="*/ 1 h 129"/>
                <a:gd name="T26" fmla="*/ 35 w 63"/>
                <a:gd name="T27" fmla="*/ 5 h 129"/>
                <a:gd name="T28" fmla="*/ 36 w 63"/>
                <a:gd name="T29" fmla="*/ 16 h 129"/>
                <a:gd name="T30" fmla="*/ 35 w 63"/>
                <a:gd name="T31" fmla="*/ 16 h 129"/>
                <a:gd name="T32" fmla="*/ 27 w 63"/>
                <a:gd name="T33" fmla="*/ 17 h 129"/>
                <a:gd name="T34" fmla="*/ 27 w 63"/>
                <a:gd name="T35" fmla="*/ 5 h 129"/>
                <a:gd name="T36" fmla="*/ 23 w 63"/>
                <a:gd name="T37" fmla="*/ 1 h 129"/>
                <a:gd name="T38" fmla="*/ 19 w 63"/>
                <a:gd name="T39" fmla="*/ 5 h 129"/>
                <a:gd name="T40" fmla="*/ 19 w 63"/>
                <a:gd name="T41" fmla="*/ 19 h 129"/>
                <a:gd name="T42" fmla="*/ 10 w 63"/>
                <a:gd name="T43" fmla="*/ 24 h 129"/>
                <a:gd name="T44" fmla="*/ 4 w 63"/>
                <a:gd name="T45" fmla="*/ 32 h 129"/>
                <a:gd name="T46" fmla="*/ 2 w 63"/>
                <a:gd name="T47" fmla="*/ 41 h 129"/>
                <a:gd name="T48" fmla="*/ 4 w 63"/>
                <a:gd name="T49" fmla="*/ 52 h 129"/>
                <a:gd name="T50" fmla="*/ 10 w 63"/>
                <a:gd name="T51" fmla="*/ 59 h 129"/>
                <a:gd name="T52" fmla="*/ 18 w 63"/>
                <a:gd name="T53" fmla="*/ 65 h 129"/>
                <a:gd name="T54" fmla="*/ 20 w 63"/>
                <a:gd name="T55" fmla="*/ 66 h 129"/>
                <a:gd name="T56" fmla="*/ 21 w 63"/>
                <a:gd name="T57" fmla="*/ 95 h 129"/>
                <a:gd name="T58" fmla="*/ 13 w 63"/>
                <a:gd name="T59" fmla="*/ 94 h 129"/>
                <a:gd name="T60" fmla="*/ 4 w 63"/>
                <a:gd name="T61" fmla="*/ 91 h 129"/>
                <a:gd name="T62" fmla="*/ 2 w 63"/>
                <a:gd name="T63" fmla="*/ 93 h 129"/>
                <a:gd name="T64" fmla="*/ 1 w 63"/>
                <a:gd name="T65" fmla="*/ 98 h 129"/>
                <a:gd name="T66" fmla="*/ 0 w 63"/>
                <a:gd name="T67" fmla="*/ 103 h 129"/>
                <a:gd name="T68" fmla="*/ 1 w 63"/>
                <a:gd name="T69" fmla="*/ 106 h 129"/>
                <a:gd name="T70" fmla="*/ 11 w 63"/>
                <a:gd name="T71" fmla="*/ 109 h 129"/>
                <a:gd name="T72" fmla="*/ 21 w 63"/>
                <a:gd name="T73" fmla="*/ 110 h 129"/>
                <a:gd name="T74" fmla="*/ 21 w 63"/>
                <a:gd name="T75" fmla="*/ 125 h 129"/>
                <a:gd name="T76" fmla="*/ 26 w 63"/>
                <a:gd name="T77" fmla="*/ 129 h 129"/>
                <a:gd name="T78" fmla="*/ 30 w 63"/>
                <a:gd name="T79" fmla="*/ 125 h 129"/>
                <a:gd name="T80" fmla="*/ 29 w 63"/>
                <a:gd name="T81" fmla="*/ 110 h 129"/>
                <a:gd name="T82" fmla="*/ 38 w 63"/>
                <a:gd name="T83" fmla="*/ 110 h 129"/>
                <a:gd name="T84" fmla="*/ 38 w 63"/>
                <a:gd name="T85" fmla="*/ 124 h 129"/>
                <a:gd name="T86" fmla="*/ 42 w 63"/>
                <a:gd name="T87" fmla="*/ 128 h 129"/>
                <a:gd name="T88" fmla="*/ 46 w 63"/>
                <a:gd name="T89" fmla="*/ 124 h 129"/>
                <a:gd name="T90" fmla="*/ 46 w 63"/>
                <a:gd name="T91" fmla="*/ 108 h 129"/>
                <a:gd name="T92" fmla="*/ 53 w 63"/>
                <a:gd name="T93" fmla="*/ 104 h 129"/>
                <a:gd name="T94" fmla="*/ 61 w 63"/>
                <a:gd name="T95" fmla="*/ 96 h 129"/>
                <a:gd name="T96" fmla="*/ 63 w 63"/>
                <a:gd name="T97" fmla="*/ 83 h 129"/>
                <a:gd name="T98" fmla="*/ 57 w 63"/>
                <a:gd name="T99" fmla="*/ 66 h 129"/>
                <a:gd name="T100" fmla="*/ 45 w 63"/>
                <a:gd name="T101" fmla="*/ 58 h 129"/>
                <a:gd name="T102" fmla="*/ 37 w 63"/>
                <a:gd name="T103" fmla="*/ 93 h 129"/>
                <a:gd name="T104" fmla="*/ 29 w 63"/>
                <a:gd name="T105" fmla="*/ 95 h 129"/>
                <a:gd name="T106" fmla="*/ 28 w 63"/>
                <a:gd name="T107" fmla="*/ 69 h 129"/>
                <a:gd name="T108" fmla="*/ 37 w 63"/>
                <a:gd name="T109" fmla="*/ 73 h 129"/>
                <a:gd name="T110" fmla="*/ 37 w 63"/>
                <a:gd name="T111" fmla="*/ 93 h 129"/>
                <a:gd name="T112" fmla="*/ 36 w 63"/>
                <a:gd name="T113" fmla="*/ 54 h 129"/>
                <a:gd name="T114" fmla="*/ 28 w 63"/>
                <a:gd name="T115" fmla="*/ 51 h 129"/>
                <a:gd name="T116" fmla="*/ 28 w 63"/>
                <a:gd name="T117" fmla="*/ 32 h 129"/>
                <a:gd name="T118" fmla="*/ 36 w 63"/>
                <a:gd name="T119" fmla="*/ 31 h 129"/>
                <a:gd name="T120" fmla="*/ 36 w 63"/>
                <a:gd name="T121" fmla="*/ 54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3" h="129">
                  <a:moveTo>
                    <a:pt x="45" y="58"/>
                  </a:moveTo>
                  <a:cubicBezTo>
                    <a:pt x="44" y="31"/>
                    <a:pt x="44" y="31"/>
                    <a:pt x="44" y="31"/>
                  </a:cubicBezTo>
                  <a:cubicBezTo>
                    <a:pt x="45" y="31"/>
                    <a:pt x="45" y="31"/>
                    <a:pt x="46" y="32"/>
                  </a:cubicBezTo>
                  <a:cubicBezTo>
                    <a:pt x="49" y="32"/>
                    <a:pt x="52" y="33"/>
                    <a:pt x="53" y="33"/>
                  </a:cubicBezTo>
                  <a:cubicBezTo>
                    <a:pt x="54" y="33"/>
                    <a:pt x="55" y="33"/>
                    <a:pt x="56" y="31"/>
                  </a:cubicBezTo>
                  <a:cubicBezTo>
                    <a:pt x="56" y="30"/>
                    <a:pt x="57" y="28"/>
                    <a:pt x="57" y="27"/>
                  </a:cubicBezTo>
                  <a:cubicBezTo>
                    <a:pt x="58" y="25"/>
                    <a:pt x="58" y="23"/>
                    <a:pt x="58" y="21"/>
                  </a:cubicBezTo>
                  <a:cubicBezTo>
                    <a:pt x="58" y="20"/>
                    <a:pt x="58" y="19"/>
                    <a:pt x="57" y="19"/>
                  </a:cubicBezTo>
                  <a:cubicBezTo>
                    <a:pt x="56" y="18"/>
                    <a:pt x="55" y="18"/>
                    <a:pt x="54" y="18"/>
                  </a:cubicBezTo>
                  <a:cubicBezTo>
                    <a:pt x="53" y="17"/>
                    <a:pt x="52" y="17"/>
                    <a:pt x="50" y="17"/>
                  </a:cubicBezTo>
                  <a:cubicBezTo>
                    <a:pt x="48" y="17"/>
                    <a:pt x="46" y="17"/>
                    <a:pt x="44" y="16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4" y="2"/>
                    <a:pt x="42" y="0"/>
                    <a:pt x="39" y="1"/>
                  </a:cubicBezTo>
                  <a:cubicBezTo>
                    <a:pt x="37" y="1"/>
                    <a:pt x="35" y="2"/>
                    <a:pt x="35" y="5"/>
                  </a:cubicBezTo>
                  <a:cubicBezTo>
                    <a:pt x="36" y="16"/>
                    <a:pt x="36" y="16"/>
                    <a:pt x="36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2" y="16"/>
                    <a:pt x="30" y="17"/>
                    <a:pt x="27" y="17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7" y="3"/>
                    <a:pt x="25" y="1"/>
                    <a:pt x="23" y="1"/>
                  </a:cubicBezTo>
                  <a:cubicBezTo>
                    <a:pt x="21" y="1"/>
                    <a:pt x="19" y="3"/>
                    <a:pt x="19" y="5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5" y="20"/>
                    <a:pt x="12" y="22"/>
                    <a:pt x="10" y="24"/>
                  </a:cubicBezTo>
                  <a:cubicBezTo>
                    <a:pt x="7" y="26"/>
                    <a:pt x="5" y="29"/>
                    <a:pt x="4" y="32"/>
                  </a:cubicBezTo>
                  <a:cubicBezTo>
                    <a:pt x="3" y="35"/>
                    <a:pt x="2" y="38"/>
                    <a:pt x="2" y="41"/>
                  </a:cubicBezTo>
                  <a:cubicBezTo>
                    <a:pt x="2" y="45"/>
                    <a:pt x="3" y="49"/>
                    <a:pt x="4" y="52"/>
                  </a:cubicBezTo>
                  <a:cubicBezTo>
                    <a:pt x="6" y="55"/>
                    <a:pt x="8" y="57"/>
                    <a:pt x="10" y="59"/>
                  </a:cubicBezTo>
                  <a:cubicBezTo>
                    <a:pt x="12" y="62"/>
                    <a:pt x="15" y="63"/>
                    <a:pt x="18" y="65"/>
                  </a:cubicBezTo>
                  <a:cubicBezTo>
                    <a:pt x="19" y="65"/>
                    <a:pt x="19" y="65"/>
                    <a:pt x="20" y="66"/>
                  </a:cubicBezTo>
                  <a:cubicBezTo>
                    <a:pt x="21" y="95"/>
                    <a:pt x="21" y="95"/>
                    <a:pt x="21" y="95"/>
                  </a:cubicBezTo>
                  <a:cubicBezTo>
                    <a:pt x="18" y="95"/>
                    <a:pt x="16" y="94"/>
                    <a:pt x="13" y="94"/>
                  </a:cubicBezTo>
                  <a:cubicBezTo>
                    <a:pt x="10" y="93"/>
                    <a:pt x="7" y="92"/>
                    <a:pt x="4" y="91"/>
                  </a:cubicBezTo>
                  <a:cubicBezTo>
                    <a:pt x="3" y="91"/>
                    <a:pt x="3" y="92"/>
                    <a:pt x="2" y="93"/>
                  </a:cubicBezTo>
                  <a:cubicBezTo>
                    <a:pt x="2" y="94"/>
                    <a:pt x="1" y="96"/>
                    <a:pt x="1" y="98"/>
                  </a:cubicBezTo>
                  <a:cubicBezTo>
                    <a:pt x="1" y="99"/>
                    <a:pt x="0" y="101"/>
                    <a:pt x="0" y="103"/>
                  </a:cubicBezTo>
                  <a:cubicBezTo>
                    <a:pt x="0" y="104"/>
                    <a:pt x="0" y="105"/>
                    <a:pt x="1" y="106"/>
                  </a:cubicBezTo>
                  <a:cubicBezTo>
                    <a:pt x="3" y="107"/>
                    <a:pt x="6" y="108"/>
                    <a:pt x="11" y="109"/>
                  </a:cubicBezTo>
                  <a:cubicBezTo>
                    <a:pt x="13" y="110"/>
                    <a:pt x="17" y="110"/>
                    <a:pt x="21" y="110"/>
                  </a:cubicBezTo>
                  <a:cubicBezTo>
                    <a:pt x="21" y="125"/>
                    <a:pt x="21" y="125"/>
                    <a:pt x="21" y="125"/>
                  </a:cubicBezTo>
                  <a:cubicBezTo>
                    <a:pt x="21" y="127"/>
                    <a:pt x="23" y="129"/>
                    <a:pt x="26" y="129"/>
                  </a:cubicBezTo>
                  <a:cubicBezTo>
                    <a:pt x="28" y="129"/>
                    <a:pt x="30" y="127"/>
                    <a:pt x="30" y="125"/>
                  </a:cubicBezTo>
                  <a:cubicBezTo>
                    <a:pt x="29" y="110"/>
                    <a:pt x="29" y="110"/>
                    <a:pt x="29" y="110"/>
                  </a:cubicBezTo>
                  <a:cubicBezTo>
                    <a:pt x="32" y="110"/>
                    <a:pt x="35" y="110"/>
                    <a:pt x="38" y="110"/>
                  </a:cubicBezTo>
                  <a:cubicBezTo>
                    <a:pt x="38" y="124"/>
                    <a:pt x="38" y="124"/>
                    <a:pt x="38" y="124"/>
                  </a:cubicBezTo>
                  <a:cubicBezTo>
                    <a:pt x="38" y="127"/>
                    <a:pt x="40" y="128"/>
                    <a:pt x="42" y="128"/>
                  </a:cubicBezTo>
                  <a:cubicBezTo>
                    <a:pt x="44" y="128"/>
                    <a:pt x="46" y="126"/>
                    <a:pt x="46" y="124"/>
                  </a:cubicBezTo>
                  <a:cubicBezTo>
                    <a:pt x="46" y="108"/>
                    <a:pt x="46" y="108"/>
                    <a:pt x="46" y="108"/>
                  </a:cubicBezTo>
                  <a:cubicBezTo>
                    <a:pt x="48" y="107"/>
                    <a:pt x="51" y="106"/>
                    <a:pt x="53" y="104"/>
                  </a:cubicBezTo>
                  <a:cubicBezTo>
                    <a:pt x="56" y="102"/>
                    <a:pt x="59" y="99"/>
                    <a:pt x="61" y="96"/>
                  </a:cubicBezTo>
                  <a:cubicBezTo>
                    <a:pt x="63" y="93"/>
                    <a:pt x="63" y="88"/>
                    <a:pt x="63" y="83"/>
                  </a:cubicBezTo>
                  <a:cubicBezTo>
                    <a:pt x="63" y="76"/>
                    <a:pt x="61" y="70"/>
                    <a:pt x="57" y="66"/>
                  </a:cubicBezTo>
                  <a:cubicBezTo>
                    <a:pt x="54" y="63"/>
                    <a:pt x="50" y="60"/>
                    <a:pt x="45" y="58"/>
                  </a:cubicBezTo>
                  <a:close/>
                  <a:moveTo>
                    <a:pt x="37" y="93"/>
                  </a:moveTo>
                  <a:cubicBezTo>
                    <a:pt x="35" y="94"/>
                    <a:pt x="32" y="95"/>
                    <a:pt x="29" y="95"/>
                  </a:cubicBezTo>
                  <a:cubicBezTo>
                    <a:pt x="28" y="69"/>
                    <a:pt x="28" y="69"/>
                    <a:pt x="28" y="69"/>
                  </a:cubicBezTo>
                  <a:cubicBezTo>
                    <a:pt x="32" y="70"/>
                    <a:pt x="35" y="72"/>
                    <a:pt x="37" y="73"/>
                  </a:cubicBezTo>
                  <a:lnTo>
                    <a:pt x="37" y="93"/>
                  </a:lnTo>
                  <a:close/>
                  <a:moveTo>
                    <a:pt x="36" y="54"/>
                  </a:moveTo>
                  <a:cubicBezTo>
                    <a:pt x="33" y="53"/>
                    <a:pt x="30" y="52"/>
                    <a:pt x="28" y="51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30" y="31"/>
                    <a:pt x="33" y="31"/>
                    <a:pt x="36" y="31"/>
                  </a:cubicBezTo>
                  <a:lnTo>
                    <a:pt x="36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0" name="Freeform 192"/>
            <p:cNvSpPr>
              <a:spLocks noEditPoints="1"/>
            </p:cNvSpPr>
            <p:nvPr/>
          </p:nvSpPr>
          <p:spPr bwMode="auto">
            <a:xfrm flipH="1">
              <a:off x="3266955" y="991696"/>
              <a:ext cx="157120" cy="319722"/>
            </a:xfrm>
            <a:custGeom>
              <a:avLst/>
              <a:gdLst>
                <a:gd name="T0" fmla="*/ 44 w 63"/>
                <a:gd name="T1" fmla="*/ 57 h 129"/>
                <a:gd name="T2" fmla="*/ 44 w 63"/>
                <a:gd name="T3" fmla="*/ 31 h 129"/>
                <a:gd name="T4" fmla="*/ 45 w 63"/>
                <a:gd name="T5" fmla="*/ 31 h 129"/>
                <a:gd name="T6" fmla="*/ 53 w 63"/>
                <a:gd name="T7" fmla="*/ 33 h 129"/>
                <a:gd name="T8" fmla="*/ 55 w 63"/>
                <a:gd name="T9" fmla="*/ 31 h 129"/>
                <a:gd name="T10" fmla="*/ 57 w 63"/>
                <a:gd name="T11" fmla="*/ 26 h 129"/>
                <a:gd name="T12" fmla="*/ 58 w 63"/>
                <a:gd name="T13" fmla="*/ 21 h 129"/>
                <a:gd name="T14" fmla="*/ 56 w 63"/>
                <a:gd name="T15" fmla="*/ 18 h 129"/>
                <a:gd name="T16" fmla="*/ 54 w 63"/>
                <a:gd name="T17" fmla="*/ 18 h 129"/>
                <a:gd name="T18" fmla="*/ 50 w 63"/>
                <a:gd name="T19" fmla="*/ 17 h 129"/>
                <a:gd name="T20" fmla="*/ 43 w 63"/>
                <a:gd name="T21" fmla="*/ 16 h 129"/>
                <a:gd name="T22" fmla="*/ 43 w 63"/>
                <a:gd name="T23" fmla="*/ 4 h 129"/>
                <a:gd name="T24" fmla="*/ 39 w 63"/>
                <a:gd name="T25" fmla="*/ 0 h 129"/>
                <a:gd name="T26" fmla="*/ 35 w 63"/>
                <a:gd name="T27" fmla="*/ 5 h 129"/>
                <a:gd name="T28" fmla="*/ 35 w 63"/>
                <a:gd name="T29" fmla="*/ 16 h 129"/>
                <a:gd name="T30" fmla="*/ 34 w 63"/>
                <a:gd name="T31" fmla="*/ 16 h 129"/>
                <a:gd name="T32" fmla="*/ 27 w 63"/>
                <a:gd name="T33" fmla="*/ 17 h 129"/>
                <a:gd name="T34" fmla="*/ 27 w 63"/>
                <a:gd name="T35" fmla="*/ 5 h 129"/>
                <a:gd name="T36" fmla="*/ 22 w 63"/>
                <a:gd name="T37" fmla="*/ 1 h 129"/>
                <a:gd name="T38" fmla="*/ 18 w 63"/>
                <a:gd name="T39" fmla="*/ 5 h 129"/>
                <a:gd name="T40" fmla="*/ 19 w 63"/>
                <a:gd name="T41" fmla="*/ 19 h 129"/>
                <a:gd name="T42" fmla="*/ 9 w 63"/>
                <a:gd name="T43" fmla="*/ 24 h 129"/>
                <a:gd name="T44" fmla="*/ 4 w 63"/>
                <a:gd name="T45" fmla="*/ 32 h 129"/>
                <a:gd name="T46" fmla="*/ 2 w 63"/>
                <a:gd name="T47" fmla="*/ 41 h 129"/>
                <a:gd name="T48" fmla="*/ 4 w 63"/>
                <a:gd name="T49" fmla="*/ 52 h 129"/>
                <a:gd name="T50" fmla="*/ 10 w 63"/>
                <a:gd name="T51" fmla="*/ 59 h 129"/>
                <a:gd name="T52" fmla="*/ 18 w 63"/>
                <a:gd name="T53" fmla="*/ 65 h 129"/>
                <a:gd name="T54" fmla="*/ 20 w 63"/>
                <a:gd name="T55" fmla="*/ 66 h 129"/>
                <a:gd name="T56" fmla="*/ 20 w 63"/>
                <a:gd name="T57" fmla="*/ 95 h 129"/>
                <a:gd name="T58" fmla="*/ 13 w 63"/>
                <a:gd name="T59" fmla="*/ 94 h 129"/>
                <a:gd name="T60" fmla="*/ 4 w 63"/>
                <a:gd name="T61" fmla="*/ 91 h 129"/>
                <a:gd name="T62" fmla="*/ 2 w 63"/>
                <a:gd name="T63" fmla="*/ 93 h 129"/>
                <a:gd name="T64" fmla="*/ 1 w 63"/>
                <a:gd name="T65" fmla="*/ 97 h 129"/>
                <a:gd name="T66" fmla="*/ 0 w 63"/>
                <a:gd name="T67" fmla="*/ 102 h 129"/>
                <a:gd name="T68" fmla="*/ 0 w 63"/>
                <a:gd name="T69" fmla="*/ 105 h 129"/>
                <a:gd name="T70" fmla="*/ 10 w 63"/>
                <a:gd name="T71" fmla="*/ 109 h 129"/>
                <a:gd name="T72" fmla="*/ 21 w 63"/>
                <a:gd name="T73" fmla="*/ 110 h 129"/>
                <a:gd name="T74" fmla="*/ 21 w 63"/>
                <a:gd name="T75" fmla="*/ 124 h 129"/>
                <a:gd name="T76" fmla="*/ 25 w 63"/>
                <a:gd name="T77" fmla="*/ 129 h 129"/>
                <a:gd name="T78" fmla="*/ 29 w 63"/>
                <a:gd name="T79" fmla="*/ 124 h 129"/>
                <a:gd name="T80" fmla="*/ 29 w 63"/>
                <a:gd name="T81" fmla="*/ 110 h 129"/>
                <a:gd name="T82" fmla="*/ 37 w 63"/>
                <a:gd name="T83" fmla="*/ 109 h 129"/>
                <a:gd name="T84" fmla="*/ 38 w 63"/>
                <a:gd name="T85" fmla="*/ 124 h 129"/>
                <a:gd name="T86" fmla="*/ 42 w 63"/>
                <a:gd name="T87" fmla="*/ 128 h 129"/>
                <a:gd name="T88" fmla="*/ 46 w 63"/>
                <a:gd name="T89" fmla="*/ 124 h 129"/>
                <a:gd name="T90" fmla="*/ 45 w 63"/>
                <a:gd name="T91" fmla="*/ 107 h 129"/>
                <a:gd name="T92" fmla="*/ 52 w 63"/>
                <a:gd name="T93" fmla="*/ 104 h 129"/>
                <a:gd name="T94" fmla="*/ 60 w 63"/>
                <a:gd name="T95" fmla="*/ 96 h 129"/>
                <a:gd name="T96" fmla="*/ 63 w 63"/>
                <a:gd name="T97" fmla="*/ 83 h 129"/>
                <a:gd name="T98" fmla="*/ 56 w 63"/>
                <a:gd name="T99" fmla="*/ 66 h 129"/>
                <a:gd name="T100" fmla="*/ 44 w 63"/>
                <a:gd name="T101" fmla="*/ 57 h 129"/>
                <a:gd name="T102" fmla="*/ 37 w 63"/>
                <a:gd name="T103" fmla="*/ 93 h 129"/>
                <a:gd name="T104" fmla="*/ 29 w 63"/>
                <a:gd name="T105" fmla="*/ 95 h 129"/>
                <a:gd name="T106" fmla="*/ 28 w 63"/>
                <a:gd name="T107" fmla="*/ 69 h 129"/>
                <a:gd name="T108" fmla="*/ 36 w 63"/>
                <a:gd name="T109" fmla="*/ 73 h 129"/>
                <a:gd name="T110" fmla="*/ 37 w 63"/>
                <a:gd name="T111" fmla="*/ 93 h 129"/>
                <a:gd name="T112" fmla="*/ 36 w 63"/>
                <a:gd name="T113" fmla="*/ 54 h 129"/>
                <a:gd name="T114" fmla="*/ 28 w 63"/>
                <a:gd name="T115" fmla="*/ 51 h 129"/>
                <a:gd name="T116" fmla="*/ 27 w 63"/>
                <a:gd name="T117" fmla="*/ 32 h 129"/>
                <a:gd name="T118" fmla="*/ 36 w 63"/>
                <a:gd name="T119" fmla="*/ 31 h 129"/>
                <a:gd name="T120" fmla="*/ 36 w 63"/>
                <a:gd name="T121" fmla="*/ 54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3" h="129">
                  <a:moveTo>
                    <a:pt x="44" y="57"/>
                  </a:moveTo>
                  <a:cubicBezTo>
                    <a:pt x="44" y="31"/>
                    <a:pt x="44" y="31"/>
                    <a:pt x="44" y="31"/>
                  </a:cubicBezTo>
                  <a:cubicBezTo>
                    <a:pt x="44" y="31"/>
                    <a:pt x="45" y="31"/>
                    <a:pt x="45" y="31"/>
                  </a:cubicBezTo>
                  <a:cubicBezTo>
                    <a:pt x="49" y="32"/>
                    <a:pt x="51" y="32"/>
                    <a:pt x="53" y="33"/>
                  </a:cubicBezTo>
                  <a:cubicBezTo>
                    <a:pt x="54" y="33"/>
                    <a:pt x="55" y="33"/>
                    <a:pt x="55" y="31"/>
                  </a:cubicBezTo>
                  <a:cubicBezTo>
                    <a:pt x="56" y="30"/>
                    <a:pt x="57" y="28"/>
                    <a:pt x="57" y="26"/>
                  </a:cubicBezTo>
                  <a:cubicBezTo>
                    <a:pt x="57" y="25"/>
                    <a:pt x="58" y="23"/>
                    <a:pt x="58" y="21"/>
                  </a:cubicBezTo>
                  <a:cubicBezTo>
                    <a:pt x="58" y="20"/>
                    <a:pt x="57" y="19"/>
                    <a:pt x="56" y="18"/>
                  </a:cubicBezTo>
                  <a:cubicBezTo>
                    <a:pt x="55" y="18"/>
                    <a:pt x="55" y="18"/>
                    <a:pt x="54" y="18"/>
                  </a:cubicBezTo>
                  <a:cubicBezTo>
                    <a:pt x="53" y="17"/>
                    <a:pt x="51" y="17"/>
                    <a:pt x="50" y="17"/>
                  </a:cubicBezTo>
                  <a:cubicBezTo>
                    <a:pt x="48" y="17"/>
                    <a:pt x="46" y="16"/>
                    <a:pt x="43" y="16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3" y="2"/>
                    <a:pt x="41" y="0"/>
                    <a:pt x="39" y="0"/>
                  </a:cubicBezTo>
                  <a:cubicBezTo>
                    <a:pt x="37" y="0"/>
                    <a:pt x="35" y="2"/>
                    <a:pt x="35" y="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4" y="16"/>
                  </a:cubicBezTo>
                  <a:cubicBezTo>
                    <a:pt x="32" y="16"/>
                    <a:pt x="29" y="16"/>
                    <a:pt x="27" y="17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7" y="2"/>
                    <a:pt x="25" y="1"/>
                    <a:pt x="22" y="1"/>
                  </a:cubicBezTo>
                  <a:cubicBezTo>
                    <a:pt x="20" y="1"/>
                    <a:pt x="18" y="3"/>
                    <a:pt x="18" y="5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5" y="20"/>
                    <a:pt x="12" y="22"/>
                    <a:pt x="9" y="24"/>
                  </a:cubicBezTo>
                  <a:cubicBezTo>
                    <a:pt x="7" y="26"/>
                    <a:pt x="5" y="29"/>
                    <a:pt x="4" y="32"/>
                  </a:cubicBezTo>
                  <a:cubicBezTo>
                    <a:pt x="2" y="35"/>
                    <a:pt x="2" y="38"/>
                    <a:pt x="2" y="41"/>
                  </a:cubicBezTo>
                  <a:cubicBezTo>
                    <a:pt x="2" y="45"/>
                    <a:pt x="3" y="49"/>
                    <a:pt x="4" y="52"/>
                  </a:cubicBezTo>
                  <a:cubicBezTo>
                    <a:pt x="5" y="55"/>
                    <a:pt x="7" y="57"/>
                    <a:pt x="10" y="59"/>
                  </a:cubicBezTo>
                  <a:cubicBezTo>
                    <a:pt x="12" y="61"/>
                    <a:pt x="15" y="63"/>
                    <a:pt x="18" y="65"/>
                  </a:cubicBezTo>
                  <a:cubicBezTo>
                    <a:pt x="18" y="65"/>
                    <a:pt x="19" y="65"/>
                    <a:pt x="20" y="66"/>
                  </a:cubicBezTo>
                  <a:cubicBezTo>
                    <a:pt x="20" y="95"/>
                    <a:pt x="20" y="95"/>
                    <a:pt x="20" y="95"/>
                  </a:cubicBezTo>
                  <a:cubicBezTo>
                    <a:pt x="18" y="94"/>
                    <a:pt x="15" y="94"/>
                    <a:pt x="13" y="94"/>
                  </a:cubicBezTo>
                  <a:cubicBezTo>
                    <a:pt x="10" y="93"/>
                    <a:pt x="6" y="92"/>
                    <a:pt x="4" y="91"/>
                  </a:cubicBezTo>
                  <a:cubicBezTo>
                    <a:pt x="3" y="91"/>
                    <a:pt x="2" y="91"/>
                    <a:pt x="2" y="93"/>
                  </a:cubicBezTo>
                  <a:cubicBezTo>
                    <a:pt x="1" y="94"/>
                    <a:pt x="1" y="96"/>
                    <a:pt x="1" y="97"/>
                  </a:cubicBezTo>
                  <a:cubicBezTo>
                    <a:pt x="0" y="99"/>
                    <a:pt x="0" y="101"/>
                    <a:pt x="0" y="102"/>
                  </a:cubicBezTo>
                  <a:cubicBezTo>
                    <a:pt x="0" y="104"/>
                    <a:pt x="0" y="105"/>
                    <a:pt x="0" y="105"/>
                  </a:cubicBezTo>
                  <a:cubicBezTo>
                    <a:pt x="2" y="107"/>
                    <a:pt x="5" y="108"/>
                    <a:pt x="10" y="109"/>
                  </a:cubicBezTo>
                  <a:cubicBezTo>
                    <a:pt x="13" y="109"/>
                    <a:pt x="17" y="110"/>
                    <a:pt x="21" y="110"/>
                  </a:cubicBezTo>
                  <a:cubicBezTo>
                    <a:pt x="21" y="124"/>
                    <a:pt x="21" y="124"/>
                    <a:pt x="21" y="124"/>
                  </a:cubicBezTo>
                  <a:cubicBezTo>
                    <a:pt x="21" y="127"/>
                    <a:pt x="23" y="129"/>
                    <a:pt x="25" y="129"/>
                  </a:cubicBezTo>
                  <a:cubicBezTo>
                    <a:pt x="27" y="128"/>
                    <a:pt x="29" y="127"/>
                    <a:pt x="29" y="124"/>
                  </a:cubicBezTo>
                  <a:cubicBezTo>
                    <a:pt x="29" y="110"/>
                    <a:pt x="29" y="110"/>
                    <a:pt x="29" y="110"/>
                  </a:cubicBezTo>
                  <a:cubicBezTo>
                    <a:pt x="32" y="110"/>
                    <a:pt x="35" y="110"/>
                    <a:pt x="37" y="109"/>
                  </a:cubicBezTo>
                  <a:cubicBezTo>
                    <a:pt x="38" y="124"/>
                    <a:pt x="38" y="124"/>
                    <a:pt x="38" y="124"/>
                  </a:cubicBezTo>
                  <a:cubicBezTo>
                    <a:pt x="38" y="126"/>
                    <a:pt x="40" y="128"/>
                    <a:pt x="42" y="128"/>
                  </a:cubicBezTo>
                  <a:cubicBezTo>
                    <a:pt x="44" y="128"/>
                    <a:pt x="46" y="126"/>
                    <a:pt x="46" y="124"/>
                  </a:cubicBezTo>
                  <a:cubicBezTo>
                    <a:pt x="45" y="107"/>
                    <a:pt x="45" y="107"/>
                    <a:pt x="45" y="107"/>
                  </a:cubicBezTo>
                  <a:cubicBezTo>
                    <a:pt x="48" y="106"/>
                    <a:pt x="50" y="105"/>
                    <a:pt x="52" y="104"/>
                  </a:cubicBezTo>
                  <a:cubicBezTo>
                    <a:pt x="56" y="102"/>
                    <a:pt x="58" y="99"/>
                    <a:pt x="60" y="96"/>
                  </a:cubicBezTo>
                  <a:cubicBezTo>
                    <a:pt x="62" y="92"/>
                    <a:pt x="63" y="88"/>
                    <a:pt x="63" y="83"/>
                  </a:cubicBezTo>
                  <a:cubicBezTo>
                    <a:pt x="63" y="76"/>
                    <a:pt x="61" y="70"/>
                    <a:pt x="56" y="66"/>
                  </a:cubicBezTo>
                  <a:cubicBezTo>
                    <a:pt x="53" y="63"/>
                    <a:pt x="49" y="60"/>
                    <a:pt x="44" y="57"/>
                  </a:cubicBezTo>
                  <a:close/>
                  <a:moveTo>
                    <a:pt x="37" y="93"/>
                  </a:moveTo>
                  <a:cubicBezTo>
                    <a:pt x="34" y="94"/>
                    <a:pt x="32" y="94"/>
                    <a:pt x="29" y="95"/>
                  </a:cubicBezTo>
                  <a:cubicBezTo>
                    <a:pt x="28" y="69"/>
                    <a:pt x="28" y="69"/>
                    <a:pt x="28" y="69"/>
                  </a:cubicBezTo>
                  <a:cubicBezTo>
                    <a:pt x="31" y="70"/>
                    <a:pt x="34" y="71"/>
                    <a:pt x="36" y="73"/>
                  </a:cubicBezTo>
                  <a:lnTo>
                    <a:pt x="37" y="93"/>
                  </a:lnTo>
                  <a:close/>
                  <a:moveTo>
                    <a:pt x="36" y="54"/>
                  </a:moveTo>
                  <a:cubicBezTo>
                    <a:pt x="33" y="53"/>
                    <a:pt x="30" y="52"/>
                    <a:pt x="28" y="51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9" y="31"/>
                    <a:pt x="32" y="31"/>
                    <a:pt x="36" y="31"/>
                  </a:cubicBezTo>
                  <a:lnTo>
                    <a:pt x="36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1" name="Freeform 193"/>
            <p:cNvSpPr>
              <a:spLocks noEditPoints="1"/>
            </p:cNvSpPr>
            <p:nvPr/>
          </p:nvSpPr>
          <p:spPr bwMode="auto">
            <a:xfrm flipH="1">
              <a:off x="1302954" y="589761"/>
              <a:ext cx="157120" cy="317894"/>
            </a:xfrm>
            <a:custGeom>
              <a:avLst/>
              <a:gdLst>
                <a:gd name="T0" fmla="*/ 44 w 63"/>
                <a:gd name="T1" fmla="*/ 57 h 128"/>
                <a:gd name="T2" fmla="*/ 44 w 63"/>
                <a:gd name="T3" fmla="*/ 31 h 128"/>
                <a:gd name="T4" fmla="*/ 45 w 63"/>
                <a:gd name="T5" fmla="*/ 31 h 128"/>
                <a:gd name="T6" fmla="*/ 53 w 63"/>
                <a:gd name="T7" fmla="*/ 33 h 128"/>
                <a:gd name="T8" fmla="*/ 55 w 63"/>
                <a:gd name="T9" fmla="*/ 31 h 128"/>
                <a:gd name="T10" fmla="*/ 57 w 63"/>
                <a:gd name="T11" fmla="*/ 26 h 128"/>
                <a:gd name="T12" fmla="*/ 58 w 63"/>
                <a:gd name="T13" fmla="*/ 21 h 128"/>
                <a:gd name="T14" fmla="*/ 56 w 63"/>
                <a:gd name="T15" fmla="*/ 18 h 128"/>
                <a:gd name="T16" fmla="*/ 54 w 63"/>
                <a:gd name="T17" fmla="*/ 17 h 128"/>
                <a:gd name="T18" fmla="*/ 50 w 63"/>
                <a:gd name="T19" fmla="*/ 16 h 128"/>
                <a:gd name="T20" fmla="*/ 44 w 63"/>
                <a:gd name="T21" fmla="*/ 16 h 128"/>
                <a:gd name="T22" fmla="*/ 43 w 63"/>
                <a:gd name="T23" fmla="*/ 4 h 128"/>
                <a:gd name="T24" fmla="*/ 39 w 63"/>
                <a:gd name="T25" fmla="*/ 0 h 128"/>
                <a:gd name="T26" fmla="*/ 35 w 63"/>
                <a:gd name="T27" fmla="*/ 4 h 128"/>
                <a:gd name="T28" fmla="*/ 35 w 63"/>
                <a:gd name="T29" fmla="*/ 16 h 128"/>
                <a:gd name="T30" fmla="*/ 34 w 63"/>
                <a:gd name="T31" fmla="*/ 16 h 128"/>
                <a:gd name="T32" fmla="*/ 27 w 63"/>
                <a:gd name="T33" fmla="*/ 16 h 128"/>
                <a:gd name="T34" fmla="*/ 27 w 63"/>
                <a:gd name="T35" fmla="*/ 4 h 128"/>
                <a:gd name="T36" fmla="*/ 22 w 63"/>
                <a:gd name="T37" fmla="*/ 0 h 128"/>
                <a:gd name="T38" fmla="*/ 18 w 63"/>
                <a:gd name="T39" fmla="*/ 4 h 128"/>
                <a:gd name="T40" fmla="*/ 19 w 63"/>
                <a:gd name="T41" fmla="*/ 18 h 128"/>
                <a:gd name="T42" fmla="*/ 9 w 63"/>
                <a:gd name="T43" fmla="*/ 23 h 128"/>
                <a:gd name="T44" fmla="*/ 4 w 63"/>
                <a:gd name="T45" fmla="*/ 31 h 128"/>
                <a:gd name="T46" fmla="*/ 2 w 63"/>
                <a:gd name="T47" fmla="*/ 41 h 128"/>
                <a:gd name="T48" fmla="*/ 4 w 63"/>
                <a:gd name="T49" fmla="*/ 51 h 128"/>
                <a:gd name="T50" fmla="*/ 10 w 63"/>
                <a:gd name="T51" fmla="*/ 59 h 128"/>
                <a:gd name="T52" fmla="*/ 18 w 63"/>
                <a:gd name="T53" fmla="*/ 64 h 128"/>
                <a:gd name="T54" fmla="*/ 20 w 63"/>
                <a:gd name="T55" fmla="*/ 65 h 128"/>
                <a:gd name="T56" fmla="*/ 20 w 63"/>
                <a:gd name="T57" fmla="*/ 94 h 128"/>
                <a:gd name="T58" fmla="*/ 13 w 63"/>
                <a:gd name="T59" fmla="*/ 93 h 128"/>
                <a:gd name="T60" fmla="*/ 4 w 63"/>
                <a:gd name="T61" fmla="*/ 90 h 128"/>
                <a:gd name="T62" fmla="*/ 2 w 63"/>
                <a:gd name="T63" fmla="*/ 92 h 128"/>
                <a:gd name="T64" fmla="*/ 1 w 63"/>
                <a:gd name="T65" fmla="*/ 97 h 128"/>
                <a:gd name="T66" fmla="*/ 0 w 63"/>
                <a:gd name="T67" fmla="*/ 102 h 128"/>
                <a:gd name="T68" fmla="*/ 0 w 63"/>
                <a:gd name="T69" fmla="*/ 105 h 128"/>
                <a:gd name="T70" fmla="*/ 10 w 63"/>
                <a:gd name="T71" fmla="*/ 108 h 128"/>
                <a:gd name="T72" fmla="*/ 21 w 63"/>
                <a:gd name="T73" fmla="*/ 110 h 128"/>
                <a:gd name="T74" fmla="*/ 21 w 63"/>
                <a:gd name="T75" fmla="*/ 124 h 128"/>
                <a:gd name="T76" fmla="*/ 25 w 63"/>
                <a:gd name="T77" fmla="*/ 128 h 128"/>
                <a:gd name="T78" fmla="*/ 29 w 63"/>
                <a:gd name="T79" fmla="*/ 124 h 128"/>
                <a:gd name="T80" fmla="*/ 29 w 63"/>
                <a:gd name="T81" fmla="*/ 110 h 128"/>
                <a:gd name="T82" fmla="*/ 37 w 63"/>
                <a:gd name="T83" fmla="*/ 109 h 128"/>
                <a:gd name="T84" fmla="*/ 38 w 63"/>
                <a:gd name="T85" fmla="*/ 124 h 128"/>
                <a:gd name="T86" fmla="*/ 42 w 63"/>
                <a:gd name="T87" fmla="*/ 128 h 128"/>
                <a:gd name="T88" fmla="*/ 46 w 63"/>
                <a:gd name="T89" fmla="*/ 123 h 128"/>
                <a:gd name="T90" fmla="*/ 46 w 63"/>
                <a:gd name="T91" fmla="*/ 107 h 128"/>
                <a:gd name="T92" fmla="*/ 52 w 63"/>
                <a:gd name="T93" fmla="*/ 104 h 128"/>
                <a:gd name="T94" fmla="*/ 60 w 63"/>
                <a:gd name="T95" fmla="*/ 95 h 128"/>
                <a:gd name="T96" fmla="*/ 63 w 63"/>
                <a:gd name="T97" fmla="*/ 82 h 128"/>
                <a:gd name="T98" fmla="*/ 56 w 63"/>
                <a:gd name="T99" fmla="*/ 65 h 128"/>
                <a:gd name="T100" fmla="*/ 44 w 63"/>
                <a:gd name="T101" fmla="*/ 57 h 128"/>
                <a:gd name="T102" fmla="*/ 37 w 63"/>
                <a:gd name="T103" fmla="*/ 93 h 128"/>
                <a:gd name="T104" fmla="*/ 29 w 63"/>
                <a:gd name="T105" fmla="*/ 94 h 128"/>
                <a:gd name="T106" fmla="*/ 28 w 63"/>
                <a:gd name="T107" fmla="*/ 68 h 128"/>
                <a:gd name="T108" fmla="*/ 36 w 63"/>
                <a:gd name="T109" fmla="*/ 72 h 128"/>
                <a:gd name="T110" fmla="*/ 37 w 63"/>
                <a:gd name="T111" fmla="*/ 93 h 128"/>
                <a:gd name="T112" fmla="*/ 36 w 63"/>
                <a:gd name="T113" fmla="*/ 53 h 128"/>
                <a:gd name="T114" fmla="*/ 28 w 63"/>
                <a:gd name="T115" fmla="*/ 50 h 128"/>
                <a:gd name="T116" fmla="*/ 27 w 63"/>
                <a:gd name="T117" fmla="*/ 31 h 128"/>
                <a:gd name="T118" fmla="*/ 36 w 63"/>
                <a:gd name="T119" fmla="*/ 30 h 128"/>
                <a:gd name="T120" fmla="*/ 36 w 63"/>
                <a:gd name="T121" fmla="*/ 53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3" h="128">
                  <a:moveTo>
                    <a:pt x="44" y="57"/>
                  </a:moveTo>
                  <a:cubicBezTo>
                    <a:pt x="44" y="31"/>
                    <a:pt x="44" y="31"/>
                    <a:pt x="44" y="31"/>
                  </a:cubicBezTo>
                  <a:cubicBezTo>
                    <a:pt x="44" y="31"/>
                    <a:pt x="45" y="31"/>
                    <a:pt x="45" y="31"/>
                  </a:cubicBezTo>
                  <a:cubicBezTo>
                    <a:pt x="49" y="31"/>
                    <a:pt x="51" y="32"/>
                    <a:pt x="53" y="33"/>
                  </a:cubicBezTo>
                  <a:cubicBezTo>
                    <a:pt x="54" y="33"/>
                    <a:pt x="55" y="32"/>
                    <a:pt x="55" y="31"/>
                  </a:cubicBezTo>
                  <a:cubicBezTo>
                    <a:pt x="56" y="29"/>
                    <a:pt x="57" y="28"/>
                    <a:pt x="57" y="26"/>
                  </a:cubicBezTo>
                  <a:cubicBezTo>
                    <a:pt x="57" y="24"/>
                    <a:pt x="58" y="22"/>
                    <a:pt x="58" y="21"/>
                  </a:cubicBezTo>
                  <a:cubicBezTo>
                    <a:pt x="58" y="19"/>
                    <a:pt x="57" y="18"/>
                    <a:pt x="56" y="18"/>
                  </a:cubicBezTo>
                  <a:cubicBezTo>
                    <a:pt x="56" y="18"/>
                    <a:pt x="55" y="17"/>
                    <a:pt x="54" y="17"/>
                  </a:cubicBezTo>
                  <a:cubicBezTo>
                    <a:pt x="53" y="17"/>
                    <a:pt x="51" y="17"/>
                    <a:pt x="50" y="16"/>
                  </a:cubicBezTo>
                  <a:cubicBezTo>
                    <a:pt x="48" y="16"/>
                    <a:pt x="46" y="16"/>
                    <a:pt x="44" y="16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3" y="2"/>
                    <a:pt x="41" y="0"/>
                    <a:pt x="39" y="0"/>
                  </a:cubicBezTo>
                  <a:cubicBezTo>
                    <a:pt x="37" y="0"/>
                    <a:pt x="35" y="2"/>
                    <a:pt x="35" y="4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4" y="16"/>
                  </a:cubicBezTo>
                  <a:cubicBezTo>
                    <a:pt x="32" y="16"/>
                    <a:pt x="29" y="16"/>
                    <a:pt x="27" y="16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2"/>
                    <a:pt x="25" y="0"/>
                    <a:pt x="22" y="0"/>
                  </a:cubicBezTo>
                  <a:cubicBezTo>
                    <a:pt x="20" y="0"/>
                    <a:pt x="18" y="2"/>
                    <a:pt x="18" y="4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5" y="19"/>
                    <a:pt x="12" y="21"/>
                    <a:pt x="9" y="23"/>
                  </a:cubicBezTo>
                  <a:cubicBezTo>
                    <a:pt x="7" y="25"/>
                    <a:pt x="5" y="28"/>
                    <a:pt x="4" y="31"/>
                  </a:cubicBezTo>
                  <a:cubicBezTo>
                    <a:pt x="2" y="34"/>
                    <a:pt x="2" y="37"/>
                    <a:pt x="2" y="41"/>
                  </a:cubicBezTo>
                  <a:cubicBezTo>
                    <a:pt x="2" y="45"/>
                    <a:pt x="3" y="48"/>
                    <a:pt x="4" y="51"/>
                  </a:cubicBezTo>
                  <a:cubicBezTo>
                    <a:pt x="6" y="54"/>
                    <a:pt x="7" y="57"/>
                    <a:pt x="10" y="59"/>
                  </a:cubicBezTo>
                  <a:cubicBezTo>
                    <a:pt x="12" y="61"/>
                    <a:pt x="15" y="63"/>
                    <a:pt x="18" y="64"/>
                  </a:cubicBezTo>
                  <a:cubicBezTo>
                    <a:pt x="18" y="64"/>
                    <a:pt x="19" y="65"/>
                    <a:pt x="20" y="65"/>
                  </a:cubicBezTo>
                  <a:cubicBezTo>
                    <a:pt x="20" y="94"/>
                    <a:pt x="20" y="94"/>
                    <a:pt x="20" y="94"/>
                  </a:cubicBezTo>
                  <a:cubicBezTo>
                    <a:pt x="18" y="94"/>
                    <a:pt x="15" y="94"/>
                    <a:pt x="13" y="93"/>
                  </a:cubicBezTo>
                  <a:cubicBezTo>
                    <a:pt x="10" y="92"/>
                    <a:pt x="7" y="91"/>
                    <a:pt x="4" y="90"/>
                  </a:cubicBezTo>
                  <a:cubicBezTo>
                    <a:pt x="3" y="90"/>
                    <a:pt x="3" y="91"/>
                    <a:pt x="2" y="92"/>
                  </a:cubicBezTo>
                  <a:cubicBezTo>
                    <a:pt x="1" y="94"/>
                    <a:pt x="1" y="95"/>
                    <a:pt x="1" y="97"/>
                  </a:cubicBezTo>
                  <a:cubicBezTo>
                    <a:pt x="0" y="99"/>
                    <a:pt x="0" y="100"/>
                    <a:pt x="0" y="102"/>
                  </a:cubicBezTo>
                  <a:cubicBezTo>
                    <a:pt x="0" y="103"/>
                    <a:pt x="0" y="104"/>
                    <a:pt x="0" y="105"/>
                  </a:cubicBezTo>
                  <a:cubicBezTo>
                    <a:pt x="2" y="106"/>
                    <a:pt x="5" y="107"/>
                    <a:pt x="10" y="108"/>
                  </a:cubicBezTo>
                  <a:cubicBezTo>
                    <a:pt x="13" y="109"/>
                    <a:pt x="17" y="109"/>
                    <a:pt x="21" y="110"/>
                  </a:cubicBezTo>
                  <a:cubicBezTo>
                    <a:pt x="21" y="124"/>
                    <a:pt x="21" y="124"/>
                    <a:pt x="21" y="124"/>
                  </a:cubicBezTo>
                  <a:cubicBezTo>
                    <a:pt x="21" y="126"/>
                    <a:pt x="23" y="128"/>
                    <a:pt x="25" y="128"/>
                  </a:cubicBezTo>
                  <a:cubicBezTo>
                    <a:pt x="28" y="128"/>
                    <a:pt x="29" y="126"/>
                    <a:pt x="29" y="124"/>
                  </a:cubicBezTo>
                  <a:cubicBezTo>
                    <a:pt x="29" y="110"/>
                    <a:pt x="29" y="110"/>
                    <a:pt x="29" y="110"/>
                  </a:cubicBezTo>
                  <a:cubicBezTo>
                    <a:pt x="32" y="110"/>
                    <a:pt x="35" y="109"/>
                    <a:pt x="37" y="109"/>
                  </a:cubicBezTo>
                  <a:cubicBezTo>
                    <a:pt x="38" y="124"/>
                    <a:pt x="38" y="124"/>
                    <a:pt x="38" y="124"/>
                  </a:cubicBezTo>
                  <a:cubicBezTo>
                    <a:pt x="38" y="126"/>
                    <a:pt x="40" y="128"/>
                    <a:pt x="42" y="128"/>
                  </a:cubicBezTo>
                  <a:cubicBezTo>
                    <a:pt x="44" y="128"/>
                    <a:pt x="46" y="126"/>
                    <a:pt x="46" y="123"/>
                  </a:cubicBezTo>
                  <a:cubicBezTo>
                    <a:pt x="46" y="107"/>
                    <a:pt x="46" y="107"/>
                    <a:pt x="46" y="107"/>
                  </a:cubicBezTo>
                  <a:cubicBezTo>
                    <a:pt x="48" y="106"/>
                    <a:pt x="50" y="105"/>
                    <a:pt x="52" y="104"/>
                  </a:cubicBezTo>
                  <a:cubicBezTo>
                    <a:pt x="56" y="102"/>
                    <a:pt x="58" y="99"/>
                    <a:pt x="60" y="95"/>
                  </a:cubicBezTo>
                  <a:cubicBezTo>
                    <a:pt x="62" y="92"/>
                    <a:pt x="63" y="88"/>
                    <a:pt x="63" y="82"/>
                  </a:cubicBezTo>
                  <a:cubicBezTo>
                    <a:pt x="63" y="75"/>
                    <a:pt x="61" y="70"/>
                    <a:pt x="56" y="65"/>
                  </a:cubicBezTo>
                  <a:cubicBezTo>
                    <a:pt x="53" y="62"/>
                    <a:pt x="49" y="59"/>
                    <a:pt x="44" y="57"/>
                  </a:cubicBezTo>
                  <a:close/>
                  <a:moveTo>
                    <a:pt x="37" y="93"/>
                  </a:moveTo>
                  <a:cubicBezTo>
                    <a:pt x="34" y="93"/>
                    <a:pt x="32" y="94"/>
                    <a:pt x="29" y="94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31" y="70"/>
                    <a:pt x="34" y="71"/>
                    <a:pt x="36" y="72"/>
                  </a:cubicBezTo>
                  <a:lnTo>
                    <a:pt x="37" y="93"/>
                  </a:lnTo>
                  <a:close/>
                  <a:moveTo>
                    <a:pt x="36" y="53"/>
                  </a:moveTo>
                  <a:cubicBezTo>
                    <a:pt x="33" y="52"/>
                    <a:pt x="30" y="51"/>
                    <a:pt x="28" y="50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9" y="30"/>
                    <a:pt x="32" y="30"/>
                    <a:pt x="36" y="30"/>
                  </a:cubicBezTo>
                  <a:lnTo>
                    <a:pt x="36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2" name="Freeform 194"/>
            <p:cNvSpPr>
              <a:spLocks/>
            </p:cNvSpPr>
            <p:nvPr/>
          </p:nvSpPr>
          <p:spPr bwMode="auto">
            <a:xfrm flipH="1">
              <a:off x="3374747" y="1665850"/>
              <a:ext cx="38366" cy="91349"/>
            </a:xfrm>
            <a:custGeom>
              <a:avLst/>
              <a:gdLst>
                <a:gd name="T0" fmla="*/ 0 w 16"/>
                <a:gd name="T1" fmla="*/ 32 h 37"/>
                <a:gd name="T2" fmla="*/ 6 w 16"/>
                <a:gd name="T3" fmla="*/ 37 h 37"/>
                <a:gd name="T4" fmla="*/ 11 w 16"/>
                <a:gd name="T5" fmla="*/ 37 h 37"/>
                <a:gd name="T6" fmla="*/ 16 w 16"/>
                <a:gd name="T7" fmla="*/ 32 h 37"/>
                <a:gd name="T8" fmla="*/ 16 w 16"/>
                <a:gd name="T9" fmla="*/ 5 h 37"/>
                <a:gd name="T10" fmla="*/ 11 w 16"/>
                <a:gd name="T11" fmla="*/ 0 h 37"/>
                <a:gd name="T12" fmla="*/ 6 w 16"/>
                <a:gd name="T13" fmla="*/ 0 h 37"/>
                <a:gd name="T14" fmla="*/ 0 w 16"/>
                <a:gd name="T15" fmla="*/ 5 h 37"/>
                <a:gd name="T16" fmla="*/ 0 w 16"/>
                <a:gd name="T17" fmla="*/ 3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37">
                  <a:moveTo>
                    <a:pt x="0" y="32"/>
                  </a:moveTo>
                  <a:cubicBezTo>
                    <a:pt x="0" y="34"/>
                    <a:pt x="3" y="37"/>
                    <a:pt x="6" y="3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4" y="37"/>
                    <a:pt x="16" y="34"/>
                    <a:pt x="16" y="32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2"/>
                    <a:pt x="14" y="0"/>
                    <a:pt x="11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2"/>
                    <a:pt x="0" y="5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3" name="Freeform 195"/>
            <p:cNvSpPr>
              <a:spLocks/>
            </p:cNvSpPr>
            <p:nvPr/>
          </p:nvSpPr>
          <p:spPr bwMode="auto">
            <a:xfrm flipH="1">
              <a:off x="3429557" y="1638446"/>
              <a:ext cx="38366" cy="118754"/>
            </a:xfrm>
            <a:custGeom>
              <a:avLst/>
              <a:gdLst>
                <a:gd name="T0" fmla="*/ 0 w 16"/>
                <a:gd name="T1" fmla="*/ 43 h 48"/>
                <a:gd name="T2" fmla="*/ 5 w 16"/>
                <a:gd name="T3" fmla="*/ 48 h 48"/>
                <a:gd name="T4" fmla="*/ 11 w 16"/>
                <a:gd name="T5" fmla="*/ 48 h 48"/>
                <a:gd name="T6" fmla="*/ 16 w 16"/>
                <a:gd name="T7" fmla="*/ 43 h 48"/>
                <a:gd name="T8" fmla="*/ 16 w 16"/>
                <a:gd name="T9" fmla="*/ 6 h 48"/>
                <a:gd name="T10" fmla="*/ 11 w 16"/>
                <a:gd name="T11" fmla="*/ 0 h 48"/>
                <a:gd name="T12" fmla="*/ 5 w 16"/>
                <a:gd name="T13" fmla="*/ 0 h 48"/>
                <a:gd name="T14" fmla="*/ 0 w 16"/>
                <a:gd name="T15" fmla="*/ 6 h 48"/>
                <a:gd name="T16" fmla="*/ 0 w 16"/>
                <a:gd name="T17" fmla="*/ 43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48">
                  <a:moveTo>
                    <a:pt x="0" y="43"/>
                  </a:moveTo>
                  <a:cubicBezTo>
                    <a:pt x="0" y="45"/>
                    <a:pt x="2" y="48"/>
                    <a:pt x="5" y="48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4" y="48"/>
                    <a:pt x="16" y="45"/>
                    <a:pt x="16" y="43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3"/>
                    <a:pt x="14" y="0"/>
                    <a:pt x="11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4" name="Freeform 196"/>
            <p:cNvSpPr>
              <a:spLocks/>
            </p:cNvSpPr>
            <p:nvPr/>
          </p:nvSpPr>
          <p:spPr bwMode="auto">
            <a:xfrm flipH="1">
              <a:off x="3486192" y="1605560"/>
              <a:ext cx="40194" cy="151640"/>
            </a:xfrm>
            <a:custGeom>
              <a:avLst/>
              <a:gdLst>
                <a:gd name="T0" fmla="*/ 0 w 16"/>
                <a:gd name="T1" fmla="*/ 56 h 61"/>
                <a:gd name="T2" fmla="*/ 5 w 16"/>
                <a:gd name="T3" fmla="*/ 61 h 61"/>
                <a:gd name="T4" fmla="*/ 11 w 16"/>
                <a:gd name="T5" fmla="*/ 61 h 61"/>
                <a:gd name="T6" fmla="*/ 16 w 16"/>
                <a:gd name="T7" fmla="*/ 56 h 61"/>
                <a:gd name="T8" fmla="*/ 16 w 16"/>
                <a:gd name="T9" fmla="*/ 5 h 61"/>
                <a:gd name="T10" fmla="*/ 11 w 16"/>
                <a:gd name="T11" fmla="*/ 0 h 61"/>
                <a:gd name="T12" fmla="*/ 5 w 16"/>
                <a:gd name="T13" fmla="*/ 0 h 61"/>
                <a:gd name="T14" fmla="*/ 0 w 16"/>
                <a:gd name="T15" fmla="*/ 5 h 61"/>
                <a:gd name="T16" fmla="*/ 0 w 16"/>
                <a:gd name="T17" fmla="*/ 56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61">
                  <a:moveTo>
                    <a:pt x="0" y="56"/>
                  </a:moveTo>
                  <a:cubicBezTo>
                    <a:pt x="0" y="59"/>
                    <a:pt x="2" y="61"/>
                    <a:pt x="5" y="61"/>
                  </a:cubicBezTo>
                  <a:cubicBezTo>
                    <a:pt x="11" y="61"/>
                    <a:pt x="11" y="61"/>
                    <a:pt x="11" y="61"/>
                  </a:cubicBezTo>
                  <a:cubicBezTo>
                    <a:pt x="14" y="61"/>
                    <a:pt x="16" y="59"/>
                    <a:pt x="16" y="56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2"/>
                    <a:pt x="14" y="0"/>
                    <a:pt x="11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lnTo>
                    <a:pt x="0" y="5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5" name="Freeform 197"/>
            <p:cNvSpPr>
              <a:spLocks/>
            </p:cNvSpPr>
            <p:nvPr/>
          </p:nvSpPr>
          <p:spPr bwMode="auto">
            <a:xfrm flipH="1">
              <a:off x="763996" y="4568919"/>
              <a:ext cx="60290" cy="137024"/>
            </a:xfrm>
            <a:custGeom>
              <a:avLst/>
              <a:gdLst>
                <a:gd name="T0" fmla="*/ 0 w 24"/>
                <a:gd name="T1" fmla="*/ 48 h 55"/>
                <a:gd name="T2" fmla="*/ 8 w 24"/>
                <a:gd name="T3" fmla="*/ 55 h 55"/>
                <a:gd name="T4" fmla="*/ 16 w 24"/>
                <a:gd name="T5" fmla="*/ 55 h 55"/>
                <a:gd name="T6" fmla="*/ 24 w 24"/>
                <a:gd name="T7" fmla="*/ 47 h 55"/>
                <a:gd name="T8" fmla="*/ 24 w 24"/>
                <a:gd name="T9" fmla="*/ 8 h 55"/>
                <a:gd name="T10" fmla="*/ 16 w 24"/>
                <a:gd name="T11" fmla="*/ 0 h 55"/>
                <a:gd name="T12" fmla="*/ 8 w 24"/>
                <a:gd name="T13" fmla="*/ 0 h 55"/>
                <a:gd name="T14" fmla="*/ 0 w 24"/>
                <a:gd name="T15" fmla="*/ 8 h 55"/>
                <a:gd name="T16" fmla="*/ 0 w 24"/>
                <a:gd name="T17" fmla="*/ 48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55">
                  <a:moveTo>
                    <a:pt x="0" y="48"/>
                  </a:moveTo>
                  <a:cubicBezTo>
                    <a:pt x="0" y="52"/>
                    <a:pt x="3" y="55"/>
                    <a:pt x="8" y="55"/>
                  </a:cubicBezTo>
                  <a:cubicBezTo>
                    <a:pt x="16" y="55"/>
                    <a:pt x="16" y="55"/>
                    <a:pt x="16" y="55"/>
                  </a:cubicBezTo>
                  <a:cubicBezTo>
                    <a:pt x="20" y="55"/>
                    <a:pt x="24" y="52"/>
                    <a:pt x="24" y="47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3"/>
                    <a:pt x="20" y="0"/>
                    <a:pt x="16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3"/>
                    <a:pt x="0" y="8"/>
                  </a:cubicBezTo>
                  <a:lnTo>
                    <a:pt x="0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6" name="Freeform 198"/>
            <p:cNvSpPr>
              <a:spLocks/>
            </p:cNvSpPr>
            <p:nvPr/>
          </p:nvSpPr>
          <p:spPr bwMode="auto">
            <a:xfrm flipH="1">
              <a:off x="848037" y="4532379"/>
              <a:ext cx="60290" cy="173563"/>
            </a:xfrm>
            <a:custGeom>
              <a:avLst/>
              <a:gdLst>
                <a:gd name="T0" fmla="*/ 0 w 24"/>
                <a:gd name="T1" fmla="*/ 63 h 70"/>
                <a:gd name="T2" fmla="*/ 8 w 24"/>
                <a:gd name="T3" fmla="*/ 70 h 70"/>
                <a:gd name="T4" fmla="*/ 17 w 24"/>
                <a:gd name="T5" fmla="*/ 70 h 70"/>
                <a:gd name="T6" fmla="*/ 24 w 24"/>
                <a:gd name="T7" fmla="*/ 63 h 70"/>
                <a:gd name="T8" fmla="*/ 24 w 24"/>
                <a:gd name="T9" fmla="*/ 7 h 70"/>
                <a:gd name="T10" fmla="*/ 16 w 24"/>
                <a:gd name="T11" fmla="*/ 0 h 70"/>
                <a:gd name="T12" fmla="*/ 8 w 24"/>
                <a:gd name="T13" fmla="*/ 0 h 70"/>
                <a:gd name="T14" fmla="*/ 0 w 24"/>
                <a:gd name="T15" fmla="*/ 7 h 70"/>
                <a:gd name="T16" fmla="*/ 0 w 24"/>
                <a:gd name="T17" fmla="*/ 63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70">
                  <a:moveTo>
                    <a:pt x="0" y="63"/>
                  </a:moveTo>
                  <a:cubicBezTo>
                    <a:pt x="0" y="67"/>
                    <a:pt x="4" y="70"/>
                    <a:pt x="8" y="70"/>
                  </a:cubicBezTo>
                  <a:cubicBezTo>
                    <a:pt x="17" y="70"/>
                    <a:pt x="17" y="70"/>
                    <a:pt x="17" y="70"/>
                  </a:cubicBezTo>
                  <a:cubicBezTo>
                    <a:pt x="21" y="70"/>
                    <a:pt x="24" y="67"/>
                    <a:pt x="24" y="63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3"/>
                    <a:pt x="21" y="0"/>
                    <a:pt x="16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3"/>
                    <a:pt x="0" y="7"/>
                  </a:cubicBezTo>
                  <a:lnTo>
                    <a:pt x="0" y="6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7" name="Freeform 199"/>
            <p:cNvSpPr>
              <a:spLocks/>
            </p:cNvSpPr>
            <p:nvPr/>
          </p:nvSpPr>
          <p:spPr bwMode="auto">
            <a:xfrm flipH="1">
              <a:off x="933905" y="4483050"/>
              <a:ext cx="58463" cy="222891"/>
            </a:xfrm>
            <a:custGeom>
              <a:avLst/>
              <a:gdLst>
                <a:gd name="T0" fmla="*/ 0 w 24"/>
                <a:gd name="T1" fmla="*/ 83 h 90"/>
                <a:gd name="T2" fmla="*/ 8 w 24"/>
                <a:gd name="T3" fmla="*/ 90 h 90"/>
                <a:gd name="T4" fmla="*/ 16 w 24"/>
                <a:gd name="T5" fmla="*/ 90 h 90"/>
                <a:gd name="T6" fmla="*/ 24 w 24"/>
                <a:gd name="T7" fmla="*/ 83 h 90"/>
                <a:gd name="T8" fmla="*/ 24 w 24"/>
                <a:gd name="T9" fmla="*/ 7 h 90"/>
                <a:gd name="T10" fmla="*/ 16 w 24"/>
                <a:gd name="T11" fmla="*/ 0 h 90"/>
                <a:gd name="T12" fmla="*/ 8 w 24"/>
                <a:gd name="T13" fmla="*/ 0 h 90"/>
                <a:gd name="T14" fmla="*/ 0 w 24"/>
                <a:gd name="T15" fmla="*/ 8 h 90"/>
                <a:gd name="T16" fmla="*/ 0 w 24"/>
                <a:gd name="T17" fmla="*/ 8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90">
                  <a:moveTo>
                    <a:pt x="0" y="83"/>
                  </a:moveTo>
                  <a:cubicBezTo>
                    <a:pt x="0" y="87"/>
                    <a:pt x="4" y="90"/>
                    <a:pt x="8" y="90"/>
                  </a:cubicBezTo>
                  <a:cubicBezTo>
                    <a:pt x="16" y="90"/>
                    <a:pt x="16" y="90"/>
                    <a:pt x="16" y="90"/>
                  </a:cubicBezTo>
                  <a:cubicBezTo>
                    <a:pt x="21" y="90"/>
                    <a:pt x="24" y="87"/>
                    <a:pt x="24" y="83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3"/>
                    <a:pt x="21" y="0"/>
                    <a:pt x="16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lnTo>
                    <a:pt x="0" y="8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8" name="Freeform 200"/>
            <p:cNvSpPr>
              <a:spLocks/>
            </p:cNvSpPr>
            <p:nvPr/>
          </p:nvSpPr>
          <p:spPr bwMode="auto">
            <a:xfrm flipH="1">
              <a:off x="3774855" y="2462413"/>
              <a:ext cx="58463" cy="137024"/>
            </a:xfrm>
            <a:custGeom>
              <a:avLst/>
              <a:gdLst>
                <a:gd name="T0" fmla="*/ 24 w 24"/>
                <a:gd name="T1" fmla="*/ 47 h 55"/>
                <a:gd name="T2" fmla="*/ 16 w 24"/>
                <a:gd name="T3" fmla="*/ 55 h 55"/>
                <a:gd name="T4" fmla="*/ 8 w 24"/>
                <a:gd name="T5" fmla="*/ 55 h 55"/>
                <a:gd name="T6" fmla="*/ 0 w 24"/>
                <a:gd name="T7" fmla="*/ 47 h 55"/>
                <a:gd name="T8" fmla="*/ 0 w 24"/>
                <a:gd name="T9" fmla="*/ 7 h 55"/>
                <a:gd name="T10" fmla="*/ 8 w 24"/>
                <a:gd name="T11" fmla="*/ 0 h 55"/>
                <a:gd name="T12" fmla="*/ 16 w 24"/>
                <a:gd name="T13" fmla="*/ 0 h 55"/>
                <a:gd name="T14" fmla="*/ 24 w 24"/>
                <a:gd name="T15" fmla="*/ 7 h 55"/>
                <a:gd name="T16" fmla="*/ 24 w 24"/>
                <a:gd name="T17" fmla="*/ 4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55">
                  <a:moveTo>
                    <a:pt x="24" y="47"/>
                  </a:moveTo>
                  <a:cubicBezTo>
                    <a:pt x="24" y="51"/>
                    <a:pt x="20" y="55"/>
                    <a:pt x="16" y="55"/>
                  </a:cubicBezTo>
                  <a:cubicBezTo>
                    <a:pt x="8" y="55"/>
                    <a:pt x="8" y="55"/>
                    <a:pt x="8" y="55"/>
                  </a:cubicBezTo>
                  <a:cubicBezTo>
                    <a:pt x="3" y="55"/>
                    <a:pt x="0" y="51"/>
                    <a:pt x="0" y="4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8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20" y="0"/>
                    <a:pt x="24" y="3"/>
                    <a:pt x="24" y="7"/>
                  </a:cubicBezTo>
                  <a:lnTo>
                    <a:pt x="24" y="4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9" name="Freeform 201"/>
            <p:cNvSpPr>
              <a:spLocks/>
            </p:cNvSpPr>
            <p:nvPr/>
          </p:nvSpPr>
          <p:spPr bwMode="auto">
            <a:xfrm flipH="1">
              <a:off x="3692641" y="2385680"/>
              <a:ext cx="58463" cy="213757"/>
            </a:xfrm>
            <a:custGeom>
              <a:avLst/>
              <a:gdLst>
                <a:gd name="T0" fmla="*/ 24 w 24"/>
                <a:gd name="T1" fmla="*/ 78 h 86"/>
                <a:gd name="T2" fmla="*/ 16 w 24"/>
                <a:gd name="T3" fmla="*/ 86 h 86"/>
                <a:gd name="T4" fmla="*/ 8 w 24"/>
                <a:gd name="T5" fmla="*/ 86 h 86"/>
                <a:gd name="T6" fmla="*/ 0 w 24"/>
                <a:gd name="T7" fmla="*/ 78 h 86"/>
                <a:gd name="T8" fmla="*/ 0 w 24"/>
                <a:gd name="T9" fmla="*/ 7 h 86"/>
                <a:gd name="T10" fmla="*/ 8 w 24"/>
                <a:gd name="T11" fmla="*/ 0 h 86"/>
                <a:gd name="T12" fmla="*/ 17 w 24"/>
                <a:gd name="T13" fmla="*/ 0 h 86"/>
                <a:gd name="T14" fmla="*/ 24 w 24"/>
                <a:gd name="T15" fmla="*/ 7 h 86"/>
                <a:gd name="T16" fmla="*/ 24 w 24"/>
                <a:gd name="T17" fmla="*/ 7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86">
                  <a:moveTo>
                    <a:pt x="24" y="78"/>
                  </a:moveTo>
                  <a:cubicBezTo>
                    <a:pt x="24" y="82"/>
                    <a:pt x="21" y="86"/>
                    <a:pt x="16" y="86"/>
                  </a:cubicBezTo>
                  <a:cubicBezTo>
                    <a:pt x="8" y="86"/>
                    <a:pt x="8" y="86"/>
                    <a:pt x="8" y="86"/>
                  </a:cubicBezTo>
                  <a:cubicBezTo>
                    <a:pt x="4" y="86"/>
                    <a:pt x="0" y="82"/>
                    <a:pt x="0" y="78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1" y="0"/>
                    <a:pt x="24" y="3"/>
                    <a:pt x="24" y="7"/>
                  </a:cubicBezTo>
                  <a:lnTo>
                    <a:pt x="24" y="7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0" name="Freeform 202"/>
            <p:cNvSpPr>
              <a:spLocks/>
            </p:cNvSpPr>
            <p:nvPr/>
          </p:nvSpPr>
          <p:spPr bwMode="auto">
            <a:xfrm flipH="1">
              <a:off x="3608600" y="2294331"/>
              <a:ext cx="56636" cy="305106"/>
            </a:xfrm>
            <a:custGeom>
              <a:avLst/>
              <a:gdLst>
                <a:gd name="T0" fmla="*/ 23 w 23"/>
                <a:gd name="T1" fmla="*/ 115 h 123"/>
                <a:gd name="T2" fmla="*/ 16 w 23"/>
                <a:gd name="T3" fmla="*/ 123 h 123"/>
                <a:gd name="T4" fmla="*/ 7 w 23"/>
                <a:gd name="T5" fmla="*/ 123 h 123"/>
                <a:gd name="T6" fmla="*/ 0 w 23"/>
                <a:gd name="T7" fmla="*/ 115 h 123"/>
                <a:gd name="T8" fmla="*/ 0 w 23"/>
                <a:gd name="T9" fmla="*/ 8 h 123"/>
                <a:gd name="T10" fmla="*/ 7 w 23"/>
                <a:gd name="T11" fmla="*/ 0 h 123"/>
                <a:gd name="T12" fmla="*/ 16 w 23"/>
                <a:gd name="T13" fmla="*/ 0 h 123"/>
                <a:gd name="T14" fmla="*/ 23 w 23"/>
                <a:gd name="T15" fmla="*/ 8 h 123"/>
                <a:gd name="T16" fmla="*/ 23 w 23"/>
                <a:gd name="T17" fmla="*/ 115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123">
                  <a:moveTo>
                    <a:pt x="23" y="115"/>
                  </a:moveTo>
                  <a:cubicBezTo>
                    <a:pt x="23" y="119"/>
                    <a:pt x="20" y="123"/>
                    <a:pt x="16" y="123"/>
                  </a:cubicBezTo>
                  <a:cubicBezTo>
                    <a:pt x="7" y="123"/>
                    <a:pt x="7" y="123"/>
                    <a:pt x="7" y="123"/>
                  </a:cubicBezTo>
                  <a:cubicBezTo>
                    <a:pt x="3" y="123"/>
                    <a:pt x="0" y="119"/>
                    <a:pt x="0" y="115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20" y="0"/>
                    <a:pt x="23" y="3"/>
                    <a:pt x="23" y="8"/>
                  </a:cubicBezTo>
                  <a:lnTo>
                    <a:pt x="23" y="11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1" name="Freeform 203"/>
            <p:cNvSpPr>
              <a:spLocks/>
            </p:cNvSpPr>
            <p:nvPr/>
          </p:nvSpPr>
          <p:spPr bwMode="auto">
            <a:xfrm flipH="1">
              <a:off x="2658572" y="4130444"/>
              <a:ext cx="49328" cy="111446"/>
            </a:xfrm>
            <a:custGeom>
              <a:avLst/>
              <a:gdLst>
                <a:gd name="T0" fmla="*/ 0 w 20"/>
                <a:gd name="T1" fmla="*/ 39 h 45"/>
                <a:gd name="T2" fmla="*/ 7 w 20"/>
                <a:gd name="T3" fmla="*/ 45 h 45"/>
                <a:gd name="T4" fmla="*/ 14 w 20"/>
                <a:gd name="T5" fmla="*/ 45 h 45"/>
                <a:gd name="T6" fmla="*/ 20 w 20"/>
                <a:gd name="T7" fmla="*/ 39 h 45"/>
                <a:gd name="T8" fmla="*/ 20 w 20"/>
                <a:gd name="T9" fmla="*/ 6 h 45"/>
                <a:gd name="T10" fmla="*/ 14 w 20"/>
                <a:gd name="T11" fmla="*/ 0 h 45"/>
                <a:gd name="T12" fmla="*/ 7 w 20"/>
                <a:gd name="T13" fmla="*/ 0 h 45"/>
                <a:gd name="T14" fmla="*/ 0 w 20"/>
                <a:gd name="T15" fmla="*/ 6 h 45"/>
                <a:gd name="T16" fmla="*/ 0 w 20"/>
                <a:gd name="T17" fmla="*/ 39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45">
                  <a:moveTo>
                    <a:pt x="0" y="39"/>
                  </a:moveTo>
                  <a:cubicBezTo>
                    <a:pt x="0" y="42"/>
                    <a:pt x="3" y="45"/>
                    <a:pt x="7" y="45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7" y="45"/>
                    <a:pt x="20" y="42"/>
                    <a:pt x="20" y="39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3"/>
                    <a:pt x="17" y="0"/>
                    <a:pt x="14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6"/>
                  </a:cubicBezTo>
                  <a:lnTo>
                    <a:pt x="0" y="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2" name="Freeform 204"/>
            <p:cNvSpPr>
              <a:spLocks/>
            </p:cNvSpPr>
            <p:nvPr/>
          </p:nvSpPr>
          <p:spPr bwMode="auto">
            <a:xfrm flipH="1">
              <a:off x="2726171" y="4097559"/>
              <a:ext cx="49328" cy="144332"/>
            </a:xfrm>
            <a:custGeom>
              <a:avLst/>
              <a:gdLst>
                <a:gd name="T0" fmla="*/ 0 w 20"/>
                <a:gd name="T1" fmla="*/ 52 h 58"/>
                <a:gd name="T2" fmla="*/ 6 w 20"/>
                <a:gd name="T3" fmla="*/ 58 h 58"/>
                <a:gd name="T4" fmla="*/ 13 w 20"/>
                <a:gd name="T5" fmla="*/ 58 h 58"/>
                <a:gd name="T6" fmla="*/ 20 w 20"/>
                <a:gd name="T7" fmla="*/ 52 h 58"/>
                <a:gd name="T8" fmla="*/ 19 w 20"/>
                <a:gd name="T9" fmla="*/ 7 h 58"/>
                <a:gd name="T10" fmla="*/ 13 w 20"/>
                <a:gd name="T11" fmla="*/ 0 h 58"/>
                <a:gd name="T12" fmla="*/ 6 w 20"/>
                <a:gd name="T13" fmla="*/ 0 h 58"/>
                <a:gd name="T14" fmla="*/ 0 w 20"/>
                <a:gd name="T15" fmla="*/ 7 h 58"/>
                <a:gd name="T16" fmla="*/ 0 w 20"/>
                <a:gd name="T17" fmla="*/ 52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58">
                  <a:moveTo>
                    <a:pt x="0" y="52"/>
                  </a:moveTo>
                  <a:cubicBezTo>
                    <a:pt x="0" y="55"/>
                    <a:pt x="3" y="58"/>
                    <a:pt x="6" y="58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17" y="58"/>
                    <a:pt x="20" y="55"/>
                    <a:pt x="20" y="52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3"/>
                    <a:pt x="17" y="0"/>
                    <a:pt x="13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7"/>
                  </a:cubicBezTo>
                  <a:lnTo>
                    <a:pt x="0" y="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3" name="Freeform 206"/>
            <p:cNvSpPr>
              <a:spLocks/>
            </p:cNvSpPr>
            <p:nvPr/>
          </p:nvSpPr>
          <p:spPr bwMode="auto">
            <a:xfrm flipH="1">
              <a:off x="2795594" y="4059191"/>
              <a:ext cx="49329" cy="182698"/>
            </a:xfrm>
            <a:custGeom>
              <a:avLst/>
              <a:gdLst>
                <a:gd name="T0" fmla="*/ 0 w 20"/>
                <a:gd name="T1" fmla="*/ 68 h 74"/>
                <a:gd name="T2" fmla="*/ 7 w 20"/>
                <a:gd name="T3" fmla="*/ 74 h 74"/>
                <a:gd name="T4" fmla="*/ 13 w 20"/>
                <a:gd name="T5" fmla="*/ 74 h 74"/>
                <a:gd name="T6" fmla="*/ 20 w 20"/>
                <a:gd name="T7" fmla="*/ 68 h 74"/>
                <a:gd name="T8" fmla="*/ 20 w 20"/>
                <a:gd name="T9" fmla="*/ 6 h 74"/>
                <a:gd name="T10" fmla="*/ 13 w 20"/>
                <a:gd name="T11" fmla="*/ 0 h 74"/>
                <a:gd name="T12" fmla="*/ 6 w 20"/>
                <a:gd name="T13" fmla="*/ 0 h 74"/>
                <a:gd name="T14" fmla="*/ 0 w 20"/>
                <a:gd name="T15" fmla="*/ 6 h 74"/>
                <a:gd name="T16" fmla="*/ 0 w 20"/>
                <a:gd name="T17" fmla="*/ 68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74">
                  <a:moveTo>
                    <a:pt x="0" y="68"/>
                  </a:moveTo>
                  <a:cubicBezTo>
                    <a:pt x="0" y="71"/>
                    <a:pt x="3" y="74"/>
                    <a:pt x="7" y="74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7" y="74"/>
                    <a:pt x="20" y="71"/>
                    <a:pt x="20" y="68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3"/>
                    <a:pt x="17" y="0"/>
                    <a:pt x="13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lnTo>
                    <a:pt x="0" y="6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4" name="Freeform 207"/>
            <p:cNvSpPr>
              <a:spLocks noEditPoints="1"/>
            </p:cNvSpPr>
            <p:nvPr/>
          </p:nvSpPr>
          <p:spPr bwMode="auto">
            <a:xfrm flipH="1">
              <a:off x="2203654" y="2566551"/>
              <a:ext cx="237507" cy="239335"/>
            </a:xfrm>
            <a:custGeom>
              <a:avLst/>
              <a:gdLst>
                <a:gd name="T0" fmla="*/ 47 w 96"/>
                <a:gd name="T1" fmla="*/ 1 h 96"/>
                <a:gd name="T2" fmla="*/ 1 w 96"/>
                <a:gd name="T3" fmla="*/ 49 h 96"/>
                <a:gd name="T4" fmla="*/ 49 w 96"/>
                <a:gd name="T5" fmla="*/ 96 h 96"/>
                <a:gd name="T6" fmla="*/ 96 w 96"/>
                <a:gd name="T7" fmla="*/ 47 h 96"/>
                <a:gd name="T8" fmla="*/ 47 w 96"/>
                <a:gd name="T9" fmla="*/ 1 h 96"/>
                <a:gd name="T10" fmla="*/ 49 w 96"/>
                <a:gd name="T11" fmla="*/ 86 h 96"/>
                <a:gd name="T12" fmla="*/ 10 w 96"/>
                <a:gd name="T13" fmla="*/ 49 h 96"/>
                <a:gd name="T14" fmla="*/ 47 w 96"/>
                <a:gd name="T15" fmla="*/ 10 h 96"/>
                <a:gd name="T16" fmla="*/ 86 w 96"/>
                <a:gd name="T17" fmla="*/ 48 h 96"/>
                <a:gd name="T18" fmla="*/ 49 w 96"/>
                <a:gd name="T19" fmla="*/ 8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6" h="96">
                  <a:moveTo>
                    <a:pt x="47" y="1"/>
                  </a:moveTo>
                  <a:cubicBezTo>
                    <a:pt x="21" y="2"/>
                    <a:pt x="0" y="23"/>
                    <a:pt x="1" y="49"/>
                  </a:cubicBezTo>
                  <a:cubicBezTo>
                    <a:pt x="1" y="76"/>
                    <a:pt x="23" y="96"/>
                    <a:pt x="49" y="96"/>
                  </a:cubicBezTo>
                  <a:cubicBezTo>
                    <a:pt x="76" y="95"/>
                    <a:pt x="96" y="74"/>
                    <a:pt x="96" y="47"/>
                  </a:cubicBezTo>
                  <a:cubicBezTo>
                    <a:pt x="95" y="21"/>
                    <a:pt x="73" y="0"/>
                    <a:pt x="47" y="1"/>
                  </a:cubicBezTo>
                  <a:close/>
                  <a:moveTo>
                    <a:pt x="49" y="86"/>
                  </a:moveTo>
                  <a:cubicBezTo>
                    <a:pt x="28" y="87"/>
                    <a:pt x="11" y="70"/>
                    <a:pt x="10" y="49"/>
                  </a:cubicBezTo>
                  <a:cubicBezTo>
                    <a:pt x="10" y="28"/>
                    <a:pt x="26" y="11"/>
                    <a:pt x="47" y="10"/>
                  </a:cubicBezTo>
                  <a:cubicBezTo>
                    <a:pt x="68" y="10"/>
                    <a:pt x="86" y="27"/>
                    <a:pt x="86" y="48"/>
                  </a:cubicBezTo>
                  <a:cubicBezTo>
                    <a:pt x="87" y="69"/>
                    <a:pt x="70" y="86"/>
                    <a:pt x="49" y="8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5" name="Freeform 208"/>
            <p:cNvSpPr>
              <a:spLocks/>
            </p:cNvSpPr>
            <p:nvPr/>
          </p:nvSpPr>
          <p:spPr bwMode="auto">
            <a:xfrm flipH="1">
              <a:off x="2258462" y="2628668"/>
              <a:ext cx="126062" cy="115100"/>
            </a:xfrm>
            <a:custGeom>
              <a:avLst/>
              <a:gdLst>
                <a:gd name="T0" fmla="*/ 32 w 51"/>
                <a:gd name="T1" fmla="*/ 39 h 46"/>
                <a:gd name="T2" fmla="*/ 19 w 51"/>
                <a:gd name="T3" fmla="*/ 32 h 46"/>
                <a:gd name="T4" fmla="*/ 30 w 51"/>
                <a:gd name="T5" fmla="*/ 32 h 46"/>
                <a:gd name="T6" fmla="*/ 33 w 51"/>
                <a:gd name="T7" fmla="*/ 29 h 46"/>
                <a:gd name="T8" fmla="*/ 30 w 51"/>
                <a:gd name="T9" fmla="*/ 26 h 46"/>
                <a:gd name="T10" fmla="*/ 17 w 51"/>
                <a:gd name="T11" fmla="*/ 26 h 46"/>
                <a:gd name="T12" fmla="*/ 17 w 51"/>
                <a:gd name="T13" fmla="*/ 24 h 46"/>
                <a:gd name="T14" fmla="*/ 17 w 51"/>
                <a:gd name="T15" fmla="*/ 21 h 46"/>
                <a:gd name="T16" fmla="*/ 29 w 51"/>
                <a:gd name="T17" fmla="*/ 21 h 46"/>
                <a:gd name="T18" fmla="*/ 32 w 51"/>
                <a:gd name="T19" fmla="*/ 18 h 46"/>
                <a:gd name="T20" fmla="*/ 29 w 51"/>
                <a:gd name="T21" fmla="*/ 15 h 46"/>
                <a:gd name="T22" fmla="*/ 19 w 51"/>
                <a:gd name="T23" fmla="*/ 15 h 46"/>
                <a:gd name="T24" fmla="*/ 31 w 51"/>
                <a:gd name="T25" fmla="*/ 8 h 46"/>
                <a:gd name="T26" fmla="*/ 41 w 51"/>
                <a:gd name="T27" fmla="*/ 11 h 46"/>
                <a:gd name="T28" fmla="*/ 50 w 51"/>
                <a:gd name="T29" fmla="*/ 11 h 46"/>
                <a:gd name="T30" fmla="*/ 31 w 51"/>
                <a:gd name="T31" fmla="*/ 0 h 46"/>
                <a:gd name="T32" fmla="*/ 11 w 51"/>
                <a:gd name="T33" fmla="*/ 15 h 46"/>
                <a:gd name="T34" fmla="*/ 3 w 51"/>
                <a:gd name="T35" fmla="*/ 16 h 46"/>
                <a:gd name="T36" fmla="*/ 0 w 51"/>
                <a:gd name="T37" fmla="*/ 19 h 46"/>
                <a:gd name="T38" fmla="*/ 3 w 51"/>
                <a:gd name="T39" fmla="*/ 22 h 46"/>
                <a:gd name="T40" fmla="*/ 9 w 51"/>
                <a:gd name="T41" fmla="*/ 22 h 46"/>
                <a:gd name="T42" fmla="*/ 9 w 51"/>
                <a:gd name="T43" fmla="*/ 24 h 46"/>
                <a:gd name="T44" fmla="*/ 9 w 51"/>
                <a:gd name="T45" fmla="*/ 26 h 46"/>
                <a:gd name="T46" fmla="*/ 3 w 51"/>
                <a:gd name="T47" fmla="*/ 26 h 46"/>
                <a:gd name="T48" fmla="*/ 0 w 51"/>
                <a:gd name="T49" fmla="*/ 29 h 46"/>
                <a:gd name="T50" fmla="*/ 3 w 51"/>
                <a:gd name="T51" fmla="*/ 32 h 46"/>
                <a:gd name="T52" fmla="*/ 11 w 51"/>
                <a:gd name="T53" fmla="*/ 32 h 46"/>
                <a:gd name="T54" fmla="*/ 32 w 51"/>
                <a:gd name="T55" fmla="*/ 46 h 46"/>
                <a:gd name="T56" fmla="*/ 51 w 51"/>
                <a:gd name="T57" fmla="*/ 35 h 46"/>
                <a:gd name="T58" fmla="*/ 41 w 51"/>
                <a:gd name="T59" fmla="*/ 35 h 46"/>
                <a:gd name="T60" fmla="*/ 32 w 51"/>
                <a:gd name="T61" fmla="*/ 39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1" h="46">
                  <a:moveTo>
                    <a:pt x="32" y="39"/>
                  </a:moveTo>
                  <a:cubicBezTo>
                    <a:pt x="27" y="39"/>
                    <a:pt x="22" y="36"/>
                    <a:pt x="19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1" y="32"/>
                    <a:pt x="33" y="30"/>
                    <a:pt x="33" y="29"/>
                  </a:cubicBezTo>
                  <a:cubicBezTo>
                    <a:pt x="33" y="27"/>
                    <a:pt x="31" y="26"/>
                    <a:pt x="30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5"/>
                    <a:pt x="17" y="24"/>
                    <a:pt x="17" y="24"/>
                  </a:cubicBezTo>
                  <a:cubicBezTo>
                    <a:pt x="17" y="23"/>
                    <a:pt x="17" y="22"/>
                    <a:pt x="17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31" y="21"/>
                    <a:pt x="33" y="20"/>
                    <a:pt x="32" y="18"/>
                  </a:cubicBezTo>
                  <a:cubicBezTo>
                    <a:pt x="32" y="16"/>
                    <a:pt x="31" y="15"/>
                    <a:pt x="2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21" y="11"/>
                    <a:pt x="26" y="8"/>
                    <a:pt x="31" y="8"/>
                  </a:cubicBezTo>
                  <a:cubicBezTo>
                    <a:pt x="35" y="8"/>
                    <a:pt x="38" y="9"/>
                    <a:pt x="41" y="11"/>
                  </a:cubicBezTo>
                  <a:cubicBezTo>
                    <a:pt x="50" y="11"/>
                    <a:pt x="50" y="11"/>
                    <a:pt x="50" y="11"/>
                  </a:cubicBezTo>
                  <a:cubicBezTo>
                    <a:pt x="46" y="4"/>
                    <a:pt x="39" y="0"/>
                    <a:pt x="31" y="0"/>
                  </a:cubicBezTo>
                  <a:cubicBezTo>
                    <a:pt x="22" y="1"/>
                    <a:pt x="14" y="7"/>
                    <a:pt x="11" y="15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1" y="16"/>
                    <a:pt x="0" y="17"/>
                    <a:pt x="0" y="19"/>
                  </a:cubicBezTo>
                  <a:cubicBezTo>
                    <a:pt x="0" y="20"/>
                    <a:pt x="1" y="22"/>
                    <a:pt x="3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3"/>
                    <a:pt x="9" y="24"/>
                  </a:cubicBezTo>
                  <a:cubicBezTo>
                    <a:pt x="9" y="25"/>
                    <a:pt x="9" y="25"/>
                    <a:pt x="9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2" y="26"/>
                    <a:pt x="0" y="28"/>
                    <a:pt x="0" y="29"/>
                  </a:cubicBezTo>
                  <a:cubicBezTo>
                    <a:pt x="0" y="31"/>
                    <a:pt x="2" y="32"/>
                    <a:pt x="3" y="32"/>
                  </a:cubicBezTo>
                  <a:cubicBezTo>
                    <a:pt x="11" y="32"/>
                    <a:pt x="11" y="32"/>
                    <a:pt x="11" y="32"/>
                  </a:cubicBezTo>
                  <a:cubicBezTo>
                    <a:pt x="15" y="41"/>
                    <a:pt x="23" y="46"/>
                    <a:pt x="32" y="46"/>
                  </a:cubicBezTo>
                  <a:cubicBezTo>
                    <a:pt x="40" y="46"/>
                    <a:pt x="47" y="41"/>
                    <a:pt x="51" y="35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39" y="37"/>
                    <a:pt x="36" y="39"/>
                    <a:pt x="32" y="3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6" name="Freeform 209"/>
            <p:cNvSpPr>
              <a:spLocks noEditPoints="1"/>
            </p:cNvSpPr>
            <p:nvPr/>
          </p:nvSpPr>
          <p:spPr bwMode="auto">
            <a:xfrm flipH="1">
              <a:off x="2768189" y="3240705"/>
              <a:ext cx="230199" cy="230199"/>
            </a:xfrm>
            <a:custGeom>
              <a:avLst/>
              <a:gdLst>
                <a:gd name="T0" fmla="*/ 46 w 93"/>
                <a:gd name="T1" fmla="*/ 1 h 93"/>
                <a:gd name="T2" fmla="*/ 1 w 93"/>
                <a:gd name="T3" fmla="*/ 48 h 93"/>
                <a:gd name="T4" fmla="*/ 48 w 93"/>
                <a:gd name="T5" fmla="*/ 93 h 93"/>
                <a:gd name="T6" fmla="*/ 93 w 93"/>
                <a:gd name="T7" fmla="*/ 46 h 93"/>
                <a:gd name="T8" fmla="*/ 46 w 93"/>
                <a:gd name="T9" fmla="*/ 1 h 93"/>
                <a:gd name="T10" fmla="*/ 47 w 93"/>
                <a:gd name="T11" fmla="*/ 83 h 93"/>
                <a:gd name="T12" fmla="*/ 10 w 93"/>
                <a:gd name="T13" fmla="*/ 47 h 93"/>
                <a:gd name="T14" fmla="*/ 46 w 93"/>
                <a:gd name="T15" fmla="*/ 10 h 93"/>
                <a:gd name="T16" fmla="*/ 83 w 93"/>
                <a:gd name="T17" fmla="*/ 46 h 93"/>
                <a:gd name="T18" fmla="*/ 47 w 93"/>
                <a:gd name="T19" fmla="*/ 8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3" h="93">
                  <a:moveTo>
                    <a:pt x="46" y="1"/>
                  </a:moveTo>
                  <a:cubicBezTo>
                    <a:pt x="20" y="1"/>
                    <a:pt x="0" y="22"/>
                    <a:pt x="1" y="48"/>
                  </a:cubicBezTo>
                  <a:cubicBezTo>
                    <a:pt x="1" y="73"/>
                    <a:pt x="22" y="93"/>
                    <a:pt x="48" y="93"/>
                  </a:cubicBezTo>
                  <a:cubicBezTo>
                    <a:pt x="73" y="92"/>
                    <a:pt x="93" y="71"/>
                    <a:pt x="93" y="46"/>
                  </a:cubicBezTo>
                  <a:cubicBezTo>
                    <a:pt x="92" y="20"/>
                    <a:pt x="71" y="0"/>
                    <a:pt x="46" y="1"/>
                  </a:cubicBezTo>
                  <a:close/>
                  <a:moveTo>
                    <a:pt x="47" y="83"/>
                  </a:moveTo>
                  <a:cubicBezTo>
                    <a:pt x="27" y="84"/>
                    <a:pt x="10" y="68"/>
                    <a:pt x="10" y="47"/>
                  </a:cubicBezTo>
                  <a:cubicBezTo>
                    <a:pt x="9" y="27"/>
                    <a:pt x="25" y="10"/>
                    <a:pt x="46" y="10"/>
                  </a:cubicBezTo>
                  <a:cubicBezTo>
                    <a:pt x="66" y="9"/>
                    <a:pt x="83" y="25"/>
                    <a:pt x="83" y="46"/>
                  </a:cubicBezTo>
                  <a:cubicBezTo>
                    <a:pt x="84" y="66"/>
                    <a:pt x="68" y="83"/>
                    <a:pt x="47" y="8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7" name="Freeform 210"/>
            <p:cNvSpPr>
              <a:spLocks/>
            </p:cNvSpPr>
            <p:nvPr/>
          </p:nvSpPr>
          <p:spPr bwMode="auto">
            <a:xfrm flipH="1">
              <a:off x="2822999" y="3300996"/>
              <a:ext cx="120581" cy="111446"/>
            </a:xfrm>
            <a:custGeom>
              <a:avLst/>
              <a:gdLst>
                <a:gd name="T0" fmla="*/ 31 w 49"/>
                <a:gd name="T1" fmla="*/ 38 h 45"/>
                <a:gd name="T2" fmla="*/ 19 w 49"/>
                <a:gd name="T3" fmla="*/ 31 h 45"/>
                <a:gd name="T4" fmla="*/ 29 w 49"/>
                <a:gd name="T5" fmla="*/ 31 h 45"/>
                <a:gd name="T6" fmla="*/ 32 w 49"/>
                <a:gd name="T7" fmla="*/ 28 h 45"/>
                <a:gd name="T8" fmla="*/ 29 w 49"/>
                <a:gd name="T9" fmla="*/ 25 h 45"/>
                <a:gd name="T10" fmla="*/ 16 w 49"/>
                <a:gd name="T11" fmla="*/ 25 h 45"/>
                <a:gd name="T12" fmla="*/ 16 w 49"/>
                <a:gd name="T13" fmla="*/ 23 h 45"/>
                <a:gd name="T14" fmla="*/ 16 w 49"/>
                <a:gd name="T15" fmla="*/ 21 h 45"/>
                <a:gd name="T16" fmla="*/ 29 w 49"/>
                <a:gd name="T17" fmla="*/ 20 h 45"/>
                <a:gd name="T18" fmla="*/ 32 w 49"/>
                <a:gd name="T19" fmla="*/ 17 h 45"/>
                <a:gd name="T20" fmla="*/ 28 w 49"/>
                <a:gd name="T21" fmla="*/ 14 h 45"/>
                <a:gd name="T22" fmla="*/ 18 w 49"/>
                <a:gd name="T23" fmla="*/ 15 h 45"/>
                <a:gd name="T24" fmla="*/ 30 w 49"/>
                <a:gd name="T25" fmla="*/ 7 h 45"/>
                <a:gd name="T26" fmla="*/ 40 w 49"/>
                <a:gd name="T27" fmla="*/ 11 h 45"/>
                <a:gd name="T28" fmla="*/ 49 w 49"/>
                <a:gd name="T29" fmla="*/ 10 h 45"/>
                <a:gd name="T30" fmla="*/ 30 w 49"/>
                <a:gd name="T31" fmla="*/ 0 h 45"/>
                <a:gd name="T32" fmla="*/ 10 w 49"/>
                <a:gd name="T33" fmla="*/ 15 h 45"/>
                <a:gd name="T34" fmla="*/ 3 w 49"/>
                <a:gd name="T35" fmla="*/ 15 h 45"/>
                <a:gd name="T36" fmla="*/ 0 w 49"/>
                <a:gd name="T37" fmla="*/ 18 h 45"/>
                <a:gd name="T38" fmla="*/ 3 w 49"/>
                <a:gd name="T39" fmla="*/ 21 h 45"/>
                <a:gd name="T40" fmla="*/ 9 w 49"/>
                <a:gd name="T41" fmla="*/ 21 h 45"/>
                <a:gd name="T42" fmla="*/ 9 w 49"/>
                <a:gd name="T43" fmla="*/ 23 h 45"/>
                <a:gd name="T44" fmla="*/ 9 w 49"/>
                <a:gd name="T45" fmla="*/ 25 h 45"/>
                <a:gd name="T46" fmla="*/ 3 w 49"/>
                <a:gd name="T47" fmla="*/ 25 h 45"/>
                <a:gd name="T48" fmla="*/ 0 w 49"/>
                <a:gd name="T49" fmla="*/ 28 h 45"/>
                <a:gd name="T50" fmla="*/ 3 w 49"/>
                <a:gd name="T51" fmla="*/ 31 h 45"/>
                <a:gd name="T52" fmla="*/ 11 w 49"/>
                <a:gd name="T53" fmla="*/ 31 h 45"/>
                <a:gd name="T54" fmla="*/ 31 w 49"/>
                <a:gd name="T55" fmla="*/ 45 h 45"/>
                <a:gd name="T56" fmla="*/ 49 w 49"/>
                <a:gd name="T57" fmla="*/ 34 h 45"/>
                <a:gd name="T58" fmla="*/ 40 w 49"/>
                <a:gd name="T59" fmla="*/ 34 h 45"/>
                <a:gd name="T60" fmla="*/ 31 w 49"/>
                <a:gd name="T61" fmla="*/ 38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9" h="45">
                  <a:moveTo>
                    <a:pt x="31" y="38"/>
                  </a:moveTo>
                  <a:cubicBezTo>
                    <a:pt x="26" y="38"/>
                    <a:pt x="21" y="35"/>
                    <a:pt x="19" y="31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30" y="31"/>
                    <a:pt x="32" y="29"/>
                    <a:pt x="32" y="28"/>
                  </a:cubicBezTo>
                  <a:cubicBezTo>
                    <a:pt x="32" y="26"/>
                    <a:pt x="30" y="25"/>
                    <a:pt x="29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6" y="24"/>
                    <a:pt x="16" y="23"/>
                    <a:pt x="16" y="23"/>
                  </a:cubicBezTo>
                  <a:cubicBezTo>
                    <a:pt x="16" y="22"/>
                    <a:pt x="16" y="21"/>
                    <a:pt x="16" y="21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30" y="20"/>
                    <a:pt x="32" y="19"/>
                    <a:pt x="32" y="17"/>
                  </a:cubicBezTo>
                  <a:cubicBezTo>
                    <a:pt x="31" y="16"/>
                    <a:pt x="30" y="14"/>
                    <a:pt x="28" y="14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21" y="10"/>
                    <a:pt x="25" y="7"/>
                    <a:pt x="30" y="7"/>
                  </a:cubicBezTo>
                  <a:cubicBezTo>
                    <a:pt x="34" y="7"/>
                    <a:pt x="37" y="8"/>
                    <a:pt x="40" y="11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45" y="4"/>
                    <a:pt x="38" y="0"/>
                    <a:pt x="30" y="0"/>
                  </a:cubicBezTo>
                  <a:cubicBezTo>
                    <a:pt x="21" y="0"/>
                    <a:pt x="13" y="6"/>
                    <a:pt x="10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1" y="15"/>
                    <a:pt x="0" y="16"/>
                    <a:pt x="0" y="18"/>
                  </a:cubicBezTo>
                  <a:cubicBezTo>
                    <a:pt x="0" y="20"/>
                    <a:pt x="1" y="21"/>
                    <a:pt x="3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2"/>
                    <a:pt x="9" y="23"/>
                  </a:cubicBezTo>
                  <a:cubicBezTo>
                    <a:pt x="9" y="24"/>
                    <a:pt x="9" y="24"/>
                    <a:pt x="9" y="25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2" y="25"/>
                    <a:pt x="0" y="27"/>
                    <a:pt x="0" y="28"/>
                  </a:cubicBezTo>
                  <a:cubicBezTo>
                    <a:pt x="0" y="30"/>
                    <a:pt x="2" y="31"/>
                    <a:pt x="3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4" y="39"/>
                    <a:pt x="22" y="45"/>
                    <a:pt x="31" y="45"/>
                  </a:cubicBezTo>
                  <a:cubicBezTo>
                    <a:pt x="39" y="44"/>
                    <a:pt x="46" y="40"/>
                    <a:pt x="49" y="34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38" y="36"/>
                    <a:pt x="35" y="37"/>
                    <a:pt x="31" y="3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8" name="Freeform 211"/>
            <p:cNvSpPr>
              <a:spLocks noEditPoints="1"/>
            </p:cNvSpPr>
            <p:nvPr/>
          </p:nvSpPr>
          <p:spPr bwMode="auto">
            <a:xfrm flipH="1">
              <a:off x="3577540" y="2632322"/>
              <a:ext cx="232027" cy="230199"/>
            </a:xfrm>
            <a:custGeom>
              <a:avLst/>
              <a:gdLst>
                <a:gd name="T0" fmla="*/ 45 w 93"/>
                <a:gd name="T1" fmla="*/ 0 h 93"/>
                <a:gd name="T2" fmla="*/ 1 w 93"/>
                <a:gd name="T3" fmla="*/ 47 h 93"/>
                <a:gd name="T4" fmla="*/ 47 w 93"/>
                <a:gd name="T5" fmla="*/ 92 h 93"/>
                <a:gd name="T6" fmla="*/ 92 w 93"/>
                <a:gd name="T7" fmla="*/ 45 h 93"/>
                <a:gd name="T8" fmla="*/ 45 w 93"/>
                <a:gd name="T9" fmla="*/ 0 h 93"/>
                <a:gd name="T10" fmla="*/ 47 w 93"/>
                <a:gd name="T11" fmla="*/ 83 h 93"/>
                <a:gd name="T12" fmla="*/ 10 w 93"/>
                <a:gd name="T13" fmla="*/ 47 h 93"/>
                <a:gd name="T14" fmla="*/ 46 w 93"/>
                <a:gd name="T15" fmla="*/ 10 h 93"/>
                <a:gd name="T16" fmla="*/ 83 w 93"/>
                <a:gd name="T17" fmla="*/ 46 h 93"/>
                <a:gd name="T18" fmla="*/ 47 w 93"/>
                <a:gd name="T19" fmla="*/ 8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3" h="93">
                  <a:moveTo>
                    <a:pt x="45" y="0"/>
                  </a:moveTo>
                  <a:cubicBezTo>
                    <a:pt x="20" y="1"/>
                    <a:pt x="0" y="22"/>
                    <a:pt x="1" y="47"/>
                  </a:cubicBezTo>
                  <a:cubicBezTo>
                    <a:pt x="1" y="73"/>
                    <a:pt x="22" y="93"/>
                    <a:pt x="47" y="92"/>
                  </a:cubicBezTo>
                  <a:cubicBezTo>
                    <a:pt x="73" y="92"/>
                    <a:pt x="93" y="71"/>
                    <a:pt x="92" y="45"/>
                  </a:cubicBezTo>
                  <a:cubicBezTo>
                    <a:pt x="92" y="20"/>
                    <a:pt x="71" y="0"/>
                    <a:pt x="45" y="0"/>
                  </a:cubicBezTo>
                  <a:close/>
                  <a:moveTo>
                    <a:pt x="47" y="83"/>
                  </a:moveTo>
                  <a:cubicBezTo>
                    <a:pt x="27" y="84"/>
                    <a:pt x="10" y="67"/>
                    <a:pt x="10" y="47"/>
                  </a:cubicBezTo>
                  <a:cubicBezTo>
                    <a:pt x="9" y="27"/>
                    <a:pt x="25" y="10"/>
                    <a:pt x="46" y="10"/>
                  </a:cubicBezTo>
                  <a:cubicBezTo>
                    <a:pt x="66" y="9"/>
                    <a:pt x="83" y="25"/>
                    <a:pt x="83" y="46"/>
                  </a:cubicBezTo>
                  <a:cubicBezTo>
                    <a:pt x="84" y="66"/>
                    <a:pt x="68" y="83"/>
                    <a:pt x="47" y="8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9" name="Freeform 212"/>
            <p:cNvSpPr>
              <a:spLocks/>
            </p:cNvSpPr>
            <p:nvPr/>
          </p:nvSpPr>
          <p:spPr bwMode="auto">
            <a:xfrm flipH="1">
              <a:off x="3632349" y="2690785"/>
              <a:ext cx="122408" cy="111446"/>
            </a:xfrm>
            <a:custGeom>
              <a:avLst/>
              <a:gdLst>
                <a:gd name="T0" fmla="*/ 31 w 49"/>
                <a:gd name="T1" fmla="*/ 37 h 45"/>
                <a:gd name="T2" fmla="*/ 19 w 49"/>
                <a:gd name="T3" fmla="*/ 31 h 45"/>
                <a:gd name="T4" fmla="*/ 29 w 49"/>
                <a:gd name="T5" fmla="*/ 30 h 45"/>
                <a:gd name="T6" fmla="*/ 32 w 49"/>
                <a:gd name="T7" fmla="*/ 27 h 45"/>
                <a:gd name="T8" fmla="*/ 29 w 49"/>
                <a:gd name="T9" fmla="*/ 24 h 45"/>
                <a:gd name="T10" fmla="*/ 16 w 49"/>
                <a:gd name="T11" fmla="*/ 25 h 45"/>
                <a:gd name="T12" fmla="*/ 16 w 49"/>
                <a:gd name="T13" fmla="*/ 23 h 45"/>
                <a:gd name="T14" fmla="*/ 16 w 49"/>
                <a:gd name="T15" fmla="*/ 20 h 45"/>
                <a:gd name="T16" fmla="*/ 29 w 49"/>
                <a:gd name="T17" fmla="*/ 20 h 45"/>
                <a:gd name="T18" fmla="*/ 31 w 49"/>
                <a:gd name="T19" fmla="*/ 17 h 45"/>
                <a:gd name="T20" fmla="*/ 28 w 49"/>
                <a:gd name="T21" fmla="*/ 14 h 45"/>
                <a:gd name="T22" fmla="*/ 18 w 49"/>
                <a:gd name="T23" fmla="*/ 14 h 45"/>
                <a:gd name="T24" fmla="*/ 30 w 49"/>
                <a:gd name="T25" fmla="*/ 7 h 45"/>
                <a:gd name="T26" fmla="*/ 40 w 49"/>
                <a:gd name="T27" fmla="*/ 10 h 45"/>
                <a:gd name="T28" fmla="*/ 49 w 49"/>
                <a:gd name="T29" fmla="*/ 10 h 45"/>
                <a:gd name="T30" fmla="*/ 30 w 49"/>
                <a:gd name="T31" fmla="*/ 0 h 45"/>
                <a:gd name="T32" fmla="*/ 10 w 49"/>
                <a:gd name="T33" fmla="*/ 15 h 45"/>
                <a:gd name="T34" fmla="*/ 3 w 49"/>
                <a:gd name="T35" fmla="*/ 15 h 45"/>
                <a:gd name="T36" fmla="*/ 0 w 49"/>
                <a:gd name="T37" fmla="*/ 18 h 45"/>
                <a:gd name="T38" fmla="*/ 3 w 49"/>
                <a:gd name="T39" fmla="*/ 21 h 45"/>
                <a:gd name="T40" fmla="*/ 9 w 49"/>
                <a:gd name="T41" fmla="*/ 21 h 45"/>
                <a:gd name="T42" fmla="*/ 9 w 49"/>
                <a:gd name="T43" fmla="*/ 23 h 45"/>
                <a:gd name="T44" fmla="*/ 9 w 49"/>
                <a:gd name="T45" fmla="*/ 25 h 45"/>
                <a:gd name="T46" fmla="*/ 3 w 49"/>
                <a:gd name="T47" fmla="*/ 25 h 45"/>
                <a:gd name="T48" fmla="*/ 0 w 49"/>
                <a:gd name="T49" fmla="*/ 28 h 45"/>
                <a:gd name="T50" fmla="*/ 3 w 49"/>
                <a:gd name="T51" fmla="*/ 31 h 45"/>
                <a:gd name="T52" fmla="*/ 11 w 49"/>
                <a:gd name="T53" fmla="*/ 31 h 45"/>
                <a:gd name="T54" fmla="*/ 31 w 49"/>
                <a:gd name="T55" fmla="*/ 44 h 45"/>
                <a:gd name="T56" fmla="*/ 49 w 49"/>
                <a:gd name="T57" fmla="*/ 33 h 45"/>
                <a:gd name="T58" fmla="*/ 40 w 49"/>
                <a:gd name="T59" fmla="*/ 34 h 45"/>
                <a:gd name="T60" fmla="*/ 31 w 49"/>
                <a:gd name="T61" fmla="*/ 37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9" h="45">
                  <a:moveTo>
                    <a:pt x="31" y="37"/>
                  </a:moveTo>
                  <a:cubicBezTo>
                    <a:pt x="26" y="37"/>
                    <a:pt x="21" y="35"/>
                    <a:pt x="19" y="31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30" y="30"/>
                    <a:pt x="32" y="29"/>
                    <a:pt x="32" y="27"/>
                  </a:cubicBezTo>
                  <a:cubicBezTo>
                    <a:pt x="32" y="26"/>
                    <a:pt x="30" y="24"/>
                    <a:pt x="29" y="24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6" y="24"/>
                    <a:pt x="16" y="23"/>
                    <a:pt x="16" y="23"/>
                  </a:cubicBezTo>
                  <a:cubicBezTo>
                    <a:pt x="16" y="22"/>
                    <a:pt x="16" y="21"/>
                    <a:pt x="16" y="20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30" y="20"/>
                    <a:pt x="31" y="19"/>
                    <a:pt x="31" y="17"/>
                  </a:cubicBezTo>
                  <a:cubicBezTo>
                    <a:pt x="31" y="15"/>
                    <a:pt x="30" y="14"/>
                    <a:pt x="2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21" y="10"/>
                    <a:pt x="25" y="7"/>
                    <a:pt x="30" y="7"/>
                  </a:cubicBezTo>
                  <a:cubicBezTo>
                    <a:pt x="34" y="7"/>
                    <a:pt x="37" y="8"/>
                    <a:pt x="40" y="10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45" y="4"/>
                    <a:pt x="38" y="0"/>
                    <a:pt x="30" y="0"/>
                  </a:cubicBezTo>
                  <a:cubicBezTo>
                    <a:pt x="21" y="0"/>
                    <a:pt x="13" y="6"/>
                    <a:pt x="10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1" y="15"/>
                    <a:pt x="0" y="16"/>
                    <a:pt x="0" y="18"/>
                  </a:cubicBezTo>
                  <a:cubicBezTo>
                    <a:pt x="0" y="19"/>
                    <a:pt x="1" y="21"/>
                    <a:pt x="3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2"/>
                    <a:pt x="9" y="23"/>
                  </a:cubicBezTo>
                  <a:cubicBezTo>
                    <a:pt x="9" y="23"/>
                    <a:pt x="9" y="24"/>
                    <a:pt x="9" y="25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2" y="25"/>
                    <a:pt x="0" y="26"/>
                    <a:pt x="0" y="28"/>
                  </a:cubicBezTo>
                  <a:cubicBezTo>
                    <a:pt x="0" y="30"/>
                    <a:pt x="2" y="31"/>
                    <a:pt x="3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4" y="39"/>
                    <a:pt x="22" y="45"/>
                    <a:pt x="31" y="44"/>
                  </a:cubicBezTo>
                  <a:cubicBezTo>
                    <a:pt x="39" y="44"/>
                    <a:pt x="45" y="40"/>
                    <a:pt x="49" y="33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38" y="36"/>
                    <a:pt x="34" y="37"/>
                    <a:pt x="31" y="3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0" name="Freeform 213"/>
            <p:cNvSpPr>
              <a:spLocks noEditPoints="1"/>
            </p:cNvSpPr>
            <p:nvPr/>
          </p:nvSpPr>
          <p:spPr bwMode="auto">
            <a:xfrm flipH="1">
              <a:off x="564854" y="2648764"/>
              <a:ext cx="116927" cy="202795"/>
            </a:xfrm>
            <a:custGeom>
              <a:avLst/>
              <a:gdLst>
                <a:gd name="T0" fmla="*/ 23 w 47"/>
                <a:gd name="T1" fmla="*/ 0 h 82"/>
                <a:gd name="T2" fmla="*/ 1 w 47"/>
                <a:gd name="T3" fmla="*/ 59 h 82"/>
                <a:gd name="T4" fmla="*/ 24 w 47"/>
                <a:gd name="T5" fmla="*/ 82 h 82"/>
                <a:gd name="T6" fmla="*/ 47 w 47"/>
                <a:gd name="T7" fmla="*/ 58 h 82"/>
                <a:gd name="T8" fmla="*/ 23 w 47"/>
                <a:gd name="T9" fmla="*/ 0 h 82"/>
                <a:gd name="T10" fmla="*/ 24 w 47"/>
                <a:gd name="T11" fmla="*/ 72 h 82"/>
                <a:gd name="T12" fmla="*/ 38 w 47"/>
                <a:gd name="T13" fmla="*/ 53 h 82"/>
                <a:gd name="T14" fmla="*/ 24 w 47"/>
                <a:gd name="T15" fmla="*/ 7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82">
                  <a:moveTo>
                    <a:pt x="23" y="0"/>
                  </a:moveTo>
                  <a:cubicBezTo>
                    <a:pt x="23" y="0"/>
                    <a:pt x="0" y="35"/>
                    <a:pt x="1" y="59"/>
                  </a:cubicBezTo>
                  <a:cubicBezTo>
                    <a:pt x="1" y="72"/>
                    <a:pt x="11" y="82"/>
                    <a:pt x="24" y="82"/>
                  </a:cubicBezTo>
                  <a:cubicBezTo>
                    <a:pt x="37" y="81"/>
                    <a:pt x="47" y="71"/>
                    <a:pt x="47" y="58"/>
                  </a:cubicBezTo>
                  <a:cubicBezTo>
                    <a:pt x="47" y="34"/>
                    <a:pt x="23" y="0"/>
                    <a:pt x="23" y="0"/>
                  </a:cubicBezTo>
                  <a:close/>
                  <a:moveTo>
                    <a:pt x="24" y="72"/>
                  </a:moveTo>
                  <a:cubicBezTo>
                    <a:pt x="38" y="53"/>
                    <a:pt x="38" y="53"/>
                    <a:pt x="38" y="53"/>
                  </a:cubicBezTo>
                  <a:cubicBezTo>
                    <a:pt x="38" y="53"/>
                    <a:pt x="40" y="72"/>
                    <a:pt x="24" y="7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1" name="Freeform 214"/>
            <p:cNvSpPr>
              <a:spLocks noEditPoints="1"/>
            </p:cNvSpPr>
            <p:nvPr/>
          </p:nvSpPr>
          <p:spPr bwMode="auto">
            <a:xfrm flipH="1">
              <a:off x="1030733" y="728611"/>
              <a:ext cx="78561" cy="133370"/>
            </a:xfrm>
            <a:custGeom>
              <a:avLst/>
              <a:gdLst>
                <a:gd name="T0" fmla="*/ 15 w 32"/>
                <a:gd name="T1" fmla="*/ 0 h 54"/>
                <a:gd name="T2" fmla="*/ 1 w 32"/>
                <a:gd name="T3" fmla="*/ 39 h 54"/>
                <a:gd name="T4" fmla="*/ 16 w 32"/>
                <a:gd name="T5" fmla="*/ 54 h 54"/>
                <a:gd name="T6" fmla="*/ 32 w 32"/>
                <a:gd name="T7" fmla="*/ 38 h 54"/>
                <a:gd name="T8" fmla="*/ 15 w 32"/>
                <a:gd name="T9" fmla="*/ 0 h 54"/>
                <a:gd name="T10" fmla="*/ 16 w 32"/>
                <a:gd name="T11" fmla="*/ 48 h 54"/>
                <a:gd name="T12" fmla="*/ 26 w 32"/>
                <a:gd name="T13" fmla="*/ 35 h 54"/>
                <a:gd name="T14" fmla="*/ 16 w 32"/>
                <a:gd name="T15" fmla="*/ 48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" h="54">
                  <a:moveTo>
                    <a:pt x="15" y="0"/>
                  </a:moveTo>
                  <a:cubicBezTo>
                    <a:pt x="15" y="0"/>
                    <a:pt x="0" y="23"/>
                    <a:pt x="1" y="39"/>
                  </a:cubicBezTo>
                  <a:cubicBezTo>
                    <a:pt x="1" y="48"/>
                    <a:pt x="8" y="54"/>
                    <a:pt x="16" y="54"/>
                  </a:cubicBezTo>
                  <a:cubicBezTo>
                    <a:pt x="25" y="54"/>
                    <a:pt x="32" y="47"/>
                    <a:pt x="32" y="38"/>
                  </a:cubicBezTo>
                  <a:cubicBezTo>
                    <a:pt x="31" y="22"/>
                    <a:pt x="15" y="0"/>
                    <a:pt x="15" y="0"/>
                  </a:cubicBezTo>
                  <a:close/>
                  <a:moveTo>
                    <a:pt x="16" y="48"/>
                  </a:move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7" y="48"/>
                    <a:pt x="16" y="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2" name="Freeform 215"/>
            <p:cNvSpPr>
              <a:spLocks noEditPoints="1"/>
            </p:cNvSpPr>
            <p:nvPr/>
          </p:nvSpPr>
          <p:spPr bwMode="auto">
            <a:xfrm flipH="1">
              <a:off x="1081888" y="4055538"/>
              <a:ext cx="162602" cy="281355"/>
            </a:xfrm>
            <a:custGeom>
              <a:avLst/>
              <a:gdLst>
                <a:gd name="T0" fmla="*/ 31 w 65"/>
                <a:gd name="T1" fmla="*/ 0 h 113"/>
                <a:gd name="T2" fmla="*/ 0 w 65"/>
                <a:gd name="T3" fmla="*/ 81 h 113"/>
                <a:gd name="T4" fmla="*/ 33 w 65"/>
                <a:gd name="T5" fmla="*/ 112 h 113"/>
                <a:gd name="T6" fmla="*/ 64 w 65"/>
                <a:gd name="T7" fmla="*/ 80 h 113"/>
                <a:gd name="T8" fmla="*/ 31 w 65"/>
                <a:gd name="T9" fmla="*/ 0 h 113"/>
                <a:gd name="T10" fmla="*/ 32 w 65"/>
                <a:gd name="T11" fmla="*/ 100 h 113"/>
                <a:gd name="T12" fmla="*/ 52 w 65"/>
                <a:gd name="T13" fmla="*/ 73 h 113"/>
                <a:gd name="T14" fmla="*/ 32 w 65"/>
                <a:gd name="T15" fmla="*/ 10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5" h="113">
                  <a:moveTo>
                    <a:pt x="31" y="0"/>
                  </a:moveTo>
                  <a:cubicBezTo>
                    <a:pt x="31" y="0"/>
                    <a:pt x="0" y="48"/>
                    <a:pt x="0" y="81"/>
                  </a:cubicBezTo>
                  <a:cubicBezTo>
                    <a:pt x="1" y="99"/>
                    <a:pt x="15" y="113"/>
                    <a:pt x="33" y="112"/>
                  </a:cubicBezTo>
                  <a:cubicBezTo>
                    <a:pt x="51" y="112"/>
                    <a:pt x="65" y="97"/>
                    <a:pt x="64" y="80"/>
                  </a:cubicBezTo>
                  <a:cubicBezTo>
                    <a:pt x="64" y="46"/>
                    <a:pt x="31" y="0"/>
                    <a:pt x="31" y="0"/>
                  </a:cubicBezTo>
                  <a:close/>
                  <a:moveTo>
                    <a:pt x="32" y="100"/>
                  </a:moveTo>
                  <a:cubicBezTo>
                    <a:pt x="52" y="73"/>
                    <a:pt x="52" y="73"/>
                    <a:pt x="52" y="73"/>
                  </a:cubicBezTo>
                  <a:cubicBezTo>
                    <a:pt x="52" y="73"/>
                    <a:pt x="55" y="99"/>
                    <a:pt x="32" y="10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3" name="Freeform 216"/>
            <p:cNvSpPr>
              <a:spLocks noEditPoints="1"/>
            </p:cNvSpPr>
            <p:nvPr/>
          </p:nvSpPr>
          <p:spPr bwMode="auto">
            <a:xfrm flipH="1">
              <a:off x="3840626" y="2551935"/>
              <a:ext cx="87695" cy="149812"/>
            </a:xfrm>
            <a:custGeom>
              <a:avLst/>
              <a:gdLst>
                <a:gd name="T0" fmla="*/ 17 w 35"/>
                <a:gd name="T1" fmla="*/ 0 h 60"/>
                <a:gd name="T2" fmla="*/ 0 w 35"/>
                <a:gd name="T3" fmla="*/ 43 h 60"/>
                <a:gd name="T4" fmla="*/ 18 w 35"/>
                <a:gd name="T5" fmla="*/ 60 h 60"/>
                <a:gd name="T6" fmla="*/ 35 w 35"/>
                <a:gd name="T7" fmla="*/ 42 h 60"/>
                <a:gd name="T8" fmla="*/ 17 w 35"/>
                <a:gd name="T9" fmla="*/ 0 h 60"/>
                <a:gd name="T10" fmla="*/ 18 w 35"/>
                <a:gd name="T11" fmla="*/ 53 h 60"/>
                <a:gd name="T12" fmla="*/ 28 w 35"/>
                <a:gd name="T13" fmla="*/ 39 h 60"/>
                <a:gd name="T14" fmla="*/ 18 w 35"/>
                <a:gd name="T15" fmla="*/ 53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" h="60">
                  <a:moveTo>
                    <a:pt x="17" y="0"/>
                  </a:moveTo>
                  <a:cubicBezTo>
                    <a:pt x="17" y="0"/>
                    <a:pt x="0" y="25"/>
                    <a:pt x="0" y="43"/>
                  </a:cubicBezTo>
                  <a:cubicBezTo>
                    <a:pt x="1" y="53"/>
                    <a:pt x="9" y="60"/>
                    <a:pt x="18" y="60"/>
                  </a:cubicBezTo>
                  <a:cubicBezTo>
                    <a:pt x="28" y="60"/>
                    <a:pt x="35" y="52"/>
                    <a:pt x="35" y="42"/>
                  </a:cubicBezTo>
                  <a:cubicBezTo>
                    <a:pt x="35" y="25"/>
                    <a:pt x="17" y="0"/>
                    <a:pt x="17" y="0"/>
                  </a:cubicBezTo>
                  <a:close/>
                  <a:moveTo>
                    <a:pt x="18" y="53"/>
                  </a:moveTo>
                  <a:cubicBezTo>
                    <a:pt x="28" y="39"/>
                    <a:pt x="28" y="39"/>
                    <a:pt x="28" y="39"/>
                  </a:cubicBezTo>
                  <a:cubicBezTo>
                    <a:pt x="28" y="39"/>
                    <a:pt x="30" y="53"/>
                    <a:pt x="18" y="5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4" name="Freeform 217"/>
            <p:cNvSpPr>
              <a:spLocks/>
            </p:cNvSpPr>
            <p:nvPr/>
          </p:nvSpPr>
          <p:spPr bwMode="auto">
            <a:xfrm flipH="1">
              <a:off x="1127563" y="743227"/>
              <a:ext cx="155294" cy="317894"/>
            </a:xfrm>
            <a:custGeom>
              <a:avLst/>
              <a:gdLst>
                <a:gd name="T0" fmla="*/ 62 w 63"/>
                <a:gd name="T1" fmla="*/ 15 h 128"/>
                <a:gd name="T2" fmla="*/ 61 w 63"/>
                <a:gd name="T3" fmla="*/ 14 h 128"/>
                <a:gd name="T4" fmla="*/ 61 w 63"/>
                <a:gd name="T5" fmla="*/ 14 h 128"/>
                <a:gd name="T6" fmla="*/ 38 w 63"/>
                <a:gd name="T7" fmla="*/ 1 h 128"/>
                <a:gd name="T8" fmla="*/ 37 w 63"/>
                <a:gd name="T9" fmla="*/ 1 h 128"/>
                <a:gd name="T10" fmla="*/ 27 w 63"/>
                <a:gd name="T11" fmla="*/ 1 h 128"/>
                <a:gd name="T12" fmla="*/ 1 w 63"/>
                <a:gd name="T13" fmla="*/ 17 h 128"/>
                <a:gd name="T14" fmla="*/ 2 w 63"/>
                <a:gd name="T15" fmla="*/ 56 h 128"/>
                <a:gd name="T16" fmla="*/ 8 w 63"/>
                <a:gd name="T17" fmla="*/ 62 h 128"/>
                <a:gd name="T18" fmla="*/ 14 w 63"/>
                <a:gd name="T19" fmla="*/ 56 h 128"/>
                <a:gd name="T20" fmla="*/ 13 w 63"/>
                <a:gd name="T21" fmla="*/ 25 h 128"/>
                <a:gd name="T22" fmla="*/ 16 w 63"/>
                <a:gd name="T23" fmla="*/ 25 h 128"/>
                <a:gd name="T24" fmla="*/ 16 w 63"/>
                <a:gd name="T25" fmla="*/ 44 h 128"/>
                <a:gd name="T26" fmla="*/ 17 w 63"/>
                <a:gd name="T27" fmla="*/ 60 h 128"/>
                <a:gd name="T28" fmla="*/ 18 w 63"/>
                <a:gd name="T29" fmla="*/ 121 h 128"/>
                <a:gd name="T30" fmla="*/ 25 w 63"/>
                <a:gd name="T31" fmla="*/ 128 h 128"/>
                <a:gd name="T32" fmla="*/ 32 w 63"/>
                <a:gd name="T33" fmla="*/ 121 h 128"/>
                <a:gd name="T34" fmla="*/ 31 w 63"/>
                <a:gd name="T35" fmla="*/ 65 h 128"/>
                <a:gd name="T36" fmla="*/ 34 w 63"/>
                <a:gd name="T37" fmla="*/ 65 h 128"/>
                <a:gd name="T38" fmla="*/ 35 w 63"/>
                <a:gd name="T39" fmla="*/ 121 h 128"/>
                <a:gd name="T40" fmla="*/ 42 w 63"/>
                <a:gd name="T41" fmla="*/ 128 h 128"/>
                <a:gd name="T42" fmla="*/ 49 w 63"/>
                <a:gd name="T43" fmla="*/ 120 h 128"/>
                <a:gd name="T44" fmla="*/ 48 w 63"/>
                <a:gd name="T45" fmla="*/ 59 h 128"/>
                <a:gd name="T46" fmla="*/ 48 w 63"/>
                <a:gd name="T47" fmla="*/ 43 h 128"/>
                <a:gd name="T48" fmla="*/ 47 w 63"/>
                <a:gd name="T49" fmla="*/ 25 h 128"/>
                <a:gd name="T50" fmla="*/ 49 w 63"/>
                <a:gd name="T51" fmla="*/ 25 h 128"/>
                <a:gd name="T52" fmla="*/ 50 w 63"/>
                <a:gd name="T53" fmla="*/ 55 h 128"/>
                <a:gd name="T54" fmla="*/ 56 w 63"/>
                <a:gd name="T55" fmla="*/ 61 h 128"/>
                <a:gd name="T56" fmla="*/ 62 w 63"/>
                <a:gd name="T57" fmla="*/ 54 h 128"/>
                <a:gd name="T58" fmla="*/ 62 w 63"/>
                <a:gd name="T59" fmla="*/ 15 h 128"/>
                <a:gd name="T60" fmla="*/ 62 w 63"/>
                <a:gd name="T61" fmla="*/ 15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3" h="128">
                  <a:moveTo>
                    <a:pt x="62" y="15"/>
                  </a:moveTo>
                  <a:cubicBezTo>
                    <a:pt x="61" y="14"/>
                    <a:pt x="61" y="14"/>
                    <a:pt x="61" y="14"/>
                  </a:cubicBezTo>
                  <a:cubicBezTo>
                    <a:pt x="61" y="14"/>
                    <a:pt x="61" y="14"/>
                    <a:pt x="61" y="14"/>
                  </a:cubicBezTo>
                  <a:cubicBezTo>
                    <a:pt x="60" y="3"/>
                    <a:pt x="45" y="1"/>
                    <a:pt x="38" y="1"/>
                  </a:cubicBezTo>
                  <a:cubicBezTo>
                    <a:pt x="37" y="1"/>
                    <a:pt x="37" y="1"/>
                    <a:pt x="37" y="1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7" y="1"/>
                    <a:pt x="0" y="0"/>
                    <a:pt x="1" y="17"/>
                  </a:cubicBezTo>
                  <a:cubicBezTo>
                    <a:pt x="2" y="56"/>
                    <a:pt x="2" y="56"/>
                    <a:pt x="2" y="56"/>
                  </a:cubicBezTo>
                  <a:cubicBezTo>
                    <a:pt x="2" y="60"/>
                    <a:pt x="5" y="62"/>
                    <a:pt x="8" y="62"/>
                  </a:cubicBezTo>
                  <a:cubicBezTo>
                    <a:pt x="11" y="62"/>
                    <a:pt x="14" y="59"/>
                    <a:pt x="14" y="56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18" y="121"/>
                    <a:pt x="18" y="121"/>
                    <a:pt x="18" y="121"/>
                  </a:cubicBezTo>
                  <a:cubicBezTo>
                    <a:pt x="18" y="125"/>
                    <a:pt x="21" y="128"/>
                    <a:pt x="25" y="128"/>
                  </a:cubicBezTo>
                  <a:cubicBezTo>
                    <a:pt x="29" y="128"/>
                    <a:pt x="32" y="125"/>
                    <a:pt x="32" y="121"/>
                  </a:cubicBezTo>
                  <a:cubicBezTo>
                    <a:pt x="31" y="65"/>
                    <a:pt x="31" y="65"/>
                    <a:pt x="31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5" y="121"/>
                    <a:pt x="35" y="121"/>
                    <a:pt x="35" y="121"/>
                  </a:cubicBezTo>
                  <a:cubicBezTo>
                    <a:pt x="35" y="125"/>
                    <a:pt x="38" y="128"/>
                    <a:pt x="42" y="128"/>
                  </a:cubicBezTo>
                  <a:cubicBezTo>
                    <a:pt x="46" y="128"/>
                    <a:pt x="49" y="124"/>
                    <a:pt x="49" y="120"/>
                  </a:cubicBezTo>
                  <a:cubicBezTo>
                    <a:pt x="48" y="59"/>
                    <a:pt x="48" y="59"/>
                    <a:pt x="48" y="59"/>
                  </a:cubicBezTo>
                  <a:cubicBezTo>
                    <a:pt x="48" y="43"/>
                    <a:pt x="48" y="43"/>
                    <a:pt x="48" y="43"/>
                  </a:cubicBezTo>
                  <a:cubicBezTo>
                    <a:pt x="47" y="25"/>
                    <a:pt x="47" y="25"/>
                    <a:pt x="47" y="25"/>
                  </a:cubicBezTo>
                  <a:cubicBezTo>
                    <a:pt x="49" y="25"/>
                    <a:pt x="49" y="25"/>
                    <a:pt x="49" y="25"/>
                  </a:cubicBezTo>
                  <a:cubicBezTo>
                    <a:pt x="50" y="55"/>
                    <a:pt x="50" y="55"/>
                    <a:pt x="50" y="55"/>
                  </a:cubicBezTo>
                  <a:cubicBezTo>
                    <a:pt x="50" y="58"/>
                    <a:pt x="53" y="61"/>
                    <a:pt x="56" y="61"/>
                  </a:cubicBezTo>
                  <a:cubicBezTo>
                    <a:pt x="60" y="61"/>
                    <a:pt x="63" y="58"/>
                    <a:pt x="62" y="54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62" y="15"/>
                    <a:pt x="62" y="15"/>
                    <a:pt x="62" y="1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5" name="Freeform 218"/>
            <p:cNvSpPr>
              <a:spLocks/>
            </p:cNvSpPr>
            <p:nvPr/>
          </p:nvSpPr>
          <p:spPr bwMode="auto">
            <a:xfrm flipH="1">
              <a:off x="1171411" y="671974"/>
              <a:ext cx="69425" cy="69425"/>
            </a:xfrm>
            <a:custGeom>
              <a:avLst/>
              <a:gdLst>
                <a:gd name="T0" fmla="*/ 14 w 28"/>
                <a:gd name="T1" fmla="*/ 28 h 28"/>
                <a:gd name="T2" fmla="*/ 27 w 28"/>
                <a:gd name="T3" fmla="*/ 14 h 28"/>
                <a:gd name="T4" fmla="*/ 13 w 28"/>
                <a:gd name="T5" fmla="*/ 1 h 28"/>
                <a:gd name="T6" fmla="*/ 0 w 28"/>
                <a:gd name="T7" fmla="*/ 15 h 28"/>
                <a:gd name="T8" fmla="*/ 14 w 28"/>
                <a:gd name="T9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14" y="28"/>
                  </a:moveTo>
                  <a:cubicBezTo>
                    <a:pt x="22" y="28"/>
                    <a:pt x="28" y="21"/>
                    <a:pt x="27" y="14"/>
                  </a:cubicBezTo>
                  <a:cubicBezTo>
                    <a:pt x="27" y="6"/>
                    <a:pt x="21" y="0"/>
                    <a:pt x="13" y="1"/>
                  </a:cubicBezTo>
                  <a:cubicBezTo>
                    <a:pt x="6" y="1"/>
                    <a:pt x="0" y="7"/>
                    <a:pt x="0" y="15"/>
                  </a:cubicBezTo>
                  <a:cubicBezTo>
                    <a:pt x="0" y="22"/>
                    <a:pt x="6" y="28"/>
                    <a:pt x="14" y="2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6" name="Freeform 219"/>
            <p:cNvSpPr>
              <a:spLocks/>
            </p:cNvSpPr>
            <p:nvPr/>
          </p:nvSpPr>
          <p:spPr bwMode="auto">
            <a:xfrm flipH="1">
              <a:off x="1790756" y="3262629"/>
              <a:ext cx="195487" cy="191833"/>
            </a:xfrm>
            <a:custGeom>
              <a:avLst/>
              <a:gdLst>
                <a:gd name="T0" fmla="*/ 61 w 79"/>
                <a:gd name="T1" fmla="*/ 76 h 77"/>
                <a:gd name="T2" fmla="*/ 60 w 79"/>
                <a:gd name="T3" fmla="*/ 55 h 77"/>
                <a:gd name="T4" fmla="*/ 60 w 79"/>
                <a:gd name="T5" fmla="*/ 31 h 77"/>
                <a:gd name="T6" fmla="*/ 62 w 79"/>
                <a:gd name="T7" fmla="*/ 31 h 77"/>
                <a:gd name="T8" fmla="*/ 63 w 79"/>
                <a:gd name="T9" fmla="*/ 67 h 77"/>
                <a:gd name="T10" fmla="*/ 71 w 79"/>
                <a:gd name="T11" fmla="*/ 74 h 77"/>
                <a:gd name="T12" fmla="*/ 79 w 79"/>
                <a:gd name="T13" fmla="*/ 66 h 77"/>
                <a:gd name="T14" fmla="*/ 78 w 79"/>
                <a:gd name="T15" fmla="*/ 19 h 77"/>
                <a:gd name="T16" fmla="*/ 78 w 79"/>
                <a:gd name="T17" fmla="*/ 19 h 77"/>
                <a:gd name="T18" fmla="*/ 78 w 79"/>
                <a:gd name="T19" fmla="*/ 18 h 77"/>
                <a:gd name="T20" fmla="*/ 78 w 79"/>
                <a:gd name="T21" fmla="*/ 18 h 77"/>
                <a:gd name="T22" fmla="*/ 48 w 79"/>
                <a:gd name="T23" fmla="*/ 1 h 77"/>
                <a:gd name="T24" fmla="*/ 46 w 79"/>
                <a:gd name="T25" fmla="*/ 1 h 77"/>
                <a:gd name="T26" fmla="*/ 34 w 79"/>
                <a:gd name="T27" fmla="*/ 1 h 77"/>
                <a:gd name="T28" fmla="*/ 0 w 79"/>
                <a:gd name="T29" fmla="*/ 22 h 77"/>
                <a:gd name="T30" fmla="*/ 2 w 79"/>
                <a:gd name="T31" fmla="*/ 69 h 77"/>
                <a:gd name="T32" fmla="*/ 10 w 79"/>
                <a:gd name="T33" fmla="*/ 76 h 77"/>
                <a:gd name="T34" fmla="*/ 17 w 79"/>
                <a:gd name="T35" fmla="*/ 68 h 77"/>
                <a:gd name="T36" fmla="*/ 17 w 79"/>
                <a:gd name="T37" fmla="*/ 32 h 77"/>
                <a:gd name="T38" fmla="*/ 20 w 79"/>
                <a:gd name="T39" fmla="*/ 32 h 77"/>
                <a:gd name="T40" fmla="*/ 20 w 79"/>
                <a:gd name="T41" fmla="*/ 56 h 77"/>
                <a:gd name="T42" fmla="*/ 20 w 79"/>
                <a:gd name="T43" fmla="*/ 76 h 77"/>
                <a:gd name="T44" fmla="*/ 61 w 79"/>
                <a:gd name="T45" fmla="*/ 76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9" h="77">
                  <a:moveTo>
                    <a:pt x="61" y="76"/>
                  </a:moveTo>
                  <a:cubicBezTo>
                    <a:pt x="60" y="55"/>
                    <a:pt x="60" y="55"/>
                    <a:pt x="60" y="55"/>
                  </a:cubicBezTo>
                  <a:cubicBezTo>
                    <a:pt x="60" y="31"/>
                    <a:pt x="60" y="31"/>
                    <a:pt x="60" y="31"/>
                  </a:cubicBezTo>
                  <a:cubicBezTo>
                    <a:pt x="62" y="31"/>
                    <a:pt x="62" y="31"/>
                    <a:pt x="62" y="31"/>
                  </a:cubicBezTo>
                  <a:cubicBezTo>
                    <a:pt x="63" y="67"/>
                    <a:pt x="63" y="67"/>
                    <a:pt x="63" y="67"/>
                  </a:cubicBezTo>
                  <a:cubicBezTo>
                    <a:pt x="63" y="71"/>
                    <a:pt x="67" y="75"/>
                    <a:pt x="71" y="74"/>
                  </a:cubicBezTo>
                  <a:cubicBezTo>
                    <a:pt x="76" y="74"/>
                    <a:pt x="79" y="71"/>
                    <a:pt x="79" y="66"/>
                  </a:cubicBezTo>
                  <a:cubicBezTo>
                    <a:pt x="78" y="19"/>
                    <a:pt x="78" y="19"/>
                    <a:pt x="78" y="19"/>
                  </a:cubicBezTo>
                  <a:cubicBezTo>
                    <a:pt x="78" y="19"/>
                    <a:pt x="78" y="19"/>
                    <a:pt x="78" y="19"/>
                  </a:cubicBezTo>
                  <a:cubicBezTo>
                    <a:pt x="78" y="18"/>
                    <a:pt x="78" y="18"/>
                    <a:pt x="78" y="18"/>
                  </a:cubicBezTo>
                  <a:cubicBezTo>
                    <a:pt x="78" y="18"/>
                    <a:pt x="78" y="18"/>
                    <a:pt x="78" y="18"/>
                  </a:cubicBezTo>
                  <a:cubicBezTo>
                    <a:pt x="75" y="4"/>
                    <a:pt x="57" y="2"/>
                    <a:pt x="48" y="1"/>
                  </a:cubicBezTo>
                  <a:cubicBezTo>
                    <a:pt x="47" y="1"/>
                    <a:pt x="47" y="1"/>
                    <a:pt x="46" y="1"/>
                  </a:cubicBezTo>
                  <a:cubicBezTo>
                    <a:pt x="34" y="1"/>
                    <a:pt x="34" y="1"/>
                    <a:pt x="34" y="1"/>
                  </a:cubicBezTo>
                  <a:cubicBezTo>
                    <a:pt x="34" y="1"/>
                    <a:pt x="0" y="0"/>
                    <a:pt x="0" y="22"/>
                  </a:cubicBezTo>
                  <a:cubicBezTo>
                    <a:pt x="2" y="69"/>
                    <a:pt x="2" y="69"/>
                    <a:pt x="2" y="69"/>
                  </a:cubicBezTo>
                  <a:cubicBezTo>
                    <a:pt x="2" y="73"/>
                    <a:pt x="5" y="77"/>
                    <a:pt x="10" y="76"/>
                  </a:cubicBezTo>
                  <a:cubicBezTo>
                    <a:pt x="14" y="76"/>
                    <a:pt x="18" y="73"/>
                    <a:pt x="17" y="68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0" y="56"/>
                    <a:pt x="20" y="56"/>
                    <a:pt x="20" y="56"/>
                  </a:cubicBezTo>
                  <a:cubicBezTo>
                    <a:pt x="20" y="76"/>
                    <a:pt x="20" y="76"/>
                    <a:pt x="20" y="76"/>
                  </a:cubicBezTo>
                  <a:lnTo>
                    <a:pt x="61" y="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7" name="Freeform 220"/>
            <p:cNvSpPr>
              <a:spLocks/>
            </p:cNvSpPr>
            <p:nvPr/>
          </p:nvSpPr>
          <p:spPr bwMode="auto">
            <a:xfrm flipH="1">
              <a:off x="1847393" y="3174934"/>
              <a:ext cx="87695" cy="85869"/>
            </a:xfrm>
            <a:custGeom>
              <a:avLst/>
              <a:gdLst>
                <a:gd name="T0" fmla="*/ 18 w 35"/>
                <a:gd name="T1" fmla="*/ 35 h 35"/>
                <a:gd name="T2" fmla="*/ 35 w 35"/>
                <a:gd name="T3" fmla="*/ 17 h 35"/>
                <a:gd name="T4" fmla="*/ 17 w 35"/>
                <a:gd name="T5" fmla="*/ 0 h 35"/>
                <a:gd name="T6" fmla="*/ 0 w 35"/>
                <a:gd name="T7" fmla="*/ 18 h 35"/>
                <a:gd name="T8" fmla="*/ 18 w 35"/>
                <a:gd name="T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5">
                  <a:moveTo>
                    <a:pt x="18" y="35"/>
                  </a:moveTo>
                  <a:cubicBezTo>
                    <a:pt x="28" y="34"/>
                    <a:pt x="35" y="26"/>
                    <a:pt x="35" y="17"/>
                  </a:cubicBezTo>
                  <a:cubicBezTo>
                    <a:pt x="35" y="7"/>
                    <a:pt x="27" y="0"/>
                    <a:pt x="17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27"/>
                    <a:pt x="8" y="35"/>
                    <a:pt x="18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8" name="Freeform 221"/>
            <p:cNvSpPr>
              <a:spLocks/>
            </p:cNvSpPr>
            <p:nvPr/>
          </p:nvSpPr>
          <p:spPr bwMode="auto">
            <a:xfrm flipH="1">
              <a:off x="1038041" y="4506802"/>
              <a:ext cx="195487" cy="191833"/>
            </a:xfrm>
            <a:custGeom>
              <a:avLst/>
              <a:gdLst>
                <a:gd name="T0" fmla="*/ 60 w 79"/>
                <a:gd name="T1" fmla="*/ 76 h 77"/>
                <a:gd name="T2" fmla="*/ 60 w 79"/>
                <a:gd name="T3" fmla="*/ 56 h 77"/>
                <a:gd name="T4" fmla="*/ 59 w 79"/>
                <a:gd name="T5" fmla="*/ 32 h 77"/>
                <a:gd name="T6" fmla="*/ 62 w 79"/>
                <a:gd name="T7" fmla="*/ 32 h 77"/>
                <a:gd name="T8" fmla="*/ 63 w 79"/>
                <a:gd name="T9" fmla="*/ 67 h 77"/>
                <a:gd name="T10" fmla="*/ 71 w 79"/>
                <a:gd name="T11" fmla="*/ 75 h 77"/>
                <a:gd name="T12" fmla="*/ 79 w 79"/>
                <a:gd name="T13" fmla="*/ 67 h 77"/>
                <a:gd name="T14" fmla="*/ 78 w 79"/>
                <a:gd name="T15" fmla="*/ 20 h 77"/>
                <a:gd name="T16" fmla="*/ 78 w 79"/>
                <a:gd name="T17" fmla="*/ 19 h 77"/>
                <a:gd name="T18" fmla="*/ 78 w 79"/>
                <a:gd name="T19" fmla="*/ 18 h 77"/>
                <a:gd name="T20" fmla="*/ 77 w 79"/>
                <a:gd name="T21" fmla="*/ 18 h 77"/>
                <a:gd name="T22" fmla="*/ 48 w 79"/>
                <a:gd name="T23" fmla="*/ 2 h 77"/>
                <a:gd name="T24" fmla="*/ 46 w 79"/>
                <a:gd name="T25" fmla="*/ 1 h 77"/>
                <a:gd name="T26" fmla="*/ 34 w 79"/>
                <a:gd name="T27" fmla="*/ 2 h 77"/>
                <a:gd name="T28" fmla="*/ 0 w 79"/>
                <a:gd name="T29" fmla="*/ 22 h 77"/>
                <a:gd name="T30" fmla="*/ 1 w 79"/>
                <a:gd name="T31" fmla="*/ 69 h 77"/>
                <a:gd name="T32" fmla="*/ 9 w 79"/>
                <a:gd name="T33" fmla="*/ 77 h 77"/>
                <a:gd name="T34" fmla="*/ 17 w 79"/>
                <a:gd name="T35" fmla="*/ 69 h 77"/>
                <a:gd name="T36" fmla="*/ 16 w 79"/>
                <a:gd name="T37" fmla="*/ 33 h 77"/>
                <a:gd name="T38" fmla="*/ 19 w 79"/>
                <a:gd name="T39" fmla="*/ 33 h 77"/>
                <a:gd name="T40" fmla="*/ 20 w 79"/>
                <a:gd name="T41" fmla="*/ 57 h 77"/>
                <a:gd name="T42" fmla="*/ 20 w 79"/>
                <a:gd name="T43" fmla="*/ 77 h 77"/>
                <a:gd name="T44" fmla="*/ 60 w 79"/>
                <a:gd name="T45" fmla="*/ 76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9" h="77">
                  <a:moveTo>
                    <a:pt x="60" y="76"/>
                  </a:moveTo>
                  <a:cubicBezTo>
                    <a:pt x="60" y="56"/>
                    <a:pt x="60" y="56"/>
                    <a:pt x="60" y="56"/>
                  </a:cubicBezTo>
                  <a:cubicBezTo>
                    <a:pt x="59" y="32"/>
                    <a:pt x="59" y="32"/>
                    <a:pt x="59" y="32"/>
                  </a:cubicBezTo>
                  <a:cubicBezTo>
                    <a:pt x="62" y="32"/>
                    <a:pt x="62" y="32"/>
                    <a:pt x="62" y="32"/>
                  </a:cubicBezTo>
                  <a:cubicBezTo>
                    <a:pt x="63" y="67"/>
                    <a:pt x="63" y="67"/>
                    <a:pt x="63" y="67"/>
                  </a:cubicBezTo>
                  <a:cubicBezTo>
                    <a:pt x="63" y="71"/>
                    <a:pt x="67" y="75"/>
                    <a:pt x="71" y="75"/>
                  </a:cubicBezTo>
                  <a:cubicBezTo>
                    <a:pt x="75" y="75"/>
                    <a:pt x="79" y="71"/>
                    <a:pt x="79" y="67"/>
                  </a:cubicBezTo>
                  <a:cubicBezTo>
                    <a:pt x="78" y="20"/>
                    <a:pt x="78" y="20"/>
                    <a:pt x="78" y="20"/>
                  </a:cubicBezTo>
                  <a:cubicBezTo>
                    <a:pt x="78" y="20"/>
                    <a:pt x="78" y="19"/>
                    <a:pt x="78" y="19"/>
                  </a:cubicBezTo>
                  <a:cubicBezTo>
                    <a:pt x="78" y="19"/>
                    <a:pt x="78" y="19"/>
                    <a:pt x="78" y="18"/>
                  </a:cubicBezTo>
                  <a:cubicBezTo>
                    <a:pt x="78" y="18"/>
                    <a:pt x="78" y="18"/>
                    <a:pt x="77" y="18"/>
                  </a:cubicBezTo>
                  <a:cubicBezTo>
                    <a:pt x="75" y="5"/>
                    <a:pt x="56" y="2"/>
                    <a:pt x="48" y="2"/>
                  </a:cubicBezTo>
                  <a:cubicBezTo>
                    <a:pt x="47" y="2"/>
                    <a:pt x="46" y="1"/>
                    <a:pt x="46" y="1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34" y="2"/>
                    <a:pt x="0" y="0"/>
                    <a:pt x="0" y="22"/>
                  </a:cubicBezTo>
                  <a:cubicBezTo>
                    <a:pt x="1" y="69"/>
                    <a:pt x="1" y="69"/>
                    <a:pt x="1" y="69"/>
                  </a:cubicBezTo>
                  <a:cubicBezTo>
                    <a:pt x="1" y="73"/>
                    <a:pt x="5" y="77"/>
                    <a:pt x="9" y="77"/>
                  </a:cubicBezTo>
                  <a:cubicBezTo>
                    <a:pt x="14" y="77"/>
                    <a:pt x="17" y="73"/>
                    <a:pt x="17" y="69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20" y="57"/>
                    <a:pt x="20" y="57"/>
                    <a:pt x="20" y="57"/>
                  </a:cubicBezTo>
                  <a:cubicBezTo>
                    <a:pt x="20" y="77"/>
                    <a:pt x="20" y="77"/>
                    <a:pt x="20" y="77"/>
                  </a:cubicBezTo>
                  <a:lnTo>
                    <a:pt x="60" y="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9" name="Freeform 222"/>
            <p:cNvSpPr>
              <a:spLocks/>
            </p:cNvSpPr>
            <p:nvPr/>
          </p:nvSpPr>
          <p:spPr bwMode="auto">
            <a:xfrm flipH="1">
              <a:off x="1094678" y="4417279"/>
              <a:ext cx="87695" cy="87695"/>
            </a:xfrm>
            <a:custGeom>
              <a:avLst/>
              <a:gdLst>
                <a:gd name="T0" fmla="*/ 18 w 35"/>
                <a:gd name="T1" fmla="*/ 35 h 35"/>
                <a:gd name="T2" fmla="*/ 35 w 35"/>
                <a:gd name="T3" fmla="*/ 17 h 35"/>
                <a:gd name="T4" fmla="*/ 17 w 35"/>
                <a:gd name="T5" fmla="*/ 0 h 35"/>
                <a:gd name="T6" fmla="*/ 0 w 35"/>
                <a:gd name="T7" fmla="*/ 18 h 35"/>
                <a:gd name="T8" fmla="*/ 18 w 35"/>
                <a:gd name="T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5">
                  <a:moveTo>
                    <a:pt x="18" y="35"/>
                  </a:moveTo>
                  <a:cubicBezTo>
                    <a:pt x="27" y="35"/>
                    <a:pt x="35" y="27"/>
                    <a:pt x="35" y="17"/>
                  </a:cubicBezTo>
                  <a:cubicBezTo>
                    <a:pt x="35" y="8"/>
                    <a:pt x="27" y="0"/>
                    <a:pt x="17" y="0"/>
                  </a:cubicBezTo>
                  <a:cubicBezTo>
                    <a:pt x="7" y="0"/>
                    <a:pt x="0" y="8"/>
                    <a:pt x="0" y="18"/>
                  </a:cubicBezTo>
                  <a:cubicBezTo>
                    <a:pt x="0" y="28"/>
                    <a:pt x="8" y="35"/>
                    <a:pt x="18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0" name="Freeform 223"/>
            <p:cNvSpPr>
              <a:spLocks noEditPoints="1"/>
            </p:cNvSpPr>
            <p:nvPr/>
          </p:nvSpPr>
          <p:spPr bwMode="auto">
            <a:xfrm flipH="1">
              <a:off x="3418594" y="3101855"/>
              <a:ext cx="275874" cy="427513"/>
            </a:xfrm>
            <a:custGeom>
              <a:avLst/>
              <a:gdLst>
                <a:gd name="T0" fmla="*/ 79 w 111"/>
                <a:gd name="T1" fmla="*/ 14 h 172"/>
                <a:gd name="T2" fmla="*/ 66 w 111"/>
                <a:gd name="T3" fmla="*/ 0 h 172"/>
                <a:gd name="T4" fmla="*/ 52 w 111"/>
                <a:gd name="T5" fmla="*/ 13 h 172"/>
                <a:gd name="T6" fmla="*/ 65 w 111"/>
                <a:gd name="T7" fmla="*/ 27 h 172"/>
                <a:gd name="T8" fmla="*/ 79 w 111"/>
                <a:gd name="T9" fmla="*/ 14 h 172"/>
                <a:gd name="T10" fmla="*/ 36 w 111"/>
                <a:gd name="T11" fmla="*/ 50 h 172"/>
                <a:gd name="T12" fmla="*/ 39 w 111"/>
                <a:gd name="T13" fmla="*/ 48 h 172"/>
                <a:gd name="T14" fmla="*/ 35 w 111"/>
                <a:gd name="T15" fmla="*/ 77 h 172"/>
                <a:gd name="T16" fmla="*/ 36 w 111"/>
                <a:gd name="T17" fmla="*/ 86 h 172"/>
                <a:gd name="T18" fmla="*/ 18 w 111"/>
                <a:gd name="T19" fmla="*/ 160 h 172"/>
                <a:gd name="T20" fmla="*/ 25 w 111"/>
                <a:gd name="T21" fmla="*/ 170 h 172"/>
                <a:gd name="T22" fmla="*/ 35 w 111"/>
                <a:gd name="T23" fmla="*/ 164 h 172"/>
                <a:gd name="T24" fmla="*/ 50 w 111"/>
                <a:gd name="T25" fmla="*/ 109 h 172"/>
                <a:gd name="T26" fmla="*/ 63 w 111"/>
                <a:gd name="T27" fmla="*/ 129 h 172"/>
                <a:gd name="T28" fmla="*/ 68 w 111"/>
                <a:gd name="T29" fmla="*/ 163 h 172"/>
                <a:gd name="T30" fmla="*/ 77 w 111"/>
                <a:gd name="T31" fmla="*/ 172 h 172"/>
                <a:gd name="T32" fmla="*/ 85 w 111"/>
                <a:gd name="T33" fmla="*/ 164 h 172"/>
                <a:gd name="T34" fmla="*/ 80 w 111"/>
                <a:gd name="T35" fmla="*/ 126 h 172"/>
                <a:gd name="T36" fmla="*/ 79 w 111"/>
                <a:gd name="T37" fmla="*/ 121 h 172"/>
                <a:gd name="T38" fmla="*/ 78 w 111"/>
                <a:gd name="T39" fmla="*/ 121 h 172"/>
                <a:gd name="T40" fmla="*/ 78 w 111"/>
                <a:gd name="T41" fmla="*/ 121 h 172"/>
                <a:gd name="T42" fmla="*/ 65 w 111"/>
                <a:gd name="T43" fmla="*/ 90 h 172"/>
                <a:gd name="T44" fmla="*/ 68 w 111"/>
                <a:gd name="T45" fmla="*/ 84 h 172"/>
                <a:gd name="T46" fmla="*/ 71 w 111"/>
                <a:gd name="T47" fmla="*/ 63 h 172"/>
                <a:gd name="T48" fmla="*/ 74 w 111"/>
                <a:gd name="T49" fmla="*/ 67 h 172"/>
                <a:gd name="T50" fmla="*/ 76 w 111"/>
                <a:gd name="T51" fmla="*/ 70 h 172"/>
                <a:gd name="T52" fmla="*/ 78 w 111"/>
                <a:gd name="T53" fmla="*/ 71 h 172"/>
                <a:gd name="T54" fmla="*/ 99 w 111"/>
                <a:gd name="T55" fmla="*/ 90 h 172"/>
                <a:gd name="T56" fmla="*/ 108 w 111"/>
                <a:gd name="T57" fmla="*/ 89 h 172"/>
                <a:gd name="T58" fmla="*/ 108 w 111"/>
                <a:gd name="T59" fmla="*/ 79 h 172"/>
                <a:gd name="T60" fmla="*/ 86 w 111"/>
                <a:gd name="T61" fmla="*/ 61 h 172"/>
                <a:gd name="T62" fmla="*/ 86 w 111"/>
                <a:gd name="T63" fmla="*/ 60 h 172"/>
                <a:gd name="T64" fmla="*/ 72 w 111"/>
                <a:gd name="T65" fmla="*/ 36 h 172"/>
                <a:gd name="T66" fmla="*/ 71 w 111"/>
                <a:gd name="T67" fmla="*/ 35 h 172"/>
                <a:gd name="T68" fmla="*/ 71 w 111"/>
                <a:gd name="T69" fmla="*/ 35 h 172"/>
                <a:gd name="T70" fmla="*/ 71 w 111"/>
                <a:gd name="T71" fmla="*/ 35 h 172"/>
                <a:gd name="T72" fmla="*/ 60 w 111"/>
                <a:gd name="T73" fmla="*/ 28 h 172"/>
                <a:gd name="T74" fmla="*/ 47 w 111"/>
                <a:gd name="T75" fmla="*/ 31 h 172"/>
                <a:gd name="T76" fmla="*/ 29 w 111"/>
                <a:gd name="T77" fmla="*/ 38 h 172"/>
                <a:gd name="T78" fmla="*/ 23 w 111"/>
                <a:gd name="T79" fmla="*/ 43 h 172"/>
                <a:gd name="T80" fmla="*/ 0 w 111"/>
                <a:gd name="T81" fmla="*/ 64 h 172"/>
                <a:gd name="T82" fmla="*/ 4 w 111"/>
                <a:gd name="T83" fmla="*/ 74 h 172"/>
                <a:gd name="T84" fmla="*/ 16 w 111"/>
                <a:gd name="T85" fmla="*/ 71 h 172"/>
                <a:gd name="T86" fmla="*/ 36 w 111"/>
                <a:gd name="T87" fmla="*/ 5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11" h="172">
                  <a:moveTo>
                    <a:pt x="79" y="14"/>
                  </a:moveTo>
                  <a:cubicBezTo>
                    <a:pt x="79" y="7"/>
                    <a:pt x="73" y="1"/>
                    <a:pt x="66" y="0"/>
                  </a:cubicBezTo>
                  <a:cubicBezTo>
                    <a:pt x="59" y="0"/>
                    <a:pt x="53" y="6"/>
                    <a:pt x="52" y="13"/>
                  </a:cubicBezTo>
                  <a:cubicBezTo>
                    <a:pt x="52" y="21"/>
                    <a:pt x="58" y="27"/>
                    <a:pt x="65" y="27"/>
                  </a:cubicBezTo>
                  <a:cubicBezTo>
                    <a:pt x="73" y="27"/>
                    <a:pt x="79" y="21"/>
                    <a:pt x="79" y="14"/>
                  </a:cubicBezTo>
                  <a:close/>
                  <a:moveTo>
                    <a:pt x="36" y="50"/>
                  </a:moveTo>
                  <a:cubicBezTo>
                    <a:pt x="39" y="48"/>
                    <a:pt x="39" y="48"/>
                    <a:pt x="39" y="4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4" y="80"/>
                    <a:pt x="35" y="84"/>
                    <a:pt x="36" y="86"/>
                  </a:cubicBezTo>
                  <a:cubicBezTo>
                    <a:pt x="18" y="160"/>
                    <a:pt x="18" y="160"/>
                    <a:pt x="18" y="160"/>
                  </a:cubicBezTo>
                  <a:cubicBezTo>
                    <a:pt x="17" y="164"/>
                    <a:pt x="20" y="169"/>
                    <a:pt x="25" y="170"/>
                  </a:cubicBezTo>
                  <a:cubicBezTo>
                    <a:pt x="29" y="171"/>
                    <a:pt x="34" y="168"/>
                    <a:pt x="35" y="164"/>
                  </a:cubicBezTo>
                  <a:cubicBezTo>
                    <a:pt x="50" y="109"/>
                    <a:pt x="50" y="109"/>
                    <a:pt x="50" y="109"/>
                  </a:cubicBezTo>
                  <a:cubicBezTo>
                    <a:pt x="63" y="129"/>
                    <a:pt x="63" y="129"/>
                    <a:pt x="63" y="129"/>
                  </a:cubicBezTo>
                  <a:cubicBezTo>
                    <a:pt x="68" y="163"/>
                    <a:pt x="68" y="163"/>
                    <a:pt x="68" y="163"/>
                  </a:cubicBezTo>
                  <a:cubicBezTo>
                    <a:pt x="68" y="168"/>
                    <a:pt x="72" y="172"/>
                    <a:pt x="77" y="172"/>
                  </a:cubicBezTo>
                  <a:cubicBezTo>
                    <a:pt x="81" y="172"/>
                    <a:pt x="85" y="168"/>
                    <a:pt x="85" y="164"/>
                  </a:cubicBezTo>
                  <a:cubicBezTo>
                    <a:pt x="80" y="126"/>
                    <a:pt x="80" y="126"/>
                    <a:pt x="80" y="126"/>
                  </a:cubicBezTo>
                  <a:cubicBezTo>
                    <a:pt x="80" y="124"/>
                    <a:pt x="79" y="123"/>
                    <a:pt x="79" y="121"/>
                  </a:cubicBezTo>
                  <a:cubicBezTo>
                    <a:pt x="79" y="121"/>
                    <a:pt x="78" y="121"/>
                    <a:pt x="78" y="121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65" y="90"/>
                    <a:pt x="65" y="90"/>
                    <a:pt x="65" y="90"/>
                  </a:cubicBezTo>
                  <a:cubicBezTo>
                    <a:pt x="67" y="88"/>
                    <a:pt x="68" y="86"/>
                    <a:pt x="68" y="84"/>
                  </a:cubicBezTo>
                  <a:cubicBezTo>
                    <a:pt x="71" y="63"/>
                    <a:pt x="71" y="63"/>
                    <a:pt x="71" y="63"/>
                  </a:cubicBezTo>
                  <a:cubicBezTo>
                    <a:pt x="74" y="67"/>
                    <a:pt x="74" y="67"/>
                    <a:pt x="74" y="67"/>
                  </a:cubicBezTo>
                  <a:cubicBezTo>
                    <a:pt x="75" y="68"/>
                    <a:pt x="76" y="69"/>
                    <a:pt x="76" y="70"/>
                  </a:cubicBezTo>
                  <a:cubicBezTo>
                    <a:pt x="77" y="70"/>
                    <a:pt x="77" y="71"/>
                    <a:pt x="78" y="71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102" y="92"/>
                    <a:pt x="106" y="92"/>
                    <a:pt x="108" y="89"/>
                  </a:cubicBezTo>
                  <a:cubicBezTo>
                    <a:pt x="111" y="86"/>
                    <a:pt x="111" y="82"/>
                    <a:pt x="108" y="79"/>
                  </a:cubicBezTo>
                  <a:cubicBezTo>
                    <a:pt x="86" y="61"/>
                    <a:pt x="86" y="61"/>
                    <a:pt x="86" y="61"/>
                  </a:cubicBezTo>
                  <a:cubicBezTo>
                    <a:pt x="86" y="61"/>
                    <a:pt x="86" y="60"/>
                    <a:pt x="86" y="60"/>
                  </a:cubicBezTo>
                  <a:cubicBezTo>
                    <a:pt x="72" y="36"/>
                    <a:pt x="72" y="36"/>
                    <a:pt x="72" y="36"/>
                  </a:cubicBezTo>
                  <a:cubicBezTo>
                    <a:pt x="72" y="36"/>
                    <a:pt x="72" y="36"/>
                    <a:pt x="71" y="35"/>
                  </a:cubicBezTo>
                  <a:cubicBezTo>
                    <a:pt x="71" y="35"/>
                    <a:pt x="71" y="35"/>
                    <a:pt x="71" y="35"/>
                  </a:cubicBezTo>
                  <a:cubicBezTo>
                    <a:pt x="71" y="35"/>
                    <a:pt x="71" y="35"/>
                    <a:pt x="71" y="35"/>
                  </a:cubicBezTo>
                  <a:cubicBezTo>
                    <a:pt x="69" y="32"/>
                    <a:pt x="65" y="29"/>
                    <a:pt x="60" y="28"/>
                  </a:cubicBezTo>
                  <a:cubicBezTo>
                    <a:pt x="55" y="27"/>
                    <a:pt x="51" y="29"/>
                    <a:pt x="47" y="31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27" y="39"/>
                    <a:pt x="26" y="40"/>
                    <a:pt x="23" y="43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68"/>
                    <a:pt x="1" y="73"/>
                    <a:pt x="4" y="74"/>
                  </a:cubicBezTo>
                  <a:cubicBezTo>
                    <a:pt x="8" y="75"/>
                    <a:pt x="9" y="77"/>
                    <a:pt x="16" y="71"/>
                  </a:cubicBezTo>
                  <a:lnTo>
                    <a:pt x="36" y="5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1" name="Freeform 224"/>
            <p:cNvSpPr>
              <a:spLocks noEditPoints="1"/>
            </p:cNvSpPr>
            <p:nvPr/>
          </p:nvSpPr>
          <p:spPr bwMode="auto">
            <a:xfrm flipH="1">
              <a:off x="365713" y="1861337"/>
              <a:ext cx="202795" cy="369050"/>
            </a:xfrm>
            <a:custGeom>
              <a:avLst/>
              <a:gdLst>
                <a:gd name="T0" fmla="*/ 46 w 81"/>
                <a:gd name="T1" fmla="*/ 11 h 149"/>
                <a:gd name="T2" fmla="*/ 34 w 81"/>
                <a:gd name="T3" fmla="*/ 0 h 149"/>
                <a:gd name="T4" fmla="*/ 24 w 81"/>
                <a:gd name="T5" fmla="*/ 13 h 149"/>
                <a:gd name="T6" fmla="*/ 36 w 81"/>
                <a:gd name="T7" fmla="*/ 23 h 149"/>
                <a:gd name="T8" fmla="*/ 46 w 81"/>
                <a:gd name="T9" fmla="*/ 11 h 149"/>
                <a:gd name="T10" fmla="*/ 14 w 81"/>
                <a:gd name="T11" fmla="*/ 46 h 149"/>
                <a:gd name="T12" fmla="*/ 17 w 81"/>
                <a:gd name="T13" fmla="*/ 44 h 149"/>
                <a:gd name="T14" fmla="*/ 16 w 81"/>
                <a:gd name="T15" fmla="*/ 69 h 149"/>
                <a:gd name="T16" fmla="*/ 18 w 81"/>
                <a:gd name="T17" fmla="*/ 76 h 149"/>
                <a:gd name="T18" fmla="*/ 11 w 81"/>
                <a:gd name="T19" fmla="*/ 140 h 149"/>
                <a:gd name="T20" fmla="*/ 18 w 81"/>
                <a:gd name="T21" fmla="*/ 148 h 149"/>
                <a:gd name="T22" fmla="*/ 26 w 81"/>
                <a:gd name="T23" fmla="*/ 142 h 149"/>
                <a:gd name="T24" fmla="*/ 32 w 81"/>
                <a:gd name="T25" fmla="*/ 94 h 149"/>
                <a:gd name="T26" fmla="*/ 45 w 81"/>
                <a:gd name="T27" fmla="*/ 109 h 149"/>
                <a:gd name="T28" fmla="*/ 54 w 81"/>
                <a:gd name="T29" fmla="*/ 138 h 149"/>
                <a:gd name="T30" fmla="*/ 62 w 81"/>
                <a:gd name="T31" fmla="*/ 144 h 149"/>
                <a:gd name="T32" fmla="*/ 68 w 81"/>
                <a:gd name="T33" fmla="*/ 136 h 149"/>
                <a:gd name="T34" fmla="*/ 59 w 81"/>
                <a:gd name="T35" fmla="*/ 105 h 149"/>
                <a:gd name="T36" fmla="*/ 58 w 81"/>
                <a:gd name="T37" fmla="*/ 101 h 149"/>
                <a:gd name="T38" fmla="*/ 58 w 81"/>
                <a:gd name="T39" fmla="*/ 101 h 149"/>
                <a:gd name="T40" fmla="*/ 58 w 81"/>
                <a:gd name="T41" fmla="*/ 101 h 149"/>
                <a:gd name="T42" fmla="*/ 43 w 81"/>
                <a:gd name="T43" fmla="*/ 76 h 149"/>
                <a:gd name="T44" fmla="*/ 45 w 81"/>
                <a:gd name="T45" fmla="*/ 71 h 149"/>
                <a:gd name="T46" fmla="*/ 45 w 81"/>
                <a:gd name="T47" fmla="*/ 52 h 149"/>
                <a:gd name="T48" fmla="*/ 48 w 81"/>
                <a:gd name="T49" fmla="*/ 56 h 149"/>
                <a:gd name="T50" fmla="*/ 50 w 81"/>
                <a:gd name="T51" fmla="*/ 58 h 149"/>
                <a:gd name="T52" fmla="*/ 51 w 81"/>
                <a:gd name="T53" fmla="*/ 59 h 149"/>
                <a:gd name="T54" fmla="*/ 71 w 81"/>
                <a:gd name="T55" fmla="*/ 72 h 149"/>
                <a:gd name="T56" fmla="*/ 80 w 81"/>
                <a:gd name="T57" fmla="*/ 71 h 149"/>
                <a:gd name="T58" fmla="*/ 78 w 81"/>
                <a:gd name="T59" fmla="*/ 63 h 149"/>
                <a:gd name="T60" fmla="*/ 58 w 81"/>
                <a:gd name="T61" fmla="*/ 49 h 149"/>
                <a:gd name="T62" fmla="*/ 57 w 81"/>
                <a:gd name="T63" fmla="*/ 49 h 149"/>
                <a:gd name="T64" fmla="*/ 43 w 81"/>
                <a:gd name="T65" fmla="*/ 30 h 149"/>
                <a:gd name="T66" fmla="*/ 42 w 81"/>
                <a:gd name="T67" fmla="*/ 29 h 149"/>
                <a:gd name="T68" fmla="*/ 42 w 81"/>
                <a:gd name="T69" fmla="*/ 29 h 149"/>
                <a:gd name="T70" fmla="*/ 42 w 81"/>
                <a:gd name="T71" fmla="*/ 29 h 149"/>
                <a:gd name="T72" fmla="*/ 32 w 81"/>
                <a:gd name="T73" fmla="*/ 25 h 149"/>
                <a:gd name="T74" fmla="*/ 21 w 81"/>
                <a:gd name="T75" fmla="*/ 29 h 149"/>
                <a:gd name="T76" fmla="*/ 7 w 81"/>
                <a:gd name="T77" fmla="*/ 36 h 149"/>
                <a:gd name="T78" fmla="*/ 3 w 81"/>
                <a:gd name="T79" fmla="*/ 41 h 149"/>
                <a:gd name="T80" fmla="*/ 0 w 81"/>
                <a:gd name="T81" fmla="*/ 65 h 149"/>
                <a:gd name="T82" fmla="*/ 5 w 81"/>
                <a:gd name="T83" fmla="*/ 71 h 149"/>
                <a:gd name="T84" fmla="*/ 12 w 81"/>
                <a:gd name="T85" fmla="*/ 66 h 149"/>
                <a:gd name="T86" fmla="*/ 14 w 81"/>
                <a:gd name="T87" fmla="*/ 46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81" h="149">
                  <a:moveTo>
                    <a:pt x="46" y="11"/>
                  </a:moveTo>
                  <a:cubicBezTo>
                    <a:pt x="46" y="4"/>
                    <a:pt x="40" y="0"/>
                    <a:pt x="34" y="0"/>
                  </a:cubicBezTo>
                  <a:cubicBezTo>
                    <a:pt x="28" y="1"/>
                    <a:pt x="23" y="7"/>
                    <a:pt x="24" y="13"/>
                  </a:cubicBezTo>
                  <a:cubicBezTo>
                    <a:pt x="25" y="19"/>
                    <a:pt x="30" y="24"/>
                    <a:pt x="36" y="23"/>
                  </a:cubicBezTo>
                  <a:cubicBezTo>
                    <a:pt x="43" y="22"/>
                    <a:pt x="47" y="17"/>
                    <a:pt x="46" y="11"/>
                  </a:cubicBezTo>
                  <a:close/>
                  <a:moveTo>
                    <a:pt x="14" y="46"/>
                  </a:moveTo>
                  <a:cubicBezTo>
                    <a:pt x="17" y="44"/>
                    <a:pt x="17" y="44"/>
                    <a:pt x="17" y="44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72"/>
                    <a:pt x="17" y="74"/>
                    <a:pt x="18" y="76"/>
                  </a:cubicBezTo>
                  <a:cubicBezTo>
                    <a:pt x="11" y="140"/>
                    <a:pt x="11" y="140"/>
                    <a:pt x="11" y="140"/>
                  </a:cubicBezTo>
                  <a:cubicBezTo>
                    <a:pt x="11" y="144"/>
                    <a:pt x="14" y="148"/>
                    <a:pt x="18" y="148"/>
                  </a:cubicBezTo>
                  <a:cubicBezTo>
                    <a:pt x="22" y="149"/>
                    <a:pt x="26" y="146"/>
                    <a:pt x="26" y="142"/>
                  </a:cubicBezTo>
                  <a:cubicBezTo>
                    <a:pt x="32" y="94"/>
                    <a:pt x="32" y="94"/>
                    <a:pt x="32" y="94"/>
                  </a:cubicBezTo>
                  <a:cubicBezTo>
                    <a:pt x="45" y="109"/>
                    <a:pt x="45" y="109"/>
                    <a:pt x="45" y="109"/>
                  </a:cubicBezTo>
                  <a:cubicBezTo>
                    <a:pt x="54" y="138"/>
                    <a:pt x="54" y="138"/>
                    <a:pt x="54" y="138"/>
                  </a:cubicBezTo>
                  <a:cubicBezTo>
                    <a:pt x="54" y="142"/>
                    <a:pt x="58" y="145"/>
                    <a:pt x="62" y="144"/>
                  </a:cubicBezTo>
                  <a:cubicBezTo>
                    <a:pt x="66" y="144"/>
                    <a:pt x="69" y="140"/>
                    <a:pt x="68" y="136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4"/>
                    <a:pt x="59" y="102"/>
                    <a:pt x="58" y="101"/>
                  </a:cubicBezTo>
                  <a:cubicBezTo>
                    <a:pt x="58" y="101"/>
                    <a:pt x="58" y="101"/>
                    <a:pt x="58" y="101"/>
                  </a:cubicBezTo>
                  <a:cubicBezTo>
                    <a:pt x="58" y="101"/>
                    <a:pt x="58" y="101"/>
                    <a:pt x="58" y="101"/>
                  </a:cubicBezTo>
                  <a:cubicBezTo>
                    <a:pt x="43" y="76"/>
                    <a:pt x="43" y="76"/>
                    <a:pt x="43" y="76"/>
                  </a:cubicBezTo>
                  <a:cubicBezTo>
                    <a:pt x="44" y="75"/>
                    <a:pt x="45" y="73"/>
                    <a:pt x="45" y="71"/>
                  </a:cubicBezTo>
                  <a:cubicBezTo>
                    <a:pt x="45" y="52"/>
                    <a:pt x="45" y="52"/>
                    <a:pt x="45" y="52"/>
                  </a:cubicBezTo>
                  <a:cubicBezTo>
                    <a:pt x="48" y="56"/>
                    <a:pt x="48" y="56"/>
                    <a:pt x="48" y="56"/>
                  </a:cubicBezTo>
                  <a:cubicBezTo>
                    <a:pt x="49" y="57"/>
                    <a:pt x="50" y="57"/>
                    <a:pt x="50" y="58"/>
                  </a:cubicBezTo>
                  <a:cubicBezTo>
                    <a:pt x="51" y="58"/>
                    <a:pt x="51" y="59"/>
                    <a:pt x="51" y="59"/>
                  </a:cubicBezTo>
                  <a:cubicBezTo>
                    <a:pt x="71" y="72"/>
                    <a:pt x="71" y="72"/>
                    <a:pt x="71" y="72"/>
                  </a:cubicBezTo>
                  <a:cubicBezTo>
                    <a:pt x="74" y="74"/>
                    <a:pt x="78" y="73"/>
                    <a:pt x="80" y="71"/>
                  </a:cubicBezTo>
                  <a:cubicBezTo>
                    <a:pt x="81" y="68"/>
                    <a:pt x="81" y="64"/>
                    <a:pt x="78" y="63"/>
                  </a:cubicBezTo>
                  <a:cubicBezTo>
                    <a:pt x="58" y="49"/>
                    <a:pt x="58" y="49"/>
                    <a:pt x="58" y="49"/>
                  </a:cubicBezTo>
                  <a:cubicBezTo>
                    <a:pt x="58" y="49"/>
                    <a:pt x="58" y="49"/>
                    <a:pt x="57" y="4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0" y="27"/>
                    <a:pt x="36" y="25"/>
                    <a:pt x="32" y="25"/>
                  </a:cubicBezTo>
                  <a:cubicBezTo>
                    <a:pt x="28" y="24"/>
                    <a:pt x="24" y="26"/>
                    <a:pt x="21" y="29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5" y="36"/>
                    <a:pt x="3" y="38"/>
                    <a:pt x="3" y="41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68"/>
                    <a:pt x="2" y="71"/>
                    <a:pt x="5" y="71"/>
                  </a:cubicBezTo>
                  <a:cubicBezTo>
                    <a:pt x="8" y="72"/>
                    <a:pt x="11" y="69"/>
                    <a:pt x="12" y="66"/>
                  </a:cubicBezTo>
                  <a:lnTo>
                    <a:pt x="14" y="4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2" name="Freeform 225"/>
            <p:cNvSpPr>
              <a:spLocks/>
            </p:cNvSpPr>
            <p:nvPr/>
          </p:nvSpPr>
          <p:spPr bwMode="auto">
            <a:xfrm flipH="1">
              <a:off x="2486835" y="3810722"/>
              <a:ext cx="124234" cy="89523"/>
            </a:xfrm>
            <a:custGeom>
              <a:avLst/>
              <a:gdLst>
                <a:gd name="T0" fmla="*/ 29 w 50"/>
                <a:gd name="T1" fmla="*/ 5 h 36"/>
                <a:gd name="T2" fmla="*/ 47 w 50"/>
                <a:gd name="T3" fmla="*/ 26 h 36"/>
                <a:gd name="T4" fmla="*/ 42 w 50"/>
                <a:gd name="T5" fmla="*/ 35 h 36"/>
                <a:gd name="T6" fmla="*/ 8 w 50"/>
                <a:gd name="T7" fmla="*/ 36 h 36"/>
                <a:gd name="T8" fmla="*/ 3 w 50"/>
                <a:gd name="T9" fmla="*/ 27 h 36"/>
                <a:gd name="T10" fmla="*/ 19 w 50"/>
                <a:gd name="T11" fmla="*/ 5 h 36"/>
                <a:gd name="T12" fmla="*/ 29 w 50"/>
                <a:gd name="T13" fmla="*/ 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36">
                  <a:moveTo>
                    <a:pt x="29" y="5"/>
                  </a:moveTo>
                  <a:cubicBezTo>
                    <a:pt x="47" y="26"/>
                    <a:pt x="47" y="26"/>
                    <a:pt x="47" y="26"/>
                  </a:cubicBezTo>
                  <a:cubicBezTo>
                    <a:pt x="50" y="31"/>
                    <a:pt x="47" y="35"/>
                    <a:pt x="42" y="35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3" y="36"/>
                    <a:pt x="0" y="32"/>
                    <a:pt x="3" y="27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22" y="0"/>
                    <a:pt x="26" y="0"/>
                    <a:pt x="29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3" name="Freeform 226"/>
            <p:cNvSpPr>
              <a:spLocks/>
            </p:cNvSpPr>
            <p:nvPr/>
          </p:nvSpPr>
          <p:spPr bwMode="auto">
            <a:xfrm flipH="1">
              <a:off x="2488661" y="3940438"/>
              <a:ext cx="122408" cy="85869"/>
            </a:xfrm>
            <a:custGeom>
              <a:avLst/>
              <a:gdLst>
                <a:gd name="T0" fmla="*/ 21 w 49"/>
                <a:gd name="T1" fmla="*/ 30 h 35"/>
                <a:gd name="T2" fmla="*/ 3 w 49"/>
                <a:gd name="T3" fmla="*/ 9 h 35"/>
                <a:gd name="T4" fmla="*/ 8 w 49"/>
                <a:gd name="T5" fmla="*/ 0 h 35"/>
                <a:gd name="T6" fmla="*/ 42 w 49"/>
                <a:gd name="T7" fmla="*/ 0 h 35"/>
                <a:gd name="T8" fmla="*/ 47 w 49"/>
                <a:gd name="T9" fmla="*/ 8 h 35"/>
                <a:gd name="T10" fmla="*/ 30 w 49"/>
                <a:gd name="T11" fmla="*/ 30 h 35"/>
                <a:gd name="T12" fmla="*/ 21 w 49"/>
                <a:gd name="T13" fmla="*/ 3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35">
                  <a:moveTo>
                    <a:pt x="21" y="30"/>
                  </a:moveTo>
                  <a:cubicBezTo>
                    <a:pt x="3" y="9"/>
                    <a:pt x="3" y="9"/>
                    <a:pt x="3" y="9"/>
                  </a:cubicBezTo>
                  <a:cubicBezTo>
                    <a:pt x="0" y="4"/>
                    <a:pt x="2" y="1"/>
                    <a:pt x="8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7" y="0"/>
                    <a:pt x="49" y="3"/>
                    <a:pt x="47" y="8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28" y="35"/>
                    <a:pt x="23" y="35"/>
                    <a:pt x="21" y="3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4" name="Freeform 227"/>
            <p:cNvSpPr>
              <a:spLocks/>
            </p:cNvSpPr>
            <p:nvPr/>
          </p:nvSpPr>
          <p:spPr bwMode="auto">
            <a:xfrm flipH="1">
              <a:off x="2886944" y="692071"/>
              <a:ext cx="138850" cy="98657"/>
            </a:xfrm>
            <a:custGeom>
              <a:avLst/>
              <a:gdLst>
                <a:gd name="T0" fmla="*/ 33 w 56"/>
                <a:gd name="T1" fmla="*/ 5 h 40"/>
                <a:gd name="T2" fmla="*/ 52 w 56"/>
                <a:gd name="T3" fmla="*/ 29 h 40"/>
                <a:gd name="T4" fmla="*/ 47 w 56"/>
                <a:gd name="T5" fmla="*/ 39 h 40"/>
                <a:gd name="T6" fmla="*/ 9 w 56"/>
                <a:gd name="T7" fmla="*/ 40 h 40"/>
                <a:gd name="T8" fmla="*/ 3 w 56"/>
                <a:gd name="T9" fmla="*/ 30 h 40"/>
                <a:gd name="T10" fmla="*/ 22 w 56"/>
                <a:gd name="T11" fmla="*/ 5 h 40"/>
                <a:gd name="T12" fmla="*/ 33 w 56"/>
                <a:gd name="T13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40">
                  <a:moveTo>
                    <a:pt x="33" y="5"/>
                  </a:moveTo>
                  <a:cubicBezTo>
                    <a:pt x="52" y="29"/>
                    <a:pt x="52" y="29"/>
                    <a:pt x="52" y="29"/>
                  </a:cubicBezTo>
                  <a:cubicBezTo>
                    <a:pt x="56" y="34"/>
                    <a:pt x="53" y="39"/>
                    <a:pt x="47" y="39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3" y="40"/>
                    <a:pt x="0" y="36"/>
                    <a:pt x="3" y="30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5" y="0"/>
                    <a:pt x="30" y="0"/>
                    <a:pt x="33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1" name="Freeform 228"/>
            <p:cNvSpPr>
              <a:spLocks/>
            </p:cNvSpPr>
            <p:nvPr/>
          </p:nvSpPr>
          <p:spPr bwMode="auto">
            <a:xfrm flipH="1">
              <a:off x="2886944" y="834576"/>
              <a:ext cx="138850" cy="100484"/>
            </a:xfrm>
            <a:custGeom>
              <a:avLst/>
              <a:gdLst>
                <a:gd name="T0" fmla="*/ 23 w 56"/>
                <a:gd name="T1" fmla="*/ 34 h 40"/>
                <a:gd name="T2" fmla="*/ 3 w 56"/>
                <a:gd name="T3" fmla="*/ 10 h 40"/>
                <a:gd name="T4" fmla="*/ 9 w 56"/>
                <a:gd name="T5" fmla="*/ 1 h 40"/>
                <a:gd name="T6" fmla="*/ 47 w 56"/>
                <a:gd name="T7" fmla="*/ 0 h 40"/>
                <a:gd name="T8" fmla="*/ 53 w 56"/>
                <a:gd name="T9" fmla="*/ 9 h 40"/>
                <a:gd name="T10" fmla="*/ 34 w 56"/>
                <a:gd name="T11" fmla="*/ 34 h 40"/>
                <a:gd name="T12" fmla="*/ 23 w 56"/>
                <a:gd name="T13" fmla="*/ 3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40">
                  <a:moveTo>
                    <a:pt x="23" y="34"/>
                  </a:moveTo>
                  <a:cubicBezTo>
                    <a:pt x="3" y="10"/>
                    <a:pt x="3" y="10"/>
                    <a:pt x="3" y="10"/>
                  </a:cubicBezTo>
                  <a:cubicBezTo>
                    <a:pt x="0" y="5"/>
                    <a:pt x="3" y="1"/>
                    <a:pt x="9" y="1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3" y="0"/>
                    <a:pt x="56" y="4"/>
                    <a:pt x="53" y="9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1" y="39"/>
                    <a:pt x="26" y="40"/>
                    <a:pt x="23" y="3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9" name="Freeform 229"/>
            <p:cNvSpPr>
              <a:spLocks/>
            </p:cNvSpPr>
            <p:nvPr/>
          </p:nvSpPr>
          <p:spPr bwMode="auto">
            <a:xfrm flipH="1">
              <a:off x="3336380" y="3355805"/>
              <a:ext cx="131542" cy="188179"/>
            </a:xfrm>
            <a:custGeom>
              <a:avLst/>
              <a:gdLst>
                <a:gd name="T0" fmla="*/ 46 w 53"/>
                <a:gd name="T1" fmla="*/ 0 h 76"/>
                <a:gd name="T2" fmla="*/ 7 w 53"/>
                <a:gd name="T3" fmla="*/ 0 h 76"/>
                <a:gd name="T4" fmla="*/ 0 w 53"/>
                <a:gd name="T5" fmla="*/ 6 h 76"/>
                <a:gd name="T6" fmla="*/ 0 w 53"/>
                <a:gd name="T7" fmla="*/ 19 h 76"/>
                <a:gd name="T8" fmla="*/ 7 w 53"/>
                <a:gd name="T9" fmla="*/ 25 h 76"/>
                <a:gd name="T10" fmla="*/ 21 w 53"/>
                <a:gd name="T11" fmla="*/ 25 h 76"/>
                <a:gd name="T12" fmla="*/ 20 w 53"/>
                <a:gd name="T13" fmla="*/ 71 h 76"/>
                <a:gd name="T14" fmla="*/ 25 w 53"/>
                <a:gd name="T15" fmla="*/ 76 h 76"/>
                <a:gd name="T16" fmla="*/ 27 w 53"/>
                <a:gd name="T17" fmla="*/ 76 h 76"/>
                <a:gd name="T18" fmla="*/ 32 w 53"/>
                <a:gd name="T19" fmla="*/ 71 h 76"/>
                <a:gd name="T20" fmla="*/ 32 w 53"/>
                <a:gd name="T21" fmla="*/ 26 h 76"/>
                <a:gd name="T22" fmla="*/ 46 w 53"/>
                <a:gd name="T23" fmla="*/ 26 h 76"/>
                <a:gd name="T24" fmla="*/ 53 w 53"/>
                <a:gd name="T25" fmla="*/ 19 h 76"/>
                <a:gd name="T26" fmla="*/ 53 w 53"/>
                <a:gd name="T27" fmla="*/ 6 h 76"/>
                <a:gd name="T28" fmla="*/ 46 w 53"/>
                <a:gd name="T2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3" h="76">
                  <a:moveTo>
                    <a:pt x="46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2"/>
                    <a:pt x="0" y="6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22"/>
                    <a:pt x="3" y="25"/>
                    <a:pt x="7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0" y="74"/>
                    <a:pt x="23" y="76"/>
                    <a:pt x="25" y="76"/>
                  </a:cubicBezTo>
                  <a:cubicBezTo>
                    <a:pt x="27" y="76"/>
                    <a:pt x="27" y="76"/>
                    <a:pt x="27" y="76"/>
                  </a:cubicBezTo>
                  <a:cubicBezTo>
                    <a:pt x="30" y="76"/>
                    <a:pt x="32" y="74"/>
                    <a:pt x="32" y="71"/>
                  </a:cubicBezTo>
                  <a:cubicBezTo>
                    <a:pt x="32" y="26"/>
                    <a:pt x="32" y="26"/>
                    <a:pt x="32" y="26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50" y="26"/>
                    <a:pt x="53" y="23"/>
                    <a:pt x="53" y="19"/>
                  </a:cubicBezTo>
                  <a:cubicBezTo>
                    <a:pt x="53" y="6"/>
                    <a:pt x="53" y="6"/>
                    <a:pt x="53" y="6"/>
                  </a:cubicBezTo>
                  <a:cubicBezTo>
                    <a:pt x="53" y="3"/>
                    <a:pt x="50" y="0"/>
                    <a:pt x="4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0" name="Freeform 230"/>
            <p:cNvSpPr>
              <a:spLocks/>
            </p:cNvSpPr>
            <p:nvPr/>
          </p:nvSpPr>
          <p:spPr bwMode="auto">
            <a:xfrm flipH="1">
              <a:off x="535623" y="1762681"/>
              <a:ext cx="184525" cy="264912"/>
            </a:xfrm>
            <a:custGeom>
              <a:avLst/>
              <a:gdLst>
                <a:gd name="T0" fmla="*/ 64 w 74"/>
                <a:gd name="T1" fmla="*/ 0 h 107"/>
                <a:gd name="T2" fmla="*/ 9 w 74"/>
                <a:gd name="T3" fmla="*/ 0 h 107"/>
                <a:gd name="T4" fmla="*/ 0 w 74"/>
                <a:gd name="T5" fmla="*/ 9 h 107"/>
                <a:gd name="T6" fmla="*/ 0 w 74"/>
                <a:gd name="T7" fmla="*/ 27 h 107"/>
                <a:gd name="T8" fmla="*/ 9 w 74"/>
                <a:gd name="T9" fmla="*/ 36 h 107"/>
                <a:gd name="T10" fmla="*/ 28 w 74"/>
                <a:gd name="T11" fmla="*/ 36 h 107"/>
                <a:gd name="T12" fmla="*/ 28 w 74"/>
                <a:gd name="T13" fmla="*/ 100 h 107"/>
                <a:gd name="T14" fmla="*/ 35 w 74"/>
                <a:gd name="T15" fmla="*/ 107 h 107"/>
                <a:gd name="T16" fmla="*/ 38 w 74"/>
                <a:gd name="T17" fmla="*/ 107 h 107"/>
                <a:gd name="T18" fmla="*/ 44 w 74"/>
                <a:gd name="T19" fmla="*/ 100 h 107"/>
                <a:gd name="T20" fmla="*/ 45 w 74"/>
                <a:gd name="T21" fmla="*/ 36 h 107"/>
                <a:gd name="T22" fmla="*/ 64 w 74"/>
                <a:gd name="T23" fmla="*/ 36 h 107"/>
                <a:gd name="T24" fmla="*/ 73 w 74"/>
                <a:gd name="T25" fmla="*/ 27 h 107"/>
                <a:gd name="T26" fmla="*/ 74 w 74"/>
                <a:gd name="T27" fmla="*/ 10 h 107"/>
                <a:gd name="T28" fmla="*/ 64 w 74"/>
                <a:gd name="T29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4" h="107">
                  <a:moveTo>
                    <a:pt x="64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32"/>
                    <a:pt x="4" y="36"/>
                    <a:pt x="9" y="36"/>
                  </a:cubicBezTo>
                  <a:cubicBezTo>
                    <a:pt x="28" y="36"/>
                    <a:pt x="28" y="36"/>
                    <a:pt x="28" y="36"/>
                  </a:cubicBezTo>
                  <a:cubicBezTo>
                    <a:pt x="28" y="100"/>
                    <a:pt x="28" y="100"/>
                    <a:pt x="28" y="100"/>
                  </a:cubicBezTo>
                  <a:cubicBezTo>
                    <a:pt x="28" y="104"/>
                    <a:pt x="31" y="107"/>
                    <a:pt x="35" y="107"/>
                  </a:cubicBezTo>
                  <a:cubicBezTo>
                    <a:pt x="38" y="107"/>
                    <a:pt x="38" y="107"/>
                    <a:pt x="38" y="107"/>
                  </a:cubicBezTo>
                  <a:cubicBezTo>
                    <a:pt x="41" y="107"/>
                    <a:pt x="44" y="104"/>
                    <a:pt x="44" y="100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64" y="36"/>
                    <a:pt x="64" y="36"/>
                    <a:pt x="64" y="36"/>
                  </a:cubicBezTo>
                  <a:cubicBezTo>
                    <a:pt x="69" y="37"/>
                    <a:pt x="73" y="32"/>
                    <a:pt x="73" y="27"/>
                  </a:cubicBezTo>
                  <a:cubicBezTo>
                    <a:pt x="74" y="10"/>
                    <a:pt x="74" y="10"/>
                    <a:pt x="74" y="10"/>
                  </a:cubicBezTo>
                  <a:cubicBezTo>
                    <a:pt x="74" y="4"/>
                    <a:pt x="69" y="0"/>
                    <a:pt x="6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1" name="Freeform 231"/>
            <p:cNvSpPr>
              <a:spLocks/>
            </p:cNvSpPr>
            <p:nvPr/>
          </p:nvSpPr>
          <p:spPr bwMode="auto">
            <a:xfrm flipH="1">
              <a:off x="2665879" y="642742"/>
              <a:ext cx="206449" cy="295970"/>
            </a:xfrm>
            <a:custGeom>
              <a:avLst/>
              <a:gdLst>
                <a:gd name="T0" fmla="*/ 72 w 83"/>
                <a:gd name="T1" fmla="*/ 1 h 120"/>
                <a:gd name="T2" fmla="*/ 11 w 83"/>
                <a:gd name="T3" fmla="*/ 1 h 120"/>
                <a:gd name="T4" fmla="*/ 0 w 83"/>
                <a:gd name="T5" fmla="*/ 11 h 120"/>
                <a:gd name="T6" fmla="*/ 0 w 83"/>
                <a:gd name="T7" fmla="*/ 31 h 120"/>
                <a:gd name="T8" fmla="*/ 11 w 83"/>
                <a:gd name="T9" fmla="*/ 41 h 120"/>
                <a:gd name="T10" fmla="*/ 32 w 83"/>
                <a:gd name="T11" fmla="*/ 41 h 120"/>
                <a:gd name="T12" fmla="*/ 32 w 83"/>
                <a:gd name="T13" fmla="*/ 112 h 120"/>
                <a:gd name="T14" fmla="*/ 39 w 83"/>
                <a:gd name="T15" fmla="*/ 120 h 120"/>
                <a:gd name="T16" fmla="*/ 42 w 83"/>
                <a:gd name="T17" fmla="*/ 120 h 120"/>
                <a:gd name="T18" fmla="*/ 50 w 83"/>
                <a:gd name="T19" fmla="*/ 113 h 120"/>
                <a:gd name="T20" fmla="*/ 51 w 83"/>
                <a:gd name="T21" fmla="*/ 41 h 120"/>
                <a:gd name="T22" fmla="*/ 72 w 83"/>
                <a:gd name="T23" fmla="*/ 41 h 120"/>
                <a:gd name="T24" fmla="*/ 83 w 83"/>
                <a:gd name="T25" fmla="*/ 31 h 120"/>
                <a:gd name="T26" fmla="*/ 83 w 83"/>
                <a:gd name="T27" fmla="*/ 11 h 120"/>
                <a:gd name="T28" fmla="*/ 72 w 83"/>
                <a:gd name="T29" fmla="*/ 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3" h="120">
                  <a:moveTo>
                    <a:pt x="72" y="1"/>
                  </a:moveTo>
                  <a:cubicBezTo>
                    <a:pt x="11" y="1"/>
                    <a:pt x="11" y="1"/>
                    <a:pt x="11" y="1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6"/>
                    <a:pt x="5" y="41"/>
                    <a:pt x="11" y="41"/>
                  </a:cubicBezTo>
                  <a:cubicBezTo>
                    <a:pt x="32" y="41"/>
                    <a:pt x="32" y="41"/>
                    <a:pt x="32" y="41"/>
                  </a:cubicBezTo>
                  <a:cubicBezTo>
                    <a:pt x="32" y="112"/>
                    <a:pt x="32" y="112"/>
                    <a:pt x="32" y="112"/>
                  </a:cubicBezTo>
                  <a:cubicBezTo>
                    <a:pt x="32" y="117"/>
                    <a:pt x="35" y="120"/>
                    <a:pt x="39" y="120"/>
                  </a:cubicBezTo>
                  <a:cubicBezTo>
                    <a:pt x="42" y="120"/>
                    <a:pt x="42" y="120"/>
                    <a:pt x="42" y="120"/>
                  </a:cubicBezTo>
                  <a:cubicBezTo>
                    <a:pt x="47" y="120"/>
                    <a:pt x="50" y="117"/>
                    <a:pt x="50" y="113"/>
                  </a:cubicBezTo>
                  <a:cubicBezTo>
                    <a:pt x="51" y="41"/>
                    <a:pt x="51" y="41"/>
                    <a:pt x="51" y="41"/>
                  </a:cubicBezTo>
                  <a:cubicBezTo>
                    <a:pt x="72" y="41"/>
                    <a:pt x="72" y="41"/>
                    <a:pt x="72" y="41"/>
                  </a:cubicBezTo>
                  <a:cubicBezTo>
                    <a:pt x="78" y="41"/>
                    <a:pt x="83" y="37"/>
                    <a:pt x="83" y="31"/>
                  </a:cubicBezTo>
                  <a:cubicBezTo>
                    <a:pt x="83" y="11"/>
                    <a:pt x="83" y="11"/>
                    <a:pt x="83" y="11"/>
                  </a:cubicBezTo>
                  <a:cubicBezTo>
                    <a:pt x="83" y="6"/>
                    <a:pt x="78" y="1"/>
                    <a:pt x="72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3" name="Freeform 232"/>
            <p:cNvSpPr>
              <a:spLocks noEditPoints="1"/>
            </p:cNvSpPr>
            <p:nvPr/>
          </p:nvSpPr>
          <p:spPr bwMode="auto">
            <a:xfrm flipH="1">
              <a:off x="689089" y="2212117"/>
              <a:ext cx="416551" cy="396455"/>
            </a:xfrm>
            <a:custGeom>
              <a:avLst/>
              <a:gdLst>
                <a:gd name="T0" fmla="*/ 159 w 167"/>
                <a:gd name="T1" fmla="*/ 65 h 160"/>
                <a:gd name="T2" fmla="*/ 155 w 167"/>
                <a:gd name="T3" fmla="*/ 61 h 160"/>
                <a:gd name="T4" fmla="*/ 155 w 167"/>
                <a:gd name="T5" fmla="*/ 10 h 160"/>
                <a:gd name="T6" fmla="*/ 146 w 167"/>
                <a:gd name="T7" fmla="*/ 1 h 160"/>
                <a:gd name="T8" fmla="*/ 120 w 167"/>
                <a:gd name="T9" fmla="*/ 1 h 160"/>
                <a:gd name="T10" fmla="*/ 112 w 167"/>
                <a:gd name="T11" fmla="*/ 10 h 160"/>
                <a:gd name="T12" fmla="*/ 112 w 167"/>
                <a:gd name="T13" fmla="*/ 20 h 160"/>
                <a:gd name="T14" fmla="*/ 99 w 167"/>
                <a:gd name="T15" fmla="*/ 8 h 160"/>
                <a:gd name="T16" fmla="*/ 69 w 167"/>
                <a:gd name="T17" fmla="*/ 8 h 160"/>
                <a:gd name="T18" fmla="*/ 8 w 167"/>
                <a:gd name="T19" fmla="*/ 65 h 160"/>
                <a:gd name="T20" fmla="*/ 13 w 167"/>
                <a:gd name="T21" fmla="*/ 80 h 160"/>
                <a:gd name="T22" fmla="*/ 13 w 167"/>
                <a:gd name="T23" fmla="*/ 153 h 160"/>
                <a:gd name="T24" fmla="*/ 20 w 167"/>
                <a:gd name="T25" fmla="*/ 160 h 160"/>
                <a:gd name="T26" fmla="*/ 148 w 167"/>
                <a:gd name="T27" fmla="*/ 160 h 160"/>
                <a:gd name="T28" fmla="*/ 155 w 167"/>
                <a:gd name="T29" fmla="*/ 153 h 160"/>
                <a:gd name="T30" fmla="*/ 155 w 167"/>
                <a:gd name="T31" fmla="*/ 80 h 160"/>
                <a:gd name="T32" fmla="*/ 159 w 167"/>
                <a:gd name="T33" fmla="*/ 65 h 160"/>
                <a:gd name="T34" fmla="*/ 72 w 167"/>
                <a:gd name="T35" fmla="*/ 148 h 160"/>
                <a:gd name="T36" fmla="*/ 30 w 167"/>
                <a:gd name="T37" fmla="*/ 148 h 160"/>
                <a:gd name="T38" fmla="*/ 30 w 167"/>
                <a:gd name="T39" fmla="*/ 100 h 160"/>
                <a:gd name="T40" fmla="*/ 38 w 167"/>
                <a:gd name="T41" fmla="*/ 92 h 160"/>
                <a:gd name="T42" fmla="*/ 64 w 167"/>
                <a:gd name="T43" fmla="*/ 92 h 160"/>
                <a:gd name="T44" fmla="*/ 72 w 167"/>
                <a:gd name="T45" fmla="*/ 100 h 160"/>
                <a:gd name="T46" fmla="*/ 72 w 167"/>
                <a:gd name="T47" fmla="*/ 148 h 160"/>
                <a:gd name="T48" fmla="*/ 112 w 167"/>
                <a:gd name="T49" fmla="*/ 132 h 160"/>
                <a:gd name="T50" fmla="*/ 103 w 167"/>
                <a:gd name="T51" fmla="*/ 132 h 160"/>
                <a:gd name="T52" fmla="*/ 94 w 167"/>
                <a:gd name="T53" fmla="*/ 124 h 160"/>
                <a:gd name="T54" fmla="*/ 94 w 167"/>
                <a:gd name="T55" fmla="*/ 116 h 160"/>
                <a:gd name="T56" fmla="*/ 112 w 167"/>
                <a:gd name="T57" fmla="*/ 116 h 160"/>
                <a:gd name="T58" fmla="*/ 112 w 167"/>
                <a:gd name="T59" fmla="*/ 132 h 160"/>
                <a:gd name="T60" fmla="*/ 112 w 167"/>
                <a:gd name="T61" fmla="*/ 108 h 160"/>
                <a:gd name="T62" fmla="*/ 94 w 167"/>
                <a:gd name="T63" fmla="*/ 108 h 160"/>
                <a:gd name="T64" fmla="*/ 94 w 167"/>
                <a:gd name="T65" fmla="*/ 100 h 160"/>
                <a:gd name="T66" fmla="*/ 103 w 167"/>
                <a:gd name="T67" fmla="*/ 92 h 160"/>
                <a:gd name="T68" fmla="*/ 112 w 167"/>
                <a:gd name="T69" fmla="*/ 92 h 160"/>
                <a:gd name="T70" fmla="*/ 112 w 167"/>
                <a:gd name="T71" fmla="*/ 108 h 160"/>
                <a:gd name="T72" fmla="*/ 137 w 167"/>
                <a:gd name="T73" fmla="*/ 124 h 160"/>
                <a:gd name="T74" fmla="*/ 128 w 167"/>
                <a:gd name="T75" fmla="*/ 132 h 160"/>
                <a:gd name="T76" fmla="*/ 120 w 167"/>
                <a:gd name="T77" fmla="*/ 132 h 160"/>
                <a:gd name="T78" fmla="*/ 120 w 167"/>
                <a:gd name="T79" fmla="*/ 116 h 160"/>
                <a:gd name="T80" fmla="*/ 137 w 167"/>
                <a:gd name="T81" fmla="*/ 116 h 160"/>
                <a:gd name="T82" fmla="*/ 137 w 167"/>
                <a:gd name="T83" fmla="*/ 124 h 160"/>
                <a:gd name="T84" fmla="*/ 137 w 167"/>
                <a:gd name="T85" fmla="*/ 108 h 160"/>
                <a:gd name="T86" fmla="*/ 120 w 167"/>
                <a:gd name="T87" fmla="*/ 108 h 160"/>
                <a:gd name="T88" fmla="*/ 120 w 167"/>
                <a:gd name="T89" fmla="*/ 92 h 160"/>
                <a:gd name="T90" fmla="*/ 128 w 167"/>
                <a:gd name="T91" fmla="*/ 92 h 160"/>
                <a:gd name="T92" fmla="*/ 137 w 167"/>
                <a:gd name="T93" fmla="*/ 100 h 160"/>
                <a:gd name="T94" fmla="*/ 137 w 167"/>
                <a:gd name="T95" fmla="*/ 108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67" h="160">
                  <a:moveTo>
                    <a:pt x="159" y="65"/>
                  </a:moveTo>
                  <a:cubicBezTo>
                    <a:pt x="155" y="61"/>
                    <a:pt x="155" y="61"/>
                    <a:pt x="155" y="61"/>
                  </a:cubicBezTo>
                  <a:cubicBezTo>
                    <a:pt x="155" y="10"/>
                    <a:pt x="155" y="10"/>
                    <a:pt x="155" y="10"/>
                  </a:cubicBezTo>
                  <a:cubicBezTo>
                    <a:pt x="155" y="5"/>
                    <a:pt x="151" y="1"/>
                    <a:pt x="146" y="1"/>
                  </a:cubicBezTo>
                  <a:cubicBezTo>
                    <a:pt x="120" y="1"/>
                    <a:pt x="120" y="1"/>
                    <a:pt x="120" y="1"/>
                  </a:cubicBezTo>
                  <a:cubicBezTo>
                    <a:pt x="116" y="1"/>
                    <a:pt x="112" y="5"/>
                    <a:pt x="112" y="10"/>
                  </a:cubicBezTo>
                  <a:cubicBezTo>
                    <a:pt x="112" y="20"/>
                    <a:pt x="112" y="20"/>
                    <a:pt x="112" y="20"/>
                  </a:cubicBezTo>
                  <a:cubicBezTo>
                    <a:pt x="99" y="8"/>
                    <a:pt x="99" y="8"/>
                    <a:pt x="99" y="8"/>
                  </a:cubicBezTo>
                  <a:cubicBezTo>
                    <a:pt x="91" y="0"/>
                    <a:pt x="77" y="0"/>
                    <a:pt x="69" y="8"/>
                  </a:cubicBezTo>
                  <a:cubicBezTo>
                    <a:pt x="8" y="65"/>
                    <a:pt x="8" y="65"/>
                    <a:pt x="8" y="65"/>
                  </a:cubicBezTo>
                  <a:cubicBezTo>
                    <a:pt x="0" y="73"/>
                    <a:pt x="2" y="79"/>
                    <a:pt x="13" y="80"/>
                  </a:cubicBezTo>
                  <a:cubicBezTo>
                    <a:pt x="13" y="153"/>
                    <a:pt x="13" y="153"/>
                    <a:pt x="13" y="153"/>
                  </a:cubicBezTo>
                  <a:cubicBezTo>
                    <a:pt x="13" y="157"/>
                    <a:pt x="16" y="160"/>
                    <a:pt x="20" y="160"/>
                  </a:cubicBezTo>
                  <a:cubicBezTo>
                    <a:pt x="148" y="160"/>
                    <a:pt x="148" y="160"/>
                    <a:pt x="148" y="160"/>
                  </a:cubicBezTo>
                  <a:cubicBezTo>
                    <a:pt x="152" y="160"/>
                    <a:pt x="155" y="157"/>
                    <a:pt x="155" y="153"/>
                  </a:cubicBezTo>
                  <a:cubicBezTo>
                    <a:pt x="155" y="80"/>
                    <a:pt x="155" y="80"/>
                    <a:pt x="155" y="80"/>
                  </a:cubicBezTo>
                  <a:cubicBezTo>
                    <a:pt x="165" y="79"/>
                    <a:pt x="167" y="73"/>
                    <a:pt x="159" y="65"/>
                  </a:cubicBezTo>
                  <a:close/>
                  <a:moveTo>
                    <a:pt x="72" y="148"/>
                  </a:moveTo>
                  <a:cubicBezTo>
                    <a:pt x="30" y="148"/>
                    <a:pt x="30" y="148"/>
                    <a:pt x="30" y="148"/>
                  </a:cubicBezTo>
                  <a:cubicBezTo>
                    <a:pt x="30" y="100"/>
                    <a:pt x="30" y="100"/>
                    <a:pt x="30" y="100"/>
                  </a:cubicBezTo>
                  <a:cubicBezTo>
                    <a:pt x="30" y="96"/>
                    <a:pt x="33" y="92"/>
                    <a:pt x="38" y="92"/>
                  </a:cubicBezTo>
                  <a:cubicBezTo>
                    <a:pt x="64" y="92"/>
                    <a:pt x="64" y="92"/>
                    <a:pt x="64" y="92"/>
                  </a:cubicBezTo>
                  <a:cubicBezTo>
                    <a:pt x="68" y="92"/>
                    <a:pt x="72" y="96"/>
                    <a:pt x="72" y="100"/>
                  </a:cubicBezTo>
                  <a:lnTo>
                    <a:pt x="72" y="148"/>
                  </a:lnTo>
                  <a:close/>
                  <a:moveTo>
                    <a:pt x="112" y="132"/>
                  </a:moveTo>
                  <a:cubicBezTo>
                    <a:pt x="103" y="132"/>
                    <a:pt x="103" y="132"/>
                    <a:pt x="103" y="132"/>
                  </a:cubicBezTo>
                  <a:cubicBezTo>
                    <a:pt x="98" y="132"/>
                    <a:pt x="94" y="128"/>
                    <a:pt x="94" y="124"/>
                  </a:cubicBezTo>
                  <a:cubicBezTo>
                    <a:pt x="94" y="116"/>
                    <a:pt x="94" y="116"/>
                    <a:pt x="94" y="116"/>
                  </a:cubicBezTo>
                  <a:cubicBezTo>
                    <a:pt x="112" y="116"/>
                    <a:pt x="112" y="116"/>
                    <a:pt x="112" y="116"/>
                  </a:cubicBezTo>
                  <a:lnTo>
                    <a:pt x="112" y="132"/>
                  </a:lnTo>
                  <a:close/>
                  <a:moveTo>
                    <a:pt x="112" y="108"/>
                  </a:moveTo>
                  <a:cubicBezTo>
                    <a:pt x="94" y="108"/>
                    <a:pt x="94" y="108"/>
                    <a:pt x="94" y="108"/>
                  </a:cubicBezTo>
                  <a:cubicBezTo>
                    <a:pt x="94" y="100"/>
                    <a:pt x="94" y="100"/>
                    <a:pt x="94" y="100"/>
                  </a:cubicBezTo>
                  <a:cubicBezTo>
                    <a:pt x="94" y="96"/>
                    <a:pt x="98" y="92"/>
                    <a:pt x="103" y="92"/>
                  </a:cubicBezTo>
                  <a:cubicBezTo>
                    <a:pt x="112" y="92"/>
                    <a:pt x="112" y="92"/>
                    <a:pt x="112" y="92"/>
                  </a:cubicBezTo>
                  <a:lnTo>
                    <a:pt x="112" y="108"/>
                  </a:lnTo>
                  <a:close/>
                  <a:moveTo>
                    <a:pt x="137" y="124"/>
                  </a:moveTo>
                  <a:cubicBezTo>
                    <a:pt x="137" y="128"/>
                    <a:pt x="133" y="132"/>
                    <a:pt x="128" y="132"/>
                  </a:cubicBezTo>
                  <a:cubicBezTo>
                    <a:pt x="120" y="132"/>
                    <a:pt x="120" y="132"/>
                    <a:pt x="120" y="132"/>
                  </a:cubicBezTo>
                  <a:cubicBezTo>
                    <a:pt x="120" y="116"/>
                    <a:pt x="120" y="116"/>
                    <a:pt x="120" y="116"/>
                  </a:cubicBezTo>
                  <a:cubicBezTo>
                    <a:pt x="137" y="116"/>
                    <a:pt x="137" y="116"/>
                    <a:pt x="137" y="116"/>
                  </a:cubicBezTo>
                  <a:lnTo>
                    <a:pt x="137" y="124"/>
                  </a:lnTo>
                  <a:close/>
                  <a:moveTo>
                    <a:pt x="137" y="108"/>
                  </a:moveTo>
                  <a:cubicBezTo>
                    <a:pt x="120" y="108"/>
                    <a:pt x="120" y="108"/>
                    <a:pt x="120" y="108"/>
                  </a:cubicBezTo>
                  <a:cubicBezTo>
                    <a:pt x="120" y="92"/>
                    <a:pt x="120" y="92"/>
                    <a:pt x="120" y="92"/>
                  </a:cubicBezTo>
                  <a:cubicBezTo>
                    <a:pt x="128" y="92"/>
                    <a:pt x="128" y="92"/>
                    <a:pt x="128" y="92"/>
                  </a:cubicBezTo>
                  <a:cubicBezTo>
                    <a:pt x="133" y="92"/>
                    <a:pt x="137" y="96"/>
                    <a:pt x="137" y="100"/>
                  </a:cubicBezTo>
                  <a:lnTo>
                    <a:pt x="137" y="10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4" name="Freeform 233"/>
            <p:cNvSpPr>
              <a:spLocks noEditPoints="1"/>
            </p:cNvSpPr>
            <p:nvPr/>
          </p:nvSpPr>
          <p:spPr bwMode="auto">
            <a:xfrm flipH="1">
              <a:off x="2024609" y="511200"/>
              <a:ext cx="414725" cy="398281"/>
            </a:xfrm>
            <a:custGeom>
              <a:avLst/>
              <a:gdLst>
                <a:gd name="T0" fmla="*/ 159 w 167"/>
                <a:gd name="T1" fmla="*/ 66 h 161"/>
                <a:gd name="T2" fmla="*/ 154 w 167"/>
                <a:gd name="T3" fmla="*/ 62 h 161"/>
                <a:gd name="T4" fmla="*/ 154 w 167"/>
                <a:gd name="T5" fmla="*/ 11 h 161"/>
                <a:gd name="T6" fmla="*/ 146 w 167"/>
                <a:gd name="T7" fmla="*/ 2 h 161"/>
                <a:gd name="T8" fmla="*/ 120 w 167"/>
                <a:gd name="T9" fmla="*/ 2 h 161"/>
                <a:gd name="T10" fmla="*/ 112 w 167"/>
                <a:gd name="T11" fmla="*/ 11 h 161"/>
                <a:gd name="T12" fmla="*/ 112 w 167"/>
                <a:gd name="T13" fmla="*/ 21 h 161"/>
                <a:gd name="T14" fmla="*/ 98 w 167"/>
                <a:gd name="T15" fmla="*/ 8 h 161"/>
                <a:gd name="T16" fmla="*/ 68 w 167"/>
                <a:gd name="T17" fmla="*/ 8 h 161"/>
                <a:gd name="T18" fmla="*/ 8 w 167"/>
                <a:gd name="T19" fmla="*/ 66 h 161"/>
                <a:gd name="T20" fmla="*/ 12 w 167"/>
                <a:gd name="T21" fmla="*/ 81 h 161"/>
                <a:gd name="T22" fmla="*/ 12 w 167"/>
                <a:gd name="T23" fmla="*/ 154 h 161"/>
                <a:gd name="T24" fmla="*/ 19 w 167"/>
                <a:gd name="T25" fmla="*/ 161 h 161"/>
                <a:gd name="T26" fmla="*/ 147 w 167"/>
                <a:gd name="T27" fmla="*/ 161 h 161"/>
                <a:gd name="T28" fmla="*/ 154 w 167"/>
                <a:gd name="T29" fmla="*/ 154 h 161"/>
                <a:gd name="T30" fmla="*/ 154 w 167"/>
                <a:gd name="T31" fmla="*/ 81 h 161"/>
                <a:gd name="T32" fmla="*/ 159 w 167"/>
                <a:gd name="T33" fmla="*/ 66 h 161"/>
                <a:gd name="T34" fmla="*/ 72 w 167"/>
                <a:gd name="T35" fmla="*/ 149 h 161"/>
                <a:gd name="T36" fmla="*/ 29 w 167"/>
                <a:gd name="T37" fmla="*/ 149 h 161"/>
                <a:gd name="T38" fmla="*/ 29 w 167"/>
                <a:gd name="T39" fmla="*/ 101 h 161"/>
                <a:gd name="T40" fmla="*/ 38 w 167"/>
                <a:gd name="T41" fmla="*/ 93 h 161"/>
                <a:gd name="T42" fmla="*/ 63 w 167"/>
                <a:gd name="T43" fmla="*/ 93 h 161"/>
                <a:gd name="T44" fmla="*/ 72 w 167"/>
                <a:gd name="T45" fmla="*/ 101 h 161"/>
                <a:gd name="T46" fmla="*/ 72 w 167"/>
                <a:gd name="T47" fmla="*/ 149 h 161"/>
                <a:gd name="T48" fmla="*/ 111 w 167"/>
                <a:gd name="T49" fmla="*/ 133 h 161"/>
                <a:gd name="T50" fmla="*/ 102 w 167"/>
                <a:gd name="T51" fmla="*/ 133 h 161"/>
                <a:gd name="T52" fmla="*/ 94 w 167"/>
                <a:gd name="T53" fmla="*/ 124 h 161"/>
                <a:gd name="T54" fmla="*/ 94 w 167"/>
                <a:gd name="T55" fmla="*/ 117 h 161"/>
                <a:gd name="T56" fmla="*/ 111 w 167"/>
                <a:gd name="T57" fmla="*/ 117 h 161"/>
                <a:gd name="T58" fmla="*/ 111 w 167"/>
                <a:gd name="T59" fmla="*/ 133 h 161"/>
                <a:gd name="T60" fmla="*/ 111 w 167"/>
                <a:gd name="T61" fmla="*/ 109 h 161"/>
                <a:gd name="T62" fmla="*/ 94 w 167"/>
                <a:gd name="T63" fmla="*/ 109 h 161"/>
                <a:gd name="T64" fmla="*/ 94 w 167"/>
                <a:gd name="T65" fmla="*/ 101 h 161"/>
                <a:gd name="T66" fmla="*/ 102 w 167"/>
                <a:gd name="T67" fmla="*/ 93 h 161"/>
                <a:gd name="T68" fmla="*/ 111 w 167"/>
                <a:gd name="T69" fmla="*/ 93 h 161"/>
                <a:gd name="T70" fmla="*/ 111 w 167"/>
                <a:gd name="T71" fmla="*/ 109 h 161"/>
                <a:gd name="T72" fmla="*/ 136 w 167"/>
                <a:gd name="T73" fmla="*/ 124 h 161"/>
                <a:gd name="T74" fmla="*/ 128 w 167"/>
                <a:gd name="T75" fmla="*/ 133 h 161"/>
                <a:gd name="T76" fmla="*/ 119 w 167"/>
                <a:gd name="T77" fmla="*/ 133 h 161"/>
                <a:gd name="T78" fmla="*/ 119 w 167"/>
                <a:gd name="T79" fmla="*/ 117 h 161"/>
                <a:gd name="T80" fmla="*/ 136 w 167"/>
                <a:gd name="T81" fmla="*/ 117 h 161"/>
                <a:gd name="T82" fmla="*/ 136 w 167"/>
                <a:gd name="T83" fmla="*/ 124 h 161"/>
                <a:gd name="T84" fmla="*/ 136 w 167"/>
                <a:gd name="T85" fmla="*/ 109 h 161"/>
                <a:gd name="T86" fmla="*/ 119 w 167"/>
                <a:gd name="T87" fmla="*/ 109 h 161"/>
                <a:gd name="T88" fmla="*/ 119 w 167"/>
                <a:gd name="T89" fmla="*/ 93 h 161"/>
                <a:gd name="T90" fmla="*/ 128 w 167"/>
                <a:gd name="T91" fmla="*/ 93 h 161"/>
                <a:gd name="T92" fmla="*/ 136 w 167"/>
                <a:gd name="T93" fmla="*/ 101 h 161"/>
                <a:gd name="T94" fmla="*/ 136 w 167"/>
                <a:gd name="T95" fmla="*/ 109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67" h="161">
                  <a:moveTo>
                    <a:pt x="159" y="66"/>
                  </a:moveTo>
                  <a:cubicBezTo>
                    <a:pt x="154" y="62"/>
                    <a:pt x="154" y="62"/>
                    <a:pt x="154" y="62"/>
                  </a:cubicBezTo>
                  <a:cubicBezTo>
                    <a:pt x="154" y="11"/>
                    <a:pt x="154" y="11"/>
                    <a:pt x="154" y="11"/>
                  </a:cubicBezTo>
                  <a:cubicBezTo>
                    <a:pt x="154" y="6"/>
                    <a:pt x="151" y="2"/>
                    <a:pt x="146" y="2"/>
                  </a:cubicBezTo>
                  <a:cubicBezTo>
                    <a:pt x="120" y="2"/>
                    <a:pt x="120" y="2"/>
                    <a:pt x="120" y="2"/>
                  </a:cubicBezTo>
                  <a:cubicBezTo>
                    <a:pt x="115" y="2"/>
                    <a:pt x="112" y="6"/>
                    <a:pt x="112" y="11"/>
                  </a:cubicBezTo>
                  <a:cubicBezTo>
                    <a:pt x="112" y="21"/>
                    <a:pt x="112" y="21"/>
                    <a:pt x="112" y="21"/>
                  </a:cubicBezTo>
                  <a:cubicBezTo>
                    <a:pt x="98" y="8"/>
                    <a:pt x="98" y="8"/>
                    <a:pt x="98" y="8"/>
                  </a:cubicBezTo>
                  <a:cubicBezTo>
                    <a:pt x="90" y="0"/>
                    <a:pt x="76" y="0"/>
                    <a:pt x="68" y="8"/>
                  </a:cubicBezTo>
                  <a:cubicBezTo>
                    <a:pt x="8" y="66"/>
                    <a:pt x="8" y="66"/>
                    <a:pt x="8" y="66"/>
                  </a:cubicBezTo>
                  <a:cubicBezTo>
                    <a:pt x="0" y="74"/>
                    <a:pt x="2" y="80"/>
                    <a:pt x="12" y="81"/>
                  </a:cubicBezTo>
                  <a:cubicBezTo>
                    <a:pt x="12" y="154"/>
                    <a:pt x="12" y="154"/>
                    <a:pt x="12" y="154"/>
                  </a:cubicBezTo>
                  <a:cubicBezTo>
                    <a:pt x="12" y="158"/>
                    <a:pt x="15" y="161"/>
                    <a:pt x="19" y="161"/>
                  </a:cubicBezTo>
                  <a:cubicBezTo>
                    <a:pt x="147" y="161"/>
                    <a:pt x="147" y="161"/>
                    <a:pt x="147" y="161"/>
                  </a:cubicBezTo>
                  <a:cubicBezTo>
                    <a:pt x="151" y="161"/>
                    <a:pt x="154" y="158"/>
                    <a:pt x="154" y="154"/>
                  </a:cubicBezTo>
                  <a:cubicBezTo>
                    <a:pt x="154" y="81"/>
                    <a:pt x="154" y="81"/>
                    <a:pt x="154" y="81"/>
                  </a:cubicBezTo>
                  <a:cubicBezTo>
                    <a:pt x="165" y="80"/>
                    <a:pt x="167" y="74"/>
                    <a:pt x="159" y="66"/>
                  </a:cubicBezTo>
                  <a:close/>
                  <a:moveTo>
                    <a:pt x="72" y="149"/>
                  </a:moveTo>
                  <a:cubicBezTo>
                    <a:pt x="29" y="149"/>
                    <a:pt x="29" y="149"/>
                    <a:pt x="29" y="149"/>
                  </a:cubicBezTo>
                  <a:cubicBezTo>
                    <a:pt x="29" y="101"/>
                    <a:pt x="29" y="101"/>
                    <a:pt x="29" y="101"/>
                  </a:cubicBezTo>
                  <a:cubicBezTo>
                    <a:pt x="29" y="96"/>
                    <a:pt x="33" y="93"/>
                    <a:pt x="38" y="93"/>
                  </a:cubicBezTo>
                  <a:cubicBezTo>
                    <a:pt x="63" y="93"/>
                    <a:pt x="63" y="93"/>
                    <a:pt x="63" y="93"/>
                  </a:cubicBezTo>
                  <a:cubicBezTo>
                    <a:pt x="68" y="93"/>
                    <a:pt x="72" y="96"/>
                    <a:pt x="72" y="101"/>
                  </a:cubicBezTo>
                  <a:lnTo>
                    <a:pt x="72" y="149"/>
                  </a:lnTo>
                  <a:close/>
                  <a:moveTo>
                    <a:pt x="111" y="133"/>
                  </a:moveTo>
                  <a:cubicBezTo>
                    <a:pt x="102" y="133"/>
                    <a:pt x="102" y="133"/>
                    <a:pt x="102" y="133"/>
                  </a:cubicBezTo>
                  <a:cubicBezTo>
                    <a:pt x="98" y="133"/>
                    <a:pt x="94" y="129"/>
                    <a:pt x="94" y="124"/>
                  </a:cubicBezTo>
                  <a:cubicBezTo>
                    <a:pt x="94" y="117"/>
                    <a:pt x="94" y="117"/>
                    <a:pt x="94" y="117"/>
                  </a:cubicBezTo>
                  <a:cubicBezTo>
                    <a:pt x="111" y="117"/>
                    <a:pt x="111" y="117"/>
                    <a:pt x="111" y="117"/>
                  </a:cubicBezTo>
                  <a:lnTo>
                    <a:pt x="111" y="133"/>
                  </a:lnTo>
                  <a:close/>
                  <a:moveTo>
                    <a:pt x="111" y="109"/>
                  </a:moveTo>
                  <a:cubicBezTo>
                    <a:pt x="94" y="109"/>
                    <a:pt x="94" y="109"/>
                    <a:pt x="94" y="109"/>
                  </a:cubicBezTo>
                  <a:cubicBezTo>
                    <a:pt x="94" y="101"/>
                    <a:pt x="94" y="101"/>
                    <a:pt x="94" y="101"/>
                  </a:cubicBezTo>
                  <a:cubicBezTo>
                    <a:pt x="94" y="96"/>
                    <a:pt x="98" y="93"/>
                    <a:pt x="102" y="93"/>
                  </a:cubicBezTo>
                  <a:cubicBezTo>
                    <a:pt x="111" y="93"/>
                    <a:pt x="111" y="93"/>
                    <a:pt x="111" y="93"/>
                  </a:cubicBezTo>
                  <a:lnTo>
                    <a:pt x="111" y="109"/>
                  </a:lnTo>
                  <a:close/>
                  <a:moveTo>
                    <a:pt x="136" y="124"/>
                  </a:moveTo>
                  <a:cubicBezTo>
                    <a:pt x="136" y="129"/>
                    <a:pt x="133" y="133"/>
                    <a:pt x="128" y="133"/>
                  </a:cubicBezTo>
                  <a:cubicBezTo>
                    <a:pt x="119" y="133"/>
                    <a:pt x="119" y="133"/>
                    <a:pt x="119" y="133"/>
                  </a:cubicBezTo>
                  <a:cubicBezTo>
                    <a:pt x="119" y="117"/>
                    <a:pt x="119" y="117"/>
                    <a:pt x="119" y="117"/>
                  </a:cubicBezTo>
                  <a:cubicBezTo>
                    <a:pt x="136" y="117"/>
                    <a:pt x="136" y="117"/>
                    <a:pt x="136" y="117"/>
                  </a:cubicBezTo>
                  <a:lnTo>
                    <a:pt x="136" y="124"/>
                  </a:lnTo>
                  <a:close/>
                  <a:moveTo>
                    <a:pt x="136" y="109"/>
                  </a:moveTo>
                  <a:cubicBezTo>
                    <a:pt x="119" y="109"/>
                    <a:pt x="119" y="109"/>
                    <a:pt x="119" y="109"/>
                  </a:cubicBezTo>
                  <a:cubicBezTo>
                    <a:pt x="119" y="93"/>
                    <a:pt x="119" y="93"/>
                    <a:pt x="119" y="93"/>
                  </a:cubicBezTo>
                  <a:cubicBezTo>
                    <a:pt x="128" y="93"/>
                    <a:pt x="128" y="93"/>
                    <a:pt x="128" y="93"/>
                  </a:cubicBezTo>
                  <a:cubicBezTo>
                    <a:pt x="133" y="93"/>
                    <a:pt x="136" y="96"/>
                    <a:pt x="136" y="101"/>
                  </a:cubicBezTo>
                  <a:lnTo>
                    <a:pt x="136" y="10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5" name="Freeform 234"/>
            <p:cNvSpPr>
              <a:spLocks noEditPoints="1"/>
            </p:cNvSpPr>
            <p:nvPr/>
          </p:nvSpPr>
          <p:spPr bwMode="auto">
            <a:xfrm flipH="1">
              <a:off x="3506289" y="2858867"/>
              <a:ext cx="202795" cy="195487"/>
            </a:xfrm>
            <a:custGeom>
              <a:avLst/>
              <a:gdLst>
                <a:gd name="T0" fmla="*/ 78 w 82"/>
                <a:gd name="T1" fmla="*/ 32 h 79"/>
                <a:gd name="T2" fmla="*/ 76 w 82"/>
                <a:gd name="T3" fmla="*/ 30 h 79"/>
                <a:gd name="T4" fmla="*/ 76 w 82"/>
                <a:gd name="T5" fmla="*/ 5 h 79"/>
                <a:gd name="T6" fmla="*/ 72 w 82"/>
                <a:gd name="T7" fmla="*/ 1 h 79"/>
                <a:gd name="T8" fmla="*/ 59 w 82"/>
                <a:gd name="T9" fmla="*/ 1 h 79"/>
                <a:gd name="T10" fmla="*/ 55 w 82"/>
                <a:gd name="T11" fmla="*/ 5 h 79"/>
                <a:gd name="T12" fmla="*/ 55 w 82"/>
                <a:gd name="T13" fmla="*/ 10 h 79"/>
                <a:gd name="T14" fmla="*/ 49 w 82"/>
                <a:gd name="T15" fmla="*/ 4 h 79"/>
                <a:gd name="T16" fmla="*/ 34 w 82"/>
                <a:gd name="T17" fmla="*/ 4 h 79"/>
                <a:gd name="T18" fmla="*/ 4 w 82"/>
                <a:gd name="T19" fmla="*/ 32 h 79"/>
                <a:gd name="T20" fmla="*/ 6 w 82"/>
                <a:gd name="T21" fmla="*/ 39 h 79"/>
                <a:gd name="T22" fmla="*/ 6 w 82"/>
                <a:gd name="T23" fmla="*/ 75 h 79"/>
                <a:gd name="T24" fmla="*/ 10 w 82"/>
                <a:gd name="T25" fmla="*/ 79 h 79"/>
                <a:gd name="T26" fmla="*/ 73 w 82"/>
                <a:gd name="T27" fmla="*/ 79 h 79"/>
                <a:gd name="T28" fmla="*/ 76 w 82"/>
                <a:gd name="T29" fmla="*/ 75 h 79"/>
                <a:gd name="T30" fmla="*/ 76 w 82"/>
                <a:gd name="T31" fmla="*/ 39 h 79"/>
                <a:gd name="T32" fmla="*/ 78 w 82"/>
                <a:gd name="T33" fmla="*/ 32 h 79"/>
                <a:gd name="T34" fmla="*/ 35 w 82"/>
                <a:gd name="T35" fmla="*/ 73 h 79"/>
                <a:gd name="T36" fmla="*/ 15 w 82"/>
                <a:gd name="T37" fmla="*/ 73 h 79"/>
                <a:gd name="T38" fmla="*/ 15 w 82"/>
                <a:gd name="T39" fmla="*/ 49 h 79"/>
                <a:gd name="T40" fmla="*/ 19 w 82"/>
                <a:gd name="T41" fmla="*/ 45 h 79"/>
                <a:gd name="T42" fmla="*/ 31 w 82"/>
                <a:gd name="T43" fmla="*/ 45 h 79"/>
                <a:gd name="T44" fmla="*/ 35 w 82"/>
                <a:gd name="T45" fmla="*/ 49 h 79"/>
                <a:gd name="T46" fmla="*/ 35 w 82"/>
                <a:gd name="T47" fmla="*/ 73 h 79"/>
                <a:gd name="T48" fmla="*/ 55 w 82"/>
                <a:gd name="T49" fmla="*/ 65 h 79"/>
                <a:gd name="T50" fmla="*/ 51 w 82"/>
                <a:gd name="T51" fmla="*/ 65 h 79"/>
                <a:gd name="T52" fmla="*/ 46 w 82"/>
                <a:gd name="T53" fmla="*/ 61 h 79"/>
                <a:gd name="T54" fmla="*/ 46 w 82"/>
                <a:gd name="T55" fmla="*/ 57 h 79"/>
                <a:gd name="T56" fmla="*/ 55 w 82"/>
                <a:gd name="T57" fmla="*/ 57 h 79"/>
                <a:gd name="T58" fmla="*/ 55 w 82"/>
                <a:gd name="T59" fmla="*/ 65 h 79"/>
                <a:gd name="T60" fmla="*/ 55 w 82"/>
                <a:gd name="T61" fmla="*/ 53 h 79"/>
                <a:gd name="T62" fmla="*/ 46 w 82"/>
                <a:gd name="T63" fmla="*/ 53 h 79"/>
                <a:gd name="T64" fmla="*/ 46 w 82"/>
                <a:gd name="T65" fmla="*/ 49 h 79"/>
                <a:gd name="T66" fmla="*/ 51 w 82"/>
                <a:gd name="T67" fmla="*/ 45 h 79"/>
                <a:gd name="T68" fmla="*/ 55 w 82"/>
                <a:gd name="T69" fmla="*/ 45 h 79"/>
                <a:gd name="T70" fmla="*/ 55 w 82"/>
                <a:gd name="T71" fmla="*/ 53 h 79"/>
                <a:gd name="T72" fmla="*/ 67 w 82"/>
                <a:gd name="T73" fmla="*/ 61 h 79"/>
                <a:gd name="T74" fmla="*/ 63 w 82"/>
                <a:gd name="T75" fmla="*/ 65 h 79"/>
                <a:gd name="T76" fmla="*/ 59 w 82"/>
                <a:gd name="T77" fmla="*/ 65 h 79"/>
                <a:gd name="T78" fmla="*/ 59 w 82"/>
                <a:gd name="T79" fmla="*/ 57 h 79"/>
                <a:gd name="T80" fmla="*/ 67 w 82"/>
                <a:gd name="T81" fmla="*/ 57 h 79"/>
                <a:gd name="T82" fmla="*/ 67 w 82"/>
                <a:gd name="T83" fmla="*/ 61 h 79"/>
                <a:gd name="T84" fmla="*/ 67 w 82"/>
                <a:gd name="T85" fmla="*/ 53 h 79"/>
                <a:gd name="T86" fmla="*/ 59 w 82"/>
                <a:gd name="T87" fmla="*/ 53 h 79"/>
                <a:gd name="T88" fmla="*/ 59 w 82"/>
                <a:gd name="T89" fmla="*/ 45 h 79"/>
                <a:gd name="T90" fmla="*/ 63 w 82"/>
                <a:gd name="T91" fmla="*/ 45 h 79"/>
                <a:gd name="T92" fmla="*/ 67 w 82"/>
                <a:gd name="T93" fmla="*/ 49 h 79"/>
                <a:gd name="T94" fmla="*/ 67 w 82"/>
                <a:gd name="T95" fmla="*/ 53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2" h="79">
                  <a:moveTo>
                    <a:pt x="78" y="32"/>
                  </a:moveTo>
                  <a:cubicBezTo>
                    <a:pt x="76" y="30"/>
                    <a:pt x="76" y="30"/>
                    <a:pt x="76" y="30"/>
                  </a:cubicBezTo>
                  <a:cubicBezTo>
                    <a:pt x="76" y="5"/>
                    <a:pt x="76" y="5"/>
                    <a:pt x="76" y="5"/>
                  </a:cubicBezTo>
                  <a:cubicBezTo>
                    <a:pt x="76" y="2"/>
                    <a:pt x="74" y="1"/>
                    <a:pt x="72" y="1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7" y="1"/>
                    <a:pt x="55" y="2"/>
                    <a:pt x="55" y="5"/>
                  </a:cubicBezTo>
                  <a:cubicBezTo>
                    <a:pt x="55" y="10"/>
                    <a:pt x="55" y="10"/>
                    <a:pt x="55" y="10"/>
                  </a:cubicBezTo>
                  <a:cubicBezTo>
                    <a:pt x="49" y="4"/>
                    <a:pt x="49" y="4"/>
                    <a:pt x="49" y="4"/>
                  </a:cubicBezTo>
                  <a:cubicBezTo>
                    <a:pt x="44" y="0"/>
                    <a:pt x="38" y="0"/>
                    <a:pt x="34" y="4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0" y="36"/>
                    <a:pt x="1" y="39"/>
                    <a:pt x="6" y="39"/>
                  </a:cubicBezTo>
                  <a:cubicBezTo>
                    <a:pt x="6" y="75"/>
                    <a:pt x="6" y="75"/>
                    <a:pt x="6" y="75"/>
                  </a:cubicBezTo>
                  <a:cubicBezTo>
                    <a:pt x="6" y="77"/>
                    <a:pt x="8" y="79"/>
                    <a:pt x="10" y="79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5" y="79"/>
                    <a:pt x="76" y="77"/>
                    <a:pt x="76" y="75"/>
                  </a:cubicBezTo>
                  <a:cubicBezTo>
                    <a:pt x="76" y="39"/>
                    <a:pt x="76" y="39"/>
                    <a:pt x="76" y="39"/>
                  </a:cubicBezTo>
                  <a:cubicBezTo>
                    <a:pt x="81" y="39"/>
                    <a:pt x="82" y="36"/>
                    <a:pt x="78" y="32"/>
                  </a:cubicBezTo>
                  <a:close/>
                  <a:moveTo>
                    <a:pt x="35" y="73"/>
                  </a:moveTo>
                  <a:cubicBezTo>
                    <a:pt x="15" y="73"/>
                    <a:pt x="15" y="73"/>
                    <a:pt x="15" y="73"/>
                  </a:cubicBezTo>
                  <a:cubicBezTo>
                    <a:pt x="15" y="49"/>
                    <a:pt x="15" y="49"/>
                    <a:pt x="15" y="49"/>
                  </a:cubicBezTo>
                  <a:cubicBezTo>
                    <a:pt x="15" y="47"/>
                    <a:pt x="16" y="45"/>
                    <a:pt x="19" y="45"/>
                  </a:cubicBezTo>
                  <a:cubicBezTo>
                    <a:pt x="31" y="45"/>
                    <a:pt x="31" y="45"/>
                    <a:pt x="31" y="45"/>
                  </a:cubicBezTo>
                  <a:cubicBezTo>
                    <a:pt x="33" y="45"/>
                    <a:pt x="35" y="47"/>
                    <a:pt x="35" y="49"/>
                  </a:cubicBezTo>
                  <a:lnTo>
                    <a:pt x="35" y="73"/>
                  </a:lnTo>
                  <a:close/>
                  <a:moveTo>
                    <a:pt x="55" y="65"/>
                  </a:moveTo>
                  <a:cubicBezTo>
                    <a:pt x="51" y="65"/>
                    <a:pt x="51" y="65"/>
                    <a:pt x="51" y="65"/>
                  </a:cubicBezTo>
                  <a:cubicBezTo>
                    <a:pt x="48" y="65"/>
                    <a:pt x="46" y="63"/>
                    <a:pt x="46" y="61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5" y="57"/>
                    <a:pt x="55" y="57"/>
                    <a:pt x="55" y="57"/>
                  </a:cubicBezTo>
                  <a:lnTo>
                    <a:pt x="55" y="65"/>
                  </a:lnTo>
                  <a:close/>
                  <a:moveTo>
                    <a:pt x="55" y="53"/>
                  </a:moveTo>
                  <a:cubicBezTo>
                    <a:pt x="46" y="53"/>
                    <a:pt x="46" y="53"/>
                    <a:pt x="46" y="53"/>
                  </a:cubicBezTo>
                  <a:cubicBezTo>
                    <a:pt x="46" y="49"/>
                    <a:pt x="46" y="49"/>
                    <a:pt x="46" y="49"/>
                  </a:cubicBezTo>
                  <a:cubicBezTo>
                    <a:pt x="46" y="47"/>
                    <a:pt x="48" y="45"/>
                    <a:pt x="51" y="45"/>
                  </a:cubicBezTo>
                  <a:cubicBezTo>
                    <a:pt x="55" y="45"/>
                    <a:pt x="55" y="45"/>
                    <a:pt x="55" y="45"/>
                  </a:cubicBezTo>
                  <a:lnTo>
                    <a:pt x="55" y="53"/>
                  </a:lnTo>
                  <a:close/>
                  <a:moveTo>
                    <a:pt x="67" y="61"/>
                  </a:moveTo>
                  <a:cubicBezTo>
                    <a:pt x="67" y="63"/>
                    <a:pt x="65" y="65"/>
                    <a:pt x="63" y="65"/>
                  </a:cubicBezTo>
                  <a:cubicBezTo>
                    <a:pt x="59" y="65"/>
                    <a:pt x="59" y="65"/>
                    <a:pt x="59" y="65"/>
                  </a:cubicBezTo>
                  <a:cubicBezTo>
                    <a:pt x="59" y="57"/>
                    <a:pt x="59" y="57"/>
                    <a:pt x="59" y="57"/>
                  </a:cubicBezTo>
                  <a:cubicBezTo>
                    <a:pt x="67" y="57"/>
                    <a:pt x="67" y="57"/>
                    <a:pt x="67" y="57"/>
                  </a:cubicBezTo>
                  <a:lnTo>
                    <a:pt x="67" y="61"/>
                  </a:lnTo>
                  <a:close/>
                  <a:moveTo>
                    <a:pt x="67" y="53"/>
                  </a:moveTo>
                  <a:cubicBezTo>
                    <a:pt x="59" y="53"/>
                    <a:pt x="59" y="53"/>
                    <a:pt x="59" y="53"/>
                  </a:cubicBezTo>
                  <a:cubicBezTo>
                    <a:pt x="59" y="45"/>
                    <a:pt x="59" y="45"/>
                    <a:pt x="59" y="45"/>
                  </a:cubicBezTo>
                  <a:cubicBezTo>
                    <a:pt x="63" y="45"/>
                    <a:pt x="63" y="45"/>
                    <a:pt x="63" y="45"/>
                  </a:cubicBezTo>
                  <a:cubicBezTo>
                    <a:pt x="65" y="45"/>
                    <a:pt x="67" y="47"/>
                    <a:pt x="67" y="49"/>
                  </a:cubicBezTo>
                  <a:lnTo>
                    <a:pt x="67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6" name="Freeform 235"/>
            <p:cNvSpPr>
              <a:spLocks noEditPoints="1"/>
            </p:cNvSpPr>
            <p:nvPr/>
          </p:nvSpPr>
          <p:spPr bwMode="auto">
            <a:xfrm flipH="1">
              <a:off x="1450939" y="3406961"/>
              <a:ext cx="65771" cy="137024"/>
            </a:xfrm>
            <a:custGeom>
              <a:avLst/>
              <a:gdLst>
                <a:gd name="T0" fmla="*/ 2 w 27"/>
                <a:gd name="T1" fmla="*/ 22 h 55"/>
                <a:gd name="T2" fmla="*/ 5 w 27"/>
                <a:gd name="T3" fmla="*/ 25 h 55"/>
                <a:gd name="T4" fmla="*/ 8 w 27"/>
                <a:gd name="T5" fmla="*/ 27 h 55"/>
                <a:gd name="T6" fmla="*/ 9 w 27"/>
                <a:gd name="T7" fmla="*/ 28 h 55"/>
                <a:gd name="T8" fmla="*/ 9 w 27"/>
                <a:gd name="T9" fmla="*/ 40 h 55"/>
                <a:gd name="T10" fmla="*/ 6 w 27"/>
                <a:gd name="T11" fmla="*/ 40 h 55"/>
                <a:gd name="T12" fmla="*/ 2 w 27"/>
                <a:gd name="T13" fmla="*/ 38 h 55"/>
                <a:gd name="T14" fmla="*/ 1 w 27"/>
                <a:gd name="T15" fmla="*/ 39 h 55"/>
                <a:gd name="T16" fmla="*/ 1 w 27"/>
                <a:gd name="T17" fmla="*/ 41 h 55"/>
                <a:gd name="T18" fmla="*/ 0 w 27"/>
                <a:gd name="T19" fmla="*/ 43 h 55"/>
                <a:gd name="T20" fmla="*/ 1 w 27"/>
                <a:gd name="T21" fmla="*/ 45 h 55"/>
                <a:gd name="T22" fmla="*/ 5 w 27"/>
                <a:gd name="T23" fmla="*/ 46 h 55"/>
                <a:gd name="T24" fmla="*/ 9 w 27"/>
                <a:gd name="T25" fmla="*/ 47 h 55"/>
                <a:gd name="T26" fmla="*/ 9 w 27"/>
                <a:gd name="T27" fmla="*/ 53 h 55"/>
                <a:gd name="T28" fmla="*/ 11 w 27"/>
                <a:gd name="T29" fmla="*/ 55 h 55"/>
                <a:gd name="T30" fmla="*/ 13 w 27"/>
                <a:gd name="T31" fmla="*/ 53 h 55"/>
                <a:gd name="T32" fmla="*/ 13 w 27"/>
                <a:gd name="T33" fmla="*/ 47 h 55"/>
                <a:gd name="T34" fmla="*/ 16 w 27"/>
                <a:gd name="T35" fmla="*/ 46 h 55"/>
                <a:gd name="T36" fmla="*/ 16 w 27"/>
                <a:gd name="T37" fmla="*/ 53 h 55"/>
                <a:gd name="T38" fmla="*/ 18 w 27"/>
                <a:gd name="T39" fmla="*/ 55 h 55"/>
                <a:gd name="T40" fmla="*/ 20 w 27"/>
                <a:gd name="T41" fmla="*/ 53 h 55"/>
                <a:gd name="T42" fmla="*/ 20 w 27"/>
                <a:gd name="T43" fmla="*/ 46 h 55"/>
                <a:gd name="T44" fmla="*/ 23 w 27"/>
                <a:gd name="T45" fmla="*/ 44 h 55"/>
                <a:gd name="T46" fmla="*/ 26 w 27"/>
                <a:gd name="T47" fmla="*/ 41 h 55"/>
                <a:gd name="T48" fmla="*/ 27 w 27"/>
                <a:gd name="T49" fmla="*/ 35 h 55"/>
                <a:gd name="T50" fmla="*/ 24 w 27"/>
                <a:gd name="T51" fmla="*/ 28 h 55"/>
                <a:gd name="T52" fmla="*/ 20 w 27"/>
                <a:gd name="T53" fmla="*/ 24 h 55"/>
                <a:gd name="T54" fmla="*/ 19 w 27"/>
                <a:gd name="T55" fmla="*/ 13 h 55"/>
                <a:gd name="T56" fmla="*/ 20 w 27"/>
                <a:gd name="T57" fmla="*/ 13 h 55"/>
                <a:gd name="T58" fmla="*/ 23 w 27"/>
                <a:gd name="T59" fmla="*/ 14 h 55"/>
                <a:gd name="T60" fmla="*/ 24 w 27"/>
                <a:gd name="T61" fmla="*/ 13 h 55"/>
                <a:gd name="T62" fmla="*/ 25 w 27"/>
                <a:gd name="T63" fmla="*/ 11 h 55"/>
                <a:gd name="T64" fmla="*/ 25 w 27"/>
                <a:gd name="T65" fmla="*/ 9 h 55"/>
                <a:gd name="T66" fmla="*/ 25 w 27"/>
                <a:gd name="T67" fmla="*/ 8 h 55"/>
                <a:gd name="T68" fmla="*/ 24 w 27"/>
                <a:gd name="T69" fmla="*/ 8 h 55"/>
                <a:gd name="T70" fmla="*/ 22 w 27"/>
                <a:gd name="T71" fmla="*/ 7 h 55"/>
                <a:gd name="T72" fmla="*/ 19 w 27"/>
                <a:gd name="T73" fmla="*/ 7 h 55"/>
                <a:gd name="T74" fmla="*/ 19 w 27"/>
                <a:gd name="T75" fmla="*/ 2 h 55"/>
                <a:gd name="T76" fmla="*/ 18 w 27"/>
                <a:gd name="T77" fmla="*/ 0 h 55"/>
                <a:gd name="T78" fmla="*/ 16 w 27"/>
                <a:gd name="T79" fmla="*/ 2 h 55"/>
                <a:gd name="T80" fmla="*/ 16 w 27"/>
                <a:gd name="T81" fmla="*/ 7 h 55"/>
                <a:gd name="T82" fmla="*/ 15 w 27"/>
                <a:gd name="T83" fmla="*/ 7 h 55"/>
                <a:gd name="T84" fmla="*/ 12 w 27"/>
                <a:gd name="T85" fmla="*/ 7 h 55"/>
                <a:gd name="T86" fmla="*/ 12 w 27"/>
                <a:gd name="T87" fmla="*/ 2 h 55"/>
                <a:gd name="T88" fmla="*/ 11 w 27"/>
                <a:gd name="T89" fmla="*/ 0 h 55"/>
                <a:gd name="T90" fmla="*/ 9 w 27"/>
                <a:gd name="T91" fmla="*/ 2 h 55"/>
                <a:gd name="T92" fmla="*/ 9 w 27"/>
                <a:gd name="T93" fmla="*/ 8 h 55"/>
                <a:gd name="T94" fmla="*/ 5 w 27"/>
                <a:gd name="T95" fmla="*/ 10 h 55"/>
                <a:gd name="T96" fmla="*/ 2 w 27"/>
                <a:gd name="T97" fmla="*/ 13 h 55"/>
                <a:gd name="T98" fmla="*/ 2 w 27"/>
                <a:gd name="T99" fmla="*/ 17 h 55"/>
                <a:gd name="T100" fmla="*/ 2 w 27"/>
                <a:gd name="T101" fmla="*/ 22 h 55"/>
                <a:gd name="T102" fmla="*/ 16 w 27"/>
                <a:gd name="T103" fmla="*/ 31 h 55"/>
                <a:gd name="T104" fmla="*/ 16 w 27"/>
                <a:gd name="T105" fmla="*/ 40 h 55"/>
                <a:gd name="T106" fmla="*/ 13 w 27"/>
                <a:gd name="T107" fmla="*/ 40 h 55"/>
                <a:gd name="T108" fmla="*/ 12 w 27"/>
                <a:gd name="T109" fmla="*/ 29 h 55"/>
                <a:gd name="T110" fmla="*/ 16 w 27"/>
                <a:gd name="T111" fmla="*/ 31 h 55"/>
                <a:gd name="T112" fmla="*/ 16 w 27"/>
                <a:gd name="T113" fmla="*/ 13 h 55"/>
                <a:gd name="T114" fmla="*/ 16 w 27"/>
                <a:gd name="T115" fmla="*/ 23 h 55"/>
                <a:gd name="T116" fmla="*/ 12 w 27"/>
                <a:gd name="T117" fmla="*/ 21 h 55"/>
                <a:gd name="T118" fmla="*/ 12 w 27"/>
                <a:gd name="T119" fmla="*/ 13 h 55"/>
                <a:gd name="T120" fmla="*/ 16 w 27"/>
                <a:gd name="T121" fmla="*/ 1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7" h="55">
                  <a:moveTo>
                    <a:pt x="2" y="22"/>
                  </a:moveTo>
                  <a:cubicBezTo>
                    <a:pt x="3" y="23"/>
                    <a:pt x="4" y="24"/>
                    <a:pt x="5" y="25"/>
                  </a:cubicBezTo>
                  <a:cubicBezTo>
                    <a:pt x="6" y="26"/>
                    <a:pt x="7" y="27"/>
                    <a:pt x="8" y="27"/>
                  </a:cubicBezTo>
                  <a:cubicBezTo>
                    <a:pt x="8" y="27"/>
                    <a:pt x="9" y="28"/>
                    <a:pt x="9" y="28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8" y="40"/>
                    <a:pt x="7" y="40"/>
                    <a:pt x="6" y="40"/>
                  </a:cubicBezTo>
                  <a:cubicBezTo>
                    <a:pt x="5" y="39"/>
                    <a:pt x="3" y="39"/>
                    <a:pt x="2" y="38"/>
                  </a:cubicBezTo>
                  <a:cubicBezTo>
                    <a:pt x="2" y="38"/>
                    <a:pt x="1" y="39"/>
                    <a:pt x="1" y="39"/>
                  </a:cubicBezTo>
                  <a:cubicBezTo>
                    <a:pt x="1" y="40"/>
                    <a:pt x="1" y="40"/>
                    <a:pt x="1" y="41"/>
                  </a:cubicBezTo>
                  <a:cubicBezTo>
                    <a:pt x="0" y="42"/>
                    <a:pt x="0" y="43"/>
                    <a:pt x="0" y="43"/>
                  </a:cubicBezTo>
                  <a:cubicBezTo>
                    <a:pt x="0" y="44"/>
                    <a:pt x="0" y="44"/>
                    <a:pt x="1" y="45"/>
                  </a:cubicBezTo>
                  <a:cubicBezTo>
                    <a:pt x="1" y="45"/>
                    <a:pt x="3" y="46"/>
                    <a:pt x="5" y="46"/>
                  </a:cubicBezTo>
                  <a:cubicBezTo>
                    <a:pt x="6" y="46"/>
                    <a:pt x="7" y="47"/>
                    <a:pt x="9" y="47"/>
                  </a:cubicBezTo>
                  <a:cubicBezTo>
                    <a:pt x="9" y="53"/>
                    <a:pt x="9" y="53"/>
                    <a:pt x="9" y="53"/>
                  </a:cubicBezTo>
                  <a:cubicBezTo>
                    <a:pt x="9" y="54"/>
                    <a:pt x="10" y="55"/>
                    <a:pt x="11" y="55"/>
                  </a:cubicBezTo>
                  <a:cubicBezTo>
                    <a:pt x="12" y="55"/>
                    <a:pt x="13" y="54"/>
                    <a:pt x="13" y="53"/>
                  </a:cubicBezTo>
                  <a:cubicBezTo>
                    <a:pt x="13" y="47"/>
                    <a:pt x="13" y="47"/>
                    <a:pt x="13" y="47"/>
                  </a:cubicBezTo>
                  <a:cubicBezTo>
                    <a:pt x="14" y="47"/>
                    <a:pt x="15" y="47"/>
                    <a:pt x="16" y="46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6" y="54"/>
                    <a:pt x="17" y="55"/>
                    <a:pt x="18" y="55"/>
                  </a:cubicBezTo>
                  <a:cubicBezTo>
                    <a:pt x="19" y="54"/>
                    <a:pt x="20" y="54"/>
                    <a:pt x="20" y="53"/>
                  </a:cubicBezTo>
                  <a:cubicBezTo>
                    <a:pt x="20" y="46"/>
                    <a:pt x="20" y="46"/>
                    <a:pt x="20" y="46"/>
                  </a:cubicBezTo>
                  <a:cubicBezTo>
                    <a:pt x="21" y="45"/>
                    <a:pt x="22" y="45"/>
                    <a:pt x="23" y="44"/>
                  </a:cubicBezTo>
                  <a:cubicBezTo>
                    <a:pt x="24" y="43"/>
                    <a:pt x="25" y="42"/>
                    <a:pt x="26" y="41"/>
                  </a:cubicBezTo>
                  <a:cubicBezTo>
                    <a:pt x="27" y="39"/>
                    <a:pt x="27" y="38"/>
                    <a:pt x="27" y="35"/>
                  </a:cubicBezTo>
                  <a:cubicBezTo>
                    <a:pt x="27" y="32"/>
                    <a:pt x="26" y="30"/>
                    <a:pt x="24" y="28"/>
                  </a:cubicBezTo>
                  <a:cubicBezTo>
                    <a:pt x="23" y="27"/>
                    <a:pt x="22" y="26"/>
                    <a:pt x="20" y="24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1" y="14"/>
                    <a:pt x="23" y="14"/>
                    <a:pt x="23" y="14"/>
                  </a:cubicBezTo>
                  <a:cubicBezTo>
                    <a:pt x="24" y="14"/>
                    <a:pt x="24" y="14"/>
                    <a:pt x="24" y="13"/>
                  </a:cubicBezTo>
                  <a:cubicBezTo>
                    <a:pt x="25" y="13"/>
                    <a:pt x="25" y="12"/>
                    <a:pt x="25" y="11"/>
                  </a:cubicBezTo>
                  <a:cubicBezTo>
                    <a:pt x="25" y="11"/>
                    <a:pt x="25" y="10"/>
                    <a:pt x="25" y="9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3" y="7"/>
                    <a:pt x="23" y="7"/>
                    <a:pt x="22" y="7"/>
                  </a:cubicBezTo>
                  <a:cubicBezTo>
                    <a:pt x="21" y="7"/>
                    <a:pt x="20" y="7"/>
                    <a:pt x="19" y="7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1"/>
                    <a:pt x="19" y="0"/>
                    <a:pt x="18" y="0"/>
                  </a:cubicBezTo>
                  <a:cubicBezTo>
                    <a:pt x="17" y="0"/>
                    <a:pt x="16" y="1"/>
                    <a:pt x="16" y="2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5" y="7"/>
                  </a:cubicBezTo>
                  <a:cubicBezTo>
                    <a:pt x="14" y="7"/>
                    <a:pt x="13" y="7"/>
                    <a:pt x="12" y="7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1"/>
                    <a:pt x="11" y="0"/>
                    <a:pt x="11" y="0"/>
                  </a:cubicBezTo>
                  <a:cubicBezTo>
                    <a:pt x="10" y="0"/>
                    <a:pt x="9" y="1"/>
                    <a:pt x="9" y="2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7" y="8"/>
                    <a:pt x="6" y="9"/>
                    <a:pt x="5" y="10"/>
                  </a:cubicBezTo>
                  <a:cubicBezTo>
                    <a:pt x="4" y="11"/>
                    <a:pt x="3" y="12"/>
                    <a:pt x="2" y="13"/>
                  </a:cubicBezTo>
                  <a:cubicBezTo>
                    <a:pt x="2" y="14"/>
                    <a:pt x="2" y="16"/>
                    <a:pt x="2" y="17"/>
                  </a:cubicBezTo>
                  <a:cubicBezTo>
                    <a:pt x="2" y="19"/>
                    <a:pt x="2" y="20"/>
                    <a:pt x="2" y="22"/>
                  </a:cubicBezTo>
                  <a:close/>
                  <a:moveTo>
                    <a:pt x="16" y="31"/>
                  </a:moveTo>
                  <a:cubicBezTo>
                    <a:pt x="16" y="40"/>
                    <a:pt x="16" y="40"/>
                    <a:pt x="16" y="40"/>
                  </a:cubicBezTo>
                  <a:cubicBezTo>
                    <a:pt x="15" y="40"/>
                    <a:pt x="14" y="40"/>
                    <a:pt x="13" y="40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4" y="30"/>
                    <a:pt x="15" y="30"/>
                    <a:pt x="16" y="31"/>
                  </a:cubicBezTo>
                  <a:close/>
                  <a:moveTo>
                    <a:pt x="16" y="13"/>
                  </a:moveTo>
                  <a:cubicBezTo>
                    <a:pt x="16" y="23"/>
                    <a:pt x="16" y="23"/>
                    <a:pt x="16" y="23"/>
                  </a:cubicBezTo>
                  <a:cubicBezTo>
                    <a:pt x="15" y="22"/>
                    <a:pt x="13" y="22"/>
                    <a:pt x="12" y="21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3" y="13"/>
                    <a:pt x="14" y="13"/>
                    <a:pt x="16" y="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7" name="Freeform 236"/>
            <p:cNvSpPr>
              <a:spLocks noEditPoints="1"/>
            </p:cNvSpPr>
            <p:nvPr/>
          </p:nvSpPr>
          <p:spPr bwMode="auto">
            <a:xfrm flipH="1">
              <a:off x="1350455" y="3343016"/>
              <a:ext cx="266739" cy="398281"/>
            </a:xfrm>
            <a:custGeom>
              <a:avLst/>
              <a:gdLst>
                <a:gd name="T0" fmla="*/ 39 w 107"/>
                <a:gd name="T1" fmla="*/ 105 h 161"/>
                <a:gd name="T2" fmla="*/ 40 w 107"/>
                <a:gd name="T3" fmla="*/ 151 h 161"/>
                <a:gd name="T4" fmla="*/ 49 w 107"/>
                <a:gd name="T5" fmla="*/ 161 h 161"/>
                <a:gd name="T6" fmla="*/ 60 w 107"/>
                <a:gd name="T7" fmla="*/ 161 h 161"/>
                <a:gd name="T8" fmla="*/ 69 w 107"/>
                <a:gd name="T9" fmla="*/ 151 h 161"/>
                <a:gd name="T10" fmla="*/ 69 w 107"/>
                <a:gd name="T11" fmla="*/ 105 h 161"/>
                <a:gd name="T12" fmla="*/ 107 w 107"/>
                <a:gd name="T13" fmla="*/ 53 h 161"/>
                <a:gd name="T14" fmla="*/ 53 w 107"/>
                <a:gd name="T15" fmla="*/ 0 h 161"/>
                <a:gd name="T16" fmla="*/ 0 w 107"/>
                <a:gd name="T17" fmla="*/ 54 h 161"/>
                <a:gd name="T18" fmla="*/ 39 w 107"/>
                <a:gd name="T19" fmla="*/ 105 h 161"/>
                <a:gd name="T20" fmla="*/ 53 w 107"/>
                <a:gd name="T21" fmla="*/ 15 h 161"/>
                <a:gd name="T22" fmla="*/ 92 w 107"/>
                <a:gd name="T23" fmla="*/ 53 h 161"/>
                <a:gd name="T24" fmla="*/ 54 w 107"/>
                <a:gd name="T25" fmla="*/ 92 h 161"/>
                <a:gd name="T26" fmla="*/ 15 w 107"/>
                <a:gd name="T27" fmla="*/ 54 h 161"/>
                <a:gd name="T28" fmla="*/ 53 w 107"/>
                <a:gd name="T29" fmla="*/ 15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7" h="161">
                  <a:moveTo>
                    <a:pt x="39" y="105"/>
                  </a:moveTo>
                  <a:cubicBezTo>
                    <a:pt x="40" y="151"/>
                    <a:pt x="40" y="151"/>
                    <a:pt x="40" y="151"/>
                  </a:cubicBezTo>
                  <a:cubicBezTo>
                    <a:pt x="40" y="157"/>
                    <a:pt x="44" y="161"/>
                    <a:pt x="49" y="161"/>
                  </a:cubicBezTo>
                  <a:cubicBezTo>
                    <a:pt x="60" y="161"/>
                    <a:pt x="60" y="161"/>
                    <a:pt x="60" y="161"/>
                  </a:cubicBezTo>
                  <a:cubicBezTo>
                    <a:pt x="65" y="161"/>
                    <a:pt x="69" y="156"/>
                    <a:pt x="69" y="151"/>
                  </a:cubicBezTo>
                  <a:cubicBezTo>
                    <a:pt x="69" y="105"/>
                    <a:pt x="69" y="105"/>
                    <a:pt x="69" y="105"/>
                  </a:cubicBezTo>
                  <a:cubicBezTo>
                    <a:pt x="91" y="98"/>
                    <a:pt x="107" y="78"/>
                    <a:pt x="107" y="53"/>
                  </a:cubicBezTo>
                  <a:cubicBezTo>
                    <a:pt x="107" y="23"/>
                    <a:pt x="83" y="0"/>
                    <a:pt x="53" y="0"/>
                  </a:cubicBezTo>
                  <a:cubicBezTo>
                    <a:pt x="24" y="0"/>
                    <a:pt x="0" y="24"/>
                    <a:pt x="0" y="54"/>
                  </a:cubicBezTo>
                  <a:cubicBezTo>
                    <a:pt x="0" y="78"/>
                    <a:pt x="17" y="99"/>
                    <a:pt x="39" y="105"/>
                  </a:cubicBezTo>
                  <a:close/>
                  <a:moveTo>
                    <a:pt x="53" y="15"/>
                  </a:moveTo>
                  <a:cubicBezTo>
                    <a:pt x="75" y="15"/>
                    <a:pt x="92" y="32"/>
                    <a:pt x="92" y="53"/>
                  </a:cubicBezTo>
                  <a:cubicBezTo>
                    <a:pt x="92" y="74"/>
                    <a:pt x="75" y="92"/>
                    <a:pt x="54" y="92"/>
                  </a:cubicBezTo>
                  <a:cubicBezTo>
                    <a:pt x="33" y="92"/>
                    <a:pt x="16" y="75"/>
                    <a:pt x="15" y="54"/>
                  </a:cubicBezTo>
                  <a:cubicBezTo>
                    <a:pt x="15" y="33"/>
                    <a:pt x="32" y="15"/>
                    <a:pt x="53" y="1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8" name="Freeform 237"/>
            <p:cNvSpPr>
              <a:spLocks noEditPoints="1"/>
            </p:cNvSpPr>
            <p:nvPr/>
          </p:nvSpPr>
          <p:spPr bwMode="auto">
            <a:xfrm flipH="1">
              <a:off x="2896078" y="2168270"/>
              <a:ext cx="73079" cy="144332"/>
            </a:xfrm>
            <a:custGeom>
              <a:avLst/>
              <a:gdLst>
                <a:gd name="T0" fmla="*/ 2 w 29"/>
                <a:gd name="T1" fmla="*/ 23 h 58"/>
                <a:gd name="T2" fmla="*/ 5 w 29"/>
                <a:gd name="T3" fmla="*/ 27 h 58"/>
                <a:gd name="T4" fmla="*/ 8 w 29"/>
                <a:gd name="T5" fmla="*/ 29 h 58"/>
                <a:gd name="T6" fmla="*/ 9 w 29"/>
                <a:gd name="T7" fmla="*/ 30 h 58"/>
                <a:gd name="T8" fmla="*/ 9 w 29"/>
                <a:gd name="T9" fmla="*/ 43 h 58"/>
                <a:gd name="T10" fmla="*/ 6 w 29"/>
                <a:gd name="T11" fmla="*/ 43 h 58"/>
                <a:gd name="T12" fmla="*/ 2 w 29"/>
                <a:gd name="T13" fmla="*/ 41 h 58"/>
                <a:gd name="T14" fmla="*/ 1 w 29"/>
                <a:gd name="T15" fmla="*/ 42 h 58"/>
                <a:gd name="T16" fmla="*/ 0 w 29"/>
                <a:gd name="T17" fmla="*/ 44 h 58"/>
                <a:gd name="T18" fmla="*/ 0 w 29"/>
                <a:gd name="T19" fmla="*/ 46 h 58"/>
                <a:gd name="T20" fmla="*/ 0 w 29"/>
                <a:gd name="T21" fmla="*/ 48 h 58"/>
                <a:gd name="T22" fmla="*/ 5 w 29"/>
                <a:gd name="T23" fmla="*/ 49 h 58"/>
                <a:gd name="T24" fmla="*/ 9 w 29"/>
                <a:gd name="T25" fmla="*/ 50 h 58"/>
                <a:gd name="T26" fmla="*/ 9 w 29"/>
                <a:gd name="T27" fmla="*/ 57 h 58"/>
                <a:gd name="T28" fmla="*/ 11 w 29"/>
                <a:gd name="T29" fmla="*/ 58 h 58"/>
                <a:gd name="T30" fmla="*/ 13 w 29"/>
                <a:gd name="T31" fmla="*/ 57 h 58"/>
                <a:gd name="T32" fmla="*/ 13 w 29"/>
                <a:gd name="T33" fmla="*/ 50 h 58"/>
                <a:gd name="T34" fmla="*/ 17 w 29"/>
                <a:gd name="T35" fmla="*/ 50 h 58"/>
                <a:gd name="T36" fmla="*/ 17 w 29"/>
                <a:gd name="T37" fmla="*/ 57 h 58"/>
                <a:gd name="T38" fmla="*/ 19 w 29"/>
                <a:gd name="T39" fmla="*/ 58 h 58"/>
                <a:gd name="T40" fmla="*/ 21 w 29"/>
                <a:gd name="T41" fmla="*/ 56 h 58"/>
                <a:gd name="T42" fmla="*/ 21 w 29"/>
                <a:gd name="T43" fmla="*/ 49 h 58"/>
                <a:gd name="T44" fmla="*/ 24 w 29"/>
                <a:gd name="T45" fmla="*/ 48 h 58"/>
                <a:gd name="T46" fmla="*/ 27 w 29"/>
                <a:gd name="T47" fmla="*/ 44 h 58"/>
                <a:gd name="T48" fmla="*/ 29 w 29"/>
                <a:gd name="T49" fmla="*/ 38 h 58"/>
                <a:gd name="T50" fmla="*/ 26 w 29"/>
                <a:gd name="T51" fmla="*/ 30 h 58"/>
                <a:gd name="T52" fmla="*/ 20 w 29"/>
                <a:gd name="T53" fmla="*/ 26 h 58"/>
                <a:gd name="T54" fmla="*/ 20 w 29"/>
                <a:gd name="T55" fmla="*/ 14 h 58"/>
                <a:gd name="T56" fmla="*/ 21 w 29"/>
                <a:gd name="T57" fmla="*/ 15 h 58"/>
                <a:gd name="T58" fmla="*/ 25 w 29"/>
                <a:gd name="T59" fmla="*/ 15 h 58"/>
                <a:gd name="T60" fmla="*/ 26 w 29"/>
                <a:gd name="T61" fmla="*/ 15 h 58"/>
                <a:gd name="T62" fmla="*/ 26 w 29"/>
                <a:gd name="T63" fmla="*/ 12 h 58"/>
                <a:gd name="T64" fmla="*/ 27 w 29"/>
                <a:gd name="T65" fmla="*/ 10 h 58"/>
                <a:gd name="T66" fmla="*/ 26 w 29"/>
                <a:gd name="T67" fmla="*/ 9 h 58"/>
                <a:gd name="T68" fmla="*/ 25 w 29"/>
                <a:gd name="T69" fmla="*/ 8 h 58"/>
                <a:gd name="T70" fmla="*/ 23 w 29"/>
                <a:gd name="T71" fmla="*/ 8 h 58"/>
                <a:gd name="T72" fmla="*/ 20 w 29"/>
                <a:gd name="T73" fmla="*/ 8 h 58"/>
                <a:gd name="T74" fmla="*/ 20 w 29"/>
                <a:gd name="T75" fmla="*/ 2 h 58"/>
                <a:gd name="T76" fmla="*/ 18 w 29"/>
                <a:gd name="T77" fmla="*/ 0 h 58"/>
                <a:gd name="T78" fmla="*/ 17 w 29"/>
                <a:gd name="T79" fmla="*/ 2 h 58"/>
                <a:gd name="T80" fmla="*/ 17 w 29"/>
                <a:gd name="T81" fmla="*/ 8 h 58"/>
                <a:gd name="T82" fmla="*/ 16 w 29"/>
                <a:gd name="T83" fmla="*/ 8 h 58"/>
                <a:gd name="T84" fmla="*/ 13 w 29"/>
                <a:gd name="T85" fmla="*/ 8 h 58"/>
                <a:gd name="T86" fmla="*/ 13 w 29"/>
                <a:gd name="T87" fmla="*/ 2 h 58"/>
                <a:gd name="T88" fmla="*/ 11 w 29"/>
                <a:gd name="T89" fmla="*/ 0 h 58"/>
                <a:gd name="T90" fmla="*/ 9 w 29"/>
                <a:gd name="T91" fmla="*/ 2 h 58"/>
                <a:gd name="T92" fmla="*/ 9 w 29"/>
                <a:gd name="T93" fmla="*/ 9 h 58"/>
                <a:gd name="T94" fmla="*/ 5 w 29"/>
                <a:gd name="T95" fmla="*/ 11 h 58"/>
                <a:gd name="T96" fmla="*/ 2 w 29"/>
                <a:gd name="T97" fmla="*/ 14 h 58"/>
                <a:gd name="T98" fmla="*/ 1 w 29"/>
                <a:gd name="T99" fmla="*/ 19 h 58"/>
                <a:gd name="T100" fmla="*/ 2 w 29"/>
                <a:gd name="T101" fmla="*/ 23 h 58"/>
                <a:gd name="T102" fmla="*/ 17 w 29"/>
                <a:gd name="T103" fmla="*/ 33 h 58"/>
                <a:gd name="T104" fmla="*/ 17 w 29"/>
                <a:gd name="T105" fmla="*/ 42 h 58"/>
                <a:gd name="T106" fmla="*/ 13 w 29"/>
                <a:gd name="T107" fmla="*/ 43 h 58"/>
                <a:gd name="T108" fmla="*/ 13 w 29"/>
                <a:gd name="T109" fmla="*/ 31 h 58"/>
                <a:gd name="T110" fmla="*/ 17 w 29"/>
                <a:gd name="T111" fmla="*/ 33 h 58"/>
                <a:gd name="T112" fmla="*/ 17 w 29"/>
                <a:gd name="T113" fmla="*/ 14 h 58"/>
                <a:gd name="T114" fmla="*/ 17 w 29"/>
                <a:gd name="T115" fmla="*/ 25 h 58"/>
                <a:gd name="T116" fmla="*/ 13 w 29"/>
                <a:gd name="T117" fmla="*/ 23 h 58"/>
                <a:gd name="T118" fmla="*/ 13 w 29"/>
                <a:gd name="T119" fmla="*/ 14 h 58"/>
                <a:gd name="T120" fmla="*/ 17 w 29"/>
                <a:gd name="T121" fmla="*/ 1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" h="58">
                  <a:moveTo>
                    <a:pt x="2" y="23"/>
                  </a:moveTo>
                  <a:cubicBezTo>
                    <a:pt x="3" y="25"/>
                    <a:pt x="4" y="26"/>
                    <a:pt x="5" y="27"/>
                  </a:cubicBezTo>
                  <a:cubicBezTo>
                    <a:pt x="6" y="28"/>
                    <a:pt x="7" y="29"/>
                    <a:pt x="8" y="29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43"/>
                    <a:pt x="9" y="43"/>
                    <a:pt x="9" y="43"/>
                  </a:cubicBezTo>
                  <a:cubicBezTo>
                    <a:pt x="8" y="43"/>
                    <a:pt x="7" y="43"/>
                    <a:pt x="6" y="43"/>
                  </a:cubicBezTo>
                  <a:cubicBezTo>
                    <a:pt x="4" y="42"/>
                    <a:pt x="3" y="42"/>
                    <a:pt x="2" y="41"/>
                  </a:cubicBezTo>
                  <a:cubicBezTo>
                    <a:pt x="2" y="41"/>
                    <a:pt x="1" y="41"/>
                    <a:pt x="1" y="42"/>
                  </a:cubicBezTo>
                  <a:cubicBezTo>
                    <a:pt x="1" y="43"/>
                    <a:pt x="1" y="43"/>
                    <a:pt x="0" y="44"/>
                  </a:cubicBezTo>
                  <a:cubicBezTo>
                    <a:pt x="0" y="45"/>
                    <a:pt x="0" y="46"/>
                    <a:pt x="0" y="46"/>
                  </a:cubicBezTo>
                  <a:cubicBezTo>
                    <a:pt x="0" y="47"/>
                    <a:pt x="0" y="48"/>
                    <a:pt x="0" y="48"/>
                  </a:cubicBezTo>
                  <a:cubicBezTo>
                    <a:pt x="1" y="48"/>
                    <a:pt x="3" y="49"/>
                    <a:pt x="5" y="49"/>
                  </a:cubicBezTo>
                  <a:cubicBezTo>
                    <a:pt x="6" y="50"/>
                    <a:pt x="8" y="50"/>
                    <a:pt x="9" y="50"/>
                  </a:cubicBezTo>
                  <a:cubicBezTo>
                    <a:pt x="9" y="57"/>
                    <a:pt x="9" y="57"/>
                    <a:pt x="9" y="57"/>
                  </a:cubicBezTo>
                  <a:cubicBezTo>
                    <a:pt x="9" y="58"/>
                    <a:pt x="10" y="58"/>
                    <a:pt x="11" y="58"/>
                  </a:cubicBezTo>
                  <a:cubicBezTo>
                    <a:pt x="12" y="58"/>
                    <a:pt x="13" y="58"/>
                    <a:pt x="13" y="57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4" y="50"/>
                    <a:pt x="16" y="50"/>
                    <a:pt x="17" y="50"/>
                  </a:cubicBezTo>
                  <a:cubicBezTo>
                    <a:pt x="17" y="57"/>
                    <a:pt x="17" y="57"/>
                    <a:pt x="17" y="57"/>
                  </a:cubicBezTo>
                  <a:cubicBezTo>
                    <a:pt x="17" y="58"/>
                    <a:pt x="18" y="58"/>
                    <a:pt x="19" y="58"/>
                  </a:cubicBezTo>
                  <a:cubicBezTo>
                    <a:pt x="20" y="58"/>
                    <a:pt x="21" y="58"/>
                    <a:pt x="21" y="56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2" y="49"/>
                    <a:pt x="23" y="48"/>
                    <a:pt x="24" y="48"/>
                  </a:cubicBezTo>
                  <a:cubicBezTo>
                    <a:pt x="25" y="47"/>
                    <a:pt x="27" y="45"/>
                    <a:pt x="27" y="44"/>
                  </a:cubicBezTo>
                  <a:cubicBezTo>
                    <a:pt x="28" y="42"/>
                    <a:pt x="29" y="40"/>
                    <a:pt x="29" y="38"/>
                  </a:cubicBezTo>
                  <a:cubicBezTo>
                    <a:pt x="29" y="35"/>
                    <a:pt x="28" y="32"/>
                    <a:pt x="26" y="30"/>
                  </a:cubicBezTo>
                  <a:cubicBezTo>
                    <a:pt x="24" y="29"/>
                    <a:pt x="23" y="28"/>
                    <a:pt x="20" y="26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21" y="14"/>
                    <a:pt x="21" y="14"/>
                    <a:pt x="21" y="15"/>
                  </a:cubicBezTo>
                  <a:cubicBezTo>
                    <a:pt x="23" y="15"/>
                    <a:pt x="24" y="15"/>
                    <a:pt x="25" y="15"/>
                  </a:cubicBezTo>
                  <a:cubicBezTo>
                    <a:pt x="25" y="15"/>
                    <a:pt x="25" y="15"/>
                    <a:pt x="26" y="15"/>
                  </a:cubicBezTo>
                  <a:cubicBezTo>
                    <a:pt x="26" y="14"/>
                    <a:pt x="26" y="13"/>
                    <a:pt x="26" y="12"/>
                  </a:cubicBezTo>
                  <a:cubicBezTo>
                    <a:pt x="27" y="12"/>
                    <a:pt x="27" y="11"/>
                    <a:pt x="27" y="10"/>
                  </a:cubicBezTo>
                  <a:cubicBezTo>
                    <a:pt x="27" y="9"/>
                    <a:pt x="27" y="9"/>
                    <a:pt x="26" y="9"/>
                  </a:cubicBezTo>
                  <a:cubicBezTo>
                    <a:pt x="26" y="9"/>
                    <a:pt x="25" y="8"/>
                    <a:pt x="25" y="8"/>
                  </a:cubicBezTo>
                  <a:cubicBezTo>
                    <a:pt x="24" y="8"/>
                    <a:pt x="24" y="8"/>
                    <a:pt x="23" y="8"/>
                  </a:cubicBezTo>
                  <a:cubicBezTo>
                    <a:pt x="22" y="8"/>
                    <a:pt x="21" y="8"/>
                    <a:pt x="20" y="8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1"/>
                    <a:pt x="19" y="0"/>
                    <a:pt x="18" y="0"/>
                  </a:cubicBezTo>
                  <a:cubicBezTo>
                    <a:pt x="17" y="0"/>
                    <a:pt x="17" y="1"/>
                    <a:pt x="17" y="2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5" y="8"/>
                    <a:pt x="14" y="8"/>
                    <a:pt x="13" y="8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1"/>
                    <a:pt x="12" y="0"/>
                    <a:pt x="11" y="0"/>
                  </a:cubicBezTo>
                  <a:cubicBezTo>
                    <a:pt x="10" y="0"/>
                    <a:pt x="9" y="1"/>
                    <a:pt x="9" y="2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7" y="9"/>
                    <a:pt x="6" y="10"/>
                    <a:pt x="5" y="11"/>
                  </a:cubicBezTo>
                  <a:cubicBezTo>
                    <a:pt x="4" y="12"/>
                    <a:pt x="3" y="13"/>
                    <a:pt x="2" y="14"/>
                  </a:cubicBezTo>
                  <a:cubicBezTo>
                    <a:pt x="2" y="16"/>
                    <a:pt x="1" y="17"/>
                    <a:pt x="1" y="19"/>
                  </a:cubicBezTo>
                  <a:cubicBezTo>
                    <a:pt x="1" y="20"/>
                    <a:pt x="2" y="22"/>
                    <a:pt x="2" y="23"/>
                  </a:cubicBezTo>
                  <a:close/>
                  <a:moveTo>
                    <a:pt x="17" y="33"/>
                  </a:moveTo>
                  <a:cubicBezTo>
                    <a:pt x="17" y="42"/>
                    <a:pt x="17" y="42"/>
                    <a:pt x="17" y="42"/>
                  </a:cubicBezTo>
                  <a:cubicBezTo>
                    <a:pt x="16" y="43"/>
                    <a:pt x="14" y="43"/>
                    <a:pt x="13" y="43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5" y="32"/>
                    <a:pt x="16" y="33"/>
                    <a:pt x="17" y="33"/>
                  </a:cubicBezTo>
                  <a:close/>
                  <a:moveTo>
                    <a:pt x="17" y="14"/>
                  </a:moveTo>
                  <a:cubicBezTo>
                    <a:pt x="17" y="25"/>
                    <a:pt x="17" y="25"/>
                    <a:pt x="17" y="25"/>
                  </a:cubicBezTo>
                  <a:cubicBezTo>
                    <a:pt x="15" y="24"/>
                    <a:pt x="14" y="24"/>
                    <a:pt x="13" y="23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4" y="14"/>
                    <a:pt x="15" y="14"/>
                    <a:pt x="17" y="1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9" name="Freeform 238"/>
            <p:cNvSpPr>
              <a:spLocks noEditPoints="1"/>
            </p:cNvSpPr>
            <p:nvPr/>
          </p:nvSpPr>
          <p:spPr bwMode="auto">
            <a:xfrm flipH="1">
              <a:off x="2790113" y="2098845"/>
              <a:ext cx="285009" cy="425686"/>
            </a:xfrm>
            <a:custGeom>
              <a:avLst/>
              <a:gdLst>
                <a:gd name="T0" fmla="*/ 42 w 115"/>
                <a:gd name="T1" fmla="*/ 113 h 172"/>
                <a:gd name="T2" fmla="*/ 42 w 115"/>
                <a:gd name="T3" fmla="*/ 162 h 172"/>
                <a:gd name="T4" fmla="*/ 53 w 115"/>
                <a:gd name="T5" fmla="*/ 172 h 172"/>
                <a:gd name="T6" fmla="*/ 64 w 115"/>
                <a:gd name="T7" fmla="*/ 172 h 172"/>
                <a:gd name="T8" fmla="*/ 74 w 115"/>
                <a:gd name="T9" fmla="*/ 162 h 172"/>
                <a:gd name="T10" fmla="*/ 73 w 115"/>
                <a:gd name="T11" fmla="*/ 112 h 172"/>
                <a:gd name="T12" fmla="*/ 114 w 115"/>
                <a:gd name="T13" fmla="*/ 57 h 172"/>
                <a:gd name="T14" fmla="*/ 57 w 115"/>
                <a:gd name="T15" fmla="*/ 0 h 172"/>
                <a:gd name="T16" fmla="*/ 0 w 115"/>
                <a:gd name="T17" fmla="*/ 58 h 172"/>
                <a:gd name="T18" fmla="*/ 42 w 115"/>
                <a:gd name="T19" fmla="*/ 113 h 172"/>
                <a:gd name="T20" fmla="*/ 57 w 115"/>
                <a:gd name="T21" fmla="*/ 17 h 172"/>
                <a:gd name="T22" fmla="*/ 98 w 115"/>
                <a:gd name="T23" fmla="*/ 57 h 172"/>
                <a:gd name="T24" fmla="*/ 58 w 115"/>
                <a:gd name="T25" fmla="*/ 98 h 172"/>
                <a:gd name="T26" fmla="*/ 16 w 115"/>
                <a:gd name="T27" fmla="*/ 58 h 172"/>
                <a:gd name="T28" fmla="*/ 57 w 115"/>
                <a:gd name="T29" fmla="*/ 17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5" h="172">
                  <a:moveTo>
                    <a:pt x="42" y="113"/>
                  </a:moveTo>
                  <a:cubicBezTo>
                    <a:pt x="42" y="162"/>
                    <a:pt x="42" y="162"/>
                    <a:pt x="42" y="162"/>
                  </a:cubicBezTo>
                  <a:cubicBezTo>
                    <a:pt x="42" y="168"/>
                    <a:pt x="47" y="172"/>
                    <a:pt x="53" y="172"/>
                  </a:cubicBezTo>
                  <a:cubicBezTo>
                    <a:pt x="64" y="172"/>
                    <a:pt x="64" y="172"/>
                    <a:pt x="64" y="172"/>
                  </a:cubicBezTo>
                  <a:cubicBezTo>
                    <a:pt x="69" y="172"/>
                    <a:pt x="74" y="167"/>
                    <a:pt x="74" y="162"/>
                  </a:cubicBezTo>
                  <a:cubicBezTo>
                    <a:pt x="73" y="112"/>
                    <a:pt x="73" y="112"/>
                    <a:pt x="73" y="112"/>
                  </a:cubicBezTo>
                  <a:cubicBezTo>
                    <a:pt x="97" y="105"/>
                    <a:pt x="115" y="83"/>
                    <a:pt x="114" y="57"/>
                  </a:cubicBezTo>
                  <a:cubicBezTo>
                    <a:pt x="114" y="26"/>
                    <a:pt x="88" y="0"/>
                    <a:pt x="57" y="0"/>
                  </a:cubicBezTo>
                  <a:cubicBezTo>
                    <a:pt x="25" y="1"/>
                    <a:pt x="0" y="26"/>
                    <a:pt x="0" y="58"/>
                  </a:cubicBezTo>
                  <a:cubicBezTo>
                    <a:pt x="0" y="84"/>
                    <a:pt x="18" y="106"/>
                    <a:pt x="42" y="113"/>
                  </a:cubicBezTo>
                  <a:close/>
                  <a:moveTo>
                    <a:pt x="57" y="17"/>
                  </a:moveTo>
                  <a:cubicBezTo>
                    <a:pt x="80" y="17"/>
                    <a:pt x="98" y="35"/>
                    <a:pt x="98" y="57"/>
                  </a:cubicBezTo>
                  <a:cubicBezTo>
                    <a:pt x="98" y="80"/>
                    <a:pt x="80" y="98"/>
                    <a:pt x="58" y="98"/>
                  </a:cubicBezTo>
                  <a:cubicBezTo>
                    <a:pt x="35" y="99"/>
                    <a:pt x="17" y="80"/>
                    <a:pt x="16" y="58"/>
                  </a:cubicBezTo>
                  <a:cubicBezTo>
                    <a:pt x="16" y="35"/>
                    <a:pt x="34" y="17"/>
                    <a:pt x="57" y="1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0" name="Freeform 239"/>
            <p:cNvSpPr>
              <a:spLocks noEditPoints="1"/>
            </p:cNvSpPr>
            <p:nvPr/>
          </p:nvSpPr>
          <p:spPr bwMode="auto">
            <a:xfrm flipH="1">
              <a:off x="943039" y="931405"/>
              <a:ext cx="73079" cy="144332"/>
            </a:xfrm>
            <a:custGeom>
              <a:avLst/>
              <a:gdLst>
                <a:gd name="T0" fmla="*/ 3 w 29"/>
                <a:gd name="T1" fmla="*/ 23 h 58"/>
                <a:gd name="T2" fmla="*/ 5 w 29"/>
                <a:gd name="T3" fmla="*/ 26 h 58"/>
                <a:gd name="T4" fmla="*/ 9 w 29"/>
                <a:gd name="T5" fmla="*/ 29 h 58"/>
                <a:gd name="T6" fmla="*/ 10 w 29"/>
                <a:gd name="T7" fmla="*/ 29 h 58"/>
                <a:gd name="T8" fmla="*/ 10 w 29"/>
                <a:gd name="T9" fmla="*/ 42 h 58"/>
                <a:gd name="T10" fmla="*/ 6 w 29"/>
                <a:gd name="T11" fmla="*/ 42 h 58"/>
                <a:gd name="T12" fmla="*/ 2 w 29"/>
                <a:gd name="T13" fmla="*/ 41 h 58"/>
                <a:gd name="T14" fmla="*/ 1 w 29"/>
                <a:gd name="T15" fmla="*/ 41 h 58"/>
                <a:gd name="T16" fmla="*/ 1 w 29"/>
                <a:gd name="T17" fmla="*/ 43 h 58"/>
                <a:gd name="T18" fmla="*/ 0 w 29"/>
                <a:gd name="T19" fmla="*/ 46 h 58"/>
                <a:gd name="T20" fmla="*/ 1 w 29"/>
                <a:gd name="T21" fmla="*/ 47 h 58"/>
                <a:gd name="T22" fmla="*/ 5 w 29"/>
                <a:gd name="T23" fmla="*/ 49 h 58"/>
                <a:gd name="T24" fmla="*/ 10 w 29"/>
                <a:gd name="T25" fmla="*/ 49 h 58"/>
                <a:gd name="T26" fmla="*/ 10 w 29"/>
                <a:gd name="T27" fmla="*/ 56 h 58"/>
                <a:gd name="T28" fmla="*/ 12 w 29"/>
                <a:gd name="T29" fmla="*/ 58 h 58"/>
                <a:gd name="T30" fmla="*/ 14 w 29"/>
                <a:gd name="T31" fmla="*/ 56 h 58"/>
                <a:gd name="T32" fmla="*/ 13 w 29"/>
                <a:gd name="T33" fmla="*/ 49 h 58"/>
                <a:gd name="T34" fmla="*/ 17 w 29"/>
                <a:gd name="T35" fmla="*/ 49 h 58"/>
                <a:gd name="T36" fmla="*/ 17 w 29"/>
                <a:gd name="T37" fmla="*/ 56 h 58"/>
                <a:gd name="T38" fmla="*/ 19 w 29"/>
                <a:gd name="T39" fmla="*/ 58 h 58"/>
                <a:gd name="T40" fmla="*/ 21 w 29"/>
                <a:gd name="T41" fmla="*/ 56 h 58"/>
                <a:gd name="T42" fmla="*/ 21 w 29"/>
                <a:gd name="T43" fmla="*/ 48 h 58"/>
                <a:gd name="T44" fmla="*/ 24 w 29"/>
                <a:gd name="T45" fmla="*/ 47 h 58"/>
                <a:gd name="T46" fmla="*/ 28 w 29"/>
                <a:gd name="T47" fmla="*/ 43 h 58"/>
                <a:gd name="T48" fmla="*/ 29 w 29"/>
                <a:gd name="T49" fmla="*/ 37 h 58"/>
                <a:gd name="T50" fmla="*/ 26 w 29"/>
                <a:gd name="T51" fmla="*/ 30 h 58"/>
                <a:gd name="T52" fmla="*/ 21 w 29"/>
                <a:gd name="T53" fmla="*/ 26 h 58"/>
                <a:gd name="T54" fmla="*/ 21 w 29"/>
                <a:gd name="T55" fmla="*/ 14 h 58"/>
                <a:gd name="T56" fmla="*/ 21 w 29"/>
                <a:gd name="T57" fmla="*/ 14 h 58"/>
                <a:gd name="T58" fmla="*/ 25 w 29"/>
                <a:gd name="T59" fmla="*/ 15 h 58"/>
                <a:gd name="T60" fmla="*/ 26 w 29"/>
                <a:gd name="T61" fmla="*/ 14 h 58"/>
                <a:gd name="T62" fmla="*/ 27 w 29"/>
                <a:gd name="T63" fmla="*/ 12 h 58"/>
                <a:gd name="T64" fmla="*/ 27 w 29"/>
                <a:gd name="T65" fmla="*/ 10 h 58"/>
                <a:gd name="T66" fmla="*/ 26 w 29"/>
                <a:gd name="T67" fmla="*/ 8 h 58"/>
                <a:gd name="T68" fmla="*/ 25 w 29"/>
                <a:gd name="T69" fmla="*/ 8 h 58"/>
                <a:gd name="T70" fmla="*/ 23 w 29"/>
                <a:gd name="T71" fmla="*/ 8 h 58"/>
                <a:gd name="T72" fmla="*/ 21 w 29"/>
                <a:gd name="T73" fmla="*/ 7 h 58"/>
                <a:gd name="T74" fmla="*/ 21 w 29"/>
                <a:gd name="T75" fmla="*/ 2 h 58"/>
                <a:gd name="T76" fmla="*/ 19 w 29"/>
                <a:gd name="T77" fmla="*/ 0 h 58"/>
                <a:gd name="T78" fmla="*/ 17 w 29"/>
                <a:gd name="T79" fmla="*/ 2 h 58"/>
                <a:gd name="T80" fmla="*/ 17 w 29"/>
                <a:gd name="T81" fmla="*/ 7 h 58"/>
                <a:gd name="T82" fmla="*/ 16 w 29"/>
                <a:gd name="T83" fmla="*/ 7 h 58"/>
                <a:gd name="T84" fmla="*/ 13 w 29"/>
                <a:gd name="T85" fmla="*/ 7 h 58"/>
                <a:gd name="T86" fmla="*/ 13 w 29"/>
                <a:gd name="T87" fmla="*/ 2 h 58"/>
                <a:gd name="T88" fmla="*/ 11 w 29"/>
                <a:gd name="T89" fmla="*/ 0 h 58"/>
                <a:gd name="T90" fmla="*/ 9 w 29"/>
                <a:gd name="T91" fmla="*/ 2 h 58"/>
                <a:gd name="T92" fmla="*/ 9 w 29"/>
                <a:gd name="T93" fmla="*/ 8 h 58"/>
                <a:gd name="T94" fmla="*/ 5 w 29"/>
                <a:gd name="T95" fmla="*/ 10 h 58"/>
                <a:gd name="T96" fmla="*/ 3 w 29"/>
                <a:gd name="T97" fmla="*/ 14 h 58"/>
                <a:gd name="T98" fmla="*/ 2 w 29"/>
                <a:gd name="T99" fmla="*/ 18 h 58"/>
                <a:gd name="T100" fmla="*/ 3 w 29"/>
                <a:gd name="T101" fmla="*/ 23 h 58"/>
                <a:gd name="T102" fmla="*/ 17 w 29"/>
                <a:gd name="T103" fmla="*/ 33 h 58"/>
                <a:gd name="T104" fmla="*/ 17 w 29"/>
                <a:gd name="T105" fmla="*/ 42 h 58"/>
                <a:gd name="T106" fmla="*/ 13 w 29"/>
                <a:gd name="T107" fmla="*/ 42 h 58"/>
                <a:gd name="T108" fmla="*/ 13 w 29"/>
                <a:gd name="T109" fmla="*/ 31 h 58"/>
                <a:gd name="T110" fmla="*/ 17 w 29"/>
                <a:gd name="T111" fmla="*/ 33 h 58"/>
                <a:gd name="T112" fmla="*/ 17 w 29"/>
                <a:gd name="T113" fmla="*/ 14 h 58"/>
                <a:gd name="T114" fmla="*/ 17 w 29"/>
                <a:gd name="T115" fmla="*/ 24 h 58"/>
                <a:gd name="T116" fmla="*/ 13 w 29"/>
                <a:gd name="T117" fmla="*/ 23 h 58"/>
                <a:gd name="T118" fmla="*/ 13 w 29"/>
                <a:gd name="T119" fmla="*/ 14 h 58"/>
                <a:gd name="T120" fmla="*/ 17 w 29"/>
                <a:gd name="T121" fmla="*/ 1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" h="58">
                  <a:moveTo>
                    <a:pt x="3" y="23"/>
                  </a:moveTo>
                  <a:cubicBezTo>
                    <a:pt x="3" y="24"/>
                    <a:pt x="4" y="25"/>
                    <a:pt x="5" y="26"/>
                  </a:cubicBezTo>
                  <a:cubicBezTo>
                    <a:pt x="6" y="27"/>
                    <a:pt x="7" y="28"/>
                    <a:pt x="9" y="29"/>
                  </a:cubicBezTo>
                  <a:cubicBezTo>
                    <a:pt x="9" y="29"/>
                    <a:pt x="9" y="29"/>
                    <a:pt x="10" y="29"/>
                  </a:cubicBezTo>
                  <a:cubicBezTo>
                    <a:pt x="10" y="42"/>
                    <a:pt x="10" y="42"/>
                    <a:pt x="10" y="42"/>
                  </a:cubicBezTo>
                  <a:cubicBezTo>
                    <a:pt x="8" y="42"/>
                    <a:pt x="7" y="42"/>
                    <a:pt x="6" y="42"/>
                  </a:cubicBezTo>
                  <a:cubicBezTo>
                    <a:pt x="5" y="41"/>
                    <a:pt x="4" y="41"/>
                    <a:pt x="2" y="41"/>
                  </a:cubicBezTo>
                  <a:cubicBezTo>
                    <a:pt x="2" y="41"/>
                    <a:pt x="2" y="41"/>
                    <a:pt x="1" y="41"/>
                  </a:cubicBezTo>
                  <a:cubicBezTo>
                    <a:pt x="1" y="42"/>
                    <a:pt x="1" y="43"/>
                    <a:pt x="1" y="43"/>
                  </a:cubicBezTo>
                  <a:cubicBezTo>
                    <a:pt x="1" y="44"/>
                    <a:pt x="1" y="45"/>
                    <a:pt x="0" y="46"/>
                  </a:cubicBezTo>
                  <a:cubicBezTo>
                    <a:pt x="0" y="46"/>
                    <a:pt x="1" y="47"/>
                    <a:pt x="1" y="47"/>
                  </a:cubicBezTo>
                  <a:cubicBezTo>
                    <a:pt x="2" y="48"/>
                    <a:pt x="3" y="48"/>
                    <a:pt x="5" y="49"/>
                  </a:cubicBezTo>
                  <a:cubicBezTo>
                    <a:pt x="6" y="49"/>
                    <a:pt x="8" y="49"/>
                    <a:pt x="10" y="49"/>
                  </a:cubicBezTo>
                  <a:cubicBezTo>
                    <a:pt x="10" y="56"/>
                    <a:pt x="10" y="56"/>
                    <a:pt x="10" y="56"/>
                  </a:cubicBezTo>
                  <a:cubicBezTo>
                    <a:pt x="10" y="57"/>
                    <a:pt x="11" y="58"/>
                    <a:pt x="12" y="58"/>
                  </a:cubicBezTo>
                  <a:cubicBezTo>
                    <a:pt x="13" y="58"/>
                    <a:pt x="14" y="57"/>
                    <a:pt x="14" y="56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5" y="49"/>
                    <a:pt x="16" y="49"/>
                    <a:pt x="17" y="49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17" y="57"/>
                    <a:pt x="18" y="58"/>
                    <a:pt x="19" y="58"/>
                  </a:cubicBezTo>
                  <a:cubicBezTo>
                    <a:pt x="20" y="58"/>
                    <a:pt x="21" y="57"/>
                    <a:pt x="21" y="56"/>
                  </a:cubicBezTo>
                  <a:cubicBezTo>
                    <a:pt x="21" y="48"/>
                    <a:pt x="21" y="48"/>
                    <a:pt x="21" y="48"/>
                  </a:cubicBezTo>
                  <a:cubicBezTo>
                    <a:pt x="22" y="48"/>
                    <a:pt x="23" y="47"/>
                    <a:pt x="24" y="47"/>
                  </a:cubicBezTo>
                  <a:cubicBezTo>
                    <a:pt x="26" y="46"/>
                    <a:pt x="27" y="45"/>
                    <a:pt x="28" y="43"/>
                  </a:cubicBezTo>
                  <a:cubicBezTo>
                    <a:pt x="28" y="42"/>
                    <a:pt x="29" y="40"/>
                    <a:pt x="29" y="37"/>
                  </a:cubicBezTo>
                  <a:cubicBezTo>
                    <a:pt x="29" y="34"/>
                    <a:pt x="28" y="32"/>
                    <a:pt x="26" y="30"/>
                  </a:cubicBezTo>
                  <a:cubicBezTo>
                    <a:pt x="25" y="28"/>
                    <a:pt x="23" y="27"/>
                    <a:pt x="21" y="26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3" y="14"/>
                    <a:pt x="24" y="15"/>
                    <a:pt x="25" y="15"/>
                  </a:cubicBezTo>
                  <a:cubicBezTo>
                    <a:pt x="25" y="15"/>
                    <a:pt x="25" y="15"/>
                    <a:pt x="26" y="14"/>
                  </a:cubicBezTo>
                  <a:cubicBezTo>
                    <a:pt x="26" y="13"/>
                    <a:pt x="26" y="13"/>
                    <a:pt x="27" y="12"/>
                  </a:cubicBezTo>
                  <a:cubicBezTo>
                    <a:pt x="27" y="11"/>
                    <a:pt x="27" y="10"/>
                    <a:pt x="27" y="10"/>
                  </a:cubicBezTo>
                  <a:cubicBezTo>
                    <a:pt x="27" y="9"/>
                    <a:pt x="27" y="8"/>
                    <a:pt x="26" y="8"/>
                  </a:cubicBezTo>
                  <a:cubicBezTo>
                    <a:pt x="26" y="8"/>
                    <a:pt x="26" y="8"/>
                    <a:pt x="25" y="8"/>
                  </a:cubicBezTo>
                  <a:cubicBezTo>
                    <a:pt x="25" y="8"/>
                    <a:pt x="24" y="8"/>
                    <a:pt x="23" y="8"/>
                  </a:cubicBezTo>
                  <a:cubicBezTo>
                    <a:pt x="23" y="7"/>
                    <a:pt x="22" y="7"/>
                    <a:pt x="21" y="7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1"/>
                    <a:pt x="20" y="0"/>
                    <a:pt x="19" y="0"/>
                  </a:cubicBezTo>
                  <a:cubicBezTo>
                    <a:pt x="18" y="0"/>
                    <a:pt x="17" y="1"/>
                    <a:pt x="17" y="2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6" y="7"/>
                  </a:cubicBezTo>
                  <a:cubicBezTo>
                    <a:pt x="15" y="7"/>
                    <a:pt x="14" y="7"/>
                    <a:pt x="13" y="7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1"/>
                    <a:pt x="12" y="0"/>
                    <a:pt x="11" y="0"/>
                  </a:cubicBezTo>
                  <a:cubicBezTo>
                    <a:pt x="10" y="0"/>
                    <a:pt x="9" y="1"/>
                    <a:pt x="9" y="2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8" y="9"/>
                    <a:pt x="6" y="10"/>
                    <a:pt x="5" y="10"/>
                  </a:cubicBezTo>
                  <a:cubicBezTo>
                    <a:pt x="4" y="11"/>
                    <a:pt x="3" y="13"/>
                    <a:pt x="3" y="14"/>
                  </a:cubicBezTo>
                  <a:cubicBezTo>
                    <a:pt x="2" y="15"/>
                    <a:pt x="2" y="17"/>
                    <a:pt x="2" y="18"/>
                  </a:cubicBezTo>
                  <a:cubicBezTo>
                    <a:pt x="2" y="20"/>
                    <a:pt x="2" y="22"/>
                    <a:pt x="3" y="23"/>
                  </a:cubicBezTo>
                  <a:close/>
                  <a:moveTo>
                    <a:pt x="17" y="33"/>
                  </a:moveTo>
                  <a:cubicBezTo>
                    <a:pt x="17" y="42"/>
                    <a:pt x="17" y="42"/>
                    <a:pt x="17" y="42"/>
                  </a:cubicBezTo>
                  <a:cubicBezTo>
                    <a:pt x="16" y="42"/>
                    <a:pt x="15" y="42"/>
                    <a:pt x="13" y="42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5" y="31"/>
                    <a:pt x="16" y="32"/>
                    <a:pt x="17" y="33"/>
                  </a:cubicBezTo>
                  <a:close/>
                  <a:moveTo>
                    <a:pt x="17" y="14"/>
                  </a:moveTo>
                  <a:cubicBezTo>
                    <a:pt x="17" y="24"/>
                    <a:pt x="17" y="24"/>
                    <a:pt x="17" y="24"/>
                  </a:cubicBezTo>
                  <a:cubicBezTo>
                    <a:pt x="16" y="24"/>
                    <a:pt x="14" y="23"/>
                    <a:pt x="13" y="23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4" y="14"/>
                    <a:pt x="15" y="14"/>
                    <a:pt x="17" y="1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1" name="Freeform 240"/>
            <p:cNvSpPr>
              <a:spLocks noEditPoints="1"/>
            </p:cNvSpPr>
            <p:nvPr/>
          </p:nvSpPr>
          <p:spPr bwMode="auto">
            <a:xfrm flipH="1">
              <a:off x="838901" y="861980"/>
              <a:ext cx="281355" cy="422033"/>
            </a:xfrm>
            <a:custGeom>
              <a:avLst/>
              <a:gdLst>
                <a:gd name="T0" fmla="*/ 41 w 113"/>
                <a:gd name="T1" fmla="*/ 111 h 170"/>
                <a:gd name="T2" fmla="*/ 42 w 113"/>
                <a:gd name="T3" fmla="*/ 160 h 170"/>
                <a:gd name="T4" fmla="*/ 52 w 113"/>
                <a:gd name="T5" fmla="*/ 170 h 170"/>
                <a:gd name="T6" fmla="*/ 63 w 113"/>
                <a:gd name="T7" fmla="*/ 170 h 170"/>
                <a:gd name="T8" fmla="*/ 73 w 113"/>
                <a:gd name="T9" fmla="*/ 160 h 170"/>
                <a:gd name="T10" fmla="*/ 73 w 113"/>
                <a:gd name="T11" fmla="*/ 111 h 170"/>
                <a:gd name="T12" fmla="*/ 113 w 113"/>
                <a:gd name="T13" fmla="*/ 57 h 170"/>
                <a:gd name="T14" fmla="*/ 56 w 113"/>
                <a:gd name="T15" fmla="*/ 0 h 170"/>
                <a:gd name="T16" fmla="*/ 0 w 113"/>
                <a:gd name="T17" fmla="*/ 57 h 170"/>
                <a:gd name="T18" fmla="*/ 41 w 113"/>
                <a:gd name="T19" fmla="*/ 111 h 170"/>
                <a:gd name="T20" fmla="*/ 56 w 113"/>
                <a:gd name="T21" fmla="*/ 17 h 170"/>
                <a:gd name="T22" fmla="*/ 97 w 113"/>
                <a:gd name="T23" fmla="*/ 57 h 170"/>
                <a:gd name="T24" fmla="*/ 57 w 113"/>
                <a:gd name="T25" fmla="*/ 97 h 170"/>
                <a:gd name="T26" fmla="*/ 16 w 113"/>
                <a:gd name="T27" fmla="*/ 57 h 170"/>
                <a:gd name="T28" fmla="*/ 56 w 113"/>
                <a:gd name="T29" fmla="*/ 17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3" h="170">
                  <a:moveTo>
                    <a:pt x="41" y="111"/>
                  </a:moveTo>
                  <a:cubicBezTo>
                    <a:pt x="42" y="160"/>
                    <a:pt x="42" y="160"/>
                    <a:pt x="42" y="160"/>
                  </a:cubicBezTo>
                  <a:cubicBezTo>
                    <a:pt x="42" y="166"/>
                    <a:pt x="46" y="170"/>
                    <a:pt x="52" y="170"/>
                  </a:cubicBezTo>
                  <a:cubicBezTo>
                    <a:pt x="63" y="170"/>
                    <a:pt x="63" y="170"/>
                    <a:pt x="63" y="170"/>
                  </a:cubicBezTo>
                  <a:cubicBezTo>
                    <a:pt x="68" y="170"/>
                    <a:pt x="73" y="166"/>
                    <a:pt x="73" y="160"/>
                  </a:cubicBezTo>
                  <a:cubicBezTo>
                    <a:pt x="73" y="111"/>
                    <a:pt x="73" y="111"/>
                    <a:pt x="73" y="111"/>
                  </a:cubicBezTo>
                  <a:cubicBezTo>
                    <a:pt x="96" y="104"/>
                    <a:pt x="113" y="82"/>
                    <a:pt x="113" y="57"/>
                  </a:cubicBezTo>
                  <a:cubicBezTo>
                    <a:pt x="113" y="25"/>
                    <a:pt x="87" y="0"/>
                    <a:pt x="56" y="0"/>
                  </a:cubicBezTo>
                  <a:cubicBezTo>
                    <a:pt x="25" y="1"/>
                    <a:pt x="0" y="26"/>
                    <a:pt x="0" y="57"/>
                  </a:cubicBezTo>
                  <a:cubicBezTo>
                    <a:pt x="0" y="83"/>
                    <a:pt x="18" y="105"/>
                    <a:pt x="41" y="111"/>
                  </a:cubicBezTo>
                  <a:close/>
                  <a:moveTo>
                    <a:pt x="56" y="17"/>
                  </a:moveTo>
                  <a:cubicBezTo>
                    <a:pt x="79" y="16"/>
                    <a:pt x="97" y="34"/>
                    <a:pt x="97" y="57"/>
                  </a:cubicBezTo>
                  <a:cubicBezTo>
                    <a:pt x="97" y="79"/>
                    <a:pt x="79" y="97"/>
                    <a:pt x="57" y="97"/>
                  </a:cubicBezTo>
                  <a:cubicBezTo>
                    <a:pt x="35" y="98"/>
                    <a:pt x="16" y="80"/>
                    <a:pt x="16" y="57"/>
                  </a:cubicBezTo>
                  <a:cubicBezTo>
                    <a:pt x="16" y="35"/>
                    <a:pt x="34" y="17"/>
                    <a:pt x="56" y="1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2" name="Freeform 241"/>
            <p:cNvSpPr>
              <a:spLocks noEditPoints="1"/>
            </p:cNvSpPr>
            <p:nvPr/>
          </p:nvSpPr>
          <p:spPr bwMode="auto">
            <a:xfrm flipH="1">
              <a:off x="1206123" y="2685304"/>
              <a:ext cx="199141" cy="305106"/>
            </a:xfrm>
            <a:custGeom>
              <a:avLst/>
              <a:gdLst>
                <a:gd name="T0" fmla="*/ 61 w 80"/>
                <a:gd name="T1" fmla="*/ 0 h 123"/>
                <a:gd name="T2" fmla="*/ 20 w 80"/>
                <a:gd name="T3" fmla="*/ 0 h 123"/>
                <a:gd name="T4" fmla="*/ 0 w 80"/>
                <a:gd name="T5" fmla="*/ 19 h 123"/>
                <a:gd name="T6" fmla="*/ 0 w 80"/>
                <a:gd name="T7" fmla="*/ 104 h 123"/>
                <a:gd name="T8" fmla="*/ 20 w 80"/>
                <a:gd name="T9" fmla="*/ 123 h 123"/>
                <a:gd name="T10" fmla="*/ 61 w 80"/>
                <a:gd name="T11" fmla="*/ 123 h 123"/>
                <a:gd name="T12" fmla="*/ 80 w 80"/>
                <a:gd name="T13" fmla="*/ 104 h 123"/>
                <a:gd name="T14" fmla="*/ 80 w 80"/>
                <a:gd name="T15" fmla="*/ 19 h 123"/>
                <a:gd name="T16" fmla="*/ 61 w 80"/>
                <a:gd name="T17" fmla="*/ 0 h 123"/>
                <a:gd name="T18" fmla="*/ 72 w 80"/>
                <a:gd name="T19" fmla="*/ 104 h 123"/>
                <a:gd name="T20" fmla="*/ 61 w 80"/>
                <a:gd name="T21" fmla="*/ 115 h 123"/>
                <a:gd name="T22" fmla="*/ 20 w 80"/>
                <a:gd name="T23" fmla="*/ 115 h 123"/>
                <a:gd name="T24" fmla="*/ 9 w 80"/>
                <a:gd name="T25" fmla="*/ 104 h 123"/>
                <a:gd name="T26" fmla="*/ 9 w 80"/>
                <a:gd name="T27" fmla="*/ 19 h 123"/>
                <a:gd name="T28" fmla="*/ 20 w 80"/>
                <a:gd name="T29" fmla="*/ 8 h 123"/>
                <a:gd name="T30" fmla="*/ 61 w 80"/>
                <a:gd name="T31" fmla="*/ 8 h 123"/>
                <a:gd name="T32" fmla="*/ 72 w 80"/>
                <a:gd name="T33" fmla="*/ 19 h 123"/>
                <a:gd name="T34" fmla="*/ 72 w 80"/>
                <a:gd name="T35" fmla="*/ 104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0" h="123">
                  <a:moveTo>
                    <a:pt x="61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8"/>
                    <a:pt x="0" y="19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4"/>
                    <a:pt x="9" y="123"/>
                    <a:pt x="20" y="123"/>
                  </a:cubicBezTo>
                  <a:cubicBezTo>
                    <a:pt x="61" y="123"/>
                    <a:pt x="61" y="123"/>
                    <a:pt x="61" y="123"/>
                  </a:cubicBezTo>
                  <a:cubicBezTo>
                    <a:pt x="71" y="123"/>
                    <a:pt x="80" y="114"/>
                    <a:pt x="80" y="104"/>
                  </a:cubicBezTo>
                  <a:cubicBezTo>
                    <a:pt x="80" y="19"/>
                    <a:pt x="80" y="19"/>
                    <a:pt x="80" y="19"/>
                  </a:cubicBezTo>
                  <a:cubicBezTo>
                    <a:pt x="80" y="8"/>
                    <a:pt x="71" y="0"/>
                    <a:pt x="61" y="0"/>
                  </a:cubicBezTo>
                  <a:close/>
                  <a:moveTo>
                    <a:pt x="72" y="104"/>
                  </a:moveTo>
                  <a:cubicBezTo>
                    <a:pt x="72" y="110"/>
                    <a:pt x="67" y="115"/>
                    <a:pt x="61" y="115"/>
                  </a:cubicBezTo>
                  <a:cubicBezTo>
                    <a:pt x="20" y="115"/>
                    <a:pt x="20" y="115"/>
                    <a:pt x="20" y="115"/>
                  </a:cubicBezTo>
                  <a:cubicBezTo>
                    <a:pt x="14" y="115"/>
                    <a:pt x="9" y="110"/>
                    <a:pt x="9" y="104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3"/>
                    <a:pt x="14" y="8"/>
                    <a:pt x="20" y="8"/>
                  </a:cubicBezTo>
                  <a:cubicBezTo>
                    <a:pt x="61" y="8"/>
                    <a:pt x="61" y="8"/>
                    <a:pt x="61" y="8"/>
                  </a:cubicBezTo>
                  <a:cubicBezTo>
                    <a:pt x="67" y="8"/>
                    <a:pt x="72" y="13"/>
                    <a:pt x="72" y="19"/>
                  </a:cubicBezTo>
                  <a:lnTo>
                    <a:pt x="72" y="10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3" name="Freeform 242"/>
            <p:cNvSpPr>
              <a:spLocks/>
            </p:cNvSpPr>
            <p:nvPr/>
          </p:nvSpPr>
          <p:spPr bwMode="auto">
            <a:xfrm flipH="1">
              <a:off x="1286511" y="2919157"/>
              <a:ext cx="36540" cy="34713"/>
            </a:xfrm>
            <a:custGeom>
              <a:avLst/>
              <a:gdLst>
                <a:gd name="T0" fmla="*/ 11 w 15"/>
                <a:gd name="T1" fmla="*/ 0 h 14"/>
                <a:gd name="T2" fmla="*/ 3 w 15"/>
                <a:gd name="T3" fmla="*/ 0 h 14"/>
                <a:gd name="T4" fmla="*/ 0 w 15"/>
                <a:gd name="T5" fmla="*/ 3 h 14"/>
                <a:gd name="T6" fmla="*/ 0 w 15"/>
                <a:gd name="T7" fmla="*/ 11 h 14"/>
                <a:gd name="T8" fmla="*/ 3 w 15"/>
                <a:gd name="T9" fmla="*/ 14 h 14"/>
                <a:gd name="T10" fmla="*/ 11 w 15"/>
                <a:gd name="T11" fmla="*/ 14 h 14"/>
                <a:gd name="T12" fmla="*/ 15 w 15"/>
                <a:gd name="T13" fmla="*/ 11 h 14"/>
                <a:gd name="T14" fmla="*/ 15 w 15"/>
                <a:gd name="T15" fmla="*/ 3 h 14"/>
                <a:gd name="T16" fmla="*/ 11 w 15"/>
                <a:gd name="T1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4">
                  <a:moveTo>
                    <a:pt x="11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3"/>
                    <a:pt x="1" y="14"/>
                    <a:pt x="3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3" y="14"/>
                    <a:pt x="15" y="13"/>
                    <a:pt x="15" y="11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1"/>
                    <a:pt x="13" y="0"/>
                    <a:pt x="1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4" name="Freeform 243"/>
            <p:cNvSpPr>
              <a:spLocks/>
            </p:cNvSpPr>
            <p:nvPr/>
          </p:nvSpPr>
          <p:spPr bwMode="auto">
            <a:xfrm flipH="1">
              <a:off x="1240836" y="2725497"/>
              <a:ext cx="129716" cy="179044"/>
            </a:xfrm>
            <a:custGeom>
              <a:avLst/>
              <a:gdLst>
                <a:gd name="T0" fmla="*/ 49 w 52"/>
                <a:gd name="T1" fmla="*/ 0 h 72"/>
                <a:gd name="T2" fmla="*/ 3 w 52"/>
                <a:gd name="T3" fmla="*/ 0 h 72"/>
                <a:gd name="T4" fmla="*/ 0 w 52"/>
                <a:gd name="T5" fmla="*/ 3 h 72"/>
                <a:gd name="T6" fmla="*/ 0 w 52"/>
                <a:gd name="T7" fmla="*/ 69 h 72"/>
                <a:gd name="T8" fmla="*/ 3 w 52"/>
                <a:gd name="T9" fmla="*/ 72 h 72"/>
                <a:gd name="T10" fmla="*/ 49 w 52"/>
                <a:gd name="T11" fmla="*/ 72 h 72"/>
                <a:gd name="T12" fmla="*/ 52 w 52"/>
                <a:gd name="T13" fmla="*/ 69 h 72"/>
                <a:gd name="T14" fmla="*/ 52 w 52"/>
                <a:gd name="T15" fmla="*/ 3 h 72"/>
                <a:gd name="T16" fmla="*/ 49 w 52"/>
                <a:gd name="T17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72">
                  <a:moveTo>
                    <a:pt x="49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70"/>
                    <a:pt x="1" y="72"/>
                    <a:pt x="3" y="72"/>
                  </a:cubicBezTo>
                  <a:cubicBezTo>
                    <a:pt x="49" y="72"/>
                    <a:pt x="49" y="72"/>
                    <a:pt x="49" y="72"/>
                  </a:cubicBezTo>
                  <a:cubicBezTo>
                    <a:pt x="51" y="72"/>
                    <a:pt x="52" y="70"/>
                    <a:pt x="52" y="69"/>
                  </a:cubicBezTo>
                  <a:cubicBezTo>
                    <a:pt x="52" y="3"/>
                    <a:pt x="52" y="3"/>
                    <a:pt x="52" y="3"/>
                  </a:cubicBezTo>
                  <a:cubicBezTo>
                    <a:pt x="52" y="1"/>
                    <a:pt x="51" y="0"/>
                    <a:pt x="4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5" name="Freeform 244"/>
            <p:cNvSpPr>
              <a:spLocks noEditPoints="1"/>
            </p:cNvSpPr>
            <p:nvPr/>
          </p:nvSpPr>
          <p:spPr bwMode="auto">
            <a:xfrm flipH="1">
              <a:off x="3424075" y="2340006"/>
              <a:ext cx="138850" cy="215583"/>
            </a:xfrm>
            <a:custGeom>
              <a:avLst/>
              <a:gdLst>
                <a:gd name="T0" fmla="*/ 42 w 56"/>
                <a:gd name="T1" fmla="*/ 0 h 87"/>
                <a:gd name="T2" fmla="*/ 13 w 56"/>
                <a:gd name="T3" fmla="*/ 0 h 87"/>
                <a:gd name="T4" fmla="*/ 0 w 56"/>
                <a:gd name="T5" fmla="*/ 13 h 87"/>
                <a:gd name="T6" fmla="*/ 0 w 56"/>
                <a:gd name="T7" fmla="*/ 73 h 87"/>
                <a:gd name="T8" fmla="*/ 13 w 56"/>
                <a:gd name="T9" fmla="*/ 87 h 87"/>
                <a:gd name="T10" fmla="*/ 42 w 56"/>
                <a:gd name="T11" fmla="*/ 87 h 87"/>
                <a:gd name="T12" fmla="*/ 56 w 56"/>
                <a:gd name="T13" fmla="*/ 73 h 87"/>
                <a:gd name="T14" fmla="*/ 56 w 56"/>
                <a:gd name="T15" fmla="*/ 13 h 87"/>
                <a:gd name="T16" fmla="*/ 42 w 56"/>
                <a:gd name="T17" fmla="*/ 0 h 87"/>
                <a:gd name="T18" fmla="*/ 50 w 56"/>
                <a:gd name="T19" fmla="*/ 73 h 87"/>
                <a:gd name="T20" fmla="*/ 42 w 56"/>
                <a:gd name="T21" fmla="*/ 81 h 87"/>
                <a:gd name="T22" fmla="*/ 13 w 56"/>
                <a:gd name="T23" fmla="*/ 81 h 87"/>
                <a:gd name="T24" fmla="*/ 6 w 56"/>
                <a:gd name="T25" fmla="*/ 73 h 87"/>
                <a:gd name="T26" fmla="*/ 6 w 56"/>
                <a:gd name="T27" fmla="*/ 13 h 87"/>
                <a:gd name="T28" fmla="*/ 13 w 56"/>
                <a:gd name="T29" fmla="*/ 6 h 87"/>
                <a:gd name="T30" fmla="*/ 42 w 56"/>
                <a:gd name="T31" fmla="*/ 6 h 87"/>
                <a:gd name="T32" fmla="*/ 50 w 56"/>
                <a:gd name="T33" fmla="*/ 13 h 87"/>
                <a:gd name="T34" fmla="*/ 50 w 56"/>
                <a:gd name="T35" fmla="*/ 73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6" h="87">
                  <a:moveTo>
                    <a:pt x="42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6" y="0"/>
                    <a:pt x="0" y="6"/>
                    <a:pt x="0" y="1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81"/>
                    <a:pt x="6" y="87"/>
                    <a:pt x="13" y="87"/>
                  </a:cubicBezTo>
                  <a:cubicBezTo>
                    <a:pt x="42" y="87"/>
                    <a:pt x="42" y="87"/>
                    <a:pt x="42" y="87"/>
                  </a:cubicBezTo>
                  <a:cubicBezTo>
                    <a:pt x="50" y="87"/>
                    <a:pt x="56" y="81"/>
                    <a:pt x="56" y="73"/>
                  </a:cubicBezTo>
                  <a:cubicBezTo>
                    <a:pt x="56" y="13"/>
                    <a:pt x="56" y="13"/>
                    <a:pt x="56" y="13"/>
                  </a:cubicBezTo>
                  <a:cubicBezTo>
                    <a:pt x="56" y="6"/>
                    <a:pt x="50" y="0"/>
                    <a:pt x="42" y="0"/>
                  </a:cubicBezTo>
                  <a:close/>
                  <a:moveTo>
                    <a:pt x="50" y="73"/>
                  </a:moveTo>
                  <a:cubicBezTo>
                    <a:pt x="50" y="77"/>
                    <a:pt x="47" y="81"/>
                    <a:pt x="42" y="81"/>
                  </a:cubicBezTo>
                  <a:cubicBezTo>
                    <a:pt x="13" y="81"/>
                    <a:pt x="13" y="81"/>
                    <a:pt x="13" y="81"/>
                  </a:cubicBezTo>
                  <a:cubicBezTo>
                    <a:pt x="9" y="81"/>
                    <a:pt x="6" y="77"/>
                    <a:pt x="6" y="7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9"/>
                    <a:pt x="9" y="6"/>
                    <a:pt x="13" y="6"/>
                  </a:cubicBezTo>
                  <a:cubicBezTo>
                    <a:pt x="42" y="6"/>
                    <a:pt x="42" y="6"/>
                    <a:pt x="42" y="6"/>
                  </a:cubicBezTo>
                  <a:cubicBezTo>
                    <a:pt x="47" y="6"/>
                    <a:pt x="50" y="9"/>
                    <a:pt x="50" y="13"/>
                  </a:cubicBezTo>
                  <a:lnTo>
                    <a:pt x="50" y="7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6" name="Freeform 245"/>
            <p:cNvSpPr>
              <a:spLocks/>
            </p:cNvSpPr>
            <p:nvPr/>
          </p:nvSpPr>
          <p:spPr bwMode="auto">
            <a:xfrm flipH="1">
              <a:off x="3480711" y="2502606"/>
              <a:ext cx="25578" cy="25578"/>
            </a:xfrm>
            <a:custGeom>
              <a:avLst/>
              <a:gdLst>
                <a:gd name="T0" fmla="*/ 8 w 10"/>
                <a:gd name="T1" fmla="*/ 0 h 10"/>
                <a:gd name="T2" fmla="*/ 2 w 10"/>
                <a:gd name="T3" fmla="*/ 0 h 10"/>
                <a:gd name="T4" fmla="*/ 0 w 10"/>
                <a:gd name="T5" fmla="*/ 2 h 10"/>
                <a:gd name="T6" fmla="*/ 0 w 10"/>
                <a:gd name="T7" fmla="*/ 8 h 10"/>
                <a:gd name="T8" fmla="*/ 2 w 10"/>
                <a:gd name="T9" fmla="*/ 10 h 10"/>
                <a:gd name="T10" fmla="*/ 8 w 10"/>
                <a:gd name="T11" fmla="*/ 10 h 10"/>
                <a:gd name="T12" fmla="*/ 10 w 10"/>
                <a:gd name="T13" fmla="*/ 8 h 10"/>
                <a:gd name="T14" fmla="*/ 10 w 10"/>
                <a:gd name="T15" fmla="*/ 2 h 10"/>
                <a:gd name="T16" fmla="*/ 8 w 10"/>
                <a:gd name="T1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10">
                  <a:moveTo>
                    <a:pt x="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9"/>
                    <a:pt x="1" y="10"/>
                    <a:pt x="2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9" y="10"/>
                    <a:pt x="10" y="9"/>
                    <a:pt x="10" y="8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1"/>
                    <a:pt x="9" y="0"/>
                    <a:pt x="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7" name="Freeform 246"/>
            <p:cNvSpPr>
              <a:spLocks/>
            </p:cNvSpPr>
            <p:nvPr/>
          </p:nvSpPr>
          <p:spPr bwMode="auto">
            <a:xfrm flipH="1">
              <a:off x="3445999" y="2365583"/>
              <a:ext cx="95003" cy="127888"/>
            </a:xfrm>
            <a:custGeom>
              <a:avLst/>
              <a:gdLst>
                <a:gd name="T0" fmla="*/ 35 w 38"/>
                <a:gd name="T1" fmla="*/ 0 h 51"/>
                <a:gd name="T2" fmla="*/ 3 w 38"/>
                <a:gd name="T3" fmla="*/ 0 h 51"/>
                <a:gd name="T4" fmla="*/ 0 w 38"/>
                <a:gd name="T5" fmla="*/ 2 h 51"/>
                <a:gd name="T6" fmla="*/ 0 w 38"/>
                <a:gd name="T7" fmla="*/ 49 h 51"/>
                <a:gd name="T8" fmla="*/ 3 w 38"/>
                <a:gd name="T9" fmla="*/ 51 h 51"/>
                <a:gd name="T10" fmla="*/ 35 w 38"/>
                <a:gd name="T11" fmla="*/ 51 h 51"/>
                <a:gd name="T12" fmla="*/ 38 w 38"/>
                <a:gd name="T13" fmla="*/ 49 h 51"/>
                <a:gd name="T14" fmla="*/ 38 w 38"/>
                <a:gd name="T15" fmla="*/ 2 h 51"/>
                <a:gd name="T16" fmla="*/ 35 w 38"/>
                <a:gd name="T17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51">
                  <a:moveTo>
                    <a:pt x="35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0"/>
                    <a:pt x="1" y="51"/>
                    <a:pt x="3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7" y="51"/>
                    <a:pt x="38" y="50"/>
                    <a:pt x="38" y="49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8" y="1"/>
                    <a:pt x="37" y="0"/>
                    <a:pt x="3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8" name="Freeform 247"/>
            <p:cNvSpPr>
              <a:spLocks noEditPoints="1"/>
            </p:cNvSpPr>
            <p:nvPr/>
          </p:nvSpPr>
          <p:spPr bwMode="auto">
            <a:xfrm flipH="1">
              <a:off x="1439977" y="2886272"/>
              <a:ext cx="321548" cy="407417"/>
            </a:xfrm>
            <a:custGeom>
              <a:avLst/>
              <a:gdLst>
                <a:gd name="T0" fmla="*/ 93 w 129"/>
                <a:gd name="T1" fmla="*/ 1 h 164"/>
                <a:gd name="T2" fmla="*/ 0 w 129"/>
                <a:gd name="T3" fmla="*/ 35 h 164"/>
                <a:gd name="T4" fmla="*/ 35 w 129"/>
                <a:gd name="T5" fmla="*/ 163 h 164"/>
                <a:gd name="T6" fmla="*/ 128 w 129"/>
                <a:gd name="T7" fmla="*/ 128 h 164"/>
                <a:gd name="T8" fmla="*/ 12 w 129"/>
                <a:gd name="T9" fmla="*/ 35 h 164"/>
                <a:gd name="T10" fmla="*/ 93 w 129"/>
                <a:gd name="T11" fmla="*/ 13 h 164"/>
                <a:gd name="T12" fmla="*/ 114 w 129"/>
                <a:gd name="T13" fmla="*/ 41 h 164"/>
                <a:gd name="T14" fmla="*/ 33 w 129"/>
                <a:gd name="T15" fmla="*/ 63 h 164"/>
                <a:gd name="T16" fmla="*/ 12 w 129"/>
                <a:gd name="T17" fmla="*/ 35 h 164"/>
                <a:gd name="T18" fmla="*/ 16 w 129"/>
                <a:gd name="T19" fmla="*/ 73 h 164"/>
                <a:gd name="T20" fmla="*/ 34 w 129"/>
                <a:gd name="T21" fmla="*/ 76 h 164"/>
                <a:gd name="T22" fmla="*/ 31 w 129"/>
                <a:gd name="T23" fmla="*/ 89 h 164"/>
                <a:gd name="T24" fmla="*/ 13 w 129"/>
                <a:gd name="T25" fmla="*/ 86 h 164"/>
                <a:gd name="T26" fmla="*/ 14 w 129"/>
                <a:gd name="T27" fmla="*/ 103 h 164"/>
                <a:gd name="T28" fmla="*/ 31 w 129"/>
                <a:gd name="T29" fmla="*/ 99 h 164"/>
                <a:gd name="T30" fmla="*/ 35 w 129"/>
                <a:gd name="T31" fmla="*/ 112 h 164"/>
                <a:gd name="T32" fmla="*/ 17 w 129"/>
                <a:gd name="T33" fmla="*/ 116 h 164"/>
                <a:gd name="T34" fmla="*/ 14 w 129"/>
                <a:gd name="T35" fmla="*/ 103 h 164"/>
                <a:gd name="T36" fmla="*/ 18 w 129"/>
                <a:gd name="T37" fmla="*/ 142 h 164"/>
                <a:gd name="T38" fmla="*/ 14 w 129"/>
                <a:gd name="T39" fmla="*/ 129 h 164"/>
                <a:gd name="T40" fmla="*/ 32 w 129"/>
                <a:gd name="T41" fmla="*/ 126 h 164"/>
                <a:gd name="T42" fmla="*/ 35 w 129"/>
                <a:gd name="T43" fmla="*/ 138 h 164"/>
                <a:gd name="T44" fmla="*/ 40 w 129"/>
                <a:gd name="T45" fmla="*/ 76 h 164"/>
                <a:gd name="T46" fmla="*/ 58 w 129"/>
                <a:gd name="T47" fmla="*/ 72 h 164"/>
                <a:gd name="T48" fmla="*/ 61 w 129"/>
                <a:gd name="T49" fmla="*/ 85 h 164"/>
                <a:gd name="T50" fmla="*/ 44 w 129"/>
                <a:gd name="T51" fmla="*/ 89 h 164"/>
                <a:gd name="T52" fmla="*/ 40 w 129"/>
                <a:gd name="T53" fmla="*/ 76 h 164"/>
                <a:gd name="T54" fmla="*/ 44 w 129"/>
                <a:gd name="T55" fmla="*/ 99 h 164"/>
                <a:gd name="T56" fmla="*/ 62 w 129"/>
                <a:gd name="T57" fmla="*/ 102 h 164"/>
                <a:gd name="T58" fmla="*/ 59 w 129"/>
                <a:gd name="T59" fmla="*/ 115 h 164"/>
                <a:gd name="T60" fmla="*/ 41 w 129"/>
                <a:gd name="T61" fmla="*/ 112 h 164"/>
                <a:gd name="T62" fmla="*/ 59 w 129"/>
                <a:gd name="T63" fmla="*/ 141 h 164"/>
                <a:gd name="T64" fmla="*/ 41 w 129"/>
                <a:gd name="T65" fmla="*/ 138 h 164"/>
                <a:gd name="T66" fmla="*/ 44 w 129"/>
                <a:gd name="T67" fmla="*/ 125 h 164"/>
                <a:gd name="T68" fmla="*/ 62 w 129"/>
                <a:gd name="T69" fmla="*/ 128 h 164"/>
                <a:gd name="T70" fmla="*/ 59 w 129"/>
                <a:gd name="T71" fmla="*/ 141 h 164"/>
                <a:gd name="T72" fmla="*/ 70 w 129"/>
                <a:gd name="T73" fmla="*/ 72 h 164"/>
                <a:gd name="T74" fmla="*/ 88 w 129"/>
                <a:gd name="T75" fmla="*/ 75 h 164"/>
                <a:gd name="T76" fmla="*/ 85 w 129"/>
                <a:gd name="T77" fmla="*/ 88 h 164"/>
                <a:gd name="T78" fmla="*/ 67 w 129"/>
                <a:gd name="T79" fmla="*/ 85 h 164"/>
                <a:gd name="T80" fmla="*/ 68 w 129"/>
                <a:gd name="T81" fmla="*/ 102 h 164"/>
                <a:gd name="T82" fmla="*/ 85 w 129"/>
                <a:gd name="T83" fmla="*/ 98 h 164"/>
                <a:gd name="T84" fmla="*/ 89 w 129"/>
                <a:gd name="T85" fmla="*/ 111 h 164"/>
                <a:gd name="T86" fmla="*/ 71 w 129"/>
                <a:gd name="T87" fmla="*/ 114 h 164"/>
                <a:gd name="T88" fmla="*/ 68 w 129"/>
                <a:gd name="T89" fmla="*/ 102 h 164"/>
                <a:gd name="T90" fmla="*/ 72 w 129"/>
                <a:gd name="T91" fmla="*/ 141 h 164"/>
                <a:gd name="T92" fmla="*/ 68 w 129"/>
                <a:gd name="T93" fmla="*/ 128 h 164"/>
                <a:gd name="T94" fmla="*/ 86 w 129"/>
                <a:gd name="T95" fmla="*/ 124 h 164"/>
                <a:gd name="T96" fmla="*/ 89 w 129"/>
                <a:gd name="T97" fmla="*/ 137 h 164"/>
                <a:gd name="T98" fmla="*/ 94 w 129"/>
                <a:gd name="T99" fmla="*/ 75 h 164"/>
                <a:gd name="T100" fmla="*/ 112 w 129"/>
                <a:gd name="T101" fmla="*/ 71 h 164"/>
                <a:gd name="T102" fmla="*/ 115 w 129"/>
                <a:gd name="T103" fmla="*/ 84 h 164"/>
                <a:gd name="T104" fmla="*/ 97 w 129"/>
                <a:gd name="T105" fmla="*/ 87 h 164"/>
                <a:gd name="T106" fmla="*/ 94 w 129"/>
                <a:gd name="T107" fmla="*/ 75 h 164"/>
                <a:gd name="T108" fmla="*/ 98 w 129"/>
                <a:gd name="T109" fmla="*/ 98 h 164"/>
                <a:gd name="T110" fmla="*/ 115 w 129"/>
                <a:gd name="T111" fmla="*/ 101 h 164"/>
                <a:gd name="T112" fmla="*/ 113 w 129"/>
                <a:gd name="T113" fmla="*/ 113 h 164"/>
                <a:gd name="T114" fmla="*/ 95 w 129"/>
                <a:gd name="T115" fmla="*/ 111 h 164"/>
                <a:gd name="T116" fmla="*/ 113 w 129"/>
                <a:gd name="T117" fmla="*/ 140 h 164"/>
                <a:gd name="T118" fmla="*/ 95 w 129"/>
                <a:gd name="T119" fmla="*/ 137 h 164"/>
                <a:gd name="T120" fmla="*/ 98 w 129"/>
                <a:gd name="T121" fmla="*/ 124 h 164"/>
                <a:gd name="T122" fmla="*/ 116 w 129"/>
                <a:gd name="T123" fmla="*/ 127 h 164"/>
                <a:gd name="T124" fmla="*/ 113 w 129"/>
                <a:gd name="T125" fmla="*/ 14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9" h="164">
                  <a:moveTo>
                    <a:pt x="126" y="33"/>
                  </a:moveTo>
                  <a:cubicBezTo>
                    <a:pt x="126" y="15"/>
                    <a:pt x="111" y="0"/>
                    <a:pt x="93" y="1"/>
                  </a:cubicBezTo>
                  <a:cubicBezTo>
                    <a:pt x="32" y="2"/>
                    <a:pt x="32" y="2"/>
                    <a:pt x="32" y="2"/>
                  </a:cubicBezTo>
                  <a:cubicBezTo>
                    <a:pt x="14" y="2"/>
                    <a:pt x="0" y="17"/>
                    <a:pt x="0" y="35"/>
                  </a:cubicBezTo>
                  <a:cubicBezTo>
                    <a:pt x="2" y="131"/>
                    <a:pt x="2" y="131"/>
                    <a:pt x="2" y="131"/>
                  </a:cubicBezTo>
                  <a:cubicBezTo>
                    <a:pt x="2" y="149"/>
                    <a:pt x="17" y="164"/>
                    <a:pt x="35" y="163"/>
                  </a:cubicBezTo>
                  <a:cubicBezTo>
                    <a:pt x="97" y="162"/>
                    <a:pt x="97" y="162"/>
                    <a:pt x="97" y="162"/>
                  </a:cubicBezTo>
                  <a:cubicBezTo>
                    <a:pt x="115" y="161"/>
                    <a:pt x="129" y="146"/>
                    <a:pt x="128" y="128"/>
                  </a:cubicBezTo>
                  <a:lnTo>
                    <a:pt x="126" y="33"/>
                  </a:lnTo>
                  <a:close/>
                  <a:moveTo>
                    <a:pt x="12" y="35"/>
                  </a:moveTo>
                  <a:cubicBezTo>
                    <a:pt x="12" y="24"/>
                    <a:pt x="21" y="15"/>
                    <a:pt x="32" y="14"/>
                  </a:cubicBezTo>
                  <a:cubicBezTo>
                    <a:pt x="93" y="13"/>
                    <a:pt x="93" y="13"/>
                    <a:pt x="93" y="13"/>
                  </a:cubicBezTo>
                  <a:cubicBezTo>
                    <a:pt x="105" y="13"/>
                    <a:pt x="114" y="22"/>
                    <a:pt x="114" y="33"/>
                  </a:cubicBezTo>
                  <a:cubicBezTo>
                    <a:pt x="114" y="41"/>
                    <a:pt x="114" y="41"/>
                    <a:pt x="114" y="41"/>
                  </a:cubicBezTo>
                  <a:cubicBezTo>
                    <a:pt x="115" y="52"/>
                    <a:pt x="106" y="62"/>
                    <a:pt x="94" y="62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22" y="64"/>
                    <a:pt x="13" y="55"/>
                    <a:pt x="12" y="43"/>
                  </a:cubicBezTo>
                  <a:lnTo>
                    <a:pt x="12" y="35"/>
                  </a:lnTo>
                  <a:close/>
                  <a:moveTo>
                    <a:pt x="13" y="77"/>
                  </a:moveTo>
                  <a:cubicBezTo>
                    <a:pt x="13" y="75"/>
                    <a:pt x="15" y="73"/>
                    <a:pt x="16" y="73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3" y="73"/>
                    <a:pt x="34" y="74"/>
                    <a:pt x="34" y="76"/>
                  </a:cubicBezTo>
                  <a:cubicBezTo>
                    <a:pt x="34" y="86"/>
                    <a:pt x="34" y="86"/>
                    <a:pt x="34" y="86"/>
                  </a:cubicBezTo>
                  <a:cubicBezTo>
                    <a:pt x="34" y="87"/>
                    <a:pt x="33" y="89"/>
                    <a:pt x="31" y="89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5" y="89"/>
                    <a:pt x="13" y="88"/>
                    <a:pt x="13" y="86"/>
                  </a:cubicBezTo>
                  <a:lnTo>
                    <a:pt x="13" y="77"/>
                  </a:lnTo>
                  <a:close/>
                  <a:moveTo>
                    <a:pt x="14" y="103"/>
                  </a:moveTo>
                  <a:cubicBezTo>
                    <a:pt x="14" y="101"/>
                    <a:pt x="15" y="100"/>
                    <a:pt x="17" y="100"/>
                  </a:cubicBezTo>
                  <a:cubicBezTo>
                    <a:pt x="31" y="99"/>
                    <a:pt x="31" y="99"/>
                    <a:pt x="31" y="99"/>
                  </a:cubicBezTo>
                  <a:cubicBezTo>
                    <a:pt x="33" y="99"/>
                    <a:pt x="35" y="101"/>
                    <a:pt x="35" y="102"/>
                  </a:cubicBezTo>
                  <a:cubicBezTo>
                    <a:pt x="35" y="112"/>
                    <a:pt x="35" y="112"/>
                    <a:pt x="35" y="112"/>
                  </a:cubicBezTo>
                  <a:cubicBezTo>
                    <a:pt x="35" y="114"/>
                    <a:pt x="34" y="115"/>
                    <a:pt x="32" y="115"/>
                  </a:cubicBezTo>
                  <a:cubicBezTo>
                    <a:pt x="17" y="116"/>
                    <a:pt x="17" y="116"/>
                    <a:pt x="17" y="116"/>
                  </a:cubicBezTo>
                  <a:cubicBezTo>
                    <a:pt x="15" y="116"/>
                    <a:pt x="14" y="114"/>
                    <a:pt x="14" y="112"/>
                  </a:cubicBezTo>
                  <a:lnTo>
                    <a:pt x="14" y="103"/>
                  </a:lnTo>
                  <a:close/>
                  <a:moveTo>
                    <a:pt x="32" y="142"/>
                  </a:moveTo>
                  <a:cubicBezTo>
                    <a:pt x="18" y="142"/>
                    <a:pt x="18" y="142"/>
                    <a:pt x="18" y="142"/>
                  </a:cubicBezTo>
                  <a:cubicBezTo>
                    <a:pt x="16" y="142"/>
                    <a:pt x="15" y="141"/>
                    <a:pt x="15" y="139"/>
                  </a:cubicBezTo>
                  <a:cubicBezTo>
                    <a:pt x="14" y="129"/>
                    <a:pt x="14" y="129"/>
                    <a:pt x="14" y="129"/>
                  </a:cubicBezTo>
                  <a:cubicBezTo>
                    <a:pt x="14" y="127"/>
                    <a:pt x="16" y="126"/>
                    <a:pt x="17" y="126"/>
                  </a:cubicBezTo>
                  <a:cubicBezTo>
                    <a:pt x="32" y="126"/>
                    <a:pt x="32" y="126"/>
                    <a:pt x="32" y="126"/>
                  </a:cubicBezTo>
                  <a:cubicBezTo>
                    <a:pt x="34" y="126"/>
                    <a:pt x="35" y="127"/>
                    <a:pt x="35" y="129"/>
                  </a:cubicBezTo>
                  <a:cubicBezTo>
                    <a:pt x="35" y="138"/>
                    <a:pt x="35" y="138"/>
                    <a:pt x="35" y="138"/>
                  </a:cubicBezTo>
                  <a:cubicBezTo>
                    <a:pt x="36" y="140"/>
                    <a:pt x="34" y="142"/>
                    <a:pt x="32" y="142"/>
                  </a:cubicBezTo>
                  <a:close/>
                  <a:moveTo>
                    <a:pt x="40" y="76"/>
                  </a:moveTo>
                  <a:cubicBezTo>
                    <a:pt x="40" y="74"/>
                    <a:pt x="41" y="73"/>
                    <a:pt x="43" y="73"/>
                  </a:cubicBezTo>
                  <a:cubicBezTo>
                    <a:pt x="58" y="72"/>
                    <a:pt x="58" y="72"/>
                    <a:pt x="58" y="72"/>
                  </a:cubicBezTo>
                  <a:cubicBezTo>
                    <a:pt x="60" y="72"/>
                    <a:pt x="61" y="74"/>
                    <a:pt x="61" y="76"/>
                  </a:cubicBezTo>
                  <a:cubicBezTo>
                    <a:pt x="61" y="85"/>
                    <a:pt x="61" y="85"/>
                    <a:pt x="61" y="85"/>
                  </a:cubicBezTo>
                  <a:cubicBezTo>
                    <a:pt x="61" y="87"/>
                    <a:pt x="60" y="88"/>
                    <a:pt x="58" y="88"/>
                  </a:cubicBezTo>
                  <a:cubicBezTo>
                    <a:pt x="44" y="89"/>
                    <a:pt x="44" y="89"/>
                    <a:pt x="44" y="89"/>
                  </a:cubicBezTo>
                  <a:cubicBezTo>
                    <a:pt x="42" y="89"/>
                    <a:pt x="40" y="87"/>
                    <a:pt x="40" y="86"/>
                  </a:cubicBezTo>
                  <a:lnTo>
                    <a:pt x="40" y="76"/>
                  </a:lnTo>
                  <a:close/>
                  <a:moveTo>
                    <a:pt x="41" y="102"/>
                  </a:moveTo>
                  <a:cubicBezTo>
                    <a:pt x="41" y="101"/>
                    <a:pt x="42" y="99"/>
                    <a:pt x="44" y="99"/>
                  </a:cubicBezTo>
                  <a:cubicBezTo>
                    <a:pt x="58" y="99"/>
                    <a:pt x="58" y="99"/>
                    <a:pt x="58" y="99"/>
                  </a:cubicBezTo>
                  <a:cubicBezTo>
                    <a:pt x="60" y="99"/>
                    <a:pt x="62" y="100"/>
                    <a:pt x="62" y="102"/>
                  </a:cubicBezTo>
                  <a:cubicBezTo>
                    <a:pt x="62" y="111"/>
                    <a:pt x="62" y="111"/>
                    <a:pt x="62" y="111"/>
                  </a:cubicBezTo>
                  <a:cubicBezTo>
                    <a:pt x="62" y="113"/>
                    <a:pt x="60" y="115"/>
                    <a:pt x="59" y="115"/>
                  </a:cubicBezTo>
                  <a:cubicBezTo>
                    <a:pt x="44" y="115"/>
                    <a:pt x="44" y="115"/>
                    <a:pt x="44" y="115"/>
                  </a:cubicBezTo>
                  <a:cubicBezTo>
                    <a:pt x="42" y="115"/>
                    <a:pt x="41" y="114"/>
                    <a:pt x="41" y="112"/>
                  </a:cubicBezTo>
                  <a:lnTo>
                    <a:pt x="41" y="102"/>
                  </a:lnTo>
                  <a:close/>
                  <a:moveTo>
                    <a:pt x="59" y="141"/>
                  </a:moveTo>
                  <a:cubicBezTo>
                    <a:pt x="45" y="141"/>
                    <a:pt x="45" y="141"/>
                    <a:pt x="45" y="141"/>
                  </a:cubicBezTo>
                  <a:cubicBezTo>
                    <a:pt x="43" y="141"/>
                    <a:pt x="42" y="140"/>
                    <a:pt x="41" y="138"/>
                  </a:cubicBezTo>
                  <a:cubicBezTo>
                    <a:pt x="41" y="129"/>
                    <a:pt x="41" y="129"/>
                    <a:pt x="41" y="129"/>
                  </a:cubicBezTo>
                  <a:cubicBezTo>
                    <a:pt x="41" y="127"/>
                    <a:pt x="43" y="125"/>
                    <a:pt x="44" y="125"/>
                  </a:cubicBezTo>
                  <a:cubicBezTo>
                    <a:pt x="59" y="125"/>
                    <a:pt x="59" y="125"/>
                    <a:pt x="59" y="125"/>
                  </a:cubicBezTo>
                  <a:cubicBezTo>
                    <a:pt x="61" y="125"/>
                    <a:pt x="62" y="126"/>
                    <a:pt x="62" y="128"/>
                  </a:cubicBezTo>
                  <a:cubicBezTo>
                    <a:pt x="62" y="138"/>
                    <a:pt x="62" y="138"/>
                    <a:pt x="62" y="138"/>
                  </a:cubicBezTo>
                  <a:cubicBezTo>
                    <a:pt x="62" y="140"/>
                    <a:pt x="61" y="141"/>
                    <a:pt x="59" y="141"/>
                  </a:cubicBezTo>
                  <a:close/>
                  <a:moveTo>
                    <a:pt x="67" y="75"/>
                  </a:moveTo>
                  <a:cubicBezTo>
                    <a:pt x="67" y="74"/>
                    <a:pt x="68" y="72"/>
                    <a:pt x="70" y="72"/>
                  </a:cubicBezTo>
                  <a:cubicBezTo>
                    <a:pt x="85" y="72"/>
                    <a:pt x="85" y="72"/>
                    <a:pt x="85" y="72"/>
                  </a:cubicBezTo>
                  <a:cubicBezTo>
                    <a:pt x="86" y="72"/>
                    <a:pt x="88" y="73"/>
                    <a:pt x="88" y="75"/>
                  </a:cubicBezTo>
                  <a:cubicBezTo>
                    <a:pt x="88" y="84"/>
                    <a:pt x="88" y="84"/>
                    <a:pt x="88" y="84"/>
                  </a:cubicBezTo>
                  <a:cubicBezTo>
                    <a:pt x="88" y="86"/>
                    <a:pt x="87" y="88"/>
                    <a:pt x="85" y="88"/>
                  </a:cubicBezTo>
                  <a:cubicBezTo>
                    <a:pt x="71" y="88"/>
                    <a:pt x="71" y="88"/>
                    <a:pt x="71" y="88"/>
                  </a:cubicBezTo>
                  <a:cubicBezTo>
                    <a:pt x="69" y="88"/>
                    <a:pt x="67" y="87"/>
                    <a:pt x="67" y="85"/>
                  </a:cubicBezTo>
                  <a:lnTo>
                    <a:pt x="67" y="75"/>
                  </a:lnTo>
                  <a:close/>
                  <a:moveTo>
                    <a:pt x="68" y="102"/>
                  </a:moveTo>
                  <a:cubicBezTo>
                    <a:pt x="68" y="100"/>
                    <a:pt x="69" y="99"/>
                    <a:pt x="71" y="98"/>
                  </a:cubicBezTo>
                  <a:cubicBezTo>
                    <a:pt x="85" y="98"/>
                    <a:pt x="85" y="98"/>
                    <a:pt x="85" y="98"/>
                  </a:cubicBezTo>
                  <a:cubicBezTo>
                    <a:pt x="87" y="98"/>
                    <a:pt x="89" y="100"/>
                    <a:pt x="89" y="101"/>
                  </a:cubicBezTo>
                  <a:cubicBezTo>
                    <a:pt x="89" y="111"/>
                    <a:pt x="89" y="111"/>
                    <a:pt x="89" y="111"/>
                  </a:cubicBezTo>
                  <a:cubicBezTo>
                    <a:pt x="89" y="113"/>
                    <a:pt x="87" y="114"/>
                    <a:pt x="86" y="114"/>
                  </a:cubicBezTo>
                  <a:cubicBezTo>
                    <a:pt x="71" y="114"/>
                    <a:pt x="71" y="114"/>
                    <a:pt x="71" y="114"/>
                  </a:cubicBezTo>
                  <a:cubicBezTo>
                    <a:pt x="69" y="114"/>
                    <a:pt x="68" y="113"/>
                    <a:pt x="68" y="111"/>
                  </a:cubicBezTo>
                  <a:lnTo>
                    <a:pt x="68" y="102"/>
                  </a:lnTo>
                  <a:close/>
                  <a:moveTo>
                    <a:pt x="86" y="140"/>
                  </a:moveTo>
                  <a:cubicBezTo>
                    <a:pt x="72" y="141"/>
                    <a:pt x="72" y="141"/>
                    <a:pt x="72" y="141"/>
                  </a:cubicBezTo>
                  <a:cubicBezTo>
                    <a:pt x="70" y="141"/>
                    <a:pt x="68" y="139"/>
                    <a:pt x="68" y="138"/>
                  </a:cubicBezTo>
                  <a:cubicBezTo>
                    <a:pt x="68" y="128"/>
                    <a:pt x="68" y="128"/>
                    <a:pt x="68" y="128"/>
                  </a:cubicBezTo>
                  <a:cubicBezTo>
                    <a:pt x="68" y="126"/>
                    <a:pt x="70" y="125"/>
                    <a:pt x="71" y="125"/>
                  </a:cubicBezTo>
                  <a:cubicBezTo>
                    <a:pt x="86" y="124"/>
                    <a:pt x="86" y="124"/>
                    <a:pt x="86" y="124"/>
                  </a:cubicBezTo>
                  <a:cubicBezTo>
                    <a:pt x="88" y="124"/>
                    <a:pt x="89" y="126"/>
                    <a:pt x="89" y="128"/>
                  </a:cubicBezTo>
                  <a:cubicBezTo>
                    <a:pt x="89" y="137"/>
                    <a:pt x="89" y="137"/>
                    <a:pt x="89" y="137"/>
                  </a:cubicBezTo>
                  <a:cubicBezTo>
                    <a:pt x="89" y="139"/>
                    <a:pt x="88" y="140"/>
                    <a:pt x="86" y="140"/>
                  </a:cubicBezTo>
                  <a:close/>
                  <a:moveTo>
                    <a:pt x="94" y="75"/>
                  </a:moveTo>
                  <a:cubicBezTo>
                    <a:pt x="94" y="73"/>
                    <a:pt x="95" y="72"/>
                    <a:pt x="97" y="72"/>
                  </a:cubicBezTo>
                  <a:cubicBezTo>
                    <a:pt x="112" y="71"/>
                    <a:pt x="112" y="71"/>
                    <a:pt x="112" y="71"/>
                  </a:cubicBezTo>
                  <a:cubicBezTo>
                    <a:pt x="113" y="71"/>
                    <a:pt x="115" y="73"/>
                    <a:pt x="115" y="74"/>
                  </a:cubicBezTo>
                  <a:cubicBezTo>
                    <a:pt x="115" y="84"/>
                    <a:pt x="115" y="84"/>
                    <a:pt x="115" y="84"/>
                  </a:cubicBezTo>
                  <a:cubicBezTo>
                    <a:pt x="115" y="86"/>
                    <a:pt x="114" y="87"/>
                    <a:pt x="112" y="87"/>
                  </a:cubicBezTo>
                  <a:cubicBezTo>
                    <a:pt x="97" y="87"/>
                    <a:pt x="97" y="87"/>
                    <a:pt x="97" y="87"/>
                  </a:cubicBezTo>
                  <a:cubicBezTo>
                    <a:pt x="96" y="88"/>
                    <a:pt x="94" y="86"/>
                    <a:pt x="94" y="84"/>
                  </a:cubicBezTo>
                  <a:lnTo>
                    <a:pt x="94" y="75"/>
                  </a:lnTo>
                  <a:close/>
                  <a:moveTo>
                    <a:pt x="95" y="101"/>
                  </a:moveTo>
                  <a:cubicBezTo>
                    <a:pt x="95" y="99"/>
                    <a:pt x="96" y="98"/>
                    <a:pt x="98" y="98"/>
                  </a:cubicBezTo>
                  <a:cubicBezTo>
                    <a:pt x="112" y="98"/>
                    <a:pt x="112" y="98"/>
                    <a:pt x="112" y="98"/>
                  </a:cubicBezTo>
                  <a:cubicBezTo>
                    <a:pt x="114" y="98"/>
                    <a:pt x="115" y="99"/>
                    <a:pt x="115" y="101"/>
                  </a:cubicBezTo>
                  <a:cubicBezTo>
                    <a:pt x="116" y="110"/>
                    <a:pt x="116" y="110"/>
                    <a:pt x="116" y="110"/>
                  </a:cubicBezTo>
                  <a:cubicBezTo>
                    <a:pt x="116" y="112"/>
                    <a:pt x="114" y="113"/>
                    <a:pt x="113" y="113"/>
                  </a:cubicBezTo>
                  <a:cubicBezTo>
                    <a:pt x="98" y="114"/>
                    <a:pt x="98" y="114"/>
                    <a:pt x="98" y="114"/>
                  </a:cubicBezTo>
                  <a:cubicBezTo>
                    <a:pt x="96" y="114"/>
                    <a:pt x="95" y="112"/>
                    <a:pt x="95" y="111"/>
                  </a:cubicBezTo>
                  <a:lnTo>
                    <a:pt x="95" y="101"/>
                  </a:lnTo>
                  <a:close/>
                  <a:moveTo>
                    <a:pt x="113" y="140"/>
                  </a:moveTo>
                  <a:cubicBezTo>
                    <a:pt x="99" y="140"/>
                    <a:pt x="99" y="140"/>
                    <a:pt x="99" y="140"/>
                  </a:cubicBezTo>
                  <a:cubicBezTo>
                    <a:pt x="97" y="140"/>
                    <a:pt x="95" y="139"/>
                    <a:pt x="95" y="137"/>
                  </a:cubicBezTo>
                  <a:cubicBezTo>
                    <a:pt x="95" y="127"/>
                    <a:pt x="95" y="127"/>
                    <a:pt x="95" y="127"/>
                  </a:cubicBezTo>
                  <a:cubicBezTo>
                    <a:pt x="95" y="126"/>
                    <a:pt x="97" y="124"/>
                    <a:pt x="98" y="124"/>
                  </a:cubicBezTo>
                  <a:cubicBezTo>
                    <a:pt x="113" y="124"/>
                    <a:pt x="113" y="124"/>
                    <a:pt x="113" y="124"/>
                  </a:cubicBezTo>
                  <a:cubicBezTo>
                    <a:pt x="115" y="124"/>
                    <a:pt x="116" y="125"/>
                    <a:pt x="116" y="127"/>
                  </a:cubicBezTo>
                  <a:cubicBezTo>
                    <a:pt x="116" y="137"/>
                    <a:pt x="116" y="137"/>
                    <a:pt x="116" y="137"/>
                  </a:cubicBezTo>
                  <a:cubicBezTo>
                    <a:pt x="116" y="138"/>
                    <a:pt x="115" y="140"/>
                    <a:pt x="113" y="1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9" name="Freeform 248"/>
            <p:cNvSpPr>
              <a:spLocks/>
            </p:cNvSpPr>
            <p:nvPr/>
          </p:nvSpPr>
          <p:spPr bwMode="auto">
            <a:xfrm flipH="1">
              <a:off x="1613539" y="2935601"/>
              <a:ext cx="96830" cy="96830"/>
            </a:xfrm>
            <a:custGeom>
              <a:avLst/>
              <a:gdLst>
                <a:gd name="T0" fmla="*/ 34 w 39"/>
                <a:gd name="T1" fmla="*/ 13 h 39"/>
                <a:gd name="T2" fmla="*/ 25 w 39"/>
                <a:gd name="T3" fmla="*/ 14 h 39"/>
                <a:gd name="T4" fmla="*/ 25 w 39"/>
                <a:gd name="T5" fmla="*/ 5 h 39"/>
                <a:gd name="T6" fmla="*/ 19 w 39"/>
                <a:gd name="T7" fmla="*/ 0 h 39"/>
                <a:gd name="T8" fmla="*/ 14 w 39"/>
                <a:gd name="T9" fmla="*/ 5 h 39"/>
                <a:gd name="T10" fmla="*/ 14 w 39"/>
                <a:gd name="T11" fmla="*/ 14 h 39"/>
                <a:gd name="T12" fmla="*/ 6 w 39"/>
                <a:gd name="T13" fmla="*/ 14 h 39"/>
                <a:gd name="T14" fmla="*/ 0 w 39"/>
                <a:gd name="T15" fmla="*/ 20 h 39"/>
                <a:gd name="T16" fmla="*/ 6 w 39"/>
                <a:gd name="T17" fmla="*/ 25 h 39"/>
                <a:gd name="T18" fmla="*/ 15 w 39"/>
                <a:gd name="T19" fmla="*/ 25 h 39"/>
                <a:gd name="T20" fmla="*/ 15 w 39"/>
                <a:gd name="T21" fmla="*/ 33 h 39"/>
                <a:gd name="T22" fmla="*/ 20 w 39"/>
                <a:gd name="T23" fmla="*/ 39 h 39"/>
                <a:gd name="T24" fmla="*/ 26 w 39"/>
                <a:gd name="T25" fmla="*/ 33 h 39"/>
                <a:gd name="T26" fmla="*/ 26 w 39"/>
                <a:gd name="T27" fmla="*/ 25 h 39"/>
                <a:gd name="T28" fmla="*/ 34 w 39"/>
                <a:gd name="T29" fmla="*/ 24 h 39"/>
                <a:gd name="T30" fmla="*/ 39 w 39"/>
                <a:gd name="T31" fmla="*/ 19 h 39"/>
                <a:gd name="T32" fmla="*/ 34 w 39"/>
                <a:gd name="T33" fmla="*/ 13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9" h="39">
                  <a:moveTo>
                    <a:pt x="34" y="13"/>
                  </a:moveTo>
                  <a:cubicBezTo>
                    <a:pt x="25" y="14"/>
                    <a:pt x="25" y="14"/>
                    <a:pt x="25" y="14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2"/>
                    <a:pt x="23" y="0"/>
                    <a:pt x="19" y="0"/>
                  </a:cubicBezTo>
                  <a:cubicBezTo>
                    <a:pt x="16" y="0"/>
                    <a:pt x="14" y="2"/>
                    <a:pt x="14" y="5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3" y="14"/>
                    <a:pt x="0" y="17"/>
                    <a:pt x="0" y="20"/>
                  </a:cubicBezTo>
                  <a:cubicBezTo>
                    <a:pt x="0" y="23"/>
                    <a:pt x="3" y="25"/>
                    <a:pt x="6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5" y="36"/>
                    <a:pt x="17" y="39"/>
                    <a:pt x="20" y="39"/>
                  </a:cubicBezTo>
                  <a:cubicBezTo>
                    <a:pt x="23" y="39"/>
                    <a:pt x="26" y="36"/>
                    <a:pt x="26" y="33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7" y="24"/>
                    <a:pt x="39" y="22"/>
                    <a:pt x="39" y="19"/>
                  </a:cubicBezTo>
                  <a:cubicBezTo>
                    <a:pt x="39" y="16"/>
                    <a:pt x="37" y="13"/>
                    <a:pt x="34" y="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0" name="Freeform 249"/>
            <p:cNvSpPr>
              <a:spLocks/>
            </p:cNvSpPr>
            <p:nvPr/>
          </p:nvSpPr>
          <p:spPr bwMode="auto">
            <a:xfrm flipH="1">
              <a:off x="1496613" y="2966659"/>
              <a:ext cx="98657" cy="29232"/>
            </a:xfrm>
            <a:custGeom>
              <a:avLst/>
              <a:gdLst>
                <a:gd name="T0" fmla="*/ 33 w 39"/>
                <a:gd name="T1" fmla="*/ 0 h 12"/>
                <a:gd name="T2" fmla="*/ 5 w 39"/>
                <a:gd name="T3" fmla="*/ 1 h 12"/>
                <a:gd name="T4" fmla="*/ 0 w 39"/>
                <a:gd name="T5" fmla="*/ 7 h 12"/>
                <a:gd name="T6" fmla="*/ 5 w 39"/>
                <a:gd name="T7" fmla="*/ 12 h 12"/>
                <a:gd name="T8" fmla="*/ 33 w 39"/>
                <a:gd name="T9" fmla="*/ 11 h 12"/>
                <a:gd name="T10" fmla="*/ 39 w 39"/>
                <a:gd name="T11" fmla="*/ 6 h 12"/>
                <a:gd name="T12" fmla="*/ 33 w 39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12">
                  <a:moveTo>
                    <a:pt x="33" y="0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2" y="1"/>
                    <a:pt x="0" y="4"/>
                    <a:pt x="0" y="7"/>
                  </a:cubicBezTo>
                  <a:cubicBezTo>
                    <a:pt x="0" y="10"/>
                    <a:pt x="2" y="12"/>
                    <a:pt x="5" y="12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6" y="11"/>
                    <a:pt x="39" y="9"/>
                    <a:pt x="39" y="6"/>
                  </a:cubicBezTo>
                  <a:cubicBezTo>
                    <a:pt x="39" y="3"/>
                    <a:pt x="36" y="0"/>
                    <a:pt x="3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1" name="Freeform 250"/>
            <p:cNvSpPr>
              <a:spLocks noEditPoints="1"/>
            </p:cNvSpPr>
            <p:nvPr/>
          </p:nvSpPr>
          <p:spPr bwMode="auto">
            <a:xfrm flipH="1">
              <a:off x="1418052" y="4104867"/>
              <a:ext cx="206449" cy="261258"/>
            </a:xfrm>
            <a:custGeom>
              <a:avLst/>
              <a:gdLst>
                <a:gd name="T0" fmla="*/ 60 w 83"/>
                <a:gd name="T1" fmla="*/ 1 h 105"/>
                <a:gd name="T2" fmla="*/ 0 w 83"/>
                <a:gd name="T3" fmla="*/ 23 h 105"/>
                <a:gd name="T4" fmla="*/ 23 w 83"/>
                <a:gd name="T5" fmla="*/ 105 h 105"/>
                <a:gd name="T6" fmla="*/ 83 w 83"/>
                <a:gd name="T7" fmla="*/ 82 h 105"/>
                <a:gd name="T8" fmla="*/ 8 w 83"/>
                <a:gd name="T9" fmla="*/ 23 h 105"/>
                <a:gd name="T10" fmla="*/ 60 w 83"/>
                <a:gd name="T11" fmla="*/ 8 h 105"/>
                <a:gd name="T12" fmla="*/ 74 w 83"/>
                <a:gd name="T13" fmla="*/ 26 h 105"/>
                <a:gd name="T14" fmla="*/ 22 w 83"/>
                <a:gd name="T15" fmla="*/ 41 h 105"/>
                <a:gd name="T16" fmla="*/ 8 w 83"/>
                <a:gd name="T17" fmla="*/ 23 h 105"/>
                <a:gd name="T18" fmla="*/ 11 w 83"/>
                <a:gd name="T19" fmla="*/ 47 h 105"/>
                <a:gd name="T20" fmla="*/ 22 w 83"/>
                <a:gd name="T21" fmla="*/ 49 h 105"/>
                <a:gd name="T22" fmla="*/ 20 w 83"/>
                <a:gd name="T23" fmla="*/ 57 h 105"/>
                <a:gd name="T24" fmla="*/ 9 w 83"/>
                <a:gd name="T25" fmla="*/ 55 h 105"/>
                <a:gd name="T26" fmla="*/ 9 w 83"/>
                <a:gd name="T27" fmla="*/ 66 h 105"/>
                <a:gd name="T28" fmla="*/ 21 w 83"/>
                <a:gd name="T29" fmla="*/ 64 h 105"/>
                <a:gd name="T30" fmla="*/ 23 w 83"/>
                <a:gd name="T31" fmla="*/ 72 h 105"/>
                <a:gd name="T32" fmla="*/ 11 w 83"/>
                <a:gd name="T33" fmla="*/ 74 h 105"/>
                <a:gd name="T34" fmla="*/ 9 w 83"/>
                <a:gd name="T35" fmla="*/ 66 h 105"/>
                <a:gd name="T36" fmla="*/ 12 w 83"/>
                <a:gd name="T37" fmla="*/ 91 h 105"/>
                <a:gd name="T38" fmla="*/ 10 w 83"/>
                <a:gd name="T39" fmla="*/ 83 h 105"/>
                <a:gd name="T40" fmla="*/ 21 w 83"/>
                <a:gd name="T41" fmla="*/ 81 h 105"/>
                <a:gd name="T42" fmla="*/ 23 w 83"/>
                <a:gd name="T43" fmla="*/ 89 h 105"/>
                <a:gd name="T44" fmla="*/ 26 w 83"/>
                <a:gd name="T45" fmla="*/ 49 h 105"/>
                <a:gd name="T46" fmla="*/ 37 w 83"/>
                <a:gd name="T47" fmla="*/ 46 h 105"/>
                <a:gd name="T48" fmla="*/ 40 w 83"/>
                <a:gd name="T49" fmla="*/ 55 h 105"/>
                <a:gd name="T50" fmla="*/ 28 w 83"/>
                <a:gd name="T51" fmla="*/ 57 h 105"/>
                <a:gd name="T52" fmla="*/ 26 w 83"/>
                <a:gd name="T53" fmla="*/ 49 h 105"/>
                <a:gd name="T54" fmla="*/ 28 w 83"/>
                <a:gd name="T55" fmla="*/ 64 h 105"/>
                <a:gd name="T56" fmla="*/ 40 w 83"/>
                <a:gd name="T57" fmla="*/ 65 h 105"/>
                <a:gd name="T58" fmla="*/ 38 w 83"/>
                <a:gd name="T59" fmla="*/ 74 h 105"/>
                <a:gd name="T60" fmla="*/ 27 w 83"/>
                <a:gd name="T61" fmla="*/ 72 h 105"/>
                <a:gd name="T62" fmla="*/ 38 w 83"/>
                <a:gd name="T63" fmla="*/ 90 h 105"/>
                <a:gd name="T64" fmla="*/ 27 w 83"/>
                <a:gd name="T65" fmla="*/ 89 h 105"/>
                <a:gd name="T66" fmla="*/ 29 w 83"/>
                <a:gd name="T67" fmla="*/ 80 h 105"/>
                <a:gd name="T68" fmla="*/ 40 w 83"/>
                <a:gd name="T69" fmla="*/ 82 h 105"/>
                <a:gd name="T70" fmla="*/ 38 w 83"/>
                <a:gd name="T71" fmla="*/ 90 h 105"/>
                <a:gd name="T72" fmla="*/ 45 w 83"/>
                <a:gd name="T73" fmla="*/ 46 h 105"/>
                <a:gd name="T74" fmla="*/ 57 w 83"/>
                <a:gd name="T75" fmla="*/ 48 h 105"/>
                <a:gd name="T76" fmla="*/ 55 w 83"/>
                <a:gd name="T77" fmla="*/ 56 h 105"/>
                <a:gd name="T78" fmla="*/ 43 w 83"/>
                <a:gd name="T79" fmla="*/ 54 h 105"/>
                <a:gd name="T80" fmla="*/ 44 w 83"/>
                <a:gd name="T81" fmla="*/ 65 h 105"/>
                <a:gd name="T82" fmla="*/ 55 w 83"/>
                <a:gd name="T83" fmla="*/ 63 h 105"/>
                <a:gd name="T84" fmla="*/ 57 w 83"/>
                <a:gd name="T85" fmla="*/ 71 h 105"/>
                <a:gd name="T86" fmla="*/ 46 w 83"/>
                <a:gd name="T87" fmla="*/ 73 h 105"/>
                <a:gd name="T88" fmla="*/ 44 w 83"/>
                <a:gd name="T89" fmla="*/ 65 h 105"/>
                <a:gd name="T90" fmla="*/ 46 w 83"/>
                <a:gd name="T91" fmla="*/ 90 h 105"/>
                <a:gd name="T92" fmla="*/ 44 w 83"/>
                <a:gd name="T93" fmla="*/ 82 h 105"/>
                <a:gd name="T94" fmla="*/ 55 w 83"/>
                <a:gd name="T95" fmla="*/ 80 h 105"/>
                <a:gd name="T96" fmla="*/ 58 w 83"/>
                <a:gd name="T97" fmla="*/ 88 h 105"/>
                <a:gd name="T98" fmla="*/ 61 w 83"/>
                <a:gd name="T99" fmla="*/ 48 h 105"/>
                <a:gd name="T100" fmla="*/ 72 w 83"/>
                <a:gd name="T101" fmla="*/ 46 h 105"/>
                <a:gd name="T102" fmla="*/ 74 w 83"/>
                <a:gd name="T103" fmla="*/ 54 h 105"/>
                <a:gd name="T104" fmla="*/ 63 w 83"/>
                <a:gd name="T105" fmla="*/ 56 h 105"/>
                <a:gd name="T106" fmla="*/ 61 w 83"/>
                <a:gd name="T107" fmla="*/ 48 h 105"/>
                <a:gd name="T108" fmla="*/ 63 w 83"/>
                <a:gd name="T109" fmla="*/ 63 h 105"/>
                <a:gd name="T110" fmla="*/ 74 w 83"/>
                <a:gd name="T111" fmla="*/ 65 h 105"/>
                <a:gd name="T112" fmla="*/ 72 w 83"/>
                <a:gd name="T113" fmla="*/ 73 h 105"/>
                <a:gd name="T114" fmla="*/ 61 w 83"/>
                <a:gd name="T115" fmla="*/ 71 h 105"/>
                <a:gd name="T116" fmla="*/ 73 w 83"/>
                <a:gd name="T117" fmla="*/ 90 h 105"/>
                <a:gd name="T118" fmla="*/ 61 w 83"/>
                <a:gd name="T119" fmla="*/ 88 h 105"/>
                <a:gd name="T120" fmla="*/ 63 w 83"/>
                <a:gd name="T121" fmla="*/ 80 h 105"/>
                <a:gd name="T122" fmla="*/ 75 w 83"/>
                <a:gd name="T123" fmla="*/ 81 h 105"/>
                <a:gd name="T124" fmla="*/ 73 w 83"/>
                <a:gd name="T125" fmla="*/ 9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3" h="105">
                  <a:moveTo>
                    <a:pt x="81" y="21"/>
                  </a:moveTo>
                  <a:cubicBezTo>
                    <a:pt x="81" y="9"/>
                    <a:pt x="72" y="0"/>
                    <a:pt x="60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9" y="2"/>
                    <a:pt x="0" y="11"/>
                    <a:pt x="0" y="23"/>
                  </a:cubicBezTo>
                  <a:cubicBezTo>
                    <a:pt x="2" y="84"/>
                    <a:pt x="2" y="84"/>
                    <a:pt x="2" y="84"/>
                  </a:cubicBezTo>
                  <a:cubicBezTo>
                    <a:pt x="2" y="96"/>
                    <a:pt x="12" y="105"/>
                    <a:pt x="23" y="105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74" y="103"/>
                    <a:pt x="83" y="94"/>
                    <a:pt x="83" y="82"/>
                  </a:cubicBezTo>
                  <a:lnTo>
                    <a:pt x="81" y="21"/>
                  </a:lnTo>
                  <a:close/>
                  <a:moveTo>
                    <a:pt x="8" y="23"/>
                  </a:moveTo>
                  <a:cubicBezTo>
                    <a:pt x="8" y="15"/>
                    <a:pt x="14" y="9"/>
                    <a:pt x="21" y="9"/>
                  </a:cubicBezTo>
                  <a:cubicBezTo>
                    <a:pt x="60" y="8"/>
                    <a:pt x="60" y="8"/>
                    <a:pt x="60" y="8"/>
                  </a:cubicBezTo>
                  <a:cubicBezTo>
                    <a:pt x="67" y="8"/>
                    <a:pt x="73" y="14"/>
                    <a:pt x="74" y="21"/>
                  </a:cubicBezTo>
                  <a:cubicBezTo>
                    <a:pt x="74" y="26"/>
                    <a:pt x="74" y="26"/>
                    <a:pt x="74" y="26"/>
                  </a:cubicBezTo>
                  <a:cubicBezTo>
                    <a:pt x="74" y="34"/>
                    <a:pt x="68" y="40"/>
                    <a:pt x="61" y="40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15" y="41"/>
                    <a:pt x="9" y="35"/>
                    <a:pt x="8" y="28"/>
                  </a:cubicBezTo>
                  <a:lnTo>
                    <a:pt x="8" y="23"/>
                  </a:lnTo>
                  <a:close/>
                  <a:moveTo>
                    <a:pt x="9" y="49"/>
                  </a:moveTo>
                  <a:cubicBezTo>
                    <a:pt x="9" y="48"/>
                    <a:pt x="10" y="47"/>
                    <a:pt x="11" y="47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21" y="47"/>
                    <a:pt x="22" y="48"/>
                    <a:pt x="22" y="49"/>
                  </a:cubicBezTo>
                  <a:cubicBezTo>
                    <a:pt x="22" y="55"/>
                    <a:pt x="22" y="55"/>
                    <a:pt x="22" y="55"/>
                  </a:cubicBezTo>
                  <a:cubicBezTo>
                    <a:pt x="22" y="56"/>
                    <a:pt x="22" y="57"/>
                    <a:pt x="20" y="57"/>
                  </a:cubicBezTo>
                  <a:cubicBezTo>
                    <a:pt x="11" y="57"/>
                    <a:pt x="11" y="57"/>
                    <a:pt x="11" y="57"/>
                  </a:cubicBezTo>
                  <a:cubicBezTo>
                    <a:pt x="10" y="57"/>
                    <a:pt x="9" y="56"/>
                    <a:pt x="9" y="55"/>
                  </a:cubicBezTo>
                  <a:lnTo>
                    <a:pt x="9" y="49"/>
                  </a:lnTo>
                  <a:close/>
                  <a:moveTo>
                    <a:pt x="9" y="66"/>
                  </a:moveTo>
                  <a:cubicBezTo>
                    <a:pt x="9" y="65"/>
                    <a:pt x="10" y="64"/>
                    <a:pt x="11" y="64"/>
                  </a:cubicBezTo>
                  <a:cubicBezTo>
                    <a:pt x="21" y="64"/>
                    <a:pt x="21" y="64"/>
                    <a:pt x="21" y="64"/>
                  </a:cubicBezTo>
                  <a:cubicBezTo>
                    <a:pt x="22" y="64"/>
                    <a:pt x="23" y="65"/>
                    <a:pt x="23" y="66"/>
                  </a:cubicBezTo>
                  <a:cubicBezTo>
                    <a:pt x="23" y="72"/>
                    <a:pt x="23" y="72"/>
                    <a:pt x="23" y="72"/>
                  </a:cubicBezTo>
                  <a:cubicBezTo>
                    <a:pt x="23" y="73"/>
                    <a:pt x="22" y="74"/>
                    <a:pt x="21" y="74"/>
                  </a:cubicBezTo>
                  <a:cubicBezTo>
                    <a:pt x="11" y="74"/>
                    <a:pt x="11" y="74"/>
                    <a:pt x="11" y="74"/>
                  </a:cubicBezTo>
                  <a:cubicBezTo>
                    <a:pt x="10" y="74"/>
                    <a:pt x="9" y="73"/>
                    <a:pt x="9" y="72"/>
                  </a:cubicBezTo>
                  <a:lnTo>
                    <a:pt x="9" y="66"/>
                  </a:lnTo>
                  <a:close/>
                  <a:moveTo>
                    <a:pt x="21" y="91"/>
                  </a:moveTo>
                  <a:cubicBezTo>
                    <a:pt x="12" y="91"/>
                    <a:pt x="12" y="91"/>
                    <a:pt x="12" y="91"/>
                  </a:cubicBezTo>
                  <a:cubicBezTo>
                    <a:pt x="11" y="91"/>
                    <a:pt x="10" y="90"/>
                    <a:pt x="10" y="89"/>
                  </a:cubicBezTo>
                  <a:cubicBezTo>
                    <a:pt x="10" y="83"/>
                    <a:pt x="10" y="83"/>
                    <a:pt x="10" y="83"/>
                  </a:cubicBezTo>
                  <a:cubicBezTo>
                    <a:pt x="10" y="82"/>
                    <a:pt x="10" y="81"/>
                    <a:pt x="12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22" y="81"/>
                    <a:pt x="23" y="81"/>
                    <a:pt x="23" y="83"/>
                  </a:cubicBezTo>
                  <a:cubicBezTo>
                    <a:pt x="23" y="89"/>
                    <a:pt x="23" y="89"/>
                    <a:pt x="23" y="89"/>
                  </a:cubicBezTo>
                  <a:cubicBezTo>
                    <a:pt x="23" y="90"/>
                    <a:pt x="22" y="91"/>
                    <a:pt x="21" y="91"/>
                  </a:cubicBezTo>
                  <a:close/>
                  <a:moveTo>
                    <a:pt x="26" y="49"/>
                  </a:moveTo>
                  <a:cubicBezTo>
                    <a:pt x="26" y="48"/>
                    <a:pt x="27" y="47"/>
                    <a:pt x="28" y="47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9" y="46"/>
                    <a:pt x="39" y="47"/>
                    <a:pt x="39" y="48"/>
                  </a:cubicBezTo>
                  <a:cubicBezTo>
                    <a:pt x="40" y="55"/>
                    <a:pt x="40" y="55"/>
                    <a:pt x="40" y="55"/>
                  </a:cubicBezTo>
                  <a:cubicBezTo>
                    <a:pt x="40" y="56"/>
                    <a:pt x="39" y="57"/>
                    <a:pt x="38" y="57"/>
                  </a:cubicBezTo>
                  <a:cubicBezTo>
                    <a:pt x="28" y="57"/>
                    <a:pt x="28" y="57"/>
                    <a:pt x="28" y="57"/>
                  </a:cubicBezTo>
                  <a:cubicBezTo>
                    <a:pt x="27" y="57"/>
                    <a:pt x="26" y="56"/>
                    <a:pt x="26" y="55"/>
                  </a:cubicBezTo>
                  <a:lnTo>
                    <a:pt x="26" y="49"/>
                  </a:lnTo>
                  <a:close/>
                  <a:moveTo>
                    <a:pt x="26" y="66"/>
                  </a:moveTo>
                  <a:cubicBezTo>
                    <a:pt x="26" y="65"/>
                    <a:pt x="27" y="64"/>
                    <a:pt x="28" y="64"/>
                  </a:cubicBezTo>
                  <a:cubicBezTo>
                    <a:pt x="38" y="63"/>
                    <a:pt x="38" y="63"/>
                    <a:pt x="38" y="63"/>
                  </a:cubicBezTo>
                  <a:cubicBezTo>
                    <a:pt x="39" y="63"/>
                    <a:pt x="40" y="64"/>
                    <a:pt x="40" y="65"/>
                  </a:cubicBezTo>
                  <a:cubicBezTo>
                    <a:pt x="40" y="71"/>
                    <a:pt x="40" y="71"/>
                    <a:pt x="40" y="71"/>
                  </a:cubicBezTo>
                  <a:cubicBezTo>
                    <a:pt x="40" y="73"/>
                    <a:pt x="39" y="74"/>
                    <a:pt x="38" y="74"/>
                  </a:cubicBezTo>
                  <a:cubicBezTo>
                    <a:pt x="29" y="74"/>
                    <a:pt x="29" y="74"/>
                    <a:pt x="29" y="74"/>
                  </a:cubicBezTo>
                  <a:cubicBezTo>
                    <a:pt x="28" y="74"/>
                    <a:pt x="27" y="73"/>
                    <a:pt x="27" y="72"/>
                  </a:cubicBezTo>
                  <a:lnTo>
                    <a:pt x="26" y="66"/>
                  </a:lnTo>
                  <a:close/>
                  <a:moveTo>
                    <a:pt x="38" y="90"/>
                  </a:moveTo>
                  <a:cubicBezTo>
                    <a:pt x="29" y="91"/>
                    <a:pt x="29" y="91"/>
                    <a:pt x="29" y="91"/>
                  </a:cubicBezTo>
                  <a:cubicBezTo>
                    <a:pt x="28" y="91"/>
                    <a:pt x="27" y="90"/>
                    <a:pt x="27" y="89"/>
                  </a:cubicBezTo>
                  <a:cubicBezTo>
                    <a:pt x="27" y="82"/>
                    <a:pt x="27" y="82"/>
                    <a:pt x="27" y="82"/>
                  </a:cubicBezTo>
                  <a:cubicBezTo>
                    <a:pt x="27" y="81"/>
                    <a:pt x="28" y="80"/>
                    <a:pt x="29" y="80"/>
                  </a:cubicBezTo>
                  <a:cubicBezTo>
                    <a:pt x="38" y="80"/>
                    <a:pt x="38" y="80"/>
                    <a:pt x="38" y="80"/>
                  </a:cubicBezTo>
                  <a:cubicBezTo>
                    <a:pt x="39" y="80"/>
                    <a:pt x="40" y="81"/>
                    <a:pt x="40" y="82"/>
                  </a:cubicBezTo>
                  <a:cubicBezTo>
                    <a:pt x="40" y="88"/>
                    <a:pt x="40" y="88"/>
                    <a:pt x="40" y="88"/>
                  </a:cubicBezTo>
                  <a:cubicBezTo>
                    <a:pt x="40" y="89"/>
                    <a:pt x="39" y="90"/>
                    <a:pt x="38" y="90"/>
                  </a:cubicBezTo>
                  <a:close/>
                  <a:moveTo>
                    <a:pt x="43" y="48"/>
                  </a:moveTo>
                  <a:cubicBezTo>
                    <a:pt x="43" y="47"/>
                    <a:pt x="44" y="46"/>
                    <a:pt x="45" y="46"/>
                  </a:cubicBezTo>
                  <a:cubicBezTo>
                    <a:pt x="55" y="46"/>
                    <a:pt x="55" y="46"/>
                    <a:pt x="55" y="46"/>
                  </a:cubicBezTo>
                  <a:cubicBezTo>
                    <a:pt x="56" y="46"/>
                    <a:pt x="57" y="47"/>
                    <a:pt x="57" y="48"/>
                  </a:cubicBezTo>
                  <a:cubicBezTo>
                    <a:pt x="57" y="54"/>
                    <a:pt x="57" y="54"/>
                    <a:pt x="57" y="54"/>
                  </a:cubicBezTo>
                  <a:cubicBezTo>
                    <a:pt x="57" y="55"/>
                    <a:pt x="56" y="56"/>
                    <a:pt x="55" y="56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44" y="57"/>
                    <a:pt x="43" y="56"/>
                    <a:pt x="43" y="54"/>
                  </a:cubicBezTo>
                  <a:lnTo>
                    <a:pt x="43" y="48"/>
                  </a:lnTo>
                  <a:close/>
                  <a:moveTo>
                    <a:pt x="44" y="65"/>
                  </a:moveTo>
                  <a:cubicBezTo>
                    <a:pt x="44" y="64"/>
                    <a:pt x="45" y="63"/>
                    <a:pt x="46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56" y="63"/>
                    <a:pt x="57" y="64"/>
                    <a:pt x="57" y="65"/>
                  </a:cubicBezTo>
                  <a:cubicBezTo>
                    <a:pt x="57" y="71"/>
                    <a:pt x="57" y="71"/>
                    <a:pt x="57" y="71"/>
                  </a:cubicBezTo>
                  <a:cubicBezTo>
                    <a:pt x="57" y="72"/>
                    <a:pt x="56" y="73"/>
                    <a:pt x="55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5" y="73"/>
                    <a:pt x="44" y="72"/>
                    <a:pt x="44" y="71"/>
                  </a:cubicBezTo>
                  <a:lnTo>
                    <a:pt x="44" y="65"/>
                  </a:lnTo>
                  <a:close/>
                  <a:moveTo>
                    <a:pt x="56" y="90"/>
                  </a:moveTo>
                  <a:cubicBezTo>
                    <a:pt x="46" y="90"/>
                    <a:pt x="46" y="90"/>
                    <a:pt x="46" y="90"/>
                  </a:cubicBezTo>
                  <a:cubicBezTo>
                    <a:pt x="45" y="90"/>
                    <a:pt x="44" y="89"/>
                    <a:pt x="44" y="88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44" y="81"/>
                    <a:pt x="45" y="80"/>
                    <a:pt x="46" y="80"/>
                  </a:cubicBezTo>
                  <a:cubicBezTo>
                    <a:pt x="55" y="80"/>
                    <a:pt x="55" y="80"/>
                    <a:pt x="55" y="80"/>
                  </a:cubicBezTo>
                  <a:cubicBezTo>
                    <a:pt x="57" y="80"/>
                    <a:pt x="57" y="81"/>
                    <a:pt x="57" y="82"/>
                  </a:cubicBezTo>
                  <a:cubicBezTo>
                    <a:pt x="58" y="88"/>
                    <a:pt x="58" y="88"/>
                    <a:pt x="58" y="88"/>
                  </a:cubicBezTo>
                  <a:cubicBezTo>
                    <a:pt x="58" y="89"/>
                    <a:pt x="57" y="90"/>
                    <a:pt x="56" y="90"/>
                  </a:cubicBezTo>
                  <a:close/>
                  <a:moveTo>
                    <a:pt x="61" y="48"/>
                  </a:moveTo>
                  <a:cubicBezTo>
                    <a:pt x="61" y="47"/>
                    <a:pt x="61" y="46"/>
                    <a:pt x="63" y="46"/>
                  </a:cubicBezTo>
                  <a:cubicBezTo>
                    <a:pt x="72" y="46"/>
                    <a:pt x="72" y="46"/>
                    <a:pt x="72" y="46"/>
                  </a:cubicBezTo>
                  <a:cubicBezTo>
                    <a:pt x="73" y="46"/>
                    <a:pt x="74" y="47"/>
                    <a:pt x="74" y="48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74" y="55"/>
                    <a:pt x="73" y="56"/>
                    <a:pt x="72" y="56"/>
                  </a:cubicBezTo>
                  <a:cubicBezTo>
                    <a:pt x="63" y="56"/>
                    <a:pt x="63" y="56"/>
                    <a:pt x="63" y="56"/>
                  </a:cubicBezTo>
                  <a:cubicBezTo>
                    <a:pt x="62" y="56"/>
                    <a:pt x="61" y="55"/>
                    <a:pt x="61" y="54"/>
                  </a:cubicBezTo>
                  <a:lnTo>
                    <a:pt x="61" y="48"/>
                  </a:lnTo>
                  <a:close/>
                  <a:moveTo>
                    <a:pt x="61" y="65"/>
                  </a:moveTo>
                  <a:cubicBezTo>
                    <a:pt x="61" y="64"/>
                    <a:pt x="62" y="63"/>
                    <a:pt x="63" y="63"/>
                  </a:cubicBezTo>
                  <a:cubicBezTo>
                    <a:pt x="72" y="63"/>
                    <a:pt x="72" y="63"/>
                    <a:pt x="72" y="63"/>
                  </a:cubicBezTo>
                  <a:cubicBezTo>
                    <a:pt x="73" y="63"/>
                    <a:pt x="74" y="63"/>
                    <a:pt x="74" y="65"/>
                  </a:cubicBezTo>
                  <a:cubicBezTo>
                    <a:pt x="74" y="71"/>
                    <a:pt x="74" y="71"/>
                    <a:pt x="74" y="71"/>
                  </a:cubicBezTo>
                  <a:cubicBezTo>
                    <a:pt x="75" y="72"/>
                    <a:pt x="74" y="73"/>
                    <a:pt x="72" y="73"/>
                  </a:cubicBezTo>
                  <a:cubicBezTo>
                    <a:pt x="63" y="73"/>
                    <a:pt x="63" y="73"/>
                    <a:pt x="63" y="73"/>
                  </a:cubicBezTo>
                  <a:cubicBezTo>
                    <a:pt x="62" y="73"/>
                    <a:pt x="61" y="72"/>
                    <a:pt x="61" y="71"/>
                  </a:cubicBezTo>
                  <a:lnTo>
                    <a:pt x="61" y="65"/>
                  </a:lnTo>
                  <a:close/>
                  <a:moveTo>
                    <a:pt x="73" y="90"/>
                  </a:moveTo>
                  <a:cubicBezTo>
                    <a:pt x="64" y="90"/>
                    <a:pt x="64" y="90"/>
                    <a:pt x="64" y="90"/>
                  </a:cubicBezTo>
                  <a:cubicBezTo>
                    <a:pt x="62" y="90"/>
                    <a:pt x="61" y="89"/>
                    <a:pt x="61" y="88"/>
                  </a:cubicBezTo>
                  <a:cubicBezTo>
                    <a:pt x="61" y="82"/>
                    <a:pt x="61" y="82"/>
                    <a:pt x="61" y="82"/>
                  </a:cubicBezTo>
                  <a:cubicBezTo>
                    <a:pt x="61" y="81"/>
                    <a:pt x="62" y="80"/>
                    <a:pt x="63" y="80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4" y="79"/>
                    <a:pt x="75" y="80"/>
                    <a:pt x="75" y="81"/>
                  </a:cubicBezTo>
                  <a:cubicBezTo>
                    <a:pt x="75" y="88"/>
                    <a:pt x="75" y="88"/>
                    <a:pt x="75" y="88"/>
                  </a:cubicBezTo>
                  <a:cubicBezTo>
                    <a:pt x="75" y="89"/>
                    <a:pt x="74" y="90"/>
                    <a:pt x="73" y="9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2" name="Freeform 251"/>
            <p:cNvSpPr>
              <a:spLocks/>
            </p:cNvSpPr>
            <p:nvPr/>
          </p:nvSpPr>
          <p:spPr bwMode="auto">
            <a:xfrm flipH="1">
              <a:off x="1529498" y="4137752"/>
              <a:ext cx="62117" cy="62117"/>
            </a:xfrm>
            <a:custGeom>
              <a:avLst/>
              <a:gdLst>
                <a:gd name="T0" fmla="*/ 22 w 25"/>
                <a:gd name="T1" fmla="*/ 8 h 25"/>
                <a:gd name="T2" fmla="*/ 16 w 25"/>
                <a:gd name="T3" fmla="*/ 9 h 25"/>
                <a:gd name="T4" fmla="*/ 16 w 25"/>
                <a:gd name="T5" fmla="*/ 3 h 25"/>
                <a:gd name="T6" fmla="*/ 13 w 25"/>
                <a:gd name="T7" fmla="*/ 0 h 25"/>
                <a:gd name="T8" fmla="*/ 9 w 25"/>
                <a:gd name="T9" fmla="*/ 3 h 25"/>
                <a:gd name="T10" fmla="*/ 9 w 25"/>
                <a:gd name="T11" fmla="*/ 9 h 25"/>
                <a:gd name="T12" fmla="*/ 4 w 25"/>
                <a:gd name="T13" fmla="*/ 9 h 25"/>
                <a:gd name="T14" fmla="*/ 0 w 25"/>
                <a:gd name="T15" fmla="*/ 13 h 25"/>
                <a:gd name="T16" fmla="*/ 4 w 25"/>
                <a:gd name="T17" fmla="*/ 16 h 25"/>
                <a:gd name="T18" fmla="*/ 9 w 25"/>
                <a:gd name="T19" fmla="*/ 16 h 25"/>
                <a:gd name="T20" fmla="*/ 10 w 25"/>
                <a:gd name="T21" fmla="*/ 21 h 25"/>
                <a:gd name="T22" fmla="*/ 13 w 25"/>
                <a:gd name="T23" fmla="*/ 25 h 25"/>
                <a:gd name="T24" fmla="*/ 17 w 25"/>
                <a:gd name="T25" fmla="*/ 21 h 25"/>
                <a:gd name="T26" fmla="*/ 17 w 25"/>
                <a:gd name="T27" fmla="*/ 16 h 25"/>
                <a:gd name="T28" fmla="*/ 22 w 25"/>
                <a:gd name="T29" fmla="*/ 16 h 25"/>
                <a:gd name="T30" fmla="*/ 25 w 25"/>
                <a:gd name="T31" fmla="*/ 12 h 25"/>
                <a:gd name="T32" fmla="*/ 22 w 25"/>
                <a:gd name="T33" fmla="*/ 8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5" h="25">
                  <a:moveTo>
                    <a:pt x="22" y="8"/>
                  </a:moveTo>
                  <a:cubicBezTo>
                    <a:pt x="16" y="9"/>
                    <a:pt x="16" y="9"/>
                    <a:pt x="16" y="9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1"/>
                    <a:pt x="15" y="0"/>
                    <a:pt x="13" y="0"/>
                  </a:cubicBezTo>
                  <a:cubicBezTo>
                    <a:pt x="11" y="0"/>
                    <a:pt x="9" y="1"/>
                    <a:pt x="9" y="3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2" y="9"/>
                    <a:pt x="0" y="11"/>
                    <a:pt x="0" y="13"/>
                  </a:cubicBezTo>
                  <a:cubicBezTo>
                    <a:pt x="1" y="14"/>
                    <a:pt x="2" y="16"/>
                    <a:pt x="4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3"/>
                    <a:pt x="11" y="25"/>
                    <a:pt x="13" y="25"/>
                  </a:cubicBezTo>
                  <a:cubicBezTo>
                    <a:pt x="15" y="25"/>
                    <a:pt x="17" y="23"/>
                    <a:pt x="17" y="21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4" y="16"/>
                    <a:pt x="25" y="14"/>
                    <a:pt x="25" y="12"/>
                  </a:cubicBezTo>
                  <a:cubicBezTo>
                    <a:pt x="25" y="10"/>
                    <a:pt x="24" y="8"/>
                    <a:pt x="22" y="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3" name="Freeform 252"/>
            <p:cNvSpPr>
              <a:spLocks/>
            </p:cNvSpPr>
            <p:nvPr/>
          </p:nvSpPr>
          <p:spPr bwMode="auto">
            <a:xfrm flipH="1">
              <a:off x="1454593" y="4157848"/>
              <a:ext cx="62117" cy="16443"/>
            </a:xfrm>
            <a:custGeom>
              <a:avLst/>
              <a:gdLst>
                <a:gd name="T0" fmla="*/ 21 w 25"/>
                <a:gd name="T1" fmla="*/ 0 h 7"/>
                <a:gd name="T2" fmla="*/ 4 w 25"/>
                <a:gd name="T3" fmla="*/ 0 h 7"/>
                <a:gd name="T4" fmla="*/ 0 w 25"/>
                <a:gd name="T5" fmla="*/ 4 h 7"/>
                <a:gd name="T6" fmla="*/ 4 w 25"/>
                <a:gd name="T7" fmla="*/ 7 h 7"/>
                <a:gd name="T8" fmla="*/ 22 w 25"/>
                <a:gd name="T9" fmla="*/ 7 h 7"/>
                <a:gd name="T10" fmla="*/ 25 w 25"/>
                <a:gd name="T11" fmla="*/ 3 h 7"/>
                <a:gd name="T12" fmla="*/ 21 w 25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7">
                  <a:moveTo>
                    <a:pt x="2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7"/>
                    <a:pt x="4" y="7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4" y="7"/>
                    <a:pt x="25" y="5"/>
                    <a:pt x="25" y="3"/>
                  </a:cubicBezTo>
                  <a:cubicBezTo>
                    <a:pt x="25" y="1"/>
                    <a:pt x="23" y="0"/>
                    <a:pt x="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4" name="Freeform 253"/>
            <p:cNvSpPr>
              <a:spLocks noEditPoints="1"/>
            </p:cNvSpPr>
            <p:nvPr/>
          </p:nvSpPr>
          <p:spPr bwMode="auto">
            <a:xfrm flipH="1">
              <a:off x="3058678" y="999004"/>
              <a:ext cx="180871" cy="228373"/>
            </a:xfrm>
            <a:custGeom>
              <a:avLst/>
              <a:gdLst>
                <a:gd name="T0" fmla="*/ 53 w 73"/>
                <a:gd name="T1" fmla="*/ 0 h 92"/>
                <a:gd name="T2" fmla="*/ 1 w 73"/>
                <a:gd name="T3" fmla="*/ 20 h 92"/>
                <a:gd name="T4" fmla="*/ 21 w 73"/>
                <a:gd name="T5" fmla="*/ 92 h 92"/>
                <a:gd name="T6" fmla="*/ 73 w 73"/>
                <a:gd name="T7" fmla="*/ 72 h 92"/>
                <a:gd name="T8" fmla="*/ 8 w 73"/>
                <a:gd name="T9" fmla="*/ 20 h 92"/>
                <a:gd name="T10" fmla="*/ 53 w 73"/>
                <a:gd name="T11" fmla="*/ 7 h 92"/>
                <a:gd name="T12" fmla="*/ 65 w 73"/>
                <a:gd name="T13" fmla="*/ 23 h 92"/>
                <a:gd name="T14" fmla="*/ 19 w 73"/>
                <a:gd name="T15" fmla="*/ 36 h 92"/>
                <a:gd name="T16" fmla="*/ 8 w 73"/>
                <a:gd name="T17" fmla="*/ 20 h 92"/>
                <a:gd name="T18" fmla="*/ 10 w 73"/>
                <a:gd name="T19" fmla="*/ 41 h 92"/>
                <a:gd name="T20" fmla="*/ 20 w 73"/>
                <a:gd name="T21" fmla="*/ 43 h 92"/>
                <a:gd name="T22" fmla="*/ 18 w 73"/>
                <a:gd name="T23" fmla="*/ 50 h 92"/>
                <a:gd name="T24" fmla="*/ 8 w 73"/>
                <a:gd name="T25" fmla="*/ 48 h 92"/>
                <a:gd name="T26" fmla="*/ 8 w 73"/>
                <a:gd name="T27" fmla="*/ 58 h 92"/>
                <a:gd name="T28" fmla="*/ 18 w 73"/>
                <a:gd name="T29" fmla="*/ 56 h 92"/>
                <a:gd name="T30" fmla="*/ 20 w 73"/>
                <a:gd name="T31" fmla="*/ 63 h 92"/>
                <a:gd name="T32" fmla="*/ 10 w 73"/>
                <a:gd name="T33" fmla="*/ 65 h 92"/>
                <a:gd name="T34" fmla="*/ 8 w 73"/>
                <a:gd name="T35" fmla="*/ 58 h 92"/>
                <a:gd name="T36" fmla="*/ 11 w 73"/>
                <a:gd name="T37" fmla="*/ 80 h 92"/>
                <a:gd name="T38" fmla="*/ 9 w 73"/>
                <a:gd name="T39" fmla="*/ 73 h 92"/>
                <a:gd name="T40" fmla="*/ 19 w 73"/>
                <a:gd name="T41" fmla="*/ 71 h 92"/>
                <a:gd name="T42" fmla="*/ 21 w 73"/>
                <a:gd name="T43" fmla="*/ 78 h 92"/>
                <a:gd name="T44" fmla="*/ 23 w 73"/>
                <a:gd name="T45" fmla="*/ 43 h 92"/>
                <a:gd name="T46" fmla="*/ 33 w 73"/>
                <a:gd name="T47" fmla="*/ 41 h 92"/>
                <a:gd name="T48" fmla="*/ 35 w 73"/>
                <a:gd name="T49" fmla="*/ 48 h 92"/>
                <a:gd name="T50" fmla="*/ 25 w 73"/>
                <a:gd name="T51" fmla="*/ 50 h 92"/>
                <a:gd name="T52" fmla="*/ 23 w 73"/>
                <a:gd name="T53" fmla="*/ 43 h 92"/>
                <a:gd name="T54" fmla="*/ 25 w 73"/>
                <a:gd name="T55" fmla="*/ 56 h 92"/>
                <a:gd name="T56" fmla="*/ 35 w 73"/>
                <a:gd name="T57" fmla="*/ 57 h 92"/>
                <a:gd name="T58" fmla="*/ 34 w 73"/>
                <a:gd name="T59" fmla="*/ 65 h 92"/>
                <a:gd name="T60" fmla="*/ 24 w 73"/>
                <a:gd name="T61" fmla="*/ 63 h 92"/>
                <a:gd name="T62" fmla="*/ 34 w 73"/>
                <a:gd name="T63" fmla="*/ 79 h 92"/>
                <a:gd name="T64" fmla="*/ 24 w 73"/>
                <a:gd name="T65" fmla="*/ 78 h 92"/>
                <a:gd name="T66" fmla="*/ 26 w 73"/>
                <a:gd name="T67" fmla="*/ 71 h 92"/>
                <a:gd name="T68" fmla="*/ 36 w 73"/>
                <a:gd name="T69" fmla="*/ 72 h 92"/>
                <a:gd name="T70" fmla="*/ 34 w 73"/>
                <a:gd name="T71" fmla="*/ 79 h 92"/>
                <a:gd name="T72" fmla="*/ 40 w 73"/>
                <a:gd name="T73" fmla="*/ 41 h 92"/>
                <a:gd name="T74" fmla="*/ 50 w 73"/>
                <a:gd name="T75" fmla="*/ 42 h 92"/>
                <a:gd name="T76" fmla="*/ 49 w 73"/>
                <a:gd name="T77" fmla="*/ 49 h 92"/>
                <a:gd name="T78" fmla="*/ 39 w 73"/>
                <a:gd name="T79" fmla="*/ 48 h 92"/>
                <a:gd name="T80" fmla="*/ 39 w 73"/>
                <a:gd name="T81" fmla="*/ 57 h 92"/>
                <a:gd name="T82" fmla="*/ 49 w 73"/>
                <a:gd name="T83" fmla="*/ 55 h 92"/>
                <a:gd name="T84" fmla="*/ 51 w 73"/>
                <a:gd name="T85" fmla="*/ 62 h 92"/>
                <a:gd name="T86" fmla="*/ 41 w 73"/>
                <a:gd name="T87" fmla="*/ 64 h 92"/>
                <a:gd name="T88" fmla="*/ 39 w 73"/>
                <a:gd name="T89" fmla="*/ 57 h 92"/>
                <a:gd name="T90" fmla="*/ 41 w 73"/>
                <a:gd name="T91" fmla="*/ 79 h 92"/>
                <a:gd name="T92" fmla="*/ 39 w 73"/>
                <a:gd name="T93" fmla="*/ 72 h 92"/>
                <a:gd name="T94" fmla="*/ 49 w 73"/>
                <a:gd name="T95" fmla="*/ 70 h 92"/>
                <a:gd name="T96" fmla="*/ 51 w 73"/>
                <a:gd name="T97" fmla="*/ 77 h 92"/>
                <a:gd name="T98" fmla="*/ 54 w 73"/>
                <a:gd name="T99" fmla="*/ 42 h 92"/>
                <a:gd name="T100" fmla="*/ 64 w 73"/>
                <a:gd name="T101" fmla="*/ 40 h 92"/>
                <a:gd name="T102" fmla="*/ 66 w 73"/>
                <a:gd name="T103" fmla="*/ 47 h 92"/>
                <a:gd name="T104" fmla="*/ 56 w 73"/>
                <a:gd name="T105" fmla="*/ 49 h 92"/>
                <a:gd name="T106" fmla="*/ 54 w 73"/>
                <a:gd name="T107" fmla="*/ 42 h 92"/>
                <a:gd name="T108" fmla="*/ 56 w 73"/>
                <a:gd name="T109" fmla="*/ 55 h 92"/>
                <a:gd name="T110" fmla="*/ 66 w 73"/>
                <a:gd name="T111" fmla="*/ 57 h 92"/>
                <a:gd name="T112" fmla="*/ 64 w 73"/>
                <a:gd name="T113" fmla="*/ 64 h 92"/>
                <a:gd name="T114" fmla="*/ 54 w 73"/>
                <a:gd name="T115" fmla="*/ 62 h 92"/>
                <a:gd name="T116" fmla="*/ 64 w 73"/>
                <a:gd name="T117" fmla="*/ 79 h 92"/>
                <a:gd name="T118" fmla="*/ 54 w 73"/>
                <a:gd name="T119" fmla="*/ 77 h 92"/>
                <a:gd name="T120" fmla="*/ 56 w 73"/>
                <a:gd name="T121" fmla="*/ 70 h 92"/>
                <a:gd name="T122" fmla="*/ 66 w 73"/>
                <a:gd name="T123" fmla="*/ 71 h 92"/>
                <a:gd name="T124" fmla="*/ 64 w 73"/>
                <a:gd name="T125" fmla="*/ 79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3" h="92">
                  <a:moveTo>
                    <a:pt x="72" y="18"/>
                  </a:moveTo>
                  <a:cubicBezTo>
                    <a:pt x="72" y="8"/>
                    <a:pt x="63" y="0"/>
                    <a:pt x="53" y="0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9" y="1"/>
                    <a:pt x="0" y="10"/>
                    <a:pt x="1" y="20"/>
                  </a:cubicBezTo>
                  <a:cubicBezTo>
                    <a:pt x="2" y="74"/>
                    <a:pt x="2" y="74"/>
                    <a:pt x="2" y="74"/>
                  </a:cubicBezTo>
                  <a:cubicBezTo>
                    <a:pt x="2" y="84"/>
                    <a:pt x="11" y="92"/>
                    <a:pt x="21" y="92"/>
                  </a:cubicBezTo>
                  <a:cubicBezTo>
                    <a:pt x="55" y="91"/>
                    <a:pt x="55" y="91"/>
                    <a:pt x="55" y="91"/>
                  </a:cubicBezTo>
                  <a:cubicBezTo>
                    <a:pt x="65" y="91"/>
                    <a:pt x="73" y="82"/>
                    <a:pt x="73" y="72"/>
                  </a:cubicBezTo>
                  <a:lnTo>
                    <a:pt x="72" y="18"/>
                  </a:lnTo>
                  <a:close/>
                  <a:moveTo>
                    <a:pt x="8" y="20"/>
                  </a:moveTo>
                  <a:cubicBezTo>
                    <a:pt x="7" y="13"/>
                    <a:pt x="13" y="8"/>
                    <a:pt x="19" y="8"/>
                  </a:cubicBezTo>
                  <a:cubicBezTo>
                    <a:pt x="53" y="7"/>
                    <a:pt x="53" y="7"/>
                    <a:pt x="53" y="7"/>
                  </a:cubicBezTo>
                  <a:cubicBezTo>
                    <a:pt x="60" y="7"/>
                    <a:pt x="65" y="12"/>
                    <a:pt x="65" y="18"/>
                  </a:cubicBezTo>
                  <a:cubicBezTo>
                    <a:pt x="65" y="23"/>
                    <a:pt x="65" y="23"/>
                    <a:pt x="65" y="23"/>
                  </a:cubicBezTo>
                  <a:cubicBezTo>
                    <a:pt x="65" y="29"/>
                    <a:pt x="60" y="35"/>
                    <a:pt x="54" y="35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3" y="36"/>
                    <a:pt x="8" y="31"/>
                    <a:pt x="8" y="24"/>
                  </a:cubicBezTo>
                  <a:lnTo>
                    <a:pt x="8" y="20"/>
                  </a:lnTo>
                  <a:close/>
                  <a:moveTo>
                    <a:pt x="8" y="43"/>
                  </a:moveTo>
                  <a:cubicBezTo>
                    <a:pt x="8" y="42"/>
                    <a:pt x="9" y="41"/>
                    <a:pt x="10" y="41"/>
                  </a:cubicBezTo>
                  <a:cubicBezTo>
                    <a:pt x="18" y="41"/>
                    <a:pt x="18" y="41"/>
                    <a:pt x="18" y="41"/>
                  </a:cubicBezTo>
                  <a:cubicBezTo>
                    <a:pt x="19" y="41"/>
                    <a:pt x="20" y="42"/>
                    <a:pt x="20" y="43"/>
                  </a:cubicBezTo>
                  <a:cubicBezTo>
                    <a:pt x="20" y="48"/>
                    <a:pt x="20" y="48"/>
                    <a:pt x="20" y="48"/>
                  </a:cubicBezTo>
                  <a:cubicBezTo>
                    <a:pt x="20" y="49"/>
                    <a:pt x="19" y="50"/>
                    <a:pt x="18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9" y="50"/>
                    <a:pt x="8" y="49"/>
                    <a:pt x="8" y="48"/>
                  </a:cubicBezTo>
                  <a:lnTo>
                    <a:pt x="8" y="43"/>
                  </a:lnTo>
                  <a:close/>
                  <a:moveTo>
                    <a:pt x="8" y="58"/>
                  </a:moveTo>
                  <a:cubicBezTo>
                    <a:pt x="8" y="57"/>
                    <a:pt x="9" y="56"/>
                    <a:pt x="10" y="56"/>
                  </a:cubicBezTo>
                  <a:cubicBezTo>
                    <a:pt x="18" y="56"/>
                    <a:pt x="18" y="56"/>
                    <a:pt x="18" y="56"/>
                  </a:cubicBezTo>
                  <a:cubicBezTo>
                    <a:pt x="19" y="56"/>
                    <a:pt x="20" y="57"/>
                    <a:pt x="20" y="58"/>
                  </a:cubicBezTo>
                  <a:cubicBezTo>
                    <a:pt x="20" y="63"/>
                    <a:pt x="20" y="63"/>
                    <a:pt x="20" y="63"/>
                  </a:cubicBezTo>
                  <a:cubicBezTo>
                    <a:pt x="20" y="64"/>
                    <a:pt x="20" y="65"/>
                    <a:pt x="19" y="65"/>
                  </a:cubicBezTo>
                  <a:cubicBezTo>
                    <a:pt x="10" y="65"/>
                    <a:pt x="10" y="65"/>
                    <a:pt x="10" y="65"/>
                  </a:cubicBezTo>
                  <a:cubicBezTo>
                    <a:pt x="9" y="65"/>
                    <a:pt x="9" y="64"/>
                    <a:pt x="9" y="63"/>
                  </a:cubicBezTo>
                  <a:lnTo>
                    <a:pt x="8" y="58"/>
                  </a:lnTo>
                  <a:close/>
                  <a:moveTo>
                    <a:pt x="19" y="80"/>
                  </a:moveTo>
                  <a:cubicBezTo>
                    <a:pt x="11" y="80"/>
                    <a:pt x="11" y="80"/>
                    <a:pt x="11" y="80"/>
                  </a:cubicBezTo>
                  <a:cubicBezTo>
                    <a:pt x="10" y="80"/>
                    <a:pt x="9" y="79"/>
                    <a:pt x="9" y="78"/>
                  </a:cubicBezTo>
                  <a:cubicBezTo>
                    <a:pt x="9" y="73"/>
                    <a:pt x="9" y="73"/>
                    <a:pt x="9" y="73"/>
                  </a:cubicBezTo>
                  <a:cubicBezTo>
                    <a:pt x="9" y="72"/>
                    <a:pt x="10" y="71"/>
                    <a:pt x="11" y="71"/>
                  </a:cubicBezTo>
                  <a:cubicBezTo>
                    <a:pt x="19" y="71"/>
                    <a:pt x="19" y="71"/>
                    <a:pt x="19" y="71"/>
                  </a:cubicBezTo>
                  <a:cubicBezTo>
                    <a:pt x="20" y="71"/>
                    <a:pt x="21" y="72"/>
                    <a:pt x="21" y="72"/>
                  </a:cubicBezTo>
                  <a:cubicBezTo>
                    <a:pt x="21" y="78"/>
                    <a:pt x="21" y="78"/>
                    <a:pt x="21" y="78"/>
                  </a:cubicBezTo>
                  <a:cubicBezTo>
                    <a:pt x="21" y="79"/>
                    <a:pt x="20" y="80"/>
                    <a:pt x="19" y="80"/>
                  </a:cubicBezTo>
                  <a:close/>
                  <a:moveTo>
                    <a:pt x="23" y="43"/>
                  </a:moveTo>
                  <a:cubicBezTo>
                    <a:pt x="23" y="42"/>
                    <a:pt x="24" y="41"/>
                    <a:pt x="25" y="41"/>
                  </a:cubicBezTo>
                  <a:cubicBezTo>
                    <a:pt x="33" y="41"/>
                    <a:pt x="33" y="41"/>
                    <a:pt x="33" y="41"/>
                  </a:cubicBezTo>
                  <a:cubicBezTo>
                    <a:pt x="34" y="41"/>
                    <a:pt x="35" y="41"/>
                    <a:pt x="35" y="42"/>
                  </a:cubicBezTo>
                  <a:cubicBezTo>
                    <a:pt x="35" y="48"/>
                    <a:pt x="35" y="48"/>
                    <a:pt x="35" y="48"/>
                  </a:cubicBezTo>
                  <a:cubicBezTo>
                    <a:pt x="35" y="49"/>
                    <a:pt x="34" y="50"/>
                    <a:pt x="33" y="50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4" y="50"/>
                    <a:pt x="23" y="49"/>
                    <a:pt x="23" y="48"/>
                  </a:cubicBezTo>
                  <a:lnTo>
                    <a:pt x="23" y="43"/>
                  </a:lnTo>
                  <a:close/>
                  <a:moveTo>
                    <a:pt x="24" y="58"/>
                  </a:moveTo>
                  <a:cubicBezTo>
                    <a:pt x="24" y="57"/>
                    <a:pt x="24" y="56"/>
                    <a:pt x="25" y="56"/>
                  </a:cubicBezTo>
                  <a:cubicBezTo>
                    <a:pt x="34" y="56"/>
                    <a:pt x="34" y="56"/>
                    <a:pt x="34" y="56"/>
                  </a:cubicBezTo>
                  <a:cubicBezTo>
                    <a:pt x="35" y="56"/>
                    <a:pt x="35" y="56"/>
                    <a:pt x="35" y="57"/>
                  </a:cubicBezTo>
                  <a:cubicBezTo>
                    <a:pt x="36" y="63"/>
                    <a:pt x="36" y="63"/>
                    <a:pt x="36" y="63"/>
                  </a:cubicBezTo>
                  <a:cubicBezTo>
                    <a:pt x="36" y="64"/>
                    <a:pt x="35" y="65"/>
                    <a:pt x="34" y="65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5" y="65"/>
                    <a:pt x="24" y="64"/>
                    <a:pt x="24" y="63"/>
                  </a:cubicBezTo>
                  <a:lnTo>
                    <a:pt x="24" y="58"/>
                  </a:lnTo>
                  <a:close/>
                  <a:moveTo>
                    <a:pt x="34" y="79"/>
                  </a:moveTo>
                  <a:cubicBezTo>
                    <a:pt x="26" y="80"/>
                    <a:pt x="26" y="80"/>
                    <a:pt x="26" y="80"/>
                  </a:cubicBezTo>
                  <a:cubicBezTo>
                    <a:pt x="25" y="80"/>
                    <a:pt x="24" y="79"/>
                    <a:pt x="24" y="78"/>
                  </a:cubicBezTo>
                  <a:cubicBezTo>
                    <a:pt x="24" y="72"/>
                    <a:pt x="24" y="72"/>
                    <a:pt x="24" y="72"/>
                  </a:cubicBezTo>
                  <a:cubicBezTo>
                    <a:pt x="24" y="71"/>
                    <a:pt x="25" y="71"/>
                    <a:pt x="26" y="71"/>
                  </a:cubicBezTo>
                  <a:cubicBezTo>
                    <a:pt x="34" y="70"/>
                    <a:pt x="34" y="70"/>
                    <a:pt x="34" y="70"/>
                  </a:cubicBezTo>
                  <a:cubicBezTo>
                    <a:pt x="35" y="70"/>
                    <a:pt x="36" y="71"/>
                    <a:pt x="36" y="72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36" y="79"/>
                    <a:pt x="35" y="79"/>
                    <a:pt x="34" y="79"/>
                  </a:cubicBezTo>
                  <a:close/>
                  <a:moveTo>
                    <a:pt x="39" y="42"/>
                  </a:moveTo>
                  <a:cubicBezTo>
                    <a:pt x="38" y="41"/>
                    <a:pt x="39" y="41"/>
                    <a:pt x="40" y="41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9" y="40"/>
                    <a:pt x="50" y="41"/>
                    <a:pt x="50" y="42"/>
                  </a:cubicBezTo>
                  <a:cubicBezTo>
                    <a:pt x="50" y="48"/>
                    <a:pt x="50" y="48"/>
                    <a:pt x="50" y="48"/>
                  </a:cubicBezTo>
                  <a:cubicBezTo>
                    <a:pt x="50" y="49"/>
                    <a:pt x="50" y="49"/>
                    <a:pt x="49" y="49"/>
                  </a:cubicBezTo>
                  <a:cubicBezTo>
                    <a:pt x="40" y="50"/>
                    <a:pt x="40" y="50"/>
                    <a:pt x="40" y="50"/>
                  </a:cubicBezTo>
                  <a:cubicBezTo>
                    <a:pt x="39" y="50"/>
                    <a:pt x="39" y="49"/>
                    <a:pt x="39" y="48"/>
                  </a:cubicBezTo>
                  <a:lnTo>
                    <a:pt x="39" y="42"/>
                  </a:lnTo>
                  <a:close/>
                  <a:moveTo>
                    <a:pt x="39" y="57"/>
                  </a:moveTo>
                  <a:cubicBezTo>
                    <a:pt x="39" y="56"/>
                    <a:pt x="40" y="55"/>
                    <a:pt x="41" y="55"/>
                  </a:cubicBezTo>
                  <a:cubicBezTo>
                    <a:pt x="49" y="55"/>
                    <a:pt x="49" y="55"/>
                    <a:pt x="49" y="55"/>
                  </a:cubicBezTo>
                  <a:cubicBezTo>
                    <a:pt x="50" y="55"/>
                    <a:pt x="51" y="56"/>
                    <a:pt x="51" y="57"/>
                  </a:cubicBezTo>
                  <a:cubicBezTo>
                    <a:pt x="51" y="62"/>
                    <a:pt x="51" y="62"/>
                    <a:pt x="51" y="62"/>
                  </a:cubicBezTo>
                  <a:cubicBezTo>
                    <a:pt x="51" y="63"/>
                    <a:pt x="50" y="64"/>
                    <a:pt x="49" y="64"/>
                  </a:cubicBezTo>
                  <a:cubicBezTo>
                    <a:pt x="41" y="64"/>
                    <a:pt x="41" y="64"/>
                    <a:pt x="41" y="64"/>
                  </a:cubicBezTo>
                  <a:cubicBezTo>
                    <a:pt x="40" y="64"/>
                    <a:pt x="39" y="64"/>
                    <a:pt x="39" y="63"/>
                  </a:cubicBezTo>
                  <a:lnTo>
                    <a:pt x="39" y="57"/>
                  </a:lnTo>
                  <a:close/>
                  <a:moveTo>
                    <a:pt x="49" y="79"/>
                  </a:moveTo>
                  <a:cubicBezTo>
                    <a:pt x="41" y="79"/>
                    <a:pt x="41" y="79"/>
                    <a:pt x="41" y="79"/>
                  </a:cubicBezTo>
                  <a:cubicBezTo>
                    <a:pt x="40" y="79"/>
                    <a:pt x="39" y="78"/>
                    <a:pt x="39" y="77"/>
                  </a:cubicBezTo>
                  <a:cubicBezTo>
                    <a:pt x="39" y="72"/>
                    <a:pt x="39" y="72"/>
                    <a:pt x="39" y="72"/>
                  </a:cubicBezTo>
                  <a:cubicBezTo>
                    <a:pt x="39" y="71"/>
                    <a:pt x="40" y="70"/>
                    <a:pt x="41" y="70"/>
                  </a:cubicBezTo>
                  <a:cubicBezTo>
                    <a:pt x="49" y="70"/>
                    <a:pt x="49" y="70"/>
                    <a:pt x="49" y="70"/>
                  </a:cubicBezTo>
                  <a:cubicBezTo>
                    <a:pt x="50" y="70"/>
                    <a:pt x="51" y="71"/>
                    <a:pt x="51" y="72"/>
                  </a:cubicBezTo>
                  <a:cubicBezTo>
                    <a:pt x="51" y="77"/>
                    <a:pt x="51" y="77"/>
                    <a:pt x="51" y="77"/>
                  </a:cubicBezTo>
                  <a:cubicBezTo>
                    <a:pt x="51" y="78"/>
                    <a:pt x="50" y="79"/>
                    <a:pt x="49" y="79"/>
                  </a:cubicBezTo>
                  <a:close/>
                  <a:moveTo>
                    <a:pt x="54" y="42"/>
                  </a:moveTo>
                  <a:cubicBezTo>
                    <a:pt x="54" y="41"/>
                    <a:pt x="54" y="40"/>
                    <a:pt x="55" y="40"/>
                  </a:cubicBezTo>
                  <a:cubicBezTo>
                    <a:pt x="64" y="40"/>
                    <a:pt x="64" y="40"/>
                    <a:pt x="64" y="40"/>
                  </a:cubicBezTo>
                  <a:cubicBezTo>
                    <a:pt x="65" y="40"/>
                    <a:pt x="65" y="41"/>
                    <a:pt x="65" y="42"/>
                  </a:cubicBezTo>
                  <a:cubicBezTo>
                    <a:pt x="66" y="47"/>
                    <a:pt x="66" y="47"/>
                    <a:pt x="66" y="47"/>
                  </a:cubicBezTo>
                  <a:cubicBezTo>
                    <a:pt x="66" y="48"/>
                    <a:pt x="65" y="49"/>
                    <a:pt x="64" y="49"/>
                  </a:cubicBezTo>
                  <a:cubicBezTo>
                    <a:pt x="56" y="49"/>
                    <a:pt x="56" y="49"/>
                    <a:pt x="56" y="49"/>
                  </a:cubicBezTo>
                  <a:cubicBezTo>
                    <a:pt x="55" y="49"/>
                    <a:pt x="54" y="48"/>
                    <a:pt x="54" y="47"/>
                  </a:cubicBezTo>
                  <a:lnTo>
                    <a:pt x="54" y="42"/>
                  </a:lnTo>
                  <a:close/>
                  <a:moveTo>
                    <a:pt x="54" y="57"/>
                  </a:moveTo>
                  <a:cubicBezTo>
                    <a:pt x="54" y="56"/>
                    <a:pt x="55" y="55"/>
                    <a:pt x="56" y="55"/>
                  </a:cubicBezTo>
                  <a:cubicBezTo>
                    <a:pt x="64" y="55"/>
                    <a:pt x="64" y="55"/>
                    <a:pt x="64" y="55"/>
                  </a:cubicBezTo>
                  <a:cubicBezTo>
                    <a:pt x="65" y="55"/>
                    <a:pt x="66" y="56"/>
                    <a:pt x="66" y="57"/>
                  </a:cubicBezTo>
                  <a:cubicBezTo>
                    <a:pt x="66" y="62"/>
                    <a:pt x="66" y="62"/>
                    <a:pt x="66" y="62"/>
                  </a:cubicBezTo>
                  <a:cubicBezTo>
                    <a:pt x="66" y="63"/>
                    <a:pt x="65" y="64"/>
                    <a:pt x="64" y="64"/>
                  </a:cubicBezTo>
                  <a:cubicBezTo>
                    <a:pt x="56" y="64"/>
                    <a:pt x="56" y="64"/>
                    <a:pt x="56" y="64"/>
                  </a:cubicBezTo>
                  <a:cubicBezTo>
                    <a:pt x="55" y="64"/>
                    <a:pt x="54" y="63"/>
                    <a:pt x="54" y="62"/>
                  </a:cubicBezTo>
                  <a:lnTo>
                    <a:pt x="54" y="57"/>
                  </a:lnTo>
                  <a:close/>
                  <a:moveTo>
                    <a:pt x="64" y="79"/>
                  </a:moveTo>
                  <a:cubicBezTo>
                    <a:pt x="56" y="79"/>
                    <a:pt x="56" y="79"/>
                    <a:pt x="56" y="79"/>
                  </a:cubicBezTo>
                  <a:cubicBezTo>
                    <a:pt x="55" y="79"/>
                    <a:pt x="54" y="78"/>
                    <a:pt x="54" y="77"/>
                  </a:cubicBezTo>
                  <a:cubicBezTo>
                    <a:pt x="54" y="72"/>
                    <a:pt x="54" y="72"/>
                    <a:pt x="54" y="72"/>
                  </a:cubicBezTo>
                  <a:cubicBezTo>
                    <a:pt x="54" y="71"/>
                    <a:pt x="55" y="70"/>
                    <a:pt x="56" y="70"/>
                  </a:cubicBezTo>
                  <a:cubicBezTo>
                    <a:pt x="64" y="70"/>
                    <a:pt x="64" y="70"/>
                    <a:pt x="64" y="70"/>
                  </a:cubicBezTo>
                  <a:cubicBezTo>
                    <a:pt x="65" y="70"/>
                    <a:pt x="66" y="70"/>
                    <a:pt x="66" y="71"/>
                  </a:cubicBezTo>
                  <a:cubicBezTo>
                    <a:pt x="66" y="77"/>
                    <a:pt x="66" y="77"/>
                    <a:pt x="66" y="77"/>
                  </a:cubicBezTo>
                  <a:cubicBezTo>
                    <a:pt x="66" y="78"/>
                    <a:pt x="65" y="79"/>
                    <a:pt x="64" y="7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5" name="Freeform 254"/>
            <p:cNvSpPr>
              <a:spLocks/>
            </p:cNvSpPr>
            <p:nvPr/>
          </p:nvSpPr>
          <p:spPr bwMode="auto">
            <a:xfrm flipH="1">
              <a:off x="3155509" y="1026408"/>
              <a:ext cx="54809" cy="54809"/>
            </a:xfrm>
            <a:custGeom>
              <a:avLst/>
              <a:gdLst>
                <a:gd name="T0" fmla="*/ 19 w 22"/>
                <a:gd name="T1" fmla="*/ 8 h 22"/>
                <a:gd name="T2" fmla="*/ 14 w 22"/>
                <a:gd name="T3" fmla="*/ 8 h 22"/>
                <a:gd name="T4" fmla="*/ 14 w 22"/>
                <a:gd name="T5" fmla="*/ 3 h 22"/>
                <a:gd name="T6" fmla="*/ 11 w 22"/>
                <a:gd name="T7" fmla="*/ 0 h 22"/>
                <a:gd name="T8" fmla="*/ 8 w 22"/>
                <a:gd name="T9" fmla="*/ 3 h 22"/>
                <a:gd name="T10" fmla="*/ 8 w 22"/>
                <a:gd name="T11" fmla="*/ 8 h 22"/>
                <a:gd name="T12" fmla="*/ 3 w 22"/>
                <a:gd name="T13" fmla="*/ 8 h 22"/>
                <a:gd name="T14" fmla="*/ 0 w 22"/>
                <a:gd name="T15" fmla="*/ 11 h 22"/>
                <a:gd name="T16" fmla="*/ 3 w 22"/>
                <a:gd name="T17" fmla="*/ 14 h 22"/>
                <a:gd name="T18" fmla="*/ 8 w 22"/>
                <a:gd name="T19" fmla="*/ 14 h 22"/>
                <a:gd name="T20" fmla="*/ 8 w 22"/>
                <a:gd name="T21" fmla="*/ 19 h 22"/>
                <a:gd name="T22" fmla="*/ 11 w 22"/>
                <a:gd name="T23" fmla="*/ 22 h 22"/>
                <a:gd name="T24" fmla="*/ 14 w 22"/>
                <a:gd name="T25" fmla="*/ 19 h 22"/>
                <a:gd name="T26" fmla="*/ 14 w 22"/>
                <a:gd name="T27" fmla="*/ 14 h 22"/>
                <a:gd name="T28" fmla="*/ 19 w 22"/>
                <a:gd name="T29" fmla="*/ 14 h 22"/>
                <a:gd name="T30" fmla="*/ 22 w 22"/>
                <a:gd name="T31" fmla="*/ 11 h 22"/>
                <a:gd name="T32" fmla="*/ 19 w 22"/>
                <a:gd name="T33" fmla="*/ 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" h="22">
                  <a:moveTo>
                    <a:pt x="19" y="8"/>
                  </a:moveTo>
                  <a:cubicBezTo>
                    <a:pt x="14" y="8"/>
                    <a:pt x="14" y="8"/>
                    <a:pt x="14" y="8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1"/>
                    <a:pt x="13" y="0"/>
                    <a:pt x="11" y="0"/>
                  </a:cubicBezTo>
                  <a:cubicBezTo>
                    <a:pt x="9" y="0"/>
                    <a:pt x="8" y="1"/>
                    <a:pt x="8" y="3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0" y="10"/>
                    <a:pt x="0" y="11"/>
                  </a:cubicBezTo>
                  <a:cubicBezTo>
                    <a:pt x="0" y="13"/>
                    <a:pt x="2" y="14"/>
                    <a:pt x="3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21"/>
                    <a:pt x="10" y="22"/>
                    <a:pt x="11" y="22"/>
                  </a:cubicBezTo>
                  <a:cubicBezTo>
                    <a:pt x="13" y="22"/>
                    <a:pt x="15" y="21"/>
                    <a:pt x="14" y="19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21" y="14"/>
                    <a:pt x="22" y="12"/>
                    <a:pt x="22" y="11"/>
                  </a:cubicBezTo>
                  <a:cubicBezTo>
                    <a:pt x="22" y="9"/>
                    <a:pt x="21" y="8"/>
                    <a:pt x="19" y="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7" name="Freeform 255"/>
            <p:cNvSpPr>
              <a:spLocks/>
            </p:cNvSpPr>
            <p:nvPr/>
          </p:nvSpPr>
          <p:spPr bwMode="auto">
            <a:xfrm flipH="1">
              <a:off x="3091564" y="1042851"/>
              <a:ext cx="52983" cy="18270"/>
            </a:xfrm>
            <a:custGeom>
              <a:avLst/>
              <a:gdLst>
                <a:gd name="T0" fmla="*/ 19 w 22"/>
                <a:gd name="T1" fmla="*/ 0 h 7"/>
                <a:gd name="T2" fmla="*/ 3 w 22"/>
                <a:gd name="T3" fmla="*/ 0 h 7"/>
                <a:gd name="T4" fmla="*/ 0 w 22"/>
                <a:gd name="T5" fmla="*/ 4 h 7"/>
                <a:gd name="T6" fmla="*/ 3 w 22"/>
                <a:gd name="T7" fmla="*/ 7 h 7"/>
                <a:gd name="T8" fmla="*/ 19 w 22"/>
                <a:gd name="T9" fmla="*/ 6 h 7"/>
                <a:gd name="T10" fmla="*/ 22 w 22"/>
                <a:gd name="T11" fmla="*/ 3 h 7"/>
                <a:gd name="T12" fmla="*/ 19 w 22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7">
                  <a:moveTo>
                    <a:pt x="19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1"/>
                    <a:pt x="0" y="2"/>
                    <a:pt x="0" y="4"/>
                  </a:cubicBezTo>
                  <a:cubicBezTo>
                    <a:pt x="0" y="5"/>
                    <a:pt x="2" y="7"/>
                    <a:pt x="3" y="7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21" y="6"/>
                    <a:pt x="22" y="5"/>
                    <a:pt x="22" y="3"/>
                  </a:cubicBezTo>
                  <a:cubicBezTo>
                    <a:pt x="22" y="1"/>
                    <a:pt x="21" y="0"/>
                    <a:pt x="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8" name="Freeform 256"/>
            <p:cNvSpPr>
              <a:spLocks noEditPoints="1"/>
            </p:cNvSpPr>
            <p:nvPr/>
          </p:nvSpPr>
          <p:spPr bwMode="auto">
            <a:xfrm flipH="1">
              <a:off x="458889" y="2277888"/>
              <a:ext cx="213757" cy="330684"/>
            </a:xfrm>
            <a:custGeom>
              <a:avLst/>
              <a:gdLst>
                <a:gd name="T0" fmla="*/ 65 w 86"/>
                <a:gd name="T1" fmla="*/ 0 h 134"/>
                <a:gd name="T2" fmla="*/ 21 w 86"/>
                <a:gd name="T3" fmla="*/ 0 h 134"/>
                <a:gd name="T4" fmla="*/ 0 w 86"/>
                <a:gd name="T5" fmla="*/ 21 h 134"/>
                <a:gd name="T6" fmla="*/ 0 w 86"/>
                <a:gd name="T7" fmla="*/ 113 h 134"/>
                <a:gd name="T8" fmla="*/ 21 w 86"/>
                <a:gd name="T9" fmla="*/ 134 h 134"/>
                <a:gd name="T10" fmla="*/ 65 w 86"/>
                <a:gd name="T11" fmla="*/ 134 h 134"/>
                <a:gd name="T12" fmla="*/ 86 w 86"/>
                <a:gd name="T13" fmla="*/ 113 h 134"/>
                <a:gd name="T14" fmla="*/ 86 w 86"/>
                <a:gd name="T15" fmla="*/ 21 h 134"/>
                <a:gd name="T16" fmla="*/ 65 w 86"/>
                <a:gd name="T17" fmla="*/ 0 h 134"/>
                <a:gd name="T18" fmla="*/ 77 w 86"/>
                <a:gd name="T19" fmla="*/ 113 h 134"/>
                <a:gd name="T20" fmla="*/ 65 w 86"/>
                <a:gd name="T21" fmla="*/ 125 h 134"/>
                <a:gd name="T22" fmla="*/ 21 w 86"/>
                <a:gd name="T23" fmla="*/ 125 h 134"/>
                <a:gd name="T24" fmla="*/ 9 w 86"/>
                <a:gd name="T25" fmla="*/ 113 h 134"/>
                <a:gd name="T26" fmla="*/ 9 w 86"/>
                <a:gd name="T27" fmla="*/ 21 h 134"/>
                <a:gd name="T28" fmla="*/ 21 w 86"/>
                <a:gd name="T29" fmla="*/ 9 h 134"/>
                <a:gd name="T30" fmla="*/ 65 w 86"/>
                <a:gd name="T31" fmla="*/ 9 h 134"/>
                <a:gd name="T32" fmla="*/ 77 w 86"/>
                <a:gd name="T33" fmla="*/ 21 h 134"/>
                <a:gd name="T34" fmla="*/ 77 w 86"/>
                <a:gd name="T35" fmla="*/ 113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6" h="134">
                  <a:moveTo>
                    <a:pt x="65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9" y="0"/>
                    <a:pt x="0" y="9"/>
                    <a:pt x="0" y="21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0" y="124"/>
                    <a:pt x="9" y="134"/>
                    <a:pt x="21" y="134"/>
                  </a:cubicBezTo>
                  <a:cubicBezTo>
                    <a:pt x="65" y="134"/>
                    <a:pt x="65" y="134"/>
                    <a:pt x="65" y="134"/>
                  </a:cubicBezTo>
                  <a:cubicBezTo>
                    <a:pt x="76" y="134"/>
                    <a:pt x="86" y="124"/>
                    <a:pt x="86" y="113"/>
                  </a:cubicBezTo>
                  <a:cubicBezTo>
                    <a:pt x="86" y="21"/>
                    <a:pt x="86" y="21"/>
                    <a:pt x="86" y="21"/>
                  </a:cubicBezTo>
                  <a:cubicBezTo>
                    <a:pt x="86" y="9"/>
                    <a:pt x="76" y="0"/>
                    <a:pt x="65" y="0"/>
                  </a:cubicBezTo>
                  <a:close/>
                  <a:moveTo>
                    <a:pt x="77" y="113"/>
                  </a:moveTo>
                  <a:cubicBezTo>
                    <a:pt x="77" y="119"/>
                    <a:pt x="72" y="125"/>
                    <a:pt x="65" y="125"/>
                  </a:cubicBezTo>
                  <a:cubicBezTo>
                    <a:pt x="21" y="125"/>
                    <a:pt x="21" y="125"/>
                    <a:pt x="21" y="125"/>
                  </a:cubicBezTo>
                  <a:cubicBezTo>
                    <a:pt x="14" y="125"/>
                    <a:pt x="9" y="119"/>
                    <a:pt x="9" y="113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14"/>
                    <a:pt x="14" y="9"/>
                    <a:pt x="21" y="9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72" y="9"/>
                    <a:pt x="77" y="14"/>
                    <a:pt x="77" y="21"/>
                  </a:cubicBezTo>
                  <a:lnTo>
                    <a:pt x="77" y="1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9" name="Freeform 257"/>
            <p:cNvSpPr>
              <a:spLocks/>
            </p:cNvSpPr>
            <p:nvPr/>
          </p:nvSpPr>
          <p:spPr bwMode="auto">
            <a:xfrm flipH="1">
              <a:off x="544758" y="2530011"/>
              <a:ext cx="40194" cy="36540"/>
            </a:xfrm>
            <a:custGeom>
              <a:avLst/>
              <a:gdLst>
                <a:gd name="T0" fmla="*/ 13 w 16"/>
                <a:gd name="T1" fmla="*/ 0 h 15"/>
                <a:gd name="T2" fmla="*/ 3 w 16"/>
                <a:gd name="T3" fmla="*/ 0 h 15"/>
                <a:gd name="T4" fmla="*/ 0 w 16"/>
                <a:gd name="T5" fmla="*/ 3 h 15"/>
                <a:gd name="T6" fmla="*/ 0 w 16"/>
                <a:gd name="T7" fmla="*/ 12 h 15"/>
                <a:gd name="T8" fmla="*/ 3 w 16"/>
                <a:gd name="T9" fmla="*/ 15 h 15"/>
                <a:gd name="T10" fmla="*/ 13 w 16"/>
                <a:gd name="T11" fmla="*/ 15 h 15"/>
                <a:gd name="T12" fmla="*/ 16 w 16"/>
                <a:gd name="T13" fmla="*/ 12 h 15"/>
                <a:gd name="T14" fmla="*/ 16 w 16"/>
                <a:gd name="T15" fmla="*/ 3 h 15"/>
                <a:gd name="T16" fmla="*/ 13 w 16"/>
                <a:gd name="T1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15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4"/>
                    <a:pt x="1" y="15"/>
                    <a:pt x="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4" y="15"/>
                    <a:pt x="16" y="14"/>
                    <a:pt x="16" y="12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1"/>
                    <a:pt x="14" y="0"/>
                    <a:pt x="1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1" name="Freeform 258"/>
            <p:cNvSpPr>
              <a:spLocks/>
            </p:cNvSpPr>
            <p:nvPr/>
          </p:nvSpPr>
          <p:spPr bwMode="auto">
            <a:xfrm flipH="1">
              <a:off x="495429" y="2321736"/>
              <a:ext cx="142504" cy="193660"/>
            </a:xfrm>
            <a:custGeom>
              <a:avLst/>
              <a:gdLst>
                <a:gd name="T0" fmla="*/ 54 w 57"/>
                <a:gd name="T1" fmla="*/ 0 h 78"/>
                <a:gd name="T2" fmla="*/ 4 w 57"/>
                <a:gd name="T3" fmla="*/ 0 h 78"/>
                <a:gd name="T4" fmla="*/ 0 w 57"/>
                <a:gd name="T5" fmla="*/ 3 h 78"/>
                <a:gd name="T6" fmla="*/ 0 w 57"/>
                <a:gd name="T7" fmla="*/ 74 h 78"/>
                <a:gd name="T8" fmla="*/ 4 w 57"/>
                <a:gd name="T9" fmla="*/ 78 h 78"/>
                <a:gd name="T10" fmla="*/ 54 w 57"/>
                <a:gd name="T11" fmla="*/ 78 h 78"/>
                <a:gd name="T12" fmla="*/ 57 w 57"/>
                <a:gd name="T13" fmla="*/ 74 h 78"/>
                <a:gd name="T14" fmla="*/ 57 w 57"/>
                <a:gd name="T15" fmla="*/ 3 h 78"/>
                <a:gd name="T16" fmla="*/ 54 w 57"/>
                <a:gd name="T1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78">
                  <a:moveTo>
                    <a:pt x="5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6"/>
                    <a:pt x="2" y="78"/>
                    <a:pt x="4" y="78"/>
                  </a:cubicBezTo>
                  <a:cubicBezTo>
                    <a:pt x="54" y="78"/>
                    <a:pt x="54" y="78"/>
                    <a:pt x="54" y="78"/>
                  </a:cubicBezTo>
                  <a:cubicBezTo>
                    <a:pt x="56" y="78"/>
                    <a:pt x="57" y="76"/>
                    <a:pt x="57" y="74"/>
                  </a:cubicBezTo>
                  <a:cubicBezTo>
                    <a:pt x="57" y="3"/>
                    <a:pt x="57" y="3"/>
                    <a:pt x="57" y="3"/>
                  </a:cubicBezTo>
                  <a:cubicBezTo>
                    <a:pt x="57" y="1"/>
                    <a:pt x="56" y="0"/>
                    <a:pt x="5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2" name="Freeform 259"/>
            <p:cNvSpPr>
              <a:spLocks noEditPoints="1"/>
            </p:cNvSpPr>
            <p:nvPr/>
          </p:nvSpPr>
          <p:spPr bwMode="auto">
            <a:xfrm flipH="1">
              <a:off x="3420420" y="2064131"/>
              <a:ext cx="137024" cy="173563"/>
            </a:xfrm>
            <a:custGeom>
              <a:avLst/>
              <a:gdLst>
                <a:gd name="T0" fmla="*/ 47 w 55"/>
                <a:gd name="T1" fmla="*/ 8 h 70"/>
                <a:gd name="T2" fmla="*/ 27 w 55"/>
                <a:gd name="T3" fmla="*/ 2 h 70"/>
                <a:gd name="T4" fmla="*/ 15 w 55"/>
                <a:gd name="T5" fmla="*/ 8 h 70"/>
                <a:gd name="T6" fmla="*/ 2 w 55"/>
                <a:gd name="T7" fmla="*/ 50 h 70"/>
                <a:gd name="T8" fmla="*/ 9 w 55"/>
                <a:gd name="T9" fmla="*/ 62 h 70"/>
                <a:gd name="T10" fmla="*/ 29 w 55"/>
                <a:gd name="T11" fmla="*/ 69 h 70"/>
                <a:gd name="T12" fmla="*/ 41 w 55"/>
                <a:gd name="T13" fmla="*/ 62 h 70"/>
                <a:gd name="T14" fmla="*/ 54 w 55"/>
                <a:gd name="T15" fmla="*/ 20 h 70"/>
                <a:gd name="T16" fmla="*/ 47 w 55"/>
                <a:gd name="T17" fmla="*/ 8 h 70"/>
                <a:gd name="T18" fmla="*/ 37 w 55"/>
                <a:gd name="T19" fmla="*/ 61 h 70"/>
                <a:gd name="T20" fmla="*/ 30 w 55"/>
                <a:gd name="T21" fmla="*/ 64 h 70"/>
                <a:gd name="T22" fmla="*/ 10 w 55"/>
                <a:gd name="T23" fmla="*/ 58 h 70"/>
                <a:gd name="T24" fmla="*/ 6 w 55"/>
                <a:gd name="T25" fmla="*/ 51 h 70"/>
                <a:gd name="T26" fmla="*/ 19 w 55"/>
                <a:gd name="T27" fmla="*/ 10 h 70"/>
                <a:gd name="T28" fmla="*/ 26 w 55"/>
                <a:gd name="T29" fmla="*/ 6 h 70"/>
                <a:gd name="T30" fmla="*/ 46 w 55"/>
                <a:gd name="T31" fmla="*/ 12 h 70"/>
                <a:gd name="T32" fmla="*/ 50 w 55"/>
                <a:gd name="T33" fmla="*/ 19 h 70"/>
                <a:gd name="T34" fmla="*/ 37 w 55"/>
                <a:gd name="T35" fmla="*/ 61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5" h="70">
                  <a:moveTo>
                    <a:pt x="47" y="8"/>
                  </a:moveTo>
                  <a:cubicBezTo>
                    <a:pt x="27" y="2"/>
                    <a:pt x="27" y="2"/>
                    <a:pt x="27" y="2"/>
                  </a:cubicBezTo>
                  <a:cubicBezTo>
                    <a:pt x="22" y="0"/>
                    <a:pt x="16" y="3"/>
                    <a:pt x="15" y="8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0" y="55"/>
                    <a:pt x="3" y="61"/>
                    <a:pt x="9" y="62"/>
                  </a:cubicBezTo>
                  <a:cubicBezTo>
                    <a:pt x="29" y="69"/>
                    <a:pt x="29" y="69"/>
                    <a:pt x="29" y="69"/>
                  </a:cubicBezTo>
                  <a:cubicBezTo>
                    <a:pt x="34" y="70"/>
                    <a:pt x="39" y="67"/>
                    <a:pt x="41" y="62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5" y="15"/>
                    <a:pt x="52" y="9"/>
                    <a:pt x="47" y="8"/>
                  </a:cubicBezTo>
                  <a:close/>
                  <a:moveTo>
                    <a:pt x="37" y="61"/>
                  </a:moveTo>
                  <a:cubicBezTo>
                    <a:pt x="36" y="64"/>
                    <a:pt x="33" y="65"/>
                    <a:pt x="30" y="64"/>
                  </a:cubicBezTo>
                  <a:cubicBezTo>
                    <a:pt x="10" y="58"/>
                    <a:pt x="10" y="58"/>
                    <a:pt x="10" y="58"/>
                  </a:cubicBezTo>
                  <a:cubicBezTo>
                    <a:pt x="7" y="57"/>
                    <a:pt x="5" y="54"/>
                    <a:pt x="6" y="51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20" y="7"/>
                    <a:pt x="23" y="5"/>
                    <a:pt x="26" y="6"/>
                  </a:cubicBezTo>
                  <a:cubicBezTo>
                    <a:pt x="46" y="12"/>
                    <a:pt x="46" y="12"/>
                    <a:pt x="46" y="12"/>
                  </a:cubicBezTo>
                  <a:cubicBezTo>
                    <a:pt x="49" y="13"/>
                    <a:pt x="50" y="16"/>
                    <a:pt x="50" y="19"/>
                  </a:cubicBezTo>
                  <a:lnTo>
                    <a:pt x="37" y="6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3" name="Freeform 260"/>
            <p:cNvSpPr>
              <a:spLocks/>
            </p:cNvSpPr>
            <p:nvPr/>
          </p:nvSpPr>
          <p:spPr bwMode="auto">
            <a:xfrm flipH="1">
              <a:off x="3493500" y="2188366"/>
              <a:ext cx="21924" cy="21924"/>
            </a:xfrm>
            <a:custGeom>
              <a:avLst/>
              <a:gdLst>
                <a:gd name="T0" fmla="*/ 8 w 9"/>
                <a:gd name="T1" fmla="*/ 2 h 9"/>
                <a:gd name="T2" fmla="*/ 4 w 9"/>
                <a:gd name="T3" fmla="*/ 0 h 9"/>
                <a:gd name="T4" fmla="*/ 2 w 9"/>
                <a:gd name="T5" fmla="*/ 1 h 9"/>
                <a:gd name="T6" fmla="*/ 1 w 9"/>
                <a:gd name="T7" fmla="*/ 6 h 9"/>
                <a:gd name="T8" fmla="*/ 2 w 9"/>
                <a:gd name="T9" fmla="*/ 8 h 9"/>
                <a:gd name="T10" fmla="*/ 6 w 9"/>
                <a:gd name="T11" fmla="*/ 9 h 9"/>
                <a:gd name="T12" fmla="*/ 8 w 9"/>
                <a:gd name="T13" fmla="*/ 8 h 9"/>
                <a:gd name="T14" fmla="*/ 9 w 9"/>
                <a:gd name="T15" fmla="*/ 4 h 9"/>
                <a:gd name="T16" fmla="*/ 8 w 9"/>
                <a:gd name="T17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9">
                  <a:moveTo>
                    <a:pt x="8" y="2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1"/>
                    <a:pt x="2" y="1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6"/>
                    <a:pt x="1" y="7"/>
                    <a:pt x="2" y="8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7" y="9"/>
                    <a:pt x="8" y="9"/>
                    <a:pt x="8" y="8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3"/>
                    <a:pt x="9" y="2"/>
                    <a:pt x="8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4" name="Freeform 261"/>
            <p:cNvSpPr>
              <a:spLocks/>
            </p:cNvSpPr>
            <p:nvPr/>
          </p:nvSpPr>
          <p:spPr bwMode="auto">
            <a:xfrm flipH="1">
              <a:off x="3440517" y="2086055"/>
              <a:ext cx="89522" cy="107792"/>
            </a:xfrm>
            <a:custGeom>
              <a:avLst/>
              <a:gdLst>
                <a:gd name="T0" fmla="*/ 35 w 36"/>
                <a:gd name="T1" fmla="*/ 7 h 43"/>
                <a:gd name="T2" fmla="*/ 12 w 36"/>
                <a:gd name="T3" fmla="*/ 0 h 43"/>
                <a:gd name="T4" fmla="*/ 10 w 36"/>
                <a:gd name="T5" fmla="*/ 1 h 43"/>
                <a:gd name="T6" fmla="*/ 0 w 36"/>
                <a:gd name="T7" fmla="*/ 34 h 43"/>
                <a:gd name="T8" fmla="*/ 1 w 36"/>
                <a:gd name="T9" fmla="*/ 36 h 43"/>
                <a:gd name="T10" fmla="*/ 24 w 36"/>
                <a:gd name="T11" fmla="*/ 43 h 43"/>
                <a:gd name="T12" fmla="*/ 26 w 36"/>
                <a:gd name="T13" fmla="*/ 42 h 43"/>
                <a:gd name="T14" fmla="*/ 36 w 36"/>
                <a:gd name="T15" fmla="*/ 9 h 43"/>
                <a:gd name="T16" fmla="*/ 35 w 36"/>
                <a:gd name="T17" fmla="*/ 7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43">
                  <a:moveTo>
                    <a:pt x="35" y="7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11" y="0"/>
                    <a:pt x="10" y="1"/>
                    <a:pt x="10" y="1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5"/>
                    <a:pt x="1" y="35"/>
                    <a:pt x="1" y="36"/>
                  </a:cubicBezTo>
                  <a:cubicBezTo>
                    <a:pt x="24" y="43"/>
                    <a:pt x="24" y="43"/>
                    <a:pt x="24" y="43"/>
                  </a:cubicBezTo>
                  <a:cubicBezTo>
                    <a:pt x="25" y="43"/>
                    <a:pt x="26" y="42"/>
                    <a:pt x="26" y="42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8"/>
                    <a:pt x="36" y="8"/>
                    <a:pt x="35" y="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5" name="Freeform 262"/>
            <p:cNvSpPr>
              <a:spLocks noEditPoints="1"/>
            </p:cNvSpPr>
            <p:nvPr/>
          </p:nvSpPr>
          <p:spPr bwMode="auto">
            <a:xfrm flipH="1">
              <a:off x="1639117" y="3330228"/>
              <a:ext cx="95003" cy="129716"/>
            </a:xfrm>
            <a:custGeom>
              <a:avLst/>
              <a:gdLst>
                <a:gd name="T0" fmla="*/ 0 w 52"/>
                <a:gd name="T1" fmla="*/ 61 h 71"/>
                <a:gd name="T2" fmla="*/ 7 w 52"/>
                <a:gd name="T3" fmla="*/ 71 h 71"/>
                <a:gd name="T4" fmla="*/ 52 w 52"/>
                <a:gd name="T5" fmla="*/ 71 h 71"/>
                <a:gd name="T6" fmla="*/ 52 w 52"/>
                <a:gd name="T7" fmla="*/ 0 h 71"/>
                <a:gd name="T8" fmla="*/ 0 w 52"/>
                <a:gd name="T9" fmla="*/ 0 h 71"/>
                <a:gd name="T10" fmla="*/ 0 w 52"/>
                <a:gd name="T11" fmla="*/ 61 h 71"/>
                <a:gd name="T12" fmla="*/ 14 w 52"/>
                <a:gd name="T13" fmla="*/ 65 h 71"/>
                <a:gd name="T14" fmla="*/ 10 w 52"/>
                <a:gd name="T15" fmla="*/ 65 h 71"/>
                <a:gd name="T16" fmla="*/ 10 w 52"/>
                <a:gd name="T17" fmla="*/ 53 h 71"/>
                <a:gd name="T18" fmla="*/ 14 w 52"/>
                <a:gd name="T19" fmla="*/ 53 h 71"/>
                <a:gd name="T20" fmla="*/ 14 w 52"/>
                <a:gd name="T21" fmla="*/ 65 h 71"/>
                <a:gd name="T22" fmla="*/ 25 w 52"/>
                <a:gd name="T23" fmla="*/ 65 h 71"/>
                <a:gd name="T24" fmla="*/ 19 w 52"/>
                <a:gd name="T25" fmla="*/ 65 h 71"/>
                <a:gd name="T26" fmla="*/ 19 w 52"/>
                <a:gd name="T27" fmla="*/ 53 h 71"/>
                <a:gd name="T28" fmla="*/ 25 w 52"/>
                <a:gd name="T29" fmla="*/ 54 h 71"/>
                <a:gd name="T30" fmla="*/ 25 w 52"/>
                <a:gd name="T31" fmla="*/ 65 h 71"/>
                <a:gd name="T32" fmla="*/ 36 w 52"/>
                <a:gd name="T33" fmla="*/ 65 h 71"/>
                <a:gd name="T34" fmla="*/ 30 w 52"/>
                <a:gd name="T35" fmla="*/ 65 h 71"/>
                <a:gd name="T36" fmla="*/ 30 w 52"/>
                <a:gd name="T37" fmla="*/ 54 h 71"/>
                <a:gd name="T38" fmla="*/ 36 w 52"/>
                <a:gd name="T39" fmla="*/ 54 h 71"/>
                <a:gd name="T40" fmla="*/ 36 w 52"/>
                <a:gd name="T41" fmla="*/ 65 h 71"/>
                <a:gd name="T42" fmla="*/ 45 w 52"/>
                <a:gd name="T43" fmla="*/ 65 h 71"/>
                <a:gd name="T44" fmla="*/ 40 w 52"/>
                <a:gd name="T45" fmla="*/ 65 h 71"/>
                <a:gd name="T46" fmla="*/ 40 w 52"/>
                <a:gd name="T47" fmla="*/ 54 h 71"/>
                <a:gd name="T48" fmla="*/ 45 w 52"/>
                <a:gd name="T49" fmla="*/ 54 h 71"/>
                <a:gd name="T50" fmla="*/ 45 w 52"/>
                <a:gd name="T51" fmla="*/ 65 h 71"/>
                <a:gd name="T52" fmla="*/ 8 w 52"/>
                <a:gd name="T53" fmla="*/ 7 h 71"/>
                <a:gd name="T54" fmla="*/ 45 w 52"/>
                <a:gd name="T55" fmla="*/ 7 h 71"/>
                <a:gd name="T56" fmla="*/ 45 w 52"/>
                <a:gd name="T57" fmla="*/ 18 h 71"/>
                <a:gd name="T58" fmla="*/ 8 w 52"/>
                <a:gd name="T59" fmla="*/ 18 h 71"/>
                <a:gd name="T60" fmla="*/ 8 w 52"/>
                <a:gd name="T61" fmla="*/ 7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2" h="71">
                  <a:moveTo>
                    <a:pt x="0" y="61"/>
                  </a:moveTo>
                  <a:lnTo>
                    <a:pt x="7" y="71"/>
                  </a:lnTo>
                  <a:lnTo>
                    <a:pt x="52" y="71"/>
                  </a:lnTo>
                  <a:lnTo>
                    <a:pt x="52" y="0"/>
                  </a:lnTo>
                  <a:lnTo>
                    <a:pt x="0" y="0"/>
                  </a:lnTo>
                  <a:lnTo>
                    <a:pt x="0" y="61"/>
                  </a:lnTo>
                  <a:close/>
                  <a:moveTo>
                    <a:pt x="14" y="65"/>
                  </a:moveTo>
                  <a:lnTo>
                    <a:pt x="10" y="65"/>
                  </a:lnTo>
                  <a:lnTo>
                    <a:pt x="10" y="53"/>
                  </a:lnTo>
                  <a:lnTo>
                    <a:pt x="14" y="53"/>
                  </a:lnTo>
                  <a:lnTo>
                    <a:pt x="14" y="65"/>
                  </a:lnTo>
                  <a:close/>
                  <a:moveTo>
                    <a:pt x="25" y="65"/>
                  </a:moveTo>
                  <a:lnTo>
                    <a:pt x="19" y="65"/>
                  </a:lnTo>
                  <a:lnTo>
                    <a:pt x="19" y="53"/>
                  </a:lnTo>
                  <a:lnTo>
                    <a:pt x="25" y="54"/>
                  </a:lnTo>
                  <a:lnTo>
                    <a:pt x="25" y="65"/>
                  </a:lnTo>
                  <a:close/>
                  <a:moveTo>
                    <a:pt x="36" y="65"/>
                  </a:moveTo>
                  <a:lnTo>
                    <a:pt x="30" y="65"/>
                  </a:lnTo>
                  <a:lnTo>
                    <a:pt x="30" y="54"/>
                  </a:lnTo>
                  <a:lnTo>
                    <a:pt x="36" y="54"/>
                  </a:lnTo>
                  <a:lnTo>
                    <a:pt x="36" y="65"/>
                  </a:lnTo>
                  <a:close/>
                  <a:moveTo>
                    <a:pt x="45" y="65"/>
                  </a:moveTo>
                  <a:lnTo>
                    <a:pt x="40" y="65"/>
                  </a:lnTo>
                  <a:lnTo>
                    <a:pt x="40" y="54"/>
                  </a:lnTo>
                  <a:lnTo>
                    <a:pt x="45" y="54"/>
                  </a:lnTo>
                  <a:lnTo>
                    <a:pt x="45" y="65"/>
                  </a:lnTo>
                  <a:close/>
                  <a:moveTo>
                    <a:pt x="8" y="7"/>
                  </a:moveTo>
                  <a:lnTo>
                    <a:pt x="45" y="7"/>
                  </a:lnTo>
                  <a:lnTo>
                    <a:pt x="45" y="18"/>
                  </a:lnTo>
                  <a:lnTo>
                    <a:pt x="8" y="18"/>
                  </a:lnTo>
                  <a:lnTo>
                    <a:pt x="8" y="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6" name="Freeform 263"/>
            <p:cNvSpPr>
              <a:spLocks noEditPoints="1"/>
            </p:cNvSpPr>
            <p:nvPr/>
          </p:nvSpPr>
          <p:spPr bwMode="auto">
            <a:xfrm flipH="1">
              <a:off x="2468565" y="2477028"/>
              <a:ext cx="248469" cy="337992"/>
            </a:xfrm>
            <a:custGeom>
              <a:avLst/>
              <a:gdLst>
                <a:gd name="T0" fmla="*/ 0 w 136"/>
                <a:gd name="T1" fmla="*/ 161 h 185"/>
                <a:gd name="T2" fmla="*/ 20 w 136"/>
                <a:gd name="T3" fmla="*/ 184 h 185"/>
                <a:gd name="T4" fmla="*/ 134 w 136"/>
                <a:gd name="T5" fmla="*/ 185 h 185"/>
                <a:gd name="T6" fmla="*/ 136 w 136"/>
                <a:gd name="T7" fmla="*/ 2 h 185"/>
                <a:gd name="T8" fmla="*/ 1 w 136"/>
                <a:gd name="T9" fmla="*/ 0 h 185"/>
                <a:gd name="T10" fmla="*/ 0 w 136"/>
                <a:gd name="T11" fmla="*/ 161 h 185"/>
                <a:gd name="T12" fmla="*/ 38 w 136"/>
                <a:gd name="T13" fmla="*/ 169 h 185"/>
                <a:gd name="T14" fmla="*/ 24 w 136"/>
                <a:gd name="T15" fmla="*/ 169 h 185"/>
                <a:gd name="T16" fmla="*/ 24 w 136"/>
                <a:gd name="T17" fmla="*/ 140 h 185"/>
                <a:gd name="T18" fmla="*/ 38 w 136"/>
                <a:gd name="T19" fmla="*/ 140 h 185"/>
                <a:gd name="T20" fmla="*/ 38 w 136"/>
                <a:gd name="T21" fmla="*/ 169 h 185"/>
                <a:gd name="T22" fmla="*/ 65 w 136"/>
                <a:gd name="T23" fmla="*/ 169 h 185"/>
                <a:gd name="T24" fmla="*/ 51 w 136"/>
                <a:gd name="T25" fmla="*/ 169 h 185"/>
                <a:gd name="T26" fmla="*/ 51 w 136"/>
                <a:gd name="T27" fmla="*/ 140 h 185"/>
                <a:gd name="T28" fmla="*/ 65 w 136"/>
                <a:gd name="T29" fmla="*/ 140 h 185"/>
                <a:gd name="T30" fmla="*/ 65 w 136"/>
                <a:gd name="T31" fmla="*/ 169 h 185"/>
                <a:gd name="T32" fmla="*/ 93 w 136"/>
                <a:gd name="T33" fmla="*/ 169 h 185"/>
                <a:gd name="T34" fmla="*/ 80 w 136"/>
                <a:gd name="T35" fmla="*/ 169 h 185"/>
                <a:gd name="T36" fmla="*/ 80 w 136"/>
                <a:gd name="T37" fmla="*/ 140 h 185"/>
                <a:gd name="T38" fmla="*/ 93 w 136"/>
                <a:gd name="T39" fmla="*/ 140 h 185"/>
                <a:gd name="T40" fmla="*/ 93 w 136"/>
                <a:gd name="T41" fmla="*/ 169 h 185"/>
                <a:gd name="T42" fmla="*/ 118 w 136"/>
                <a:gd name="T43" fmla="*/ 169 h 185"/>
                <a:gd name="T44" fmla="*/ 104 w 136"/>
                <a:gd name="T45" fmla="*/ 169 h 185"/>
                <a:gd name="T46" fmla="*/ 104 w 136"/>
                <a:gd name="T47" fmla="*/ 140 h 185"/>
                <a:gd name="T48" fmla="*/ 118 w 136"/>
                <a:gd name="T49" fmla="*/ 140 h 185"/>
                <a:gd name="T50" fmla="*/ 118 w 136"/>
                <a:gd name="T51" fmla="*/ 169 h 185"/>
                <a:gd name="T52" fmla="*/ 21 w 136"/>
                <a:gd name="T53" fmla="*/ 18 h 185"/>
                <a:gd name="T54" fmla="*/ 118 w 136"/>
                <a:gd name="T55" fmla="*/ 18 h 185"/>
                <a:gd name="T56" fmla="*/ 118 w 136"/>
                <a:gd name="T57" fmla="*/ 47 h 185"/>
                <a:gd name="T58" fmla="*/ 21 w 136"/>
                <a:gd name="T59" fmla="*/ 47 h 185"/>
                <a:gd name="T60" fmla="*/ 21 w 136"/>
                <a:gd name="T61" fmla="*/ 18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36" h="185">
                  <a:moveTo>
                    <a:pt x="0" y="161"/>
                  </a:moveTo>
                  <a:lnTo>
                    <a:pt x="20" y="184"/>
                  </a:lnTo>
                  <a:lnTo>
                    <a:pt x="134" y="185"/>
                  </a:lnTo>
                  <a:lnTo>
                    <a:pt x="136" y="2"/>
                  </a:lnTo>
                  <a:lnTo>
                    <a:pt x="1" y="0"/>
                  </a:lnTo>
                  <a:lnTo>
                    <a:pt x="0" y="161"/>
                  </a:lnTo>
                  <a:close/>
                  <a:moveTo>
                    <a:pt x="38" y="169"/>
                  </a:moveTo>
                  <a:lnTo>
                    <a:pt x="24" y="169"/>
                  </a:lnTo>
                  <a:lnTo>
                    <a:pt x="24" y="140"/>
                  </a:lnTo>
                  <a:lnTo>
                    <a:pt x="38" y="140"/>
                  </a:lnTo>
                  <a:lnTo>
                    <a:pt x="38" y="169"/>
                  </a:lnTo>
                  <a:close/>
                  <a:moveTo>
                    <a:pt x="65" y="169"/>
                  </a:moveTo>
                  <a:lnTo>
                    <a:pt x="51" y="169"/>
                  </a:lnTo>
                  <a:lnTo>
                    <a:pt x="51" y="140"/>
                  </a:lnTo>
                  <a:lnTo>
                    <a:pt x="65" y="140"/>
                  </a:lnTo>
                  <a:lnTo>
                    <a:pt x="65" y="169"/>
                  </a:lnTo>
                  <a:close/>
                  <a:moveTo>
                    <a:pt x="93" y="169"/>
                  </a:moveTo>
                  <a:lnTo>
                    <a:pt x="80" y="169"/>
                  </a:lnTo>
                  <a:lnTo>
                    <a:pt x="80" y="140"/>
                  </a:lnTo>
                  <a:lnTo>
                    <a:pt x="93" y="140"/>
                  </a:lnTo>
                  <a:lnTo>
                    <a:pt x="93" y="169"/>
                  </a:lnTo>
                  <a:close/>
                  <a:moveTo>
                    <a:pt x="118" y="169"/>
                  </a:moveTo>
                  <a:lnTo>
                    <a:pt x="104" y="169"/>
                  </a:lnTo>
                  <a:lnTo>
                    <a:pt x="104" y="140"/>
                  </a:lnTo>
                  <a:lnTo>
                    <a:pt x="118" y="140"/>
                  </a:lnTo>
                  <a:lnTo>
                    <a:pt x="118" y="169"/>
                  </a:lnTo>
                  <a:close/>
                  <a:moveTo>
                    <a:pt x="21" y="18"/>
                  </a:moveTo>
                  <a:lnTo>
                    <a:pt x="118" y="18"/>
                  </a:lnTo>
                  <a:lnTo>
                    <a:pt x="118" y="47"/>
                  </a:lnTo>
                  <a:lnTo>
                    <a:pt x="21" y="47"/>
                  </a:lnTo>
                  <a:lnTo>
                    <a:pt x="21" y="1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7" name="Freeform 264"/>
            <p:cNvSpPr>
              <a:spLocks/>
            </p:cNvSpPr>
            <p:nvPr/>
          </p:nvSpPr>
          <p:spPr bwMode="auto">
            <a:xfrm flipH="1">
              <a:off x="1633637" y="3489174"/>
              <a:ext cx="372703" cy="222891"/>
            </a:xfrm>
            <a:custGeom>
              <a:avLst/>
              <a:gdLst>
                <a:gd name="T0" fmla="*/ 15 w 204"/>
                <a:gd name="T1" fmla="*/ 64 h 122"/>
                <a:gd name="T2" fmla="*/ 15 w 204"/>
                <a:gd name="T3" fmla="*/ 43 h 122"/>
                <a:gd name="T4" fmla="*/ 64 w 204"/>
                <a:gd name="T5" fmla="*/ 20 h 122"/>
                <a:gd name="T6" fmla="*/ 64 w 204"/>
                <a:gd name="T7" fmla="*/ 64 h 122"/>
                <a:gd name="T8" fmla="*/ 70 w 204"/>
                <a:gd name="T9" fmla="*/ 64 h 122"/>
                <a:gd name="T10" fmla="*/ 70 w 204"/>
                <a:gd name="T11" fmla="*/ 43 h 122"/>
                <a:gd name="T12" fmla="*/ 119 w 204"/>
                <a:gd name="T13" fmla="*/ 20 h 122"/>
                <a:gd name="T14" fmla="*/ 119 w 204"/>
                <a:gd name="T15" fmla="*/ 64 h 122"/>
                <a:gd name="T16" fmla="*/ 134 w 204"/>
                <a:gd name="T17" fmla="*/ 64 h 122"/>
                <a:gd name="T18" fmla="*/ 134 w 204"/>
                <a:gd name="T19" fmla="*/ 0 h 122"/>
                <a:gd name="T20" fmla="*/ 156 w 204"/>
                <a:gd name="T21" fmla="*/ 0 h 122"/>
                <a:gd name="T22" fmla="*/ 156 w 204"/>
                <a:gd name="T23" fmla="*/ 64 h 122"/>
                <a:gd name="T24" fmla="*/ 164 w 204"/>
                <a:gd name="T25" fmla="*/ 64 h 122"/>
                <a:gd name="T26" fmla="*/ 164 w 204"/>
                <a:gd name="T27" fmla="*/ 0 h 122"/>
                <a:gd name="T28" fmla="*/ 186 w 204"/>
                <a:gd name="T29" fmla="*/ 0 h 122"/>
                <a:gd name="T30" fmla="*/ 186 w 204"/>
                <a:gd name="T31" fmla="*/ 64 h 122"/>
                <a:gd name="T32" fmla="*/ 204 w 204"/>
                <a:gd name="T33" fmla="*/ 64 h 122"/>
                <a:gd name="T34" fmla="*/ 204 w 204"/>
                <a:gd name="T35" fmla="*/ 122 h 122"/>
                <a:gd name="T36" fmla="*/ 0 w 204"/>
                <a:gd name="T37" fmla="*/ 122 h 122"/>
                <a:gd name="T38" fmla="*/ 0 w 204"/>
                <a:gd name="T39" fmla="*/ 64 h 122"/>
                <a:gd name="T40" fmla="*/ 15 w 204"/>
                <a:gd name="T41" fmla="*/ 6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4" h="122">
                  <a:moveTo>
                    <a:pt x="15" y="64"/>
                  </a:moveTo>
                  <a:lnTo>
                    <a:pt x="15" y="43"/>
                  </a:lnTo>
                  <a:lnTo>
                    <a:pt x="64" y="20"/>
                  </a:lnTo>
                  <a:lnTo>
                    <a:pt x="64" y="64"/>
                  </a:lnTo>
                  <a:lnTo>
                    <a:pt x="70" y="64"/>
                  </a:lnTo>
                  <a:lnTo>
                    <a:pt x="70" y="43"/>
                  </a:lnTo>
                  <a:lnTo>
                    <a:pt x="119" y="20"/>
                  </a:lnTo>
                  <a:lnTo>
                    <a:pt x="119" y="64"/>
                  </a:lnTo>
                  <a:lnTo>
                    <a:pt x="134" y="64"/>
                  </a:lnTo>
                  <a:lnTo>
                    <a:pt x="134" y="0"/>
                  </a:lnTo>
                  <a:lnTo>
                    <a:pt x="156" y="0"/>
                  </a:lnTo>
                  <a:lnTo>
                    <a:pt x="156" y="64"/>
                  </a:lnTo>
                  <a:lnTo>
                    <a:pt x="164" y="64"/>
                  </a:lnTo>
                  <a:lnTo>
                    <a:pt x="164" y="0"/>
                  </a:lnTo>
                  <a:lnTo>
                    <a:pt x="186" y="0"/>
                  </a:lnTo>
                  <a:lnTo>
                    <a:pt x="186" y="64"/>
                  </a:lnTo>
                  <a:lnTo>
                    <a:pt x="204" y="64"/>
                  </a:lnTo>
                  <a:lnTo>
                    <a:pt x="204" y="122"/>
                  </a:lnTo>
                  <a:lnTo>
                    <a:pt x="0" y="122"/>
                  </a:lnTo>
                  <a:lnTo>
                    <a:pt x="0" y="64"/>
                  </a:lnTo>
                  <a:lnTo>
                    <a:pt x="15" y="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8" name="Freeform 265"/>
            <p:cNvSpPr>
              <a:spLocks/>
            </p:cNvSpPr>
            <p:nvPr/>
          </p:nvSpPr>
          <p:spPr bwMode="auto">
            <a:xfrm flipH="1">
              <a:off x="2326061" y="977080"/>
              <a:ext cx="372703" cy="224719"/>
            </a:xfrm>
            <a:custGeom>
              <a:avLst/>
              <a:gdLst>
                <a:gd name="T0" fmla="*/ 15 w 204"/>
                <a:gd name="T1" fmla="*/ 63 h 123"/>
                <a:gd name="T2" fmla="*/ 15 w 204"/>
                <a:gd name="T3" fmla="*/ 44 h 123"/>
                <a:gd name="T4" fmla="*/ 64 w 204"/>
                <a:gd name="T5" fmla="*/ 21 h 123"/>
                <a:gd name="T6" fmla="*/ 64 w 204"/>
                <a:gd name="T7" fmla="*/ 63 h 123"/>
                <a:gd name="T8" fmla="*/ 71 w 204"/>
                <a:gd name="T9" fmla="*/ 63 h 123"/>
                <a:gd name="T10" fmla="*/ 71 w 204"/>
                <a:gd name="T11" fmla="*/ 44 h 123"/>
                <a:gd name="T12" fmla="*/ 120 w 204"/>
                <a:gd name="T13" fmla="*/ 21 h 123"/>
                <a:gd name="T14" fmla="*/ 120 w 204"/>
                <a:gd name="T15" fmla="*/ 63 h 123"/>
                <a:gd name="T16" fmla="*/ 135 w 204"/>
                <a:gd name="T17" fmla="*/ 63 h 123"/>
                <a:gd name="T18" fmla="*/ 135 w 204"/>
                <a:gd name="T19" fmla="*/ 0 h 123"/>
                <a:gd name="T20" fmla="*/ 157 w 204"/>
                <a:gd name="T21" fmla="*/ 0 h 123"/>
                <a:gd name="T22" fmla="*/ 157 w 204"/>
                <a:gd name="T23" fmla="*/ 63 h 123"/>
                <a:gd name="T24" fmla="*/ 165 w 204"/>
                <a:gd name="T25" fmla="*/ 63 h 123"/>
                <a:gd name="T26" fmla="*/ 165 w 204"/>
                <a:gd name="T27" fmla="*/ 0 h 123"/>
                <a:gd name="T28" fmla="*/ 187 w 204"/>
                <a:gd name="T29" fmla="*/ 0 h 123"/>
                <a:gd name="T30" fmla="*/ 187 w 204"/>
                <a:gd name="T31" fmla="*/ 63 h 123"/>
                <a:gd name="T32" fmla="*/ 204 w 204"/>
                <a:gd name="T33" fmla="*/ 63 h 123"/>
                <a:gd name="T34" fmla="*/ 204 w 204"/>
                <a:gd name="T35" fmla="*/ 123 h 123"/>
                <a:gd name="T36" fmla="*/ 0 w 204"/>
                <a:gd name="T37" fmla="*/ 123 h 123"/>
                <a:gd name="T38" fmla="*/ 0 w 204"/>
                <a:gd name="T39" fmla="*/ 63 h 123"/>
                <a:gd name="T40" fmla="*/ 15 w 204"/>
                <a:gd name="T41" fmla="*/ 6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4" h="123">
                  <a:moveTo>
                    <a:pt x="15" y="63"/>
                  </a:moveTo>
                  <a:lnTo>
                    <a:pt x="15" y="44"/>
                  </a:lnTo>
                  <a:lnTo>
                    <a:pt x="64" y="21"/>
                  </a:lnTo>
                  <a:lnTo>
                    <a:pt x="64" y="63"/>
                  </a:lnTo>
                  <a:lnTo>
                    <a:pt x="71" y="63"/>
                  </a:lnTo>
                  <a:lnTo>
                    <a:pt x="71" y="44"/>
                  </a:lnTo>
                  <a:lnTo>
                    <a:pt x="120" y="21"/>
                  </a:lnTo>
                  <a:lnTo>
                    <a:pt x="120" y="63"/>
                  </a:lnTo>
                  <a:lnTo>
                    <a:pt x="135" y="63"/>
                  </a:lnTo>
                  <a:lnTo>
                    <a:pt x="135" y="0"/>
                  </a:lnTo>
                  <a:lnTo>
                    <a:pt x="157" y="0"/>
                  </a:lnTo>
                  <a:lnTo>
                    <a:pt x="157" y="63"/>
                  </a:lnTo>
                  <a:lnTo>
                    <a:pt x="165" y="63"/>
                  </a:lnTo>
                  <a:lnTo>
                    <a:pt x="165" y="0"/>
                  </a:lnTo>
                  <a:lnTo>
                    <a:pt x="187" y="0"/>
                  </a:lnTo>
                  <a:lnTo>
                    <a:pt x="187" y="63"/>
                  </a:lnTo>
                  <a:lnTo>
                    <a:pt x="204" y="63"/>
                  </a:lnTo>
                  <a:lnTo>
                    <a:pt x="204" y="123"/>
                  </a:lnTo>
                  <a:lnTo>
                    <a:pt x="0" y="123"/>
                  </a:lnTo>
                  <a:lnTo>
                    <a:pt x="0" y="63"/>
                  </a:lnTo>
                  <a:lnTo>
                    <a:pt x="15" y="6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9" name="Freeform 266"/>
            <p:cNvSpPr>
              <a:spLocks/>
            </p:cNvSpPr>
            <p:nvPr/>
          </p:nvSpPr>
          <p:spPr bwMode="auto">
            <a:xfrm flipH="1">
              <a:off x="3170125" y="2581167"/>
              <a:ext cx="376357" cy="224719"/>
            </a:xfrm>
            <a:custGeom>
              <a:avLst/>
              <a:gdLst>
                <a:gd name="T0" fmla="*/ 15 w 206"/>
                <a:gd name="T1" fmla="*/ 64 h 123"/>
                <a:gd name="T2" fmla="*/ 15 w 206"/>
                <a:gd name="T3" fmla="*/ 44 h 123"/>
                <a:gd name="T4" fmla="*/ 64 w 206"/>
                <a:gd name="T5" fmla="*/ 21 h 123"/>
                <a:gd name="T6" fmla="*/ 64 w 206"/>
                <a:gd name="T7" fmla="*/ 64 h 123"/>
                <a:gd name="T8" fmla="*/ 71 w 206"/>
                <a:gd name="T9" fmla="*/ 64 h 123"/>
                <a:gd name="T10" fmla="*/ 71 w 206"/>
                <a:gd name="T11" fmla="*/ 44 h 123"/>
                <a:gd name="T12" fmla="*/ 120 w 206"/>
                <a:gd name="T13" fmla="*/ 21 h 123"/>
                <a:gd name="T14" fmla="*/ 120 w 206"/>
                <a:gd name="T15" fmla="*/ 64 h 123"/>
                <a:gd name="T16" fmla="*/ 137 w 206"/>
                <a:gd name="T17" fmla="*/ 64 h 123"/>
                <a:gd name="T18" fmla="*/ 137 w 206"/>
                <a:gd name="T19" fmla="*/ 0 h 123"/>
                <a:gd name="T20" fmla="*/ 157 w 206"/>
                <a:gd name="T21" fmla="*/ 0 h 123"/>
                <a:gd name="T22" fmla="*/ 157 w 206"/>
                <a:gd name="T23" fmla="*/ 64 h 123"/>
                <a:gd name="T24" fmla="*/ 165 w 206"/>
                <a:gd name="T25" fmla="*/ 64 h 123"/>
                <a:gd name="T26" fmla="*/ 165 w 206"/>
                <a:gd name="T27" fmla="*/ 0 h 123"/>
                <a:gd name="T28" fmla="*/ 187 w 206"/>
                <a:gd name="T29" fmla="*/ 0 h 123"/>
                <a:gd name="T30" fmla="*/ 187 w 206"/>
                <a:gd name="T31" fmla="*/ 64 h 123"/>
                <a:gd name="T32" fmla="*/ 206 w 206"/>
                <a:gd name="T33" fmla="*/ 64 h 123"/>
                <a:gd name="T34" fmla="*/ 206 w 206"/>
                <a:gd name="T35" fmla="*/ 123 h 123"/>
                <a:gd name="T36" fmla="*/ 0 w 206"/>
                <a:gd name="T37" fmla="*/ 123 h 123"/>
                <a:gd name="T38" fmla="*/ 0 w 206"/>
                <a:gd name="T39" fmla="*/ 64 h 123"/>
                <a:gd name="T40" fmla="*/ 15 w 206"/>
                <a:gd name="T41" fmla="*/ 64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6" h="123">
                  <a:moveTo>
                    <a:pt x="15" y="64"/>
                  </a:moveTo>
                  <a:lnTo>
                    <a:pt x="15" y="44"/>
                  </a:lnTo>
                  <a:lnTo>
                    <a:pt x="64" y="21"/>
                  </a:lnTo>
                  <a:lnTo>
                    <a:pt x="64" y="64"/>
                  </a:lnTo>
                  <a:lnTo>
                    <a:pt x="71" y="64"/>
                  </a:lnTo>
                  <a:lnTo>
                    <a:pt x="71" y="44"/>
                  </a:lnTo>
                  <a:lnTo>
                    <a:pt x="120" y="21"/>
                  </a:lnTo>
                  <a:lnTo>
                    <a:pt x="120" y="64"/>
                  </a:lnTo>
                  <a:lnTo>
                    <a:pt x="137" y="64"/>
                  </a:lnTo>
                  <a:lnTo>
                    <a:pt x="137" y="0"/>
                  </a:lnTo>
                  <a:lnTo>
                    <a:pt x="157" y="0"/>
                  </a:lnTo>
                  <a:lnTo>
                    <a:pt x="157" y="64"/>
                  </a:lnTo>
                  <a:lnTo>
                    <a:pt x="165" y="64"/>
                  </a:lnTo>
                  <a:lnTo>
                    <a:pt x="165" y="0"/>
                  </a:lnTo>
                  <a:lnTo>
                    <a:pt x="187" y="0"/>
                  </a:lnTo>
                  <a:lnTo>
                    <a:pt x="187" y="64"/>
                  </a:lnTo>
                  <a:lnTo>
                    <a:pt x="206" y="64"/>
                  </a:lnTo>
                  <a:lnTo>
                    <a:pt x="206" y="123"/>
                  </a:lnTo>
                  <a:lnTo>
                    <a:pt x="0" y="123"/>
                  </a:lnTo>
                  <a:lnTo>
                    <a:pt x="0" y="64"/>
                  </a:lnTo>
                  <a:lnTo>
                    <a:pt x="15" y="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0" name="Freeform 267"/>
            <p:cNvSpPr>
              <a:spLocks/>
            </p:cNvSpPr>
            <p:nvPr/>
          </p:nvSpPr>
          <p:spPr bwMode="auto">
            <a:xfrm flipH="1">
              <a:off x="979579" y="1685947"/>
              <a:ext cx="135196" cy="65771"/>
            </a:xfrm>
            <a:custGeom>
              <a:avLst/>
              <a:gdLst>
                <a:gd name="T0" fmla="*/ 54 w 54"/>
                <a:gd name="T1" fmla="*/ 0 h 27"/>
                <a:gd name="T2" fmla="*/ 30 w 54"/>
                <a:gd name="T3" fmla="*/ 0 h 27"/>
                <a:gd name="T4" fmla="*/ 0 w 54"/>
                <a:gd name="T5" fmla="*/ 27 h 27"/>
                <a:gd name="T6" fmla="*/ 54 w 54"/>
                <a:gd name="T7" fmla="*/ 27 h 27"/>
                <a:gd name="T8" fmla="*/ 54 w 54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27">
                  <a:moveTo>
                    <a:pt x="54" y="0"/>
                  </a:moveTo>
                  <a:cubicBezTo>
                    <a:pt x="54" y="0"/>
                    <a:pt x="51" y="0"/>
                    <a:pt x="30" y="0"/>
                  </a:cubicBezTo>
                  <a:cubicBezTo>
                    <a:pt x="8" y="0"/>
                    <a:pt x="0" y="27"/>
                    <a:pt x="0" y="27"/>
                  </a:cubicBezTo>
                  <a:cubicBezTo>
                    <a:pt x="54" y="27"/>
                    <a:pt x="54" y="27"/>
                    <a:pt x="54" y="27"/>
                  </a:cubicBezTo>
                  <a:lnTo>
                    <a:pt x="5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1" name="Freeform 268"/>
            <p:cNvSpPr>
              <a:spLocks noEditPoints="1"/>
            </p:cNvSpPr>
            <p:nvPr/>
          </p:nvSpPr>
          <p:spPr bwMode="auto">
            <a:xfrm flipH="1">
              <a:off x="734764" y="1764507"/>
              <a:ext cx="471360" cy="138850"/>
            </a:xfrm>
            <a:custGeom>
              <a:avLst/>
              <a:gdLst>
                <a:gd name="T0" fmla="*/ 186 w 190"/>
                <a:gd name="T1" fmla="*/ 43 h 56"/>
                <a:gd name="T2" fmla="*/ 187 w 190"/>
                <a:gd name="T3" fmla="*/ 39 h 56"/>
                <a:gd name="T4" fmla="*/ 187 w 190"/>
                <a:gd name="T5" fmla="*/ 18 h 56"/>
                <a:gd name="T6" fmla="*/ 169 w 190"/>
                <a:gd name="T7" fmla="*/ 0 h 56"/>
                <a:gd name="T8" fmla="*/ 22 w 190"/>
                <a:gd name="T9" fmla="*/ 0 h 56"/>
                <a:gd name="T10" fmla="*/ 5 w 190"/>
                <a:gd name="T11" fmla="*/ 18 h 56"/>
                <a:gd name="T12" fmla="*/ 5 w 190"/>
                <a:gd name="T13" fmla="*/ 39 h 56"/>
                <a:gd name="T14" fmla="*/ 5 w 190"/>
                <a:gd name="T15" fmla="*/ 41 h 56"/>
                <a:gd name="T16" fmla="*/ 0 w 190"/>
                <a:gd name="T17" fmla="*/ 47 h 56"/>
                <a:gd name="T18" fmla="*/ 6 w 190"/>
                <a:gd name="T19" fmla="*/ 54 h 56"/>
                <a:gd name="T20" fmla="*/ 13 w 190"/>
                <a:gd name="T21" fmla="*/ 54 h 56"/>
                <a:gd name="T22" fmla="*/ 22 w 190"/>
                <a:gd name="T23" fmla="*/ 56 h 56"/>
                <a:gd name="T24" fmla="*/ 25 w 190"/>
                <a:gd name="T25" fmla="*/ 56 h 56"/>
                <a:gd name="T26" fmla="*/ 24 w 190"/>
                <a:gd name="T27" fmla="*/ 49 h 56"/>
                <a:gd name="T28" fmla="*/ 45 w 190"/>
                <a:gd name="T29" fmla="*/ 28 h 56"/>
                <a:gd name="T30" fmla="*/ 66 w 190"/>
                <a:gd name="T31" fmla="*/ 49 h 56"/>
                <a:gd name="T32" fmla="*/ 65 w 190"/>
                <a:gd name="T33" fmla="*/ 56 h 56"/>
                <a:gd name="T34" fmla="*/ 124 w 190"/>
                <a:gd name="T35" fmla="*/ 56 h 56"/>
                <a:gd name="T36" fmla="*/ 123 w 190"/>
                <a:gd name="T37" fmla="*/ 49 h 56"/>
                <a:gd name="T38" fmla="*/ 144 w 190"/>
                <a:gd name="T39" fmla="*/ 28 h 56"/>
                <a:gd name="T40" fmla="*/ 165 w 190"/>
                <a:gd name="T41" fmla="*/ 49 h 56"/>
                <a:gd name="T42" fmla="*/ 164 w 190"/>
                <a:gd name="T43" fmla="*/ 56 h 56"/>
                <a:gd name="T44" fmla="*/ 169 w 190"/>
                <a:gd name="T45" fmla="*/ 56 h 56"/>
                <a:gd name="T46" fmla="*/ 180 w 190"/>
                <a:gd name="T47" fmla="*/ 52 h 56"/>
                <a:gd name="T48" fmla="*/ 181 w 190"/>
                <a:gd name="T49" fmla="*/ 53 h 56"/>
                <a:gd name="T50" fmla="*/ 185 w 190"/>
                <a:gd name="T51" fmla="*/ 53 h 56"/>
                <a:gd name="T52" fmla="*/ 190 w 190"/>
                <a:gd name="T53" fmla="*/ 48 h 56"/>
                <a:gd name="T54" fmla="*/ 186 w 190"/>
                <a:gd name="T55" fmla="*/ 43 h 56"/>
                <a:gd name="T56" fmla="*/ 10 w 190"/>
                <a:gd name="T57" fmla="*/ 34 h 56"/>
                <a:gd name="T58" fmla="*/ 8 w 190"/>
                <a:gd name="T59" fmla="*/ 26 h 56"/>
                <a:gd name="T60" fmla="*/ 10 w 190"/>
                <a:gd name="T61" fmla="*/ 18 h 56"/>
                <a:gd name="T62" fmla="*/ 11 w 190"/>
                <a:gd name="T63" fmla="*/ 26 h 56"/>
                <a:gd name="T64" fmla="*/ 10 w 190"/>
                <a:gd name="T65" fmla="*/ 34 h 56"/>
                <a:gd name="T66" fmla="*/ 86 w 190"/>
                <a:gd name="T67" fmla="*/ 13 h 56"/>
                <a:gd name="T68" fmla="*/ 84 w 190"/>
                <a:gd name="T69" fmla="*/ 15 h 56"/>
                <a:gd name="T70" fmla="*/ 69 w 190"/>
                <a:gd name="T71" fmla="*/ 15 h 56"/>
                <a:gd name="T72" fmla="*/ 67 w 190"/>
                <a:gd name="T73" fmla="*/ 13 h 56"/>
                <a:gd name="T74" fmla="*/ 67 w 190"/>
                <a:gd name="T75" fmla="*/ 11 h 56"/>
                <a:gd name="T76" fmla="*/ 69 w 190"/>
                <a:gd name="T77" fmla="*/ 9 h 56"/>
                <a:gd name="T78" fmla="*/ 84 w 190"/>
                <a:gd name="T79" fmla="*/ 9 h 56"/>
                <a:gd name="T80" fmla="*/ 86 w 190"/>
                <a:gd name="T81" fmla="*/ 11 h 56"/>
                <a:gd name="T82" fmla="*/ 86 w 190"/>
                <a:gd name="T83" fmla="*/ 13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90" h="56">
                  <a:moveTo>
                    <a:pt x="186" y="43"/>
                  </a:moveTo>
                  <a:cubicBezTo>
                    <a:pt x="186" y="42"/>
                    <a:pt x="187" y="40"/>
                    <a:pt x="187" y="39"/>
                  </a:cubicBezTo>
                  <a:cubicBezTo>
                    <a:pt x="187" y="18"/>
                    <a:pt x="187" y="18"/>
                    <a:pt x="187" y="18"/>
                  </a:cubicBezTo>
                  <a:cubicBezTo>
                    <a:pt x="187" y="8"/>
                    <a:pt x="179" y="0"/>
                    <a:pt x="169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3" y="0"/>
                    <a:pt x="5" y="8"/>
                    <a:pt x="5" y="18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5" y="40"/>
                    <a:pt x="5" y="40"/>
                    <a:pt x="5" y="41"/>
                  </a:cubicBezTo>
                  <a:cubicBezTo>
                    <a:pt x="2" y="42"/>
                    <a:pt x="0" y="44"/>
                    <a:pt x="0" y="47"/>
                  </a:cubicBezTo>
                  <a:cubicBezTo>
                    <a:pt x="0" y="51"/>
                    <a:pt x="2" y="54"/>
                    <a:pt x="6" y="54"/>
                  </a:cubicBezTo>
                  <a:cubicBezTo>
                    <a:pt x="13" y="54"/>
                    <a:pt x="13" y="54"/>
                    <a:pt x="13" y="54"/>
                  </a:cubicBezTo>
                  <a:cubicBezTo>
                    <a:pt x="16" y="55"/>
                    <a:pt x="19" y="56"/>
                    <a:pt x="22" y="56"/>
                  </a:cubicBezTo>
                  <a:cubicBezTo>
                    <a:pt x="25" y="56"/>
                    <a:pt x="25" y="56"/>
                    <a:pt x="25" y="56"/>
                  </a:cubicBezTo>
                  <a:cubicBezTo>
                    <a:pt x="24" y="54"/>
                    <a:pt x="24" y="52"/>
                    <a:pt x="24" y="49"/>
                  </a:cubicBezTo>
                  <a:cubicBezTo>
                    <a:pt x="24" y="37"/>
                    <a:pt x="33" y="28"/>
                    <a:pt x="45" y="28"/>
                  </a:cubicBezTo>
                  <a:cubicBezTo>
                    <a:pt x="56" y="28"/>
                    <a:pt x="66" y="37"/>
                    <a:pt x="66" y="49"/>
                  </a:cubicBezTo>
                  <a:cubicBezTo>
                    <a:pt x="66" y="52"/>
                    <a:pt x="65" y="54"/>
                    <a:pt x="65" y="56"/>
                  </a:cubicBezTo>
                  <a:cubicBezTo>
                    <a:pt x="124" y="56"/>
                    <a:pt x="124" y="56"/>
                    <a:pt x="124" y="56"/>
                  </a:cubicBezTo>
                  <a:cubicBezTo>
                    <a:pt x="124" y="54"/>
                    <a:pt x="123" y="52"/>
                    <a:pt x="123" y="49"/>
                  </a:cubicBezTo>
                  <a:cubicBezTo>
                    <a:pt x="123" y="37"/>
                    <a:pt x="133" y="28"/>
                    <a:pt x="144" y="28"/>
                  </a:cubicBezTo>
                  <a:cubicBezTo>
                    <a:pt x="156" y="28"/>
                    <a:pt x="165" y="37"/>
                    <a:pt x="165" y="49"/>
                  </a:cubicBezTo>
                  <a:cubicBezTo>
                    <a:pt x="165" y="52"/>
                    <a:pt x="165" y="54"/>
                    <a:pt x="164" y="56"/>
                  </a:cubicBezTo>
                  <a:cubicBezTo>
                    <a:pt x="169" y="56"/>
                    <a:pt x="169" y="56"/>
                    <a:pt x="169" y="56"/>
                  </a:cubicBezTo>
                  <a:cubicBezTo>
                    <a:pt x="173" y="56"/>
                    <a:pt x="177" y="55"/>
                    <a:pt x="180" y="52"/>
                  </a:cubicBezTo>
                  <a:cubicBezTo>
                    <a:pt x="180" y="53"/>
                    <a:pt x="180" y="53"/>
                    <a:pt x="181" y="53"/>
                  </a:cubicBezTo>
                  <a:cubicBezTo>
                    <a:pt x="185" y="53"/>
                    <a:pt x="185" y="53"/>
                    <a:pt x="185" y="53"/>
                  </a:cubicBezTo>
                  <a:cubicBezTo>
                    <a:pt x="188" y="53"/>
                    <a:pt x="190" y="51"/>
                    <a:pt x="190" y="48"/>
                  </a:cubicBezTo>
                  <a:cubicBezTo>
                    <a:pt x="190" y="46"/>
                    <a:pt x="188" y="44"/>
                    <a:pt x="186" y="43"/>
                  </a:cubicBezTo>
                  <a:close/>
                  <a:moveTo>
                    <a:pt x="10" y="34"/>
                  </a:moveTo>
                  <a:cubicBezTo>
                    <a:pt x="9" y="34"/>
                    <a:pt x="8" y="31"/>
                    <a:pt x="8" y="26"/>
                  </a:cubicBezTo>
                  <a:cubicBezTo>
                    <a:pt x="8" y="22"/>
                    <a:pt x="9" y="18"/>
                    <a:pt x="10" y="18"/>
                  </a:cubicBezTo>
                  <a:cubicBezTo>
                    <a:pt x="11" y="18"/>
                    <a:pt x="11" y="22"/>
                    <a:pt x="11" y="26"/>
                  </a:cubicBezTo>
                  <a:cubicBezTo>
                    <a:pt x="11" y="31"/>
                    <a:pt x="11" y="34"/>
                    <a:pt x="10" y="34"/>
                  </a:cubicBezTo>
                  <a:close/>
                  <a:moveTo>
                    <a:pt x="86" y="13"/>
                  </a:moveTo>
                  <a:cubicBezTo>
                    <a:pt x="86" y="15"/>
                    <a:pt x="85" y="15"/>
                    <a:pt x="84" y="15"/>
                  </a:cubicBezTo>
                  <a:cubicBezTo>
                    <a:pt x="69" y="15"/>
                    <a:pt x="69" y="15"/>
                    <a:pt x="69" y="15"/>
                  </a:cubicBezTo>
                  <a:cubicBezTo>
                    <a:pt x="68" y="15"/>
                    <a:pt x="67" y="15"/>
                    <a:pt x="67" y="13"/>
                  </a:cubicBezTo>
                  <a:cubicBezTo>
                    <a:pt x="67" y="11"/>
                    <a:pt x="67" y="11"/>
                    <a:pt x="67" y="11"/>
                  </a:cubicBezTo>
                  <a:cubicBezTo>
                    <a:pt x="67" y="10"/>
                    <a:pt x="68" y="9"/>
                    <a:pt x="69" y="9"/>
                  </a:cubicBezTo>
                  <a:cubicBezTo>
                    <a:pt x="84" y="9"/>
                    <a:pt x="84" y="9"/>
                    <a:pt x="84" y="9"/>
                  </a:cubicBezTo>
                  <a:cubicBezTo>
                    <a:pt x="85" y="9"/>
                    <a:pt x="86" y="10"/>
                    <a:pt x="86" y="11"/>
                  </a:cubicBezTo>
                  <a:lnTo>
                    <a:pt x="86" y="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2" name="Freeform 269"/>
            <p:cNvSpPr>
              <a:spLocks noEditPoints="1"/>
            </p:cNvSpPr>
            <p:nvPr/>
          </p:nvSpPr>
          <p:spPr bwMode="auto">
            <a:xfrm flipH="1">
              <a:off x="1052658" y="1843068"/>
              <a:ext cx="87695" cy="84041"/>
            </a:xfrm>
            <a:custGeom>
              <a:avLst/>
              <a:gdLst>
                <a:gd name="T0" fmla="*/ 18 w 35"/>
                <a:gd name="T1" fmla="*/ 0 h 34"/>
                <a:gd name="T2" fmla="*/ 0 w 35"/>
                <a:gd name="T3" fmla="*/ 17 h 34"/>
                <a:gd name="T4" fmla="*/ 18 w 35"/>
                <a:gd name="T5" fmla="*/ 34 h 34"/>
                <a:gd name="T6" fmla="*/ 35 w 35"/>
                <a:gd name="T7" fmla="*/ 17 h 34"/>
                <a:gd name="T8" fmla="*/ 18 w 35"/>
                <a:gd name="T9" fmla="*/ 0 h 34"/>
                <a:gd name="T10" fmla="*/ 18 w 35"/>
                <a:gd name="T11" fmla="*/ 25 h 34"/>
                <a:gd name="T12" fmla="*/ 10 w 35"/>
                <a:gd name="T13" fmla="*/ 17 h 34"/>
                <a:gd name="T14" fmla="*/ 18 w 35"/>
                <a:gd name="T15" fmla="*/ 9 h 34"/>
                <a:gd name="T16" fmla="*/ 26 w 35"/>
                <a:gd name="T17" fmla="*/ 17 h 34"/>
                <a:gd name="T18" fmla="*/ 18 w 35"/>
                <a:gd name="T19" fmla="*/ 25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" h="34">
                  <a:moveTo>
                    <a:pt x="18" y="0"/>
                  </a:moveTo>
                  <a:cubicBezTo>
                    <a:pt x="8" y="0"/>
                    <a:pt x="0" y="8"/>
                    <a:pt x="0" y="17"/>
                  </a:cubicBezTo>
                  <a:cubicBezTo>
                    <a:pt x="0" y="27"/>
                    <a:pt x="8" y="34"/>
                    <a:pt x="18" y="34"/>
                  </a:cubicBezTo>
                  <a:cubicBezTo>
                    <a:pt x="27" y="34"/>
                    <a:pt x="35" y="27"/>
                    <a:pt x="35" y="17"/>
                  </a:cubicBezTo>
                  <a:cubicBezTo>
                    <a:pt x="35" y="8"/>
                    <a:pt x="27" y="0"/>
                    <a:pt x="18" y="0"/>
                  </a:cubicBezTo>
                  <a:close/>
                  <a:moveTo>
                    <a:pt x="18" y="25"/>
                  </a:moveTo>
                  <a:cubicBezTo>
                    <a:pt x="13" y="25"/>
                    <a:pt x="10" y="21"/>
                    <a:pt x="10" y="17"/>
                  </a:cubicBezTo>
                  <a:cubicBezTo>
                    <a:pt x="10" y="13"/>
                    <a:pt x="13" y="9"/>
                    <a:pt x="18" y="9"/>
                  </a:cubicBezTo>
                  <a:cubicBezTo>
                    <a:pt x="22" y="9"/>
                    <a:pt x="26" y="13"/>
                    <a:pt x="26" y="17"/>
                  </a:cubicBezTo>
                  <a:cubicBezTo>
                    <a:pt x="26" y="21"/>
                    <a:pt x="22" y="25"/>
                    <a:pt x="18" y="2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3" name="Freeform 270"/>
            <p:cNvSpPr>
              <a:spLocks noEditPoints="1"/>
            </p:cNvSpPr>
            <p:nvPr/>
          </p:nvSpPr>
          <p:spPr bwMode="auto">
            <a:xfrm flipH="1">
              <a:off x="804189" y="1843068"/>
              <a:ext cx="87695" cy="84041"/>
            </a:xfrm>
            <a:custGeom>
              <a:avLst/>
              <a:gdLst>
                <a:gd name="T0" fmla="*/ 17 w 35"/>
                <a:gd name="T1" fmla="*/ 0 h 34"/>
                <a:gd name="T2" fmla="*/ 0 w 35"/>
                <a:gd name="T3" fmla="*/ 17 h 34"/>
                <a:gd name="T4" fmla="*/ 17 w 35"/>
                <a:gd name="T5" fmla="*/ 34 h 34"/>
                <a:gd name="T6" fmla="*/ 35 w 35"/>
                <a:gd name="T7" fmla="*/ 17 h 34"/>
                <a:gd name="T8" fmla="*/ 17 w 35"/>
                <a:gd name="T9" fmla="*/ 0 h 34"/>
                <a:gd name="T10" fmla="*/ 17 w 35"/>
                <a:gd name="T11" fmla="*/ 25 h 34"/>
                <a:gd name="T12" fmla="*/ 9 w 35"/>
                <a:gd name="T13" fmla="*/ 17 h 34"/>
                <a:gd name="T14" fmla="*/ 17 w 35"/>
                <a:gd name="T15" fmla="*/ 9 h 34"/>
                <a:gd name="T16" fmla="*/ 25 w 35"/>
                <a:gd name="T17" fmla="*/ 17 h 34"/>
                <a:gd name="T18" fmla="*/ 17 w 35"/>
                <a:gd name="T19" fmla="*/ 25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" h="34">
                  <a:moveTo>
                    <a:pt x="17" y="0"/>
                  </a:moveTo>
                  <a:cubicBezTo>
                    <a:pt x="8" y="0"/>
                    <a:pt x="0" y="8"/>
                    <a:pt x="0" y="17"/>
                  </a:cubicBezTo>
                  <a:cubicBezTo>
                    <a:pt x="0" y="27"/>
                    <a:pt x="8" y="34"/>
                    <a:pt x="17" y="34"/>
                  </a:cubicBezTo>
                  <a:cubicBezTo>
                    <a:pt x="27" y="34"/>
                    <a:pt x="35" y="27"/>
                    <a:pt x="35" y="17"/>
                  </a:cubicBezTo>
                  <a:cubicBezTo>
                    <a:pt x="35" y="8"/>
                    <a:pt x="27" y="0"/>
                    <a:pt x="17" y="0"/>
                  </a:cubicBezTo>
                  <a:close/>
                  <a:moveTo>
                    <a:pt x="17" y="25"/>
                  </a:moveTo>
                  <a:cubicBezTo>
                    <a:pt x="13" y="25"/>
                    <a:pt x="9" y="21"/>
                    <a:pt x="9" y="17"/>
                  </a:cubicBezTo>
                  <a:cubicBezTo>
                    <a:pt x="9" y="13"/>
                    <a:pt x="13" y="9"/>
                    <a:pt x="17" y="9"/>
                  </a:cubicBezTo>
                  <a:cubicBezTo>
                    <a:pt x="22" y="9"/>
                    <a:pt x="25" y="13"/>
                    <a:pt x="25" y="17"/>
                  </a:cubicBezTo>
                  <a:cubicBezTo>
                    <a:pt x="25" y="21"/>
                    <a:pt x="22" y="25"/>
                    <a:pt x="17" y="2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4" name="Freeform 271"/>
            <p:cNvSpPr>
              <a:spLocks/>
            </p:cNvSpPr>
            <p:nvPr/>
          </p:nvSpPr>
          <p:spPr bwMode="auto">
            <a:xfrm flipH="1">
              <a:off x="1929607" y="4117655"/>
              <a:ext cx="135196" cy="65771"/>
            </a:xfrm>
            <a:custGeom>
              <a:avLst/>
              <a:gdLst>
                <a:gd name="T0" fmla="*/ 54 w 54"/>
                <a:gd name="T1" fmla="*/ 0 h 26"/>
                <a:gd name="T2" fmla="*/ 29 w 54"/>
                <a:gd name="T3" fmla="*/ 0 h 26"/>
                <a:gd name="T4" fmla="*/ 0 w 54"/>
                <a:gd name="T5" fmla="*/ 26 h 26"/>
                <a:gd name="T6" fmla="*/ 54 w 54"/>
                <a:gd name="T7" fmla="*/ 26 h 26"/>
                <a:gd name="T8" fmla="*/ 54 w 54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26">
                  <a:moveTo>
                    <a:pt x="54" y="0"/>
                  </a:moveTo>
                  <a:cubicBezTo>
                    <a:pt x="54" y="0"/>
                    <a:pt x="51" y="0"/>
                    <a:pt x="29" y="0"/>
                  </a:cubicBezTo>
                  <a:cubicBezTo>
                    <a:pt x="8" y="0"/>
                    <a:pt x="0" y="26"/>
                    <a:pt x="0" y="26"/>
                  </a:cubicBezTo>
                  <a:cubicBezTo>
                    <a:pt x="54" y="26"/>
                    <a:pt x="54" y="26"/>
                    <a:pt x="54" y="26"/>
                  </a:cubicBezTo>
                  <a:lnTo>
                    <a:pt x="5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5" name="Freeform 272"/>
            <p:cNvSpPr>
              <a:spLocks noEditPoints="1"/>
            </p:cNvSpPr>
            <p:nvPr/>
          </p:nvSpPr>
          <p:spPr bwMode="auto">
            <a:xfrm flipH="1">
              <a:off x="1686619" y="4198042"/>
              <a:ext cx="471360" cy="138850"/>
            </a:xfrm>
            <a:custGeom>
              <a:avLst/>
              <a:gdLst>
                <a:gd name="T0" fmla="*/ 186 w 190"/>
                <a:gd name="T1" fmla="*/ 43 h 56"/>
                <a:gd name="T2" fmla="*/ 187 w 190"/>
                <a:gd name="T3" fmla="*/ 38 h 56"/>
                <a:gd name="T4" fmla="*/ 187 w 190"/>
                <a:gd name="T5" fmla="*/ 17 h 56"/>
                <a:gd name="T6" fmla="*/ 169 w 190"/>
                <a:gd name="T7" fmla="*/ 0 h 56"/>
                <a:gd name="T8" fmla="*/ 23 w 190"/>
                <a:gd name="T9" fmla="*/ 0 h 56"/>
                <a:gd name="T10" fmla="*/ 5 w 190"/>
                <a:gd name="T11" fmla="*/ 17 h 56"/>
                <a:gd name="T12" fmla="*/ 5 w 190"/>
                <a:gd name="T13" fmla="*/ 38 h 56"/>
                <a:gd name="T14" fmla="*/ 5 w 190"/>
                <a:gd name="T15" fmla="*/ 41 h 56"/>
                <a:gd name="T16" fmla="*/ 0 w 190"/>
                <a:gd name="T17" fmla="*/ 47 h 56"/>
                <a:gd name="T18" fmla="*/ 6 w 190"/>
                <a:gd name="T19" fmla="*/ 53 h 56"/>
                <a:gd name="T20" fmla="*/ 14 w 190"/>
                <a:gd name="T21" fmla="*/ 53 h 56"/>
                <a:gd name="T22" fmla="*/ 23 w 190"/>
                <a:gd name="T23" fmla="*/ 56 h 56"/>
                <a:gd name="T24" fmla="*/ 25 w 190"/>
                <a:gd name="T25" fmla="*/ 56 h 56"/>
                <a:gd name="T26" fmla="*/ 24 w 190"/>
                <a:gd name="T27" fmla="*/ 49 h 56"/>
                <a:gd name="T28" fmla="*/ 45 w 190"/>
                <a:gd name="T29" fmla="*/ 27 h 56"/>
                <a:gd name="T30" fmla="*/ 66 w 190"/>
                <a:gd name="T31" fmla="*/ 49 h 56"/>
                <a:gd name="T32" fmla="*/ 65 w 190"/>
                <a:gd name="T33" fmla="*/ 56 h 56"/>
                <a:gd name="T34" fmla="*/ 125 w 190"/>
                <a:gd name="T35" fmla="*/ 56 h 56"/>
                <a:gd name="T36" fmla="*/ 123 w 190"/>
                <a:gd name="T37" fmla="*/ 49 h 56"/>
                <a:gd name="T38" fmla="*/ 145 w 190"/>
                <a:gd name="T39" fmla="*/ 27 h 56"/>
                <a:gd name="T40" fmla="*/ 166 w 190"/>
                <a:gd name="T41" fmla="*/ 49 h 56"/>
                <a:gd name="T42" fmla="*/ 165 w 190"/>
                <a:gd name="T43" fmla="*/ 56 h 56"/>
                <a:gd name="T44" fmla="*/ 169 w 190"/>
                <a:gd name="T45" fmla="*/ 56 h 56"/>
                <a:gd name="T46" fmla="*/ 180 w 190"/>
                <a:gd name="T47" fmla="*/ 52 h 56"/>
                <a:gd name="T48" fmla="*/ 181 w 190"/>
                <a:gd name="T49" fmla="*/ 52 h 56"/>
                <a:gd name="T50" fmla="*/ 185 w 190"/>
                <a:gd name="T51" fmla="*/ 52 h 56"/>
                <a:gd name="T52" fmla="*/ 190 w 190"/>
                <a:gd name="T53" fmla="*/ 48 h 56"/>
                <a:gd name="T54" fmla="*/ 186 w 190"/>
                <a:gd name="T55" fmla="*/ 43 h 56"/>
                <a:gd name="T56" fmla="*/ 10 w 190"/>
                <a:gd name="T57" fmla="*/ 34 h 56"/>
                <a:gd name="T58" fmla="*/ 8 w 190"/>
                <a:gd name="T59" fmla="*/ 26 h 56"/>
                <a:gd name="T60" fmla="*/ 10 w 190"/>
                <a:gd name="T61" fmla="*/ 17 h 56"/>
                <a:gd name="T62" fmla="*/ 12 w 190"/>
                <a:gd name="T63" fmla="*/ 26 h 56"/>
                <a:gd name="T64" fmla="*/ 10 w 190"/>
                <a:gd name="T65" fmla="*/ 34 h 56"/>
                <a:gd name="T66" fmla="*/ 86 w 190"/>
                <a:gd name="T67" fmla="*/ 13 h 56"/>
                <a:gd name="T68" fmla="*/ 84 w 190"/>
                <a:gd name="T69" fmla="*/ 15 h 56"/>
                <a:gd name="T70" fmla="*/ 69 w 190"/>
                <a:gd name="T71" fmla="*/ 15 h 56"/>
                <a:gd name="T72" fmla="*/ 67 w 190"/>
                <a:gd name="T73" fmla="*/ 13 h 56"/>
                <a:gd name="T74" fmla="*/ 67 w 190"/>
                <a:gd name="T75" fmla="*/ 10 h 56"/>
                <a:gd name="T76" fmla="*/ 69 w 190"/>
                <a:gd name="T77" fmla="*/ 8 h 56"/>
                <a:gd name="T78" fmla="*/ 84 w 190"/>
                <a:gd name="T79" fmla="*/ 8 h 56"/>
                <a:gd name="T80" fmla="*/ 86 w 190"/>
                <a:gd name="T81" fmla="*/ 10 h 56"/>
                <a:gd name="T82" fmla="*/ 86 w 190"/>
                <a:gd name="T83" fmla="*/ 13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90" h="56">
                  <a:moveTo>
                    <a:pt x="186" y="43"/>
                  </a:moveTo>
                  <a:cubicBezTo>
                    <a:pt x="187" y="41"/>
                    <a:pt x="187" y="40"/>
                    <a:pt x="187" y="38"/>
                  </a:cubicBezTo>
                  <a:cubicBezTo>
                    <a:pt x="187" y="17"/>
                    <a:pt x="187" y="17"/>
                    <a:pt x="187" y="17"/>
                  </a:cubicBezTo>
                  <a:cubicBezTo>
                    <a:pt x="187" y="7"/>
                    <a:pt x="179" y="0"/>
                    <a:pt x="169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13" y="0"/>
                    <a:pt x="5" y="7"/>
                    <a:pt x="5" y="17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5" y="39"/>
                    <a:pt x="5" y="40"/>
                    <a:pt x="5" y="41"/>
                  </a:cubicBezTo>
                  <a:cubicBezTo>
                    <a:pt x="2" y="41"/>
                    <a:pt x="0" y="44"/>
                    <a:pt x="0" y="47"/>
                  </a:cubicBezTo>
                  <a:cubicBezTo>
                    <a:pt x="0" y="50"/>
                    <a:pt x="3" y="53"/>
                    <a:pt x="6" y="53"/>
                  </a:cubicBezTo>
                  <a:cubicBezTo>
                    <a:pt x="14" y="53"/>
                    <a:pt x="14" y="53"/>
                    <a:pt x="14" y="53"/>
                  </a:cubicBezTo>
                  <a:cubicBezTo>
                    <a:pt x="16" y="55"/>
                    <a:pt x="19" y="56"/>
                    <a:pt x="23" y="56"/>
                  </a:cubicBezTo>
                  <a:cubicBezTo>
                    <a:pt x="25" y="56"/>
                    <a:pt x="25" y="56"/>
                    <a:pt x="25" y="56"/>
                  </a:cubicBezTo>
                  <a:cubicBezTo>
                    <a:pt x="24" y="54"/>
                    <a:pt x="24" y="51"/>
                    <a:pt x="24" y="49"/>
                  </a:cubicBezTo>
                  <a:cubicBezTo>
                    <a:pt x="24" y="37"/>
                    <a:pt x="33" y="27"/>
                    <a:pt x="45" y="27"/>
                  </a:cubicBezTo>
                  <a:cubicBezTo>
                    <a:pt x="57" y="27"/>
                    <a:pt x="66" y="37"/>
                    <a:pt x="66" y="49"/>
                  </a:cubicBezTo>
                  <a:cubicBezTo>
                    <a:pt x="66" y="51"/>
                    <a:pt x="66" y="54"/>
                    <a:pt x="65" y="56"/>
                  </a:cubicBezTo>
                  <a:cubicBezTo>
                    <a:pt x="125" y="56"/>
                    <a:pt x="125" y="56"/>
                    <a:pt x="125" y="56"/>
                  </a:cubicBezTo>
                  <a:cubicBezTo>
                    <a:pt x="124" y="54"/>
                    <a:pt x="123" y="51"/>
                    <a:pt x="123" y="49"/>
                  </a:cubicBezTo>
                  <a:cubicBezTo>
                    <a:pt x="123" y="37"/>
                    <a:pt x="133" y="27"/>
                    <a:pt x="145" y="27"/>
                  </a:cubicBezTo>
                  <a:cubicBezTo>
                    <a:pt x="156" y="27"/>
                    <a:pt x="166" y="37"/>
                    <a:pt x="166" y="49"/>
                  </a:cubicBezTo>
                  <a:cubicBezTo>
                    <a:pt x="166" y="51"/>
                    <a:pt x="165" y="54"/>
                    <a:pt x="165" y="56"/>
                  </a:cubicBezTo>
                  <a:cubicBezTo>
                    <a:pt x="169" y="56"/>
                    <a:pt x="169" y="56"/>
                    <a:pt x="169" y="56"/>
                  </a:cubicBezTo>
                  <a:cubicBezTo>
                    <a:pt x="173" y="56"/>
                    <a:pt x="177" y="54"/>
                    <a:pt x="180" y="52"/>
                  </a:cubicBezTo>
                  <a:cubicBezTo>
                    <a:pt x="180" y="52"/>
                    <a:pt x="181" y="52"/>
                    <a:pt x="181" y="52"/>
                  </a:cubicBezTo>
                  <a:cubicBezTo>
                    <a:pt x="185" y="52"/>
                    <a:pt x="185" y="52"/>
                    <a:pt x="185" y="52"/>
                  </a:cubicBezTo>
                  <a:cubicBezTo>
                    <a:pt x="188" y="52"/>
                    <a:pt x="190" y="50"/>
                    <a:pt x="190" y="48"/>
                  </a:cubicBezTo>
                  <a:cubicBezTo>
                    <a:pt x="190" y="45"/>
                    <a:pt x="188" y="43"/>
                    <a:pt x="186" y="43"/>
                  </a:cubicBezTo>
                  <a:close/>
                  <a:moveTo>
                    <a:pt x="10" y="34"/>
                  </a:moveTo>
                  <a:cubicBezTo>
                    <a:pt x="9" y="34"/>
                    <a:pt x="8" y="30"/>
                    <a:pt x="8" y="26"/>
                  </a:cubicBezTo>
                  <a:cubicBezTo>
                    <a:pt x="8" y="21"/>
                    <a:pt x="9" y="17"/>
                    <a:pt x="10" y="17"/>
                  </a:cubicBezTo>
                  <a:cubicBezTo>
                    <a:pt x="11" y="17"/>
                    <a:pt x="12" y="21"/>
                    <a:pt x="12" y="26"/>
                  </a:cubicBezTo>
                  <a:cubicBezTo>
                    <a:pt x="12" y="30"/>
                    <a:pt x="11" y="34"/>
                    <a:pt x="10" y="34"/>
                  </a:cubicBezTo>
                  <a:close/>
                  <a:moveTo>
                    <a:pt x="86" y="13"/>
                  </a:moveTo>
                  <a:cubicBezTo>
                    <a:pt x="86" y="14"/>
                    <a:pt x="85" y="15"/>
                    <a:pt x="84" y="15"/>
                  </a:cubicBezTo>
                  <a:cubicBezTo>
                    <a:pt x="69" y="15"/>
                    <a:pt x="69" y="15"/>
                    <a:pt x="69" y="15"/>
                  </a:cubicBezTo>
                  <a:cubicBezTo>
                    <a:pt x="68" y="15"/>
                    <a:pt x="67" y="14"/>
                    <a:pt x="67" y="13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67" y="9"/>
                    <a:pt x="68" y="8"/>
                    <a:pt x="69" y="8"/>
                  </a:cubicBezTo>
                  <a:cubicBezTo>
                    <a:pt x="84" y="8"/>
                    <a:pt x="84" y="8"/>
                    <a:pt x="84" y="8"/>
                  </a:cubicBezTo>
                  <a:cubicBezTo>
                    <a:pt x="85" y="8"/>
                    <a:pt x="86" y="9"/>
                    <a:pt x="86" y="10"/>
                  </a:cubicBezTo>
                  <a:lnTo>
                    <a:pt x="86" y="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6" name="Freeform 273"/>
            <p:cNvSpPr>
              <a:spLocks noEditPoints="1"/>
            </p:cNvSpPr>
            <p:nvPr/>
          </p:nvSpPr>
          <p:spPr bwMode="auto">
            <a:xfrm flipH="1">
              <a:off x="2004513" y="4274775"/>
              <a:ext cx="84041" cy="85869"/>
            </a:xfrm>
            <a:custGeom>
              <a:avLst/>
              <a:gdLst>
                <a:gd name="T0" fmla="*/ 17 w 34"/>
                <a:gd name="T1" fmla="*/ 0 h 35"/>
                <a:gd name="T2" fmla="*/ 0 w 34"/>
                <a:gd name="T3" fmla="*/ 18 h 35"/>
                <a:gd name="T4" fmla="*/ 17 w 34"/>
                <a:gd name="T5" fmla="*/ 35 h 35"/>
                <a:gd name="T6" fmla="*/ 34 w 34"/>
                <a:gd name="T7" fmla="*/ 18 h 35"/>
                <a:gd name="T8" fmla="*/ 17 w 34"/>
                <a:gd name="T9" fmla="*/ 0 h 35"/>
                <a:gd name="T10" fmla="*/ 17 w 34"/>
                <a:gd name="T11" fmla="*/ 26 h 35"/>
                <a:gd name="T12" fmla="*/ 9 w 34"/>
                <a:gd name="T13" fmla="*/ 18 h 35"/>
                <a:gd name="T14" fmla="*/ 17 w 34"/>
                <a:gd name="T15" fmla="*/ 10 h 35"/>
                <a:gd name="T16" fmla="*/ 25 w 34"/>
                <a:gd name="T17" fmla="*/ 18 h 35"/>
                <a:gd name="T18" fmla="*/ 17 w 34"/>
                <a:gd name="T19" fmla="*/ 2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" h="35">
                  <a:moveTo>
                    <a:pt x="17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27"/>
                    <a:pt x="8" y="35"/>
                    <a:pt x="17" y="35"/>
                  </a:cubicBezTo>
                  <a:cubicBezTo>
                    <a:pt x="27" y="35"/>
                    <a:pt x="34" y="27"/>
                    <a:pt x="34" y="18"/>
                  </a:cubicBezTo>
                  <a:cubicBezTo>
                    <a:pt x="34" y="8"/>
                    <a:pt x="27" y="0"/>
                    <a:pt x="17" y="0"/>
                  </a:cubicBezTo>
                  <a:close/>
                  <a:moveTo>
                    <a:pt x="17" y="26"/>
                  </a:moveTo>
                  <a:cubicBezTo>
                    <a:pt x="13" y="26"/>
                    <a:pt x="9" y="22"/>
                    <a:pt x="9" y="18"/>
                  </a:cubicBezTo>
                  <a:cubicBezTo>
                    <a:pt x="9" y="13"/>
                    <a:pt x="13" y="10"/>
                    <a:pt x="17" y="10"/>
                  </a:cubicBezTo>
                  <a:cubicBezTo>
                    <a:pt x="21" y="10"/>
                    <a:pt x="25" y="13"/>
                    <a:pt x="25" y="18"/>
                  </a:cubicBezTo>
                  <a:cubicBezTo>
                    <a:pt x="25" y="22"/>
                    <a:pt x="21" y="26"/>
                    <a:pt x="17" y="2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7" name="Freeform 274"/>
            <p:cNvSpPr>
              <a:spLocks noEditPoints="1"/>
            </p:cNvSpPr>
            <p:nvPr/>
          </p:nvSpPr>
          <p:spPr bwMode="auto">
            <a:xfrm flipH="1">
              <a:off x="1756044" y="4274775"/>
              <a:ext cx="87695" cy="85869"/>
            </a:xfrm>
            <a:custGeom>
              <a:avLst/>
              <a:gdLst>
                <a:gd name="T0" fmla="*/ 18 w 35"/>
                <a:gd name="T1" fmla="*/ 0 h 35"/>
                <a:gd name="T2" fmla="*/ 0 w 35"/>
                <a:gd name="T3" fmla="*/ 18 h 35"/>
                <a:gd name="T4" fmla="*/ 18 w 35"/>
                <a:gd name="T5" fmla="*/ 35 h 35"/>
                <a:gd name="T6" fmla="*/ 35 w 35"/>
                <a:gd name="T7" fmla="*/ 18 h 35"/>
                <a:gd name="T8" fmla="*/ 18 w 35"/>
                <a:gd name="T9" fmla="*/ 0 h 35"/>
                <a:gd name="T10" fmla="*/ 18 w 35"/>
                <a:gd name="T11" fmla="*/ 26 h 35"/>
                <a:gd name="T12" fmla="*/ 10 w 35"/>
                <a:gd name="T13" fmla="*/ 18 h 35"/>
                <a:gd name="T14" fmla="*/ 18 w 35"/>
                <a:gd name="T15" fmla="*/ 10 h 35"/>
                <a:gd name="T16" fmla="*/ 26 w 35"/>
                <a:gd name="T17" fmla="*/ 18 h 35"/>
                <a:gd name="T18" fmla="*/ 18 w 35"/>
                <a:gd name="T19" fmla="*/ 2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" h="35">
                  <a:moveTo>
                    <a:pt x="18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27"/>
                    <a:pt x="8" y="35"/>
                    <a:pt x="18" y="35"/>
                  </a:cubicBezTo>
                  <a:cubicBezTo>
                    <a:pt x="27" y="35"/>
                    <a:pt x="35" y="27"/>
                    <a:pt x="35" y="18"/>
                  </a:cubicBezTo>
                  <a:cubicBezTo>
                    <a:pt x="35" y="8"/>
                    <a:pt x="27" y="0"/>
                    <a:pt x="18" y="0"/>
                  </a:cubicBezTo>
                  <a:close/>
                  <a:moveTo>
                    <a:pt x="18" y="26"/>
                  </a:moveTo>
                  <a:cubicBezTo>
                    <a:pt x="13" y="26"/>
                    <a:pt x="10" y="22"/>
                    <a:pt x="10" y="18"/>
                  </a:cubicBezTo>
                  <a:cubicBezTo>
                    <a:pt x="10" y="13"/>
                    <a:pt x="13" y="10"/>
                    <a:pt x="18" y="10"/>
                  </a:cubicBezTo>
                  <a:cubicBezTo>
                    <a:pt x="22" y="10"/>
                    <a:pt x="26" y="13"/>
                    <a:pt x="26" y="18"/>
                  </a:cubicBezTo>
                  <a:cubicBezTo>
                    <a:pt x="26" y="22"/>
                    <a:pt x="22" y="26"/>
                    <a:pt x="18" y="2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8" name="Freeform 275"/>
            <p:cNvSpPr>
              <a:spLocks/>
            </p:cNvSpPr>
            <p:nvPr/>
          </p:nvSpPr>
          <p:spPr bwMode="auto">
            <a:xfrm flipH="1">
              <a:off x="3294359" y="1777296"/>
              <a:ext cx="135196" cy="63945"/>
            </a:xfrm>
            <a:custGeom>
              <a:avLst/>
              <a:gdLst>
                <a:gd name="T0" fmla="*/ 54 w 54"/>
                <a:gd name="T1" fmla="*/ 0 h 26"/>
                <a:gd name="T2" fmla="*/ 29 w 54"/>
                <a:gd name="T3" fmla="*/ 0 h 26"/>
                <a:gd name="T4" fmla="*/ 0 w 54"/>
                <a:gd name="T5" fmla="*/ 26 h 26"/>
                <a:gd name="T6" fmla="*/ 54 w 54"/>
                <a:gd name="T7" fmla="*/ 26 h 26"/>
                <a:gd name="T8" fmla="*/ 54 w 54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26">
                  <a:moveTo>
                    <a:pt x="54" y="0"/>
                  </a:moveTo>
                  <a:cubicBezTo>
                    <a:pt x="54" y="0"/>
                    <a:pt x="51" y="0"/>
                    <a:pt x="29" y="0"/>
                  </a:cubicBezTo>
                  <a:cubicBezTo>
                    <a:pt x="8" y="0"/>
                    <a:pt x="0" y="26"/>
                    <a:pt x="0" y="26"/>
                  </a:cubicBezTo>
                  <a:cubicBezTo>
                    <a:pt x="54" y="26"/>
                    <a:pt x="54" y="26"/>
                    <a:pt x="54" y="26"/>
                  </a:cubicBezTo>
                  <a:lnTo>
                    <a:pt x="5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9" name="Freeform 276"/>
            <p:cNvSpPr>
              <a:spLocks noEditPoints="1"/>
            </p:cNvSpPr>
            <p:nvPr/>
          </p:nvSpPr>
          <p:spPr bwMode="auto">
            <a:xfrm flipH="1">
              <a:off x="3051372" y="1855856"/>
              <a:ext cx="471360" cy="138850"/>
            </a:xfrm>
            <a:custGeom>
              <a:avLst/>
              <a:gdLst>
                <a:gd name="T0" fmla="*/ 186 w 190"/>
                <a:gd name="T1" fmla="*/ 43 h 56"/>
                <a:gd name="T2" fmla="*/ 187 w 190"/>
                <a:gd name="T3" fmla="*/ 38 h 56"/>
                <a:gd name="T4" fmla="*/ 187 w 190"/>
                <a:gd name="T5" fmla="*/ 17 h 56"/>
                <a:gd name="T6" fmla="*/ 169 w 190"/>
                <a:gd name="T7" fmla="*/ 0 h 56"/>
                <a:gd name="T8" fmla="*/ 23 w 190"/>
                <a:gd name="T9" fmla="*/ 0 h 56"/>
                <a:gd name="T10" fmla="*/ 5 w 190"/>
                <a:gd name="T11" fmla="*/ 17 h 56"/>
                <a:gd name="T12" fmla="*/ 5 w 190"/>
                <a:gd name="T13" fmla="*/ 38 h 56"/>
                <a:gd name="T14" fmla="*/ 5 w 190"/>
                <a:gd name="T15" fmla="*/ 41 h 56"/>
                <a:gd name="T16" fmla="*/ 0 w 190"/>
                <a:gd name="T17" fmla="*/ 47 h 56"/>
                <a:gd name="T18" fmla="*/ 6 w 190"/>
                <a:gd name="T19" fmla="*/ 53 h 56"/>
                <a:gd name="T20" fmla="*/ 14 w 190"/>
                <a:gd name="T21" fmla="*/ 53 h 56"/>
                <a:gd name="T22" fmla="*/ 23 w 190"/>
                <a:gd name="T23" fmla="*/ 56 h 56"/>
                <a:gd name="T24" fmla="*/ 25 w 190"/>
                <a:gd name="T25" fmla="*/ 56 h 56"/>
                <a:gd name="T26" fmla="*/ 24 w 190"/>
                <a:gd name="T27" fmla="*/ 49 h 56"/>
                <a:gd name="T28" fmla="*/ 45 w 190"/>
                <a:gd name="T29" fmla="*/ 27 h 56"/>
                <a:gd name="T30" fmla="*/ 66 w 190"/>
                <a:gd name="T31" fmla="*/ 49 h 56"/>
                <a:gd name="T32" fmla="*/ 65 w 190"/>
                <a:gd name="T33" fmla="*/ 56 h 56"/>
                <a:gd name="T34" fmla="*/ 125 w 190"/>
                <a:gd name="T35" fmla="*/ 56 h 56"/>
                <a:gd name="T36" fmla="*/ 123 w 190"/>
                <a:gd name="T37" fmla="*/ 49 h 56"/>
                <a:gd name="T38" fmla="*/ 145 w 190"/>
                <a:gd name="T39" fmla="*/ 27 h 56"/>
                <a:gd name="T40" fmla="*/ 166 w 190"/>
                <a:gd name="T41" fmla="*/ 49 h 56"/>
                <a:gd name="T42" fmla="*/ 165 w 190"/>
                <a:gd name="T43" fmla="*/ 56 h 56"/>
                <a:gd name="T44" fmla="*/ 169 w 190"/>
                <a:gd name="T45" fmla="*/ 56 h 56"/>
                <a:gd name="T46" fmla="*/ 180 w 190"/>
                <a:gd name="T47" fmla="*/ 52 h 56"/>
                <a:gd name="T48" fmla="*/ 181 w 190"/>
                <a:gd name="T49" fmla="*/ 52 h 56"/>
                <a:gd name="T50" fmla="*/ 185 w 190"/>
                <a:gd name="T51" fmla="*/ 52 h 56"/>
                <a:gd name="T52" fmla="*/ 190 w 190"/>
                <a:gd name="T53" fmla="*/ 48 h 56"/>
                <a:gd name="T54" fmla="*/ 186 w 190"/>
                <a:gd name="T55" fmla="*/ 43 h 56"/>
                <a:gd name="T56" fmla="*/ 10 w 190"/>
                <a:gd name="T57" fmla="*/ 34 h 56"/>
                <a:gd name="T58" fmla="*/ 8 w 190"/>
                <a:gd name="T59" fmla="*/ 26 h 56"/>
                <a:gd name="T60" fmla="*/ 10 w 190"/>
                <a:gd name="T61" fmla="*/ 17 h 56"/>
                <a:gd name="T62" fmla="*/ 12 w 190"/>
                <a:gd name="T63" fmla="*/ 26 h 56"/>
                <a:gd name="T64" fmla="*/ 10 w 190"/>
                <a:gd name="T65" fmla="*/ 34 h 56"/>
                <a:gd name="T66" fmla="*/ 86 w 190"/>
                <a:gd name="T67" fmla="*/ 13 h 56"/>
                <a:gd name="T68" fmla="*/ 84 w 190"/>
                <a:gd name="T69" fmla="*/ 15 h 56"/>
                <a:gd name="T70" fmla="*/ 69 w 190"/>
                <a:gd name="T71" fmla="*/ 15 h 56"/>
                <a:gd name="T72" fmla="*/ 67 w 190"/>
                <a:gd name="T73" fmla="*/ 13 h 56"/>
                <a:gd name="T74" fmla="*/ 67 w 190"/>
                <a:gd name="T75" fmla="*/ 11 h 56"/>
                <a:gd name="T76" fmla="*/ 69 w 190"/>
                <a:gd name="T77" fmla="*/ 8 h 56"/>
                <a:gd name="T78" fmla="*/ 84 w 190"/>
                <a:gd name="T79" fmla="*/ 8 h 56"/>
                <a:gd name="T80" fmla="*/ 86 w 190"/>
                <a:gd name="T81" fmla="*/ 11 h 56"/>
                <a:gd name="T82" fmla="*/ 86 w 190"/>
                <a:gd name="T83" fmla="*/ 13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90" h="56">
                  <a:moveTo>
                    <a:pt x="186" y="43"/>
                  </a:moveTo>
                  <a:cubicBezTo>
                    <a:pt x="187" y="42"/>
                    <a:pt x="187" y="40"/>
                    <a:pt x="187" y="38"/>
                  </a:cubicBezTo>
                  <a:cubicBezTo>
                    <a:pt x="187" y="17"/>
                    <a:pt x="187" y="17"/>
                    <a:pt x="187" y="17"/>
                  </a:cubicBezTo>
                  <a:cubicBezTo>
                    <a:pt x="187" y="7"/>
                    <a:pt x="179" y="0"/>
                    <a:pt x="169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13" y="0"/>
                    <a:pt x="5" y="7"/>
                    <a:pt x="5" y="17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5" y="39"/>
                    <a:pt x="5" y="40"/>
                    <a:pt x="5" y="41"/>
                  </a:cubicBezTo>
                  <a:cubicBezTo>
                    <a:pt x="2" y="41"/>
                    <a:pt x="0" y="44"/>
                    <a:pt x="0" y="47"/>
                  </a:cubicBezTo>
                  <a:cubicBezTo>
                    <a:pt x="0" y="50"/>
                    <a:pt x="3" y="53"/>
                    <a:pt x="6" y="53"/>
                  </a:cubicBezTo>
                  <a:cubicBezTo>
                    <a:pt x="14" y="53"/>
                    <a:pt x="14" y="53"/>
                    <a:pt x="14" y="53"/>
                  </a:cubicBezTo>
                  <a:cubicBezTo>
                    <a:pt x="16" y="55"/>
                    <a:pt x="19" y="56"/>
                    <a:pt x="23" y="56"/>
                  </a:cubicBezTo>
                  <a:cubicBezTo>
                    <a:pt x="25" y="56"/>
                    <a:pt x="25" y="56"/>
                    <a:pt x="25" y="56"/>
                  </a:cubicBezTo>
                  <a:cubicBezTo>
                    <a:pt x="24" y="54"/>
                    <a:pt x="24" y="51"/>
                    <a:pt x="24" y="49"/>
                  </a:cubicBezTo>
                  <a:cubicBezTo>
                    <a:pt x="24" y="37"/>
                    <a:pt x="33" y="27"/>
                    <a:pt x="45" y="27"/>
                  </a:cubicBezTo>
                  <a:cubicBezTo>
                    <a:pt x="57" y="27"/>
                    <a:pt x="66" y="37"/>
                    <a:pt x="66" y="49"/>
                  </a:cubicBezTo>
                  <a:cubicBezTo>
                    <a:pt x="66" y="51"/>
                    <a:pt x="66" y="54"/>
                    <a:pt x="65" y="56"/>
                  </a:cubicBezTo>
                  <a:cubicBezTo>
                    <a:pt x="125" y="56"/>
                    <a:pt x="125" y="56"/>
                    <a:pt x="125" y="56"/>
                  </a:cubicBezTo>
                  <a:cubicBezTo>
                    <a:pt x="124" y="54"/>
                    <a:pt x="123" y="51"/>
                    <a:pt x="123" y="49"/>
                  </a:cubicBezTo>
                  <a:cubicBezTo>
                    <a:pt x="123" y="37"/>
                    <a:pt x="133" y="27"/>
                    <a:pt x="145" y="27"/>
                  </a:cubicBezTo>
                  <a:cubicBezTo>
                    <a:pt x="156" y="27"/>
                    <a:pt x="166" y="37"/>
                    <a:pt x="166" y="49"/>
                  </a:cubicBezTo>
                  <a:cubicBezTo>
                    <a:pt x="166" y="51"/>
                    <a:pt x="165" y="54"/>
                    <a:pt x="165" y="56"/>
                  </a:cubicBezTo>
                  <a:cubicBezTo>
                    <a:pt x="169" y="56"/>
                    <a:pt x="169" y="56"/>
                    <a:pt x="169" y="56"/>
                  </a:cubicBezTo>
                  <a:cubicBezTo>
                    <a:pt x="173" y="56"/>
                    <a:pt x="177" y="54"/>
                    <a:pt x="180" y="52"/>
                  </a:cubicBezTo>
                  <a:cubicBezTo>
                    <a:pt x="180" y="52"/>
                    <a:pt x="181" y="52"/>
                    <a:pt x="181" y="52"/>
                  </a:cubicBezTo>
                  <a:cubicBezTo>
                    <a:pt x="185" y="52"/>
                    <a:pt x="185" y="52"/>
                    <a:pt x="185" y="52"/>
                  </a:cubicBezTo>
                  <a:cubicBezTo>
                    <a:pt x="188" y="52"/>
                    <a:pt x="190" y="50"/>
                    <a:pt x="190" y="48"/>
                  </a:cubicBezTo>
                  <a:cubicBezTo>
                    <a:pt x="190" y="45"/>
                    <a:pt x="188" y="43"/>
                    <a:pt x="186" y="43"/>
                  </a:cubicBezTo>
                  <a:close/>
                  <a:moveTo>
                    <a:pt x="10" y="34"/>
                  </a:moveTo>
                  <a:cubicBezTo>
                    <a:pt x="9" y="34"/>
                    <a:pt x="8" y="30"/>
                    <a:pt x="8" y="26"/>
                  </a:cubicBezTo>
                  <a:cubicBezTo>
                    <a:pt x="8" y="21"/>
                    <a:pt x="9" y="17"/>
                    <a:pt x="10" y="17"/>
                  </a:cubicBezTo>
                  <a:cubicBezTo>
                    <a:pt x="11" y="17"/>
                    <a:pt x="12" y="21"/>
                    <a:pt x="12" y="26"/>
                  </a:cubicBezTo>
                  <a:cubicBezTo>
                    <a:pt x="12" y="30"/>
                    <a:pt x="11" y="34"/>
                    <a:pt x="10" y="34"/>
                  </a:cubicBezTo>
                  <a:close/>
                  <a:moveTo>
                    <a:pt x="86" y="13"/>
                  </a:moveTo>
                  <a:cubicBezTo>
                    <a:pt x="86" y="14"/>
                    <a:pt x="85" y="15"/>
                    <a:pt x="84" y="15"/>
                  </a:cubicBezTo>
                  <a:cubicBezTo>
                    <a:pt x="69" y="15"/>
                    <a:pt x="69" y="15"/>
                    <a:pt x="69" y="15"/>
                  </a:cubicBezTo>
                  <a:cubicBezTo>
                    <a:pt x="68" y="15"/>
                    <a:pt x="67" y="14"/>
                    <a:pt x="67" y="13"/>
                  </a:cubicBezTo>
                  <a:cubicBezTo>
                    <a:pt x="67" y="11"/>
                    <a:pt x="67" y="11"/>
                    <a:pt x="67" y="11"/>
                  </a:cubicBezTo>
                  <a:cubicBezTo>
                    <a:pt x="67" y="9"/>
                    <a:pt x="68" y="8"/>
                    <a:pt x="69" y="8"/>
                  </a:cubicBezTo>
                  <a:cubicBezTo>
                    <a:pt x="84" y="8"/>
                    <a:pt x="84" y="8"/>
                    <a:pt x="84" y="8"/>
                  </a:cubicBezTo>
                  <a:cubicBezTo>
                    <a:pt x="85" y="8"/>
                    <a:pt x="86" y="9"/>
                    <a:pt x="86" y="11"/>
                  </a:cubicBezTo>
                  <a:lnTo>
                    <a:pt x="86" y="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0" name="Freeform 277"/>
            <p:cNvSpPr>
              <a:spLocks noEditPoints="1"/>
            </p:cNvSpPr>
            <p:nvPr/>
          </p:nvSpPr>
          <p:spPr bwMode="auto">
            <a:xfrm flipH="1">
              <a:off x="3369266" y="1932589"/>
              <a:ext cx="84041" cy="87695"/>
            </a:xfrm>
            <a:custGeom>
              <a:avLst/>
              <a:gdLst>
                <a:gd name="T0" fmla="*/ 17 w 34"/>
                <a:gd name="T1" fmla="*/ 0 h 35"/>
                <a:gd name="T2" fmla="*/ 0 w 34"/>
                <a:gd name="T3" fmla="*/ 18 h 35"/>
                <a:gd name="T4" fmla="*/ 17 w 34"/>
                <a:gd name="T5" fmla="*/ 35 h 35"/>
                <a:gd name="T6" fmla="*/ 34 w 34"/>
                <a:gd name="T7" fmla="*/ 18 h 35"/>
                <a:gd name="T8" fmla="*/ 17 w 34"/>
                <a:gd name="T9" fmla="*/ 0 h 35"/>
                <a:gd name="T10" fmla="*/ 17 w 34"/>
                <a:gd name="T11" fmla="*/ 26 h 35"/>
                <a:gd name="T12" fmla="*/ 9 w 34"/>
                <a:gd name="T13" fmla="*/ 18 h 35"/>
                <a:gd name="T14" fmla="*/ 17 w 34"/>
                <a:gd name="T15" fmla="*/ 10 h 35"/>
                <a:gd name="T16" fmla="*/ 25 w 34"/>
                <a:gd name="T17" fmla="*/ 18 h 35"/>
                <a:gd name="T18" fmla="*/ 17 w 34"/>
                <a:gd name="T19" fmla="*/ 2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" h="35">
                  <a:moveTo>
                    <a:pt x="17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27"/>
                    <a:pt x="8" y="35"/>
                    <a:pt x="17" y="35"/>
                  </a:cubicBezTo>
                  <a:cubicBezTo>
                    <a:pt x="27" y="35"/>
                    <a:pt x="34" y="27"/>
                    <a:pt x="34" y="18"/>
                  </a:cubicBezTo>
                  <a:cubicBezTo>
                    <a:pt x="34" y="8"/>
                    <a:pt x="27" y="0"/>
                    <a:pt x="17" y="0"/>
                  </a:cubicBezTo>
                  <a:close/>
                  <a:moveTo>
                    <a:pt x="17" y="26"/>
                  </a:moveTo>
                  <a:cubicBezTo>
                    <a:pt x="13" y="26"/>
                    <a:pt x="9" y="22"/>
                    <a:pt x="9" y="18"/>
                  </a:cubicBezTo>
                  <a:cubicBezTo>
                    <a:pt x="9" y="13"/>
                    <a:pt x="13" y="10"/>
                    <a:pt x="17" y="10"/>
                  </a:cubicBezTo>
                  <a:cubicBezTo>
                    <a:pt x="21" y="10"/>
                    <a:pt x="25" y="13"/>
                    <a:pt x="25" y="18"/>
                  </a:cubicBezTo>
                  <a:cubicBezTo>
                    <a:pt x="25" y="22"/>
                    <a:pt x="21" y="26"/>
                    <a:pt x="17" y="2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1" name="Freeform 278"/>
            <p:cNvSpPr>
              <a:spLocks noEditPoints="1"/>
            </p:cNvSpPr>
            <p:nvPr/>
          </p:nvSpPr>
          <p:spPr bwMode="auto">
            <a:xfrm flipH="1">
              <a:off x="3120796" y="1932589"/>
              <a:ext cx="85869" cy="87695"/>
            </a:xfrm>
            <a:custGeom>
              <a:avLst/>
              <a:gdLst>
                <a:gd name="T0" fmla="*/ 18 w 35"/>
                <a:gd name="T1" fmla="*/ 0 h 35"/>
                <a:gd name="T2" fmla="*/ 0 w 35"/>
                <a:gd name="T3" fmla="*/ 18 h 35"/>
                <a:gd name="T4" fmla="*/ 18 w 35"/>
                <a:gd name="T5" fmla="*/ 35 h 35"/>
                <a:gd name="T6" fmla="*/ 35 w 35"/>
                <a:gd name="T7" fmla="*/ 18 h 35"/>
                <a:gd name="T8" fmla="*/ 18 w 35"/>
                <a:gd name="T9" fmla="*/ 0 h 35"/>
                <a:gd name="T10" fmla="*/ 18 w 35"/>
                <a:gd name="T11" fmla="*/ 26 h 35"/>
                <a:gd name="T12" fmla="*/ 10 w 35"/>
                <a:gd name="T13" fmla="*/ 18 h 35"/>
                <a:gd name="T14" fmla="*/ 18 w 35"/>
                <a:gd name="T15" fmla="*/ 10 h 35"/>
                <a:gd name="T16" fmla="*/ 26 w 35"/>
                <a:gd name="T17" fmla="*/ 18 h 35"/>
                <a:gd name="T18" fmla="*/ 18 w 35"/>
                <a:gd name="T19" fmla="*/ 2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" h="35">
                  <a:moveTo>
                    <a:pt x="18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27"/>
                    <a:pt x="8" y="35"/>
                    <a:pt x="18" y="35"/>
                  </a:cubicBezTo>
                  <a:cubicBezTo>
                    <a:pt x="27" y="35"/>
                    <a:pt x="35" y="27"/>
                    <a:pt x="35" y="18"/>
                  </a:cubicBezTo>
                  <a:cubicBezTo>
                    <a:pt x="35" y="8"/>
                    <a:pt x="27" y="0"/>
                    <a:pt x="18" y="0"/>
                  </a:cubicBezTo>
                  <a:close/>
                  <a:moveTo>
                    <a:pt x="18" y="26"/>
                  </a:moveTo>
                  <a:cubicBezTo>
                    <a:pt x="13" y="26"/>
                    <a:pt x="10" y="22"/>
                    <a:pt x="10" y="18"/>
                  </a:cubicBezTo>
                  <a:cubicBezTo>
                    <a:pt x="10" y="13"/>
                    <a:pt x="13" y="10"/>
                    <a:pt x="18" y="10"/>
                  </a:cubicBezTo>
                  <a:cubicBezTo>
                    <a:pt x="22" y="10"/>
                    <a:pt x="26" y="13"/>
                    <a:pt x="26" y="18"/>
                  </a:cubicBezTo>
                  <a:cubicBezTo>
                    <a:pt x="26" y="22"/>
                    <a:pt x="22" y="26"/>
                    <a:pt x="18" y="2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2" name="Freeform 279"/>
            <p:cNvSpPr>
              <a:spLocks noEditPoints="1"/>
            </p:cNvSpPr>
            <p:nvPr/>
          </p:nvSpPr>
          <p:spPr bwMode="auto">
            <a:xfrm flipH="1">
              <a:off x="3277917" y="1373534"/>
              <a:ext cx="252123" cy="211929"/>
            </a:xfrm>
            <a:custGeom>
              <a:avLst/>
              <a:gdLst>
                <a:gd name="T0" fmla="*/ 86 w 102"/>
                <a:gd name="T1" fmla="*/ 15 h 86"/>
                <a:gd name="T2" fmla="*/ 86 w 102"/>
                <a:gd name="T3" fmla="*/ 15 h 86"/>
                <a:gd name="T4" fmla="*/ 84 w 102"/>
                <a:gd name="T5" fmla="*/ 13 h 86"/>
                <a:gd name="T6" fmla="*/ 75 w 102"/>
                <a:gd name="T7" fmla="*/ 13 h 86"/>
                <a:gd name="T8" fmla="*/ 73 w 102"/>
                <a:gd name="T9" fmla="*/ 15 h 86"/>
                <a:gd name="T10" fmla="*/ 68 w 102"/>
                <a:gd name="T11" fmla="*/ 15 h 86"/>
                <a:gd name="T12" fmla="*/ 68 w 102"/>
                <a:gd name="T13" fmla="*/ 9 h 86"/>
                <a:gd name="T14" fmla="*/ 55 w 102"/>
                <a:gd name="T15" fmla="*/ 0 h 86"/>
                <a:gd name="T16" fmla="*/ 46 w 102"/>
                <a:gd name="T17" fmla="*/ 0 h 86"/>
                <a:gd name="T18" fmla="*/ 34 w 102"/>
                <a:gd name="T19" fmla="*/ 10 h 86"/>
                <a:gd name="T20" fmla="*/ 34 w 102"/>
                <a:gd name="T21" fmla="*/ 16 h 86"/>
                <a:gd name="T22" fmla="*/ 29 w 102"/>
                <a:gd name="T23" fmla="*/ 16 h 86"/>
                <a:gd name="T24" fmla="*/ 27 w 102"/>
                <a:gd name="T25" fmla="*/ 14 h 86"/>
                <a:gd name="T26" fmla="*/ 18 w 102"/>
                <a:gd name="T27" fmla="*/ 14 h 86"/>
                <a:gd name="T28" fmla="*/ 16 w 102"/>
                <a:gd name="T29" fmla="*/ 17 h 86"/>
                <a:gd name="T30" fmla="*/ 16 w 102"/>
                <a:gd name="T31" fmla="*/ 17 h 86"/>
                <a:gd name="T32" fmla="*/ 1 w 102"/>
                <a:gd name="T33" fmla="*/ 35 h 86"/>
                <a:gd name="T34" fmla="*/ 1 w 102"/>
                <a:gd name="T35" fmla="*/ 68 h 86"/>
                <a:gd name="T36" fmla="*/ 20 w 102"/>
                <a:gd name="T37" fmla="*/ 86 h 86"/>
                <a:gd name="T38" fmla="*/ 85 w 102"/>
                <a:gd name="T39" fmla="*/ 85 h 86"/>
                <a:gd name="T40" fmla="*/ 102 w 102"/>
                <a:gd name="T41" fmla="*/ 66 h 86"/>
                <a:gd name="T42" fmla="*/ 102 w 102"/>
                <a:gd name="T43" fmla="*/ 32 h 86"/>
                <a:gd name="T44" fmla="*/ 86 w 102"/>
                <a:gd name="T45" fmla="*/ 15 h 86"/>
                <a:gd name="T46" fmla="*/ 40 w 102"/>
                <a:gd name="T47" fmla="*/ 10 h 86"/>
                <a:gd name="T48" fmla="*/ 46 w 102"/>
                <a:gd name="T49" fmla="*/ 7 h 86"/>
                <a:gd name="T50" fmla="*/ 55 w 102"/>
                <a:gd name="T51" fmla="*/ 6 h 86"/>
                <a:gd name="T52" fmla="*/ 62 w 102"/>
                <a:gd name="T53" fmla="*/ 9 h 86"/>
                <a:gd name="T54" fmla="*/ 62 w 102"/>
                <a:gd name="T55" fmla="*/ 15 h 86"/>
                <a:gd name="T56" fmla="*/ 40 w 102"/>
                <a:gd name="T57" fmla="*/ 16 h 86"/>
                <a:gd name="T58" fmla="*/ 40 w 102"/>
                <a:gd name="T59" fmla="*/ 1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2" h="86">
                  <a:moveTo>
                    <a:pt x="86" y="15"/>
                  </a:moveTo>
                  <a:cubicBezTo>
                    <a:pt x="86" y="15"/>
                    <a:pt x="86" y="15"/>
                    <a:pt x="86" y="15"/>
                  </a:cubicBezTo>
                  <a:cubicBezTo>
                    <a:pt x="86" y="14"/>
                    <a:pt x="85" y="13"/>
                    <a:pt x="84" y="13"/>
                  </a:cubicBezTo>
                  <a:cubicBezTo>
                    <a:pt x="75" y="13"/>
                    <a:pt x="75" y="13"/>
                    <a:pt x="75" y="13"/>
                  </a:cubicBezTo>
                  <a:cubicBezTo>
                    <a:pt x="74" y="13"/>
                    <a:pt x="73" y="14"/>
                    <a:pt x="73" y="15"/>
                  </a:cubicBezTo>
                  <a:cubicBezTo>
                    <a:pt x="68" y="15"/>
                    <a:pt x="68" y="15"/>
                    <a:pt x="68" y="15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68" y="2"/>
                    <a:pt x="62" y="0"/>
                    <a:pt x="55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39" y="1"/>
                    <a:pt x="34" y="3"/>
                    <a:pt x="34" y="10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5"/>
                    <a:pt x="28" y="14"/>
                    <a:pt x="27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7" y="14"/>
                    <a:pt x="16" y="15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7" y="18"/>
                    <a:pt x="0" y="26"/>
                    <a:pt x="1" y="35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2" y="78"/>
                    <a:pt x="10" y="86"/>
                    <a:pt x="20" y="86"/>
                  </a:cubicBezTo>
                  <a:cubicBezTo>
                    <a:pt x="85" y="85"/>
                    <a:pt x="85" y="85"/>
                    <a:pt x="85" y="85"/>
                  </a:cubicBezTo>
                  <a:cubicBezTo>
                    <a:pt x="95" y="84"/>
                    <a:pt x="102" y="76"/>
                    <a:pt x="102" y="66"/>
                  </a:cubicBezTo>
                  <a:cubicBezTo>
                    <a:pt x="102" y="32"/>
                    <a:pt x="102" y="32"/>
                    <a:pt x="102" y="32"/>
                  </a:cubicBezTo>
                  <a:cubicBezTo>
                    <a:pt x="101" y="24"/>
                    <a:pt x="95" y="16"/>
                    <a:pt x="86" y="15"/>
                  </a:cubicBezTo>
                  <a:close/>
                  <a:moveTo>
                    <a:pt x="40" y="10"/>
                  </a:moveTo>
                  <a:cubicBezTo>
                    <a:pt x="40" y="8"/>
                    <a:pt x="40" y="7"/>
                    <a:pt x="46" y="7"/>
                  </a:cubicBezTo>
                  <a:cubicBezTo>
                    <a:pt x="55" y="6"/>
                    <a:pt x="55" y="6"/>
                    <a:pt x="55" y="6"/>
                  </a:cubicBezTo>
                  <a:cubicBezTo>
                    <a:pt x="62" y="6"/>
                    <a:pt x="62" y="8"/>
                    <a:pt x="62" y="9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40" y="16"/>
                    <a:pt x="40" y="16"/>
                    <a:pt x="40" y="16"/>
                  </a:cubicBezTo>
                  <a:lnTo>
                    <a:pt x="40" y="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3" name="Freeform 280"/>
            <p:cNvSpPr>
              <a:spLocks noEditPoints="1"/>
            </p:cNvSpPr>
            <p:nvPr/>
          </p:nvSpPr>
          <p:spPr bwMode="auto">
            <a:xfrm flipH="1">
              <a:off x="3215798" y="900347"/>
              <a:ext cx="93176" cy="93176"/>
            </a:xfrm>
            <a:custGeom>
              <a:avLst/>
              <a:gdLst>
                <a:gd name="T0" fmla="*/ 36 w 38"/>
                <a:gd name="T1" fmla="*/ 21 h 38"/>
                <a:gd name="T2" fmla="*/ 34 w 38"/>
                <a:gd name="T3" fmla="*/ 20 h 38"/>
                <a:gd name="T4" fmla="*/ 33 w 38"/>
                <a:gd name="T5" fmla="*/ 18 h 38"/>
                <a:gd name="T6" fmla="*/ 36 w 38"/>
                <a:gd name="T7" fmla="*/ 16 h 38"/>
                <a:gd name="T8" fmla="*/ 37 w 38"/>
                <a:gd name="T9" fmla="*/ 13 h 38"/>
                <a:gd name="T10" fmla="*/ 36 w 38"/>
                <a:gd name="T11" fmla="*/ 10 h 38"/>
                <a:gd name="T12" fmla="*/ 33 w 38"/>
                <a:gd name="T13" fmla="*/ 9 h 38"/>
                <a:gd name="T14" fmla="*/ 30 w 38"/>
                <a:gd name="T15" fmla="*/ 10 h 38"/>
                <a:gd name="T16" fmla="*/ 28 w 38"/>
                <a:gd name="T17" fmla="*/ 8 h 38"/>
                <a:gd name="T18" fmla="*/ 29 w 38"/>
                <a:gd name="T19" fmla="*/ 5 h 38"/>
                <a:gd name="T20" fmla="*/ 28 w 38"/>
                <a:gd name="T21" fmla="*/ 2 h 38"/>
                <a:gd name="T22" fmla="*/ 25 w 38"/>
                <a:gd name="T23" fmla="*/ 1 h 38"/>
                <a:gd name="T24" fmla="*/ 21 w 38"/>
                <a:gd name="T25" fmla="*/ 2 h 38"/>
                <a:gd name="T26" fmla="*/ 20 w 38"/>
                <a:gd name="T27" fmla="*/ 5 h 38"/>
                <a:gd name="T28" fmla="*/ 18 w 38"/>
                <a:gd name="T29" fmla="*/ 5 h 38"/>
                <a:gd name="T30" fmla="*/ 17 w 38"/>
                <a:gd name="T31" fmla="*/ 2 h 38"/>
                <a:gd name="T32" fmla="*/ 13 w 38"/>
                <a:gd name="T33" fmla="*/ 1 h 38"/>
                <a:gd name="T34" fmla="*/ 10 w 38"/>
                <a:gd name="T35" fmla="*/ 2 h 38"/>
                <a:gd name="T36" fmla="*/ 9 w 38"/>
                <a:gd name="T37" fmla="*/ 6 h 38"/>
                <a:gd name="T38" fmla="*/ 10 w 38"/>
                <a:gd name="T39" fmla="*/ 8 h 38"/>
                <a:gd name="T40" fmla="*/ 8 w 38"/>
                <a:gd name="T41" fmla="*/ 10 h 38"/>
                <a:gd name="T42" fmla="*/ 6 w 38"/>
                <a:gd name="T43" fmla="*/ 9 h 38"/>
                <a:gd name="T44" fmla="*/ 2 w 38"/>
                <a:gd name="T45" fmla="*/ 11 h 38"/>
                <a:gd name="T46" fmla="*/ 1 w 38"/>
                <a:gd name="T47" fmla="*/ 14 h 38"/>
                <a:gd name="T48" fmla="*/ 2 w 38"/>
                <a:gd name="T49" fmla="*/ 17 h 38"/>
                <a:gd name="T50" fmla="*/ 5 w 38"/>
                <a:gd name="T51" fmla="*/ 18 h 38"/>
                <a:gd name="T52" fmla="*/ 5 w 38"/>
                <a:gd name="T53" fmla="*/ 21 h 38"/>
                <a:gd name="T54" fmla="*/ 3 w 38"/>
                <a:gd name="T55" fmla="*/ 22 h 38"/>
                <a:gd name="T56" fmla="*/ 1 w 38"/>
                <a:gd name="T57" fmla="*/ 26 h 38"/>
                <a:gd name="T58" fmla="*/ 2 w 38"/>
                <a:gd name="T59" fmla="*/ 28 h 38"/>
                <a:gd name="T60" fmla="*/ 6 w 38"/>
                <a:gd name="T61" fmla="*/ 30 h 38"/>
                <a:gd name="T62" fmla="*/ 8 w 38"/>
                <a:gd name="T63" fmla="*/ 29 h 38"/>
                <a:gd name="T64" fmla="*/ 10 w 38"/>
                <a:gd name="T65" fmla="*/ 31 h 38"/>
                <a:gd name="T66" fmla="*/ 9 w 38"/>
                <a:gd name="T67" fmla="*/ 33 h 38"/>
                <a:gd name="T68" fmla="*/ 11 w 38"/>
                <a:gd name="T69" fmla="*/ 37 h 38"/>
                <a:gd name="T70" fmla="*/ 14 w 38"/>
                <a:gd name="T71" fmla="*/ 38 h 38"/>
                <a:gd name="T72" fmla="*/ 17 w 38"/>
                <a:gd name="T73" fmla="*/ 36 h 38"/>
                <a:gd name="T74" fmla="*/ 18 w 38"/>
                <a:gd name="T75" fmla="*/ 34 h 38"/>
                <a:gd name="T76" fmla="*/ 21 w 38"/>
                <a:gd name="T77" fmla="*/ 34 h 38"/>
                <a:gd name="T78" fmla="*/ 22 w 38"/>
                <a:gd name="T79" fmla="*/ 36 h 38"/>
                <a:gd name="T80" fmla="*/ 26 w 38"/>
                <a:gd name="T81" fmla="*/ 37 h 38"/>
                <a:gd name="T82" fmla="*/ 28 w 38"/>
                <a:gd name="T83" fmla="*/ 36 h 38"/>
                <a:gd name="T84" fmla="*/ 30 w 38"/>
                <a:gd name="T85" fmla="*/ 33 h 38"/>
                <a:gd name="T86" fmla="*/ 29 w 38"/>
                <a:gd name="T87" fmla="*/ 30 h 38"/>
                <a:gd name="T88" fmla="*/ 31 w 38"/>
                <a:gd name="T89" fmla="*/ 28 h 38"/>
                <a:gd name="T90" fmla="*/ 33 w 38"/>
                <a:gd name="T91" fmla="*/ 29 h 38"/>
                <a:gd name="T92" fmla="*/ 37 w 38"/>
                <a:gd name="T93" fmla="*/ 28 h 38"/>
                <a:gd name="T94" fmla="*/ 38 w 38"/>
                <a:gd name="T95" fmla="*/ 25 h 38"/>
                <a:gd name="T96" fmla="*/ 36 w 38"/>
                <a:gd name="T97" fmla="*/ 21 h 38"/>
                <a:gd name="T98" fmla="*/ 22 w 38"/>
                <a:gd name="T99" fmla="*/ 26 h 38"/>
                <a:gd name="T100" fmla="*/ 12 w 38"/>
                <a:gd name="T101" fmla="*/ 22 h 38"/>
                <a:gd name="T102" fmla="*/ 16 w 38"/>
                <a:gd name="T103" fmla="*/ 13 h 38"/>
                <a:gd name="T104" fmla="*/ 26 w 38"/>
                <a:gd name="T105" fmla="*/ 16 h 38"/>
                <a:gd name="T106" fmla="*/ 22 w 38"/>
                <a:gd name="T107" fmla="*/ 2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" h="38">
                  <a:moveTo>
                    <a:pt x="36" y="21"/>
                  </a:moveTo>
                  <a:cubicBezTo>
                    <a:pt x="34" y="20"/>
                    <a:pt x="34" y="20"/>
                    <a:pt x="34" y="20"/>
                  </a:cubicBezTo>
                  <a:cubicBezTo>
                    <a:pt x="34" y="19"/>
                    <a:pt x="34" y="19"/>
                    <a:pt x="33" y="18"/>
                  </a:cubicBezTo>
                  <a:cubicBezTo>
                    <a:pt x="36" y="16"/>
                    <a:pt x="36" y="16"/>
                    <a:pt x="36" y="16"/>
                  </a:cubicBezTo>
                  <a:cubicBezTo>
                    <a:pt x="37" y="16"/>
                    <a:pt x="38" y="14"/>
                    <a:pt x="37" y="13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6" y="9"/>
                    <a:pt x="34" y="8"/>
                    <a:pt x="33" y="9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30" y="9"/>
                    <a:pt x="29" y="9"/>
                    <a:pt x="28" y="8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30" y="4"/>
                    <a:pt x="29" y="2"/>
                    <a:pt x="28" y="2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4" y="0"/>
                    <a:pt x="22" y="1"/>
                    <a:pt x="21" y="2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19" y="5"/>
                    <a:pt x="18" y="5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6" y="1"/>
                    <a:pt x="14" y="0"/>
                    <a:pt x="13" y="1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3"/>
                    <a:pt x="8" y="4"/>
                    <a:pt x="9" y="6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9" y="9"/>
                    <a:pt x="8" y="9"/>
                    <a:pt x="8" y="10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4" y="9"/>
                    <a:pt x="3" y="9"/>
                    <a:pt x="2" y="11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5"/>
                    <a:pt x="1" y="17"/>
                    <a:pt x="2" y="17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4" y="19"/>
                    <a:pt x="4" y="20"/>
                    <a:pt x="5" y="21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1" y="23"/>
                    <a:pt x="1" y="24"/>
                    <a:pt x="1" y="26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3" y="30"/>
                    <a:pt x="5" y="30"/>
                    <a:pt x="6" y="30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9" y="30"/>
                    <a:pt x="9" y="30"/>
                    <a:pt x="10" y="31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9" y="34"/>
                    <a:pt x="10" y="36"/>
                    <a:pt x="11" y="37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5" y="38"/>
                    <a:pt x="17" y="37"/>
                    <a:pt x="17" y="36"/>
                  </a:cubicBezTo>
                  <a:cubicBezTo>
                    <a:pt x="18" y="34"/>
                    <a:pt x="18" y="34"/>
                    <a:pt x="18" y="34"/>
                  </a:cubicBezTo>
                  <a:cubicBezTo>
                    <a:pt x="19" y="34"/>
                    <a:pt x="20" y="34"/>
                    <a:pt x="21" y="34"/>
                  </a:cubicBezTo>
                  <a:cubicBezTo>
                    <a:pt x="22" y="36"/>
                    <a:pt x="22" y="36"/>
                    <a:pt x="22" y="36"/>
                  </a:cubicBezTo>
                  <a:cubicBezTo>
                    <a:pt x="23" y="37"/>
                    <a:pt x="24" y="38"/>
                    <a:pt x="26" y="37"/>
                  </a:cubicBezTo>
                  <a:cubicBezTo>
                    <a:pt x="28" y="36"/>
                    <a:pt x="28" y="36"/>
                    <a:pt x="28" y="36"/>
                  </a:cubicBezTo>
                  <a:cubicBezTo>
                    <a:pt x="30" y="36"/>
                    <a:pt x="30" y="34"/>
                    <a:pt x="30" y="33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9" y="30"/>
                    <a:pt x="30" y="29"/>
                    <a:pt x="31" y="28"/>
                  </a:cubicBezTo>
                  <a:cubicBezTo>
                    <a:pt x="33" y="29"/>
                    <a:pt x="33" y="29"/>
                    <a:pt x="33" y="29"/>
                  </a:cubicBezTo>
                  <a:cubicBezTo>
                    <a:pt x="34" y="30"/>
                    <a:pt x="36" y="29"/>
                    <a:pt x="37" y="28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8" y="23"/>
                    <a:pt x="38" y="22"/>
                    <a:pt x="36" y="21"/>
                  </a:cubicBezTo>
                  <a:close/>
                  <a:moveTo>
                    <a:pt x="22" y="26"/>
                  </a:moveTo>
                  <a:cubicBezTo>
                    <a:pt x="18" y="28"/>
                    <a:pt x="14" y="26"/>
                    <a:pt x="12" y="22"/>
                  </a:cubicBezTo>
                  <a:cubicBezTo>
                    <a:pt x="11" y="19"/>
                    <a:pt x="12" y="14"/>
                    <a:pt x="16" y="13"/>
                  </a:cubicBezTo>
                  <a:cubicBezTo>
                    <a:pt x="20" y="11"/>
                    <a:pt x="24" y="13"/>
                    <a:pt x="26" y="16"/>
                  </a:cubicBezTo>
                  <a:cubicBezTo>
                    <a:pt x="27" y="20"/>
                    <a:pt x="26" y="24"/>
                    <a:pt x="22" y="2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4" name="Freeform 281"/>
            <p:cNvSpPr>
              <a:spLocks noEditPoints="1"/>
            </p:cNvSpPr>
            <p:nvPr/>
          </p:nvSpPr>
          <p:spPr bwMode="auto">
            <a:xfrm flipH="1">
              <a:off x="2760882" y="3505618"/>
              <a:ext cx="208275" cy="211929"/>
            </a:xfrm>
            <a:custGeom>
              <a:avLst/>
              <a:gdLst>
                <a:gd name="T0" fmla="*/ 79 w 84"/>
                <a:gd name="T1" fmla="*/ 47 h 85"/>
                <a:gd name="T2" fmla="*/ 74 w 84"/>
                <a:gd name="T3" fmla="*/ 45 h 85"/>
                <a:gd name="T4" fmla="*/ 73 w 84"/>
                <a:gd name="T5" fmla="*/ 39 h 85"/>
                <a:gd name="T6" fmla="*/ 79 w 84"/>
                <a:gd name="T7" fmla="*/ 37 h 85"/>
                <a:gd name="T8" fmla="*/ 82 w 84"/>
                <a:gd name="T9" fmla="*/ 29 h 85"/>
                <a:gd name="T10" fmla="*/ 80 w 84"/>
                <a:gd name="T11" fmla="*/ 22 h 85"/>
                <a:gd name="T12" fmla="*/ 72 w 84"/>
                <a:gd name="T13" fmla="*/ 19 h 85"/>
                <a:gd name="T14" fmla="*/ 66 w 84"/>
                <a:gd name="T15" fmla="*/ 22 h 85"/>
                <a:gd name="T16" fmla="*/ 62 w 84"/>
                <a:gd name="T17" fmla="*/ 18 h 85"/>
                <a:gd name="T18" fmla="*/ 64 w 84"/>
                <a:gd name="T19" fmla="*/ 12 h 85"/>
                <a:gd name="T20" fmla="*/ 61 w 84"/>
                <a:gd name="T21" fmla="*/ 4 h 85"/>
                <a:gd name="T22" fmla="*/ 54 w 84"/>
                <a:gd name="T23" fmla="*/ 2 h 85"/>
                <a:gd name="T24" fmla="*/ 46 w 84"/>
                <a:gd name="T25" fmla="*/ 5 h 85"/>
                <a:gd name="T26" fmla="*/ 44 w 84"/>
                <a:gd name="T27" fmla="*/ 11 h 85"/>
                <a:gd name="T28" fmla="*/ 38 w 84"/>
                <a:gd name="T29" fmla="*/ 11 h 85"/>
                <a:gd name="T30" fmla="*/ 36 w 84"/>
                <a:gd name="T31" fmla="*/ 5 h 85"/>
                <a:gd name="T32" fmla="*/ 28 w 84"/>
                <a:gd name="T33" fmla="*/ 2 h 85"/>
                <a:gd name="T34" fmla="*/ 22 w 84"/>
                <a:gd name="T35" fmla="*/ 5 h 85"/>
                <a:gd name="T36" fmla="*/ 19 w 84"/>
                <a:gd name="T37" fmla="*/ 13 h 85"/>
                <a:gd name="T38" fmla="*/ 21 w 84"/>
                <a:gd name="T39" fmla="*/ 18 h 85"/>
                <a:gd name="T40" fmla="*/ 16 w 84"/>
                <a:gd name="T41" fmla="*/ 22 h 85"/>
                <a:gd name="T42" fmla="*/ 11 w 84"/>
                <a:gd name="T43" fmla="*/ 21 h 85"/>
                <a:gd name="T44" fmla="*/ 3 w 84"/>
                <a:gd name="T45" fmla="*/ 24 h 85"/>
                <a:gd name="T46" fmla="*/ 1 w 84"/>
                <a:gd name="T47" fmla="*/ 30 h 85"/>
                <a:gd name="T48" fmla="*/ 4 w 84"/>
                <a:gd name="T49" fmla="*/ 38 h 85"/>
                <a:gd name="T50" fmla="*/ 9 w 84"/>
                <a:gd name="T51" fmla="*/ 40 h 85"/>
                <a:gd name="T52" fmla="*/ 9 w 84"/>
                <a:gd name="T53" fmla="*/ 47 h 85"/>
                <a:gd name="T54" fmla="*/ 4 w 84"/>
                <a:gd name="T55" fmla="*/ 49 h 85"/>
                <a:gd name="T56" fmla="*/ 1 w 84"/>
                <a:gd name="T57" fmla="*/ 57 h 85"/>
                <a:gd name="T58" fmla="*/ 4 w 84"/>
                <a:gd name="T59" fmla="*/ 63 h 85"/>
                <a:gd name="T60" fmla="*/ 12 w 84"/>
                <a:gd name="T61" fmla="*/ 66 h 85"/>
                <a:gd name="T62" fmla="*/ 16 w 84"/>
                <a:gd name="T63" fmla="*/ 64 h 85"/>
                <a:gd name="T64" fmla="*/ 22 w 84"/>
                <a:gd name="T65" fmla="*/ 69 h 85"/>
                <a:gd name="T66" fmla="*/ 20 w 84"/>
                <a:gd name="T67" fmla="*/ 73 h 85"/>
                <a:gd name="T68" fmla="*/ 23 w 84"/>
                <a:gd name="T69" fmla="*/ 81 h 85"/>
                <a:gd name="T70" fmla="*/ 29 w 84"/>
                <a:gd name="T71" fmla="*/ 84 h 85"/>
                <a:gd name="T72" fmla="*/ 37 w 84"/>
                <a:gd name="T73" fmla="*/ 80 h 85"/>
                <a:gd name="T74" fmla="*/ 39 w 84"/>
                <a:gd name="T75" fmla="*/ 75 h 85"/>
                <a:gd name="T76" fmla="*/ 46 w 84"/>
                <a:gd name="T77" fmla="*/ 75 h 85"/>
                <a:gd name="T78" fmla="*/ 48 w 84"/>
                <a:gd name="T79" fmla="*/ 80 h 85"/>
                <a:gd name="T80" fmla="*/ 56 w 84"/>
                <a:gd name="T81" fmla="*/ 83 h 85"/>
                <a:gd name="T82" fmla="*/ 62 w 84"/>
                <a:gd name="T83" fmla="*/ 80 h 85"/>
                <a:gd name="T84" fmla="*/ 65 w 84"/>
                <a:gd name="T85" fmla="*/ 73 h 85"/>
                <a:gd name="T86" fmla="*/ 63 w 84"/>
                <a:gd name="T87" fmla="*/ 67 h 85"/>
                <a:gd name="T88" fmla="*/ 67 w 84"/>
                <a:gd name="T89" fmla="*/ 63 h 85"/>
                <a:gd name="T90" fmla="*/ 73 w 84"/>
                <a:gd name="T91" fmla="*/ 65 h 85"/>
                <a:gd name="T92" fmla="*/ 80 w 84"/>
                <a:gd name="T93" fmla="*/ 61 h 85"/>
                <a:gd name="T94" fmla="*/ 83 w 84"/>
                <a:gd name="T95" fmla="*/ 55 h 85"/>
                <a:gd name="T96" fmla="*/ 79 w 84"/>
                <a:gd name="T97" fmla="*/ 47 h 85"/>
                <a:gd name="T98" fmla="*/ 48 w 84"/>
                <a:gd name="T99" fmla="*/ 58 h 85"/>
                <a:gd name="T100" fmla="*/ 26 w 84"/>
                <a:gd name="T101" fmla="*/ 49 h 85"/>
                <a:gd name="T102" fmla="*/ 35 w 84"/>
                <a:gd name="T103" fmla="*/ 28 h 85"/>
                <a:gd name="T104" fmla="*/ 56 w 84"/>
                <a:gd name="T105" fmla="*/ 36 h 85"/>
                <a:gd name="T106" fmla="*/ 48 w 84"/>
                <a:gd name="T107" fmla="*/ 58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4" h="85">
                  <a:moveTo>
                    <a:pt x="79" y="47"/>
                  </a:moveTo>
                  <a:cubicBezTo>
                    <a:pt x="74" y="45"/>
                    <a:pt x="74" y="45"/>
                    <a:pt x="74" y="45"/>
                  </a:cubicBezTo>
                  <a:cubicBezTo>
                    <a:pt x="74" y="43"/>
                    <a:pt x="74" y="41"/>
                    <a:pt x="73" y="39"/>
                  </a:cubicBezTo>
                  <a:cubicBezTo>
                    <a:pt x="79" y="37"/>
                    <a:pt x="79" y="37"/>
                    <a:pt x="79" y="37"/>
                  </a:cubicBezTo>
                  <a:cubicBezTo>
                    <a:pt x="82" y="35"/>
                    <a:pt x="84" y="32"/>
                    <a:pt x="82" y="29"/>
                  </a:cubicBezTo>
                  <a:cubicBezTo>
                    <a:pt x="80" y="22"/>
                    <a:pt x="80" y="22"/>
                    <a:pt x="80" y="22"/>
                  </a:cubicBezTo>
                  <a:cubicBezTo>
                    <a:pt x="78" y="19"/>
                    <a:pt x="75" y="18"/>
                    <a:pt x="72" y="19"/>
                  </a:cubicBezTo>
                  <a:cubicBezTo>
                    <a:pt x="66" y="22"/>
                    <a:pt x="66" y="22"/>
                    <a:pt x="66" y="22"/>
                  </a:cubicBezTo>
                  <a:cubicBezTo>
                    <a:pt x="65" y="20"/>
                    <a:pt x="63" y="19"/>
                    <a:pt x="62" y="18"/>
                  </a:cubicBezTo>
                  <a:cubicBezTo>
                    <a:pt x="64" y="12"/>
                    <a:pt x="64" y="12"/>
                    <a:pt x="64" y="12"/>
                  </a:cubicBezTo>
                  <a:cubicBezTo>
                    <a:pt x="65" y="9"/>
                    <a:pt x="64" y="5"/>
                    <a:pt x="61" y="4"/>
                  </a:cubicBezTo>
                  <a:cubicBezTo>
                    <a:pt x="54" y="2"/>
                    <a:pt x="54" y="2"/>
                    <a:pt x="54" y="2"/>
                  </a:cubicBezTo>
                  <a:cubicBezTo>
                    <a:pt x="51" y="0"/>
                    <a:pt x="48" y="2"/>
                    <a:pt x="46" y="5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2" y="10"/>
                    <a:pt x="40" y="10"/>
                    <a:pt x="38" y="11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4" y="2"/>
                    <a:pt x="31" y="1"/>
                    <a:pt x="28" y="2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19" y="6"/>
                    <a:pt x="17" y="10"/>
                    <a:pt x="19" y="13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19" y="19"/>
                    <a:pt x="17" y="21"/>
                    <a:pt x="16" y="22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8" y="19"/>
                    <a:pt x="4" y="21"/>
                    <a:pt x="3" y="24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0" y="33"/>
                    <a:pt x="1" y="37"/>
                    <a:pt x="4" y="38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9" y="42"/>
                    <a:pt x="9" y="44"/>
                    <a:pt x="9" y="47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1" y="50"/>
                    <a:pt x="0" y="54"/>
                    <a:pt x="1" y="57"/>
                  </a:cubicBezTo>
                  <a:cubicBezTo>
                    <a:pt x="4" y="63"/>
                    <a:pt x="4" y="63"/>
                    <a:pt x="4" y="63"/>
                  </a:cubicBezTo>
                  <a:cubicBezTo>
                    <a:pt x="5" y="66"/>
                    <a:pt x="9" y="67"/>
                    <a:pt x="12" y="66"/>
                  </a:cubicBezTo>
                  <a:cubicBezTo>
                    <a:pt x="16" y="64"/>
                    <a:pt x="16" y="64"/>
                    <a:pt x="16" y="64"/>
                  </a:cubicBezTo>
                  <a:cubicBezTo>
                    <a:pt x="18" y="66"/>
                    <a:pt x="20" y="67"/>
                    <a:pt x="22" y="69"/>
                  </a:cubicBezTo>
                  <a:cubicBezTo>
                    <a:pt x="20" y="73"/>
                    <a:pt x="20" y="73"/>
                    <a:pt x="20" y="73"/>
                  </a:cubicBezTo>
                  <a:cubicBezTo>
                    <a:pt x="18" y="76"/>
                    <a:pt x="20" y="80"/>
                    <a:pt x="23" y="81"/>
                  </a:cubicBezTo>
                  <a:cubicBezTo>
                    <a:pt x="29" y="84"/>
                    <a:pt x="29" y="84"/>
                    <a:pt x="29" y="84"/>
                  </a:cubicBezTo>
                  <a:cubicBezTo>
                    <a:pt x="32" y="85"/>
                    <a:pt x="36" y="83"/>
                    <a:pt x="37" y="80"/>
                  </a:cubicBezTo>
                  <a:cubicBezTo>
                    <a:pt x="39" y="75"/>
                    <a:pt x="39" y="75"/>
                    <a:pt x="39" y="75"/>
                  </a:cubicBezTo>
                  <a:cubicBezTo>
                    <a:pt x="41" y="75"/>
                    <a:pt x="44" y="75"/>
                    <a:pt x="46" y="75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9" y="83"/>
                    <a:pt x="53" y="84"/>
                    <a:pt x="56" y="83"/>
                  </a:cubicBezTo>
                  <a:cubicBezTo>
                    <a:pt x="62" y="80"/>
                    <a:pt x="62" y="80"/>
                    <a:pt x="62" y="80"/>
                  </a:cubicBezTo>
                  <a:cubicBezTo>
                    <a:pt x="65" y="79"/>
                    <a:pt x="66" y="76"/>
                    <a:pt x="65" y="73"/>
                  </a:cubicBezTo>
                  <a:cubicBezTo>
                    <a:pt x="63" y="67"/>
                    <a:pt x="63" y="67"/>
                    <a:pt x="63" y="67"/>
                  </a:cubicBezTo>
                  <a:cubicBezTo>
                    <a:pt x="64" y="66"/>
                    <a:pt x="66" y="64"/>
                    <a:pt x="67" y="63"/>
                  </a:cubicBezTo>
                  <a:cubicBezTo>
                    <a:pt x="73" y="65"/>
                    <a:pt x="73" y="65"/>
                    <a:pt x="73" y="65"/>
                  </a:cubicBezTo>
                  <a:cubicBezTo>
                    <a:pt x="76" y="66"/>
                    <a:pt x="79" y="64"/>
                    <a:pt x="80" y="61"/>
                  </a:cubicBezTo>
                  <a:cubicBezTo>
                    <a:pt x="83" y="55"/>
                    <a:pt x="83" y="55"/>
                    <a:pt x="83" y="55"/>
                  </a:cubicBezTo>
                  <a:cubicBezTo>
                    <a:pt x="84" y="52"/>
                    <a:pt x="82" y="49"/>
                    <a:pt x="79" y="47"/>
                  </a:cubicBezTo>
                  <a:close/>
                  <a:moveTo>
                    <a:pt x="48" y="58"/>
                  </a:moveTo>
                  <a:cubicBezTo>
                    <a:pt x="39" y="61"/>
                    <a:pt x="30" y="58"/>
                    <a:pt x="26" y="49"/>
                  </a:cubicBezTo>
                  <a:cubicBezTo>
                    <a:pt x="23" y="41"/>
                    <a:pt x="27" y="32"/>
                    <a:pt x="35" y="28"/>
                  </a:cubicBezTo>
                  <a:cubicBezTo>
                    <a:pt x="43" y="25"/>
                    <a:pt x="52" y="28"/>
                    <a:pt x="56" y="36"/>
                  </a:cubicBezTo>
                  <a:cubicBezTo>
                    <a:pt x="60" y="45"/>
                    <a:pt x="56" y="54"/>
                    <a:pt x="48" y="5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5" name="Freeform 282"/>
            <p:cNvSpPr>
              <a:spLocks noEditPoints="1"/>
            </p:cNvSpPr>
            <p:nvPr/>
          </p:nvSpPr>
          <p:spPr bwMode="auto">
            <a:xfrm flipH="1">
              <a:off x="3615907" y="3078105"/>
              <a:ext cx="96830" cy="96830"/>
            </a:xfrm>
            <a:custGeom>
              <a:avLst/>
              <a:gdLst>
                <a:gd name="T0" fmla="*/ 37 w 39"/>
                <a:gd name="T1" fmla="*/ 22 h 39"/>
                <a:gd name="T2" fmla="*/ 34 w 39"/>
                <a:gd name="T3" fmla="*/ 21 h 39"/>
                <a:gd name="T4" fmla="*/ 34 w 39"/>
                <a:gd name="T5" fmla="*/ 18 h 39"/>
                <a:gd name="T6" fmla="*/ 37 w 39"/>
                <a:gd name="T7" fmla="*/ 17 h 39"/>
                <a:gd name="T8" fmla="*/ 38 w 39"/>
                <a:gd name="T9" fmla="*/ 13 h 39"/>
                <a:gd name="T10" fmla="*/ 37 w 39"/>
                <a:gd name="T11" fmla="*/ 10 h 39"/>
                <a:gd name="T12" fmla="*/ 33 w 39"/>
                <a:gd name="T13" fmla="*/ 9 h 39"/>
                <a:gd name="T14" fmla="*/ 31 w 39"/>
                <a:gd name="T15" fmla="*/ 10 h 39"/>
                <a:gd name="T16" fmla="*/ 29 w 39"/>
                <a:gd name="T17" fmla="*/ 8 h 39"/>
                <a:gd name="T18" fmla="*/ 30 w 39"/>
                <a:gd name="T19" fmla="*/ 5 h 39"/>
                <a:gd name="T20" fmla="*/ 28 w 39"/>
                <a:gd name="T21" fmla="*/ 2 h 39"/>
                <a:gd name="T22" fmla="*/ 25 w 39"/>
                <a:gd name="T23" fmla="*/ 1 h 39"/>
                <a:gd name="T24" fmla="*/ 21 w 39"/>
                <a:gd name="T25" fmla="*/ 2 h 39"/>
                <a:gd name="T26" fmla="*/ 20 w 39"/>
                <a:gd name="T27" fmla="*/ 5 h 39"/>
                <a:gd name="T28" fmla="*/ 18 w 39"/>
                <a:gd name="T29" fmla="*/ 5 h 39"/>
                <a:gd name="T30" fmla="*/ 16 w 39"/>
                <a:gd name="T31" fmla="*/ 2 h 39"/>
                <a:gd name="T32" fmla="*/ 13 w 39"/>
                <a:gd name="T33" fmla="*/ 1 h 39"/>
                <a:gd name="T34" fmla="*/ 10 w 39"/>
                <a:gd name="T35" fmla="*/ 2 h 39"/>
                <a:gd name="T36" fmla="*/ 8 w 39"/>
                <a:gd name="T37" fmla="*/ 6 h 39"/>
                <a:gd name="T38" fmla="*/ 9 w 39"/>
                <a:gd name="T39" fmla="*/ 8 h 39"/>
                <a:gd name="T40" fmla="*/ 7 w 39"/>
                <a:gd name="T41" fmla="*/ 10 h 39"/>
                <a:gd name="T42" fmla="*/ 5 w 39"/>
                <a:gd name="T43" fmla="*/ 9 h 39"/>
                <a:gd name="T44" fmla="*/ 1 w 39"/>
                <a:gd name="T45" fmla="*/ 11 h 39"/>
                <a:gd name="T46" fmla="*/ 0 w 39"/>
                <a:gd name="T47" fmla="*/ 14 h 39"/>
                <a:gd name="T48" fmla="*/ 2 w 39"/>
                <a:gd name="T49" fmla="*/ 18 h 39"/>
                <a:gd name="T50" fmla="*/ 4 w 39"/>
                <a:gd name="T51" fmla="*/ 18 h 39"/>
                <a:gd name="T52" fmla="*/ 4 w 39"/>
                <a:gd name="T53" fmla="*/ 22 h 39"/>
                <a:gd name="T54" fmla="*/ 2 w 39"/>
                <a:gd name="T55" fmla="*/ 23 h 39"/>
                <a:gd name="T56" fmla="*/ 0 w 39"/>
                <a:gd name="T57" fmla="*/ 26 h 39"/>
                <a:gd name="T58" fmla="*/ 2 w 39"/>
                <a:gd name="T59" fmla="*/ 29 h 39"/>
                <a:gd name="T60" fmla="*/ 5 w 39"/>
                <a:gd name="T61" fmla="*/ 31 h 39"/>
                <a:gd name="T62" fmla="*/ 7 w 39"/>
                <a:gd name="T63" fmla="*/ 30 h 39"/>
                <a:gd name="T64" fmla="*/ 10 w 39"/>
                <a:gd name="T65" fmla="*/ 32 h 39"/>
                <a:gd name="T66" fmla="*/ 9 w 39"/>
                <a:gd name="T67" fmla="*/ 34 h 39"/>
                <a:gd name="T68" fmla="*/ 11 w 39"/>
                <a:gd name="T69" fmla="*/ 38 h 39"/>
                <a:gd name="T70" fmla="*/ 13 w 39"/>
                <a:gd name="T71" fmla="*/ 39 h 39"/>
                <a:gd name="T72" fmla="*/ 17 w 39"/>
                <a:gd name="T73" fmla="*/ 37 h 39"/>
                <a:gd name="T74" fmla="*/ 18 w 39"/>
                <a:gd name="T75" fmla="*/ 35 h 39"/>
                <a:gd name="T76" fmla="*/ 21 w 39"/>
                <a:gd name="T77" fmla="*/ 35 h 39"/>
                <a:gd name="T78" fmla="*/ 22 w 39"/>
                <a:gd name="T79" fmla="*/ 37 h 39"/>
                <a:gd name="T80" fmla="*/ 26 w 39"/>
                <a:gd name="T81" fmla="*/ 39 h 39"/>
                <a:gd name="T82" fmla="*/ 29 w 39"/>
                <a:gd name="T83" fmla="*/ 37 h 39"/>
                <a:gd name="T84" fmla="*/ 30 w 39"/>
                <a:gd name="T85" fmla="*/ 34 h 39"/>
                <a:gd name="T86" fmla="*/ 29 w 39"/>
                <a:gd name="T87" fmla="*/ 31 h 39"/>
                <a:gd name="T88" fmla="*/ 31 w 39"/>
                <a:gd name="T89" fmla="*/ 29 h 39"/>
                <a:gd name="T90" fmla="*/ 34 w 39"/>
                <a:gd name="T91" fmla="*/ 30 h 39"/>
                <a:gd name="T92" fmla="*/ 37 w 39"/>
                <a:gd name="T93" fmla="*/ 28 h 39"/>
                <a:gd name="T94" fmla="*/ 38 w 39"/>
                <a:gd name="T95" fmla="*/ 26 h 39"/>
                <a:gd name="T96" fmla="*/ 37 w 39"/>
                <a:gd name="T97" fmla="*/ 22 h 39"/>
                <a:gd name="T98" fmla="*/ 22 w 39"/>
                <a:gd name="T99" fmla="*/ 27 h 39"/>
                <a:gd name="T100" fmla="*/ 12 w 39"/>
                <a:gd name="T101" fmla="*/ 23 h 39"/>
                <a:gd name="T102" fmla="*/ 16 w 39"/>
                <a:gd name="T103" fmla="*/ 13 h 39"/>
                <a:gd name="T104" fmla="*/ 26 w 39"/>
                <a:gd name="T105" fmla="*/ 17 h 39"/>
                <a:gd name="T106" fmla="*/ 22 w 39"/>
                <a:gd name="T107" fmla="*/ 2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9" h="39">
                  <a:moveTo>
                    <a:pt x="37" y="22"/>
                  </a:moveTo>
                  <a:cubicBezTo>
                    <a:pt x="34" y="21"/>
                    <a:pt x="34" y="21"/>
                    <a:pt x="34" y="21"/>
                  </a:cubicBezTo>
                  <a:cubicBezTo>
                    <a:pt x="34" y="20"/>
                    <a:pt x="34" y="19"/>
                    <a:pt x="34" y="18"/>
                  </a:cubicBezTo>
                  <a:cubicBezTo>
                    <a:pt x="37" y="17"/>
                    <a:pt x="37" y="17"/>
                    <a:pt x="37" y="17"/>
                  </a:cubicBezTo>
                  <a:cubicBezTo>
                    <a:pt x="38" y="16"/>
                    <a:pt x="39" y="15"/>
                    <a:pt x="38" y="13"/>
                  </a:cubicBezTo>
                  <a:cubicBezTo>
                    <a:pt x="37" y="10"/>
                    <a:pt x="37" y="10"/>
                    <a:pt x="37" y="10"/>
                  </a:cubicBezTo>
                  <a:cubicBezTo>
                    <a:pt x="36" y="9"/>
                    <a:pt x="35" y="8"/>
                    <a:pt x="33" y="9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0" y="9"/>
                    <a:pt x="29" y="9"/>
                    <a:pt x="29" y="8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0" y="4"/>
                    <a:pt x="29" y="2"/>
                    <a:pt x="28" y="2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4" y="0"/>
                    <a:pt x="22" y="1"/>
                    <a:pt x="21" y="2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19" y="5"/>
                    <a:pt x="19" y="5"/>
                    <a:pt x="18" y="5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1"/>
                    <a:pt x="14" y="0"/>
                    <a:pt x="13" y="1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8" y="3"/>
                    <a:pt x="8" y="4"/>
                    <a:pt x="8" y="6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9"/>
                    <a:pt x="8" y="9"/>
                    <a:pt x="7" y="10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3" y="9"/>
                    <a:pt x="2" y="10"/>
                    <a:pt x="1" y="11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5"/>
                    <a:pt x="0" y="17"/>
                    <a:pt x="2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9"/>
                    <a:pt x="4" y="21"/>
                    <a:pt x="4" y="22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0" y="23"/>
                    <a:pt x="0" y="25"/>
                    <a:pt x="0" y="26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2" y="31"/>
                    <a:pt x="4" y="31"/>
                    <a:pt x="5" y="31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8" y="31"/>
                    <a:pt x="9" y="31"/>
                    <a:pt x="10" y="32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8" y="36"/>
                    <a:pt x="9" y="37"/>
                    <a:pt x="11" y="38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5" y="39"/>
                    <a:pt x="17" y="39"/>
                    <a:pt x="17" y="37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9" y="35"/>
                    <a:pt x="20" y="35"/>
                    <a:pt x="21" y="35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3" y="39"/>
                    <a:pt x="24" y="39"/>
                    <a:pt x="26" y="39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30" y="37"/>
                    <a:pt x="31" y="35"/>
                    <a:pt x="30" y="34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30" y="31"/>
                    <a:pt x="30" y="30"/>
                    <a:pt x="31" y="29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5" y="31"/>
                    <a:pt x="37" y="30"/>
                    <a:pt x="37" y="28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9" y="24"/>
                    <a:pt x="38" y="22"/>
                    <a:pt x="37" y="22"/>
                  </a:cubicBezTo>
                  <a:close/>
                  <a:moveTo>
                    <a:pt x="22" y="27"/>
                  </a:moveTo>
                  <a:cubicBezTo>
                    <a:pt x="18" y="28"/>
                    <a:pt x="14" y="27"/>
                    <a:pt x="12" y="23"/>
                  </a:cubicBezTo>
                  <a:cubicBezTo>
                    <a:pt x="10" y="19"/>
                    <a:pt x="12" y="15"/>
                    <a:pt x="16" y="13"/>
                  </a:cubicBezTo>
                  <a:cubicBezTo>
                    <a:pt x="20" y="11"/>
                    <a:pt x="24" y="13"/>
                    <a:pt x="26" y="17"/>
                  </a:cubicBezTo>
                  <a:cubicBezTo>
                    <a:pt x="28" y="21"/>
                    <a:pt x="26" y="25"/>
                    <a:pt x="22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6" name="Freeform 283"/>
            <p:cNvSpPr>
              <a:spLocks noEditPoints="1"/>
            </p:cNvSpPr>
            <p:nvPr/>
          </p:nvSpPr>
          <p:spPr bwMode="auto">
            <a:xfrm flipH="1">
              <a:off x="3436863" y="1168912"/>
              <a:ext cx="71253" cy="127888"/>
            </a:xfrm>
            <a:custGeom>
              <a:avLst/>
              <a:gdLst>
                <a:gd name="T0" fmla="*/ 15 w 29"/>
                <a:gd name="T1" fmla="*/ 51 h 51"/>
                <a:gd name="T2" fmla="*/ 29 w 29"/>
                <a:gd name="T3" fmla="*/ 36 h 51"/>
                <a:gd name="T4" fmla="*/ 14 w 29"/>
                <a:gd name="T5" fmla="*/ 0 h 51"/>
                <a:gd name="T6" fmla="*/ 0 w 29"/>
                <a:gd name="T7" fmla="*/ 37 h 51"/>
                <a:gd name="T8" fmla="*/ 15 w 29"/>
                <a:gd name="T9" fmla="*/ 51 h 51"/>
                <a:gd name="T10" fmla="*/ 24 w 29"/>
                <a:gd name="T11" fmla="*/ 33 h 51"/>
                <a:gd name="T12" fmla="*/ 15 w 29"/>
                <a:gd name="T13" fmla="*/ 45 h 51"/>
                <a:gd name="T14" fmla="*/ 24 w 29"/>
                <a:gd name="T15" fmla="*/ 33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51">
                  <a:moveTo>
                    <a:pt x="15" y="51"/>
                  </a:moveTo>
                  <a:cubicBezTo>
                    <a:pt x="23" y="51"/>
                    <a:pt x="29" y="44"/>
                    <a:pt x="29" y="36"/>
                  </a:cubicBezTo>
                  <a:cubicBezTo>
                    <a:pt x="29" y="21"/>
                    <a:pt x="14" y="0"/>
                    <a:pt x="14" y="0"/>
                  </a:cubicBezTo>
                  <a:cubicBezTo>
                    <a:pt x="14" y="0"/>
                    <a:pt x="0" y="22"/>
                    <a:pt x="0" y="37"/>
                  </a:cubicBezTo>
                  <a:cubicBezTo>
                    <a:pt x="1" y="45"/>
                    <a:pt x="7" y="51"/>
                    <a:pt x="15" y="51"/>
                  </a:cubicBezTo>
                  <a:close/>
                  <a:moveTo>
                    <a:pt x="24" y="33"/>
                  </a:moveTo>
                  <a:cubicBezTo>
                    <a:pt x="24" y="33"/>
                    <a:pt x="25" y="45"/>
                    <a:pt x="15" y="45"/>
                  </a:cubicBezTo>
                  <a:lnTo>
                    <a:pt x="24" y="3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7" name="Freeform 284"/>
            <p:cNvSpPr>
              <a:spLocks noEditPoints="1"/>
            </p:cNvSpPr>
            <p:nvPr/>
          </p:nvSpPr>
          <p:spPr bwMode="auto">
            <a:xfrm flipH="1">
              <a:off x="2340677" y="2403949"/>
              <a:ext cx="71253" cy="124235"/>
            </a:xfrm>
            <a:custGeom>
              <a:avLst/>
              <a:gdLst>
                <a:gd name="T0" fmla="*/ 15 w 29"/>
                <a:gd name="T1" fmla="*/ 49 h 50"/>
                <a:gd name="T2" fmla="*/ 28 w 29"/>
                <a:gd name="T3" fmla="*/ 35 h 50"/>
                <a:gd name="T4" fmla="*/ 14 w 29"/>
                <a:gd name="T5" fmla="*/ 0 h 50"/>
                <a:gd name="T6" fmla="*/ 1 w 29"/>
                <a:gd name="T7" fmla="*/ 36 h 50"/>
                <a:gd name="T8" fmla="*/ 15 w 29"/>
                <a:gd name="T9" fmla="*/ 49 h 50"/>
                <a:gd name="T10" fmla="*/ 23 w 29"/>
                <a:gd name="T11" fmla="*/ 32 h 50"/>
                <a:gd name="T12" fmla="*/ 15 w 29"/>
                <a:gd name="T13" fmla="*/ 44 h 50"/>
                <a:gd name="T14" fmla="*/ 23 w 29"/>
                <a:gd name="T15" fmla="*/ 3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50">
                  <a:moveTo>
                    <a:pt x="15" y="49"/>
                  </a:moveTo>
                  <a:cubicBezTo>
                    <a:pt x="23" y="49"/>
                    <a:pt x="29" y="43"/>
                    <a:pt x="28" y="35"/>
                  </a:cubicBezTo>
                  <a:cubicBezTo>
                    <a:pt x="28" y="21"/>
                    <a:pt x="14" y="0"/>
                    <a:pt x="14" y="0"/>
                  </a:cubicBezTo>
                  <a:cubicBezTo>
                    <a:pt x="14" y="0"/>
                    <a:pt x="0" y="21"/>
                    <a:pt x="1" y="36"/>
                  </a:cubicBezTo>
                  <a:cubicBezTo>
                    <a:pt x="1" y="43"/>
                    <a:pt x="7" y="50"/>
                    <a:pt x="15" y="49"/>
                  </a:cubicBezTo>
                  <a:close/>
                  <a:moveTo>
                    <a:pt x="23" y="32"/>
                  </a:moveTo>
                  <a:cubicBezTo>
                    <a:pt x="23" y="32"/>
                    <a:pt x="24" y="44"/>
                    <a:pt x="15" y="44"/>
                  </a:cubicBezTo>
                  <a:lnTo>
                    <a:pt x="23" y="3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8" name="Freeform 285"/>
            <p:cNvSpPr>
              <a:spLocks noEditPoints="1"/>
            </p:cNvSpPr>
            <p:nvPr/>
          </p:nvSpPr>
          <p:spPr bwMode="auto">
            <a:xfrm flipH="1">
              <a:off x="1348628" y="3005026"/>
              <a:ext cx="69425" cy="124235"/>
            </a:xfrm>
            <a:custGeom>
              <a:avLst/>
              <a:gdLst>
                <a:gd name="T0" fmla="*/ 14 w 28"/>
                <a:gd name="T1" fmla="*/ 49 h 50"/>
                <a:gd name="T2" fmla="*/ 28 w 28"/>
                <a:gd name="T3" fmla="*/ 35 h 50"/>
                <a:gd name="T4" fmla="*/ 13 w 28"/>
                <a:gd name="T5" fmla="*/ 0 h 50"/>
                <a:gd name="T6" fmla="*/ 0 w 28"/>
                <a:gd name="T7" fmla="*/ 36 h 50"/>
                <a:gd name="T8" fmla="*/ 14 w 28"/>
                <a:gd name="T9" fmla="*/ 49 h 50"/>
                <a:gd name="T10" fmla="*/ 23 w 28"/>
                <a:gd name="T11" fmla="*/ 32 h 50"/>
                <a:gd name="T12" fmla="*/ 14 w 28"/>
                <a:gd name="T13" fmla="*/ 44 h 50"/>
                <a:gd name="T14" fmla="*/ 23 w 28"/>
                <a:gd name="T15" fmla="*/ 3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50">
                  <a:moveTo>
                    <a:pt x="14" y="49"/>
                  </a:moveTo>
                  <a:cubicBezTo>
                    <a:pt x="22" y="49"/>
                    <a:pt x="28" y="43"/>
                    <a:pt x="28" y="35"/>
                  </a:cubicBezTo>
                  <a:cubicBezTo>
                    <a:pt x="28" y="21"/>
                    <a:pt x="13" y="0"/>
                    <a:pt x="13" y="0"/>
                  </a:cubicBezTo>
                  <a:cubicBezTo>
                    <a:pt x="13" y="0"/>
                    <a:pt x="0" y="21"/>
                    <a:pt x="0" y="36"/>
                  </a:cubicBezTo>
                  <a:cubicBezTo>
                    <a:pt x="0" y="43"/>
                    <a:pt x="7" y="50"/>
                    <a:pt x="14" y="49"/>
                  </a:cubicBezTo>
                  <a:close/>
                  <a:moveTo>
                    <a:pt x="23" y="32"/>
                  </a:moveTo>
                  <a:cubicBezTo>
                    <a:pt x="23" y="32"/>
                    <a:pt x="24" y="44"/>
                    <a:pt x="14" y="44"/>
                  </a:cubicBezTo>
                  <a:lnTo>
                    <a:pt x="23" y="3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9" name="Freeform 286"/>
            <p:cNvSpPr>
              <a:spLocks noEditPoints="1"/>
            </p:cNvSpPr>
            <p:nvPr/>
          </p:nvSpPr>
          <p:spPr bwMode="auto">
            <a:xfrm flipH="1">
              <a:off x="3354650" y="3094547"/>
              <a:ext cx="84041" cy="144332"/>
            </a:xfrm>
            <a:custGeom>
              <a:avLst/>
              <a:gdLst>
                <a:gd name="T0" fmla="*/ 17 w 34"/>
                <a:gd name="T1" fmla="*/ 58 h 58"/>
                <a:gd name="T2" fmla="*/ 34 w 34"/>
                <a:gd name="T3" fmla="*/ 41 h 58"/>
                <a:gd name="T4" fmla="*/ 16 w 34"/>
                <a:gd name="T5" fmla="*/ 0 h 58"/>
                <a:gd name="T6" fmla="*/ 0 w 34"/>
                <a:gd name="T7" fmla="*/ 42 h 58"/>
                <a:gd name="T8" fmla="*/ 17 w 34"/>
                <a:gd name="T9" fmla="*/ 58 h 58"/>
                <a:gd name="T10" fmla="*/ 27 w 34"/>
                <a:gd name="T11" fmla="*/ 38 h 58"/>
                <a:gd name="T12" fmla="*/ 17 w 34"/>
                <a:gd name="T13" fmla="*/ 52 h 58"/>
                <a:gd name="T14" fmla="*/ 27 w 34"/>
                <a:gd name="T15" fmla="*/ 3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" h="58">
                  <a:moveTo>
                    <a:pt x="17" y="58"/>
                  </a:moveTo>
                  <a:cubicBezTo>
                    <a:pt x="26" y="58"/>
                    <a:pt x="34" y="50"/>
                    <a:pt x="34" y="41"/>
                  </a:cubicBezTo>
                  <a:cubicBezTo>
                    <a:pt x="33" y="24"/>
                    <a:pt x="16" y="0"/>
                    <a:pt x="16" y="0"/>
                  </a:cubicBezTo>
                  <a:cubicBezTo>
                    <a:pt x="16" y="0"/>
                    <a:pt x="0" y="25"/>
                    <a:pt x="0" y="42"/>
                  </a:cubicBezTo>
                  <a:cubicBezTo>
                    <a:pt x="0" y="51"/>
                    <a:pt x="8" y="58"/>
                    <a:pt x="17" y="58"/>
                  </a:cubicBezTo>
                  <a:close/>
                  <a:moveTo>
                    <a:pt x="27" y="38"/>
                  </a:moveTo>
                  <a:cubicBezTo>
                    <a:pt x="27" y="38"/>
                    <a:pt x="29" y="51"/>
                    <a:pt x="17" y="52"/>
                  </a:cubicBezTo>
                  <a:lnTo>
                    <a:pt x="27" y="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0" name="Freeform 287"/>
            <p:cNvSpPr>
              <a:spLocks noEditPoints="1"/>
            </p:cNvSpPr>
            <p:nvPr/>
          </p:nvSpPr>
          <p:spPr bwMode="auto">
            <a:xfrm flipH="1">
              <a:off x="3608599" y="3536676"/>
              <a:ext cx="58463" cy="104138"/>
            </a:xfrm>
            <a:custGeom>
              <a:avLst/>
              <a:gdLst>
                <a:gd name="T0" fmla="*/ 12 w 24"/>
                <a:gd name="T1" fmla="*/ 42 h 42"/>
                <a:gd name="T2" fmla="*/ 24 w 24"/>
                <a:gd name="T3" fmla="*/ 29 h 42"/>
                <a:gd name="T4" fmla="*/ 11 w 24"/>
                <a:gd name="T5" fmla="*/ 0 h 42"/>
                <a:gd name="T6" fmla="*/ 0 w 24"/>
                <a:gd name="T7" fmla="*/ 30 h 42"/>
                <a:gd name="T8" fmla="*/ 12 w 24"/>
                <a:gd name="T9" fmla="*/ 42 h 42"/>
                <a:gd name="T10" fmla="*/ 19 w 24"/>
                <a:gd name="T11" fmla="*/ 27 h 42"/>
                <a:gd name="T12" fmla="*/ 12 w 24"/>
                <a:gd name="T13" fmla="*/ 37 h 42"/>
                <a:gd name="T14" fmla="*/ 19 w 24"/>
                <a:gd name="T15" fmla="*/ 27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42">
                  <a:moveTo>
                    <a:pt x="12" y="42"/>
                  </a:moveTo>
                  <a:cubicBezTo>
                    <a:pt x="19" y="41"/>
                    <a:pt x="24" y="36"/>
                    <a:pt x="24" y="29"/>
                  </a:cubicBezTo>
                  <a:cubicBezTo>
                    <a:pt x="24" y="17"/>
                    <a:pt x="11" y="0"/>
                    <a:pt x="11" y="0"/>
                  </a:cubicBezTo>
                  <a:cubicBezTo>
                    <a:pt x="11" y="0"/>
                    <a:pt x="0" y="18"/>
                    <a:pt x="0" y="30"/>
                  </a:cubicBezTo>
                  <a:cubicBezTo>
                    <a:pt x="0" y="37"/>
                    <a:pt x="6" y="42"/>
                    <a:pt x="12" y="42"/>
                  </a:cubicBezTo>
                  <a:close/>
                  <a:moveTo>
                    <a:pt x="19" y="27"/>
                  </a:moveTo>
                  <a:cubicBezTo>
                    <a:pt x="19" y="27"/>
                    <a:pt x="21" y="37"/>
                    <a:pt x="12" y="37"/>
                  </a:cubicBezTo>
                  <a:lnTo>
                    <a:pt x="19" y="2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1" name="Freeform 288"/>
            <p:cNvSpPr>
              <a:spLocks noEditPoints="1"/>
            </p:cNvSpPr>
            <p:nvPr/>
          </p:nvSpPr>
          <p:spPr bwMode="auto">
            <a:xfrm flipH="1">
              <a:off x="3630523" y="3304650"/>
              <a:ext cx="47501" cy="82215"/>
            </a:xfrm>
            <a:custGeom>
              <a:avLst/>
              <a:gdLst>
                <a:gd name="T0" fmla="*/ 10 w 19"/>
                <a:gd name="T1" fmla="*/ 33 h 33"/>
                <a:gd name="T2" fmla="*/ 19 w 19"/>
                <a:gd name="T3" fmla="*/ 23 h 33"/>
                <a:gd name="T4" fmla="*/ 9 w 19"/>
                <a:gd name="T5" fmla="*/ 0 h 33"/>
                <a:gd name="T6" fmla="*/ 0 w 19"/>
                <a:gd name="T7" fmla="*/ 24 h 33"/>
                <a:gd name="T8" fmla="*/ 10 w 19"/>
                <a:gd name="T9" fmla="*/ 33 h 33"/>
                <a:gd name="T10" fmla="*/ 15 w 19"/>
                <a:gd name="T11" fmla="*/ 21 h 33"/>
                <a:gd name="T12" fmla="*/ 9 w 19"/>
                <a:gd name="T13" fmla="*/ 29 h 33"/>
                <a:gd name="T14" fmla="*/ 15 w 19"/>
                <a:gd name="T15" fmla="*/ 2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" h="33">
                  <a:moveTo>
                    <a:pt x="10" y="33"/>
                  </a:moveTo>
                  <a:cubicBezTo>
                    <a:pt x="15" y="33"/>
                    <a:pt x="19" y="28"/>
                    <a:pt x="19" y="23"/>
                  </a:cubicBezTo>
                  <a:cubicBezTo>
                    <a:pt x="19" y="13"/>
                    <a:pt x="9" y="0"/>
                    <a:pt x="9" y="0"/>
                  </a:cubicBezTo>
                  <a:cubicBezTo>
                    <a:pt x="9" y="0"/>
                    <a:pt x="0" y="14"/>
                    <a:pt x="0" y="24"/>
                  </a:cubicBezTo>
                  <a:cubicBezTo>
                    <a:pt x="0" y="29"/>
                    <a:pt x="4" y="33"/>
                    <a:pt x="10" y="33"/>
                  </a:cubicBezTo>
                  <a:close/>
                  <a:moveTo>
                    <a:pt x="15" y="21"/>
                  </a:moveTo>
                  <a:cubicBezTo>
                    <a:pt x="15" y="21"/>
                    <a:pt x="16" y="29"/>
                    <a:pt x="9" y="29"/>
                  </a:cubicBezTo>
                  <a:lnTo>
                    <a:pt x="15" y="2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2" name="Freeform 289"/>
            <p:cNvSpPr>
              <a:spLocks noEditPoints="1"/>
            </p:cNvSpPr>
            <p:nvPr/>
          </p:nvSpPr>
          <p:spPr bwMode="auto">
            <a:xfrm flipH="1">
              <a:off x="3354650" y="2886272"/>
              <a:ext cx="84041" cy="146158"/>
            </a:xfrm>
            <a:custGeom>
              <a:avLst/>
              <a:gdLst>
                <a:gd name="T0" fmla="*/ 17 w 34"/>
                <a:gd name="T1" fmla="*/ 59 h 59"/>
                <a:gd name="T2" fmla="*/ 34 w 34"/>
                <a:gd name="T3" fmla="*/ 42 h 59"/>
                <a:gd name="T4" fmla="*/ 16 w 34"/>
                <a:gd name="T5" fmla="*/ 0 h 59"/>
                <a:gd name="T6" fmla="*/ 0 w 34"/>
                <a:gd name="T7" fmla="*/ 42 h 59"/>
                <a:gd name="T8" fmla="*/ 17 w 34"/>
                <a:gd name="T9" fmla="*/ 59 h 59"/>
                <a:gd name="T10" fmla="*/ 27 w 34"/>
                <a:gd name="T11" fmla="*/ 38 h 59"/>
                <a:gd name="T12" fmla="*/ 17 w 34"/>
                <a:gd name="T13" fmla="*/ 52 h 59"/>
                <a:gd name="T14" fmla="*/ 27 w 34"/>
                <a:gd name="T15" fmla="*/ 38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" h="59">
                  <a:moveTo>
                    <a:pt x="17" y="59"/>
                  </a:moveTo>
                  <a:cubicBezTo>
                    <a:pt x="26" y="58"/>
                    <a:pt x="34" y="51"/>
                    <a:pt x="34" y="42"/>
                  </a:cubicBezTo>
                  <a:cubicBezTo>
                    <a:pt x="33" y="24"/>
                    <a:pt x="16" y="0"/>
                    <a:pt x="16" y="0"/>
                  </a:cubicBezTo>
                  <a:cubicBezTo>
                    <a:pt x="16" y="0"/>
                    <a:pt x="0" y="25"/>
                    <a:pt x="0" y="42"/>
                  </a:cubicBezTo>
                  <a:cubicBezTo>
                    <a:pt x="0" y="51"/>
                    <a:pt x="8" y="59"/>
                    <a:pt x="17" y="59"/>
                  </a:cubicBezTo>
                  <a:close/>
                  <a:moveTo>
                    <a:pt x="27" y="38"/>
                  </a:moveTo>
                  <a:cubicBezTo>
                    <a:pt x="27" y="38"/>
                    <a:pt x="29" y="52"/>
                    <a:pt x="17" y="52"/>
                  </a:cubicBezTo>
                  <a:lnTo>
                    <a:pt x="27" y="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4" name="Freeform 290"/>
            <p:cNvSpPr>
              <a:spLocks noEditPoints="1"/>
            </p:cNvSpPr>
            <p:nvPr/>
          </p:nvSpPr>
          <p:spPr bwMode="auto">
            <a:xfrm flipH="1">
              <a:off x="2709726" y="2301639"/>
              <a:ext cx="85869" cy="144332"/>
            </a:xfrm>
            <a:custGeom>
              <a:avLst/>
              <a:gdLst>
                <a:gd name="T0" fmla="*/ 18 w 34"/>
                <a:gd name="T1" fmla="*/ 58 h 58"/>
                <a:gd name="T2" fmla="*/ 34 w 34"/>
                <a:gd name="T3" fmla="*/ 41 h 58"/>
                <a:gd name="T4" fmla="*/ 16 w 34"/>
                <a:gd name="T5" fmla="*/ 0 h 58"/>
                <a:gd name="T6" fmla="*/ 1 w 34"/>
                <a:gd name="T7" fmla="*/ 42 h 58"/>
                <a:gd name="T8" fmla="*/ 18 w 34"/>
                <a:gd name="T9" fmla="*/ 58 h 58"/>
                <a:gd name="T10" fmla="*/ 28 w 34"/>
                <a:gd name="T11" fmla="*/ 38 h 58"/>
                <a:gd name="T12" fmla="*/ 17 w 34"/>
                <a:gd name="T13" fmla="*/ 52 h 58"/>
                <a:gd name="T14" fmla="*/ 28 w 34"/>
                <a:gd name="T15" fmla="*/ 3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" h="58">
                  <a:moveTo>
                    <a:pt x="18" y="58"/>
                  </a:moveTo>
                  <a:cubicBezTo>
                    <a:pt x="27" y="58"/>
                    <a:pt x="34" y="50"/>
                    <a:pt x="34" y="41"/>
                  </a:cubicBezTo>
                  <a:cubicBezTo>
                    <a:pt x="34" y="24"/>
                    <a:pt x="16" y="0"/>
                    <a:pt x="16" y="0"/>
                  </a:cubicBezTo>
                  <a:cubicBezTo>
                    <a:pt x="16" y="0"/>
                    <a:pt x="0" y="25"/>
                    <a:pt x="1" y="42"/>
                  </a:cubicBezTo>
                  <a:cubicBezTo>
                    <a:pt x="1" y="51"/>
                    <a:pt x="9" y="58"/>
                    <a:pt x="18" y="58"/>
                  </a:cubicBezTo>
                  <a:close/>
                  <a:moveTo>
                    <a:pt x="28" y="38"/>
                  </a:moveTo>
                  <a:cubicBezTo>
                    <a:pt x="28" y="38"/>
                    <a:pt x="29" y="52"/>
                    <a:pt x="17" y="52"/>
                  </a:cubicBezTo>
                  <a:lnTo>
                    <a:pt x="28" y="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5" name="Freeform 291"/>
            <p:cNvSpPr>
              <a:spLocks noEditPoints="1"/>
            </p:cNvSpPr>
            <p:nvPr/>
          </p:nvSpPr>
          <p:spPr bwMode="auto">
            <a:xfrm flipH="1">
              <a:off x="2640301" y="798036"/>
              <a:ext cx="85869" cy="146158"/>
            </a:xfrm>
            <a:custGeom>
              <a:avLst/>
              <a:gdLst>
                <a:gd name="T0" fmla="*/ 18 w 34"/>
                <a:gd name="T1" fmla="*/ 58 h 59"/>
                <a:gd name="T2" fmla="*/ 34 w 34"/>
                <a:gd name="T3" fmla="*/ 41 h 59"/>
                <a:gd name="T4" fmla="*/ 16 w 34"/>
                <a:gd name="T5" fmla="*/ 0 h 59"/>
                <a:gd name="T6" fmla="*/ 1 w 34"/>
                <a:gd name="T7" fmla="*/ 42 h 59"/>
                <a:gd name="T8" fmla="*/ 18 w 34"/>
                <a:gd name="T9" fmla="*/ 58 h 59"/>
                <a:gd name="T10" fmla="*/ 27 w 34"/>
                <a:gd name="T11" fmla="*/ 38 h 59"/>
                <a:gd name="T12" fmla="*/ 17 w 34"/>
                <a:gd name="T13" fmla="*/ 52 h 59"/>
                <a:gd name="T14" fmla="*/ 27 w 34"/>
                <a:gd name="T15" fmla="*/ 38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" h="59">
                  <a:moveTo>
                    <a:pt x="18" y="58"/>
                  </a:moveTo>
                  <a:cubicBezTo>
                    <a:pt x="27" y="58"/>
                    <a:pt x="34" y="51"/>
                    <a:pt x="34" y="41"/>
                  </a:cubicBezTo>
                  <a:cubicBezTo>
                    <a:pt x="34" y="24"/>
                    <a:pt x="16" y="0"/>
                    <a:pt x="16" y="0"/>
                  </a:cubicBezTo>
                  <a:cubicBezTo>
                    <a:pt x="16" y="0"/>
                    <a:pt x="0" y="25"/>
                    <a:pt x="1" y="42"/>
                  </a:cubicBezTo>
                  <a:cubicBezTo>
                    <a:pt x="1" y="51"/>
                    <a:pt x="8" y="59"/>
                    <a:pt x="18" y="58"/>
                  </a:cubicBezTo>
                  <a:close/>
                  <a:moveTo>
                    <a:pt x="27" y="38"/>
                  </a:moveTo>
                  <a:cubicBezTo>
                    <a:pt x="27" y="38"/>
                    <a:pt x="29" y="52"/>
                    <a:pt x="17" y="52"/>
                  </a:cubicBezTo>
                  <a:lnTo>
                    <a:pt x="27" y="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6" name="Freeform 292"/>
            <p:cNvSpPr>
              <a:spLocks/>
            </p:cNvSpPr>
            <p:nvPr/>
          </p:nvSpPr>
          <p:spPr bwMode="auto">
            <a:xfrm flipH="1">
              <a:off x="1206123" y="3485520"/>
              <a:ext cx="129716" cy="263085"/>
            </a:xfrm>
            <a:custGeom>
              <a:avLst/>
              <a:gdLst>
                <a:gd name="T0" fmla="*/ 51 w 52"/>
                <a:gd name="T1" fmla="*/ 12 h 106"/>
                <a:gd name="T2" fmla="*/ 51 w 52"/>
                <a:gd name="T3" fmla="*/ 12 h 106"/>
                <a:gd name="T4" fmla="*/ 51 w 52"/>
                <a:gd name="T5" fmla="*/ 12 h 106"/>
                <a:gd name="T6" fmla="*/ 31 w 52"/>
                <a:gd name="T7" fmla="*/ 1 h 106"/>
                <a:gd name="T8" fmla="*/ 30 w 52"/>
                <a:gd name="T9" fmla="*/ 1 h 106"/>
                <a:gd name="T10" fmla="*/ 23 w 52"/>
                <a:gd name="T11" fmla="*/ 1 h 106"/>
                <a:gd name="T12" fmla="*/ 1 w 52"/>
                <a:gd name="T13" fmla="*/ 14 h 106"/>
                <a:gd name="T14" fmla="*/ 1 w 52"/>
                <a:gd name="T15" fmla="*/ 46 h 106"/>
                <a:gd name="T16" fmla="*/ 7 w 52"/>
                <a:gd name="T17" fmla="*/ 52 h 106"/>
                <a:gd name="T18" fmla="*/ 12 w 52"/>
                <a:gd name="T19" fmla="*/ 46 h 106"/>
                <a:gd name="T20" fmla="*/ 11 w 52"/>
                <a:gd name="T21" fmla="*/ 21 h 106"/>
                <a:gd name="T22" fmla="*/ 13 w 52"/>
                <a:gd name="T23" fmla="*/ 21 h 106"/>
                <a:gd name="T24" fmla="*/ 13 w 52"/>
                <a:gd name="T25" fmla="*/ 36 h 106"/>
                <a:gd name="T26" fmla="*/ 14 w 52"/>
                <a:gd name="T27" fmla="*/ 50 h 106"/>
                <a:gd name="T28" fmla="*/ 15 w 52"/>
                <a:gd name="T29" fmla="*/ 100 h 106"/>
                <a:gd name="T30" fmla="*/ 21 w 52"/>
                <a:gd name="T31" fmla="*/ 106 h 106"/>
                <a:gd name="T32" fmla="*/ 27 w 52"/>
                <a:gd name="T33" fmla="*/ 100 h 106"/>
                <a:gd name="T34" fmla="*/ 26 w 52"/>
                <a:gd name="T35" fmla="*/ 54 h 106"/>
                <a:gd name="T36" fmla="*/ 28 w 52"/>
                <a:gd name="T37" fmla="*/ 54 h 106"/>
                <a:gd name="T38" fmla="*/ 29 w 52"/>
                <a:gd name="T39" fmla="*/ 100 h 106"/>
                <a:gd name="T40" fmla="*/ 35 w 52"/>
                <a:gd name="T41" fmla="*/ 105 h 106"/>
                <a:gd name="T42" fmla="*/ 41 w 52"/>
                <a:gd name="T43" fmla="*/ 99 h 106"/>
                <a:gd name="T44" fmla="*/ 40 w 52"/>
                <a:gd name="T45" fmla="*/ 49 h 106"/>
                <a:gd name="T46" fmla="*/ 39 w 52"/>
                <a:gd name="T47" fmla="*/ 36 h 106"/>
                <a:gd name="T48" fmla="*/ 39 w 52"/>
                <a:gd name="T49" fmla="*/ 20 h 106"/>
                <a:gd name="T50" fmla="*/ 41 w 52"/>
                <a:gd name="T51" fmla="*/ 20 h 106"/>
                <a:gd name="T52" fmla="*/ 41 w 52"/>
                <a:gd name="T53" fmla="*/ 45 h 106"/>
                <a:gd name="T54" fmla="*/ 47 w 52"/>
                <a:gd name="T55" fmla="*/ 50 h 106"/>
                <a:gd name="T56" fmla="*/ 52 w 52"/>
                <a:gd name="T57" fmla="*/ 45 h 106"/>
                <a:gd name="T58" fmla="*/ 51 w 52"/>
                <a:gd name="T59" fmla="*/ 13 h 106"/>
                <a:gd name="T60" fmla="*/ 51 w 52"/>
                <a:gd name="T61" fmla="*/ 12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2" h="106">
                  <a:moveTo>
                    <a:pt x="51" y="12"/>
                  </a:moveTo>
                  <a:cubicBezTo>
                    <a:pt x="51" y="12"/>
                    <a:pt x="51" y="12"/>
                    <a:pt x="51" y="12"/>
                  </a:cubicBezTo>
                  <a:cubicBezTo>
                    <a:pt x="51" y="12"/>
                    <a:pt x="51" y="12"/>
                    <a:pt x="51" y="12"/>
                  </a:cubicBezTo>
                  <a:cubicBezTo>
                    <a:pt x="49" y="3"/>
                    <a:pt x="37" y="1"/>
                    <a:pt x="31" y="1"/>
                  </a:cubicBezTo>
                  <a:cubicBezTo>
                    <a:pt x="31" y="1"/>
                    <a:pt x="31" y="1"/>
                    <a:pt x="30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3" y="1"/>
                    <a:pt x="0" y="0"/>
                    <a:pt x="1" y="14"/>
                  </a:cubicBezTo>
                  <a:cubicBezTo>
                    <a:pt x="1" y="46"/>
                    <a:pt x="1" y="46"/>
                    <a:pt x="1" y="46"/>
                  </a:cubicBezTo>
                  <a:cubicBezTo>
                    <a:pt x="2" y="49"/>
                    <a:pt x="4" y="52"/>
                    <a:pt x="7" y="52"/>
                  </a:cubicBezTo>
                  <a:cubicBezTo>
                    <a:pt x="10" y="51"/>
                    <a:pt x="12" y="49"/>
                    <a:pt x="12" y="46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5" y="100"/>
                    <a:pt x="15" y="100"/>
                    <a:pt x="15" y="100"/>
                  </a:cubicBezTo>
                  <a:cubicBezTo>
                    <a:pt x="15" y="103"/>
                    <a:pt x="18" y="106"/>
                    <a:pt x="21" y="106"/>
                  </a:cubicBezTo>
                  <a:cubicBezTo>
                    <a:pt x="24" y="106"/>
                    <a:pt x="27" y="103"/>
                    <a:pt x="27" y="100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9" y="100"/>
                    <a:pt x="29" y="100"/>
                    <a:pt x="29" y="100"/>
                  </a:cubicBezTo>
                  <a:cubicBezTo>
                    <a:pt x="29" y="103"/>
                    <a:pt x="32" y="106"/>
                    <a:pt x="35" y="105"/>
                  </a:cubicBezTo>
                  <a:cubicBezTo>
                    <a:pt x="38" y="105"/>
                    <a:pt x="41" y="103"/>
                    <a:pt x="41" y="99"/>
                  </a:cubicBezTo>
                  <a:cubicBezTo>
                    <a:pt x="40" y="49"/>
                    <a:pt x="40" y="49"/>
                    <a:pt x="40" y="49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1" y="45"/>
                    <a:pt x="41" y="45"/>
                    <a:pt x="41" y="45"/>
                  </a:cubicBezTo>
                  <a:cubicBezTo>
                    <a:pt x="41" y="48"/>
                    <a:pt x="44" y="50"/>
                    <a:pt x="47" y="50"/>
                  </a:cubicBezTo>
                  <a:cubicBezTo>
                    <a:pt x="49" y="50"/>
                    <a:pt x="52" y="48"/>
                    <a:pt x="52" y="45"/>
                  </a:cubicBezTo>
                  <a:cubicBezTo>
                    <a:pt x="51" y="13"/>
                    <a:pt x="51" y="13"/>
                    <a:pt x="51" y="13"/>
                  </a:cubicBezTo>
                  <a:cubicBezTo>
                    <a:pt x="51" y="12"/>
                    <a:pt x="51" y="12"/>
                    <a:pt x="51" y="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7" name="Freeform 293"/>
            <p:cNvSpPr>
              <a:spLocks/>
            </p:cNvSpPr>
            <p:nvPr/>
          </p:nvSpPr>
          <p:spPr bwMode="auto">
            <a:xfrm flipH="1">
              <a:off x="1244490" y="3428885"/>
              <a:ext cx="56637" cy="54809"/>
            </a:xfrm>
            <a:custGeom>
              <a:avLst/>
              <a:gdLst>
                <a:gd name="T0" fmla="*/ 12 w 23"/>
                <a:gd name="T1" fmla="*/ 22 h 22"/>
                <a:gd name="T2" fmla="*/ 23 w 23"/>
                <a:gd name="T3" fmla="*/ 11 h 22"/>
                <a:gd name="T4" fmla="*/ 11 w 23"/>
                <a:gd name="T5" fmla="*/ 0 h 22"/>
                <a:gd name="T6" fmla="*/ 0 w 23"/>
                <a:gd name="T7" fmla="*/ 11 h 22"/>
                <a:gd name="T8" fmla="*/ 12 w 23"/>
                <a:gd name="T9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2">
                  <a:moveTo>
                    <a:pt x="12" y="22"/>
                  </a:moveTo>
                  <a:cubicBezTo>
                    <a:pt x="18" y="22"/>
                    <a:pt x="23" y="17"/>
                    <a:pt x="23" y="11"/>
                  </a:cubicBezTo>
                  <a:cubicBezTo>
                    <a:pt x="23" y="4"/>
                    <a:pt x="17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2" y="2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8" name="Freeform 294"/>
            <p:cNvSpPr>
              <a:spLocks/>
            </p:cNvSpPr>
            <p:nvPr/>
          </p:nvSpPr>
          <p:spPr bwMode="auto">
            <a:xfrm flipH="1">
              <a:off x="2033744" y="3282726"/>
              <a:ext cx="221065" cy="453091"/>
            </a:xfrm>
            <a:custGeom>
              <a:avLst/>
              <a:gdLst>
                <a:gd name="T0" fmla="*/ 87 w 89"/>
                <a:gd name="T1" fmla="*/ 21 h 183"/>
                <a:gd name="T2" fmla="*/ 87 w 89"/>
                <a:gd name="T3" fmla="*/ 20 h 183"/>
                <a:gd name="T4" fmla="*/ 87 w 89"/>
                <a:gd name="T5" fmla="*/ 20 h 183"/>
                <a:gd name="T6" fmla="*/ 53 w 89"/>
                <a:gd name="T7" fmla="*/ 1 h 183"/>
                <a:gd name="T8" fmla="*/ 52 w 89"/>
                <a:gd name="T9" fmla="*/ 1 h 183"/>
                <a:gd name="T10" fmla="*/ 38 w 89"/>
                <a:gd name="T11" fmla="*/ 2 h 183"/>
                <a:gd name="T12" fmla="*/ 0 w 89"/>
                <a:gd name="T13" fmla="*/ 24 h 183"/>
                <a:gd name="T14" fmla="*/ 2 w 89"/>
                <a:gd name="T15" fmla="*/ 80 h 183"/>
                <a:gd name="T16" fmla="*/ 11 w 89"/>
                <a:gd name="T17" fmla="*/ 89 h 183"/>
                <a:gd name="T18" fmla="*/ 19 w 89"/>
                <a:gd name="T19" fmla="*/ 80 h 183"/>
                <a:gd name="T20" fmla="*/ 19 w 89"/>
                <a:gd name="T21" fmla="*/ 36 h 183"/>
                <a:gd name="T22" fmla="*/ 22 w 89"/>
                <a:gd name="T23" fmla="*/ 36 h 183"/>
                <a:gd name="T24" fmla="*/ 22 w 89"/>
                <a:gd name="T25" fmla="*/ 63 h 183"/>
                <a:gd name="T26" fmla="*/ 23 w 89"/>
                <a:gd name="T27" fmla="*/ 86 h 183"/>
                <a:gd name="T28" fmla="*/ 25 w 89"/>
                <a:gd name="T29" fmla="*/ 173 h 183"/>
                <a:gd name="T30" fmla="*/ 35 w 89"/>
                <a:gd name="T31" fmla="*/ 183 h 183"/>
                <a:gd name="T32" fmla="*/ 46 w 89"/>
                <a:gd name="T33" fmla="*/ 172 h 183"/>
                <a:gd name="T34" fmla="*/ 44 w 89"/>
                <a:gd name="T35" fmla="*/ 93 h 183"/>
                <a:gd name="T36" fmla="*/ 47 w 89"/>
                <a:gd name="T37" fmla="*/ 93 h 183"/>
                <a:gd name="T38" fmla="*/ 49 w 89"/>
                <a:gd name="T39" fmla="*/ 172 h 183"/>
                <a:gd name="T40" fmla="*/ 60 w 89"/>
                <a:gd name="T41" fmla="*/ 182 h 183"/>
                <a:gd name="T42" fmla="*/ 70 w 89"/>
                <a:gd name="T43" fmla="*/ 172 h 183"/>
                <a:gd name="T44" fmla="*/ 68 w 89"/>
                <a:gd name="T45" fmla="*/ 85 h 183"/>
                <a:gd name="T46" fmla="*/ 67 w 89"/>
                <a:gd name="T47" fmla="*/ 62 h 183"/>
                <a:gd name="T48" fmla="*/ 67 w 89"/>
                <a:gd name="T49" fmla="*/ 35 h 183"/>
                <a:gd name="T50" fmla="*/ 70 w 89"/>
                <a:gd name="T51" fmla="*/ 35 h 183"/>
                <a:gd name="T52" fmla="*/ 71 w 89"/>
                <a:gd name="T53" fmla="*/ 78 h 183"/>
                <a:gd name="T54" fmla="*/ 80 w 89"/>
                <a:gd name="T55" fmla="*/ 87 h 183"/>
                <a:gd name="T56" fmla="*/ 88 w 89"/>
                <a:gd name="T57" fmla="*/ 78 h 183"/>
                <a:gd name="T58" fmla="*/ 87 w 89"/>
                <a:gd name="T59" fmla="*/ 22 h 183"/>
                <a:gd name="T60" fmla="*/ 87 w 89"/>
                <a:gd name="T61" fmla="*/ 21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9" h="183">
                  <a:moveTo>
                    <a:pt x="87" y="21"/>
                  </a:moveTo>
                  <a:cubicBezTo>
                    <a:pt x="87" y="21"/>
                    <a:pt x="87" y="20"/>
                    <a:pt x="87" y="20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4" y="5"/>
                    <a:pt x="63" y="2"/>
                    <a:pt x="53" y="1"/>
                  </a:cubicBezTo>
                  <a:cubicBezTo>
                    <a:pt x="53" y="1"/>
                    <a:pt x="52" y="1"/>
                    <a:pt x="52" y="1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8" y="2"/>
                    <a:pt x="0" y="0"/>
                    <a:pt x="0" y="24"/>
                  </a:cubicBezTo>
                  <a:cubicBezTo>
                    <a:pt x="2" y="80"/>
                    <a:pt x="2" y="80"/>
                    <a:pt x="2" y="80"/>
                  </a:cubicBezTo>
                  <a:cubicBezTo>
                    <a:pt x="2" y="85"/>
                    <a:pt x="6" y="89"/>
                    <a:pt x="11" y="89"/>
                  </a:cubicBezTo>
                  <a:cubicBezTo>
                    <a:pt x="16" y="89"/>
                    <a:pt x="20" y="85"/>
                    <a:pt x="19" y="80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22" y="36"/>
                    <a:pt x="22" y="36"/>
                    <a:pt x="22" y="36"/>
                  </a:cubicBezTo>
                  <a:cubicBezTo>
                    <a:pt x="22" y="63"/>
                    <a:pt x="22" y="63"/>
                    <a:pt x="22" y="63"/>
                  </a:cubicBezTo>
                  <a:cubicBezTo>
                    <a:pt x="23" y="86"/>
                    <a:pt x="23" y="86"/>
                    <a:pt x="23" y="86"/>
                  </a:cubicBezTo>
                  <a:cubicBezTo>
                    <a:pt x="25" y="173"/>
                    <a:pt x="25" y="173"/>
                    <a:pt x="25" y="173"/>
                  </a:cubicBezTo>
                  <a:cubicBezTo>
                    <a:pt x="25" y="179"/>
                    <a:pt x="30" y="183"/>
                    <a:pt x="35" y="183"/>
                  </a:cubicBezTo>
                  <a:cubicBezTo>
                    <a:pt x="41" y="183"/>
                    <a:pt x="46" y="178"/>
                    <a:pt x="46" y="172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7" y="93"/>
                    <a:pt x="47" y="93"/>
                    <a:pt x="47" y="93"/>
                  </a:cubicBezTo>
                  <a:cubicBezTo>
                    <a:pt x="49" y="172"/>
                    <a:pt x="49" y="172"/>
                    <a:pt x="49" y="172"/>
                  </a:cubicBezTo>
                  <a:cubicBezTo>
                    <a:pt x="49" y="178"/>
                    <a:pt x="54" y="183"/>
                    <a:pt x="60" y="182"/>
                  </a:cubicBezTo>
                  <a:cubicBezTo>
                    <a:pt x="65" y="182"/>
                    <a:pt x="70" y="178"/>
                    <a:pt x="70" y="172"/>
                  </a:cubicBezTo>
                  <a:cubicBezTo>
                    <a:pt x="68" y="85"/>
                    <a:pt x="68" y="85"/>
                    <a:pt x="68" y="85"/>
                  </a:cubicBezTo>
                  <a:cubicBezTo>
                    <a:pt x="67" y="62"/>
                    <a:pt x="67" y="62"/>
                    <a:pt x="67" y="62"/>
                  </a:cubicBezTo>
                  <a:cubicBezTo>
                    <a:pt x="67" y="35"/>
                    <a:pt x="67" y="35"/>
                    <a:pt x="67" y="35"/>
                  </a:cubicBezTo>
                  <a:cubicBezTo>
                    <a:pt x="70" y="35"/>
                    <a:pt x="70" y="35"/>
                    <a:pt x="70" y="35"/>
                  </a:cubicBezTo>
                  <a:cubicBezTo>
                    <a:pt x="71" y="78"/>
                    <a:pt x="71" y="78"/>
                    <a:pt x="71" y="78"/>
                  </a:cubicBezTo>
                  <a:cubicBezTo>
                    <a:pt x="71" y="83"/>
                    <a:pt x="75" y="87"/>
                    <a:pt x="80" y="87"/>
                  </a:cubicBezTo>
                  <a:cubicBezTo>
                    <a:pt x="85" y="87"/>
                    <a:pt x="89" y="83"/>
                    <a:pt x="88" y="78"/>
                  </a:cubicBezTo>
                  <a:cubicBezTo>
                    <a:pt x="87" y="22"/>
                    <a:pt x="87" y="22"/>
                    <a:pt x="87" y="22"/>
                  </a:cubicBezTo>
                  <a:cubicBezTo>
                    <a:pt x="87" y="21"/>
                    <a:pt x="87" y="21"/>
                    <a:pt x="87" y="2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9" name="Freeform 295"/>
            <p:cNvSpPr>
              <a:spLocks/>
            </p:cNvSpPr>
            <p:nvPr/>
          </p:nvSpPr>
          <p:spPr bwMode="auto">
            <a:xfrm flipH="1">
              <a:off x="2099516" y="3182242"/>
              <a:ext cx="98657" cy="98657"/>
            </a:xfrm>
            <a:custGeom>
              <a:avLst/>
              <a:gdLst>
                <a:gd name="T0" fmla="*/ 21 w 40"/>
                <a:gd name="T1" fmla="*/ 40 h 40"/>
                <a:gd name="T2" fmla="*/ 40 w 40"/>
                <a:gd name="T3" fmla="*/ 20 h 40"/>
                <a:gd name="T4" fmla="*/ 20 w 40"/>
                <a:gd name="T5" fmla="*/ 1 h 40"/>
                <a:gd name="T6" fmla="*/ 1 w 40"/>
                <a:gd name="T7" fmla="*/ 20 h 40"/>
                <a:gd name="T8" fmla="*/ 21 w 40"/>
                <a:gd name="T9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0">
                  <a:moveTo>
                    <a:pt x="21" y="40"/>
                  </a:moveTo>
                  <a:cubicBezTo>
                    <a:pt x="31" y="39"/>
                    <a:pt x="40" y="30"/>
                    <a:pt x="40" y="20"/>
                  </a:cubicBezTo>
                  <a:cubicBezTo>
                    <a:pt x="39" y="9"/>
                    <a:pt x="31" y="0"/>
                    <a:pt x="20" y="1"/>
                  </a:cubicBezTo>
                  <a:cubicBezTo>
                    <a:pt x="9" y="1"/>
                    <a:pt x="0" y="10"/>
                    <a:pt x="1" y="20"/>
                  </a:cubicBezTo>
                  <a:cubicBezTo>
                    <a:pt x="1" y="31"/>
                    <a:pt x="10" y="40"/>
                    <a:pt x="21" y="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0" name="Freeform 296"/>
            <p:cNvSpPr>
              <a:spLocks/>
            </p:cNvSpPr>
            <p:nvPr/>
          </p:nvSpPr>
          <p:spPr bwMode="auto">
            <a:xfrm flipH="1">
              <a:off x="3044063" y="1377188"/>
              <a:ext cx="213757" cy="438475"/>
            </a:xfrm>
            <a:custGeom>
              <a:avLst/>
              <a:gdLst>
                <a:gd name="T0" fmla="*/ 84 w 86"/>
                <a:gd name="T1" fmla="*/ 21 h 177"/>
                <a:gd name="T2" fmla="*/ 84 w 86"/>
                <a:gd name="T3" fmla="*/ 20 h 177"/>
                <a:gd name="T4" fmla="*/ 84 w 86"/>
                <a:gd name="T5" fmla="*/ 20 h 177"/>
                <a:gd name="T6" fmla="*/ 52 w 86"/>
                <a:gd name="T7" fmla="*/ 2 h 177"/>
                <a:gd name="T8" fmla="*/ 50 w 86"/>
                <a:gd name="T9" fmla="*/ 2 h 177"/>
                <a:gd name="T10" fmla="*/ 37 w 86"/>
                <a:gd name="T11" fmla="*/ 2 h 177"/>
                <a:gd name="T12" fmla="*/ 1 w 86"/>
                <a:gd name="T13" fmla="*/ 24 h 177"/>
                <a:gd name="T14" fmla="*/ 2 w 86"/>
                <a:gd name="T15" fmla="*/ 78 h 177"/>
                <a:gd name="T16" fmla="*/ 11 w 86"/>
                <a:gd name="T17" fmla="*/ 86 h 177"/>
                <a:gd name="T18" fmla="*/ 19 w 86"/>
                <a:gd name="T19" fmla="*/ 77 h 177"/>
                <a:gd name="T20" fmla="*/ 18 w 86"/>
                <a:gd name="T21" fmla="*/ 35 h 177"/>
                <a:gd name="T22" fmla="*/ 21 w 86"/>
                <a:gd name="T23" fmla="*/ 35 h 177"/>
                <a:gd name="T24" fmla="*/ 22 w 86"/>
                <a:gd name="T25" fmla="*/ 61 h 177"/>
                <a:gd name="T26" fmla="*/ 22 w 86"/>
                <a:gd name="T27" fmla="*/ 83 h 177"/>
                <a:gd name="T28" fmla="*/ 24 w 86"/>
                <a:gd name="T29" fmla="*/ 167 h 177"/>
                <a:gd name="T30" fmla="*/ 35 w 86"/>
                <a:gd name="T31" fmla="*/ 177 h 177"/>
                <a:gd name="T32" fmla="*/ 44 w 86"/>
                <a:gd name="T33" fmla="*/ 166 h 177"/>
                <a:gd name="T34" fmla="*/ 43 w 86"/>
                <a:gd name="T35" fmla="*/ 90 h 177"/>
                <a:gd name="T36" fmla="*/ 46 w 86"/>
                <a:gd name="T37" fmla="*/ 90 h 177"/>
                <a:gd name="T38" fmla="*/ 48 w 86"/>
                <a:gd name="T39" fmla="*/ 166 h 177"/>
                <a:gd name="T40" fmla="*/ 58 w 86"/>
                <a:gd name="T41" fmla="*/ 176 h 177"/>
                <a:gd name="T42" fmla="*/ 68 w 86"/>
                <a:gd name="T43" fmla="*/ 166 h 177"/>
                <a:gd name="T44" fmla="*/ 66 w 86"/>
                <a:gd name="T45" fmla="*/ 82 h 177"/>
                <a:gd name="T46" fmla="*/ 65 w 86"/>
                <a:gd name="T47" fmla="*/ 60 h 177"/>
                <a:gd name="T48" fmla="*/ 65 w 86"/>
                <a:gd name="T49" fmla="*/ 34 h 177"/>
                <a:gd name="T50" fmla="*/ 68 w 86"/>
                <a:gd name="T51" fmla="*/ 34 h 177"/>
                <a:gd name="T52" fmla="*/ 68 w 86"/>
                <a:gd name="T53" fmla="*/ 76 h 177"/>
                <a:gd name="T54" fmla="*/ 77 w 86"/>
                <a:gd name="T55" fmla="*/ 84 h 177"/>
                <a:gd name="T56" fmla="*/ 86 w 86"/>
                <a:gd name="T57" fmla="*/ 75 h 177"/>
                <a:gd name="T58" fmla="*/ 84 w 86"/>
                <a:gd name="T59" fmla="*/ 21 h 177"/>
                <a:gd name="T60" fmla="*/ 84 w 86"/>
                <a:gd name="T61" fmla="*/ 21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6" h="177">
                  <a:moveTo>
                    <a:pt x="84" y="21"/>
                  </a:moveTo>
                  <a:cubicBezTo>
                    <a:pt x="84" y="20"/>
                    <a:pt x="84" y="20"/>
                    <a:pt x="84" y="20"/>
                  </a:cubicBezTo>
                  <a:cubicBezTo>
                    <a:pt x="84" y="20"/>
                    <a:pt x="84" y="20"/>
                    <a:pt x="84" y="20"/>
                  </a:cubicBezTo>
                  <a:cubicBezTo>
                    <a:pt x="82" y="5"/>
                    <a:pt x="61" y="2"/>
                    <a:pt x="52" y="2"/>
                  </a:cubicBezTo>
                  <a:cubicBezTo>
                    <a:pt x="51" y="2"/>
                    <a:pt x="51" y="2"/>
                    <a:pt x="50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0" y="0"/>
                    <a:pt x="1" y="24"/>
                  </a:cubicBezTo>
                  <a:cubicBezTo>
                    <a:pt x="2" y="78"/>
                    <a:pt x="2" y="78"/>
                    <a:pt x="2" y="78"/>
                  </a:cubicBezTo>
                  <a:cubicBezTo>
                    <a:pt x="2" y="83"/>
                    <a:pt x="6" y="86"/>
                    <a:pt x="11" y="86"/>
                  </a:cubicBezTo>
                  <a:cubicBezTo>
                    <a:pt x="16" y="86"/>
                    <a:pt x="19" y="82"/>
                    <a:pt x="19" y="77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2" y="61"/>
                    <a:pt x="22" y="61"/>
                    <a:pt x="22" y="61"/>
                  </a:cubicBezTo>
                  <a:cubicBezTo>
                    <a:pt x="22" y="83"/>
                    <a:pt x="22" y="83"/>
                    <a:pt x="22" y="83"/>
                  </a:cubicBezTo>
                  <a:cubicBezTo>
                    <a:pt x="24" y="167"/>
                    <a:pt x="24" y="167"/>
                    <a:pt x="24" y="167"/>
                  </a:cubicBezTo>
                  <a:cubicBezTo>
                    <a:pt x="24" y="172"/>
                    <a:pt x="29" y="177"/>
                    <a:pt x="35" y="177"/>
                  </a:cubicBezTo>
                  <a:cubicBezTo>
                    <a:pt x="40" y="177"/>
                    <a:pt x="44" y="172"/>
                    <a:pt x="44" y="166"/>
                  </a:cubicBezTo>
                  <a:cubicBezTo>
                    <a:pt x="43" y="90"/>
                    <a:pt x="43" y="90"/>
                    <a:pt x="43" y="90"/>
                  </a:cubicBezTo>
                  <a:cubicBezTo>
                    <a:pt x="46" y="90"/>
                    <a:pt x="46" y="90"/>
                    <a:pt x="46" y="90"/>
                  </a:cubicBezTo>
                  <a:cubicBezTo>
                    <a:pt x="48" y="166"/>
                    <a:pt x="48" y="166"/>
                    <a:pt x="48" y="166"/>
                  </a:cubicBezTo>
                  <a:cubicBezTo>
                    <a:pt x="48" y="172"/>
                    <a:pt x="52" y="176"/>
                    <a:pt x="58" y="176"/>
                  </a:cubicBezTo>
                  <a:cubicBezTo>
                    <a:pt x="63" y="176"/>
                    <a:pt x="68" y="172"/>
                    <a:pt x="68" y="166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5" y="60"/>
                    <a:pt x="65" y="60"/>
                    <a:pt x="65" y="60"/>
                  </a:cubicBezTo>
                  <a:cubicBezTo>
                    <a:pt x="65" y="34"/>
                    <a:pt x="65" y="34"/>
                    <a:pt x="65" y="34"/>
                  </a:cubicBezTo>
                  <a:cubicBezTo>
                    <a:pt x="68" y="34"/>
                    <a:pt x="68" y="34"/>
                    <a:pt x="68" y="34"/>
                  </a:cubicBezTo>
                  <a:cubicBezTo>
                    <a:pt x="68" y="76"/>
                    <a:pt x="68" y="76"/>
                    <a:pt x="68" y="76"/>
                  </a:cubicBezTo>
                  <a:cubicBezTo>
                    <a:pt x="69" y="80"/>
                    <a:pt x="72" y="84"/>
                    <a:pt x="77" y="84"/>
                  </a:cubicBezTo>
                  <a:cubicBezTo>
                    <a:pt x="82" y="84"/>
                    <a:pt x="86" y="80"/>
                    <a:pt x="86" y="75"/>
                  </a:cubicBezTo>
                  <a:cubicBezTo>
                    <a:pt x="84" y="21"/>
                    <a:pt x="84" y="21"/>
                    <a:pt x="84" y="21"/>
                  </a:cubicBezTo>
                  <a:cubicBezTo>
                    <a:pt x="84" y="21"/>
                    <a:pt x="84" y="21"/>
                    <a:pt x="84" y="2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1" name="Freeform 297"/>
            <p:cNvSpPr>
              <a:spLocks/>
            </p:cNvSpPr>
            <p:nvPr/>
          </p:nvSpPr>
          <p:spPr bwMode="auto">
            <a:xfrm flipH="1">
              <a:off x="3106180" y="1280358"/>
              <a:ext cx="93176" cy="95003"/>
            </a:xfrm>
            <a:custGeom>
              <a:avLst/>
              <a:gdLst>
                <a:gd name="T0" fmla="*/ 19 w 38"/>
                <a:gd name="T1" fmla="*/ 38 h 38"/>
                <a:gd name="T2" fmla="*/ 38 w 38"/>
                <a:gd name="T3" fmla="*/ 19 h 38"/>
                <a:gd name="T4" fmla="*/ 19 w 38"/>
                <a:gd name="T5" fmla="*/ 0 h 38"/>
                <a:gd name="T6" fmla="*/ 0 w 38"/>
                <a:gd name="T7" fmla="*/ 20 h 38"/>
                <a:gd name="T8" fmla="*/ 19 w 38"/>
                <a:gd name="T9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8">
                  <a:moveTo>
                    <a:pt x="19" y="38"/>
                  </a:moveTo>
                  <a:cubicBezTo>
                    <a:pt x="30" y="38"/>
                    <a:pt x="38" y="29"/>
                    <a:pt x="38" y="19"/>
                  </a:cubicBezTo>
                  <a:cubicBezTo>
                    <a:pt x="38" y="8"/>
                    <a:pt x="29" y="0"/>
                    <a:pt x="19" y="0"/>
                  </a:cubicBezTo>
                  <a:cubicBezTo>
                    <a:pt x="8" y="1"/>
                    <a:pt x="0" y="9"/>
                    <a:pt x="0" y="20"/>
                  </a:cubicBezTo>
                  <a:cubicBezTo>
                    <a:pt x="0" y="30"/>
                    <a:pt x="9" y="38"/>
                    <a:pt x="19" y="3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2" name="Freeform 298"/>
            <p:cNvSpPr>
              <a:spLocks/>
            </p:cNvSpPr>
            <p:nvPr/>
          </p:nvSpPr>
          <p:spPr bwMode="auto">
            <a:xfrm flipH="1">
              <a:off x="3142721" y="2931947"/>
              <a:ext cx="193660" cy="400109"/>
            </a:xfrm>
            <a:custGeom>
              <a:avLst/>
              <a:gdLst>
                <a:gd name="T0" fmla="*/ 77 w 78"/>
                <a:gd name="T1" fmla="*/ 19 h 162"/>
                <a:gd name="T2" fmla="*/ 77 w 78"/>
                <a:gd name="T3" fmla="*/ 19 h 162"/>
                <a:gd name="T4" fmla="*/ 77 w 78"/>
                <a:gd name="T5" fmla="*/ 18 h 162"/>
                <a:gd name="T6" fmla="*/ 47 w 78"/>
                <a:gd name="T7" fmla="*/ 2 h 162"/>
                <a:gd name="T8" fmla="*/ 45 w 78"/>
                <a:gd name="T9" fmla="*/ 2 h 162"/>
                <a:gd name="T10" fmla="*/ 34 w 78"/>
                <a:gd name="T11" fmla="*/ 2 h 162"/>
                <a:gd name="T12" fmla="*/ 0 w 78"/>
                <a:gd name="T13" fmla="*/ 22 h 162"/>
                <a:gd name="T14" fmla="*/ 2 w 78"/>
                <a:gd name="T15" fmla="*/ 72 h 162"/>
                <a:gd name="T16" fmla="*/ 10 w 78"/>
                <a:gd name="T17" fmla="*/ 79 h 162"/>
                <a:gd name="T18" fmla="*/ 17 w 78"/>
                <a:gd name="T19" fmla="*/ 71 h 162"/>
                <a:gd name="T20" fmla="*/ 16 w 78"/>
                <a:gd name="T21" fmla="*/ 33 h 162"/>
                <a:gd name="T22" fmla="*/ 19 w 78"/>
                <a:gd name="T23" fmla="*/ 33 h 162"/>
                <a:gd name="T24" fmla="*/ 20 w 78"/>
                <a:gd name="T25" fmla="*/ 56 h 162"/>
                <a:gd name="T26" fmla="*/ 20 w 78"/>
                <a:gd name="T27" fmla="*/ 76 h 162"/>
                <a:gd name="T28" fmla="*/ 22 w 78"/>
                <a:gd name="T29" fmla="*/ 153 h 162"/>
                <a:gd name="T30" fmla="*/ 31 w 78"/>
                <a:gd name="T31" fmla="*/ 162 h 162"/>
                <a:gd name="T32" fmla="*/ 40 w 78"/>
                <a:gd name="T33" fmla="*/ 152 h 162"/>
                <a:gd name="T34" fmla="*/ 39 w 78"/>
                <a:gd name="T35" fmla="*/ 83 h 162"/>
                <a:gd name="T36" fmla="*/ 42 w 78"/>
                <a:gd name="T37" fmla="*/ 83 h 162"/>
                <a:gd name="T38" fmla="*/ 43 w 78"/>
                <a:gd name="T39" fmla="*/ 152 h 162"/>
                <a:gd name="T40" fmla="*/ 53 w 78"/>
                <a:gd name="T41" fmla="*/ 161 h 162"/>
                <a:gd name="T42" fmla="*/ 61 w 78"/>
                <a:gd name="T43" fmla="*/ 152 h 162"/>
                <a:gd name="T44" fmla="*/ 60 w 78"/>
                <a:gd name="T45" fmla="*/ 75 h 162"/>
                <a:gd name="T46" fmla="*/ 59 w 78"/>
                <a:gd name="T47" fmla="*/ 55 h 162"/>
                <a:gd name="T48" fmla="*/ 59 w 78"/>
                <a:gd name="T49" fmla="*/ 32 h 162"/>
                <a:gd name="T50" fmla="*/ 61 w 78"/>
                <a:gd name="T51" fmla="*/ 32 h 162"/>
                <a:gd name="T52" fmla="*/ 62 w 78"/>
                <a:gd name="T53" fmla="*/ 70 h 162"/>
                <a:gd name="T54" fmla="*/ 70 w 78"/>
                <a:gd name="T55" fmla="*/ 77 h 162"/>
                <a:gd name="T56" fmla="*/ 78 w 78"/>
                <a:gd name="T57" fmla="*/ 69 h 162"/>
                <a:gd name="T58" fmla="*/ 77 w 78"/>
                <a:gd name="T59" fmla="*/ 20 h 162"/>
                <a:gd name="T60" fmla="*/ 77 w 78"/>
                <a:gd name="T61" fmla="*/ 19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78" h="162">
                  <a:moveTo>
                    <a:pt x="77" y="19"/>
                  </a:moveTo>
                  <a:cubicBezTo>
                    <a:pt x="77" y="19"/>
                    <a:pt x="77" y="19"/>
                    <a:pt x="77" y="19"/>
                  </a:cubicBezTo>
                  <a:cubicBezTo>
                    <a:pt x="77" y="19"/>
                    <a:pt x="77" y="18"/>
                    <a:pt x="77" y="18"/>
                  </a:cubicBezTo>
                  <a:cubicBezTo>
                    <a:pt x="74" y="5"/>
                    <a:pt x="56" y="3"/>
                    <a:pt x="47" y="2"/>
                  </a:cubicBezTo>
                  <a:cubicBezTo>
                    <a:pt x="47" y="2"/>
                    <a:pt x="46" y="2"/>
                    <a:pt x="45" y="2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34" y="2"/>
                    <a:pt x="0" y="0"/>
                    <a:pt x="0" y="22"/>
                  </a:cubicBezTo>
                  <a:cubicBezTo>
                    <a:pt x="2" y="72"/>
                    <a:pt x="2" y="72"/>
                    <a:pt x="2" y="72"/>
                  </a:cubicBezTo>
                  <a:cubicBezTo>
                    <a:pt x="2" y="76"/>
                    <a:pt x="5" y="79"/>
                    <a:pt x="10" y="79"/>
                  </a:cubicBezTo>
                  <a:cubicBezTo>
                    <a:pt x="14" y="79"/>
                    <a:pt x="17" y="76"/>
                    <a:pt x="17" y="71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20" y="56"/>
                    <a:pt x="20" y="56"/>
                    <a:pt x="20" y="56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22" y="153"/>
                    <a:pt x="22" y="153"/>
                    <a:pt x="22" y="153"/>
                  </a:cubicBezTo>
                  <a:cubicBezTo>
                    <a:pt x="22" y="158"/>
                    <a:pt x="26" y="162"/>
                    <a:pt x="31" y="162"/>
                  </a:cubicBezTo>
                  <a:cubicBezTo>
                    <a:pt x="36" y="162"/>
                    <a:pt x="40" y="158"/>
                    <a:pt x="40" y="152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42" y="83"/>
                    <a:pt x="42" y="83"/>
                    <a:pt x="42" y="83"/>
                  </a:cubicBezTo>
                  <a:cubicBezTo>
                    <a:pt x="43" y="152"/>
                    <a:pt x="43" y="152"/>
                    <a:pt x="43" y="152"/>
                  </a:cubicBezTo>
                  <a:cubicBezTo>
                    <a:pt x="43" y="157"/>
                    <a:pt x="47" y="161"/>
                    <a:pt x="53" y="161"/>
                  </a:cubicBezTo>
                  <a:cubicBezTo>
                    <a:pt x="58" y="161"/>
                    <a:pt x="62" y="157"/>
                    <a:pt x="61" y="152"/>
                  </a:cubicBezTo>
                  <a:cubicBezTo>
                    <a:pt x="60" y="75"/>
                    <a:pt x="60" y="75"/>
                    <a:pt x="60" y="75"/>
                  </a:cubicBezTo>
                  <a:cubicBezTo>
                    <a:pt x="59" y="55"/>
                    <a:pt x="59" y="55"/>
                    <a:pt x="59" y="55"/>
                  </a:cubicBezTo>
                  <a:cubicBezTo>
                    <a:pt x="59" y="32"/>
                    <a:pt x="59" y="32"/>
                    <a:pt x="59" y="32"/>
                  </a:cubicBezTo>
                  <a:cubicBezTo>
                    <a:pt x="61" y="32"/>
                    <a:pt x="61" y="32"/>
                    <a:pt x="61" y="32"/>
                  </a:cubicBezTo>
                  <a:cubicBezTo>
                    <a:pt x="62" y="70"/>
                    <a:pt x="62" y="70"/>
                    <a:pt x="62" y="70"/>
                  </a:cubicBezTo>
                  <a:cubicBezTo>
                    <a:pt x="62" y="74"/>
                    <a:pt x="66" y="77"/>
                    <a:pt x="70" y="77"/>
                  </a:cubicBezTo>
                  <a:cubicBezTo>
                    <a:pt x="75" y="77"/>
                    <a:pt x="78" y="74"/>
                    <a:pt x="78" y="69"/>
                  </a:cubicBezTo>
                  <a:cubicBezTo>
                    <a:pt x="77" y="20"/>
                    <a:pt x="77" y="20"/>
                    <a:pt x="77" y="20"/>
                  </a:cubicBezTo>
                  <a:cubicBezTo>
                    <a:pt x="77" y="20"/>
                    <a:pt x="77" y="19"/>
                    <a:pt x="77" y="1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3" name="Freeform 299"/>
            <p:cNvSpPr>
              <a:spLocks/>
            </p:cNvSpPr>
            <p:nvPr/>
          </p:nvSpPr>
          <p:spPr bwMode="auto">
            <a:xfrm flipH="1">
              <a:off x="3199356" y="2844252"/>
              <a:ext cx="85869" cy="87695"/>
            </a:xfrm>
            <a:custGeom>
              <a:avLst/>
              <a:gdLst>
                <a:gd name="T0" fmla="*/ 17 w 34"/>
                <a:gd name="T1" fmla="*/ 35 h 35"/>
                <a:gd name="T2" fmla="*/ 34 w 34"/>
                <a:gd name="T3" fmla="*/ 17 h 35"/>
                <a:gd name="T4" fmla="*/ 17 w 34"/>
                <a:gd name="T5" fmla="*/ 0 h 35"/>
                <a:gd name="T6" fmla="*/ 0 w 34"/>
                <a:gd name="T7" fmla="*/ 18 h 35"/>
                <a:gd name="T8" fmla="*/ 17 w 34"/>
                <a:gd name="T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5">
                  <a:moveTo>
                    <a:pt x="17" y="35"/>
                  </a:moveTo>
                  <a:cubicBezTo>
                    <a:pt x="27" y="34"/>
                    <a:pt x="34" y="26"/>
                    <a:pt x="34" y="17"/>
                  </a:cubicBezTo>
                  <a:cubicBezTo>
                    <a:pt x="34" y="8"/>
                    <a:pt x="26" y="0"/>
                    <a:pt x="17" y="0"/>
                  </a:cubicBezTo>
                  <a:cubicBezTo>
                    <a:pt x="7" y="0"/>
                    <a:pt x="0" y="8"/>
                    <a:pt x="0" y="18"/>
                  </a:cubicBezTo>
                  <a:cubicBezTo>
                    <a:pt x="0" y="27"/>
                    <a:pt x="8" y="35"/>
                    <a:pt x="17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4" name="Freeform 300"/>
            <p:cNvSpPr>
              <a:spLocks noEditPoints="1"/>
            </p:cNvSpPr>
            <p:nvPr/>
          </p:nvSpPr>
          <p:spPr bwMode="auto">
            <a:xfrm flipH="1">
              <a:off x="2364428" y="1262089"/>
              <a:ext cx="233853" cy="420205"/>
            </a:xfrm>
            <a:custGeom>
              <a:avLst/>
              <a:gdLst>
                <a:gd name="T0" fmla="*/ 45 w 94"/>
                <a:gd name="T1" fmla="*/ 26 h 170"/>
                <a:gd name="T2" fmla="*/ 58 w 94"/>
                <a:gd name="T3" fmla="*/ 13 h 170"/>
                <a:gd name="T4" fmla="*/ 45 w 94"/>
                <a:gd name="T5" fmla="*/ 0 h 170"/>
                <a:gd name="T6" fmla="*/ 32 w 94"/>
                <a:gd name="T7" fmla="*/ 13 h 170"/>
                <a:gd name="T8" fmla="*/ 45 w 94"/>
                <a:gd name="T9" fmla="*/ 26 h 170"/>
                <a:gd name="T10" fmla="*/ 80 w 94"/>
                <a:gd name="T11" fmla="*/ 72 h 170"/>
                <a:gd name="T12" fmla="*/ 89 w 94"/>
                <a:gd name="T13" fmla="*/ 77 h 170"/>
                <a:gd name="T14" fmla="*/ 93 w 94"/>
                <a:gd name="T15" fmla="*/ 69 h 170"/>
                <a:gd name="T16" fmla="*/ 87 w 94"/>
                <a:gd name="T17" fmla="*/ 42 h 170"/>
                <a:gd name="T18" fmla="*/ 81 w 94"/>
                <a:gd name="T19" fmla="*/ 37 h 170"/>
                <a:gd name="T20" fmla="*/ 64 w 94"/>
                <a:gd name="T21" fmla="*/ 31 h 170"/>
                <a:gd name="T22" fmla="*/ 50 w 94"/>
                <a:gd name="T23" fmla="*/ 28 h 170"/>
                <a:gd name="T24" fmla="*/ 40 w 94"/>
                <a:gd name="T25" fmla="*/ 34 h 170"/>
                <a:gd name="T26" fmla="*/ 39 w 94"/>
                <a:gd name="T27" fmla="*/ 34 h 170"/>
                <a:gd name="T28" fmla="*/ 39 w 94"/>
                <a:gd name="T29" fmla="*/ 35 h 170"/>
                <a:gd name="T30" fmla="*/ 39 w 94"/>
                <a:gd name="T31" fmla="*/ 35 h 170"/>
                <a:gd name="T32" fmla="*/ 25 w 94"/>
                <a:gd name="T33" fmla="*/ 59 h 170"/>
                <a:gd name="T34" fmla="*/ 24 w 94"/>
                <a:gd name="T35" fmla="*/ 60 h 170"/>
                <a:gd name="T36" fmla="*/ 3 w 94"/>
                <a:gd name="T37" fmla="*/ 78 h 170"/>
                <a:gd name="T38" fmla="*/ 3 w 94"/>
                <a:gd name="T39" fmla="*/ 88 h 170"/>
                <a:gd name="T40" fmla="*/ 12 w 94"/>
                <a:gd name="T41" fmla="*/ 88 h 170"/>
                <a:gd name="T42" fmla="*/ 33 w 94"/>
                <a:gd name="T43" fmla="*/ 70 h 170"/>
                <a:gd name="T44" fmla="*/ 34 w 94"/>
                <a:gd name="T45" fmla="*/ 69 h 170"/>
                <a:gd name="T46" fmla="*/ 36 w 94"/>
                <a:gd name="T47" fmla="*/ 66 h 170"/>
                <a:gd name="T48" fmla="*/ 39 w 94"/>
                <a:gd name="T49" fmla="*/ 62 h 170"/>
                <a:gd name="T50" fmla="*/ 43 w 94"/>
                <a:gd name="T51" fmla="*/ 83 h 170"/>
                <a:gd name="T52" fmla="*/ 45 w 94"/>
                <a:gd name="T53" fmla="*/ 89 h 170"/>
                <a:gd name="T54" fmla="*/ 32 w 94"/>
                <a:gd name="T55" fmla="*/ 119 h 170"/>
                <a:gd name="T56" fmla="*/ 32 w 94"/>
                <a:gd name="T57" fmla="*/ 119 h 170"/>
                <a:gd name="T58" fmla="*/ 32 w 94"/>
                <a:gd name="T59" fmla="*/ 120 h 170"/>
                <a:gd name="T60" fmla="*/ 31 w 94"/>
                <a:gd name="T61" fmla="*/ 125 h 170"/>
                <a:gd name="T62" fmla="*/ 25 w 94"/>
                <a:gd name="T63" fmla="*/ 162 h 170"/>
                <a:gd name="T64" fmla="*/ 34 w 94"/>
                <a:gd name="T65" fmla="*/ 170 h 170"/>
                <a:gd name="T66" fmla="*/ 42 w 94"/>
                <a:gd name="T67" fmla="*/ 161 h 170"/>
                <a:gd name="T68" fmla="*/ 48 w 94"/>
                <a:gd name="T69" fmla="*/ 127 h 170"/>
                <a:gd name="T70" fmla="*/ 60 w 94"/>
                <a:gd name="T71" fmla="*/ 107 h 170"/>
                <a:gd name="T72" fmla="*/ 75 w 94"/>
                <a:gd name="T73" fmla="*/ 162 h 170"/>
                <a:gd name="T74" fmla="*/ 85 w 94"/>
                <a:gd name="T75" fmla="*/ 168 h 170"/>
                <a:gd name="T76" fmla="*/ 92 w 94"/>
                <a:gd name="T77" fmla="*/ 158 h 170"/>
                <a:gd name="T78" fmla="*/ 75 w 94"/>
                <a:gd name="T79" fmla="*/ 85 h 170"/>
                <a:gd name="T80" fmla="*/ 76 w 94"/>
                <a:gd name="T81" fmla="*/ 76 h 170"/>
                <a:gd name="T82" fmla="*/ 71 w 94"/>
                <a:gd name="T83" fmla="*/ 48 h 170"/>
                <a:gd name="T84" fmla="*/ 75 w 94"/>
                <a:gd name="T85" fmla="*/ 49 h 170"/>
                <a:gd name="T86" fmla="*/ 80 w 94"/>
                <a:gd name="T87" fmla="*/ 72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4" h="170">
                  <a:moveTo>
                    <a:pt x="45" y="26"/>
                  </a:moveTo>
                  <a:cubicBezTo>
                    <a:pt x="52" y="26"/>
                    <a:pt x="58" y="20"/>
                    <a:pt x="58" y="13"/>
                  </a:cubicBezTo>
                  <a:cubicBezTo>
                    <a:pt x="58" y="6"/>
                    <a:pt x="52" y="0"/>
                    <a:pt x="45" y="0"/>
                  </a:cubicBezTo>
                  <a:cubicBezTo>
                    <a:pt x="37" y="0"/>
                    <a:pt x="32" y="6"/>
                    <a:pt x="32" y="13"/>
                  </a:cubicBezTo>
                  <a:cubicBezTo>
                    <a:pt x="32" y="21"/>
                    <a:pt x="38" y="26"/>
                    <a:pt x="45" y="26"/>
                  </a:cubicBezTo>
                  <a:close/>
                  <a:moveTo>
                    <a:pt x="80" y="72"/>
                  </a:moveTo>
                  <a:cubicBezTo>
                    <a:pt x="81" y="76"/>
                    <a:pt x="85" y="78"/>
                    <a:pt x="89" y="77"/>
                  </a:cubicBezTo>
                  <a:cubicBezTo>
                    <a:pt x="92" y="76"/>
                    <a:pt x="94" y="73"/>
                    <a:pt x="93" y="69"/>
                  </a:cubicBezTo>
                  <a:cubicBezTo>
                    <a:pt x="87" y="42"/>
                    <a:pt x="87" y="42"/>
                    <a:pt x="87" y="42"/>
                  </a:cubicBezTo>
                  <a:cubicBezTo>
                    <a:pt x="86" y="39"/>
                    <a:pt x="84" y="37"/>
                    <a:pt x="81" y="37"/>
                  </a:cubicBezTo>
                  <a:cubicBezTo>
                    <a:pt x="64" y="31"/>
                    <a:pt x="64" y="31"/>
                    <a:pt x="64" y="31"/>
                  </a:cubicBezTo>
                  <a:cubicBezTo>
                    <a:pt x="60" y="28"/>
                    <a:pt x="55" y="27"/>
                    <a:pt x="50" y="28"/>
                  </a:cubicBezTo>
                  <a:cubicBezTo>
                    <a:pt x="46" y="29"/>
                    <a:pt x="42" y="31"/>
                    <a:pt x="40" y="34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39" y="34"/>
                    <a:pt x="39" y="35"/>
                    <a:pt x="39" y="35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25" y="59"/>
                    <a:pt x="25" y="59"/>
                    <a:pt x="25" y="59"/>
                  </a:cubicBezTo>
                  <a:cubicBezTo>
                    <a:pt x="25" y="59"/>
                    <a:pt x="24" y="60"/>
                    <a:pt x="24" y="60"/>
                  </a:cubicBezTo>
                  <a:cubicBezTo>
                    <a:pt x="3" y="78"/>
                    <a:pt x="3" y="78"/>
                    <a:pt x="3" y="78"/>
                  </a:cubicBezTo>
                  <a:cubicBezTo>
                    <a:pt x="0" y="81"/>
                    <a:pt x="0" y="85"/>
                    <a:pt x="3" y="88"/>
                  </a:cubicBezTo>
                  <a:cubicBezTo>
                    <a:pt x="5" y="90"/>
                    <a:pt x="9" y="91"/>
                    <a:pt x="12" y="88"/>
                  </a:cubicBezTo>
                  <a:cubicBezTo>
                    <a:pt x="33" y="70"/>
                    <a:pt x="33" y="70"/>
                    <a:pt x="33" y="70"/>
                  </a:cubicBezTo>
                  <a:cubicBezTo>
                    <a:pt x="34" y="69"/>
                    <a:pt x="34" y="69"/>
                    <a:pt x="34" y="69"/>
                  </a:cubicBezTo>
                  <a:cubicBezTo>
                    <a:pt x="35" y="68"/>
                    <a:pt x="36" y="67"/>
                    <a:pt x="36" y="66"/>
                  </a:cubicBezTo>
                  <a:cubicBezTo>
                    <a:pt x="39" y="62"/>
                    <a:pt x="39" y="62"/>
                    <a:pt x="39" y="62"/>
                  </a:cubicBezTo>
                  <a:cubicBezTo>
                    <a:pt x="43" y="83"/>
                    <a:pt x="43" y="83"/>
                    <a:pt x="43" y="83"/>
                  </a:cubicBezTo>
                  <a:cubicBezTo>
                    <a:pt x="43" y="85"/>
                    <a:pt x="44" y="87"/>
                    <a:pt x="45" y="89"/>
                  </a:cubicBezTo>
                  <a:cubicBezTo>
                    <a:pt x="32" y="119"/>
                    <a:pt x="32" y="119"/>
                    <a:pt x="32" y="119"/>
                  </a:cubicBezTo>
                  <a:cubicBezTo>
                    <a:pt x="32" y="119"/>
                    <a:pt x="32" y="119"/>
                    <a:pt x="32" y="119"/>
                  </a:cubicBezTo>
                  <a:cubicBezTo>
                    <a:pt x="32" y="119"/>
                    <a:pt x="32" y="120"/>
                    <a:pt x="32" y="120"/>
                  </a:cubicBezTo>
                  <a:cubicBezTo>
                    <a:pt x="31" y="121"/>
                    <a:pt x="31" y="123"/>
                    <a:pt x="31" y="125"/>
                  </a:cubicBezTo>
                  <a:cubicBezTo>
                    <a:pt x="25" y="162"/>
                    <a:pt x="25" y="162"/>
                    <a:pt x="25" y="162"/>
                  </a:cubicBezTo>
                  <a:cubicBezTo>
                    <a:pt x="25" y="166"/>
                    <a:pt x="29" y="170"/>
                    <a:pt x="34" y="170"/>
                  </a:cubicBezTo>
                  <a:cubicBezTo>
                    <a:pt x="39" y="170"/>
                    <a:pt x="43" y="166"/>
                    <a:pt x="42" y="161"/>
                  </a:cubicBezTo>
                  <a:cubicBezTo>
                    <a:pt x="48" y="127"/>
                    <a:pt x="48" y="127"/>
                    <a:pt x="48" y="127"/>
                  </a:cubicBezTo>
                  <a:cubicBezTo>
                    <a:pt x="60" y="107"/>
                    <a:pt x="60" y="107"/>
                    <a:pt x="60" y="107"/>
                  </a:cubicBezTo>
                  <a:cubicBezTo>
                    <a:pt x="75" y="162"/>
                    <a:pt x="75" y="162"/>
                    <a:pt x="75" y="162"/>
                  </a:cubicBezTo>
                  <a:cubicBezTo>
                    <a:pt x="76" y="166"/>
                    <a:pt x="81" y="169"/>
                    <a:pt x="85" y="168"/>
                  </a:cubicBezTo>
                  <a:cubicBezTo>
                    <a:pt x="90" y="167"/>
                    <a:pt x="93" y="162"/>
                    <a:pt x="92" y="158"/>
                  </a:cubicBezTo>
                  <a:cubicBezTo>
                    <a:pt x="75" y="85"/>
                    <a:pt x="75" y="85"/>
                    <a:pt x="75" y="85"/>
                  </a:cubicBezTo>
                  <a:cubicBezTo>
                    <a:pt x="76" y="82"/>
                    <a:pt x="76" y="79"/>
                    <a:pt x="76" y="76"/>
                  </a:cubicBezTo>
                  <a:cubicBezTo>
                    <a:pt x="71" y="48"/>
                    <a:pt x="71" y="48"/>
                    <a:pt x="71" y="48"/>
                  </a:cubicBezTo>
                  <a:cubicBezTo>
                    <a:pt x="75" y="49"/>
                    <a:pt x="75" y="49"/>
                    <a:pt x="75" y="49"/>
                  </a:cubicBezTo>
                  <a:lnTo>
                    <a:pt x="80" y="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5" name="Freeform 301"/>
            <p:cNvSpPr>
              <a:spLocks noEditPoints="1"/>
            </p:cNvSpPr>
            <p:nvPr/>
          </p:nvSpPr>
          <p:spPr bwMode="auto">
            <a:xfrm flipH="1">
              <a:off x="1430842" y="2371064"/>
              <a:ext cx="127888" cy="171736"/>
            </a:xfrm>
            <a:custGeom>
              <a:avLst/>
              <a:gdLst>
                <a:gd name="T0" fmla="*/ 37 w 52"/>
                <a:gd name="T1" fmla="*/ 21 h 69"/>
                <a:gd name="T2" fmla="*/ 44 w 52"/>
                <a:gd name="T3" fmla="*/ 11 h 69"/>
                <a:gd name="T4" fmla="*/ 35 w 52"/>
                <a:gd name="T5" fmla="*/ 0 h 69"/>
                <a:gd name="T6" fmla="*/ 17 w 52"/>
                <a:gd name="T7" fmla="*/ 0 h 69"/>
                <a:gd name="T8" fmla="*/ 8 w 52"/>
                <a:gd name="T9" fmla="*/ 12 h 69"/>
                <a:gd name="T10" fmla="*/ 16 w 52"/>
                <a:gd name="T11" fmla="*/ 20 h 69"/>
                <a:gd name="T12" fmla="*/ 0 w 52"/>
                <a:gd name="T13" fmla="*/ 44 h 69"/>
                <a:gd name="T14" fmla="*/ 26 w 52"/>
                <a:gd name="T15" fmla="*/ 69 h 69"/>
                <a:gd name="T16" fmla="*/ 51 w 52"/>
                <a:gd name="T17" fmla="*/ 43 h 69"/>
                <a:gd name="T18" fmla="*/ 37 w 52"/>
                <a:gd name="T19" fmla="*/ 21 h 69"/>
                <a:gd name="T20" fmla="*/ 32 w 52"/>
                <a:gd name="T21" fmla="*/ 3 h 69"/>
                <a:gd name="T22" fmla="*/ 37 w 52"/>
                <a:gd name="T23" fmla="*/ 11 h 69"/>
                <a:gd name="T24" fmla="*/ 32 w 52"/>
                <a:gd name="T25" fmla="*/ 11 h 69"/>
                <a:gd name="T26" fmla="*/ 32 w 52"/>
                <a:gd name="T27" fmla="*/ 3 h 69"/>
                <a:gd name="T28" fmla="*/ 14 w 52"/>
                <a:gd name="T29" fmla="*/ 11 h 69"/>
                <a:gd name="T30" fmla="*/ 19 w 52"/>
                <a:gd name="T31" fmla="*/ 11 h 69"/>
                <a:gd name="T32" fmla="*/ 20 w 52"/>
                <a:gd name="T33" fmla="*/ 19 h 69"/>
                <a:gd name="T34" fmla="*/ 14 w 52"/>
                <a:gd name="T35" fmla="*/ 11 h 69"/>
                <a:gd name="T36" fmla="*/ 26 w 52"/>
                <a:gd name="T37" fmla="*/ 62 h 69"/>
                <a:gd name="T38" fmla="*/ 7 w 52"/>
                <a:gd name="T39" fmla="*/ 44 h 69"/>
                <a:gd name="T40" fmla="*/ 26 w 52"/>
                <a:gd name="T41" fmla="*/ 25 h 69"/>
                <a:gd name="T42" fmla="*/ 45 w 52"/>
                <a:gd name="T43" fmla="*/ 43 h 69"/>
                <a:gd name="T44" fmla="*/ 26 w 52"/>
                <a:gd name="T45" fmla="*/ 62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2" h="69">
                  <a:moveTo>
                    <a:pt x="37" y="21"/>
                  </a:moveTo>
                  <a:cubicBezTo>
                    <a:pt x="44" y="11"/>
                    <a:pt x="44" y="11"/>
                    <a:pt x="44" y="11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7" y="24"/>
                    <a:pt x="0" y="33"/>
                    <a:pt x="0" y="44"/>
                  </a:cubicBezTo>
                  <a:cubicBezTo>
                    <a:pt x="1" y="58"/>
                    <a:pt x="12" y="69"/>
                    <a:pt x="26" y="69"/>
                  </a:cubicBezTo>
                  <a:cubicBezTo>
                    <a:pt x="40" y="69"/>
                    <a:pt x="52" y="57"/>
                    <a:pt x="51" y="43"/>
                  </a:cubicBezTo>
                  <a:cubicBezTo>
                    <a:pt x="51" y="33"/>
                    <a:pt x="45" y="25"/>
                    <a:pt x="37" y="21"/>
                  </a:cubicBezTo>
                  <a:close/>
                  <a:moveTo>
                    <a:pt x="32" y="3"/>
                  </a:moveTo>
                  <a:cubicBezTo>
                    <a:pt x="37" y="11"/>
                    <a:pt x="37" y="11"/>
                    <a:pt x="37" y="11"/>
                  </a:cubicBezTo>
                  <a:cubicBezTo>
                    <a:pt x="32" y="11"/>
                    <a:pt x="32" y="11"/>
                    <a:pt x="32" y="11"/>
                  </a:cubicBezTo>
                  <a:lnTo>
                    <a:pt x="32" y="3"/>
                  </a:lnTo>
                  <a:close/>
                  <a:moveTo>
                    <a:pt x="14" y="11"/>
                  </a:moveTo>
                  <a:cubicBezTo>
                    <a:pt x="19" y="11"/>
                    <a:pt x="19" y="11"/>
                    <a:pt x="19" y="11"/>
                  </a:cubicBezTo>
                  <a:cubicBezTo>
                    <a:pt x="20" y="19"/>
                    <a:pt x="20" y="19"/>
                    <a:pt x="20" y="19"/>
                  </a:cubicBezTo>
                  <a:lnTo>
                    <a:pt x="14" y="11"/>
                  </a:lnTo>
                  <a:close/>
                  <a:moveTo>
                    <a:pt x="26" y="62"/>
                  </a:moveTo>
                  <a:cubicBezTo>
                    <a:pt x="16" y="62"/>
                    <a:pt x="8" y="54"/>
                    <a:pt x="7" y="44"/>
                  </a:cubicBezTo>
                  <a:cubicBezTo>
                    <a:pt x="7" y="34"/>
                    <a:pt x="15" y="25"/>
                    <a:pt x="26" y="25"/>
                  </a:cubicBezTo>
                  <a:cubicBezTo>
                    <a:pt x="36" y="25"/>
                    <a:pt x="44" y="33"/>
                    <a:pt x="45" y="43"/>
                  </a:cubicBezTo>
                  <a:cubicBezTo>
                    <a:pt x="45" y="54"/>
                    <a:pt x="36" y="62"/>
                    <a:pt x="26" y="6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6" name="Freeform 302"/>
            <p:cNvSpPr>
              <a:spLocks noEditPoints="1"/>
            </p:cNvSpPr>
            <p:nvPr/>
          </p:nvSpPr>
          <p:spPr bwMode="auto">
            <a:xfrm flipH="1">
              <a:off x="2247501" y="1757199"/>
              <a:ext cx="127888" cy="169910"/>
            </a:xfrm>
            <a:custGeom>
              <a:avLst/>
              <a:gdLst>
                <a:gd name="T0" fmla="*/ 36 w 51"/>
                <a:gd name="T1" fmla="*/ 21 h 69"/>
                <a:gd name="T2" fmla="*/ 44 w 51"/>
                <a:gd name="T3" fmla="*/ 11 h 69"/>
                <a:gd name="T4" fmla="*/ 34 w 51"/>
                <a:gd name="T5" fmla="*/ 0 h 69"/>
                <a:gd name="T6" fmla="*/ 16 w 51"/>
                <a:gd name="T7" fmla="*/ 0 h 69"/>
                <a:gd name="T8" fmla="*/ 8 w 51"/>
                <a:gd name="T9" fmla="*/ 12 h 69"/>
                <a:gd name="T10" fmla="*/ 15 w 51"/>
                <a:gd name="T11" fmla="*/ 20 h 69"/>
                <a:gd name="T12" fmla="*/ 0 w 51"/>
                <a:gd name="T13" fmla="*/ 44 h 69"/>
                <a:gd name="T14" fmla="*/ 26 w 51"/>
                <a:gd name="T15" fmla="*/ 69 h 69"/>
                <a:gd name="T16" fmla="*/ 51 w 51"/>
                <a:gd name="T17" fmla="*/ 43 h 69"/>
                <a:gd name="T18" fmla="*/ 36 w 51"/>
                <a:gd name="T19" fmla="*/ 21 h 69"/>
                <a:gd name="T20" fmla="*/ 31 w 51"/>
                <a:gd name="T21" fmla="*/ 3 h 69"/>
                <a:gd name="T22" fmla="*/ 36 w 51"/>
                <a:gd name="T23" fmla="*/ 11 h 69"/>
                <a:gd name="T24" fmla="*/ 31 w 51"/>
                <a:gd name="T25" fmla="*/ 11 h 69"/>
                <a:gd name="T26" fmla="*/ 31 w 51"/>
                <a:gd name="T27" fmla="*/ 3 h 69"/>
                <a:gd name="T28" fmla="*/ 13 w 51"/>
                <a:gd name="T29" fmla="*/ 11 h 69"/>
                <a:gd name="T30" fmla="*/ 18 w 51"/>
                <a:gd name="T31" fmla="*/ 11 h 69"/>
                <a:gd name="T32" fmla="*/ 19 w 51"/>
                <a:gd name="T33" fmla="*/ 19 h 69"/>
                <a:gd name="T34" fmla="*/ 13 w 51"/>
                <a:gd name="T35" fmla="*/ 11 h 69"/>
                <a:gd name="T36" fmla="*/ 25 w 51"/>
                <a:gd name="T37" fmla="*/ 62 h 69"/>
                <a:gd name="T38" fmla="*/ 7 w 51"/>
                <a:gd name="T39" fmla="*/ 44 h 69"/>
                <a:gd name="T40" fmla="*/ 25 w 51"/>
                <a:gd name="T41" fmla="*/ 25 h 69"/>
                <a:gd name="T42" fmla="*/ 44 w 51"/>
                <a:gd name="T43" fmla="*/ 43 h 69"/>
                <a:gd name="T44" fmla="*/ 25 w 51"/>
                <a:gd name="T45" fmla="*/ 62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1" h="69">
                  <a:moveTo>
                    <a:pt x="36" y="21"/>
                  </a:moveTo>
                  <a:cubicBezTo>
                    <a:pt x="44" y="11"/>
                    <a:pt x="44" y="11"/>
                    <a:pt x="44" y="1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6" y="24"/>
                    <a:pt x="0" y="33"/>
                    <a:pt x="0" y="44"/>
                  </a:cubicBezTo>
                  <a:cubicBezTo>
                    <a:pt x="0" y="58"/>
                    <a:pt x="11" y="69"/>
                    <a:pt x="26" y="69"/>
                  </a:cubicBezTo>
                  <a:cubicBezTo>
                    <a:pt x="40" y="69"/>
                    <a:pt x="51" y="57"/>
                    <a:pt x="51" y="43"/>
                  </a:cubicBezTo>
                  <a:cubicBezTo>
                    <a:pt x="51" y="33"/>
                    <a:pt x="45" y="25"/>
                    <a:pt x="36" y="21"/>
                  </a:cubicBezTo>
                  <a:close/>
                  <a:moveTo>
                    <a:pt x="31" y="3"/>
                  </a:moveTo>
                  <a:cubicBezTo>
                    <a:pt x="36" y="11"/>
                    <a:pt x="36" y="11"/>
                    <a:pt x="36" y="11"/>
                  </a:cubicBezTo>
                  <a:cubicBezTo>
                    <a:pt x="31" y="11"/>
                    <a:pt x="31" y="11"/>
                    <a:pt x="31" y="11"/>
                  </a:cubicBezTo>
                  <a:lnTo>
                    <a:pt x="31" y="3"/>
                  </a:lnTo>
                  <a:close/>
                  <a:moveTo>
                    <a:pt x="13" y="11"/>
                  </a:moveTo>
                  <a:cubicBezTo>
                    <a:pt x="18" y="11"/>
                    <a:pt x="18" y="11"/>
                    <a:pt x="18" y="11"/>
                  </a:cubicBezTo>
                  <a:cubicBezTo>
                    <a:pt x="19" y="19"/>
                    <a:pt x="19" y="19"/>
                    <a:pt x="19" y="19"/>
                  </a:cubicBezTo>
                  <a:lnTo>
                    <a:pt x="13" y="11"/>
                  </a:lnTo>
                  <a:close/>
                  <a:moveTo>
                    <a:pt x="25" y="62"/>
                  </a:moveTo>
                  <a:cubicBezTo>
                    <a:pt x="15" y="62"/>
                    <a:pt x="7" y="54"/>
                    <a:pt x="7" y="44"/>
                  </a:cubicBezTo>
                  <a:cubicBezTo>
                    <a:pt x="6" y="34"/>
                    <a:pt x="15" y="25"/>
                    <a:pt x="25" y="25"/>
                  </a:cubicBezTo>
                  <a:cubicBezTo>
                    <a:pt x="35" y="25"/>
                    <a:pt x="44" y="33"/>
                    <a:pt x="44" y="43"/>
                  </a:cubicBezTo>
                  <a:cubicBezTo>
                    <a:pt x="44" y="54"/>
                    <a:pt x="36" y="62"/>
                    <a:pt x="25" y="6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7" name="Freeform 303"/>
            <p:cNvSpPr>
              <a:spLocks noEditPoints="1"/>
            </p:cNvSpPr>
            <p:nvPr/>
          </p:nvSpPr>
          <p:spPr bwMode="auto">
            <a:xfrm flipH="1">
              <a:off x="3055026" y="2371064"/>
              <a:ext cx="127888" cy="171736"/>
            </a:xfrm>
            <a:custGeom>
              <a:avLst/>
              <a:gdLst>
                <a:gd name="T0" fmla="*/ 36 w 51"/>
                <a:gd name="T1" fmla="*/ 20 h 69"/>
                <a:gd name="T2" fmla="*/ 44 w 51"/>
                <a:gd name="T3" fmla="*/ 11 h 69"/>
                <a:gd name="T4" fmla="*/ 35 w 51"/>
                <a:gd name="T5" fmla="*/ 0 h 69"/>
                <a:gd name="T6" fmla="*/ 17 w 51"/>
                <a:gd name="T7" fmla="*/ 0 h 69"/>
                <a:gd name="T8" fmla="*/ 8 w 51"/>
                <a:gd name="T9" fmla="*/ 12 h 69"/>
                <a:gd name="T10" fmla="*/ 15 w 51"/>
                <a:gd name="T11" fmla="*/ 20 h 69"/>
                <a:gd name="T12" fmla="*/ 0 w 51"/>
                <a:gd name="T13" fmla="*/ 44 h 69"/>
                <a:gd name="T14" fmla="*/ 26 w 51"/>
                <a:gd name="T15" fmla="*/ 69 h 69"/>
                <a:gd name="T16" fmla="*/ 51 w 51"/>
                <a:gd name="T17" fmla="*/ 43 h 69"/>
                <a:gd name="T18" fmla="*/ 36 w 51"/>
                <a:gd name="T19" fmla="*/ 20 h 69"/>
                <a:gd name="T20" fmla="*/ 31 w 51"/>
                <a:gd name="T21" fmla="*/ 3 h 69"/>
                <a:gd name="T22" fmla="*/ 37 w 51"/>
                <a:gd name="T23" fmla="*/ 11 h 69"/>
                <a:gd name="T24" fmla="*/ 31 w 51"/>
                <a:gd name="T25" fmla="*/ 11 h 69"/>
                <a:gd name="T26" fmla="*/ 31 w 51"/>
                <a:gd name="T27" fmla="*/ 3 h 69"/>
                <a:gd name="T28" fmla="*/ 13 w 51"/>
                <a:gd name="T29" fmla="*/ 11 h 69"/>
                <a:gd name="T30" fmla="*/ 18 w 51"/>
                <a:gd name="T31" fmla="*/ 11 h 69"/>
                <a:gd name="T32" fmla="*/ 19 w 51"/>
                <a:gd name="T33" fmla="*/ 19 h 69"/>
                <a:gd name="T34" fmla="*/ 13 w 51"/>
                <a:gd name="T35" fmla="*/ 11 h 69"/>
                <a:gd name="T36" fmla="*/ 25 w 51"/>
                <a:gd name="T37" fmla="*/ 62 h 69"/>
                <a:gd name="T38" fmla="*/ 7 w 51"/>
                <a:gd name="T39" fmla="*/ 44 h 69"/>
                <a:gd name="T40" fmla="*/ 25 w 51"/>
                <a:gd name="T41" fmla="*/ 25 h 69"/>
                <a:gd name="T42" fmla="*/ 44 w 51"/>
                <a:gd name="T43" fmla="*/ 43 h 69"/>
                <a:gd name="T44" fmla="*/ 25 w 51"/>
                <a:gd name="T45" fmla="*/ 62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1" h="69">
                  <a:moveTo>
                    <a:pt x="36" y="20"/>
                  </a:moveTo>
                  <a:cubicBezTo>
                    <a:pt x="44" y="11"/>
                    <a:pt x="44" y="11"/>
                    <a:pt x="44" y="11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6" y="24"/>
                    <a:pt x="0" y="33"/>
                    <a:pt x="0" y="44"/>
                  </a:cubicBezTo>
                  <a:cubicBezTo>
                    <a:pt x="0" y="58"/>
                    <a:pt x="12" y="69"/>
                    <a:pt x="26" y="69"/>
                  </a:cubicBezTo>
                  <a:cubicBezTo>
                    <a:pt x="40" y="69"/>
                    <a:pt x="51" y="57"/>
                    <a:pt x="51" y="43"/>
                  </a:cubicBezTo>
                  <a:cubicBezTo>
                    <a:pt x="51" y="33"/>
                    <a:pt x="45" y="24"/>
                    <a:pt x="36" y="20"/>
                  </a:cubicBezTo>
                  <a:close/>
                  <a:moveTo>
                    <a:pt x="31" y="3"/>
                  </a:moveTo>
                  <a:cubicBezTo>
                    <a:pt x="37" y="11"/>
                    <a:pt x="37" y="11"/>
                    <a:pt x="37" y="11"/>
                  </a:cubicBezTo>
                  <a:cubicBezTo>
                    <a:pt x="31" y="11"/>
                    <a:pt x="31" y="11"/>
                    <a:pt x="31" y="11"/>
                  </a:cubicBezTo>
                  <a:lnTo>
                    <a:pt x="31" y="3"/>
                  </a:lnTo>
                  <a:close/>
                  <a:moveTo>
                    <a:pt x="13" y="11"/>
                  </a:moveTo>
                  <a:cubicBezTo>
                    <a:pt x="18" y="11"/>
                    <a:pt x="18" y="11"/>
                    <a:pt x="18" y="11"/>
                  </a:cubicBezTo>
                  <a:cubicBezTo>
                    <a:pt x="19" y="19"/>
                    <a:pt x="19" y="19"/>
                    <a:pt x="19" y="19"/>
                  </a:cubicBezTo>
                  <a:lnTo>
                    <a:pt x="13" y="11"/>
                  </a:lnTo>
                  <a:close/>
                  <a:moveTo>
                    <a:pt x="25" y="62"/>
                  </a:moveTo>
                  <a:cubicBezTo>
                    <a:pt x="15" y="62"/>
                    <a:pt x="7" y="54"/>
                    <a:pt x="7" y="44"/>
                  </a:cubicBezTo>
                  <a:cubicBezTo>
                    <a:pt x="6" y="33"/>
                    <a:pt x="15" y="25"/>
                    <a:pt x="25" y="25"/>
                  </a:cubicBezTo>
                  <a:cubicBezTo>
                    <a:pt x="35" y="25"/>
                    <a:pt x="44" y="33"/>
                    <a:pt x="44" y="43"/>
                  </a:cubicBezTo>
                  <a:cubicBezTo>
                    <a:pt x="44" y="53"/>
                    <a:pt x="36" y="62"/>
                    <a:pt x="25" y="6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8" name="Freeform 304"/>
            <p:cNvSpPr>
              <a:spLocks noEditPoints="1"/>
            </p:cNvSpPr>
            <p:nvPr/>
          </p:nvSpPr>
          <p:spPr bwMode="auto">
            <a:xfrm flipH="1">
              <a:off x="2305963" y="3821684"/>
              <a:ext cx="155294" cy="211929"/>
            </a:xfrm>
            <a:custGeom>
              <a:avLst/>
              <a:gdLst>
                <a:gd name="T0" fmla="*/ 45 w 63"/>
                <a:gd name="T1" fmla="*/ 25 h 86"/>
                <a:gd name="T2" fmla="*/ 54 w 63"/>
                <a:gd name="T3" fmla="*/ 14 h 86"/>
                <a:gd name="T4" fmla="*/ 43 w 63"/>
                <a:gd name="T5" fmla="*/ 0 h 86"/>
                <a:gd name="T6" fmla="*/ 21 w 63"/>
                <a:gd name="T7" fmla="*/ 0 h 86"/>
                <a:gd name="T8" fmla="*/ 10 w 63"/>
                <a:gd name="T9" fmla="*/ 14 h 86"/>
                <a:gd name="T10" fmla="*/ 19 w 63"/>
                <a:gd name="T11" fmla="*/ 25 h 86"/>
                <a:gd name="T12" fmla="*/ 0 w 63"/>
                <a:gd name="T13" fmla="*/ 55 h 86"/>
                <a:gd name="T14" fmla="*/ 32 w 63"/>
                <a:gd name="T15" fmla="*/ 86 h 86"/>
                <a:gd name="T16" fmla="*/ 63 w 63"/>
                <a:gd name="T17" fmla="*/ 54 h 86"/>
                <a:gd name="T18" fmla="*/ 45 w 63"/>
                <a:gd name="T19" fmla="*/ 25 h 86"/>
                <a:gd name="T20" fmla="*/ 39 w 63"/>
                <a:gd name="T21" fmla="*/ 4 h 86"/>
                <a:gd name="T22" fmla="*/ 46 w 63"/>
                <a:gd name="T23" fmla="*/ 14 h 86"/>
                <a:gd name="T24" fmla="*/ 39 w 63"/>
                <a:gd name="T25" fmla="*/ 14 h 86"/>
                <a:gd name="T26" fmla="*/ 39 w 63"/>
                <a:gd name="T27" fmla="*/ 4 h 86"/>
                <a:gd name="T28" fmla="*/ 16 w 63"/>
                <a:gd name="T29" fmla="*/ 13 h 86"/>
                <a:gd name="T30" fmla="*/ 23 w 63"/>
                <a:gd name="T31" fmla="*/ 13 h 86"/>
                <a:gd name="T32" fmla="*/ 24 w 63"/>
                <a:gd name="T33" fmla="*/ 24 h 86"/>
                <a:gd name="T34" fmla="*/ 16 w 63"/>
                <a:gd name="T35" fmla="*/ 13 h 86"/>
                <a:gd name="T36" fmla="*/ 32 w 63"/>
                <a:gd name="T37" fmla="*/ 77 h 86"/>
                <a:gd name="T38" fmla="*/ 8 w 63"/>
                <a:gd name="T39" fmla="*/ 54 h 86"/>
                <a:gd name="T40" fmla="*/ 31 w 63"/>
                <a:gd name="T41" fmla="*/ 31 h 86"/>
                <a:gd name="T42" fmla="*/ 55 w 63"/>
                <a:gd name="T43" fmla="*/ 54 h 86"/>
                <a:gd name="T44" fmla="*/ 32 w 63"/>
                <a:gd name="T45" fmla="*/ 77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3" h="86">
                  <a:moveTo>
                    <a:pt x="45" y="25"/>
                  </a:moveTo>
                  <a:cubicBezTo>
                    <a:pt x="54" y="14"/>
                    <a:pt x="54" y="14"/>
                    <a:pt x="54" y="14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8" y="30"/>
                    <a:pt x="0" y="41"/>
                    <a:pt x="0" y="55"/>
                  </a:cubicBezTo>
                  <a:cubicBezTo>
                    <a:pt x="0" y="72"/>
                    <a:pt x="14" y="86"/>
                    <a:pt x="32" y="86"/>
                  </a:cubicBezTo>
                  <a:cubicBezTo>
                    <a:pt x="49" y="86"/>
                    <a:pt x="63" y="71"/>
                    <a:pt x="63" y="54"/>
                  </a:cubicBezTo>
                  <a:cubicBezTo>
                    <a:pt x="63" y="41"/>
                    <a:pt x="56" y="30"/>
                    <a:pt x="45" y="25"/>
                  </a:cubicBezTo>
                  <a:close/>
                  <a:moveTo>
                    <a:pt x="39" y="4"/>
                  </a:moveTo>
                  <a:cubicBezTo>
                    <a:pt x="46" y="14"/>
                    <a:pt x="46" y="14"/>
                    <a:pt x="46" y="14"/>
                  </a:cubicBezTo>
                  <a:cubicBezTo>
                    <a:pt x="39" y="14"/>
                    <a:pt x="39" y="14"/>
                    <a:pt x="39" y="14"/>
                  </a:cubicBezTo>
                  <a:lnTo>
                    <a:pt x="39" y="4"/>
                  </a:lnTo>
                  <a:close/>
                  <a:moveTo>
                    <a:pt x="16" y="13"/>
                  </a:moveTo>
                  <a:cubicBezTo>
                    <a:pt x="23" y="13"/>
                    <a:pt x="23" y="13"/>
                    <a:pt x="23" y="13"/>
                  </a:cubicBezTo>
                  <a:cubicBezTo>
                    <a:pt x="24" y="24"/>
                    <a:pt x="24" y="24"/>
                    <a:pt x="24" y="24"/>
                  </a:cubicBezTo>
                  <a:lnTo>
                    <a:pt x="16" y="13"/>
                  </a:lnTo>
                  <a:close/>
                  <a:moveTo>
                    <a:pt x="32" y="77"/>
                  </a:moveTo>
                  <a:cubicBezTo>
                    <a:pt x="19" y="77"/>
                    <a:pt x="8" y="67"/>
                    <a:pt x="8" y="54"/>
                  </a:cubicBezTo>
                  <a:cubicBezTo>
                    <a:pt x="8" y="42"/>
                    <a:pt x="18" y="31"/>
                    <a:pt x="31" y="31"/>
                  </a:cubicBezTo>
                  <a:cubicBezTo>
                    <a:pt x="44" y="31"/>
                    <a:pt x="54" y="41"/>
                    <a:pt x="55" y="54"/>
                  </a:cubicBezTo>
                  <a:cubicBezTo>
                    <a:pt x="55" y="67"/>
                    <a:pt x="45" y="77"/>
                    <a:pt x="32" y="7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9" name="Freeform 305"/>
            <p:cNvSpPr>
              <a:spLocks noEditPoints="1"/>
            </p:cNvSpPr>
            <p:nvPr/>
          </p:nvSpPr>
          <p:spPr bwMode="auto">
            <a:xfrm flipH="1">
              <a:off x="3064160" y="798036"/>
              <a:ext cx="135196" cy="186352"/>
            </a:xfrm>
            <a:custGeom>
              <a:avLst/>
              <a:gdLst>
                <a:gd name="T0" fmla="*/ 39 w 55"/>
                <a:gd name="T1" fmla="*/ 22 h 75"/>
                <a:gd name="T2" fmla="*/ 47 w 55"/>
                <a:gd name="T3" fmla="*/ 12 h 75"/>
                <a:gd name="T4" fmla="*/ 38 w 55"/>
                <a:gd name="T5" fmla="*/ 0 h 75"/>
                <a:gd name="T6" fmla="*/ 18 w 55"/>
                <a:gd name="T7" fmla="*/ 1 h 75"/>
                <a:gd name="T8" fmla="*/ 9 w 55"/>
                <a:gd name="T9" fmla="*/ 13 h 75"/>
                <a:gd name="T10" fmla="*/ 17 w 55"/>
                <a:gd name="T11" fmla="*/ 22 h 75"/>
                <a:gd name="T12" fmla="*/ 0 w 55"/>
                <a:gd name="T13" fmla="*/ 48 h 75"/>
                <a:gd name="T14" fmla="*/ 28 w 55"/>
                <a:gd name="T15" fmla="*/ 74 h 75"/>
                <a:gd name="T16" fmla="*/ 55 w 55"/>
                <a:gd name="T17" fmla="*/ 47 h 75"/>
                <a:gd name="T18" fmla="*/ 39 w 55"/>
                <a:gd name="T19" fmla="*/ 22 h 75"/>
                <a:gd name="T20" fmla="*/ 34 w 55"/>
                <a:gd name="T21" fmla="*/ 4 h 75"/>
                <a:gd name="T22" fmla="*/ 40 w 55"/>
                <a:gd name="T23" fmla="*/ 12 h 75"/>
                <a:gd name="T24" fmla="*/ 34 w 55"/>
                <a:gd name="T25" fmla="*/ 12 h 75"/>
                <a:gd name="T26" fmla="*/ 34 w 55"/>
                <a:gd name="T27" fmla="*/ 4 h 75"/>
                <a:gd name="T28" fmla="*/ 14 w 55"/>
                <a:gd name="T29" fmla="*/ 12 h 75"/>
                <a:gd name="T30" fmla="*/ 20 w 55"/>
                <a:gd name="T31" fmla="*/ 12 h 75"/>
                <a:gd name="T32" fmla="*/ 21 w 55"/>
                <a:gd name="T33" fmla="*/ 21 h 75"/>
                <a:gd name="T34" fmla="*/ 14 w 55"/>
                <a:gd name="T35" fmla="*/ 12 h 75"/>
                <a:gd name="T36" fmla="*/ 28 w 55"/>
                <a:gd name="T37" fmla="*/ 67 h 75"/>
                <a:gd name="T38" fmla="*/ 8 w 55"/>
                <a:gd name="T39" fmla="*/ 47 h 75"/>
                <a:gd name="T40" fmla="*/ 27 w 55"/>
                <a:gd name="T41" fmla="*/ 27 h 75"/>
                <a:gd name="T42" fmla="*/ 47 w 55"/>
                <a:gd name="T43" fmla="*/ 47 h 75"/>
                <a:gd name="T44" fmla="*/ 28 w 55"/>
                <a:gd name="T45" fmla="*/ 67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5" h="75">
                  <a:moveTo>
                    <a:pt x="39" y="22"/>
                  </a:moveTo>
                  <a:cubicBezTo>
                    <a:pt x="47" y="12"/>
                    <a:pt x="47" y="12"/>
                    <a:pt x="47" y="12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7" y="26"/>
                    <a:pt x="0" y="36"/>
                    <a:pt x="0" y="48"/>
                  </a:cubicBezTo>
                  <a:cubicBezTo>
                    <a:pt x="0" y="63"/>
                    <a:pt x="13" y="75"/>
                    <a:pt x="28" y="74"/>
                  </a:cubicBezTo>
                  <a:cubicBezTo>
                    <a:pt x="43" y="74"/>
                    <a:pt x="55" y="62"/>
                    <a:pt x="55" y="47"/>
                  </a:cubicBezTo>
                  <a:cubicBezTo>
                    <a:pt x="55" y="36"/>
                    <a:pt x="48" y="27"/>
                    <a:pt x="39" y="22"/>
                  </a:cubicBezTo>
                  <a:close/>
                  <a:moveTo>
                    <a:pt x="34" y="4"/>
                  </a:moveTo>
                  <a:cubicBezTo>
                    <a:pt x="40" y="12"/>
                    <a:pt x="40" y="12"/>
                    <a:pt x="40" y="12"/>
                  </a:cubicBezTo>
                  <a:cubicBezTo>
                    <a:pt x="34" y="12"/>
                    <a:pt x="34" y="12"/>
                    <a:pt x="34" y="12"/>
                  </a:cubicBezTo>
                  <a:lnTo>
                    <a:pt x="34" y="4"/>
                  </a:lnTo>
                  <a:close/>
                  <a:moveTo>
                    <a:pt x="14" y="12"/>
                  </a:moveTo>
                  <a:cubicBezTo>
                    <a:pt x="20" y="12"/>
                    <a:pt x="20" y="12"/>
                    <a:pt x="20" y="12"/>
                  </a:cubicBezTo>
                  <a:cubicBezTo>
                    <a:pt x="21" y="21"/>
                    <a:pt x="21" y="21"/>
                    <a:pt x="21" y="21"/>
                  </a:cubicBezTo>
                  <a:lnTo>
                    <a:pt x="14" y="12"/>
                  </a:lnTo>
                  <a:close/>
                  <a:moveTo>
                    <a:pt x="28" y="67"/>
                  </a:moveTo>
                  <a:cubicBezTo>
                    <a:pt x="17" y="67"/>
                    <a:pt x="8" y="58"/>
                    <a:pt x="8" y="47"/>
                  </a:cubicBezTo>
                  <a:cubicBezTo>
                    <a:pt x="7" y="36"/>
                    <a:pt x="16" y="27"/>
                    <a:pt x="27" y="27"/>
                  </a:cubicBezTo>
                  <a:cubicBezTo>
                    <a:pt x="38" y="27"/>
                    <a:pt x="47" y="36"/>
                    <a:pt x="47" y="47"/>
                  </a:cubicBezTo>
                  <a:cubicBezTo>
                    <a:pt x="48" y="58"/>
                    <a:pt x="39" y="67"/>
                    <a:pt x="28" y="6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0" name="Freeform 306"/>
            <p:cNvSpPr>
              <a:spLocks noEditPoints="1"/>
            </p:cNvSpPr>
            <p:nvPr/>
          </p:nvSpPr>
          <p:spPr bwMode="auto">
            <a:xfrm flipH="1">
              <a:off x="1204296" y="3786972"/>
              <a:ext cx="250297" cy="257604"/>
            </a:xfrm>
            <a:custGeom>
              <a:avLst/>
              <a:gdLst>
                <a:gd name="T0" fmla="*/ 0 w 101"/>
                <a:gd name="T1" fmla="*/ 94 h 104"/>
                <a:gd name="T2" fmla="*/ 0 w 101"/>
                <a:gd name="T3" fmla="*/ 104 h 104"/>
                <a:gd name="T4" fmla="*/ 17 w 101"/>
                <a:gd name="T5" fmla="*/ 104 h 104"/>
                <a:gd name="T6" fmla="*/ 61 w 101"/>
                <a:gd name="T7" fmla="*/ 104 h 104"/>
                <a:gd name="T8" fmla="*/ 78 w 101"/>
                <a:gd name="T9" fmla="*/ 104 h 104"/>
                <a:gd name="T10" fmla="*/ 78 w 101"/>
                <a:gd name="T11" fmla="*/ 94 h 104"/>
                <a:gd name="T12" fmla="*/ 70 w 101"/>
                <a:gd name="T13" fmla="*/ 94 h 104"/>
                <a:gd name="T14" fmla="*/ 70 w 101"/>
                <a:gd name="T15" fmla="*/ 82 h 104"/>
                <a:gd name="T16" fmla="*/ 86 w 101"/>
                <a:gd name="T17" fmla="*/ 82 h 104"/>
                <a:gd name="T18" fmla="*/ 101 w 101"/>
                <a:gd name="T19" fmla="*/ 68 h 104"/>
                <a:gd name="T20" fmla="*/ 101 w 101"/>
                <a:gd name="T21" fmla="*/ 24 h 104"/>
                <a:gd name="T22" fmla="*/ 86 w 101"/>
                <a:gd name="T23" fmla="*/ 10 h 104"/>
                <a:gd name="T24" fmla="*/ 74 w 101"/>
                <a:gd name="T25" fmla="*/ 10 h 104"/>
                <a:gd name="T26" fmla="*/ 74 w 101"/>
                <a:gd name="T27" fmla="*/ 19 h 104"/>
                <a:gd name="T28" fmla="*/ 82 w 101"/>
                <a:gd name="T29" fmla="*/ 19 h 104"/>
                <a:gd name="T30" fmla="*/ 81 w 101"/>
                <a:gd name="T31" fmla="*/ 25 h 104"/>
                <a:gd name="T32" fmla="*/ 89 w 101"/>
                <a:gd name="T33" fmla="*/ 34 h 104"/>
                <a:gd name="T34" fmla="*/ 91 w 101"/>
                <a:gd name="T35" fmla="*/ 34 h 104"/>
                <a:gd name="T36" fmla="*/ 91 w 101"/>
                <a:gd name="T37" fmla="*/ 68 h 104"/>
                <a:gd name="T38" fmla="*/ 86 w 101"/>
                <a:gd name="T39" fmla="*/ 73 h 104"/>
                <a:gd name="T40" fmla="*/ 70 w 101"/>
                <a:gd name="T41" fmla="*/ 73 h 104"/>
                <a:gd name="T42" fmla="*/ 70 w 101"/>
                <a:gd name="T43" fmla="*/ 19 h 104"/>
                <a:gd name="T44" fmla="*/ 70 w 101"/>
                <a:gd name="T45" fmla="*/ 10 h 104"/>
                <a:gd name="T46" fmla="*/ 61 w 101"/>
                <a:gd name="T47" fmla="*/ 0 h 104"/>
                <a:gd name="T48" fmla="*/ 17 w 101"/>
                <a:gd name="T49" fmla="*/ 0 h 104"/>
                <a:gd name="T50" fmla="*/ 8 w 101"/>
                <a:gd name="T51" fmla="*/ 10 h 104"/>
                <a:gd name="T52" fmla="*/ 8 w 101"/>
                <a:gd name="T53" fmla="*/ 94 h 104"/>
                <a:gd name="T54" fmla="*/ 0 w 101"/>
                <a:gd name="T55" fmla="*/ 94 h 104"/>
                <a:gd name="T56" fmla="*/ 89 w 101"/>
                <a:gd name="T57" fmla="*/ 30 h 104"/>
                <a:gd name="T58" fmla="*/ 84 w 101"/>
                <a:gd name="T59" fmla="*/ 25 h 104"/>
                <a:gd name="T60" fmla="*/ 89 w 101"/>
                <a:gd name="T61" fmla="*/ 20 h 104"/>
                <a:gd name="T62" fmla="*/ 91 w 101"/>
                <a:gd name="T63" fmla="*/ 21 h 104"/>
                <a:gd name="T64" fmla="*/ 88 w 101"/>
                <a:gd name="T65" fmla="*/ 24 h 104"/>
                <a:gd name="T66" fmla="*/ 88 w 101"/>
                <a:gd name="T67" fmla="*/ 26 h 104"/>
                <a:gd name="T68" fmla="*/ 90 w 101"/>
                <a:gd name="T69" fmla="*/ 26 h 104"/>
                <a:gd name="T70" fmla="*/ 92 w 101"/>
                <a:gd name="T71" fmla="*/ 25 h 104"/>
                <a:gd name="T72" fmla="*/ 92 w 101"/>
                <a:gd name="T73" fmla="*/ 25 h 104"/>
                <a:gd name="T74" fmla="*/ 89 w 101"/>
                <a:gd name="T75" fmla="*/ 30 h 104"/>
                <a:gd name="T76" fmla="*/ 19 w 101"/>
                <a:gd name="T77" fmla="*/ 47 h 104"/>
                <a:gd name="T78" fmla="*/ 22 w 101"/>
                <a:gd name="T79" fmla="*/ 44 h 104"/>
                <a:gd name="T80" fmla="*/ 56 w 101"/>
                <a:gd name="T81" fmla="*/ 44 h 104"/>
                <a:gd name="T82" fmla="*/ 59 w 101"/>
                <a:gd name="T83" fmla="*/ 47 h 104"/>
                <a:gd name="T84" fmla="*/ 59 w 101"/>
                <a:gd name="T85" fmla="*/ 49 h 104"/>
                <a:gd name="T86" fmla="*/ 56 w 101"/>
                <a:gd name="T87" fmla="*/ 52 h 104"/>
                <a:gd name="T88" fmla="*/ 22 w 101"/>
                <a:gd name="T89" fmla="*/ 52 h 104"/>
                <a:gd name="T90" fmla="*/ 19 w 101"/>
                <a:gd name="T91" fmla="*/ 49 h 104"/>
                <a:gd name="T92" fmla="*/ 19 w 101"/>
                <a:gd name="T93" fmla="*/ 47 h 104"/>
                <a:gd name="T94" fmla="*/ 19 w 101"/>
                <a:gd name="T95" fmla="*/ 13 h 104"/>
                <a:gd name="T96" fmla="*/ 22 w 101"/>
                <a:gd name="T97" fmla="*/ 10 h 104"/>
                <a:gd name="T98" fmla="*/ 56 w 101"/>
                <a:gd name="T99" fmla="*/ 10 h 104"/>
                <a:gd name="T100" fmla="*/ 59 w 101"/>
                <a:gd name="T101" fmla="*/ 13 h 104"/>
                <a:gd name="T102" fmla="*/ 59 w 101"/>
                <a:gd name="T103" fmla="*/ 31 h 104"/>
                <a:gd name="T104" fmla="*/ 56 w 101"/>
                <a:gd name="T105" fmla="*/ 34 h 104"/>
                <a:gd name="T106" fmla="*/ 22 w 101"/>
                <a:gd name="T107" fmla="*/ 34 h 104"/>
                <a:gd name="T108" fmla="*/ 19 w 101"/>
                <a:gd name="T109" fmla="*/ 31 h 104"/>
                <a:gd name="T110" fmla="*/ 19 w 101"/>
                <a:gd name="T111" fmla="*/ 13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01" h="104">
                  <a:moveTo>
                    <a:pt x="0" y="94"/>
                  </a:moveTo>
                  <a:cubicBezTo>
                    <a:pt x="0" y="104"/>
                    <a:pt x="0" y="104"/>
                    <a:pt x="0" y="104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61" y="104"/>
                    <a:pt x="61" y="104"/>
                    <a:pt x="61" y="104"/>
                  </a:cubicBezTo>
                  <a:cubicBezTo>
                    <a:pt x="78" y="104"/>
                    <a:pt x="78" y="104"/>
                    <a:pt x="78" y="104"/>
                  </a:cubicBezTo>
                  <a:cubicBezTo>
                    <a:pt x="78" y="94"/>
                    <a:pt x="78" y="94"/>
                    <a:pt x="78" y="94"/>
                  </a:cubicBezTo>
                  <a:cubicBezTo>
                    <a:pt x="70" y="94"/>
                    <a:pt x="70" y="94"/>
                    <a:pt x="70" y="94"/>
                  </a:cubicBezTo>
                  <a:cubicBezTo>
                    <a:pt x="70" y="82"/>
                    <a:pt x="70" y="82"/>
                    <a:pt x="70" y="82"/>
                  </a:cubicBezTo>
                  <a:cubicBezTo>
                    <a:pt x="86" y="82"/>
                    <a:pt x="86" y="82"/>
                    <a:pt x="86" y="82"/>
                  </a:cubicBezTo>
                  <a:cubicBezTo>
                    <a:pt x="94" y="82"/>
                    <a:pt x="101" y="76"/>
                    <a:pt x="101" y="68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1" y="16"/>
                    <a:pt x="94" y="10"/>
                    <a:pt x="86" y="10"/>
                  </a:cubicBezTo>
                  <a:cubicBezTo>
                    <a:pt x="74" y="10"/>
                    <a:pt x="74" y="10"/>
                    <a:pt x="74" y="10"/>
                  </a:cubicBezTo>
                  <a:cubicBezTo>
                    <a:pt x="74" y="19"/>
                    <a:pt x="74" y="19"/>
                    <a:pt x="74" y="19"/>
                  </a:cubicBezTo>
                  <a:cubicBezTo>
                    <a:pt x="82" y="19"/>
                    <a:pt x="82" y="19"/>
                    <a:pt x="82" y="19"/>
                  </a:cubicBezTo>
                  <a:cubicBezTo>
                    <a:pt x="81" y="21"/>
                    <a:pt x="81" y="23"/>
                    <a:pt x="81" y="25"/>
                  </a:cubicBezTo>
                  <a:cubicBezTo>
                    <a:pt x="81" y="30"/>
                    <a:pt x="85" y="34"/>
                    <a:pt x="89" y="34"/>
                  </a:cubicBezTo>
                  <a:cubicBezTo>
                    <a:pt x="90" y="34"/>
                    <a:pt x="91" y="34"/>
                    <a:pt x="91" y="34"/>
                  </a:cubicBezTo>
                  <a:cubicBezTo>
                    <a:pt x="91" y="68"/>
                    <a:pt x="91" y="68"/>
                    <a:pt x="91" y="68"/>
                  </a:cubicBezTo>
                  <a:cubicBezTo>
                    <a:pt x="91" y="70"/>
                    <a:pt x="89" y="73"/>
                    <a:pt x="86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0" y="10"/>
                    <a:pt x="70" y="10"/>
                    <a:pt x="70" y="10"/>
                  </a:cubicBezTo>
                  <a:cubicBezTo>
                    <a:pt x="70" y="4"/>
                    <a:pt x="66" y="0"/>
                    <a:pt x="61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2" y="0"/>
                    <a:pt x="8" y="4"/>
                    <a:pt x="8" y="10"/>
                  </a:cubicBezTo>
                  <a:cubicBezTo>
                    <a:pt x="8" y="94"/>
                    <a:pt x="8" y="94"/>
                    <a:pt x="8" y="94"/>
                  </a:cubicBezTo>
                  <a:lnTo>
                    <a:pt x="0" y="94"/>
                  </a:lnTo>
                  <a:close/>
                  <a:moveTo>
                    <a:pt x="89" y="30"/>
                  </a:moveTo>
                  <a:cubicBezTo>
                    <a:pt x="87" y="30"/>
                    <a:pt x="84" y="28"/>
                    <a:pt x="84" y="25"/>
                  </a:cubicBezTo>
                  <a:cubicBezTo>
                    <a:pt x="84" y="22"/>
                    <a:pt x="87" y="20"/>
                    <a:pt x="89" y="20"/>
                  </a:cubicBezTo>
                  <a:cubicBezTo>
                    <a:pt x="91" y="20"/>
                    <a:pt x="91" y="20"/>
                    <a:pt x="91" y="21"/>
                  </a:cubicBezTo>
                  <a:cubicBezTo>
                    <a:pt x="88" y="24"/>
                    <a:pt x="88" y="24"/>
                    <a:pt x="88" y="24"/>
                  </a:cubicBezTo>
                  <a:cubicBezTo>
                    <a:pt x="87" y="24"/>
                    <a:pt x="87" y="25"/>
                    <a:pt x="88" y="26"/>
                  </a:cubicBezTo>
                  <a:cubicBezTo>
                    <a:pt x="89" y="27"/>
                    <a:pt x="90" y="27"/>
                    <a:pt x="90" y="26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2" y="28"/>
                    <a:pt x="92" y="30"/>
                    <a:pt x="89" y="30"/>
                  </a:cubicBezTo>
                  <a:close/>
                  <a:moveTo>
                    <a:pt x="19" y="47"/>
                  </a:moveTo>
                  <a:cubicBezTo>
                    <a:pt x="19" y="45"/>
                    <a:pt x="20" y="44"/>
                    <a:pt x="22" y="44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7" y="44"/>
                    <a:pt x="59" y="45"/>
                    <a:pt x="59" y="47"/>
                  </a:cubicBezTo>
                  <a:cubicBezTo>
                    <a:pt x="59" y="49"/>
                    <a:pt x="59" y="49"/>
                    <a:pt x="59" y="49"/>
                  </a:cubicBezTo>
                  <a:cubicBezTo>
                    <a:pt x="59" y="51"/>
                    <a:pt x="57" y="52"/>
                    <a:pt x="56" y="52"/>
                  </a:cubicBezTo>
                  <a:cubicBezTo>
                    <a:pt x="22" y="52"/>
                    <a:pt x="22" y="52"/>
                    <a:pt x="22" y="52"/>
                  </a:cubicBezTo>
                  <a:cubicBezTo>
                    <a:pt x="20" y="52"/>
                    <a:pt x="19" y="51"/>
                    <a:pt x="19" y="49"/>
                  </a:cubicBezTo>
                  <a:lnTo>
                    <a:pt x="19" y="47"/>
                  </a:lnTo>
                  <a:close/>
                  <a:moveTo>
                    <a:pt x="19" y="13"/>
                  </a:moveTo>
                  <a:cubicBezTo>
                    <a:pt x="19" y="12"/>
                    <a:pt x="20" y="10"/>
                    <a:pt x="22" y="10"/>
                  </a:cubicBezTo>
                  <a:cubicBezTo>
                    <a:pt x="56" y="10"/>
                    <a:pt x="56" y="10"/>
                    <a:pt x="56" y="10"/>
                  </a:cubicBezTo>
                  <a:cubicBezTo>
                    <a:pt x="57" y="10"/>
                    <a:pt x="59" y="12"/>
                    <a:pt x="59" y="13"/>
                  </a:cubicBezTo>
                  <a:cubicBezTo>
                    <a:pt x="59" y="31"/>
                    <a:pt x="59" y="31"/>
                    <a:pt x="59" y="31"/>
                  </a:cubicBezTo>
                  <a:cubicBezTo>
                    <a:pt x="59" y="33"/>
                    <a:pt x="57" y="34"/>
                    <a:pt x="56" y="34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0" y="34"/>
                    <a:pt x="19" y="33"/>
                    <a:pt x="19" y="31"/>
                  </a:cubicBezTo>
                  <a:lnTo>
                    <a:pt x="19" y="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1" name="Freeform 307"/>
            <p:cNvSpPr>
              <a:spLocks noEditPoints="1"/>
            </p:cNvSpPr>
            <p:nvPr/>
          </p:nvSpPr>
          <p:spPr bwMode="auto">
            <a:xfrm flipH="1">
              <a:off x="3230415" y="1618349"/>
              <a:ext cx="131542" cy="133370"/>
            </a:xfrm>
            <a:custGeom>
              <a:avLst/>
              <a:gdLst>
                <a:gd name="T0" fmla="*/ 0 w 53"/>
                <a:gd name="T1" fmla="*/ 49 h 54"/>
                <a:gd name="T2" fmla="*/ 0 w 53"/>
                <a:gd name="T3" fmla="*/ 54 h 54"/>
                <a:gd name="T4" fmla="*/ 9 w 53"/>
                <a:gd name="T5" fmla="*/ 54 h 54"/>
                <a:gd name="T6" fmla="*/ 32 w 53"/>
                <a:gd name="T7" fmla="*/ 54 h 54"/>
                <a:gd name="T8" fmla="*/ 41 w 53"/>
                <a:gd name="T9" fmla="*/ 54 h 54"/>
                <a:gd name="T10" fmla="*/ 41 w 53"/>
                <a:gd name="T11" fmla="*/ 49 h 54"/>
                <a:gd name="T12" fmla="*/ 37 w 53"/>
                <a:gd name="T13" fmla="*/ 49 h 54"/>
                <a:gd name="T14" fmla="*/ 37 w 53"/>
                <a:gd name="T15" fmla="*/ 43 h 54"/>
                <a:gd name="T16" fmla="*/ 45 w 53"/>
                <a:gd name="T17" fmla="*/ 43 h 54"/>
                <a:gd name="T18" fmla="*/ 53 w 53"/>
                <a:gd name="T19" fmla="*/ 35 h 54"/>
                <a:gd name="T20" fmla="*/ 53 w 53"/>
                <a:gd name="T21" fmla="*/ 13 h 54"/>
                <a:gd name="T22" fmla="*/ 45 w 53"/>
                <a:gd name="T23" fmla="*/ 5 h 54"/>
                <a:gd name="T24" fmla="*/ 39 w 53"/>
                <a:gd name="T25" fmla="*/ 5 h 54"/>
                <a:gd name="T26" fmla="*/ 39 w 53"/>
                <a:gd name="T27" fmla="*/ 10 h 54"/>
                <a:gd name="T28" fmla="*/ 43 w 53"/>
                <a:gd name="T29" fmla="*/ 10 h 54"/>
                <a:gd name="T30" fmla="*/ 43 w 53"/>
                <a:gd name="T31" fmla="*/ 13 h 54"/>
                <a:gd name="T32" fmla="*/ 47 w 53"/>
                <a:gd name="T33" fmla="*/ 17 h 54"/>
                <a:gd name="T34" fmla="*/ 48 w 53"/>
                <a:gd name="T35" fmla="*/ 17 h 54"/>
                <a:gd name="T36" fmla="*/ 48 w 53"/>
                <a:gd name="T37" fmla="*/ 35 h 54"/>
                <a:gd name="T38" fmla="*/ 45 w 53"/>
                <a:gd name="T39" fmla="*/ 38 h 54"/>
                <a:gd name="T40" fmla="*/ 37 w 53"/>
                <a:gd name="T41" fmla="*/ 38 h 54"/>
                <a:gd name="T42" fmla="*/ 37 w 53"/>
                <a:gd name="T43" fmla="*/ 10 h 54"/>
                <a:gd name="T44" fmla="*/ 37 w 53"/>
                <a:gd name="T45" fmla="*/ 5 h 54"/>
                <a:gd name="T46" fmla="*/ 32 w 53"/>
                <a:gd name="T47" fmla="*/ 0 h 54"/>
                <a:gd name="T48" fmla="*/ 9 w 53"/>
                <a:gd name="T49" fmla="*/ 0 h 54"/>
                <a:gd name="T50" fmla="*/ 4 w 53"/>
                <a:gd name="T51" fmla="*/ 5 h 54"/>
                <a:gd name="T52" fmla="*/ 4 w 53"/>
                <a:gd name="T53" fmla="*/ 49 h 54"/>
                <a:gd name="T54" fmla="*/ 0 w 53"/>
                <a:gd name="T55" fmla="*/ 49 h 54"/>
                <a:gd name="T56" fmla="*/ 47 w 53"/>
                <a:gd name="T57" fmla="*/ 15 h 54"/>
                <a:gd name="T58" fmla="*/ 44 w 53"/>
                <a:gd name="T59" fmla="*/ 13 h 54"/>
                <a:gd name="T60" fmla="*/ 47 w 53"/>
                <a:gd name="T61" fmla="*/ 10 h 54"/>
                <a:gd name="T62" fmla="*/ 48 w 53"/>
                <a:gd name="T63" fmla="*/ 11 h 54"/>
                <a:gd name="T64" fmla="*/ 47 w 53"/>
                <a:gd name="T65" fmla="*/ 12 h 54"/>
                <a:gd name="T66" fmla="*/ 46 w 53"/>
                <a:gd name="T67" fmla="*/ 13 h 54"/>
                <a:gd name="T68" fmla="*/ 48 w 53"/>
                <a:gd name="T69" fmla="*/ 13 h 54"/>
                <a:gd name="T70" fmla="*/ 48 w 53"/>
                <a:gd name="T71" fmla="*/ 13 h 54"/>
                <a:gd name="T72" fmla="*/ 48 w 53"/>
                <a:gd name="T73" fmla="*/ 13 h 54"/>
                <a:gd name="T74" fmla="*/ 47 w 53"/>
                <a:gd name="T75" fmla="*/ 15 h 54"/>
                <a:gd name="T76" fmla="*/ 10 w 53"/>
                <a:gd name="T77" fmla="*/ 24 h 54"/>
                <a:gd name="T78" fmla="*/ 12 w 53"/>
                <a:gd name="T79" fmla="*/ 23 h 54"/>
                <a:gd name="T80" fmla="*/ 30 w 53"/>
                <a:gd name="T81" fmla="*/ 23 h 54"/>
                <a:gd name="T82" fmla="*/ 31 w 53"/>
                <a:gd name="T83" fmla="*/ 24 h 54"/>
                <a:gd name="T84" fmla="*/ 31 w 53"/>
                <a:gd name="T85" fmla="*/ 26 h 54"/>
                <a:gd name="T86" fmla="*/ 30 w 53"/>
                <a:gd name="T87" fmla="*/ 27 h 54"/>
                <a:gd name="T88" fmla="*/ 12 w 53"/>
                <a:gd name="T89" fmla="*/ 27 h 54"/>
                <a:gd name="T90" fmla="*/ 10 w 53"/>
                <a:gd name="T91" fmla="*/ 26 h 54"/>
                <a:gd name="T92" fmla="*/ 10 w 53"/>
                <a:gd name="T93" fmla="*/ 24 h 54"/>
                <a:gd name="T94" fmla="*/ 10 w 53"/>
                <a:gd name="T95" fmla="*/ 7 h 54"/>
                <a:gd name="T96" fmla="*/ 12 w 53"/>
                <a:gd name="T97" fmla="*/ 5 h 54"/>
                <a:gd name="T98" fmla="*/ 30 w 53"/>
                <a:gd name="T99" fmla="*/ 5 h 54"/>
                <a:gd name="T100" fmla="*/ 31 w 53"/>
                <a:gd name="T101" fmla="*/ 7 h 54"/>
                <a:gd name="T102" fmla="*/ 31 w 53"/>
                <a:gd name="T103" fmla="*/ 16 h 54"/>
                <a:gd name="T104" fmla="*/ 30 w 53"/>
                <a:gd name="T105" fmla="*/ 18 h 54"/>
                <a:gd name="T106" fmla="*/ 12 w 53"/>
                <a:gd name="T107" fmla="*/ 18 h 54"/>
                <a:gd name="T108" fmla="*/ 10 w 53"/>
                <a:gd name="T109" fmla="*/ 16 h 54"/>
                <a:gd name="T110" fmla="*/ 10 w 53"/>
                <a:gd name="T111" fmla="*/ 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3" h="54">
                  <a:moveTo>
                    <a:pt x="0" y="49"/>
                  </a:moveTo>
                  <a:cubicBezTo>
                    <a:pt x="0" y="54"/>
                    <a:pt x="0" y="54"/>
                    <a:pt x="0" y="54"/>
                  </a:cubicBezTo>
                  <a:cubicBezTo>
                    <a:pt x="9" y="54"/>
                    <a:pt x="9" y="54"/>
                    <a:pt x="9" y="54"/>
                  </a:cubicBezTo>
                  <a:cubicBezTo>
                    <a:pt x="32" y="54"/>
                    <a:pt x="32" y="54"/>
                    <a:pt x="32" y="54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41" y="49"/>
                    <a:pt x="41" y="49"/>
                    <a:pt x="41" y="49"/>
                  </a:cubicBezTo>
                  <a:cubicBezTo>
                    <a:pt x="37" y="49"/>
                    <a:pt x="37" y="49"/>
                    <a:pt x="37" y="49"/>
                  </a:cubicBezTo>
                  <a:cubicBezTo>
                    <a:pt x="37" y="43"/>
                    <a:pt x="37" y="43"/>
                    <a:pt x="37" y="43"/>
                  </a:cubicBezTo>
                  <a:cubicBezTo>
                    <a:pt x="45" y="43"/>
                    <a:pt x="45" y="43"/>
                    <a:pt x="45" y="43"/>
                  </a:cubicBezTo>
                  <a:cubicBezTo>
                    <a:pt x="50" y="43"/>
                    <a:pt x="53" y="40"/>
                    <a:pt x="53" y="35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53" y="8"/>
                    <a:pt x="50" y="5"/>
                    <a:pt x="45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9" y="10"/>
                    <a:pt x="39" y="10"/>
                    <a:pt x="39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1"/>
                    <a:pt x="43" y="12"/>
                    <a:pt x="43" y="13"/>
                  </a:cubicBezTo>
                  <a:cubicBezTo>
                    <a:pt x="43" y="15"/>
                    <a:pt x="45" y="17"/>
                    <a:pt x="47" y="17"/>
                  </a:cubicBezTo>
                  <a:cubicBezTo>
                    <a:pt x="47" y="17"/>
                    <a:pt x="48" y="17"/>
                    <a:pt x="48" y="17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7"/>
                    <a:pt x="47" y="38"/>
                    <a:pt x="45" y="38"/>
                  </a:cubicBezTo>
                  <a:cubicBezTo>
                    <a:pt x="37" y="38"/>
                    <a:pt x="37" y="38"/>
                    <a:pt x="37" y="38"/>
                  </a:cubicBezTo>
                  <a:cubicBezTo>
                    <a:pt x="37" y="10"/>
                    <a:pt x="37" y="10"/>
                    <a:pt x="37" y="10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2"/>
                    <a:pt x="35" y="0"/>
                    <a:pt x="3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7" y="0"/>
                    <a:pt x="4" y="2"/>
                    <a:pt x="4" y="5"/>
                  </a:cubicBezTo>
                  <a:cubicBezTo>
                    <a:pt x="4" y="49"/>
                    <a:pt x="4" y="49"/>
                    <a:pt x="4" y="49"/>
                  </a:cubicBezTo>
                  <a:lnTo>
                    <a:pt x="0" y="49"/>
                  </a:lnTo>
                  <a:close/>
                  <a:moveTo>
                    <a:pt x="47" y="15"/>
                  </a:moveTo>
                  <a:cubicBezTo>
                    <a:pt x="46" y="15"/>
                    <a:pt x="44" y="14"/>
                    <a:pt x="44" y="13"/>
                  </a:cubicBezTo>
                  <a:cubicBezTo>
                    <a:pt x="44" y="11"/>
                    <a:pt x="46" y="10"/>
                    <a:pt x="47" y="10"/>
                  </a:cubicBezTo>
                  <a:cubicBezTo>
                    <a:pt x="48" y="10"/>
                    <a:pt x="48" y="10"/>
                    <a:pt x="48" y="11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46" y="12"/>
                    <a:pt x="46" y="13"/>
                    <a:pt x="46" y="13"/>
                  </a:cubicBezTo>
                  <a:cubicBezTo>
                    <a:pt x="47" y="14"/>
                    <a:pt x="47" y="14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4"/>
                    <a:pt x="49" y="15"/>
                    <a:pt x="47" y="15"/>
                  </a:cubicBezTo>
                  <a:close/>
                  <a:moveTo>
                    <a:pt x="10" y="24"/>
                  </a:moveTo>
                  <a:cubicBezTo>
                    <a:pt x="10" y="23"/>
                    <a:pt x="11" y="23"/>
                    <a:pt x="12" y="23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0" y="23"/>
                    <a:pt x="31" y="23"/>
                    <a:pt x="31" y="24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1" y="26"/>
                    <a:pt x="30" y="27"/>
                    <a:pt x="30" y="27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1" y="27"/>
                    <a:pt x="10" y="26"/>
                    <a:pt x="10" y="26"/>
                  </a:cubicBezTo>
                  <a:lnTo>
                    <a:pt x="10" y="24"/>
                  </a:lnTo>
                  <a:close/>
                  <a:moveTo>
                    <a:pt x="10" y="7"/>
                  </a:moveTo>
                  <a:cubicBezTo>
                    <a:pt x="10" y="6"/>
                    <a:pt x="11" y="5"/>
                    <a:pt x="12" y="5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0" y="5"/>
                    <a:pt x="31" y="6"/>
                    <a:pt x="31" y="7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1" y="17"/>
                    <a:pt x="30" y="18"/>
                    <a:pt x="30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1" y="18"/>
                    <a:pt x="10" y="17"/>
                    <a:pt x="10" y="16"/>
                  </a:cubicBezTo>
                  <a:lnTo>
                    <a:pt x="10" y="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0" name="Freeform 584"/>
            <p:cNvSpPr>
              <a:spLocks noEditPoints="1"/>
            </p:cNvSpPr>
            <p:nvPr/>
          </p:nvSpPr>
          <p:spPr bwMode="auto">
            <a:xfrm flipH="1">
              <a:off x="1169584" y="889384"/>
              <a:ext cx="1136380" cy="1132726"/>
            </a:xfrm>
            <a:custGeom>
              <a:avLst/>
              <a:gdLst>
                <a:gd name="T0" fmla="*/ 427 w 457"/>
                <a:gd name="T1" fmla="*/ 216 h 457"/>
                <a:gd name="T2" fmla="*/ 447 w 457"/>
                <a:gd name="T3" fmla="*/ 162 h 457"/>
                <a:gd name="T4" fmla="*/ 433 w 457"/>
                <a:gd name="T5" fmla="*/ 127 h 457"/>
                <a:gd name="T6" fmla="*/ 378 w 457"/>
                <a:gd name="T7" fmla="*/ 97 h 457"/>
                <a:gd name="T8" fmla="*/ 360 w 457"/>
                <a:gd name="T9" fmla="*/ 79 h 457"/>
                <a:gd name="T10" fmla="*/ 336 w 457"/>
                <a:gd name="T11" fmla="*/ 27 h 457"/>
                <a:gd name="T12" fmla="*/ 301 w 457"/>
                <a:gd name="T13" fmla="*/ 12 h 457"/>
                <a:gd name="T14" fmla="*/ 241 w 457"/>
                <a:gd name="T15" fmla="*/ 30 h 457"/>
                <a:gd name="T16" fmla="*/ 216 w 457"/>
                <a:gd name="T17" fmla="*/ 30 h 457"/>
                <a:gd name="T18" fmla="*/ 162 w 457"/>
                <a:gd name="T19" fmla="*/ 9 h 457"/>
                <a:gd name="T20" fmla="*/ 127 w 457"/>
                <a:gd name="T21" fmla="*/ 23 h 457"/>
                <a:gd name="T22" fmla="*/ 97 w 457"/>
                <a:gd name="T23" fmla="*/ 79 h 457"/>
                <a:gd name="T24" fmla="*/ 79 w 457"/>
                <a:gd name="T25" fmla="*/ 97 h 457"/>
                <a:gd name="T26" fmla="*/ 27 w 457"/>
                <a:gd name="T27" fmla="*/ 120 h 457"/>
                <a:gd name="T28" fmla="*/ 12 w 457"/>
                <a:gd name="T29" fmla="*/ 155 h 457"/>
                <a:gd name="T30" fmla="*/ 30 w 457"/>
                <a:gd name="T31" fmla="*/ 216 h 457"/>
                <a:gd name="T32" fmla="*/ 30 w 457"/>
                <a:gd name="T33" fmla="*/ 241 h 457"/>
                <a:gd name="T34" fmla="*/ 9 w 457"/>
                <a:gd name="T35" fmla="*/ 295 h 457"/>
                <a:gd name="T36" fmla="*/ 23 w 457"/>
                <a:gd name="T37" fmla="*/ 330 h 457"/>
                <a:gd name="T38" fmla="*/ 79 w 457"/>
                <a:gd name="T39" fmla="*/ 360 h 457"/>
                <a:gd name="T40" fmla="*/ 97 w 457"/>
                <a:gd name="T41" fmla="*/ 378 h 457"/>
                <a:gd name="T42" fmla="*/ 120 w 457"/>
                <a:gd name="T43" fmla="*/ 430 h 457"/>
                <a:gd name="T44" fmla="*/ 155 w 457"/>
                <a:gd name="T45" fmla="*/ 445 h 457"/>
                <a:gd name="T46" fmla="*/ 216 w 457"/>
                <a:gd name="T47" fmla="*/ 427 h 457"/>
                <a:gd name="T48" fmla="*/ 241 w 457"/>
                <a:gd name="T49" fmla="*/ 427 h 457"/>
                <a:gd name="T50" fmla="*/ 295 w 457"/>
                <a:gd name="T51" fmla="*/ 447 h 457"/>
                <a:gd name="T52" fmla="*/ 330 w 457"/>
                <a:gd name="T53" fmla="*/ 433 h 457"/>
                <a:gd name="T54" fmla="*/ 360 w 457"/>
                <a:gd name="T55" fmla="*/ 378 h 457"/>
                <a:gd name="T56" fmla="*/ 378 w 457"/>
                <a:gd name="T57" fmla="*/ 360 h 457"/>
                <a:gd name="T58" fmla="*/ 430 w 457"/>
                <a:gd name="T59" fmla="*/ 336 h 457"/>
                <a:gd name="T60" fmla="*/ 445 w 457"/>
                <a:gd name="T61" fmla="*/ 301 h 457"/>
                <a:gd name="T62" fmla="*/ 427 w 457"/>
                <a:gd name="T63" fmla="*/ 241 h 457"/>
                <a:gd name="T64" fmla="*/ 332 w 457"/>
                <a:gd name="T65" fmla="*/ 110 h 457"/>
                <a:gd name="T66" fmla="*/ 196 w 457"/>
                <a:gd name="T67" fmla="*/ 172 h 457"/>
                <a:gd name="T68" fmla="*/ 258 w 457"/>
                <a:gd name="T69" fmla="*/ 228 h 457"/>
                <a:gd name="T70" fmla="*/ 228 w 457"/>
                <a:gd name="T71" fmla="*/ 198 h 457"/>
                <a:gd name="T72" fmla="*/ 71 w 457"/>
                <a:gd name="T73" fmla="*/ 228 h 457"/>
                <a:gd name="T74" fmla="*/ 164 w 457"/>
                <a:gd name="T75" fmla="*/ 228 h 457"/>
                <a:gd name="T76" fmla="*/ 228 w 457"/>
                <a:gd name="T77" fmla="*/ 386 h 457"/>
                <a:gd name="T78" fmla="*/ 228 w 457"/>
                <a:gd name="T79" fmla="*/ 293 h 457"/>
                <a:gd name="T80" fmla="*/ 228 w 457"/>
                <a:gd name="T81" fmla="*/ 386 h 457"/>
                <a:gd name="T82" fmla="*/ 293 w 457"/>
                <a:gd name="T83" fmla="*/ 228 h 457"/>
                <a:gd name="T84" fmla="*/ 386 w 457"/>
                <a:gd name="T85" fmla="*/ 228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57" h="457">
                  <a:moveTo>
                    <a:pt x="457" y="239"/>
                  </a:moveTo>
                  <a:cubicBezTo>
                    <a:pt x="457" y="217"/>
                    <a:pt x="457" y="217"/>
                    <a:pt x="457" y="217"/>
                  </a:cubicBezTo>
                  <a:cubicBezTo>
                    <a:pt x="427" y="216"/>
                    <a:pt x="427" y="216"/>
                    <a:pt x="427" y="216"/>
                  </a:cubicBezTo>
                  <a:cubicBezTo>
                    <a:pt x="426" y="208"/>
                    <a:pt x="425" y="200"/>
                    <a:pt x="424" y="192"/>
                  </a:cubicBezTo>
                  <a:cubicBezTo>
                    <a:pt x="452" y="183"/>
                    <a:pt x="452" y="183"/>
                    <a:pt x="452" y="183"/>
                  </a:cubicBezTo>
                  <a:cubicBezTo>
                    <a:pt x="447" y="162"/>
                    <a:pt x="447" y="162"/>
                    <a:pt x="447" y="162"/>
                  </a:cubicBezTo>
                  <a:cubicBezTo>
                    <a:pt x="418" y="168"/>
                    <a:pt x="418" y="168"/>
                    <a:pt x="418" y="168"/>
                  </a:cubicBezTo>
                  <a:cubicBezTo>
                    <a:pt x="415" y="159"/>
                    <a:pt x="412" y="151"/>
                    <a:pt x="408" y="143"/>
                  </a:cubicBezTo>
                  <a:cubicBezTo>
                    <a:pt x="433" y="127"/>
                    <a:pt x="433" y="127"/>
                    <a:pt x="433" y="127"/>
                  </a:cubicBezTo>
                  <a:cubicBezTo>
                    <a:pt x="422" y="108"/>
                    <a:pt x="422" y="108"/>
                    <a:pt x="422" y="108"/>
                  </a:cubicBezTo>
                  <a:cubicBezTo>
                    <a:pt x="396" y="121"/>
                    <a:pt x="396" y="121"/>
                    <a:pt x="396" y="121"/>
                  </a:cubicBezTo>
                  <a:cubicBezTo>
                    <a:pt x="390" y="112"/>
                    <a:pt x="384" y="104"/>
                    <a:pt x="378" y="97"/>
                  </a:cubicBezTo>
                  <a:cubicBezTo>
                    <a:pt x="398" y="75"/>
                    <a:pt x="398" y="75"/>
                    <a:pt x="398" y="75"/>
                  </a:cubicBezTo>
                  <a:cubicBezTo>
                    <a:pt x="382" y="59"/>
                    <a:pt x="382" y="59"/>
                    <a:pt x="382" y="59"/>
                  </a:cubicBezTo>
                  <a:cubicBezTo>
                    <a:pt x="360" y="79"/>
                    <a:pt x="360" y="79"/>
                    <a:pt x="360" y="79"/>
                  </a:cubicBezTo>
                  <a:cubicBezTo>
                    <a:pt x="354" y="74"/>
                    <a:pt x="348" y="69"/>
                    <a:pt x="341" y="64"/>
                  </a:cubicBezTo>
                  <a:cubicBezTo>
                    <a:pt x="355" y="38"/>
                    <a:pt x="355" y="38"/>
                    <a:pt x="355" y="38"/>
                  </a:cubicBezTo>
                  <a:cubicBezTo>
                    <a:pt x="336" y="27"/>
                    <a:pt x="336" y="27"/>
                    <a:pt x="336" y="27"/>
                  </a:cubicBezTo>
                  <a:cubicBezTo>
                    <a:pt x="319" y="51"/>
                    <a:pt x="319" y="51"/>
                    <a:pt x="319" y="51"/>
                  </a:cubicBezTo>
                  <a:cubicBezTo>
                    <a:pt x="312" y="47"/>
                    <a:pt x="303" y="44"/>
                    <a:pt x="295" y="41"/>
                  </a:cubicBezTo>
                  <a:cubicBezTo>
                    <a:pt x="301" y="12"/>
                    <a:pt x="301" y="12"/>
                    <a:pt x="301" y="12"/>
                  </a:cubicBezTo>
                  <a:cubicBezTo>
                    <a:pt x="280" y="6"/>
                    <a:pt x="280" y="6"/>
                    <a:pt x="280" y="6"/>
                  </a:cubicBezTo>
                  <a:cubicBezTo>
                    <a:pt x="271" y="34"/>
                    <a:pt x="271" y="34"/>
                    <a:pt x="271" y="34"/>
                  </a:cubicBezTo>
                  <a:cubicBezTo>
                    <a:pt x="261" y="32"/>
                    <a:pt x="251" y="30"/>
                    <a:pt x="241" y="30"/>
                  </a:cubicBezTo>
                  <a:cubicBezTo>
                    <a:pt x="239" y="0"/>
                    <a:pt x="239" y="0"/>
                    <a:pt x="239" y="0"/>
                  </a:cubicBezTo>
                  <a:cubicBezTo>
                    <a:pt x="217" y="0"/>
                    <a:pt x="217" y="0"/>
                    <a:pt x="217" y="0"/>
                  </a:cubicBezTo>
                  <a:cubicBezTo>
                    <a:pt x="216" y="30"/>
                    <a:pt x="216" y="30"/>
                    <a:pt x="216" y="30"/>
                  </a:cubicBezTo>
                  <a:cubicBezTo>
                    <a:pt x="208" y="30"/>
                    <a:pt x="200" y="31"/>
                    <a:pt x="192" y="33"/>
                  </a:cubicBezTo>
                  <a:cubicBezTo>
                    <a:pt x="183" y="4"/>
                    <a:pt x="183" y="4"/>
                    <a:pt x="183" y="4"/>
                  </a:cubicBezTo>
                  <a:cubicBezTo>
                    <a:pt x="162" y="9"/>
                    <a:pt x="162" y="9"/>
                    <a:pt x="162" y="9"/>
                  </a:cubicBezTo>
                  <a:cubicBezTo>
                    <a:pt x="168" y="39"/>
                    <a:pt x="168" y="39"/>
                    <a:pt x="168" y="39"/>
                  </a:cubicBezTo>
                  <a:cubicBezTo>
                    <a:pt x="159" y="41"/>
                    <a:pt x="151" y="45"/>
                    <a:pt x="143" y="49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08" y="34"/>
                    <a:pt x="108" y="34"/>
                    <a:pt x="108" y="34"/>
                  </a:cubicBezTo>
                  <a:cubicBezTo>
                    <a:pt x="121" y="61"/>
                    <a:pt x="121" y="61"/>
                    <a:pt x="121" y="61"/>
                  </a:cubicBezTo>
                  <a:cubicBezTo>
                    <a:pt x="112" y="66"/>
                    <a:pt x="104" y="72"/>
                    <a:pt x="97" y="79"/>
                  </a:cubicBezTo>
                  <a:cubicBezTo>
                    <a:pt x="75" y="59"/>
                    <a:pt x="75" y="59"/>
                    <a:pt x="75" y="59"/>
                  </a:cubicBezTo>
                  <a:cubicBezTo>
                    <a:pt x="59" y="75"/>
                    <a:pt x="59" y="75"/>
                    <a:pt x="59" y="75"/>
                  </a:cubicBezTo>
                  <a:cubicBezTo>
                    <a:pt x="79" y="97"/>
                    <a:pt x="79" y="97"/>
                    <a:pt x="79" y="97"/>
                  </a:cubicBezTo>
                  <a:cubicBezTo>
                    <a:pt x="74" y="103"/>
                    <a:pt x="69" y="109"/>
                    <a:pt x="64" y="115"/>
                  </a:cubicBezTo>
                  <a:cubicBezTo>
                    <a:pt x="38" y="102"/>
                    <a:pt x="38" y="102"/>
                    <a:pt x="38" y="102"/>
                  </a:cubicBezTo>
                  <a:cubicBezTo>
                    <a:pt x="27" y="120"/>
                    <a:pt x="27" y="120"/>
                    <a:pt x="27" y="120"/>
                  </a:cubicBezTo>
                  <a:cubicBezTo>
                    <a:pt x="51" y="137"/>
                    <a:pt x="51" y="137"/>
                    <a:pt x="51" y="137"/>
                  </a:cubicBezTo>
                  <a:cubicBezTo>
                    <a:pt x="47" y="145"/>
                    <a:pt x="44" y="153"/>
                    <a:pt x="41" y="162"/>
                  </a:cubicBezTo>
                  <a:cubicBezTo>
                    <a:pt x="12" y="155"/>
                    <a:pt x="12" y="155"/>
                    <a:pt x="12" y="155"/>
                  </a:cubicBezTo>
                  <a:cubicBezTo>
                    <a:pt x="6" y="176"/>
                    <a:pt x="6" y="176"/>
                    <a:pt x="6" y="176"/>
                  </a:cubicBezTo>
                  <a:cubicBezTo>
                    <a:pt x="34" y="186"/>
                    <a:pt x="34" y="186"/>
                    <a:pt x="34" y="186"/>
                  </a:cubicBezTo>
                  <a:cubicBezTo>
                    <a:pt x="32" y="196"/>
                    <a:pt x="30" y="206"/>
                    <a:pt x="30" y="216"/>
                  </a:cubicBezTo>
                  <a:cubicBezTo>
                    <a:pt x="0" y="217"/>
                    <a:pt x="0" y="217"/>
                    <a:pt x="0" y="217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30" y="241"/>
                    <a:pt x="30" y="241"/>
                    <a:pt x="30" y="241"/>
                  </a:cubicBezTo>
                  <a:cubicBezTo>
                    <a:pt x="30" y="249"/>
                    <a:pt x="31" y="257"/>
                    <a:pt x="33" y="264"/>
                  </a:cubicBezTo>
                  <a:cubicBezTo>
                    <a:pt x="4" y="273"/>
                    <a:pt x="4" y="273"/>
                    <a:pt x="4" y="273"/>
                  </a:cubicBezTo>
                  <a:cubicBezTo>
                    <a:pt x="9" y="295"/>
                    <a:pt x="9" y="295"/>
                    <a:pt x="9" y="295"/>
                  </a:cubicBezTo>
                  <a:cubicBezTo>
                    <a:pt x="39" y="289"/>
                    <a:pt x="39" y="289"/>
                    <a:pt x="39" y="289"/>
                  </a:cubicBezTo>
                  <a:cubicBezTo>
                    <a:pt x="41" y="298"/>
                    <a:pt x="45" y="306"/>
                    <a:pt x="49" y="314"/>
                  </a:cubicBezTo>
                  <a:cubicBezTo>
                    <a:pt x="23" y="330"/>
                    <a:pt x="23" y="330"/>
                    <a:pt x="23" y="330"/>
                  </a:cubicBezTo>
                  <a:cubicBezTo>
                    <a:pt x="34" y="349"/>
                    <a:pt x="34" y="349"/>
                    <a:pt x="34" y="349"/>
                  </a:cubicBezTo>
                  <a:cubicBezTo>
                    <a:pt x="61" y="336"/>
                    <a:pt x="61" y="336"/>
                    <a:pt x="61" y="336"/>
                  </a:cubicBezTo>
                  <a:cubicBezTo>
                    <a:pt x="66" y="344"/>
                    <a:pt x="72" y="352"/>
                    <a:pt x="79" y="360"/>
                  </a:cubicBezTo>
                  <a:cubicBezTo>
                    <a:pt x="59" y="382"/>
                    <a:pt x="59" y="382"/>
                    <a:pt x="59" y="382"/>
                  </a:cubicBezTo>
                  <a:cubicBezTo>
                    <a:pt x="75" y="398"/>
                    <a:pt x="75" y="398"/>
                    <a:pt x="75" y="398"/>
                  </a:cubicBezTo>
                  <a:cubicBezTo>
                    <a:pt x="97" y="378"/>
                    <a:pt x="97" y="378"/>
                    <a:pt x="97" y="378"/>
                  </a:cubicBezTo>
                  <a:cubicBezTo>
                    <a:pt x="103" y="383"/>
                    <a:pt x="109" y="388"/>
                    <a:pt x="115" y="392"/>
                  </a:cubicBezTo>
                  <a:cubicBezTo>
                    <a:pt x="102" y="419"/>
                    <a:pt x="102" y="419"/>
                    <a:pt x="102" y="419"/>
                  </a:cubicBezTo>
                  <a:cubicBezTo>
                    <a:pt x="120" y="430"/>
                    <a:pt x="120" y="430"/>
                    <a:pt x="120" y="430"/>
                  </a:cubicBezTo>
                  <a:cubicBezTo>
                    <a:pt x="137" y="405"/>
                    <a:pt x="137" y="405"/>
                    <a:pt x="137" y="405"/>
                  </a:cubicBezTo>
                  <a:cubicBezTo>
                    <a:pt x="145" y="409"/>
                    <a:pt x="153" y="413"/>
                    <a:pt x="162" y="416"/>
                  </a:cubicBezTo>
                  <a:cubicBezTo>
                    <a:pt x="155" y="445"/>
                    <a:pt x="155" y="445"/>
                    <a:pt x="155" y="445"/>
                  </a:cubicBezTo>
                  <a:cubicBezTo>
                    <a:pt x="176" y="451"/>
                    <a:pt x="176" y="451"/>
                    <a:pt x="176" y="451"/>
                  </a:cubicBezTo>
                  <a:cubicBezTo>
                    <a:pt x="186" y="423"/>
                    <a:pt x="186" y="423"/>
                    <a:pt x="186" y="423"/>
                  </a:cubicBezTo>
                  <a:cubicBezTo>
                    <a:pt x="196" y="425"/>
                    <a:pt x="206" y="426"/>
                    <a:pt x="216" y="427"/>
                  </a:cubicBezTo>
                  <a:cubicBezTo>
                    <a:pt x="217" y="457"/>
                    <a:pt x="217" y="457"/>
                    <a:pt x="217" y="457"/>
                  </a:cubicBezTo>
                  <a:cubicBezTo>
                    <a:pt x="239" y="457"/>
                    <a:pt x="239" y="457"/>
                    <a:pt x="239" y="457"/>
                  </a:cubicBezTo>
                  <a:cubicBezTo>
                    <a:pt x="241" y="427"/>
                    <a:pt x="241" y="427"/>
                    <a:pt x="241" y="427"/>
                  </a:cubicBezTo>
                  <a:cubicBezTo>
                    <a:pt x="249" y="426"/>
                    <a:pt x="257" y="425"/>
                    <a:pt x="264" y="424"/>
                  </a:cubicBezTo>
                  <a:cubicBezTo>
                    <a:pt x="273" y="453"/>
                    <a:pt x="273" y="453"/>
                    <a:pt x="273" y="453"/>
                  </a:cubicBezTo>
                  <a:cubicBezTo>
                    <a:pt x="295" y="447"/>
                    <a:pt x="295" y="447"/>
                    <a:pt x="295" y="447"/>
                  </a:cubicBezTo>
                  <a:cubicBezTo>
                    <a:pt x="289" y="418"/>
                    <a:pt x="289" y="418"/>
                    <a:pt x="289" y="418"/>
                  </a:cubicBezTo>
                  <a:cubicBezTo>
                    <a:pt x="297" y="415"/>
                    <a:pt x="306" y="412"/>
                    <a:pt x="314" y="408"/>
                  </a:cubicBezTo>
                  <a:cubicBezTo>
                    <a:pt x="330" y="433"/>
                    <a:pt x="330" y="433"/>
                    <a:pt x="330" y="433"/>
                  </a:cubicBezTo>
                  <a:cubicBezTo>
                    <a:pt x="349" y="423"/>
                    <a:pt x="349" y="423"/>
                    <a:pt x="349" y="423"/>
                  </a:cubicBezTo>
                  <a:cubicBezTo>
                    <a:pt x="336" y="396"/>
                    <a:pt x="336" y="396"/>
                    <a:pt x="336" y="396"/>
                  </a:cubicBezTo>
                  <a:cubicBezTo>
                    <a:pt x="344" y="390"/>
                    <a:pt x="352" y="384"/>
                    <a:pt x="360" y="378"/>
                  </a:cubicBezTo>
                  <a:cubicBezTo>
                    <a:pt x="382" y="398"/>
                    <a:pt x="382" y="398"/>
                    <a:pt x="382" y="398"/>
                  </a:cubicBezTo>
                  <a:cubicBezTo>
                    <a:pt x="398" y="382"/>
                    <a:pt x="398" y="382"/>
                    <a:pt x="398" y="382"/>
                  </a:cubicBezTo>
                  <a:cubicBezTo>
                    <a:pt x="378" y="360"/>
                    <a:pt x="378" y="360"/>
                    <a:pt x="378" y="360"/>
                  </a:cubicBezTo>
                  <a:cubicBezTo>
                    <a:pt x="383" y="354"/>
                    <a:pt x="388" y="348"/>
                    <a:pt x="392" y="341"/>
                  </a:cubicBezTo>
                  <a:cubicBezTo>
                    <a:pt x="419" y="355"/>
                    <a:pt x="419" y="355"/>
                    <a:pt x="419" y="355"/>
                  </a:cubicBezTo>
                  <a:cubicBezTo>
                    <a:pt x="430" y="336"/>
                    <a:pt x="430" y="336"/>
                    <a:pt x="430" y="336"/>
                  </a:cubicBezTo>
                  <a:cubicBezTo>
                    <a:pt x="405" y="320"/>
                    <a:pt x="405" y="320"/>
                    <a:pt x="405" y="320"/>
                  </a:cubicBezTo>
                  <a:cubicBezTo>
                    <a:pt x="409" y="312"/>
                    <a:pt x="413" y="303"/>
                    <a:pt x="416" y="295"/>
                  </a:cubicBezTo>
                  <a:cubicBezTo>
                    <a:pt x="445" y="301"/>
                    <a:pt x="445" y="301"/>
                    <a:pt x="445" y="301"/>
                  </a:cubicBezTo>
                  <a:cubicBezTo>
                    <a:pt x="451" y="280"/>
                    <a:pt x="451" y="280"/>
                    <a:pt x="451" y="280"/>
                  </a:cubicBezTo>
                  <a:cubicBezTo>
                    <a:pt x="423" y="271"/>
                    <a:pt x="423" y="271"/>
                    <a:pt x="423" y="271"/>
                  </a:cubicBezTo>
                  <a:cubicBezTo>
                    <a:pt x="425" y="261"/>
                    <a:pt x="426" y="251"/>
                    <a:pt x="427" y="241"/>
                  </a:cubicBezTo>
                  <a:lnTo>
                    <a:pt x="457" y="239"/>
                  </a:lnTo>
                  <a:close/>
                  <a:moveTo>
                    <a:pt x="228" y="71"/>
                  </a:moveTo>
                  <a:cubicBezTo>
                    <a:pt x="268" y="71"/>
                    <a:pt x="304" y="85"/>
                    <a:pt x="332" y="110"/>
                  </a:cubicBezTo>
                  <a:cubicBezTo>
                    <a:pt x="266" y="176"/>
                    <a:pt x="266" y="176"/>
                    <a:pt x="266" y="176"/>
                  </a:cubicBezTo>
                  <a:cubicBezTo>
                    <a:pt x="255" y="168"/>
                    <a:pt x="242" y="164"/>
                    <a:pt x="228" y="164"/>
                  </a:cubicBezTo>
                  <a:cubicBezTo>
                    <a:pt x="216" y="164"/>
                    <a:pt x="205" y="167"/>
                    <a:pt x="196" y="172"/>
                  </a:cubicBezTo>
                  <a:cubicBezTo>
                    <a:pt x="129" y="106"/>
                    <a:pt x="129" y="106"/>
                    <a:pt x="129" y="106"/>
                  </a:cubicBezTo>
                  <a:cubicBezTo>
                    <a:pt x="156" y="84"/>
                    <a:pt x="191" y="71"/>
                    <a:pt x="228" y="71"/>
                  </a:cubicBezTo>
                  <a:close/>
                  <a:moveTo>
                    <a:pt x="258" y="228"/>
                  </a:moveTo>
                  <a:cubicBezTo>
                    <a:pt x="258" y="245"/>
                    <a:pt x="245" y="258"/>
                    <a:pt x="228" y="258"/>
                  </a:cubicBezTo>
                  <a:cubicBezTo>
                    <a:pt x="212" y="258"/>
                    <a:pt x="198" y="245"/>
                    <a:pt x="198" y="228"/>
                  </a:cubicBezTo>
                  <a:cubicBezTo>
                    <a:pt x="198" y="212"/>
                    <a:pt x="212" y="198"/>
                    <a:pt x="228" y="198"/>
                  </a:cubicBezTo>
                  <a:cubicBezTo>
                    <a:pt x="245" y="198"/>
                    <a:pt x="258" y="212"/>
                    <a:pt x="258" y="228"/>
                  </a:cubicBezTo>
                  <a:close/>
                  <a:moveTo>
                    <a:pt x="110" y="332"/>
                  </a:moveTo>
                  <a:cubicBezTo>
                    <a:pt x="85" y="304"/>
                    <a:pt x="71" y="268"/>
                    <a:pt x="71" y="228"/>
                  </a:cubicBezTo>
                  <a:cubicBezTo>
                    <a:pt x="71" y="187"/>
                    <a:pt x="86" y="150"/>
                    <a:pt x="112" y="122"/>
                  </a:cubicBezTo>
                  <a:cubicBezTo>
                    <a:pt x="178" y="188"/>
                    <a:pt x="178" y="188"/>
                    <a:pt x="178" y="188"/>
                  </a:cubicBezTo>
                  <a:cubicBezTo>
                    <a:pt x="169" y="199"/>
                    <a:pt x="164" y="213"/>
                    <a:pt x="164" y="228"/>
                  </a:cubicBezTo>
                  <a:cubicBezTo>
                    <a:pt x="164" y="242"/>
                    <a:pt x="168" y="255"/>
                    <a:pt x="176" y="266"/>
                  </a:cubicBezTo>
                  <a:lnTo>
                    <a:pt x="110" y="332"/>
                  </a:lnTo>
                  <a:close/>
                  <a:moveTo>
                    <a:pt x="228" y="386"/>
                  </a:moveTo>
                  <a:cubicBezTo>
                    <a:pt x="189" y="386"/>
                    <a:pt x="154" y="372"/>
                    <a:pt x="126" y="348"/>
                  </a:cubicBezTo>
                  <a:cubicBezTo>
                    <a:pt x="192" y="282"/>
                    <a:pt x="192" y="282"/>
                    <a:pt x="192" y="282"/>
                  </a:cubicBezTo>
                  <a:cubicBezTo>
                    <a:pt x="203" y="289"/>
                    <a:pt x="215" y="293"/>
                    <a:pt x="228" y="293"/>
                  </a:cubicBezTo>
                  <a:cubicBezTo>
                    <a:pt x="244" y="293"/>
                    <a:pt x="258" y="288"/>
                    <a:pt x="269" y="279"/>
                  </a:cubicBezTo>
                  <a:cubicBezTo>
                    <a:pt x="335" y="345"/>
                    <a:pt x="335" y="345"/>
                    <a:pt x="335" y="345"/>
                  </a:cubicBezTo>
                  <a:cubicBezTo>
                    <a:pt x="307" y="370"/>
                    <a:pt x="269" y="386"/>
                    <a:pt x="228" y="386"/>
                  </a:cubicBezTo>
                  <a:close/>
                  <a:moveTo>
                    <a:pt x="351" y="327"/>
                  </a:moveTo>
                  <a:cubicBezTo>
                    <a:pt x="284" y="261"/>
                    <a:pt x="284" y="261"/>
                    <a:pt x="284" y="261"/>
                  </a:cubicBezTo>
                  <a:cubicBezTo>
                    <a:pt x="290" y="251"/>
                    <a:pt x="293" y="240"/>
                    <a:pt x="293" y="228"/>
                  </a:cubicBezTo>
                  <a:cubicBezTo>
                    <a:pt x="293" y="215"/>
                    <a:pt x="289" y="203"/>
                    <a:pt x="282" y="192"/>
                  </a:cubicBezTo>
                  <a:cubicBezTo>
                    <a:pt x="348" y="126"/>
                    <a:pt x="348" y="126"/>
                    <a:pt x="348" y="126"/>
                  </a:cubicBezTo>
                  <a:cubicBezTo>
                    <a:pt x="372" y="154"/>
                    <a:pt x="386" y="189"/>
                    <a:pt x="386" y="228"/>
                  </a:cubicBezTo>
                  <a:cubicBezTo>
                    <a:pt x="386" y="266"/>
                    <a:pt x="373" y="300"/>
                    <a:pt x="351" y="3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1" name="Freeform 585"/>
            <p:cNvSpPr>
              <a:spLocks noEditPoints="1"/>
            </p:cNvSpPr>
            <p:nvPr/>
          </p:nvSpPr>
          <p:spPr bwMode="auto">
            <a:xfrm flipH="1">
              <a:off x="1799892" y="1954513"/>
              <a:ext cx="535304" cy="533478"/>
            </a:xfrm>
            <a:custGeom>
              <a:avLst/>
              <a:gdLst>
                <a:gd name="T0" fmla="*/ 201 w 215"/>
                <a:gd name="T1" fmla="*/ 101 h 215"/>
                <a:gd name="T2" fmla="*/ 211 w 215"/>
                <a:gd name="T3" fmla="*/ 76 h 215"/>
                <a:gd name="T4" fmla="*/ 204 w 215"/>
                <a:gd name="T5" fmla="*/ 60 h 215"/>
                <a:gd name="T6" fmla="*/ 178 w 215"/>
                <a:gd name="T7" fmla="*/ 45 h 215"/>
                <a:gd name="T8" fmla="*/ 170 w 215"/>
                <a:gd name="T9" fmla="*/ 37 h 215"/>
                <a:gd name="T10" fmla="*/ 159 w 215"/>
                <a:gd name="T11" fmla="*/ 12 h 215"/>
                <a:gd name="T12" fmla="*/ 142 w 215"/>
                <a:gd name="T13" fmla="*/ 5 h 215"/>
                <a:gd name="T14" fmla="*/ 114 w 215"/>
                <a:gd name="T15" fmla="*/ 14 h 215"/>
                <a:gd name="T16" fmla="*/ 102 w 215"/>
                <a:gd name="T17" fmla="*/ 14 h 215"/>
                <a:gd name="T18" fmla="*/ 77 w 215"/>
                <a:gd name="T19" fmla="*/ 4 h 215"/>
                <a:gd name="T20" fmla="*/ 60 w 215"/>
                <a:gd name="T21" fmla="*/ 11 h 215"/>
                <a:gd name="T22" fmla="*/ 46 w 215"/>
                <a:gd name="T23" fmla="*/ 37 h 215"/>
                <a:gd name="T24" fmla="*/ 38 w 215"/>
                <a:gd name="T25" fmla="*/ 45 h 215"/>
                <a:gd name="T26" fmla="*/ 13 w 215"/>
                <a:gd name="T27" fmla="*/ 57 h 215"/>
                <a:gd name="T28" fmla="*/ 6 w 215"/>
                <a:gd name="T29" fmla="*/ 73 h 215"/>
                <a:gd name="T30" fmla="*/ 14 w 215"/>
                <a:gd name="T31" fmla="*/ 101 h 215"/>
                <a:gd name="T32" fmla="*/ 14 w 215"/>
                <a:gd name="T33" fmla="*/ 113 h 215"/>
                <a:gd name="T34" fmla="*/ 5 w 215"/>
                <a:gd name="T35" fmla="*/ 139 h 215"/>
                <a:gd name="T36" fmla="*/ 12 w 215"/>
                <a:gd name="T37" fmla="*/ 155 h 215"/>
                <a:gd name="T38" fmla="*/ 38 w 215"/>
                <a:gd name="T39" fmla="*/ 169 h 215"/>
                <a:gd name="T40" fmla="*/ 46 w 215"/>
                <a:gd name="T41" fmla="*/ 178 h 215"/>
                <a:gd name="T42" fmla="*/ 57 w 215"/>
                <a:gd name="T43" fmla="*/ 202 h 215"/>
                <a:gd name="T44" fmla="*/ 74 w 215"/>
                <a:gd name="T45" fmla="*/ 209 h 215"/>
                <a:gd name="T46" fmla="*/ 102 w 215"/>
                <a:gd name="T47" fmla="*/ 201 h 215"/>
                <a:gd name="T48" fmla="*/ 114 w 215"/>
                <a:gd name="T49" fmla="*/ 201 h 215"/>
                <a:gd name="T50" fmla="*/ 139 w 215"/>
                <a:gd name="T51" fmla="*/ 210 h 215"/>
                <a:gd name="T52" fmla="*/ 156 w 215"/>
                <a:gd name="T53" fmla="*/ 204 h 215"/>
                <a:gd name="T54" fmla="*/ 170 w 215"/>
                <a:gd name="T55" fmla="*/ 178 h 215"/>
                <a:gd name="T56" fmla="*/ 178 w 215"/>
                <a:gd name="T57" fmla="*/ 169 h 215"/>
                <a:gd name="T58" fmla="*/ 203 w 215"/>
                <a:gd name="T59" fmla="*/ 158 h 215"/>
                <a:gd name="T60" fmla="*/ 210 w 215"/>
                <a:gd name="T61" fmla="*/ 142 h 215"/>
                <a:gd name="T62" fmla="*/ 201 w 215"/>
                <a:gd name="T63" fmla="*/ 113 h 215"/>
                <a:gd name="T64" fmla="*/ 157 w 215"/>
                <a:gd name="T65" fmla="*/ 51 h 215"/>
                <a:gd name="T66" fmla="*/ 93 w 215"/>
                <a:gd name="T67" fmla="*/ 81 h 215"/>
                <a:gd name="T68" fmla="*/ 122 w 215"/>
                <a:gd name="T69" fmla="*/ 107 h 215"/>
                <a:gd name="T70" fmla="*/ 108 w 215"/>
                <a:gd name="T71" fmla="*/ 93 h 215"/>
                <a:gd name="T72" fmla="*/ 34 w 215"/>
                <a:gd name="T73" fmla="*/ 107 h 215"/>
                <a:gd name="T74" fmla="*/ 77 w 215"/>
                <a:gd name="T75" fmla="*/ 107 h 215"/>
                <a:gd name="T76" fmla="*/ 108 w 215"/>
                <a:gd name="T77" fmla="*/ 182 h 215"/>
                <a:gd name="T78" fmla="*/ 108 w 215"/>
                <a:gd name="T79" fmla="*/ 138 h 215"/>
                <a:gd name="T80" fmla="*/ 108 w 215"/>
                <a:gd name="T81" fmla="*/ 182 h 215"/>
                <a:gd name="T82" fmla="*/ 138 w 215"/>
                <a:gd name="T83" fmla="*/ 107 h 215"/>
                <a:gd name="T84" fmla="*/ 182 w 215"/>
                <a:gd name="T85" fmla="*/ 107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15" h="215">
                  <a:moveTo>
                    <a:pt x="215" y="113"/>
                  </a:moveTo>
                  <a:cubicBezTo>
                    <a:pt x="215" y="102"/>
                    <a:pt x="215" y="102"/>
                    <a:pt x="215" y="102"/>
                  </a:cubicBezTo>
                  <a:cubicBezTo>
                    <a:pt x="201" y="101"/>
                    <a:pt x="201" y="101"/>
                    <a:pt x="201" y="101"/>
                  </a:cubicBezTo>
                  <a:cubicBezTo>
                    <a:pt x="201" y="98"/>
                    <a:pt x="201" y="94"/>
                    <a:pt x="200" y="90"/>
                  </a:cubicBezTo>
                  <a:cubicBezTo>
                    <a:pt x="214" y="86"/>
                    <a:pt x="214" y="86"/>
                    <a:pt x="214" y="86"/>
                  </a:cubicBezTo>
                  <a:cubicBezTo>
                    <a:pt x="211" y="76"/>
                    <a:pt x="211" y="76"/>
                    <a:pt x="211" y="76"/>
                  </a:cubicBezTo>
                  <a:cubicBezTo>
                    <a:pt x="197" y="79"/>
                    <a:pt x="197" y="79"/>
                    <a:pt x="197" y="79"/>
                  </a:cubicBezTo>
                  <a:cubicBezTo>
                    <a:pt x="196" y="75"/>
                    <a:pt x="194" y="71"/>
                    <a:pt x="193" y="67"/>
                  </a:cubicBezTo>
                  <a:cubicBezTo>
                    <a:pt x="204" y="60"/>
                    <a:pt x="204" y="60"/>
                    <a:pt x="204" y="60"/>
                  </a:cubicBezTo>
                  <a:cubicBezTo>
                    <a:pt x="199" y="51"/>
                    <a:pt x="199" y="51"/>
                    <a:pt x="199" y="51"/>
                  </a:cubicBezTo>
                  <a:cubicBezTo>
                    <a:pt x="187" y="57"/>
                    <a:pt x="187" y="57"/>
                    <a:pt x="187" y="57"/>
                  </a:cubicBezTo>
                  <a:cubicBezTo>
                    <a:pt x="184" y="53"/>
                    <a:pt x="181" y="49"/>
                    <a:pt x="178" y="45"/>
                  </a:cubicBezTo>
                  <a:cubicBezTo>
                    <a:pt x="188" y="35"/>
                    <a:pt x="188" y="35"/>
                    <a:pt x="188" y="35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70" y="37"/>
                    <a:pt x="170" y="37"/>
                    <a:pt x="170" y="37"/>
                  </a:cubicBezTo>
                  <a:cubicBezTo>
                    <a:pt x="167" y="35"/>
                    <a:pt x="164" y="32"/>
                    <a:pt x="161" y="30"/>
                  </a:cubicBezTo>
                  <a:cubicBezTo>
                    <a:pt x="168" y="18"/>
                    <a:pt x="168" y="18"/>
                    <a:pt x="168" y="18"/>
                  </a:cubicBezTo>
                  <a:cubicBezTo>
                    <a:pt x="159" y="12"/>
                    <a:pt x="159" y="12"/>
                    <a:pt x="159" y="12"/>
                  </a:cubicBezTo>
                  <a:cubicBezTo>
                    <a:pt x="151" y="24"/>
                    <a:pt x="151" y="24"/>
                    <a:pt x="151" y="24"/>
                  </a:cubicBezTo>
                  <a:cubicBezTo>
                    <a:pt x="147" y="22"/>
                    <a:pt x="143" y="20"/>
                    <a:pt x="139" y="19"/>
                  </a:cubicBezTo>
                  <a:cubicBezTo>
                    <a:pt x="142" y="5"/>
                    <a:pt x="142" y="5"/>
                    <a:pt x="142" y="5"/>
                  </a:cubicBezTo>
                  <a:cubicBezTo>
                    <a:pt x="132" y="3"/>
                    <a:pt x="132" y="3"/>
                    <a:pt x="132" y="3"/>
                  </a:cubicBezTo>
                  <a:cubicBezTo>
                    <a:pt x="128" y="16"/>
                    <a:pt x="128" y="16"/>
                    <a:pt x="128" y="16"/>
                  </a:cubicBezTo>
                  <a:cubicBezTo>
                    <a:pt x="123" y="15"/>
                    <a:pt x="119" y="14"/>
                    <a:pt x="114" y="14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03" y="0"/>
                    <a:pt x="103" y="0"/>
                    <a:pt x="103" y="0"/>
                  </a:cubicBezTo>
                  <a:cubicBezTo>
                    <a:pt x="102" y="14"/>
                    <a:pt x="102" y="14"/>
                    <a:pt x="102" y="14"/>
                  </a:cubicBezTo>
                  <a:cubicBezTo>
                    <a:pt x="98" y="14"/>
                    <a:pt x="95" y="15"/>
                    <a:pt x="91" y="15"/>
                  </a:cubicBezTo>
                  <a:cubicBezTo>
                    <a:pt x="87" y="2"/>
                    <a:pt x="87" y="2"/>
                    <a:pt x="87" y="2"/>
                  </a:cubicBezTo>
                  <a:cubicBezTo>
                    <a:pt x="77" y="4"/>
                    <a:pt x="77" y="4"/>
                    <a:pt x="77" y="4"/>
                  </a:cubicBezTo>
                  <a:cubicBezTo>
                    <a:pt x="79" y="18"/>
                    <a:pt x="79" y="18"/>
                    <a:pt x="79" y="18"/>
                  </a:cubicBezTo>
                  <a:cubicBezTo>
                    <a:pt x="75" y="19"/>
                    <a:pt x="71" y="21"/>
                    <a:pt x="68" y="23"/>
                  </a:cubicBezTo>
                  <a:cubicBezTo>
                    <a:pt x="60" y="11"/>
                    <a:pt x="60" y="11"/>
                    <a:pt x="60" y="11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7" y="29"/>
                    <a:pt x="57" y="29"/>
                    <a:pt x="57" y="29"/>
                  </a:cubicBezTo>
                  <a:cubicBezTo>
                    <a:pt x="53" y="31"/>
                    <a:pt x="50" y="34"/>
                    <a:pt x="46" y="37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38" y="45"/>
                    <a:pt x="38" y="45"/>
                    <a:pt x="38" y="45"/>
                  </a:cubicBezTo>
                  <a:cubicBezTo>
                    <a:pt x="35" y="48"/>
                    <a:pt x="33" y="51"/>
                    <a:pt x="31" y="54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25" y="64"/>
                    <a:pt x="25" y="64"/>
                    <a:pt x="25" y="64"/>
                  </a:cubicBezTo>
                  <a:cubicBezTo>
                    <a:pt x="23" y="68"/>
                    <a:pt x="21" y="72"/>
                    <a:pt x="20" y="76"/>
                  </a:cubicBezTo>
                  <a:cubicBezTo>
                    <a:pt x="6" y="73"/>
                    <a:pt x="6" y="73"/>
                    <a:pt x="6" y="73"/>
                  </a:cubicBezTo>
                  <a:cubicBezTo>
                    <a:pt x="3" y="83"/>
                    <a:pt x="3" y="83"/>
                    <a:pt x="3" y="83"/>
                  </a:cubicBezTo>
                  <a:cubicBezTo>
                    <a:pt x="16" y="87"/>
                    <a:pt x="16" y="87"/>
                    <a:pt x="16" y="87"/>
                  </a:cubicBezTo>
                  <a:cubicBezTo>
                    <a:pt x="15" y="92"/>
                    <a:pt x="15" y="97"/>
                    <a:pt x="14" y="101"/>
                  </a:cubicBezTo>
                  <a:cubicBezTo>
                    <a:pt x="0" y="102"/>
                    <a:pt x="0" y="102"/>
                    <a:pt x="0" y="102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14" y="113"/>
                    <a:pt x="14" y="113"/>
                    <a:pt x="14" y="113"/>
                  </a:cubicBezTo>
                  <a:cubicBezTo>
                    <a:pt x="15" y="117"/>
                    <a:pt x="15" y="121"/>
                    <a:pt x="16" y="124"/>
                  </a:cubicBezTo>
                  <a:cubicBezTo>
                    <a:pt x="2" y="129"/>
                    <a:pt x="2" y="129"/>
                    <a:pt x="2" y="129"/>
                  </a:cubicBezTo>
                  <a:cubicBezTo>
                    <a:pt x="5" y="139"/>
                    <a:pt x="5" y="139"/>
                    <a:pt x="5" y="139"/>
                  </a:cubicBezTo>
                  <a:cubicBezTo>
                    <a:pt x="19" y="136"/>
                    <a:pt x="19" y="136"/>
                    <a:pt x="19" y="136"/>
                  </a:cubicBezTo>
                  <a:cubicBezTo>
                    <a:pt x="20" y="140"/>
                    <a:pt x="22" y="144"/>
                    <a:pt x="23" y="148"/>
                  </a:cubicBezTo>
                  <a:cubicBezTo>
                    <a:pt x="12" y="155"/>
                    <a:pt x="12" y="155"/>
                    <a:pt x="12" y="155"/>
                  </a:cubicBezTo>
                  <a:cubicBezTo>
                    <a:pt x="17" y="164"/>
                    <a:pt x="17" y="164"/>
                    <a:pt x="17" y="164"/>
                  </a:cubicBezTo>
                  <a:cubicBezTo>
                    <a:pt x="29" y="158"/>
                    <a:pt x="29" y="158"/>
                    <a:pt x="29" y="158"/>
                  </a:cubicBezTo>
                  <a:cubicBezTo>
                    <a:pt x="32" y="162"/>
                    <a:pt x="35" y="166"/>
                    <a:pt x="38" y="169"/>
                  </a:cubicBezTo>
                  <a:cubicBezTo>
                    <a:pt x="28" y="180"/>
                    <a:pt x="28" y="180"/>
                    <a:pt x="28" y="180"/>
                  </a:cubicBezTo>
                  <a:cubicBezTo>
                    <a:pt x="36" y="187"/>
                    <a:pt x="36" y="187"/>
                    <a:pt x="36" y="187"/>
                  </a:cubicBezTo>
                  <a:cubicBezTo>
                    <a:pt x="46" y="178"/>
                    <a:pt x="46" y="178"/>
                    <a:pt x="46" y="178"/>
                  </a:cubicBezTo>
                  <a:cubicBezTo>
                    <a:pt x="49" y="180"/>
                    <a:pt x="52" y="182"/>
                    <a:pt x="55" y="185"/>
                  </a:cubicBezTo>
                  <a:cubicBezTo>
                    <a:pt x="48" y="197"/>
                    <a:pt x="48" y="197"/>
                    <a:pt x="48" y="197"/>
                  </a:cubicBezTo>
                  <a:cubicBezTo>
                    <a:pt x="57" y="202"/>
                    <a:pt x="57" y="202"/>
                    <a:pt x="57" y="202"/>
                  </a:cubicBezTo>
                  <a:cubicBezTo>
                    <a:pt x="65" y="191"/>
                    <a:pt x="65" y="191"/>
                    <a:pt x="65" y="191"/>
                  </a:cubicBezTo>
                  <a:cubicBezTo>
                    <a:pt x="69" y="193"/>
                    <a:pt x="73" y="194"/>
                    <a:pt x="77" y="196"/>
                  </a:cubicBezTo>
                  <a:cubicBezTo>
                    <a:pt x="74" y="209"/>
                    <a:pt x="74" y="209"/>
                    <a:pt x="74" y="209"/>
                  </a:cubicBezTo>
                  <a:cubicBezTo>
                    <a:pt x="83" y="212"/>
                    <a:pt x="83" y="212"/>
                    <a:pt x="83" y="212"/>
                  </a:cubicBezTo>
                  <a:cubicBezTo>
                    <a:pt x="88" y="199"/>
                    <a:pt x="88" y="199"/>
                    <a:pt x="88" y="199"/>
                  </a:cubicBezTo>
                  <a:cubicBezTo>
                    <a:pt x="93" y="200"/>
                    <a:pt x="97" y="201"/>
                    <a:pt x="102" y="201"/>
                  </a:cubicBezTo>
                  <a:cubicBezTo>
                    <a:pt x="103" y="215"/>
                    <a:pt x="103" y="215"/>
                    <a:pt x="103" y="215"/>
                  </a:cubicBezTo>
                  <a:cubicBezTo>
                    <a:pt x="113" y="215"/>
                    <a:pt x="113" y="215"/>
                    <a:pt x="113" y="215"/>
                  </a:cubicBezTo>
                  <a:cubicBezTo>
                    <a:pt x="114" y="201"/>
                    <a:pt x="114" y="201"/>
                    <a:pt x="114" y="201"/>
                  </a:cubicBezTo>
                  <a:cubicBezTo>
                    <a:pt x="118" y="201"/>
                    <a:pt x="121" y="200"/>
                    <a:pt x="125" y="200"/>
                  </a:cubicBezTo>
                  <a:cubicBezTo>
                    <a:pt x="129" y="213"/>
                    <a:pt x="129" y="213"/>
                    <a:pt x="129" y="213"/>
                  </a:cubicBezTo>
                  <a:cubicBezTo>
                    <a:pt x="139" y="210"/>
                    <a:pt x="139" y="210"/>
                    <a:pt x="139" y="210"/>
                  </a:cubicBezTo>
                  <a:cubicBezTo>
                    <a:pt x="137" y="197"/>
                    <a:pt x="137" y="197"/>
                    <a:pt x="137" y="197"/>
                  </a:cubicBezTo>
                  <a:cubicBezTo>
                    <a:pt x="141" y="195"/>
                    <a:pt x="144" y="194"/>
                    <a:pt x="148" y="192"/>
                  </a:cubicBezTo>
                  <a:cubicBezTo>
                    <a:pt x="156" y="204"/>
                    <a:pt x="156" y="204"/>
                    <a:pt x="156" y="204"/>
                  </a:cubicBezTo>
                  <a:cubicBezTo>
                    <a:pt x="165" y="199"/>
                    <a:pt x="165" y="199"/>
                    <a:pt x="165" y="199"/>
                  </a:cubicBezTo>
                  <a:cubicBezTo>
                    <a:pt x="159" y="186"/>
                    <a:pt x="159" y="186"/>
                    <a:pt x="159" y="186"/>
                  </a:cubicBezTo>
                  <a:cubicBezTo>
                    <a:pt x="163" y="184"/>
                    <a:pt x="166" y="181"/>
                    <a:pt x="170" y="178"/>
                  </a:cubicBezTo>
                  <a:cubicBezTo>
                    <a:pt x="180" y="187"/>
                    <a:pt x="180" y="187"/>
                    <a:pt x="180" y="187"/>
                  </a:cubicBezTo>
                  <a:cubicBezTo>
                    <a:pt x="188" y="180"/>
                    <a:pt x="188" y="180"/>
                    <a:pt x="188" y="180"/>
                  </a:cubicBezTo>
                  <a:cubicBezTo>
                    <a:pt x="178" y="169"/>
                    <a:pt x="178" y="169"/>
                    <a:pt x="178" y="169"/>
                  </a:cubicBezTo>
                  <a:cubicBezTo>
                    <a:pt x="181" y="166"/>
                    <a:pt x="183" y="164"/>
                    <a:pt x="185" y="161"/>
                  </a:cubicBezTo>
                  <a:cubicBezTo>
                    <a:pt x="198" y="167"/>
                    <a:pt x="198" y="167"/>
                    <a:pt x="198" y="167"/>
                  </a:cubicBezTo>
                  <a:cubicBezTo>
                    <a:pt x="203" y="158"/>
                    <a:pt x="203" y="158"/>
                    <a:pt x="203" y="158"/>
                  </a:cubicBezTo>
                  <a:cubicBezTo>
                    <a:pt x="191" y="150"/>
                    <a:pt x="191" y="150"/>
                    <a:pt x="191" y="150"/>
                  </a:cubicBezTo>
                  <a:cubicBezTo>
                    <a:pt x="193" y="147"/>
                    <a:pt x="195" y="143"/>
                    <a:pt x="196" y="139"/>
                  </a:cubicBezTo>
                  <a:cubicBezTo>
                    <a:pt x="210" y="142"/>
                    <a:pt x="210" y="142"/>
                    <a:pt x="210" y="142"/>
                  </a:cubicBezTo>
                  <a:cubicBezTo>
                    <a:pt x="213" y="132"/>
                    <a:pt x="213" y="132"/>
                    <a:pt x="213" y="132"/>
                  </a:cubicBezTo>
                  <a:cubicBezTo>
                    <a:pt x="200" y="127"/>
                    <a:pt x="200" y="127"/>
                    <a:pt x="200" y="127"/>
                  </a:cubicBezTo>
                  <a:cubicBezTo>
                    <a:pt x="201" y="123"/>
                    <a:pt x="201" y="118"/>
                    <a:pt x="201" y="113"/>
                  </a:cubicBezTo>
                  <a:lnTo>
                    <a:pt x="215" y="113"/>
                  </a:lnTo>
                  <a:close/>
                  <a:moveTo>
                    <a:pt x="108" y="33"/>
                  </a:moveTo>
                  <a:cubicBezTo>
                    <a:pt x="127" y="33"/>
                    <a:pt x="144" y="40"/>
                    <a:pt x="157" y="51"/>
                  </a:cubicBezTo>
                  <a:cubicBezTo>
                    <a:pt x="126" y="83"/>
                    <a:pt x="126" y="83"/>
                    <a:pt x="126" y="83"/>
                  </a:cubicBezTo>
                  <a:cubicBezTo>
                    <a:pt x="121" y="79"/>
                    <a:pt x="115" y="77"/>
                    <a:pt x="108" y="77"/>
                  </a:cubicBezTo>
                  <a:cubicBezTo>
                    <a:pt x="102" y="77"/>
                    <a:pt x="97" y="78"/>
                    <a:pt x="93" y="81"/>
                  </a:cubicBezTo>
                  <a:cubicBezTo>
                    <a:pt x="61" y="50"/>
                    <a:pt x="61" y="50"/>
                    <a:pt x="61" y="50"/>
                  </a:cubicBezTo>
                  <a:cubicBezTo>
                    <a:pt x="74" y="39"/>
                    <a:pt x="90" y="33"/>
                    <a:pt x="108" y="33"/>
                  </a:cubicBezTo>
                  <a:close/>
                  <a:moveTo>
                    <a:pt x="122" y="107"/>
                  </a:moveTo>
                  <a:cubicBezTo>
                    <a:pt x="122" y="115"/>
                    <a:pt x="116" y="121"/>
                    <a:pt x="108" y="121"/>
                  </a:cubicBezTo>
                  <a:cubicBezTo>
                    <a:pt x="100" y="121"/>
                    <a:pt x="94" y="115"/>
                    <a:pt x="94" y="107"/>
                  </a:cubicBezTo>
                  <a:cubicBezTo>
                    <a:pt x="94" y="100"/>
                    <a:pt x="100" y="93"/>
                    <a:pt x="108" y="93"/>
                  </a:cubicBezTo>
                  <a:cubicBezTo>
                    <a:pt x="116" y="93"/>
                    <a:pt x="122" y="100"/>
                    <a:pt x="122" y="107"/>
                  </a:cubicBezTo>
                  <a:close/>
                  <a:moveTo>
                    <a:pt x="52" y="156"/>
                  </a:moveTo>
                  <a:cubicBezTo>
                    <a:pt x="41" y="143"/>
                    <a:pt x="34" y="126"/>
                    <a:pt x="34" y="107"/>
                  </a:cubicBezTo>
                  <a:cubicBezTo>
                    <a:pt x="34" y="88"/>
                    <a:pt x="41" y="70"/>
                    <a:pt x="53" y="57"/>
                  </a:cubicBezTo>
                  <a:cubicBezTo>
                    <a:pt x="84" y="88"/>
                    <a:pt x="84" y="88"/>
                    <a:pt x="84" y="88"/>
                  </a:cubicBezTo>
                  <a:cubicBezTo>
                    <a:pt x="80" y="93"/>
                    <a:pt x="77" y="100"/>
                    <a:pt x="77" y="107"/>
                  </a:cubicBezTo>
                  <a:cubicBezTo>
                    <a:pt x="77" y="114"/>
                    <a:pt x="80" y="120"/>
                    <a:pt x="83" y="125"/>
                  </a:cubicBezTo>
                  <a:lnTo>
                    <a:pt x="52" y="156"/>
                  </a:lnTo>
                  <a:close/>
                  <a:moveTo>
                    <a:pt x="108" y="182"/>
                  </a:moveTo>
                  <a:cubicBezTo>
                    <a:pt x="90" y="182"/>
                    <a:pt x="73" y="175"/>
                    <a:pt x="60" y="164"/>
                  </a:cubicBezTo>
                  <a:cubicBezTo>
                    <a:pt x="91" y="133"/>
                    <a:pt x="91" y="133"/>
                    <a:pt x="91" y="133"/>
                  </a:cubicBezTo>
                  <a:cubicBezTo>
                    <a:pt x="96" y="136"/>
                    <a:pt x="102" y="138"/>
                    <a:pt x="108" y="138"/>
                  </a:cubicBezTo>
                  <a:cubicBezTo>
                    <a:pt x="115" y="138"/>
                    <a:pt x="122" y="135"/>
                    <a:pt x="127" y="131"/>
                  </a:cubicBezTo>
                  <a:cubicBezTo>
                    <a:pt x="158" y="162"/>
                    <a:pt x="158" y="162"/>
                    <a:pt x="158" y="162"/>
                  </a:cubicBezTo>
                  <a:cubicBezTo>
                    <a:pt x="145" y="174"/>
                    <a:pt x="127" y="182"/>
                    <a:pt x="108" y="182"/>
                  </a:cubicBezTo>
                  <a:close/>
                  <a:moveTo>
                    <a:pt x="166" y="154"/>
                  </a:moveTo>
                  <a:cubicBezTo>
                    <a:pt x="134" y="123"/>
                    <a:pt x="134" y="123"/>
                    <a:pt x="134" y="123"/>
                  </a:cubicBezTo>
                  <a:cubicBezTo>
                    <a:pt x="137" y="118"/>
                    <a:pt x="138" y="113"/>
                    <a:pt x="138" y="107"/>
                  </a:cubicBezTo>
                  <a:cubicBezTo>
                    <a:pt x="138" y="101"/>
                    <a:pt x="137" y="95"/>
                    <a:pt x="133" y="90"/>
                  </a:cubicBezTo>
                  <a:cubicBezTo>
                    <a:pt x="164" y="59"/>
                    <a:pt x="164" y="59"/>
                    <a:pt x="164" y="59"/>
                  </a:cubicBezTo>
                  <a:cubicBezTo>
                    <a:pt x="175" y="72"/>
                    <a:pt x="182" y="89"/>
                    <a:pt x="182" y="107"/>
                  </a:cubicBezTo>
                  <a:cubicBezTo>
                    <a:pt x="182" y="125"/>
                    <a:pt x="176" y="141"/>
                    <a:pt x="166" y="15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2" name="Freeform 586"/>
            <p:cNvSpPr>
              <a:spLocks noEditPoints="1"/>
            </p:cNvSpPr>
            <p:nvPr/>
          </p:nvSpPr>
          <p:spPr bwMode="auto">
            <a:xfrm flipH="1">
              <a:off x="1443632" y="2027592"/>
              <a:ext cx="337990" cy="334338"/>
            </a:xfrm>
            <a:custGeom>
              <a:avLst/>
              <a:gdLst>
                <a:gd name="T0" fmla="*/ 127 w 136"/>
                <a:gd name="T1" fmla="*/ 63 h 135"/>
                <a:gd name="T2" fmla="*/ 133 w 136"/>
                <a:gd name="T3" fmla="*/ 48 h 135"/>
                <a:gd name="T4" fmla="*/ 129 w 136"/>
                <a:gd name="T5" fmla="*/ 37 h 135"/>
                <a:gd name="T6" fmla="*/ 112 w 136"/>
                <a:gd name="T7" fmla="*/ 28 h 135"/>
                <a:gd name="T8" fmla="*/ 107 w 136"/>
                <a:gd name="T9" fmla="*/ 23 h 135"/>
                <a:gd name="T10" fmla="*/ 100 w 136"/>
                <a:gd name="T11" fmla="*/ 7 h 135"/>
                <a:gd name="T12" fmla="*/ 90 w 136"/>
                <a:gd name="T13" fmla="*/ 3 h 135"/>
                <a:gd name="T14" fmla="*/ 72 w 136"/>
                <a:gd name="T15" fmla="*/ 8 h 135"/>
                <a:gd name="T16" fmla="*/ 64 w 136"/>
                <a:gd name="T17" fmla="*/ 8 h 135"/>
                <a:gd name="T18" fmla="*/ 48 w 136"/>
                <a:gd name="T19" fmla="*/ 2 h 135"/>
                <a:gd name="T20" fmla="*/ 38 w 136"/>
                <a:gd name="T21" fmla="*/ 7 h 135"/>
                <a:gd name="T22" fmla="*/ 29 w 136"/>
                <a:gd name="T23" fmla="*/ 23 h 135"/>
                <a:gd name="T24" fmla="*/ 24 w 136"/>
                <a:gd name="T25" fmla="*/ 28 h 135"/>
                <a:gd name="T26" fmla="*/ 8 w 136"/>
                <a:gd name="T27" fmla="*/ 35 h 135"/>
                <a:gd name="T28" fmla="*/ 4 w 136"/>
                <a:gd name="T29" fmla="*/ 46 h 135"/>
                <a:gd name="T30" fmla="*/ 9 w 136"/>
                <a:gd name="T31" fmla="*/ 63 h 135"/>
                <a:gd name="T32" fmla="*/ 9 w 136"/>
                <a:gd name="T33" fmla="*/ 71 h 135"/>
                <a:gd name="T34" fmla="*/ 3 w 136"/>
                <a:gd name="T35" fmla="*/ 87 h 135"/>
                <a:gd name="T36" fmla="*/ 7 w 136"/>
                <a:gd name="T37" fmla="*/ 97 h 135"/>
                <a:gd name="T38" fmla="*/ 24 w 136"/>
                <a:gd name="T39" fmla="*/ 106 h 135"/>
                <a:gd name="T40" fmla="*/ 29 w 136"/>
                <a:gd name="T41" fmla="*/ 112 h 135"/>
                <a:gd name="T42" fmla="*/ 36 w 136"/>
                <a:gd name="T43" fmla="*/ 127 h 135"/>
                <a:gd name="T44" fmla="*/ 46 w 136"/>
                <a:gd name="T45" fmla="*/ 131 h 135"/>
                <a:gd name="T46" fmla="*/ 64 w 136"/>
                <a:gd name="T47" fmla="*/ 126 h 135"/>
                <a:gd name="T48" fmla="*/ 72 w 136"/>
                <a:gd name="T49" fmla="*/ 126 h 135"/>
                <a:gd name="T50" fmla="*/ 88 w 136"/>
                <a:gd name="T51" fmla="*/ 132 h 135"/>
                <a:gd name="T52" fmla="*/ 98 w 136"/>
                <a:gd name="T53" fmla="*/ 128 h 135"/>
                <a:gd name="T54" fmla="*/ 107 w 136"/>
                <a:gd name="T55" fmla="*/ 112 h 135"/>
                <a:gd name="T56" fmla="*/ 112 w 136"/>
                <a:gd name="T57" fmla="*/ 106 h 135"/>
                <a:gd name="T58" fmla="*/ 128 w 136"/>
                <a:gd name="T59" fmla="*/ 99 h 135"/>
                <a:gd name="T60" fmla="*/ 132 w 136"/>
                <a:gd name="T61" fmla="*/ 89 h 135"/>
                <a:gd name="T62" fmla="*/ 127 w 136"/>
                <a:gd name="T63" fmla="*/ 71 h 135"/>
                <a:gd name="T64" fmla="*/ 99 w 136"/>
                <a:gd name="T65" fmla="*/ 32 h 135"/>
                <a:gd name="T66" fmla="*/ 58 w 136"/>
                <a:gd name="T67" fmla="*/ 51 h 135"/>
                <a:gd name="T68" fmla="*/ 77 w 136"/>
                <a:gd name="T69" fmla="*/ 67 h 135"/>
                <a:gd name="T70" fmla="*/ 68 w 136"/>
                <a:gd name="T71" fmla="*/ 58 h 135"/>
                <a:gd name="T72" fmla="*/ 21 w 136"/>
                <a:gd name="T73" fmla="*/ 67 h 135"/>
                <a:gd name="T74" fmla="*/ 49 w 136"/>
                <a:gd name="T75" fmla="*/ 67 h 135"/>
                <a:gd name="T76" fmla="*/ 68 w 136"/>
                <a:gd name="T77" fmla="*/ 114 h 135"/>
                <a:gd name="T78" fmla="*/ 68 w 136"/>
                <a:gd name="T79" fmla="*/ 86 h 135"/>
                <a:gd name="T80" fmla="*/ 68 w 136"/>
                <a:gd name="T81" fmla="*/ 114 h 135"/>
                <a:gd name="T82" fmla="*/ 87 w 136"/>
                <a:gd name="T83" fmla="*/ 67 h 135"/>
                <a:gd name="T84" fmla="*/ 115 w 136"/>
                <a:gd name="T85" fmla="*/ 67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6" h="135">
                  <a:moveTo>
                    <a:pt x="136" y="70"/>
                  </a:moveTo>
                  <a:cubicBezTo>
                    <a:pt x="136" y="64"/>
                    <a:pt x="136" y="64"/>
                    <a:pt x="136" y="64"/>
                  </a:cubicBezTo>
                  <a:cubicBezTo>
                    <a:pt x="127" y="63"/>
                    <a:pt x="127" y="63"/>
                    <a:pt x="127" y="63"/>
                  </a:cubicBezTo>
                  <a:cubicBezTo>
                    <a:pt x="127" y="61"/>
                    <a:pt x="126" y="59"/>
                    <a:pt x="126" y="57"/>
                  </a:cubicBezTo>
                  <a:cubicBezTo>
                    <a:pt x="134" y="54"/>
                    <a:pt x="134" y="54"/>
                    <a:pt x="134" y="54"/>
                  </a:cubicBezTo>
                  <a:cubicBezTo>
                    <a:pt x="133" y="48"/>
                    <a:pt x="133" y="48"/>
                    <a:pt x="133" y="48"/>
                  </a:cubicBezTo>
                  <a:cubicBezTo>
                    <a:pt x="124" y="49"/>
                    <a:pt x="124" y="49"/>
                    <a:pt x="124" y="49"/>
                  </a:cubicBezTo>
                  <a:cubicBezTo>
                    <a:pt x="123" y="47"/>
                    <a:pt x="122" y="44"/>
                    <a:pt x="121" y="42"/>
                  </a:cubicBezTo>
                  <a:cubicBezTo>
                    <a:pt x="129" y="37"/>
                    <a:pt x="129" y="37"/>
                    <a:pt x="129" y="37"/>
                  </a:cubicBezTo>
                  <a:cubicBezTo>
                    <a:pt x="126" y="31"/>
                    <a:pt x="126" y="31"/>
                    <a:pt x="126" y="31"/>
                  </a:cubicBezTo>
                  <a:cubicBezTo>
                    <a:pt x="118" y="35"/>
                    <a:pt x="118" y="35"/>
                    <a:pt x="118" y="35"/>
                  </a:cubicBezTo>
                  <a:cubicBezTo>
                    <a:pt x="116" y="33"/>
                    <a:pt x="114" y="30"/>
                    <a:pt x="112" y="28"/>
                  </a:cubicBezTo>
                  <a:cubicBezTo>
                    <a:pt x="118" y="22"/>
                    <a:pt x="118" y="22"/>
                    <a:pt x="118" y="22"/>
                  </a:cubicBezTo>
                  <a:cubicBezTo>
                    <a:pt x="114" y="17"/>
                    <a:pt x="114" y="17"/>
                    <a:pt x="114" y="17"/>
                  </a:cubicBezTo>
                  <a:cubicBezTo>
                    <a:pt x="107" y="23"/>
                    <a:pt x="107" y="23"/>
                    <a:pt x="107" y="23"/>
                  </a:cubicBezTo>
                  <a:cubicBezTo>
                    <a:pt x="105" y="21"/>
                    <a:pt x="103" y="20"/>
                    <a:pt x="101" y="19"/>
                  </a:cubicBezTo>
                  <a:cubicBezTo>
                    <a:pt x="106" y="11"/>
                    <a:pt x="106" y="11"/>
                    <a:pt x="106" y="11"/>
                  </a:cubicBezTo>
                  <a:cubicBezTo>
                    <a:pt x="100" y="7"/>
                    <a:pt x="100" y="7"/>
                    <a:pt x="100" y="7"/>
                  </a:cubicBezTo>
                  <a:cubicBezTo>
                    <a:pt x="95" y="15"/>
                    <a:pt x="95" y="15"/>
                    <a:pt x="95" y="15"/>
                  </a:cubicBezTo>
                  <a:cubicBezTo>
                    <a:pt x="93" y="14"/>
                    <a:pt x="90" y="13"/>
                    <a:pt x="88" y="12"/>
                  </a:cubicBezTo>
                  <a:cubicBezTo>
                    <a:pt x="90" y="3"/>
                    <a:pt x="90" y="3"/>
                    <a:pt x="90" y="3"/>
                  </a:cubicBezTo>
                  <a:cubicBezTo>
                    <a:pt x="83" y="1"/>
                    <a:pt x="83" y="1"/>
                    <a:pt x="83" y="1"/>
                  </a:cubicBezTo>
                  <a:cubicBezTo>
                    <a:pt x="81" y="10"/>
                    <a:pt x="81" y="10"/>
                    <a:pt x="81" y="10"/>
                  </a:cubicBezTo>
                  <a:cubicBezTo>
                    <a:pt x="78" y="9"/>
                    <a:pt x="75" y="9"/>
                    <a:pt x="72" y="8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64" y="8"/>
                    <a:pt x="64" y="8"/>
                    <a:pt x="64" y="8"/>
                  </a:cubicBezTo>
                  <a:cubicBezTo>
                    <a:pt x="62" y="9"/>
                    <a:pt x="60" y="9"/>
                    <a:pt x="57" y="9"/>
                  </a:cubicBezTo>
                  <a:cubicBezTo>
                    <a:pt x="55" y="1"/>
                    <a:pt x="55" y="1"/>
                    <a:pt x="55" y="1"/>
                  </a:cubicBezTo>
                  <a:cubicBezTo>
                    <a:pt x="48" y="2"/>
                    <a:pt x="48" y="2"/>
                    <a:pt x="48" y="2"/>
                  </a:cubicBezTo>
                  <a:cubicBezTo>
                    <a:pt x="50" y="11"/>
                    <a:pt x="50" y="11"/>
                    <a:pt x="50" y="11"/>
                  </a:cubicBezTo>
                  <a:cubicBezTo>
                    <a:pt x="47" y="12"/>
                    <a:pt x="45" y="13"/>
                    <a:pt x="43" y="14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2" y="10"/>
                    <a:pt x="32" y="10"/>
                    <a:pt x="32" y="10"/>
                  </a:cubicBezTo>
                  <a:cubicBezTo>
                    <a:pt x="36" y="18"/>
                    <a:pt x="36" y="18"/>
                    <a:pt x="36" y="18"/>
                  </a:cubicBezTo>
                  <a:cubicBezTo>
                    <a:pt x="34" y="19"/>
                    <a:pt x="31" y="21"/>
                    <a:pt x="29" y="23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2" y="30"/>
                    <a:pt x="21" y="32"/>
                    <a:pt x="19" y="34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16" y="40"/>
                    <a:pt x="16" y="40"/>
                    <a:pt x="16" y="40"/>
                  </a:cubicBezTo>
                  <a:cubicBezTo>
                    <a:pt x="14" y="43"/>
                    <a:pt x="13" y="45"/>
                    <a:pt x="12" y="48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2" y="52"/>
                    <a:pt x="2" y="52"/>
                    <a:pt x="2" y="52"/>
                  </a:cubicBezTo>
                  <a:cubicBezTo>
                    <a:pt x="10" y="55"/>
                    <a:pt x="10" y="55"/>
                    <a:pt x="10" y="55"/>
                  </a:cubicBezTo>
                  <a:cubicBezTo>
                    <a:pt x="10" y="58"/>
                    <a:pt x="9" y="60"/>
                    <a:pt x="9" y="63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9" y="71"/>
                    <a:pt x="9" y="71"/>
                    <a:pt x="9" y="71"/>
                  </a:cubicBezTo>
                  <a:cubicBezTo>
                    <a:pt x="9" y="73"/>
                    <a:pt x="10" y="76"/>
                    <a:pt x="10" y="78"/>
                  </a:cubicBezTo>
                  <a:cubicBezTo>
                    <a:pt x="2" y="81"/>
                    <a:pt x="2" y="81"/>
                    <a:pt x="2" y="81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12" y="85"/>
                    <a:pt x="12" y="85"/>
                    <a:pt x="12" y="85"/>
                  </a:cubicBezTo>
                  <a:cubicBezTo>
                    <a:pt x="13" y="88"/>
                    <a:pt x="14" y="90"/>
                    <a:pt x="15" y="93"/>
                  </a:cubicBezTo>
                  <a:cubicBezTo>
                    <a:pt x="7" y="97"/>
                    <a:pt x="7" y="97"/>
                    <a:pt x="7" y="97"/>
                  </a:cubicBezTo>
                  <a:cubicBezTo>
                    <a:pt x="10" y="103"/>
                    <a:pt x="10" y="103"/>
                    <a:pt x="10" y="103"/>
                  </a:cubicBezTo>
                  <a:cubicBezTo>
                    <a:pt x="18" y="99"/>
                    <a:pt x="18" y="99"/>
                    <a:pt x="18" y="99"/>
                  </a:cubicBezTo>
                  <a:cubicBezTo>
                    <a:pt x="20" y="102"/>
                    <a:pt x="22" y="104"/>
                    <a:pt x="24" y="106"/>
                  </a:cubicBezTo>
                  <a:cubicBezTo>
                    <a:pt x="18" y="113"/>
                    <a:pt x="18" y="113"/>
                    <a:pt x="18" y="113"/>
                  </a:cubicBezTo>
                  <a:cubicBezTo>
                    <a:pt x="22" y="117"/>
                    <a:pt x="22" y="117"/>
                    <a:pt x="22" y="117"/>
                  </a:cubicBezTo>
                  <a:cubicBezTo>
                    <a:pt x="29" y="112"/>
                    <a:pt x="29" y="112"/>
                    <a:pt x="29" y="112"/>
                  </a:cubicBezTo>
                  <a:cubicBezTo>
                    <a:pt x="31" y="113"/>
                    <a:pt x="33" y="114"/>
                    <a:pt x="35" y="116"/>
                  </a:cubicBezTo>
                  <a:cubicBezTo>
                    <a:pt x="30" y="124"/>
                    <a:pt x="30" y="124"/>
                    <a:pt x="30" y="124"/>
                  </a:cubicBezTo>
                  <a:cubicBezTo>
                    <a:pt x="36" y="127"/>
                    <a:pt x="36" y="127"/>
                    <a:pt x="36" y="127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3" y="121"/>
                    <a:pt x="46" y="122"/>
                    <a:pt x="48" y="123"/>
                  </a:cubicBezTo>
                  <a:cubicBezTo>
                    <a:pt x="46" y="131"/>
                    <a:pt x="46" y="131"/>
                    <a:pt x="46" y="131"/>
                  </a:cubicBezTo>
                  <a:cubicBezTo>
                    <a:pt x="53" y="133"/>
                    <a:pt x="53" y="133"/>
                    <a:pt x="53" y="133"/>
                  </a:cubicBezTo>
                  <a:cubicBezTo>
                    <a:pt x="55" y="125"/>
                    <a:pt x="55" y="125"/>
                    <a:pt x="55" y="125"/>
                  </a:cubicBezTo>
                  <a:cubicBezTo>
                    <a:pt x="58" y="126"/>
                    <a:pt x="61" y="126"/>
                    <a:pt x="64" y="126"/>
                  </a:cubicBezTo>
                  <a:cubicBezTo>
                    <a:pt x="65" y="135"/>
                    <a:pt x="65" y="135"/>
                    <a:pt x="65" y="135"/>
                  </a:cubicBezTo>
                  <a:cubicBezTo>
                    <a:pt x="71" y="135"/>
                    <a:pt x="71" y="135"/>
                    <a:pt x="71" y="135"/>
                  </a:cubicBezTo>
                  <a:cubicBezTo>
                    <a:pt x="72" y="126"/>
                    <a:pt x="72" y="126"/>
                    <a:pt x="72" y="126"/>
                  </a:cubicBezTo>
                  <a:cubicBezTo>
                    <a:pt x="74" y="126"/>
                    <a:pt x="76" y="126"/>
                    <a:pt x="79" y="125"/>
                  </a:cubicBezTo>
                  <a:cubicBezTo>
                    <a:pt x="81" y="134"/>
                    <a:pt x="81" y="134"/>
                    <a:pt x="81" y="134"/>
                  </a:cubicBezTo>
                  <a:cubicBezTo>
                    <a:pt x="88" y="132"/>
                    <a:pt x="88" y="132"/>
                    <a:pt x="88" y="132"/>
                  </a:cubicBezTo>
                  <a:cubicBezTo>
                    <a:pt x="86" y="123"/>
                    <a:pt x="86" y="123"/>
                    <a:pt x="86" y="123"/>
                  </a:cubicBezTo>
                  <a:cubicBezTo>
                    <a:pt x="89" y="123"/>
                    <a:pt x="91" y="122"/>
                    <a:pt x="93" y="121"/>
                  </a:cubicBezTo>
                  <a:cubicBezTo>
                    <a:pt x="98" y="128"/>
                    <a:pt x="98" y="128"/>
                    <a:pt x="98" y="128"/>
                  </a:cubicBezTo>
                  <a:cubicBezTo>
                    <a:pt x="104" y="125"/>
                    <a:pt x="104" y="125"/>
                    <a:pt x="104" y="125"/>
                  </a:cubicBezTo>
                  <a:cubicBezTo>
                    <a:pt x="100" y="117"/>
                    <a:pt x="100" y="117"/>
                    <a:pt x="100" y="117"/>
                  </a:cubicBezTo>
                  <a:cubicBezTo>
                    <a:pt x="102" y="115"/>
                    <a:pt x="105" y="113"/>
                    <a:pt x="107" y="112"/>
                  </a:cubicBezTo>
                  <a:cubicBezTo>
                    <a:pt x="114" y="117"/>
                    <a:pt x="114" y="117"/>
                    <a:pt x="114" y="117"/>
                  </a:cubicBezTo>
                  <a:cubicBezTo>
                    <a:pt x="118" y="113"/>
                    <a:pt x="118" y="113"/>
                    <a:pt x="118" y="113"/>
                  </a:cubicBezTo>
                  <a:cubicBezTo>
                    <a:pt x="112" y="106"/>
                    <a:pt x="112" y="106"/>
                    <a:pt x="112" y="106"/>
                  </a:cubicBezTo>
                  <a:cubicBezTo>
                    <a:pt x="114" y="104"/>
                    <a:pt x="115" y="103"/>
                    <a:pt x="117" y="101"/>
                  </a:cubicBezTo>
                  <a:cubicBezTo>
                    <a:pt x="124" y="105"/>
                    <a:pt x="124" y="105"/>
                    <a:pt x="124" y="105"/>
                  </a:cubicBezTo>
                  <a:cubicBezTo>
                    <a:pt x="128" y="99"/>
                    <a:pt x="128" y="99"/>
                    <a:pt x="128" y="99"/>
                  </a:cubicBezTo>
                  <a:cubicBezTo>
                    <a:pt x="120" y="94"/>
                    <a:pt x="120" y="94"/>
                    <a:pt x="120" y="94"/>
                  </a:cubicBezTo>
                  <a:cubicBezTo>
                    <a:pt x="122" y="92"/>
                    <a:pt x="123" y="89"/>
                    <a:pt x="124" y="87"/>
                  </a:cubicBezTo>
                  <a:cubicBezTo>
                    <a:pt x="132" y="89"/>
                    <a:pt x="132" y="89"/>
                    <a:pt x="132" y="89"/>
                  </a:cubicBezTo>
                  <a:cubicBezTo>
                    <a:pt x="134" y="83"/>
                    <a:pt x="134" y="83"/>
                    <a:pt x="134" y="83"/>
                  </a:cubicBezTo>
                  <a:cubicBezTo>
                    <a:pt x="126" y="80"/>
                    <a:pt x="126" y="80"/>
                    <a:pt x="126" y="80"/>
                  </a:cubicBezTo>
                  <a:cubicBezTo>
                    <a:pt x="126" y="77"/>
                    <a:pt x="127" y="74"/>
                    <a:pt x="127" y="71"/>
                  </a:cubicBezTo>
                  <a:lnTo>
                    <a:pt x="136" y="70"/>
                  </a:lnTo>
                  <a:close/>
                  <a:moveTo>
                    <a:pt x="68" y="21"/>
                  </a:moveTo>
                  <a:cubicBezTo>
                    <a:pt x="80" y="21"/>
                    <a:pt x="90" y="25"/>
                    <a:pt x="99" y="32"/>
                  </a:cubicBezTo>
                  <a:cubicBezTo>
                    <a:pt x="79" y="52"/>
                    <a:pt x="79" y="52"/>
                    <a:pt x="79" y="52"/>
                  </a:cubicBezTo>
                  <a:cubicBezTo>
                    <a:pt x="76" y="49"/>
                    <a:pt x="72" y="48"/>
                    <a:pt x="68" y="48"/>
                  </a:cubicBezTo>
                  <a:cubicBezTo>
                    <a:pt x="64" y="48"/>
                    <a:pt x="61" y="49"/>
                    <a:pt x="58" y="51"/>
                  </a:cubicBezTo>
                  <a:cubicBezTo>
                    <a:pt x="39" y="31"/>
                    <a:pt x="39" y="31"/>
                    <a:pt x="39" y="31"/>
                  </a:cubicBezTo>
                  <a:cubicBezTo>
                    <a:pt x="47" y="24"/>
                    <a:pt x="57" y="21"/>
                    <a:pt x="68" y="21"/>
                  </a:cubicBezTo>
                  <a:close/>
                  <a:moveTo>
                    <a:pt x="77" y="67"/>
                  </a:moveTo>
                  <a:cubicBezTo>
                    <a:pt x="77" y="72"/>
                    <a:pt x="73" y="76"/>
                    <a:pt x="68" y="76"/>
                  </a:cubicBezTo>
                  <a:cubicBezTo>
                    <a:pt x="63" y="76"/>
                    <a:pt x="59" y="72"/>
                    <a:pt x="59" y="67"/>
                  </a:cubicBezTo>
                  <a:cubicBezTo>
                    <a:pt x="59" y="62"/>
                    <a:pt x="63" y="58"/>
                    <a:pt x="68" y="58"/>
                  </a:cubicBezTo>
                  <a:cubicBezTo>
                    <a:pt x="73" y="58"/>
                    <a:pt x="77" y="62"/>
                    <a:pt x="77" y="67"/>
                  </a:cubicBezTo>
                  <a:close/>
                  <a:moveTo>
                    <a:pt x="33" y="98"/>
                  </a:moveTo>
                  <a:cubicBezTo>
                    <a:pt x="26" y="90"/>
                    <a:pt x="21" y="79"/>
                    <a:pt x="21" y="67"/>
                  </a:cubicBezTo>
                  <a:cubicBezTo>
                    <a:pt x="21" y="55"/>
                    <a:pt x="26" y="44"/>
                    <a:pt x="34" y="36"/>
                  </a:cubicBezTo>
                  <a:cubicBezTo>
                    <a:pt x="53" y="55"/>
                    <a:pt x="53" y="55"/>
                    <a:pt x="53" y="55"/>
                  </a:cubicBezTo>
                  <a:cubicBezTo>
                    <a:pt x="50" y="58"/>
                    <a:pt x="49" y="63"/>
                    <a:pt x="49" y="67"/>
                  </a:cubicBezTo>
                  <a:cubicBezTo>
                    <a:pt x="49" y="71"/>
                    <a:pt x="50" y="75"/>
                    <a:pt x="52" y="78"/>
                  </a:cubicBezTo>
                  <a:lnTo>
                    <a:pt x="33" y="98"/>
                  </a:lnTo>
                  <a:close/>
                  <a:moveTo>
                    <a:pt x="68" y="114"/>
                  </a:moveTo>
                  <a:cubicBezTo>
                    <a:pt x="56" y="114"/>
                    <a:pt x="46" y="110"/>
                    <a:pt x="38" y="103"/>
                  </a:cubicBezTo>
                  <a:cubicBezTo>
                    <a:pt x="57" y="83"/>
                    <a:pt x="57" y="83"/>
                    <a:pt x="57" y="83"/>
                  </a:cubicBezTo>
                  <a:cubicBezTo>
                    <a:pt x="60" y="85"/>
                    <a:pt x="64" y="86"/>
                    <a:pt x="68" y="86"/>
                  </a:cubicBezTo>
                  <a:cubicBezTo>
                    <a:pt x="73" y="86"/>
                    <a:pt x="77" y="85"/>
                    <a:pt x="80" y="82"/>
                  </a:cubicBezTo>
                  <a:cubicBezTo>
                    <a:pt x="100" y="102"/>
                    <a:pt x="100" y="102"/>
                    <a:pt x="100" y="102"/>
                  </a:cubicBezTo>
                  <a:cubicBezTo>
                    <a:pt x="91" y="109"/>
                    <a:pt x="80" y="114"/>
                    <a:pt x="68" y="114"/>
                  </a:cubicBezTo>
                  <a:close/>
                  <a:moveTo>
                    <a:pt x="104" y="97"/>
                  </a:moveTo>
                  <a:cubicBezTo>
                    <a:pt x="85" y="77"/>
                    <a:pt x="85" y="77"/>
                    <a:pt x="85" y="77"/>
                  </a:cubicBezTo>
                  <a:cubicBezTo>
                    <a:pt x="86" y="74"/>
                    <a:pt x="87" y="71"/>
                    <a:pt x="87" y="67"/>
                  </a:cubicBezTo>
                  <a:cubicBezTo>
                    <a:pt x="87" y="63"/>
                    <a:pt x="86" y="60"/>
                    <a:pt x="84" y="57"/>
                  </a:cubicBezTo>
                  <a:cubicBezTo>
                    <a:pt x="104" y="37"/>
                    <a:pt x="104" y="37"/>
                    <a:pt x="104" y="37"/>
                  </a:cubicBezTo>
                  <a:cubicBezTo>
                    <a:pt x="111" y="45"/>
                    <a:pt x="115" y="56"/>
                    <a:pt x="115" y="67"/>
                  </a:cubicBezTo>
                  <a:cubicBezTo>
                    <a:pt x="115" y="78"/>
                    <a:pt x="111" y="89"/>
                    <a:pt x="104" y="9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084" name="文本框 1083"/>
          <p:cNvSpPr txBox="1"/>
          <p:nvPr/>
        </p:nvSpPr>
        <p:spPr bwMode="auto">
          <a:xfrm>
            <a:off x="895866" y="2457450"/>
            <a:ext cx="34623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75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spc="3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THANK YOU FOR WATCHING</a:t>
            </a:r>
            <a:endParaRPr lang="zh-CN" altLang="en-US" sz="1400" spc="3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Arial" panose="020B0604020202020204" pitchFamily="34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141163" y="2851332"/>
            <a:ext cx="1204686" cy="346710"/>
            <a:chOff x="7445828" y="3178992"/>
            <a:chExt cx="1204686" cy="346710"/>
          </a:xfrm>
        </p:grpSpPr>
        <p:sp>
          <p:nvSpPr>
            <p:cNvPr id="1085" name="KSO_Shape"/>
            <p:cNvSpPr>
              <a:spLocks/>
            </p:cNvSpPr>
            <p:nvPr/>
          </p:nvSpPr>
          <p:spPr bwMode="auto">
            <a:xfrm>
              <a:off x="7445828" y="3178992"/>
              <a:ext cx="1204686" cy="346710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1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1086" name="文本框 1085"/>
            <p:cNvSpPr txBox="1"/>
            <p:nvPr/>
          </p:nvSpPr>
          <p:spPr bwMode="auto">
            <a:xfrm>
              <a:off x="7620157" y="3198459"/>
              <a:ext cx="856028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spc="300" dirty="0" smtClean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" panose="020B0604020202020204" pitchFamily="34" charset="0"/>
                </a:rPr>
                <a:t>市场部</a:t>
              </a:r>
              <a:endParaRPr lang="zh-CN" altLang="en-US" sz="1400" spc="300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22032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14:prism isContent="1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0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/>
      <p:bldP spid="108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LAYERS_CUSTOMIZATION" val="UEsDBBQAAgAIAFKvlEgVDq0oZAQAAAcRAAAdAAAAdW5pdmVyc2FsL2NvbW1vbl9tZXNzYWdlcy5sbmetWG1v2zYQ/l6g/4EQUGADtrQd0KIYEge0xNhEZMmV6DjZCwRGYmwilJjpxW32ab9mP2y/ZEfKTuK+QFISwDZMyvfc8e6eu6MPjz/nCm1EWUldHDlvD944SBSpzmSxOnIW7OTnDw6qal5kXOlCHDmFdtDx6OWLQ8WLVcNXAr6/fIHQYS6qCpbVyKzu10hmR858nLjhbI6Di8QPJ2EyphNn5Or8hhe3yNcr/Uf5wy/vP3x+++79j4evt5J9gOIZ9v19KGSR3r3pARSwKPQTQCN+EpBz5ozM5zC5cMF8GhBntP0yTHoekTNnZD475RZRRAKWxD71SELjJAiZ9YVPGPGc0YVu0JpvBKo12kjxCdVrAZGsZSlQpWRmH6QaNopGdCnzwhmmQRKRmEXUZTQMnFGsy/L2JwvLm3qtS1BXoUxW/FKJzOqEnLHPb0pRgWpeQ04heNVrCb/UOZfFQafqCC9pMElYGPpxQgJvt+OMSJEhr+RGzUCUCMckAoCSV6J8hGxis8yKI6zUMIQpnUx9eDNjwlSu1gre9VA75gRiMBdFlxTkCIkgu+J4GUaecRqoQhzd8Kr6pMtsLz8eBqoLmAZuCCnosgfgzGDsgCHGEipHWYq07gKbkTjGE5KMw3NIZOBdOEQiPAW6nQ6RuCAxUITEXTIBPqMTbBLeUGyX/zt+pdyks7pFPE1BzrhvI3VTwY5xKbDAMq06GKYmJh8XEDaK/e/QuEUF79rVSm4E2FFmouxUBJXFJZ7Joo8L+ltygqlPvATSyguXCbMlz2jM+S0qdI14tuFFKtClSHkDuX4LzzKZ2Wcmzlb/X438G/F6W1VebQtS4JHzV0Pt2ath3zCrqcCmuhb5Td2l2jhsa/5jrDA5/V0T+hz9cfpjlwQ4ouHzRKaSeaPaqvvk+NxZNjRGnUY80VP9o/XclsRtbR1TKFhjqftLEOimpn9AA1T9pWhwAormbYmGGk6LqwE6g3ALEGj0WIwzcNWeCWfgwgHySzKOKYPZaCkuK1l3jh2WjW2Avh3aFOY8JWpxT8ZLcaVhwlGCb9rpA7qQjXRnQB8MN3utglHmg8kBAK7a5AFIJXOwP+uBuZiRnQfaAr93kqVuVGbJq+S1LfLg2yYXX49NV6XO7a7i1S552yZz/BQr2sNFrdL5gPZ/x7/e8XlAv8dHKSY4cqeJiwOXmEHfcFX1FAIKGFf4LE58PDbiwIWc1+kamumVboqsJ1A7q3vkBAPY9syx4GW6/u+ff3tifGFJu4u2u78OAgFimypI7sB+D3Qtqj+7QBge78vZRR+p7d1mJ9fzqsMoZOGz3CF421pyncPWQbdeSPJt0DBj2J3OgAexTXvdlDC6DUGY4egUapmdwp3RjJfXUAiZ1moQinW1ScB6mPb762VTK1mIIbJPayXmwIzOE+x59q4N5FMyvW57ZgY3inR76VZw6e4L5k5xAHX2CzyRyXogoG1NuyoERG/X9zTffN2p7laV/cvi8PWDfzD+B1BLAwQUAAIACABSr5RIr8dmHykDAACGDAAAJwAAAHVuaXZlcnNhbC9mbGFzaF9wdWJsaXNoaW5nX3NldHRpbmdzLnhtbNVX3W7aMBS+5yksT70saTu6diihmgpoVVtAhW3tVWViQ6w6dhbbUHq1p9mD7Ul2HAMFtevSH6RNCBGfn+/8n5jw6DYVaMJyzZWM8G51ByMmY0W5HEf4y6C9fYiRNkRSIpRkEZYKo6NGJczsUHCd9JkxIKoRwEhdz0yEE2OyehBMp9Mq11nuuEpYA/i6Gqs0yHKmmTQsDzJBZvBjZhnTeI5QAgC+qZJztUalglDokc4VtYIhTsFzyV1QRLQF0QkOvNiQxDfjXFlJj5VQOcrHwwi/a++5z0LGQzV5yqTLiW4A0ZFNnVDKnRdE9PkdQwnj4wTcPahhNOXUJBHeqzkUkA4eohTYPnTiUI4V5ECaOXzKDKHEEH/09gy7NXpB8CQ6kyTl8QA4yMUf4ebg+vNVr3VxdtI5vR50u2eDk553otAJ1nHCYN1QCA4pm8dsaSckxpA4Ab9BZ0SEZmGwSlqIjZRcc86d0VAJyH2hBW2UDhntkJStVKN/w2UbJHcxGkEgYhbhTzknAiNuiODxUlnboTbcFFVvr0oiwIL2ZOi8j+/N++zECck1W3VrwdEu53Hjm7KCopmySPAbhoxCEL9N4SlhaLU4aJSrtKBC+xikBQeLE86mjB4VOZ0D/snQFZhILWhCr2aCGW/hu+V3aMhGKgdcRibQ2UDn2uNXnwWcEa3vQcnCx63+2UmzdX3SabYut1yAhE6IjJ8JDgVnaWY2gk9mSCqz0IN0xMRqVhSFclrwysRWfXkZNE+t8GV+62KsQG+wJJux8pzC/NWD0mYTMikG0Q1XAQ0jyKEkHhMYMawLLi0rCxgTiZQUM0RiWGvajfWEK6uB4gfYQ+uXe+j1EZfFaQyrDSzmlOWlIHd2997X9j8cHH6sV4NfP35uP6k0X/g9QZw5v/GPn1z5y7X/cBuGgdvSjy9tk9t/c2f3Llpfy+S107oclCppq18KrltGqntaRurCv2R6Ky+YUi7AUhr7IYO1JHjKDaNv2WIvaJNXvdt9j22mTTYY82tG478J2Z+W18S1e2EYPHpxdZyUS55CItxKXN52G/u1HbhpPsqqVABt/b9Do/IbUEsDBBQAAgAIAFKvlEi7NkOmtgIAAFUKAAAhAAAAdW5pdmVyc2FsL2ZsYXNoX3NraW5fc2V0dGluZ3MueG1slVbbbtswDH3fVwTZe911l2yAGqBNM6BAtxVr0XfZZmwhsmRIdLr8/SRZriUnTtwQBSLyHJKiSKZEb5lYfpjNSCa5VE+AyEShrabTzVh+PU8bRCkuMikQBF4IqSrK58uPP92HJA55jiV3oKZyNjSDPszCfaZQfIyvCytjhExWNRX7B1nIi5Rm20LJRuRnUyv3NSjOxNYgL38sVuvRAJxpvEeoopzW361Mo9QKtAab0re1lbMsTlPgXaRL95nI6UOdvv2AtmOaoaPdfLIyRqtpAYMiX1kZxwvjPSYsrJwmIPxDA/18ZWUUyuke1LuykXVTv6dHaiULW9CYc/oR3zhc0tyMnyHcXVo5S7AXsoHOvoIvz5c7KwHIfw3nnthxVZI/2roOFoJ99JTDElUDJOlOrU2X8vVPg2Y+YLmhXBtAqOpBjybpR9rozk2s63F/4ZWJPPTlNT3kRfKmglWbcOAu1vf41erW7YrQ6ZsuyFDBziuDFHtlj/xt6nqADJQ98omzHP4Ivj/MYGhqSd0j31L/nKfrb6wgqDnm3tqdOquN9GBHVwepekWHqWQOS23TeWYV2HcjidO1KSUHORFBd6ygyKT4ZXHp3l1Gk2Rg8L12vLMIMuRwrOFcjmZNh+Vy57gfvTVuyPZnob9ce56h2eLXc4pIs7IyP0t6PvM8MyamMPPkOMPuSQMHdS82MuC42GOkiqotqGcp+dQwQiLoqe5lO1xjcJIENSDJ8SoT7+RY+UVTpaDW5tUY6K7KsbIFlqwoufnDFwavkA8YI9aWiqXxJyh768tA4ZsAqMrKrmvbQ2upGo6Mww664Q8U7spjdyPadOlYw93gA2wwbDmvmdSTflf0vRLvkEB/BP9i0oocDywT2h5pqt3Nosnv1nCfS7SYu3Vmmy/cZO7seylybOyHFTRK++/kf1BLAwQUAAIACABSr5RIb8HcIP4CAACXCwAAJgAAAHVuaXZlcnNhbC9odG1sX3B1Ymxpc2hpbmdfc2V0dGluZ3MueG1szZbdUhoxFIDveYpMOl7KqrXVMrs4HcHRqRVGaKtXTtgENmM22eYHxKs+TR+sT9KTDSCMlq6OdDoMAznJ+c5fcpL46C4XaMy04UomeLe+gxGTqaJcjhL8pX+yfYiRsURSIpRkCZYKo6NmLS7cQHCT9Zi1sNQgwEjTKGyCM2uLRhRNJpM6N4X2s0o4C3xTT1UeFZoZJi3TUSHIFH7stGAGzwgVAPDNlZypNWs1hOJA+qyoEwxxCp5L7oMi4tTmAkdh1YCktyOtnKTHSiiN9GiQ4Dcne/4zXxNILZ4z6VNimiD0YtsglHLvBBE9fs9QxvgoA28P9jGacGqzBO/tewqsjh5TSnaInHjKsYIUSDvD58wSSiwJw2DPsjtr5oIgolNJcp72YQb58BPc6t+cXnfbl+dnF59u+p3Oef+sG5wodaJVThytGorBIeV0yhZ2YmItSTPwG3SGRBgWR8ui+bKhkivO+TEaKAGpL7UwGoKnYprgj5oTgRG3RPB0MWuJHjF7wgXE4HV360Np8QMwxJtmRBu2bGg+Y3wW0+Y35QRFU+WQ4LcMWYUgIpfDv4yh5XSjoVZ5KRXEWGQEpwyNOZswelRmaQb8k6FrMJE70ITNVwhmg4Xvjt+jARsqDVxGxrBVQc5N4NefBS6IMQ9QMvdxq3d+1mrfnF202ldbPkBCx0Smz4RDCVle2I3wyRRJZed6kI6UOMPKolBOy7kqsdVfXgbDcydCmV+7GEvoDZZkM1aeU5i/elDZbEbG5UH0h6tEwxHkUJLAhIkUjjuXjlUFpkQiJcUUkRQalfHHesyVMyAJBzigzcs9DPqIy3I0gpsDLGrKdCXkzu7e2/137w8OPzTq0a8fP7fXKs1aeFcQby708OO1TXzRyB93wzjyvfPpNmy1+1dduHvZ/lolUxftq36lIrV7lXCdKqs6n6qsugzXRnfpyqjkArSZUTg20GgEz7ll9DU3zQsKv/7+DdvilQq/wSjWbt//N4gwWjy3Vt5XcfTkA7AG8tXHdLP2G1BLAwQUAAIACABSr5RIF2SPE5YBAAAfBgAAHwAAAHVuaXZlcnNhbC9odG1sX3NraW5fc2V0dGluZ3MuanONlE1vwjAMhu/8iiq7ToixD7bdpsGkSRwmjdu0Q1pMqUiTKkk7OsR/X90OaFJ3I76QlyevY1fxbhBUi0UseAx29e96/+buaw1QszqHS1cXPXqKOjMiWcIiSUEkEpiHFIejR3l/IihjJmvTsHxHW9PyYwr/WXFh2nhGWGhCM9ThggC/CG1LHf4+ioNWXU1NrUaHubVKDiMlLUg7lEqnvGbYxUu92iV6sCpA/4OueASO6aRefeTJ8XaC0eYilWZclnMVq2HIo02sVS6XffnXZQa6+uSbBhg9TJ5njp1IjH21kPqJZ/cY/WSmwRj4zXs3wyBhwUMQLd9Rvf5AHeNuQR5dJCaxB/rpCqNNZzyGbpfGGC4mK68ON8Hocha2tiGuxxgOIXgJ+pyUKsuzMz5gplWMHemg3Z4fUaH4MpFxw01HGCSHl0Xbvu6dCr2ZYjDnCSnvCa2p55f2zQ4fNARonbF0yGu8vHPKTlCiJHIoQqOmVUHPEevPEdx/BIxby6N1Wo2HajhWbeB6A3qhlKhu//nfPf1cg/0PUEsDBBQAAgAIAFKvlEg9PC/RwQAAAOUBAAAaAAAAdW5pdmVyc2FsL2kxOG5fcHJlc2V0cy54bWydkbEKwjAQhvc+RbjdxG6lJHUT3Bx0lpqmGmkvJZdaH9+UinSRgEMg//F9PyQnd6++Y0/jyTpUkPMtMIPaNRZvCs6n/aYARqHGpu4cGgXogO2qTNq8wKM3ZAKxWIGk4B7CUAoxTRO3NPjYQK4bQywmrl0v4ukditkUw6LC4pb2L/szgyrLGJPX0XbhgFW8x7QgjLxWMDsXjdxi60D8AhqTAEyqwVACaH0CeAwJwI8rQIrvm+ekRwrxo2KQYrWeKnsDUEsDBBQAAgAIAFKvlEiw7V1XbgAAAHYAAAAcAAAAdW5pdmVyc2FsL2xvY2FsX3NldHRpbmdzLnhtbA3MPQ7CMAxA4b2nsLyXn42haTc2EBLlAFZjUCTHRomF4PZ4e8OnNy3fKvDh1otpwuPugMC6WS76SvhYz+MJoTtpJjHlhGoIyzxMYhvJnd0DdngL/bitXCOcr1RD3hp3ViePM4xwieezcMb9PPwBUEsDBBQAAgAIAESUV0cjtE77+wIAALAIAAAUAAAAdW5pdmVyc2FsL3BsYXllci54bWytVd9P2zAQfi7S/ofI79gtHQOqBMSQ0B7GhNSx7a0yiZt4TeLMdgjlr9/Zzu+lbEh7aJWc7/vufPfdxb96zlLviUnFRR6gBZ4jj+WhiHgeB+jh6+3xObq6fHfkFyndM+nxKEBlzg2ApsiLmAolLzSA76lOAtQzYGBGXiG5kFzvgfsUuNtIJ0v07mgGLrkKUKJ1sSKkqirMFSDyWIm0NCQKhyIjhWSK5ZpJ4tJAXoNd6b+j4ZeJnOh9wVQPWei3B65JWo5nxQck1RILGZOT+XxBftx9XocJy+gxz5WmeciQB5Wc2VI+0nB3J6IyZcrYZr5Lcs20NklY28zXK744zz0lwwA5h03GlKIxUzjNY0QclkyA/W1KVVLzqAGt4VU7XvNav4153zRutnOkcy7Kx5SrBI76kM46CfTJMKqf2etaBT00Cro1TMiT7FfJJYvs67dWjPMFcgFbxdk8sapCOICnWxpqIfc3AAMV1R3EbdOwaxq2oJYDt9HXHQVqbrtlVJeSNaWa+U88YuILlZIaWVxqWTKfjIw1lgzBPnFXrpvUNcRPdJae/kNvjN+oNT/Va52xgP/RmE9A1NaE5xF7vuXgo1kGNdUMim1sWBcpNjG7nFT5mPV0PTC5HOumwEU8TWXMYAwjqinp7OQQlEmqwCUs5QjbOzgITnicpPDTkwzj04M0GZW7SYbewUFwKsLdBLQ1t2Uk4zqOxNQqyCcT68QPS6VFxl+sPAd7Rq+sDl8buebouuDtwdn8j1EcxGgGc4smVpd56u2r5vDezKlWnc+mcJaBWmEemC4L59XMQlmMfCK2pWWqb/o5NfuwBx3lPDUd01zfQe+iWvMX5lU8Ml+6xdLUJGFGMwH6cL7sMUA/YbsMwlvToYhbkTd1wJjYN/dvK9ps+bp1ruuHOuxDDZ84qxzGzdRHUEcsRZlHox7iovuIqBR22rVk1EvZFm60OAGRiiJA7+GhvvPF6UV35bPFRYO1ed27wC6XN6z0OuFOQaTWdXsRv94N8PgbUEsDBBQAAgAIAFKvlEgXqeFBbwEAAPsCAAApAAAAdW5pdmVyc2FsL3NraW5fY3VzdG9taXphdGlvbl9zZXR0aW5ncy54bWyNUttq3DAQfc9XiPzAShrdDO6Cbi5+SUKykGd3rRbTRC6WQkvRx1dOsmy22dBqnmbOmTPM6LTp+xTtU8rz4/R7yNMc70LOU/yWthcItfv5YV5ulpBCTptj5X6K4/yzj1/ntVarKQ9xHJbRrmjaYtQ9P6SkVk7VjBlGkWSeeoWc57ZiDbgGbMUcJbbd/CXxoruEfYj5vGq7OUHfN/QxhSX3cQy/tnDKfgudbvB5Gcap8tJWsDXKYWpxbA3ECJfcF6oBQCDLHXG4SNlITZDHjGMoRlGggAjnpBGFSMqhZl0jqgrzjUBMMkZdoZ7WbqS1cdQWCQ0huk7zqrGl64zEGBFCgLnCBXQGo8qGqqFBrQcEBwZE0UYTBaiznelY8c4Ly5GiXmBcmDGA8fG4x+3enutY/e91Duf8h+DZLziLrt7anDFXu39alkrehccfD0MO6MuQQj9+ury59Xf+aqd3/fXV5as3n318YK6GrZt/6O8/UEsDBBQAAgAIAFKvlEgnaTFTUA0AANYhAAAXAAAAdW5pdmVyc2FsL3VuaXZlcnNhbC5wbmftWntUktnax+5Z3prp84JpqZM1laaNkeZlNK9To6Njo4aXMTUnUbwgKiqQU2mjGWmz7MsbY3rEu5kpiop1LMlQqUSYRMBEQSExJUTEy3mxOWedddb56/vzW/zBZj3799zY+7f38yze97cfvD001A3UQSCQhpenqx8ItM0LBNoav2sHMHOIeGMG+FJD+Hm4gJqGDWcBYVu08/fOIFALbs9q+HZA3p3gGYQAgTT7lB81SnxNJGAH83J19k8LnWNz62ORa5QFCUS6c3lnMjhNh3Mj9VB6VJazn8nYzV+0PbMCA7J13CD7skJ/CdTWMynNOxL/pbPnM0/q73IyZ0SGWClFcjIwH3o8aKGKlolnH07BGh8Ewa4sPZCWtjHILQ+yaY6KWMkCxTh+XU7DwtGf3ngAOYHqrYo9pDjhQUnCscLMxQHzuUHlLOyiQ+RelufiLAHf/sUWYKIhBFkQZyZfldBYu5UKTXlCU4hQrxRuBghPkb7oqX6n9QVcyr9Ed4jSbIKk46VUdzFTA8ZdBduA8aDrPmC8pq0CVIAKUAEqQAWoABWgAlSAClABKkAFqAAVoAJUgAr4fwfcAuMzFwd2bP45+MX/0dNkcMFUn5bTePent+dLovHoFMnzL3xiyWtz8VykMHGUV08JwhGhmoAmI56TPddu3Jybvjod0Lsy6svqtIkbOsWfhyvqaijYV3OrlaYDGfM9RNSnNx6snRnEOgoU1wU1UpqK5ohcMqx3vPfW2HBjlKgI9dNIcFvc8jk6Iv3lorFoxnPx73ssn2h9hAcAFuV5K9OW2M7RfOjKcCq5Vc7irqdQpL0ba/MQp5U3uHbMygieY1U+gpIMQeIbFdz1JSIxvwR/vxhuBKkXxF6QrSvmuafhwdgZSToDNmUtjuAm+zjKp4anu2s6OWH9WL+l/9kK+hm/8jgzPysybV0uYE2Xj37D7ob9QJuLmtdOTDbrrNteZ5RKtNf1BZeEyV8FtIPL2ct/U8z3btwRff2ILm1zDiWvjDbDLe+PJBq0iY/dodthZypy4DcL1XV4nUdknIz5B1n1/HpqMbEazBMifd9X9OfjBaiz7M18mMltDUiF9FLTgiTz/jQ944/ROBZ0L+haELpg6dOIDxFvzKyCLgVBaMV0ROaDsGKjA16knciLyVREaJtvELgeGQQuY3/TOvZUfPpnGC0L1fcELrrL4k3G9NCeVSw9rDnp52R5zmV7S3qTUKAO5dmCC6IuBDTntET7uuWgmnEZ4k6Cxom+oOYCCcfjRN8yCshnkCfNrPNcdPuQlVLX8wIE6iiOwfHECN5YMtVRxA8qSW/qinLSKpgq7Q/fneOeP/ayHJJMu+xTaOntYE4VNF12CbHgXVyzX1qsuWtl4vYi2+p7/eYcdW1qj4uQ21XOag01FfTgVjpDCYpqcEskWfwYrZPxR9nleCsQqKnaLsBN9iAxnzSNR0oavo/bE8yQe7kW7jEAN7A7gtA/OmHvcWs1JC3ELQSmQ6pp4fHrzmvdezWiLjjdZn2o5uoeGk7PD/7kqFkG5/K6bonX0tTZ6K2ghB56hS7MUWvAj6h5hW0P889hJ1Oxxwumfu3fAYPA28c9y0azE/N1PcmBbIQsyr1QvJTnmdQhJquBOkIZmQ/fen+2u4jld0B3UrS9LH6JfZTCy7a7Mdlw9eu79M6DJIRvwiXky0HDaj6ikC7l3S22xt+L/GkE13fx1ZkwzxAIHPYn0rswpLkgj0OpGPnNDAQKRjb3rqcrbBOHSNKTwLq2QjhplSFaOStvTQaSziSPuwF77JvjWqh+MHrt6ujYRyPzQcMicHOpe6Mgdzuvs1Zw+cbdXG1pt/9zg0Mw13skQ6vwcgI8+o7W/sN8VFHF5fZ5m6RyRQ1z2go3Dc8z61Ww58dEqWveM2Iw6JroPR3ruwAfbcxTUivkk2VYrpmuP7g0gic5Tj13IDvxf4feklm8RTqpqS/o1S2TiOCbv1k1LXH0mDRz+AG1qAsQp1TTX+hSZOexb+kSTkjYcIYxssS023AxMOVmcZ6Qg4uuDYvBronCaJnzeCR69nNQE6yYSP4DuvKOhkmBZaJ/Kqes8SG971aXKU4ce8ngqYx4QvfyZB4RXokpFxxFQm2aLO7zlmYZLxqACyn9eNttCZJnxUii98JshdwygzBRM6acGVHLahSJEBv2tLcoxouEAsm9W2ZPB5DzFO81k9VlHm5jowwrmL8pfzzChoBAogDBwxlHYyNhQ/iNX1dK0xkfGdD4uZ6ylX2P+nE0EtUhlIOWseekpt8aVkKNW+Hl6P6TObnqukDkvCF4zcL+uzE1UUZU6LOq7BbHFA0k1mYIVSZbNTPZnZDEViT+aXOcUGJ5Vsm6R3BIPCfWCWxUmd3yPvTrO4PMfE/r+I6A18sT17XambgO377Ms+exwBXWPjKYcZXebeN/5AHBwZ/oDXBNcbuiKD449Sczfd7ZiPJLYvWvTPediHgd2NvFYKPosEqoeddfvzKcebI/9X6ZkqyBROoy7LTNcchrCueAFKHr9aq+mUzqwdy4bpASN4PrOcY/aP3rhVS94UMkpLWI/y7aqN8ab174e4sR5RMVGei930vY9qbxXojrvokpkoz3CKbH66J6p3JBoAaorPNjoA29PzOu4b6OUwwtx8Ap/jnTHRPkfQpOAPNPnlxy1Bec0tcJR+0arvjsnZB9iZEe25bZJqAEFUTaHj9H2XXOZjCjehCI8x3RO0XHK2WZGrb+WD7gg3mMdh4UkgyYQ1vHazOcNLuyrchdH5JlGqCnJCR+Dw7JOOltZ3d60mOipmLSuQxX1a4jYNWKYBHY0/NfWU9+F8LotqG/PxKx2vLP0OnjEZ0wW1qumSSp6FKTvJ3fFxuzag/X9rpsa2gnNiFNz/qDanVF17UcO+TPtDCP5O+1sGklFGNspmQoHoM4mx+4RfGfi2tenvZwLTbttgHfwct9l16/++qfppHbrkdp14Rzs9czXUYSa4YWLZ8CvDFX8iZGj2o1XOm30RTeULIwjyJ7by8ycP+5mEaxvi3NeFdQFQpm271zMwtaVnA3yKjl9znEQ1WhNdEocaegfYT+xMYnFfoUu5nDo1I4+a/V6Fl8dWwuui+C/gi2Fa3v9erMhStyZpzmu9d4maetSPv3c0hRJGOo1Ucjwpbv4Bxz5nAh3egbG/oThKFBjoEGIddMOjbDGLAwGXCZO7r40hT3JLzqxxGGPTtObWO0x/hs5UtcuBFk3cHiM4MxysebCvnHH2w+jH07bzJwxr86W0czZkaTGMRZ+vN6VfY05whFyKAoj6cBnxLMIkcEuhei9HNyD7ZhYkJ+X+nk61NDsq6Op9i6mdUyXYmOSzpeh+PJcv7SyeKoXe8EZIWYtbrC7OWsymlYfq78hSWmxaEht3XUskO8lnQbuMCLVrbbfoeErDeIzm8SkZtjjEkTf4EvGjvD3X9MeCrx+9bVPd+0vQlj4tL8nPBR5c0Pn3Vgtt2Q/JVWejBV6pvDpksjLO8aOBWF11bXIoGaqNWsT/yR9ZZHasFYGtzOTj9Bhz2EGitumd2zOwQrux6p7ywcQM+1MduFgullilFGrKRnHt3M3iUQM2+qwZk9YXfe9BinAnec9PxjMFGU6qJMLlhr88SbNoUQLZT1QtYPjn8imtQOu2Qmt06mnsqYyNrZzr1MU6uqYyZVkppKCLXsNPK6tJlrdSDgnO72jhAZxtZdhrG/uVl6HEPTZ/+2hJgsRorCgT29Ytn90aXLSPOrwgvi3o111qTH7Ok6ahKpGT0Hm0seXyMdeTpHklGtgJN7dJMs0sXNDmI/sw66EyBkW13vFQSnL3ZHQaRJYbBPyJcTKWzFtB5bsfAlSbEDNJGOmu+RWSRjCuurP+unK+aILGTC3oLItwfgPwoOBsH9LWnnJxNK6hvztow3ZfQa8vKWferElV3xQOnG25n/W+l+I2ru5VhstLgWeq0d5YqfN1r2ri42aghXULZk7/FLWPU0zke+cOYhiCjiWFJqeFu6ZFNRpJmWHGCLqboL+p/gr08ogP2Ls0BAJ2Y8ky6mQu2moHyn1fdaLI2/R217JwBzl/v5AqcNVJfaMHsOh13lHXC+xkKLoNwYriXljNQCh2QhjTfLP3o0dIMtoLTVIBKSqQ71V0ko5sNyHryTJlJ6ho1XRM12cdfEfOVz/AhPQnUjisTask64o2X/AuuHLLmf+OEQUDhalyT3DB+XdfEdYrwXombfFEx9TX55JyhxvlsyvDRuxt1Yl7GOWNvLxhGsqzFjxYSuE0C/Sw6W3hwzODdQweqEabi1XSAsP/404+nnLc3/eLRUAOXnGiExhXaDf1jcz5qqJZSPGWX/wNsGNOXXulgXx7IdnrewOploOS6xyTMppBs4+yXm+MwkBSErGhmSL+IrO/mmw/+lle/vBViVsu1frxEQ8JixO0qxw6ION76sfOOgQKnIdJMWgEv2Lh3e9FQvNLGJNfXS2AAO49hu5RSjLv2lHtyt0MBR8aF1SNl4pxxWhmmrWfc9MIXtuyLBuibPzVbhTEuU7rzcvF2bXH7+9R9QSwMEFAACAAgAU6+USCsLwG1KAAAAawAAABsAAAB1bml2ZXJzYWwvdW5pdmVyc2FsLnBuZy54bWyzsa/IzVEoSy0qzszPs1Uy1DNQsrfj5bIpKEoty0wtV6gAihnpGUCAkkIlKrc8M6UkAyhkYG6MEMxIzUzPKLFVsjAwhQvqA80EAFBLAQIAABQAAgAIAFKvlEgVDq0oZAQAAAcRAAAdAAAAAAAAAAEAAAAAAAAAAAB1bml2ZXJzYWwvY29tbW9uX21lc3NhZ2VzLmxuZ1BLAQIAABQAAgAIAFKvlEivx2YfKQMAAIYMAAAnAAAAAAAAAAEAAAAAAJ8EAAB1bml2ZXJzYWwvZmxhc2hfcHVibGlzaGluZ19zZXR0aW5ncy54bWxQSwECAAAUAAIACABSr5RIuzZDprYCAABVCgAAIQAAAAAAAAABAAAAAAANCAAAdW5pdmVyc2FsL2ZsYXNoX3NraW5fc2V0dGluZ3MueG1sUEsBAgAAFAACAAgAUq+USG/B3CD+AgAAlwsAACYAAAAAAAAAAQAAAAAAAgsAAHVuaXZlcnNhbC9odG1sX3B1Ymxpc2hpbmdfc2V0dGluZ3MueG1sUEsBAgAAFAACAAgAUq+USBdkjxOWAQAAHwYAAB8AAAAAAAAAAQAAAAAARA4AAHVuaXZlcnNhbC9odG1sX3NraW5fc2V0dGluZ3MuanNQSwECAAAUAAIACABSr5RIPTwv0cEAAADlAQAAGgAAAAAAAAABAAAAAAAXEAAAdW5pdmVyc2FsL2kxOG5fcHJlc2V0cy54bWxQSwECAAAUAAIACABSr5RIsO1dV24AAAB2AAAAHAAAAAAAAAABAAAAAAAQEQAAdW5pdmVyc2FsL2xvY2FsX3NldHRpbmdzLnhtbFBLAQIAABQAAgAIAESUV0cjtE77+wIAALAIAAAUAAAAAAAAAAEAAAAAALgRAAB1bml2ZXJzYWwvcGxheWVyLnhtbFBLAQIAABQAAgAIAFKvlEgXqeFBbwEAAPsCAAApAAAAAAAAAAEAAAAAAOUUAAB1bml2ZXJzYWwvc2tpbl9jdXN0b21pemF0aW9uX3NldHRpbmdzLnhtbFBLAQIAABQAAgAIAFKvlEgnaTFTUA0AANYhAAAXAAAAAAAAAAAAAAAAAJsWAAB1bml2ZXJzYWwvdW5pdmVyc2FsLnBuZ1BLAQIAABQAAgAIAFOvlEgrC8BtSgAAAGsAAAAbAAAAAAAAAAEAAAAAACAkAAB1bml2ZXJzYWwvdW5pdmVyc2FsLnBuZy54bWxQSwUGAAAAAAsACwBJAwAAoyQAAAAA"/>
  <p:tag name="ISPRING_ULTRA_SCORM_COURSE_ID" val="EB8240FA-DE12-4AE4-B29E-EB772A7A4401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MH_CONTENTSID" val="469"/>
  <p:tag name="MH_SECTIONID" val="470,471,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42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5"/>
  <p:tag name="MH_CATEGORY" val="#LiuChBZh#"/>
  <p:tag name="MH_LAYOUT" val="SubTitleTextDesc"/>
  <p:tag name="MH" val="20150820163733"/>
  <p:tag name="MH_LIBRARY" val="GRAPHIC"/>
</p:tagLst>
</file>

<file path=ppt/theme/theme1.xml><?xml version="1.0" encoding="utf-8"?>
<a:theme xmlns:a="http://schemas.openxmlformats.org/drawingml/2006/main" name="Office 主题">
  <a:themeElements>
    <a:clrScheme name="自定义 3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26323E"/>
      </a:accent1>
      <a:accent2>
        <a:srgbClr val="FFC00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1435</Words>
  <Application>Microsoft Office PowerPoint</Application>
  <PresentationFormat>全屏显示(16:9)</PresentationFormat>
  <Paragraphs>205</Paragraphs>
  <Slides>24</Slides>
  <Notes>24</Notes>
  <HiddenSlides>0</HiddenSlides>
  <MMClips>1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7" baseType="lpstr">
      <vt:lpstr>Wingdings</vt:lpstr>
      <vt:lpstr>华文细黑</vt:lpstr>
      <vt:lpstr>微软雅黑 Light</vt:lpstr>
      <vt:lpstr>Open Sans</vt:lpstr>
      <vt:lpstr>Arial</vt:lpstr>
      <vt:lpstr>微软雅黑</vt:lpstr>
      <vt:lpstr>Levenim MT</vt:lpstr>
      <vt:lpstr>Calibri</vt:lpstr>
      <vt:lpstr>Impact</vt:lpstr>
      <vt:lpstr>Times New Roman</vt:lpstr>
      <vt:lpstr>宋体</vt:lpstr>
      <vt:lpstr>Open Sans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426</dc:title>
  <dc:creator/>
  <cp:lastModifiedBy/>
  <cp:revision>1</cp:revision>
  <dcterms:created xsi:type="dcterms:W3CDTF">2017-03-24T10:11:26Z</dcterms:created>
  <dcterms:modified xsi:type="dcterms:W3CDTF">2018-11-12T02:45:34Z</dcterms:modified>
</cp:coreProperties>
</file>