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4209368" r:id="rId3"/>
    <p:sldId id="1479750" r:id="rId5"/>
    <p:sldId id="13531589" r:id="rId6"/>
    <p:sldId id="762564" r:id="rId7"/>
    <p:sldId id="16348259" r:id="rId8"/>
    <p:sldId id="11632798" r:id="rId9"/>
    <p:sldId id="4932227" r:id="rId10"/>
    <p:sldId id="5528017" r:id="rId11"/>
    <p:sldId id="15631373" r:id="rId12"/>
    <p:sldId id="5252224" r:id="rId13"/>
    <p:sldId id="10888439" r:id="rId14"/>
    <p:sldId id="13243617" r:id="rId15"/>
    <p:sldId id="2844834" r:id="rId16"/>
    <p:sldId id="12467515" r:id="rId17"/>
    <p:sldId id="7375760" r:id="rId18"/>
    <p:sldId id="3952078" r:id="rId19"/>
    <p:sldId id="11787720" r:id="rId20"/>
    <p:sldId id="10950641" r:id="rId21"/>
    <p:sldId id="8109975" r:id="rId22"/>
    <p:sldId id="10928256" r:id="rId23"/>
  </p:sldIdLst>
  <p:sldSz cx="9144000" cy="5143500" type="screen16x9"/>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42" d="100"/>
          <a:sy n="42" d="100"/>
        </p:scale>
        <p:origin x="-1428"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5A7004-DD9E-4614-B4EB-F3F0D998CE7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44F78B-D892-4BEB-9CF3-4033CD365E5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44F78B-D892-4BEB-9CF3-4033CD365E5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2" Type="http://schemas.openxmlformats.org/officeDocument/2006/relationships/notesSlide" Target="../notesSlides/notesSlide2.xml"/><Relationship Id="rId11" Type="http://schemas.openxmlformats.org/officeDocument/2006/relationships/slideLayout" Target="../slideLayouts/slideLayout1.xml"/><Relationship Id="rId10" Type="http://schemas.openxmlformats.org/officeDocument/2006/relationships/image" Target="../media/image16.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24.png"/><Relationship Id="rId7" Type="http://schemas.openxmlformats.org/officeDocument/2006/relationships/image" Target="../media/image23.pn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1" Type="http://schemas.openxmlformats.org/officeDocument/2006/relationships/notesSlide" Target="../notesSlides/notesSlide3.xml"/><Relationship Id="rId10" Type="http://schemas.openxmlformats.org/officeDocument/2006/relationships/slideLayout" Target="../slideLayouts/slideLayout1.xml"/><Relationship Id="rId1"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31.png"/><Relationship Id="rId1" Type="http://schemas.openxmlformats.org/officeDocument/2006/relationships/image" Target="../media/image30.pn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39.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38.png"/><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png"/><Relationship Id="rId7" Type="http://schemas.openxmlformats.org/officeDocument/2006/relationships/image" Target="../media/image50.png"/><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3" Type="http://schemas.openxmlformats.org/officeDocument/2006/relationships/image" Target="../media/image46.png"/><Relationship Id="rId2" Type="http://schemas.openxmlformats.org/officeDocument/2006/relationships/image" Target="../media/image45.png"/><Relationship Id="rId10" Type="http://schemas.openxmlformats.org/officeDocument/2006/relationships/notesSlide" Target="../notesSlides/notesSlide9.xml"/><Relationship Id="rId1" Type="http://schemas.openxmlformats.org/officeDocument/2006/relationships/image" Target="../media/image44.png"/></Relationships>
</file>

<file path=ppt/slides/_rels/slide10.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png"/><Relationship Id="rId7" Type="http://schemas.openxmlformats.org/officeDocument/2006/relationships/image" Target="../media/image57.png"/><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3" Type="http://schemas.openxmlformats.org/officeDocument/2006/relationships/image" Target="../media/image53.png"/><Relationship Id="rId2" Type="http://schemas.openxmlformats.org/officeDocument/2006/relationships/image" Target="../media/image52.png"/><Relationship Id="rId16" Type="http://schemas.openxmlformats.org/officeDocument/2006/relationships/notesSlide" Target="../notesSlides/notesSlide10.xml"/><Relationship Id="rId15" Type="http://schemas.openxmlformats.org/officeDocument/2006/relationships/slideLayout" Target="../slideLayouts/slideLayout1.xml"/><Relationship Id="rId14" Type="http://schemas.openxmlformats.org/officeDocument/2006/relationships/image" Target="../media/image7.png"/><Relationship Id="rId13" Type="http://schemas.openxmlformats.org/officeDocument/2006/relationships/image" Target="../media/image63.png"/><Relationship Id="rId12" Type="http://schemas.openxmlformats.org/officeDocument/2006/relationships/image" Target="../media/image62.png"/><Relationship Id="rId11" Type="http://schemas.openxmlformats.org/officeDocument/2006/relationships/image" Target="../media/image61.png"/><Relationship Id="rId10" Type="http://schemas.openxmlformats.org/officeDocument/2006/relationships/image" Target="../media/image60.png"/><Relationship Id="rId1"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8.png"/><Relationship Id="rId4" Type="http://schemas.openxmlformats.org/officeDocument/2006/relationships/image" Target="../media/image67.png"/><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image" Target="../media/image64.png"/></Relationships>
</file>

<file path=ppt/slides/_rels/slide12.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74.png"/><Relationship Id="rId7" Type="http://schemas.openxmlformats.org/officeDocument/2006/relationships/image" Target="../media/image24.png"/><Relationship Id="rId6" Type="http://schemas.openxmlformats.org/officeDocument/2006/relationships/image" Target="../media/image22.png"/><Relationship Id="rId5" Type="http://schemas.openxmlformats.org/officeDocument/2006/relationships/image" Target="../media/image73.png"/><Relationship Id="rId4" Type="http://schemas.openxmlformats.org/officeDocument/2006/relationships/image" Target="../media/image72.png"/><Relationship Id="rId3" Type="http://schemas.openxmlformats.org/officeDocument/2006/relationships/image" Target="../media/image71.png"/><Relationship Id="rId2" Type="http://schemas.openxmlformats.org/officeDocument/2006/relationships/image" Target="../media/image70.png"/><Relationship Id="rId11" Type="http://schemas.openxmlformats.org/officeDocument/2006/relationships/notesSlide" Target="../notesSlides/notesSlide12.xml"/><Relationship Id="rId10" Type="http://schemas.openxmlformats.org/officeDocument/2006/relationships/slideLayout" Target="../slideLayouts/slideLayout1.xml"/><Relationship Id="rId1" Type="http://schemas.openxmlformats.org/officeDocument/2006/relationships/image" Target="../media/image69.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png"/><Relationship Id="rId7" Type="http://schemas.openxmlformats.org/officeDocument/2006/relationships/image" Target="../media/image84.png"/><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3" Type="http://schemas.openxmlformats.org/officeDocument/2006/relationships/image" Target="../media/image80.png"/><Relationship Id="rId2" Type="http://schemas.openxmlformats.org/officeDocument/2006/relationships/image" Target="../media/image79.png"/><Relationship Id="rId10" Type="http://schemas.openxmlformats.org/officeDocument/2006/relationships/notesSlide" Target="../notesSlides/notesSlide14.xml"/><Relationship Id="rId1" Type="http://schemas.openxmlformats.org/officeDocument/2006/relationships/image" Target="../media/image78.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88.png"/><Relationship Id="rId3" Type="http://schemas.openxmlformats.org/officeDocument/2006/relationships/image" Target="../media/image87.png"/><Relationship Id="rId2" Type="http://schemas.openxmlformats.org/officeDocument/2006/relationships/image" Target="../media/image86.png"/><Relationship Id="rId10" Type="http://schemas.openxmlformats.org/officeDocument/2006/relationships/notesSlide" Target="../notesSlides/notesSlide15.xml"/><Relationship Id="rId1" Type="http://schemas.openxmlformats.org/officeDocument/2006/relationships/image" Target="../media/image85.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image" Target="../media/image89.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92.pn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png"/><Relationship Id="rId7" Type="http://schemas.openxmlformats.org/officeDocument/2006/relationships/image" Target="../media/image99.png"/><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3" Type="http://schemas.openxmlformats.org/officeDocument/2006/relationships/image" Target="../media/image95.png"/><Relationship Id="rId2" Type="http://schemas.openxmlformats.org/officeDocument/2006/relationships/image" Target="../media/image94.png"/><Relationship Id="rId10" Type="http://schemas.openxmlformats.org/officeDocument/2006/relationships/notesSlide" Target="../notesSlides/notesSlide18.xml"/><Relationship Id="rId1" Type="http://schemas.openxmlformats.org/officeDocument/2006/relationships/image" Target="../media/image93.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04.png"/><Relationship Id="rId4" Type="http://schemas.openxmlformats.org/officeDocument/2006/relationships/image" Target="../media/image103.png"/><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png"/></Relationships>
</file>

<file path=ppt/slides/_rels/slide20.xml.rels><?xml version="1.0" encoding="UTF-8" standalone="yes"?>
<Relationships xmlns="http://schemas.openxmlformats.org/package/2006/relationships"><Relationship Id="rId9" Type="http://schemas.openxmlformats.org/officeDocument/2006/relationships/image" Target="../media/image112.png"/><Relationship Id="rId8" Type="http://schemas.openxmlformats.org/officeDocument/2006/relationships/image" Target="../media/image111.png"/><Relationship Id="rId7" Type="http://schemas.openxmlformats.org/officeDocument/2006/relationships/image" Target="../media/image110.png"/><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 Id="rId3" Type="http://schemas.openxmlformats.org/officeDocument/2006/relationships/image" Target="../media/image106.png"/><Relationship Id="rId2" Type="http://schemas.openxmlformats.org/officeDocument/2006/relationships/image" Target="../media/image105.png"/><Relationship Id="rId11" Type="http://schemas.openxmlformats.org/officeDocument/2006/relationships/notesSlide" Target="../notesSlides/notesSlide20.xml"/><Relationship Id="rId10"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7/03/30/f610b528-7fef-4be8-826c-4b60d896784c@0e_0o_1l_651w.png.png" descr="descr"/>
          <p:cNvPicPr>
            <a:picLocks noChangeAspect="1"/>
          </p:cNvPicPr>
          <p:nvPr/>
        </p:nvPicPr>
        <p:blipFill>
          <a:blip r:embed="rId1" cstate="print"/>
          <a:stretch>
            <a:fillRect/>
          </a:stretch>
        </p:blipFill>
        <p:spPr>
          <a:xfrm>
            <a:off x="904609" y="625313"/>
            <a:ext cx="3104551" cy="2176770"/>
          </a:xfrm>
          <a:prstGeom prst="rect">
            <a:avLst/>
          </a:prstGeom>
        </p:spPr>
      </p:pic>
      <p:pic>
        <p:nvPicPr>
          <p:cNvPr id="3" name="null.png" descr="descr"/>
          <p:cNvPicPr>
            <a:picLocks noChangeAspect="1"/>
          </p:cNvPicPr>
          <p:nvPr/>
        </p:nvPicPr>
        <p:blipFill>
          <a:blip r:embed="rId2" cstate="print"/>
          <a:stretch>
            <a:fillRect/>
          </a:stretch>
        </p:blipFill>
        <p:spPr>
          <a:xfrm>
            <a:off x="3584419" y="1680445"/>
            <a:ext cx="4003545" cy="2053252"/>
          </a:xfrm>
          <a:prstGeom prst="rect">
            <a:avLst/>
          </a:prstGeom>
        </p:spPr>
      </p:pic>
      <p:sp>
        <p:nvSpPr>
          <p:cNvPr id="5" name="TextBox 4"/>
          <p:cNvSpPr txBox="1"/>
          <p:nvPr/>
        </p:nvSpPr>
        <p:spPr>
          <a:xfrm>
            <a:off x="3880991" y="2202334"/>
            <a:ext cx="4114800" cy="5048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3000" i="0" spc="0" dirty="0" smtClean="0">
                <a:ln w="0">
                  <a:noFill/>
                </a:ln>
                <a:solidFill>
                  <a:srgbClr val="484848">
                    <a:alpha val="100000"/>
                  </a:srgbClr>
                </a:solidFill>
                <a:latin typeface="微软雅黑" panose="020B0503020204020204" pitchFamily="34" charset="-122"/>
                <a:ea typeface="微软雅黑" panose="020B0503020204020204" pitchFamily="34" charset="-122"/>
              </a:rPr>
              <a:t>员工入职培训PPT</a:t>
            </a:r>
            <a:endParaRPr lang="zh-CN" altLang="en-US" sz="3000" i="0" spc="0"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6254558" y="2974939"/>
            <a:ext cx="1490663" cy="27686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900" i="0" spc="0" dirty="0" smtClean="0">
                <a:ln w="0">
                  <a:noFill/>
                </a:ln>
                <a:latin typeface="微软雅黑" panose="020B0503020204020204" pitchFamily="34" charset="-122"/>
                <a:ea typeface="微软雅黑" panose="020B0503020204020204" pitchFamily="34" charset="-122"/>
              </a:rPr>
              <a:t>汇报人：</a:t>
            </a:r>
            <a:r>
              <a:rPr lang="en-US" altLang="zh-CN" sz="900" i="0" spc="0" dirty="0" smtClean="0">
                <a:ln w="0">
                  <a:noFill/>
                </a:ln>
                <a:latin typeface="微软雅黑" panose="020B0503020204020204" pitchFamily="34" charset="-122"/>
                <a:ea typeface="微软雅黑" panose="020B0503020204020204" pitchFamily="34" charset="-122"/>
              </a:rPr>
              <a:t>XXX</a:t>
            </a:r>
            <a:endParaRPr lang="en-US" altLang="zh-CN" sz="900" i="0" spc="0" dirty="0" smtClean="0">
              <a:ln w="0">
                <a:noFill/>
              </a:ln>
              <a:latin typeface="微软雅黑" panose="020B0503020204020204" pitchFamily="34" charset="-122"/>
              <a:ea typeface="微软雅黑" panose="020B0503020204020204" pitchFamily="34" charset="-122"/>
            </a:endParaRPr>
          </a:p>
          <a:p>
            <a:pPr algn="ctr">
              <a:lnSpc>
                <a:spcPct val="100000"/>
              </a:lnSpc>
            </a:pPr>
            <a:r>
              <a:rPr lang="zh-CN" altLang="en-US" sz="900" dirty="0">
                <a:ln w="0">
                  <a:noFill/>
                </a:ln>
                <a:latin typeface="微软雅黑" panose="020B0503020204020204" pitchFamily="34" charset="-122"/>
                <a:ea typeface="微软雅黑" panose="020B0503020204020204" pitchFamily="34" charset="-122"/>
              </a:rPr>
              <a:t>汇报</a:t>
            </a:r>
            <a:r>
              <a:rPr lang="zh-CN" altLang="en-US" sz="900" dirty="0" smtClean="0">
                <a:ln w="0">
                  <a:noFill/>
                </a:ln>
                <a:latin typeface="微软雅黑" panose="020B0503020204020204" pitchFamily="34" charset="-122"/>
                <a:ea typeface="微软雅黑" panose="020B0503020204020204" pitchFamily="34" charset="-122"/>
              </a:rPr>
              <a:t>时间：</a:t>
            </a:r>
            <a:r>
              <a:rPr lang="en-US" altLang="zh-CN" sz="900" dirty="0" smtClean="0">
                <a:ln w="0">
                  <a:noFill/>
                </a:ln>
                <a:latin typeface="微软雅黑" panose="020B0503020204020204" pitchFamily="34" charset="-122"/>
                <a:ea typeface="微软雅黑" panose="020B0503020204020204" pitchFamily="34" charset="-122"/>
              </a:rPr>
              <a:t>20xx</a:t>
            </a:r>
            <a:r>
              <a:rPr lang="zh-CN" altLang="en-US" sz="900" dirty="0" smtClean="0">
                <a:ln w="0">
                  <a:noFill/>
                </a:ln>
                <a:latin typeface="微软雅黑" panose="020B0503020204020204" pitchFamily="34" charset="-122"/>
                <a:ea typeface="微软雅黑" panose="020B0503020204020204" pitchFamily="34" charset="-122"/>
              </a:rPr>
              <a:t>年</a:t>
            </a:r>
            <a:r>
              <a:rPr lang="en-US" altLang="zh-CN" sz="900" dirty="0" smtClean="0">
                <a:ln w="0">
                  <a:noFill/>
                </a:ln>
                <a:latin typeface="微软雅黑" panose="020B0503020204020204" pitchFamily="34" charset="-122"/>
                <a:ea typeface="微软雅黑" panose="020B0503020204020204" pitchFamily="34" charset="-122"/>
              </a:rPr>
              <a:t>xx</a:t>
            </a:r>
            <a:r>
              <a:rPr lang="zh-CN" altLang="en-US" sz="900" dirty="0" smtClean="0">
                <a:ln w="0">
                  <a:noFill/>
                </a:ln>
                <a:latin typeface="微软雅黑" panose="020B0503020204020204" pitchFamily="34" charset="-122"/>
                <a:ea typeface="微软雅黑" panose="020B0503020204020204" pitchFamily="34" charset="-122"/>
              </a:rPr>
              <a:t>月</a:t>
            </a:r>
            <a:endParaRPr lang="zh-CN" altLang="en-US" sz="900" i="0" spc="0" dirty="0">
              <a:ln w="0">
                <a:noFill/>
              </a:ln>
              <a:latin typeface="微软雅黑" panose="020B0503020204020204" pitchFamily="34" charset="-122"/>
              <a:ea typeface="微软雅黑" panose="020B0503020204020204" pitchFamily="34" charset="-122"/>
            </a:endParaRPr>
          </a:p>
        </p:txBody>
      </p:sp>
      <p:pic>
        <p:nvPicPr>
          <p:cNvPr id="7" name="null.png" descr="descr"/>
          <p:cNvPicPr>
            <a:picLocks noChangeAspect="1"/>
          </p:cNvPicPr>
          <p:nvPr/>
        </p:nvPicPr>
        <p:blipFill>
          <a:blip r:embed="rId3" cstate="print"/>
          <a:stretch>
            <a:fillRect/>
          </a:stretch>
        </p:blipFill>
        <p:spPr>
          <a:xfrm rot="21600000">
            <a:off x="7793753" y="320028"/>
            <a:ext cx="1239711" cy="433113"/>
          </a:xfrm>
          <a:prstGeom prst="rect">
            <a:avLst/>
          </a:prstGeom>
        </p:spPr>
      </p:pic>
      <p:pic>
        <p:nvPicPr>
          <p:cNvPr id="8" name="2017/03/30/ddbf0276-3354-4916-aaf4-60cad3337eb6@0e_0o_1l_289w.png.png" descr="descr"/>
          <p:cNvPicPr>
            <a:picLocks noChangeAspect="1"/>
          </p:cNvPicPr>
          <p:nvPr/>
        </p:nvPicPr>
        <p:blipFill>
          <a:blip r:embed="rId4" cstate="print"/>
          <a:stretch>
            <a:fillRect/>
          </a:stretch>
        </p:blipFill>
        <p:spPr>
          <a:xfrm rot="20295424">
            <a:off x="2138421" y="3457207"/>
            <a:ext cx="1377807" cy="978008"/>
          </a:xfrm>
          <a:prstGeom prst="rect">
            <a:avLst/>
          </a:prstGeom>
        </p:spPr>
      </p:pic>
      <p:pic>
        <p:nvPicPr>
          <p:cNvPr id="9" name="null.png" descr="descr"/>
          <p:cNvPicPr>
            <a:picLocks noChangeAspect="1"/>
          </p:cNvPicPr>
          <p:nvPr/>
        </p:nvPicPr>
        <p:blipFill>
          <a:blip r:embed="rId5" cstate="print"/>
          <a:stretch>
            <a:fillRect/>
          </a:stretch>
        </p:blipFill>
        <p:spPr>
          <a:xfrm>
            <a:off x="3287568" y="3236798"/>
            <a:ext cx="721592" cy="307620"/>
          </a:xfrm>
          <a:prstGeom prst="rect">
            <a:avLst/>
          </a:prstGeom>
        </p:spPr>
      </p:pic>
      <p:pic>
        <p:nvPicPr>
          <p:cNvPr id="10" name="null.png" descr="descr"/>
          <p:cNvPicPr>
            <a:picLocks noChangeAspect="1"/>
          </p:cNvPicPr>
          <p:nvPr/>
        </p:nvPicPr>
        <p:blipFill>
          <a:blip r:embed="rId6" cstate="print"/>
          <a:stretch>
            <a:fillRect/>
          </a:stretch>
        </p:blipFill>
        <p:spPr>
          <a:xfrm>
            <a:off x="1857294" y="1265315"/>
            <a:ext cx="6399003" cy="26131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ll.png" descr="descr"/>
          <p:cNvPicPr>
            <a:picLocks noChangeAspect="1"/>
          </p:cNvPicPr>
          <p:nvPr/>
        </p:nvPicPr>
        <p:blipFill>
          <a:blip r:embed="rId1" cstate="print"/>
          <a:stretch>
            <a:fillRect/>
          </a:stretch>
        </p:blipFill>
        <p:spPr>
          <a:xfrm>
            <a:off x="8027581" y="175528"/>
            <a:ext cx="966529" cy="337672"/>
          </a:xfrm>
          <a:prstGeom prst="rect">
            <a:avLst/>
          </a:prstGeom>
        </p:spPr>
      </p:pic>
      <p:pic>
        <p:nvPicPr>
          <p:cNvPr id="3" name="null.png" descr="descr"/>
          <p:cNvPicPr>
            <a:picLocks noChangeAspect="1"/>
          </p:cNvPicPr>
          <p:nvPr/>
        </p:nvPicPr>
        <p:blipFill>
          <a:blip r:embed="rId2" cstate="print"/>
          <a:stretch>
            <a:fillRect/>
          </a:stretch>
        </p:blipFill>
        <p:spPr>
          <a:xfrm rot="2682">
            <a:off x="4545466" y="2069313"/>
            <a:ext cx="2163694" cy="556581"/>
          </a:xfrm>
          <a:prstGeom prst="rect">
            <a:avLst/>
          </a:prstGeom>
        </p:spPr>
      </p:pic>
      <p:pic>
        <p:nvPicPr>
          <p:cNvPr id="4" name="null.png" descr="descr"/>
          <p:cNvPicPr>
            <a:picLocks noChangeAspect="1"/>
          </p:cNvPicPr>
          <p:nvPr/>
        </p:nvPicPr>
        <p:blipFill>
          <a:blip r:embed="rId3" cstate="print"/>
          <a:stretch>
            <a:fillRect/>
          </a:stretch>
        </p:blipFill>
        <p:spPr>
          <a:xfrm>
            <a:off x="4541050" y="2067031"/>
            <a:ext cx="559581" cy="559581"/>
          </a:xfrm>
          <a:prstGeom prst="rect">
            <a:avLst/>
          </a:prstGeom>
        </p:spPr>
      </p:pic>
      <p:sp>
        <p:nvSpPr>
          <p:cNvPr id="5" name="TextBox 4"/>
          <p:cNvSpPr txBox="1"/>
          <p:nvPr/>
        </p:nvSpPr>
        <p:spPr>
          <a:xfrm rot="21521440">
            <a:off x="4574067" y="2243072"/>
            <a:ext cx="500063" cy="2619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0" dirty="0" smtClean="0">
                <a:ln w="0">
                  <a:noFill/>
                </a:ln>
                <a:solidFill>
                  <a:srgbClr val="000000">
                    <a:alpha val="100000"/>
                  </a:srgbClr>
                </a:solidFill>
                <a:latin typeface="FZChaoCuHei-M10S" pitchFamily="34" charset="-122"/>
                <a:ea typeface="FZChaoCuHei-M10S" pitchFamily="34" charset="-122"/>
              </a:rPr>
              <a:t>1</a:t>
            </a:r>
            <a:endParaRPr lang="zh-CN" altLang="en-US" sz="1500" i="0" spc="0" dirty="0">
              <a:ln w="0">
                <a:noFill/>
              </a:ln>
              <a:latin typeface="FZChaoCuHei-M10S" pitchFamily="34" charset="-122"/>
              <a:ea typeface="FZChaoCuHei-M10S" pitchFamily="34" charset="-122"/>
            </a:endParaRPr>
          </a:p>
        </p:txBody>
      </p:sp>
      <p:sp>
        <p:nvSpPr>
          <p:cNvPr id="6" name="TextBox 4"/>
          <p:cNvSpPr txBox="1"/>
          <p:nvPr/>
        </p:nvSpPr>
        <p:spPr>
          <a:xfrm>
            <a:off x="5192413" y="2261140"/>
            <a:ext cx="1423988" cy="3000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752" dirty="0" smtClean="0">
                <a:ln w="0">
                  <a:noFill/>
                </a:ln>
                <a:solidFill>
                  <a:srgbClr val="FFFFFF">
                    <a:alpha val="100000"/>
                  </a:srgbClr>
                </a:solidFill>
                <a:latin typeface="微软雅黑" panose="020B0503020204020204" pitchFamily="34" charset="-122"/>
                <a:ea typeface="微软雅黑" panose="020B0503020204020204" pitchFamily="34" charset="-122"/>
              </a:rPr>
              <a:t>公司介绍</a:t>
            </a:r>
            <a:endParaRPr lang="zh-CN" altLang="en-US" sz="1500" i="0" spc="752" dirty="0">
              <a:ln w="0">
                <a:noFill/>
              </a:ln>
              <a:latin typeface="微软雅黑" panose="020B0503020204020204" pitchFamily="34" charset="-122"/>
              <a:ea typeface="微软雅黑" panose="020B0503020204020204" pitchFamily="34" charset="-122"/>
            </a:endParaRPr>
          </a:p>
        </p:txBody>
      </p:sp>
      <p:pic>
        <p:nvPicPr>
          <p:cNvPr id="7" name="null.png" descr="descr"/>
          <p:cNvPicPr>
            <a:picLocks noChangeAspect="1"/>
          </p:cNvPicPr>
          <p:nvPr/>
        </p:nvPicPr>
        <p:blipFill>
          <a:blip r:embed="rId4" cstate="print"/>
          <a:stretch>
            <a:fillRect/>
          </a:stretch>
        </p:blipFill>
        <p:spPr>
          <a:xfrm rot="2682">
            <a:off x="2003126" y="2628651"/>
            <a:ext cx="2159325" cy="555457"/>
          </a:xfrm>
          <a:prstGeom prst="rect">
            <a:avLst/>
          </a:prstGeom>
        </p:spPr>
      </p:pic>
      <p:pic>
        <p:nvPicPr>
          <p:cNvPr id="8" name="null.png" descr="descr"/>
          <p:cNvPicPr>
            <a:picLocks noChangeAspect="1"/>
          </p:cNvPicPr>
          <p:nvPr/>
        </p:nvPicPr>
        <p:blipFill>
          <a:blip r:embed="rId5" cstate="print"/>
          <a:stretch>
            <a:fillRect/>
          </a:stretch>
        </p:blipFill>
        <p:spPr>
          <a:xfrm rot="21600000">
            <a:off x="1998710" y="2626370"/>
            <a:ext cx="559097" cy="558856"/>
          </a:xfrm>
          <a:prstGeom prst="rect">
            <a:avLst/>
          </a:prstGeom>
        </p:spPr>
      </p:pic>
      <p:sp>
        <p:nvSpPr>
          <p:cNvPr id="9" name="TextBox 4"/>
          <p:cNvSpPr txBox="1"/>
          <p:nvPr/>
        </p:nvSpPr>
        <p:spPr>
          <a:xfrm rot="21521443">
            <a:off x="2031728" y="2802411"/>
            <a:ext cx="500063" cy="21907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0" dirty="0" smtClean="0">
                <a:ln w="0">
                  <a:noFill/>
                </a:ln>
                <a:solidFill>
                  <a:srgbClr val="000000">
                    <a:alpha val="100000"/>
                  </a:srgbClr>
                </a:solidFill>
                <a:latin typeface="FZChaoCuHei-M10S" pitchFamily="34" charset="-122"/>
                <a:ea typeface="FZChaoCuHei-M10S" pitchFamily="34" charset="-122"/>
              </a:rPr>
              <a:t>2</a:t>
            </a:r>
            <a:endParaRPr lang="zh-CN" altLang="en-US" sz="1500" i="0" spc="0" dirty="0">
              <a:ln w="0">
                <a:noFill/>
              </a:ln>
              <a:latin typeface="FZChaoCuHei-M10S" pitchFamily="34" charset="-122"/>
              <a:ea typeface="FZChaoCuHei-M10S" pitchFamily="34" charset="-122"/>
            </a:endParaRPr>
          </a:p>
        </p:txBody>
      </p:sp>
      <p:sp>
        <p:nvSpPr>
          <p:cNvPr id="10" name="TextBox 4"/>
          <p:cNvSpPr txBox="1"/>
          <p:nvPr/>
        </p:nvSpPr>
        <p:spPr>
          <a:xfrm>
            <a:off x="2654270" y="2824807"/>
            <a:ext cx="1423988" cy="1857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752" dirty="0" smtClean="0">
                <a:ln w="0">
                  <a:noFill/>
                </a:ln>
                <a:solidFill>
                  <a:srgbClr val="FFFFFF">
                    <a:alpha val="100000"/>
                  </a:srgbClr>
                </a:solidFill>
                <a:latin typeface="微软雅黑" panose="020B0503020204020204" pitchFamily="34" charset="-122"/>
                <a:ea typeface="微软雅黑" panose="020B0503020204020204" pitchFamily="34" charset="-122"/>
              </a:rPr>
              <a:t>团队人员</a:t>
            </a:r>
            <a:endParaRPr lang="zh-CN" altLang="en-US" sz="1500" i="0" spc="752" dirty="0">
              <a:ln w="0">
                <a:noFill/>
              </a:ln>
              <a:latin typeface="微软雅黑" panose="020B0503020204020204" pitchFamily="34" charset="-122"/>
              <a:ea typeface="微软雅黑" panose="020B0503020204020204" pitchFamily="34" charset="-122"/>
            </a:endParaRPr>
          </a:p>
        </p:txBody>
      </p:sp>
      <p:pic>
        <p:nvPicPr>
          <p:cNvPr id="11" name="null.png" descr="descr"/>
          <p:cNvPicPr>
            <a:picLocks noChangeAspect="1"/>
          </p:cNvPicPr>
          <p:nvPr/>
        </p:nvPicPr>
        <p:blipFill>
          <a:blip r:embed="rId4" cstate="print"/>
          <a:stretch>
            <a:fillRect/>
          </a:stretch>
        </p:blipFill>
        <p:spPr>
          <a:xfrm rot="2684">
            <a:off x="4541268" y="3288515"/>
            <a:ext cx="2159325" cy="555457"/>
          </a:xfrm>
          <a:prstGeom prst="rect">
            <a:avLst/>
          </a:prstGeom>
        </p:spPr>
      </p:pic>
      <p:pic>
        <p:nvPicPr>
          <p:cNvPr id="12" name="null.png" descr="descr"/>
          <p:cNvPicPr>
            <a:picLocks noChangeAspect="1"/>
          </p:cNvPicPr>
          <p:nvPr/>
        </p:nvPicPr>
        <p:blipFill>
          <a:blip r:embed="rId3" cstate="print"/>
          <a:stretch>
            <a:fillRect/>
          </a:stretch>
        </p:blipFill>
        <p:spPr>
          <a:xfrm rot="2">
            <a:off x="4536852" y="3286233"/>
            <a:ext cx="558613" cy="558614"/>
          </a:xfrm>
          <a:prstGeom prst="rect">
            <a:avLst/>
          </a:prstGeom>
        </p:spPr>
      </p:pic>
      <p:sp>
        <p:nvSpPr>
          <p:cNvPr id="13" name="TextBox 4"/>
          <p:cNvSpPr txBox="1"/>
          <p:nvPr/>
        </p:nvSpPr>
        <p:spPr>
          <a:xfrm rot="21521445">
            <a:off x="4569868" y="3462275"/>
            <a:ext cx="500063" cy="2619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0" dirty="0" smtClean="0">
                <a:ln w="0">
                  <a:noFill/>
                </a:ln>
                <a:solidFill>
                  <a:srgbClr val="000000">
                    <a:alpha val="100000"/>
                  </a:srgbClr>
                </a:solidFill>
                <a:latin typeface="FZChaoCuHei-M10S" pitchFamily="34" charset="-122"/>
                <a:ea typeface="FZChaoCuHei-M10S" pitchFamily="34" charset="-122"/>
              </a:rPr>
              <a:t>3</a:t>
            </a:r>
            <a:endParaRPr lang="zh-CN" altLang="en-US" sz="1500" i="0" spc="0" dirty="0">
              <a:ln w="0">
                <a:noFill/>
              </a:ln>
              <a:latin typeface="FZChaoCuHei-M10S" pitchFamily="34" charset="-122"/>
              <a:ea typeface="FZChaoCuHei-M10S" pitchFamily="34" charset="-122"/>
            </a:endParaRPr>
          </a:p>
        </p:txBody>
      </p:sp>
      <p:sp>
        <p:nvSpPr>
          <p:cNvPr id="14" name="TextBox 4"/>
          <p:cNvSpPr txBox="1"/>
          <p:nvPr/>
        </p:nvSpPr>
        <p:spPr>
          <a:xfrm>
            <a:off x="5192412" y="3484671"/>
            <a:ext cx="1423988" cy="3000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752" dirty="0" smtClean="0">
                <a:ln w="0">
                  <a:noFill/>
                </a:ln>
                <a:solidFill>
                  <a:srgbClr val="FFFFFF">
                    <a:alpha val="100000"/>
                  </a:srgbClr>
                </a:solidFill>
                <a:latin typeface="微软雅黑" panose="020B0503020204020204" pitchFamily="34" charset="-122"/>
                <a:ea typeface="微软雅黑" panose="020B0503020204020204" pitchFamily="34" charset="-122"/>
              </a:rPr>
              <a:t>管理制度</a:t>
            </a:r>
            <a:endParaRPr lang="zh-CN" altLang="en-US" sz="1500" i="0" spc="752" dirty="0">
              <a:ln w="0">
                <a:noFill/>
              </a:ln>
              <a:latin typeface="微软雅黑" panose="020B0503020204020204" pitchFamily="34" charset="-122"/>
              <a:ea typeface="微软雅黑" panose="020B0503020204020204" pitchFamily="34" charset="-122"/>
            </a:endParaRPr>
          </a:p>
        </p:txBody>
      </p:sp>
      <p:pic>
        <p:nvPicPr>
          <p:cNvPr id="15" name="null.png" descr="descr"/>
          <p:cNvPicPr>
            <a:picLocks noChangeAspect="1"/>
          </p:cNvPicPr>
          <p:nvPr/>
        </p:nvPicPr>
        <p:blipFill>
          <a:blip r:embed="rId4" cstate="print"/>
          <a:stretch>
            <a:fillRect/>
          </a:stretch>
        </p:blipFill>
        <p:spPr>
          <a:xfrm rot="2682">
            <a:off x="2003611" y="3604270"/>
            <a:ext cx="2157144" cy="554896"/>
          </a:xfrm>
          <a:prstGeom prst="rect">
            <a:avLst/>
          </a:prstGeom>
        </p:spPr>
      </p:pic>
      <p:pic>
        <p:nvPicPr>
          <p:cNvPr id="16" name="null.png" descr="descr"/>
          <p:cNvPicPr>
            <a:picLocks noChangeAspect="1"/>
          </p:cNvPicPr>
          <p:nvPr/>
        </p:nvPicPr>
        <p:blipFill>
          <a:blip r:embed="rId3" cstate="print"/>
          <a:stretch>
            <a:fillRect/>
          </a:stretch>
        </p:blipFill>
        <p:spPr>
          <a:xfrm rot="5">
            <a:off x="1999196" y="3601992"/>
            <a:ext cx="558130" cy="558130"/>
          </a:xfrm>
          <a:prstGeom prst="rect">
            <a:avLst/>
          </a:prstGeom>
        </p:spPr>
      </p:pic>
      <p:sp>
        <p:nvSpPr>
          <p:cNvPr id="17" name="TextBox 4"/>
          <p:cNvSpPr txBox="1"/>
          <p:nvPr/>
        </p:nvSpPr>
        <p:spPr>
          <a:xfrm rot="21521436">
            <a:off x="2032212" y="3778033"/>
            <a:ext cx="500063" cy="2619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0" dirty="0" smtClean="0">
                <a:ln w="0">
                  <a:noFill/>
                </a:ln>
                <a:solidFill>
                  <a:srgbClr val="000000">
                    <a:alpha val="100000"/>
                  </a:srgbClr>
                </a:solidFill>
                <a:latin typeface="FZChaoCuHei-M10S" pitchFamily="34" charset="-122"/>
                <a:ea typeface="FZChaoCuHei-M10S" pitchFamily="34" charset="-122"/>
              </a:rPr>
              <a:t>4</a:t>
            </a:r>
            <a:endParaRPr lang="zh-CN" altLang="en-US" sz="1500" i="0" spc="0" dirty="0">
              <a:ln w="0">
                <a:noFill/>
              </a:ln>
              <a:latin typeface="FZChaoCuHei-M10S" pitchFamily="34" charset="-122"/>
              <a:ea typeface="FZChaoCuHei-M10S" pitchFamily="34" charset="-122"/>
            </a:endParaRPr>
          </a:p>
        </p:txBody>
      </p:sp>
      <p:sp>
        <p:nvSpPr>
          <p:cNvPr id="18" name="TextBox 4"/>
          <p:cNvSpPr txBox="1"/>
          <p:nvPr/>
        </p:nvSpPr>
        <p:spPr>
          <a:xfrm>
            <a:off x="2654755" y="3800428"/>
            <a:ext cx="1423988" cy="3000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752" dirty="0" smtClean="0">
                <a:ln w="0">
                  <a:noFill/>
                </a:ln>
                <a:solidFill>
                  <a:srgbClr val="FFFFFF">
                    <a:alpha val="100000"/>
                  </a:srgbClr>
                </a:solidFill>
                <a:latin typeface="微软雅黑" panose="020B0503020204020204" pitchFamily="34" charset="-122"/>
                <a:ea typeface="微软雅黑" panose="020B0503020204020204" pitchFamily="34" charset="-122"/>
              </a:rPr>
              <a:t>职员规划</a:t>
            </a:r>
            <a:endParaRPr lang="zh-CN" altLang="en-US" sz="1500" i="0" spc="752" dirty="0">
              <a:ln w="0">
                <a:noFill/>
              </a:ln>
              <a:latin typeface="微软雅黑" panose="020B0503020204020204" pitchFamily="34" charset="-122"/>
              <a:ea typeface="微软雅黑" panose="020B0503020204020204" pitchFamily="34" charset="-122"/>
            </a:endParaRPr>
          </a:p>
        </p:txBody>
      </p:sp>
      <p:pic>
        <p:nvPicPr>
          <p:cNvPr id="19" name="null.png" descr="descr"/>
          <p:cNvPicPr>
            <a:picLocks noChangeAspect="1"/>
          </p:cNvPicPr>
          <p:nvPr/>
        </p:nvPicPr>
        <p:blipFill>
          <a:blip r:embed="rId6" cstate="print"/>
          <a:stretch>
            <a:fillRect/>
          </a:stretch>
        </p:blipFill>
        <p:spPr>
          <a:xfrm rot="1">
            <a:off x="3432662" y="648813"/>
            <a:ext cx="2078121" cy="573652"/>
          </a:xfrm>
          <a:prstGeom prst="rect">
            <a:avLst/>
          </a:prstGeom>
        </p:spPr>
      </p:pic>
      <p:sp>
        <p:nvSpPr>
          <p:cNvPr id="20" name="TextBox 4"/>
          <p:cNvSpPr txBox="1"/>
          <p:nvPr/>
        </p:nvSpPr>
        <p:spPr>
          <a:xfrm rot="2">
            <a:off x="3132742" y="674037"/>
            <a:ext cx="2624138" cy="3143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440" i="0" spc="0" dirty="0" smtClean="0">
                <a:ln w="0">
                  <a:noFill/>
                </a:ln>
                <a:solidFill>
                  <a:srgbClr val="484848">
                    <a:alpha val="100000"/>
                  </a:srgbClr>
                </a:solidFill>
                <a:latin typeface="奇思源黑" pitchFamily="34" charset="-122"/>
                <a:ea typeface="奇思源黑" pitchFamily="34" charset="-122"/>
              </a:rPr>
              <a:t>目录</a:t>
            </a:r>
            <a:endParaRPr lang="zh-CN" altLang="en-US" sz="2440" i="0" spc="0" dirty="0">
              <a:ln w="0">
                <a:noFill/>
              </a:ln>
              <a:latin typeface="奇思源黑" pitchFamily="34" charset="-122"/>
              <a:ea typeface="奇思源黑" pitchFamily="34" charset="-122"/>
            </a:endParaRPr>
          </a:p>
        </p:txBody>
      </p:sp>
      <p:pic>
        <p:nvPicPr>
          <p:cNvPr id="21" name="null.png" descr="descr"/>
          <p:cNvPicPr>
            <a:picLocks noChangeAspect="1"/>
          </p:cNvPicPr>
          <p:nvPr/>
        </p:nvPicPr>
        <p:blipFill>
          <a:blip r:embed="rId7" cstate="print"/>
          <a:stretch>
            <a:fillRect/>
          </a:stretch>
        </p:blipFill>
        <p:spPr>
          <a:xfrm rot="16200000">
            <a:off x="3001889" y="3540391"/>
            <a:ext cx="2994670" cy="190413"/>
          </a:xfrm>
          <a:prstGeom prst="rect">
            <a:avLst/>
          </a:prstGeom>
        </p:spPr>
      </p:pic>
      <p:pic>
        <p:nvPicPr>
          <p:cNvPr id="22" name="null.png" descr="descr"/>
          <p:cNvPicPr>
            <a:picLocks noChangeAspect="1"/>
          </p:cNvPicPr>
          <p:nvPr/>
        </p:nvPicPr>
        <p:blipFill>
          <a:blip r:embed="rId8" cstate="print"/>
          <a:stretch>
            <a:fillRect/>
          </a:stretch>
        </p:blipFill>
        <p:spPr>
          <a:xfrm rot="5400000">
            <a:off x="4391056" y="2104305"/>
            <a:ext cx="260053" cy="225221"/>
          </a:xfrm>
          <a:prstGeom prst="rect">
            <a:avLst/>
          </a:prstGeom>
        </p:spPr>
      </p:pic>
      <p:pic>
        <p:nvPicPr>
          <p:cNvPr id="23" name="null.png" descr="descr"/>
          <p:cNvPicPr>
            <a:picLocks noChangeAspect="1"/>
          </p:cNvPicPr>
          <p:nvPr/>
        </p:nvPicPr>
        <p:blipFill>
          <a:blip r:embed="rId9" cstate="print"/>
          <a:stretch>
            <a:fillRect/>
          </a:stretch>
        </p:blipFill>
        <p:spPr>
          <a:xfrm rot="16200000">
            <a:off x="4195730" y="2750229"/>
            <a:ext cx="217814" cy="188639"/>
          </a:xfrm>
          <a:prstGeom prst="rect">
            <a:avLst/>
          </a:prstGeom>
        </p:spPr>
      </p:pic>
      <p:pic>
        <p:nvPicPr>
          <p:cNvPr id="24" name="null.png" descr="descr"/>
          <p:cNvPicPr>
            <a:picLocks noChangeAspect="1"/>
          </p:cNvPicPr>
          <p:nvPr/>
        </p:nvPicPr>
        <p:blipFill>
          <a:blip r:embed="rId9" cstate="print"/>
          <a:stretch>
            <a:fillRect/>
          </a:stretch>
        </p:blipFill>
        <p:spPr>
          <a:xfrm rot="16200000">
            <a:off x="4195737" y="3800142"/>
            <a:ext cx="217814" cy="188639"/>
          </a:xfrm>
          <a:prstGeom prst="rect">
            <a:avLst/>
          </a:prstGeom>
        </p:spPr>
      </p:pic>
      <p:pic>
        <p:nvPicPr>
          <p:cNvPr id="25" name="null.png" descr="descr"/>
          <p:cNvPicPr>
            <a:picLocks noChangeAspect="1"/>
          </p:cNvPicPr>
          <p:nvPr/>
        </p:nvPicPr>
        <p:blipFill>
          <a:blip r:embed="rId10" cstate="print"/>
          <a:stretch>
            <a:fillRect/>
          </a:stretch>
        </p:blipFill>
        <p:spPr>
          <a:xfrm>
            <a:off x="4537230" y="3901961"/>
            <a:ext cx="1241917" cy="12415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ll.png" descr="descr"/>
          <p:cNvPicPr>
            <a:picLocks noChangeAspect="1"/>
          </p:cNvPicPr>
          <p:nvPr/>
        </p:nvPicPr>
        <p:blipFill>
          <a:blip r:embed="rId1" cstate="print"/>
          <a:stretch>
            <a:fillRect/>
          </a:stretch>
        </p:blipFill>
        <p:spPr>
          <a:xfrm rot="10800000">
            <a:off x="2" y="528363"/>
            <a:ext cx="1776862" cy="3553715"/>
          </a:xfrm>
          <a:prstGeom prst="rect">
            <a:avLst/>
          </a:prstGeom>
        </p:spPr>
      </p:pic>
      <p:pic>
        <p:nvPicPr>
          <p:cNvPr id="3" name="null.png" descr="descr"/>
          <p:cNvPicPr>
            <a:picLocks noChangeAspect="1"/>
          </p:cNvPicPr>
          <p:nvPr/>
        </p:nvPicPr>
        <p:blipFill>
          <a:blip r:embed="rId2" cstate="print"/>
          <a:stretch>
            <a:fillRect/>
          </a:stretch>
        </p:blipFill>
        <p:spPr>
          <a:xfrm>
            <a:off x="3842333" y="1883117"/>
            <a:ext cx="618995" cy="618995"/>
          </a:xfrm>
          <a:prstGeom prst="rect">
            <a:avLst/>
          </a:prstGeom>
        </p:spPr>
      </p:pic>
      <p:pic>
        <p:nvPicPr>
          <p:cNvPr id="4" name="null.png" descr="descr"/>
          <p:cNvPicPr>
            <a:picLocks noChangeAspect="1"/>
          </p:cNvPicPr>
          <p:nvPr/>
        </p:nvPicPr>
        <p:blipFill>
          <a:blip r:embed="rId3" cstate="print"/>
          <a:stretch>
            <a:fillRect/>
          </a:stretch>
        </p:blipFill>
        <p:spPr>
          <a:xfrm>
            <a:off x="3842333" y="2693356"/>
            <a:ext cx="618995" cy="618995"/>
          </a:xfrm>
          <a:prstGeom prst="rect">
            <a:avLst/>
          </a:prstGeom>
        </p:spPr>
      </p:pic>
      <p:pic>
        <p:nvPicPr>
          <p:cNvPr id="6" name="null.png" descr="descr"/>
          <p:cNvPicPr>
            <a:picLocks noChangeAspect="1"/>
          </p:cNvPicPr>
          <p:nvPr/>
        </p:nvPicPr>
        <p:blipFill>
          <a:blip r:embed="rId4" cstate="print"/>
          <a:stretch>
            <a:fillRect/>
          </a:stretch>
        </p:blipFill>
        <p:spPr>
          <a:xfrm>
            <a:off x="3842333" y="3463083"/>
            <a:ext cx="618995" cy="618995"/>
          </a:xfrm>
          <a:prstGeom prst="rect">
            <a:avLst/>
          </a:prstGeom>
        </p:spPr>
      </p:pic>
      <p:sp>
        <p:nvSpPr>
          <p:cNvPr id="5" name="TextBox 4"/>
          <p:cNvSpPr txBox="1"/>
          <p:nvPr/>
        </p:nvSpPr>
        <p:spPr>
          <a:xfrm rot="3">
            <a:off x="3295889" y="819529"/>
            <a:ext cx="3095625"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440" i="0" spc="0" dirty="0" smtClean="0">
                <a:ln w="0">
                  <a:noFill/>
                </a:ln>
                <a:solidFill>
                  <a:srgbClr val="484848">
                    <a:alpha val="100000"/>
                  </a:srgbClr>
                </a:solidFill>
                <a:latin typeface="微软雅黑" panose="020B0503020204020204" pitchFamily="34" charset="-122"/>
                <a:ea typeface="微软雅黑" panose="020B0503020204020204" pitchFamily="34" charset="-122"/>
              </a:rPr>
              <a:t>公司介绍</a:t>
            </a:r>
            <a:endParaRPr lang="zh-CN" altLang="en-US" sz="2440" i="0" spc="0" dirty="0">
              <a:ln w="0">
                <a:noFill/>
              </a:ln>
              <a:latin typeface="微软雅黑" panose="020B0503020204020204" pitchFamily="34" charset="-122"/>
              <a:ea typeface="微软雅黑" panose="020B0503020204020204" pitchFamily="34" charset="-122"/>
            </a:endParaRPr>
          </a:p>
        </p:txBody>
      </p:sp>
      <p:pic>
        <p:nvPicPr>
          <p:cNvPr id="7" name="null.png" descr="descr"/>
          <p:cNvPicPr>
            <a:picLocks noChangeAspect="1"/>
          </p:cNvPicPr>
          <p:nvPr/>
        </p:nvPicPr>
        <p:blipFill>
          <a:blip r:embed="rId5" cstate="print"/>
          <a:stretch>
            <a:fillRect/>
          </a:stretch>
        </p:blipFill>
        <p:spPr>
          <a:xfrm rot="1">
            <a:off x="3303664" y="528364"/>
            <a:ext cx="3085535" cy="44678"/>
          </a:xfrm>
          <a:prstGeom prst="rect">
            <a:avLst/>
          </a:prstGeom>
        </p:spPr>
      </p:pic>
      <p:pic>
        <p:nvPicPr>
          <p:cNvPr id="8" name="null.png" descr="descr"/>
          <p:cNvPicPr>
            <a:picLocks noChangeAspect="1"/>
          </p:cNvPicPr>
          <p:nvPr/>
        </p:nvPicPr>
        <p:blipFill>
          <a:blip r:embed="rId6" cstate="print"/>
          <a:stretch>
            <a:fillRect/>
          </a:stretch>
        </p:blipFill>
        <p:spPr>
          <a:xfrm rot="5378906">
            <a:off x="2834239" y="1022170"/>
            <a:ext cx="973951" cy="44678"/>
          </a:xfrm>
          <a:prstGeom prst="rect">
            <a:avLst/>
          </a:prstGeom>
        </p:spPr>
      </p:pic>
      <p:pic>
        <p:nvPicPr>
          <p:cNvPr id="9" name="null.png" descr="descr"/>
          <p:cNvPicPr>
            <a:picLocks noChangeAspect="1"/>
          </p:cNvPicPr>
          <p:nvPr/>
        </p:nvPicPr>
        <p:blipFill>
          <a:blip r:embed="rId6" cstate="print"/>
          <a:stretch>
            <a:fillRect/>
          </a:stretch>
        </p:blipFill>
        <p:spPr>
          <a:xfrm rot="5378914">
            <a:off x="5928695" y="1003534"/>
            <a:ext cx="973951" cy="44678"/>
          </a:xfrm>
          <a:prstGeom prst="rect">
            <a:avLst/>
          </a:prstGeom>
        </p:spPr>
      </p:pic>
      <p:pic>
        <p:nvPicPr>
          <p:cNvPr id="10" name="null.png" descr="descr"/>
          <p:cNvPicPr>
            <a:picLocks noChangeAspect="1"/>
          </p:cNvPicPr>
          <p:nvPr/>
        </p:nvPicPr>
        <p:blipFill>
          <a:blip r:embed="rId7" cstate="print"/>
          <a:stretch>
            <a:fillRect/>
          </a:stretch>
        </p:blipFill>
        <p:spPr>
          <a:xfrm rot="21599997">
            <a:off x="3319212" y="1493144"/>
            <a:ext cx="855776" cy="44678"/>
          </a:xfrm>
          <a:prstGeom prst="rect">
            <a:avLst/>
          </a:prstGeom>
        </p:spPr>
      </p:pic>
      <p:pic>
        <p:nvPicPr>
          <p:cNvPr id="11" name="null.png" descr="descr"/>
          <p:cNvPicPr>
            <a:picLocks noChangeAspect="1"/>
          </p:cNvPicPr>
          <p:nvPr/>
        </p:nvPicPr>
        <p:blipFill>
          <a:blip r:embed="rId8" cstate="print"/>
          <a:stretch>
            <a:fillRect/>
          </a:stretch>
        </p:blipFill>
        <p:spPr>
          <a:xfrm rot="3">
            <a:off x="5589570" y="1474888"/>
            <a:ext cx="828473" cy="44678"/>
          </a:xfrm>
          <a:prstGeom prst="rect">
            <a:avLst/>
          </a:prstGeom>
        </p:spPr>
      </p:pic>
      <p:sp>
        <p:nvSpPr>
          <p:cNvPr id="12" name="TextBox 4"/>
          <p:cNvSpPr txBox="1"/>
          <p:nvPr/>
        </p:nvSpPr>
        <p:spPr>
          <a:xfrm rot="5">
            <a:off x="4256867" y="1390135"/>
            <a:ext cx="1219200" cy="1714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endParaRPr lang="zh-CN" altLang="en-US" sz="1355" i="0" spc="0" dirty="0">
              <a:ln w="0">
                <a:noFill/>
              </a:ln>
              <a:latin typeface="FZZhongDengXian-Z07S" pitchFamily="34" charset="-122"/>
              <a:ea typeface="FZZhongDengXian-Z07S" pitchFamily="34" charset="-122"/>
            </a:endParaRPr>
          </a:p>
        </p:txBody>
      </p:sp>
      <p:sp>
        <p:nvSpPr>
          <p:cNvPr id="13" name="TextBox 4"/>
          <p:cNvSpPr txBox="1"/>
          <p:nvPr/>
        </p:nvSpPr>
        <p:spPr>
          <a:xfrm>
            <a:off x="254766" y="2280211"/>
            <a:ext cx="1371600" cy="9525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3750" i="0" spc="0" dirty="0" smtClean="0">
                <a:ln w="0">
                  <a:noFill/>
                </a:ln>
                <a:solidFill>
                  <a:srgbClr val="FFFFFF">
                    <a:alpha val="100000"/>
                  </a:srgbClr>
                </a:solidFill>
                <a:latin typeface="FZChaoCuHei-M10S" pitchFamily="34" charset="-122"/>
                <a:ea typeface="FZChaoCuHei-M10S" pitchFamily="34" charset="-122"/>
              </a:rPr>
              <a:t>1</a:t>
            </a:r>
            <a:endParaRPr lang="zh-CN" altLang="en-US" sz="3750" i="0" spc="0" dirty="0">
              <a:ln w="0">
                <a:noFill/>
              </a:ln>
              <a:latin typeface="FZChaoCuHei-M10S" pitchFamily="34" charset="-122"/>
              <a:ea typeface="FZChaoCuHei-M10S" pitchFamily="34" charset="-122"/>
            </a:endParaRPr>
          </a:p>
        </p:txBody>
      </p:sp>
      <p:sp>
        <p:nvSpPr>
          <p:cNvPr id="14" name="TextBox 4"/>
          <p:cNvSpPr txBox="1"/>
          <p:nvPr/>
        </p:nvSpPr>
        <p:spPr>
          <a:xfrm>
            <a:off x="4485448" y="2032766"/>
            <a:ext cx="1352550"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公司简介</a:t>
            </a:r>
            <a:endParaRPr lang="zh-CN" altLang="en-US" sz="1690" i="0" spc="0" dirty="0">
              <a:ln w="0">
                <a:noFill/>
              </a:ln>
              <a:latin typeface="微软雅黑" panose="020B0503020204020204" pitchFamily="34" charset="-122"/>
              <a:ea typeface="微软雅黑" panose="020B0503020204020204" pitchFamily="34" charset="-122"/>
            </a:endParaRPr>
          </a:p>
        </p:txBody>
      </p:sp>
      <p:sp>
        <p:nvSpPr>
          <p:cNvPr id="15" name="TextBox 4"/>
          <p:cNvSpPr txBox="1"/>
          <p:nvPr/>
        </p:nvSpPr>
        <p:spPr>
          <a:xfrm>
            <a:off x="4485448" y="2851226"/>
            <a:ext cx="1352550"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发展历程</a:t>
            </a:r>
            <a:endParaRPr lang="zh-CN" altLang="en-US" sz="1690" i="0" spc="0" dirty="0">
              <a:ln w="0">
                <a:noFill/>
              </a:ln>
              <a:latin typeface="微软雅黑" panose="020B0503020204020204" pitchFamily="34" charset="-122"/>
              <a:ea typeface="微软雅黑" panose="020B0503020204020204" pitchFamily="34" charset="-122"/>
            </a:endParaRPr>
          </a:p>
        </p:txBody>
      </p:sp>
      <p:sp>
        <p:nvSpPr>
          <p:cNvPr id="16" name="TextBox 4"/>
          <p:cNvSpPr txBox="1"/>
          <p:nvPr/>
        </p:nvSpPr>
        <p:spPr>
          <a:xfrm>
            <a:off x="4485448" y="3640896"/>
            <a:ext cx="1352550"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产品介绍</a:t>
            </a:r>
            <a:endParaRPr lang="zh-CN" altLang="en-US" sz="1690" i="0" spc="0" dirty="0">
              <a:ln w="0">
                <a:noFill/>
              </a:ln>
              <a:latin typeface="微软雅黑" panose="020B0503020204020204" pitchFamily="34" charset="-122"/>
              <a:ea typeface="微软雅黑" panose="020B0503020204020204" pitchFamily="34" charset="-122"/>
            </a:endParaRPr>
          </a:p>
        </p:txBody>
      </p:sp>
      <p:pic>
        <p:nvPicPr>
          <p:cNvPr id="17" name="null.png" descr="descr"/>
          <p:cNvPicPr>
            <a:picLocks noChangeAspect="1"/>
          </p:cNvPicPr>
          <p:nvPr/>
        </p:nvPicPr>
        <p:blipFill>
          <a:blip r:embed="rId9" cstate="print"/>
          <a:stretch>
            <a:fillRect/>
          </a:stretch>
        </p:blipFill>
        <p:spPr>
          <a:xfrm>
            <a:off x="8027581" y="168141"/>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71807" y="1361632"/>
            <a:ext cx="1962150" cy="5429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公司简介</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2" name="2015/01/13/13448@0e_0o_1l_642w.png.png" descr="descr"/>
          <p:cNvPicPr>
            <a:picLocks noChangeAspect="1"/>
          </p:cNvPicPr>
          <p:nvPr/>
        </p:nvPicPr>
        <p:blipFill>
          <a:blip r:embed="rId1" cstate="print"/>
          <a:stretch>
            <a:fillRect/>
          </a:stretch>
        </p:blipFill>
        <p:spPr>
          <a:xfrm>
            <a:off x="824026" y="2028092"/>
            <a:ext cx="3059658" cy="2356283"/>
          </a:xfrm>
          <a:prstGeom prst="rect">
            <a:avLst/>
          </a:prstGeom>
        </p:spPr>
      </p:pic>
      <p:pic>
        <p:nvPicPr>
          <p:cNvPr id="3" name="null.png" descr="descr"/>
          <p:cNvPicPr>
            <a:picLocks noChangeAspect="1"/>
          </p:cNvPicPr>
          <p:nvPr/>
        </p:nvPicPr>
        <p:blipFill>
          <a:blip r:embed="rId2" cstate="print"/>
          <a:stretch>
            <a:fillRect/>
          </a:stretch>
        </p:blipFill>
        <p:spPr>
          <a:xfrm>
            <a:off x="4900036" y="1098656"/>
            <a:ext cx="3482072" cy="3482072"/>
          </a:xfrm>
          <a:prstGeom prst="rect">
            <a:avLst/>
          </a:prstGeom>
        </p:spPr>
      </p:pic>
      <p:pic>
        <p:nvPicPr>
          <p:cNvPr id="4" name="null.png" descr="descr"/>
          <p:cNvPicPr>
            <a:picLocks noChangeAspect="1"/>
          </p:cNvPicPr>
          <p:nvPr/>
        </p:nvPicPr>
        <p:blipFill>
          <a:blip r:embed="rId3" cstate="print"/>
          <a:stretch>
            <a:fillRect/>
          </a:stretch>
        </p:blipFill>
        <p:spPr>
          <a:xfrm rot="16200000">
            <a:off x="8" y="-8"/>
            <a:ext cx="1238567" cy="1238582"/>
          </a:xfrm>
          <a:prstGeom prst="rect">
            <a:avLst/>
          </a:prstGeom>
        </p:spPr>
      </p:pic>
      <p:pic>
        <p:nvPicPr>
          <p:cNvPr id="6" name="null.png" descr="descr"/>
          <p:cNvPicPr>
            <a:picLocks noChangeAspect="1"/>
          </p:cNvPicPr>
          <p:nvPr/>
        </p:nvPicPr>
        <p:blipFill>
          <a:blip r:embed="rId4" cstate="print"/>
          <a:stretch>
            <a:fillRect/>
          </a:stretch>
        </p:blipFill>
        <p:spPr>
          <a:xfrm>
            <a:off x="4957994" y="4694366"/>
            <a:ext cx="3424115" cy="206813"/>
          </a:xfrm>
          <a:prstGeom prst="rect">
            <a:avLst/>
          </a:prstGeom>
        </p:spPr>
      </p:pic>
      <p:pic>
        <p:nvPicPr>
          <p:cNvPr id="7" name="null.png" descr="descr"/>
          <p:cNvPicPr>
            <a:picLocks noChangeAspect="1"/>
          </p:cNvPicPr>
          <p:nvPr/>
        </p:nvPicPr>
        <p:blipFill>
          <a:blip r:embed="rId5" cstate="print"/>
          <a:stretch>
            <a:fillRect/>
          </a:stretch>
        </p:blipFill>
        <p:spPr>
          <a:xfrm>
            <a:off x="873403" y="1849901"/>
            <a:ext cx="3010280" cy="90551"/>
          </a:xfrm>
          <a:prstGeom prst="rect">
            <a:avLst/>
          </a:prstGeom>
        </p:spPr>
      </p:pic>
      <p:sp>
        <p:nvSpPr>
          <p:cNvPr id="8" name="TextBox 4"/>
          <p:cNvSpPr txBox="1"/>
          <p:nvPr/>
        </p:nvSpPr>
        <p:spPr>
          <a:xfrm>
            <a:off x="5130450" y="2100439"/>
            <a:ext cx="2886075" cy="6286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 future is before us and dynamic. Everything we do will affect it.The past is gone and </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9" name="null.png" descr="descr"/>
          <p:cNvPicPr>
            <a:picLocks noChangeAspect="1"/>
          </p:cNvPicPr>
          <p:nvPr/>
        </p:nvPicPr>
        <p:blipFill>
          <a:blip r:embed="rId6" cstate="print"/>
          <a:stretch>
            <a:fillRect/>
          </a:stretch>
        </p:blipFill>
        <p:spPr>
          <a:xfrm>
            <a:off x="8027581" y="168141"/>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71842" y="749741"/>
            <a:ext cx="1995488" cy="3905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发展历程</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a:off x="526899" y="841063"/>
            <a:ext cx="4408203" cy="3650846"/>
          </a:xfrm>
          <a:prstGeom prst="rect">
            <a:avLst/>
          </a:prstGeom>
        </p:spPr>
      </p:pic>
      <p:sp>
        <p:nvSpPr>
          <p:cNvPr id="3" name="TextBox 4"/>
          <p:cNvSpPr txBox="1"/>
          <p:nvPr/>
        </p:nvSpPr>
        <p:spPr>
          <a:xfrm>
            <a:off x="2143646" y="3761334"/>
            <a:ext cx="971550"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000000">
                    <a:alpha val="100000"/>
                  </a:srgbClr>
                </a:solidFill>
                <a:latin typeface="微软雅黑" panose="020B0503020204020204" pitchFamily="34" charset="-122"/>
                <a:ea typeface="微软雅黑" panose="020B0503020204020204" pitchFamily="34" charset="-122"/>
              </a:rPr>
              <a:t>2003</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2881726" y="2978109"/>
            <a:ext cx="971550"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000000">
                    <a:alpha val="100000"/>
                  </a:srgbClr>
                </a:solidFill>
                <a:latin typeface="微软雅黑" panose="020B0503020204020204" pitchFamily="34" charset="-122"/>
                <a:ea typeface="微软雅黑" panose="020B0503020204020204" pitchFamily="34" charset="-122"/>
              </a:rPr>
              <a:t>2006</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6" name="TextBox 4"/>
          <p:cNvSpPr txBox="1"/>
          <p:nvPr/>
        </p:nvSpPr>
        <p:spPr>
          <a:xfrm>
            <a:off x="3809718" y="2158020"/>
            <a:ext cx="971550"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000000">
                    <a:alpha val="100000"/>
                  </a:srgbClr>
                </a:solidFill>
                <a:latin typeface="微软雅黑" panose="020B0503020204020204" pitchFamily="34" charset="-122"/>
                <a:ea typeface="微软雅黑" panose="020B0503020204020204" pitchFamily="34" charset="-122"/>
              </a:rPr>
              <a:t>2010</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7" name="TextBox 4"/>
          <p:cNvSpPr txBox="1"/>
          <p:nvPr/>
        </p:nvSpPr>
        <p:spPr>
          <a:xfrm>
            <a:off x="4577601" y="1358690"/>
            <a:ext cx="971550"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000000">
                    <a:alpha val="100000"/>
                  </a:srgbClr>
                </a:solidFill>
                <a:latin typeface="微软雅黑" panose="020B0503020204020204" pitchFamily="34" charset="-122"/>
                <a:ea typeface="微软雅黑" panose="020B0503020204020204" pitchFamily="34" charset="-122"/>
              </a:rPr>
              <a:t>2014</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8" name="TextBox 4"/>
          <p:cNvSpPr txBox="1"/>
          <p:nvPr/>
        </p:nvSpPr>
        <p:spPr>
          <a:xfrm>
            <a:off x="5526305" y="601675"/>
            <a:ext cx="971550"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000000">
                    <a:alpha val="100000"/>
                  </a:srgbClr>
                </a:solidFill>
                <a:latin typeface="微软雅黑" panose="020B0503020204020204" pitchFamily="34" charset="-122"/>
                <a:ea typeface="微软雅黑" panose="020B0503020204020204" pitchFamily="34" charset="-122"/>
              </a:rPr>
              <a:t>2017</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9" name="TextBox 4"/>
          <p:cNvSpPr txBox="1"/>
          <p:nvPr/>
        </p:nvSpPr>
        <p:spPr>
          <a:xfrm>
            <a:off x="6679843" y="1096716"/>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10" name="null.png" descr="descr"/>
          <p:cNvPicPr>
            <a:picLocks noChangeAspect="1"/>
          </p:cNvPicPr>
          <p:nvPr/>
        </p:nvPicPr>
        <p:blipFill>
          <a:blip r:embed="rId2" cstate="print"/>
          <a:stretch>
            <a:fillRect/>
          </a:stretch>
        </p:blipFill>
        <p:spPr>
          <a:xfrm>
            <a:off x="-11136" y="1572286"/>
            <a:ext cx="3192587" cy="1375400"/>
          </a:xfrm>
          <a:prstGeom prst="rect">
            <a:avLst/>
          </a:prstGeom>
        </p:spPr>
      </p:pic>
      <p:sp>
        <p:nvSpPr>
          <p:cNvPr id="11" name="TextBox 4"/>
          <p:cNvSpPr txBox="1"/>
          <p:nvPr/>
        </p:nvSpPr>
        <p:spPr>
          <a:xfrm>
            <a:off x="5879162" y="1864105"/>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940" i="0" spc="0" dirty="0">
              <a:ln w="0">
                <a:noFill/>
              </a:ln>
              <a:latin typeface="微软雅黑" panose="020B0503020204020204" pitchFamily="34" charset="-122"/>
              <a:ea typeface="微软雅黑" panose="020B0503020204020204" pitchFamily="34" charset="-122"/>
            </a:endParaRPr>
          </a:p>
        </p:txBody>
      </p:sp>
      <p:sp>
        <p:nvSpPr>
          <p:cNvPr id="12" name="TextBox 4"/>
          <p:cNvSpPr txBox="1"/>
          <p:nvPr/>
        </p:nvSpPr>
        <p:spPr>
          <a:xfrm>
            <a:off x="5078482" y="2689871"/>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940" i="0" spc="0" dirty="0">
              <a:ln w="0">
                <a:noFill/>
              </a:ln>
              <a:latin typeface="微软雅黑" panose="020B0503020204020204" pitchFamily="34" charset="-122"/>
              <a:ea typeface="微软雅黑" panose="020B0503020204020204" pitchFamily="34" charset="-122"/>
            </a:endParaRPr>
          </a:p>
        </p:txBody>
      </p:sp>
      <p:sp>
        <p:nvSpPr>
          <p:cNvPr id="13" name="TextBox 4"/>
          <p:cNvSpPr txBox="1"/>
          <p:nvPr/>
        </p:nvSpPr>
        <p:spPr>
          <a:xfrm>
            <a:off x="4296171" y="3502155"/>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940" i="0" spc="0" dirty="0">
              <a:ln w="0">
                <a:noFill/>
              </a:ln>
              <a:latin typeface="微软雅黑" panose="020B0503020204020204" pitchFamily="34" charset="-122"/>
              <a:ea typeface="微软雅黑" panose="020B0503020204020204" pitchFamily="34" charset="-122"/>
            </a:endParaRPr>
          </a:p>
        </p:txBody>
      </p:sp>
      <p:sp>
        <p:nvSpPr>
          <p:cNvPr id="14" name="TextBox 4"/>
          <p:cNvSpPr txBox="1"/>
          <p:nvPr/>
        </p:nvSpPr>
        <p:spPr>
          <a:xfrm>
            <a:off x="3470495" y="4334915"/>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15" name="null.png" descr="descr"/>
          <p:cNvPicPr>
            <a:picLocks noChangeAspect="1"/>
          </p:cNvPicPr>
          <p:nvPr/>
        </p:nvPicPr>
        <p:blipFill>
          <a:blip r:embed="rId3" cstate="print"/>
          <a:stretch>
            <a:fillRect/>
          </a:stretch>
        </p:blipFill>
        <p:spPr>
          <a:xfrm>
            <a:off x="8027581" y="168141"/>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7/05/19/14a297ab-4134-42d4-9c6c-da7efffbe32c@0e_0o_1l_427w.png.png" descr="descr"/>
          <p:cNvPicPr>
            <a:picLocks noChangeAspect="1"/>
          </p:cNvPicPr>
          <p:nvPr/>
        </p:nvPicPr>
        <p:blipFill>
          <a:blip r:embed="rId1" cstate="print"/>
          <a:stretch>
            <a:fillRect/>
          </a:stretch>
        </p:blipFill>
        <p:spPr>
          <a:xfrm>
            <a:off x="1353148" y="1237919"/>
            <a:ext cx="2035845" cy="1333831"/>
          </a:xfrm>
          <a:prstGeom prst="rect">
            <a:avLst/>
          </a:prstGeom>
        </p:spPr>
      </p:pic>
      <p:pic>
        <p:nvPicPr>
          <p:cNvPr id="3" name="2017/06/16/6648e901-727d-425f-8ec4-1777b4825e8e@0e_0o_1l_491w.png.png" descr="descr"/>
          <p:cNvPicPr>
            <a:picLocks noChangeAspect="1"/>
          </p:cNvPicPr>
          <p:nvPr/>
        </p:nvPicPr>
        <p:blipFill>
          <a:blip r:embed="rId2" cstate="print"/>
          <a:stretch>
            <a:fillRect/>
          </a:stretch>
        </p:blipFill>
        <p:spPr>
          <a:xfrm>
            <a:off x="3430712" y="1237919"/>
            <a:ext cx="2340372" cy="1316461"/>
          </a:xfrm>
          <a:prstGeom prst="rect">
            <a:avLst/>
          </a:prstGeom>
        </p:spPr>
      </p:pic>
      <p:pic>
        <p:nvPicPr>
          <p:cNvPr id="4" name="2016/04/05/706807@0e_0o_1l_415w.png.png" descr="descr"/>
          <p:cNvPicPr>
            <a:picLocks noChangeAspect="1"/>
          </p:cNvPicPr>
          <p:nvPr/>
        </p:nvPicPr>
        <p:blipFill>
          <a:blip r:embed="rId3" cstate="print"/>
          <a:stretch>
            <a:fillRect/>
          </a:stretch>
        </p:blipFill>
        <p:spPr>
          <a:xfrm>
            <a:off x="5836305" y="1237919"/>
            <a:ext cx="1978285" cy="1313935"/>
          </a:xfrm>
          <a:prstGeom prst="rect">
            <a:avLst/>
          </a:prstGeom>
        </p:spPr>
      </p:pic>
      <p:sp>
        <p:nvSpPr>
          <p:cNvPr id="5" name="TextBox 4"/>
          <p:cNvSpPr txBox="1"/>
          <p:nvPr/>
        </p:nvSpPr>
        <p:spPr>
          <a:xfrm>
            <a:off x="1370942" y="462919"/>
            <a:ext cx="2205038"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产品介绍</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6" name="null.png" descr="descr"/>
          <p:cNvPicPr>
            <a:picLocks noChangeAspect="1"/>
          </p:cNvPicPr>
          <p:nvPr/>
        </p:nvPicPr>
        <p:blipFill>
          <a:blip r:embed="rId4" cstate="print"/>
          <a:stretch>
            <a:fillRect/>
          </a:stretch>
        </p:blipFill>
        <p:spPr>
          <a:xfrm rot="16199994">
            <a:off x="1373655" y="1237916"/>
            <a:ext cx="609025" cy="609033"/>
          </a:xfrm>
          <a:prstGeom prst="rect">
            <a:avLst/>
          </a:prstGeom>
        </p:spPr>
      </p:pic>
      <p:pic>
        <p:nvPicPr>
          <p:cNvPr id="7" name="null.png" descr="descr"/>
          <p:cNvPicPr>
            <a:picLocks noChangeAspect="1"/>
          </p:cNvPicPr>
          <p:nvPr/>
        </p:nvPicPr>
        <p:blipFill>
          <a:blip r:embed="rId5" cstate="print"/>
          <a:stretch>
            <a:fillRect/>
          </a:stretch>
        </p:blipFill>
        <p:spPr>
          <a:xfrm rot="5393752">
            <a:off x="7240736" y="1997896"/>
            <a:ext cx="573329" cy="573337"/>
          </a:xfrm>
          <a:prstGeom prst="rect">
            <a:avLst/>
          </a:prstGeom>
        </p:spPr>
      </p:pic>
      <p:pic>
        <p:nvPicPr>
          <p:cNvPr id="8" name="null.png" descr="descr"/>
          <p:cNvPicPr>
            <a:picLocks noChangeAspect="1"/>
          </p:cNvPicPr>
          <p:nvPr/>
        </p:nvPicPr>
        <p:blipFill>
          <a:blip r:embed="rId6" cstate="print"/>
          <a:stretch>
            <a:fillRect/>
          </a:stretch>
        </p:blipFill>
        <p:spPr>
          <a:xfrm rot="11">
            <a:off x="1373443" y="2868672"/>
            <a:ext cx="197055" cy="197055"/>
          </a:xfrm>
          <a:prstGeom prst="rect">
            <a:avLst/>
          </a:prstGeom>
        </p:spPr>
      </p:pic>
      <p:pic>
        <p:nvPicPr>
          <p:cNvPr id="9" name="null.png" descr="descr"/>
          <p:cNvPicPr>
            <a:picLocks noChangeAspect="1"/>
          </p:cNvPicPr>
          <p:nvPr/>
        </p:nvPicPr>
        <p:blipFill>
          <a:blip r:embed="rId6" cstate="print"/>
          <a:stretch>
            <a:fillRect/>
          </a:stretch>
        </p:blipFill>
        <p:spPr>
          <a:xfrm rot="10781746">
            <a:off x="7716061" y="4273635"/>
            <a:ext cx="197055" cy="197055"/>
          </a:xfrm>
          <a:prstGeom prst="rect">
            <a:avLst/>
          </a:prstGeom>
        </p:spPr>
      </p:pic>
      <p:sp>
        <p:nvSpPr>
          <p:cNvPr id="10" name="TextBox 4"/>
          <p:cNvSpPr txBox="1"/>
          <p:nvPr/>
        </p:nvSpPr>
        <p:spPr>
          <a:xfrm>
            <a:off x="1477993" y="3494291"/>
            <a:ext cx="6334125" cy="3143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 future is before us and dynamic. Everything we do will affect it. The past is gone and static. Nothing we can do will change it. The future is before us and </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11" name="null.png" descr="descr"/>
          <p:cNvPicPr>
            <a:picLocks noChangeAspect="1"/>
          </p:cNvPicPr>
          <p:nvPr/>
        </p:nvPicPr>
        <p:blipFill>
          <a:blip r:embed="rId7" cstate="print"/>
          <a:stretch>
            <a:fillRect/>
          </a:stretch>
        </p:blipFill>
        <p:spPr>
          <a:xfrm>
            <a:off x="8027581" y="168141"/>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ll.png" descr="descr"/>
          <p:cNvPicPr>
            <a:picLocks noChangeAspect="1"/>
          </p:cNvPicPr>
          <p:nvPr/>
        </p:nvPicPr>
        <p:blipFill>
          <a:blip r:embed="rId1" cstate="print"/>
          <a:stretch>
            <a:fillRect/>
          </a:stretch>
        </p:blipFill>
        <p:spPr>
          <a:xfrm rot="10800000">
            <a:off x="2" y="528363"/>
            <a:ext cx="1776862" cy="3553715"/>
          </a:xfrm>
          <a:prstGeom prst="rect">
            <a:avLst/>
          </a:prstGeom>
        </p:spPr>
      </p:pic>
      <p:pic>
        <p:nvPicPr>
          <p:cNvPr id="3" name="null.png" descr="descr"/>
          <p:cNvPicPr>
            <a:picLocks noChangeAspect="1"/>
          </p:cNvPicPr>
          <p:nvPr/>
        </p:nvPicPr>
        <p:blipFill>
          <a:blip r:embed="rId2" cstate="print"/>
          <a:stretch>
            <a:fillRect/>
          </a:stretch>
        </p:blipFill>
        <p:spPr>
          <a:xfrm rot="1">
            <a:off x="3164536" y="528364"/>
            <a:ext cx="3090371" cy="44748"/>
          </a:xfrm>
          <a:prstGeom prst="rect">
            <a:avLst/>
          </a:prstGeom>
        </p:spPr>
      </p:pic>
      <p:pic>
        <p:nvPicPr>
          <p:cNvPr id="4" name="null.png" descr="descr"/>
          <p:cNvPicPr>
            <a:picLocks noChangeAspect="1"/>
          </p:cNvPicPr>
          <p:nvPr/>
        </p:nvPicPr>
        <p:blipFill>
          <a:blip r:embed="rId3" cstate="print"/>
          <a:stretch>
            <a:fillRect/>
          </a:stretch>
        </p:blipFill>
        <p:spPr>
          <a:xfrm rot="5378911">
            <a:off x="2694491" y="1022989"/>
            <a:ext cx="975477" cy="44748"/>
          </a:xfrm>
          <a:prstGeom prst="rect">
            <a:avLst/>
          </a:prstGeom>
        </p:spPr>
      </p:pic>
      <p:pic>
        <p:nvPicPr>
          <p:cNvPr id="6" name="null.png" descr="descr"/>
          <p:cNvPicPr>
            <a:picLocks noChangeAspect="1"/>
          </p:cNvPicPr>
          <p:nvPr/>
        </p:nvPicPr>
        <p:blipFill>
          <a:blip r:embed="rId3" cstate="print"/>
          <a:stretch>
            <a:fillRect/>
          </a:stretch>
        </p:blipFill>
        <p:spPr>
          <a:xfrm rot="5378911">
            <a:off x="5793018" y="1004321"/>
            <a:ext cx="975477" cy="44748"/>
          </a:xfrm>
          <a:prstGeom prst="rect">
            <a:avLst/>
          </a:prstGeom>
        </p:spPr>
      </p:pic>
      <p:pic>
        <p:nvPicPr>
          <p:cNvPr id="7" name="null.png" descr="descr"/>
          <p:cNvPicPr>
            <a:picLocks noChangeAspect="1"/>
          </p:cNvPicPr>
          <p:nvPr/>
        </p:nvPicPr>
        <p:blipFill>
          <a:blip r:embed="rId4" cstate="print"/>
          <a:stretch>
            <a:fillRect/>
          </a:stretch>
        </p:blipFill>
        <p:spPr>
          <a:xfrm rot="21600000">
            <a:off x="3180104" y="1494744"/>
            <a:ext cx="857117" cy="44748"/>
          </a:xfrm>
          <a:prstGeom prst="rect">
            <a:avLst/>
          </a:prstGeom>
        </p:spPr>
      </p:pic>
      <p:pic>
        <p:nvPicPr>
          <p:cNvPr id="8" name="null.png" descr="descr"/>
          <p:cNvPicPr>
            <a:picLocks noChangeAspect="1"/>
          </p:cNvPicPr>
          <p:nvPr/>
        </p:nvPicPr>
        <p:blipFill>
          <a:blip r:embed="rId5" cstate="print"/>
          <a:stretch>
            <a:fillRect/>
          </a:stretch>
        </p:blipFill>
        <p:spPr>
          <a:xfrm rot="3">
            <a:off x="5453444" y="1476457"/>
            <a:ext cx="829771" cy="44748"/>
          </a:xfrm>
          <a:prstGeom prst="rect">
            <a:avLst/>
          </a:prstGeom>
        </p:spPr>
      </p:pic>
      <p:sp>
        <p:nvSpPr>
          <p:cNvPr id="5" name="TextBox 4"/>
          <p:cNvSpPr txBox="1"/>
          <p:nvPr/>
        </p:nvSpPr>
        <p:spPr>
          <a:xfrm rot="2">
            <a:off x="3150711" y="937778"/>
            <a:ext cx="3100388"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440" i="0" spc="0" dirty="0" smtClean="0">
                <a:ln w="0">
                  <a:noFill/>
                </a:ln>
                <a:solidFill>
                  <a:srgbClr val="484848">
                    <a:alpha val="100000"/>
                  </a:srgbClr>
                </a:solidFill>
                <a:latin typeface="微软雅黑" panose="020B0503020204020204" pitchFamily="34" charset="-122"/>
                <a:ea typeface="微软雅黑" panose="020B0503020204020204" pitchFamily="34" charset="-122"/>
              </a:rPr>
              <a:t>团队人员</a:t>
            </a:r>
            <a:endParaRPr lang="zh-CN" altLang="en-US" sz="2440" i="0" spc="0" dirty="0">
              <a:ln w="0">
                <a:noFill/>
              </a:ln>
              <a:latin typeface="微软雅黑" panose="020B0503020204020204" pitchFamily="34" charset="-122"/>
              <a:ea typeface="微软雅黑" panose="020B0503020204020204" pitchFamily="34" charset="-122"/>
            </a:endParaRPr>
          </a:p>
        </p:txBody>
      </p:sp>
      <p:sp>
        <p:nvSpPr>
          <p:cNvPr id="9" name="TextBox 4"/>
          <p:cNvSpPr txBox="1"/>
          <p:nvPr/>
        </p:nvSpPr>
        <p:spPr>
          <a:xfrm>
            <a:off x="181101" y="2060253"/>
            <a:ext cx="1371600" cy="9525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3750" i="0" spc="0" dirty="0" smtClean="0">
                <a:ln w="0">
                  <a:noFill/>
                </a:ln>
                <a:solidFill>
                  <a:srgbClr val="FFFFFF">
                    <a:alpha val="100000"/>
                  </a:srgbClr>
                </a:solidFill>
                <a:latin typeface="FZChaoCuHei-M10S" pitchFamily="34" charset="-122"/>
                <a:ea typeface="FZChaoCuHei-M10S" pitchFamily="34" charset="-122"/>
              </a:rPr>
              <a:t>2</a:t>
            </a:r>
            <a:endParaRPr lang="zh-CN" altLang="en-US" sz="3750" i="0" spc="0" dirty="0">
              <a:ln w="0">
                <a:noFill/>
              </a:ln>
              <a:latin typeface="FZChaoCuHei-M10S" pitchFamily="34" charset="-122"/>
              <a:ea typeface="FZChaoCuHei-M10S" pitchFamily="34" charset="-122"/>
            </a:endParaRPr>
          </a:p>
        </p:txBody>
      </p:sp>
      <p:sp>
        <p:nvSpPr>
          <p:cNvPr id="10" name="TextBox 4"/>
          <p:cNvSpPr txBox="1"/>
          <p:nvPr/>
        </p:nvSpPr>
        <p:spPr>
          <a:xfrm>
            <a:off x="5353445" y="3890821"/>
            <a:ext cx="1352550"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员工队伍</a:t>
            </a:r>
            <a:endParaRPr lang="zh-CN" altLang="en-US" sz="1690" i="0" spc="0" dirty="0">
              <a:ln w="0">
                <a:noFill/>
              </a:ln>
              <a:latin typeface="微软雅黑" panose="020B0503020204020204" pitchFamily="34" charset="-122"/>
              <a:ea typeface="微软雅黑" panose="020B0503020204020204" pitchFamily="34" charset="-122"/>
            </a:endParaRPr>
          </a:p>
        </p:txBody>
      </p:sp>
      <p:sp>
        <p:nvSpPr>
          <p:cNvPr id="11" name="TextBox 4"/>
          <p:cNvSpPr txBox="1"/>
          <p:nvPr/>
        </p:nvSpPr>
        <p:spPr>
          <a:xfrm>
            <a:off x="4951720" y="2140827"/>
            <a:ext cx="1352550"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领导团队</a:t>
            </a:r>
            <a:endParaRPr lang="zh-CN" altLang="en-US" sz="1690" i="0" spc="0" dirty="0">
              <a:ln w="0">
                <a:noFill/>
              </a:ln>
              <a:latin typeface="微软雅黑" panose="020B0503020204020204" pitchFamily="34" charset="-122"/>
              <a:ea typeface="微软雅黑" panose="020B0503020204020204" pitchFamily="34" charset="-122"/>
            </a:endParaRPr>
          </a:p>
        </p:txBody>
      </p:sp>
      <p:sp>
        <p:nvSpPr>
          <p:cNvPr id="12" name="TextBox 4"/>
          <p:cNvSpPr txBox="1"/>
          <p:nvPr/>
        </p:nvSpPr>
        <p:spPr>
          <a:xfrm>
            <a:off x="5546285" y="2914019"/>
            <a:ext cx="1352550"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部门介绍</a:t>
            </a:r>
            <a:endParaRPr lang="zh-CN" altLang="en-US" sz="1690" i="0" spc="0" dirty="0">
              <a:ln w="0">
                <a:noFill/>
              </a:ln>
              <a:latin typeface="微软雅黑" panose="020B0503020204020204" pitchFamily="34" charset="-122"/>
              <a:ea typeface="微软雅黑" panose="020B0503020204020204" pitchFamily="34" charset="-122"/>
            </a:endParaRPr>
          </a:p>
        </p:txBody>
      </p:sp>
      <p:pic>
        <p:nvPicPr>
          <p:cNvPr id="13" name="null.png" descr="descr"/>
          <p:cNvPicPr>
            <a:picLocks noChangeAspect="1"/>
          </p:cNvPicPr>
          <p:nvPr/>
        </p:nvPicPr>
        <p:blipFill>
          <a:blip r:embed="rId6" cstate="print"/>
          <a:stretch>
            <a:fillRect/>
          </a:stretch>
        </p:blipFill>
        <p:spPr>
          <a:xfrm>
            <a:off x="3717991" y="2362821"/>
            <a:ext cx="1824658" cy="1646984"/>
          </a:xfrm>
          <a:prstGeom prst="rect">
            <a:avLst/>
          </a:prstGeom>
        </p:spPr>
      </p:pic>
      <p:sp>
        <p:nvSpPr>
          <p:cNvPr id="14" name="TextBox 4"/>
          <p:cNvSpPr txBox="1"/>
          <p:nvPr/>
        </p:nvSpPr>
        <p:spPr>
          <a:xfrm>
            <a:off x="2416035" y="2914019"/>
            <a:ext cx="1352550"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员工风采</a:t>
            </a:r>
            <a:endParaRPr lang="zh-CN" altLang="en-US" sz="1690" i="0" spc="0" dirty="0">
              <a:ln w="0">
                <a:noFill/>
              </a:ln>
              <a:latin typeface="微软雅黑" panose="020B0503020204020204" pitchFamily="34" charset="-122"/>
              <a:ea typeface="微软雅黑" panose="020B0503020204020204" pitchFamily="34" charset="-122"/>
            </a:endParaRPr>
          </a:p>
        </p:txBody>
      </p:sp>
      <p:sp>
        <p:nvSpPr>
          <p:cNvPr id="15" name="TextBox 4"/>
          <p:cNvSpPr txBox="1"/>
          <p:nvPr/>
        </p:nvSpPr>
        <p:spPr>
          <a:xfrm>
            <a:off x="2700721" y="3795616"/>
            <a:ext cx="1352550"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核心成员</a:t>
            </a:r>
            <a:endParaRPr lang="zh-CN" altLang="en-US" sz="1690" i="0" spc="0" dirty="0">
              <a:ln w="0">
                <a:noFill/>
              </a:ln>
              <a:latin typeface="微软雅黑" panose="020B0503020204020204" pitchFamily="34" charset="-122"/>
              <a:ea typeface="微软雅黑" panose="020B0503020204020204" pitchFamily="34" charset="-122"/>
            </a:endParaRPr>
          </a:p>
        </p:txBody>
      </p:sp>
      <p:pic>
        <p:nvPicPr>
          <p:cNvPr id="16" name="null.png" descr="descr"/>
          <p:cNvPicPr>
            <a:picLocks noChangeAspect="1"/>
          </p:cNvPicPr>
          <p:nvPr/>
        </p:nvPicPr>
        <p:blipFill>
          <a:blip r:embed="rId7" cstate="print"/>
          <a:stretch>
            <a:fillRect/>
          </a:stretch>
        </p:blipFill>
        <p:spPr>
          <a:xfrm>
            <a:off x="8027581" y="173900"/>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36452" y="451608"/>
            <a:ext cx="1995488"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领导团队</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a:off x="1638471" y="1539803"/>
            <a:ext cx="1505688" cy="1505688"/>
          </a:xfrm>
          <a:prstGeom prst="rect">
            <a:avLst/>
          </a:prstGeom>
        </p:spPr>
      </p:pic>
      <p:pic>
        <p:nvPicPr>
          <p:cNvPr id="3" name="null.png" descr="descr"/>
          <p:cNvPicPr>
            <a:picLocks noChangeAspect="1"/>
          </p:cNvPicPr>
          <p:nvPr/>
        </p:nvPicPr>
        <p:blipFill>
          <a:blip r:embed="rId2" cstate="print"/>
          <a:stretch>
            <a:fillRect/>
          </a:stretch>
        </p:blipFill>
        <p:spPr>
          <a:xfrm>
            <a:off x="3819156" y="1539803"/>
            <a:ext cx="1505688" cy="1505688"/>
          </a:xfrm>
          <a:prstGeom prst="rect">
            <a:avLst/>
          </a:prstGeom>
        </p:spPr>
      </p:pic>
      <p:pic>
        <p:nvPicPr>
          <p:cNvPr id="4" name="null.png" descr="descr"/>
          <p:cNvPicPr>
            <a:picLocks noChangeAspect="1"/>
          </p:cNvPicPr>
          <p:nvPr/>
        </p:nvPicPr>
        <p:blipFill>
          <a:blip r:embed="rId3" cstate="print"/>
          <a:stretch>
            <a:fillRect/>
          </a:stretch>
        </p:blipFill>
        <p:spPr>
          <a:xfrm>
            <a:off x="6135910" y="1539803"/>
            <a:ext cx="1505688" cy="1505688"/>
          </a:xfrm>
          <a:prstGeom prst="rect">
            <a:avLst/>
          </a:prstGeom>
        </p:spPr>
      </p:pic>
      <p:sp>
        <p:nvSpPr>
          <p:cNvPr id="6" name="TextBox 4"/>
          <p:cNvSpPr txBox="1"/>
          <p:nvPr/>
        </p:nvSpPr>
        <p:spPr>
          <a:xfrm>
            <a:off x="1638471" y="3872534"/>
            <a:ext cx="6324600" cy="9477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Thefuture is before us and dynamic. Everything we do will affect it. The past is gone and static.Nothing</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7" name="null.png" descr="descr"/>
          <p:cNvPicPr>
            <a:picLocks noChangeAspect="1"/>
          </p:cNvPicPr>
          <p:nvPr/>
        </p:nvPicPr>
        <p:blipFill>
          <a:blip r:embed="rId4" cstate="print"/>
          <a:stretch>
            <a:fillRect/>
          </a:stretch>
        </p:blipFill>
        <p:spPr>
          <a:xfrm rot="5400000">
            <a:off x="3123" y="-23543"/>
            <a:ext cx="1776862" cy="1775299"/>
          </a:xfrm>
          <a:prstGeom prst="rect">
            <a:avLst/>
          </a:prstGeom>
        </p:spPr>
      </p:pic>
      <p:sp>
        <p:nvSpPr>
          <p:cNvPr id="8" name="TextBox 4"/>
          <p:cNvSpPr txBox="1"/>
          <p:nvPr/>
        </p:nvSpPr>
        <p:spPr>
          <a:xfrm>
            <a:off x="1953265" y="3287614"/>
            <a:ext cx="871538" cy="3143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董事长</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9" name="TextBox 4"/>
          <p:cNvSpPr txBox="1"/>
          <p:nvPr/>
        </p:nvSpPr>
        <p:spPr>
          <a:xfrm>
            <a:off x="4133950" y="3287614"/>
            <a:ext cx="1009650" cy="3143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副董事长</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10" name="TextBox 4"/>
          <p:cNvSpPr txBox="1"/>
          <p:nvPr/>
        </p:nvSpPr>
        <p:spPr>
          <a:xfrm>
            <a:off x="6450704" y="3287614"/>
            <a:ext cx="871538" cy="3143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总经理</a:t>
            </a:r>
            <a:endParaRPr lang="zh-CN" altLang="en-US" sz="1125" i="0" spc="0" dirty="0">
              <a:ln w="0">
                <a:noFill/>
              </a:ln>
              <a:latin typeface="微软雅黑" panose="020B0503020204020204" pitchFamily="34" charset="-122"/>
              <a:ea typeface="微软雅黑" panose="020B0503020204020204" pitchFamily="34" charset="-122"/>
            </a:endParaRPr>
          </a:p>
        </p:txBody>
      </p:sp>
      <p:pic>
        <p:nvPicPr>
          <p:cNvPr id="11" name="null.png" descr="descr"/>
          <p:cNvPicPr>
            <a:picLocks noChangeAspect="1"/>
          </p:cNvPicPr>
          <p:nvPr/>
        </p:nvPicPr>
        <p:blipFill>
          <a:blip r:embed="rId5" cstate="print"/>
          <a:stretch>
            <a:fillRect/>
          </a:stretch>
        </p:blipFill>
        <p:spPr>
          <a:xfrm>
            <a:off x="8027581" y="173900"/>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33965" y="458341"/>
            <a:ext cx="1852613"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部门介绍</a:t>
            </a:r>
            <a:endParaRPr lang="zh-CN" altLang="en-US" sz="2065" i="0" spc="0" dirty="0">
              <a:ln w="0">
                <a:noFill/>
              </a:ln>
              <a:latin typeface="微软雅黑" panose="020B0503020204020204" pitchFamily="34" charset="-122"/>
              <a:ea typeface="微软雅黑" panose="020B0503020204020204" pitchFamily="34" charset="-122"/>
            </a:endParaRPr>
          </a:p>
        </p:txBody>
      </p:sp>
      <p:sp>
        <p:nvSpPr>
          <p:cNvPr id="2" name="TextBox 4"/>
          <p:cNvSpPr txBox="1"/>
          <p:nvPr/>
        </p:nvSpPr>
        <p:spPr>
          <a:xfrm>
            <a:off x="5387177" y="2613641"/>
            <a:ext cx="1538288"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人力资源部</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3" name="TextBox 4"/>
          <p:cNvSpPr txBox="1"/>
          <p:nvPr/>
        </p:nvSpPr>
        <p:spPr>
          <a:xfrm>
            <a:off x="5304547" y="3389888"/>
            <a:ext cx="1176338"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行政部</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4576564" y="4014607"/>
            <a:ext cx="1176338"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开发部</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6" name="TextBox 4"/>
          <p:cNvSpPr txBox="1"/>
          <p:nvPr/>
        </p:nvSpPr>
        <p:spPr>
          <a:xfrm>
            <a:off x="2301633" y="3559003"/>
            <a:ext cx="1176338"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市场部</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7" name="TextBox 4"/>
          <p:cNvSpPr txBox="1"/>
          <p:nvPr/>
        </p:nvSpPr>
        <p:spPr>
          <a:xfrm>
            <a:off x="2090908" y="2613641"/>
            <a:ext cx="1176338"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销售部</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8" name="TextBox 4"/>
          <p:cNvSpPr txBox="1"/>
          <p:nvPr/>
        </p:nvSpPr>
        <p:spPr>
          <a:xfrm>
            <a:off x="4226694" y="1828325"/>
            <a:ext cx="1476375"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设计管理部</a:t>
            </a:r>
            <a:endParaRPr lang="zh-CN" altLang="en-US" sz="1125" i="0" spc="0" dirty="0">
              <a:ln w="0">
                <a:noFill/>
              </a:ln>
              <a:latin typeface="微软雅黑" panose="020B0503020204020204" pitchFamily="34" charset="-122"/>
              <a:ea typeface="微软雅黑" panose="020B0503020204020204" pitchFamily="34" charset="-122"/>
            </a:endParaRPr>
          </a:p>
        </p:txBody>
      </p:sp>
      <p:pic>
        <p:nvPicPr>
          <p:cNvPr id="9" name="null.png" descr="descr"/>
          <p:cNvPicPr>
            <a:picLocks noChangeAspect="1"/>
          </p:cNvPicPr>
          <p:nvPr/>
        </p:nvPicPr>
        <p:blipFill>
          <a:blip r:embed="rId1" cstate="print"/>
          <a:stretch>
            <a:fillRect/>
          </a:stretch>
        </p:blipFill>
        <p:spPr>
          <a:xfrm>
            <a:off x="5160655" y="3162678"/>
            <a:ext cx="453149" cy="453149"/>
          </a:xfrm>
          <a:prstGeom prst="rect">
            <a:avLst/>
          </a:prstGeom>
        </p:spPr>
      </p:pic>
      <p:pic>
        <p:nvPicPr>
          <p:cNvPr id="10" name="null.png" descr="descr"/>
          <p:cNvPicPr>
            <a:picLocks noChangeAspect="1"/>
          </p:cNvPicPr>
          <p:nvPr/>
        </p:nvPicPr>
        <p:blipFill>
          <a:blip r:embed="rId2" cstate="print"/>
          <a:stretch>
            <a:fillRect/>
          </a:stretch>
        </p:blipFill>
        <p:spPr>
          <a:xfrm>
            <a:off x="4117355" y="1652115"/>
            <a:ext cx="454750" cy="454750"/>
          </a:xfrm>
          <a:prstGeom prst="rect">
            <a:avLst/>
          </a:prstGeom>
        </p:spPr>
      </p:pic>
      <p:pic>
        <p:nvPicPr>
          <p:cNvPr id="11" name="null.png" descr="descr"/>
          <p:cNvPicPr>
            <a:picLocks noChangeAspect="1"/>
          </p:cNvPicPr>
          <p:nvPr/>
        </p:nvPicPr>
        <p:blipFill>
          <a:blip r:embed="rId3" cstate="print"/>
          <a:stretch>
            <a:fillRect/>
          </a:stretch>
        </p:blipFill>
        <p:spPr>
          <a:xfrm>
            <a:off x="4440547" y="3787158"/>
            <a:ext cx="453629" cy="453629"/>
          </a:xfrm>
          <a:prstGeom prst="rect">
            <a:avLst/>
          </a:prstGeom>
        </p:spPr>
      </p:pic>
      <p:pic>
        <p:nvPicPr>
          <p:cNvPr id="12" name="null.png" descr="descr"/>
          <p:cNvPicPr>
            <a:picLocks noChangeAspect="1"/>
          </p:cNvPicPr>
          <p:nvPr/>
        </p:nvPicPr>
        <p:blipFill>
          <a:blip r:embed="rId4" cstate="print"/>
          <a:stretch>
            <a:fillRect/>
          </a:stretch>
        </p:blipFill>
        <p:spPr>
          <a:xfrm>
            <a:off x="5248877" y="2385403"/>
            <a:ext cx="455314" cy="455208"/>
          </a:xfrm>
          <a:prstGeom prst="rect">
            <a:avLst/>
          </a:prstGeom>
        </p:spPr>
      </p:pic>
      <p:pic>
        <p:nvPicPr>
          <p:cNvPr id="13" name="null.png" descr="descr"/>
          <p:cNvPicPr>
            <a:picLocks noChangeAspect="1"/>
          </p:cNvPicPr>
          <p:nvPr/>
        </p:nvPicPr>
        <p:blipFill>
          <a:blip r:embed="rId5" cstate="print"/>
          <a:stretch>
            <a:fillRect/>
          </a:stretch>
        </p:blipFill>
        <p:spPr>
          <a:xfrm>
            <a:off x="3030831" y="2438386"/>
            <a:ext cx="450427" cy="450427"/>
          </a:xfrm>
          <a:prstGeom prst="rect">
            <a:avLst/>
          </a:prstGeom>
        </p:spPr>
      </p:pic>
      <p:pic>
        <p:nvPicPr>
          <p:cNvPr id="14" name="null.png" descr="descr"/>
          <p:cNvPicPr>
            <a:picLocks noChangeAspect="1"/>
          </p:cNvPicPr>
          <p:nvPr/>
        </p:nvPicPr>
        <p:blipFill>
          <a:blip r:embed="rId6" cstate="print"/>
          <a:stretch>
            <a:fillRect/>
          </a:stretch>
        </p:blipFill>
        <p:spPr>
          <a:xfrm>
            <a:off x="3201757" y="3329472"/>
            <a:ext cx="457793" cy="457793"/>
          </a:xfrm>
          <a:prstGeom prst="rect">
            <a:avLst/>
          </a:prstGeom>
        </p:spPr>
      </p:pic>
      <p:pic>
        <p:nvPicPr>
          <p:cNvPr id="15" name="null.png" descr="descr"/>
          <p:cNvPicPr>
            <a:picLocks noChangeAspect="1"/>
          </p:cNvPicPr>
          <p:nvPr/>
        </p:nvPicPr>
        <p:blipFill>
          <a:blip r:embed="rId7" cstate="print"/>
          <a:stretch>
            <a:fillRect/>
          </a:stretch>
        </p:blipFill>
        <p:spPr>
          <a:xfrm>
            <a:off x="3530098" y="2106989"/>
            <a:ext cx="1636227" cy="1680170"/>
          </a:xfrm>
          <a:prstGeom prst="rect">
            <a:avLst/>
          </a:prstGeom>
        </p:spPr>
      </p:pic>
      <p:pic>
        <p:nvPicPr>
          <p:cNvPr id="16" name="null.png" descr="descr"/>
          <p:cNvPicPr>
            <a:picLocks noChangeAspect="1"/>
          </p:cNvPicPr>
          <p:nvPr/>
        </p:nvPicPr>
        <p:blipFill>
          <a:blip r:embed="rId8" cstate="print"/>
          <a:stretch>
            <a:fillRect/>
          </a:stretch>
        </p:blipFill>
        <p:spPr>
          <a:xfrm>
            <a:off x="8027581" y="173900"/>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52942" y="626082"/>
            <a:ext cx="1852613"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endParaRPr lang="zh-CN" altLang="en-US" sz="3190"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rot="12">
            <a:off x="24914" y="-124312"/>
            <a:ext cx="1427173" cy="1427173"/>
          </a:xfrm>
          <a:prstGeom prst="rect">
            <a:avLst/>
          </a:prstGeom>
        </p:spPr>
      </p:pic>
      <p:pic>
        <p:nvPicPr>
          <p:cNvPr id="3" name="null.png" descr="descr"/>
          <p:cNvPicPr>
            <a:picLocks noChangeAspect="1"/>
          </p:cNvPicPr>
          <p:nvPr/>
        </p:nvPicPr>
        <p:blipFill>
          <a:blip r:embed="rId2" cstate="print"/>
          <a:stretch>
            <a:fillRect/>
          </a:stretch>
        </p:blipFill>
        <p:spPr>
          <a:xfrm rot="21600000">
            <a:off x="92002" y="-52981"/>
            <a:ext cx="1284018" cy="1284018"/>
          </a:xfrm>
          <a:prstGeom prst="rect">
            <a:avLst/>
          </a:prstGeom>
        </p:spPr>
      </p:pic>
      <p:sp>
        <p:nvSpPr>
          <p:cNvPr id="4" name="TextBox 4"/>
          <p:cNvSpPr txBox="1"/>
          <p:nvPr/>
        </p:nvSpPr>
        <p:spPr>
          <a:xfrm rot="7">
            <a:off x="-557004" y="116209"/>
            <a:ext cx="2581275" cy="52387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endParaRPr lang="zh-CN" altLang="en-US" sz="4125" i="0" spc="811" dirty="0">
              <a:ln w="0">
                <a:noFill/>
              </a:ln>
              <a:latin typeface="黑体" panose="02010609060101010101" pitchFamily="34" charset="-122"/>
              <a:ea typeface="黑体" panose="02010609060101010101" pitchFamily="34" charset="-122"/>
            </a:endParaRPr>
          </a:p>
        </p:txBody>
      </p:sp>
      <p:sp>
        <p:nvSpPr>
          <p:cNvPr id="6" name="TextBox 4"/>
          <p:cNvSpPr txBox="1"/>
          <p:nvPr/>
        </p:nvSpPr>
        <p:spPr>
          <a:xfrm rot="21600000">
            <a:off x="-199116" y="825820"/>
            <a:ext cx="1995488" cy="1143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endParaRPr lang="zh-CN" altLang="en-US" sz="915" i="0" spc="0" dirty="0">
              <a:ln w="0">
                <a:noFill/>
              </a:ln>
              <a:latin typeface="黑体" panose="02010609060101010101" pitchFamily="34" charset="-122"/>
              <a:ea typeface="黑体" panose="02010609060101010101" pitchFamily="34" charset="-122"/>
            </a:endParaRPr>
          </a:p>
        </p:txBody>
      </p:sp>
      <p:pic>
        <p:nvPicPr>
          <p:cNvPr id="7" name="null.png" descr="descr"/>
          <p:cNvPicPr>
            <a:picLocks noChangeAspect="1"/>
          </p:cNvPicPr>
          <p:nvPr/>
        </p:nvPicPr>
        <p:blipFill>
          <a:blip r:embed="rId3" cstate="print"/>
          <a:stretch>
            <a:fillRect/>
          </a:stretch>
        </p:blipFill>
        <p:spPr>
          <a:xfrm rot="6205">
            <a:off x="-845147" y="914716"/>
            <a:ext cx="643323" cy="9287"/>
          </a:xfrm>
          <a:prstGeom prst="rect">
            <a:avLst/>
          </a:prstGeom>
        </p:spPr>
      </p:pic>
      <p:pic>
        <p:nvPicPr>
          <p:cNvPr id="8" name="null.png" descr="descr"/>
          <p:cNvPicPr>
            <a:picLocks noChangeAspect="1"/>
          </p:cNvPicPr>
          <p:nvPr/>
        </p:nvPicPr>
        <p:blipFill>
          <a:blip r:embed="rId3" cstate="print"/>
          <a:stretch>
            <a:fillRect/>
          </a:stretch>
        </p:blipFill>
        <p:spPr>
          <a:xfrm rot="6232">
            <a:off x="1762872" y="904242"/>
            <a:ext cx="643323" cy="9287"/>
          </a:xfrm>
          <a:prstGeom prst="rect">
            <a:avLst/>
          </a:prstGeom>
        </p:spPr>
      </p:pic>
      <p:pic>
        <p:nvPicPr>
          <p:cNvPr id="9" name="null.png" descr="descr"/>
          <p:cNvPicPr>
            <a:picLocks noChangeAspect="1"/>
          </p:cNvPicPr>
          <p:nvPr/>
        </p:nvPicPr>
        <p:blipFill>
          <a:blip r:embed="rId4" cstate="print"/>
          <a:stretch>
            <a:fillRect/>
          </a:stretch>
        </p:blipFill>
        <p:spPr>
          <a:xfrm rot="19445233">
            <a:off x="839216" y="-60720"/>
            <a:ext cx="690338" cy="9966"/>
          </a:xfrm>
          <a:prstGeom prst="rect">
            <a:avLst/>
          </a:prstGeom>
        </p:spPr>
      </p:pic>
      <p:pic>
        <p:nvPicPr>
          <p:cNvPr id="10" name="null.png" descr="descr"/>
          <p:cNvPicPr>
            <a:picLocks noChangeAspect="1"/>
          </p:cNvPicPr>
          <p:nvPr/>
        </p:nvPicPr>
        <p:blipFill>
          <a:blip r:embed="rId4" cstate="print"/>
          <a:stretch>
            <a:fillRect/>
          </a:stretch>
        </p:blipFill>
        <p:spPr>
          <a:xfrm rot="19445251">
            <a:off x="-43054" y="1317798"/>
            <a:ext cx="690338" cy="9966"/>
          </a:xfrm>
          <a:prstGeom prst="rect">
            <a:avLst/>
          </a:prstGeom>
        </p:spPr>
      </p:pic>
      <p:sp>
        <p:nvSpPr>
          <p:cNvPr id="11" name="TextBox 4"/>
          <p:cNvSpPr txBox="1"/>
          <p:nvPr/>
        </p:nvSpPr>
        <p:spPr>
          <a:xfrm>
            <a:off x="1433965" y="460634"/>
            <a:ext cx="2014538"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000000">
                    <a:alpha val="100000"/>
                  </a:srgbClr>
                </a:solidFill>
                <a:latin typeface="微软雅黑" panose="020B0503020204020204" pitchFamily="34" charset="-122"/>
                <a:ea typeface="微软雅黑" panose="020B0503020204020204" pitchFamily="34" charset="-122"/>
              </a:rPr>
              <a:t>核心成员</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12" name="null.png" descr="descr"/>
          <p:cNvPicPr>
            <a:picLocks noChangeAspect="1"/>
          </p:cNvPicPr>
          <p:nvPr/>
        </p:nvPicPr>
        <p:blipFill>
          <a:blip r:embed="rId5" cstate="print"/>
          <a:stretch>
            <a:fillRect/>
          </a:stretch>
        </p:blipFill>
        <p:spPr>
          <a:xfrm>
            <a:off x="3737026" y="1155754"/>
            <a:ext cx="1458224" cy="1262822"/>
          </a:xfrm>
          <a:prstGeom prst="rect">
            <a:avLst/>
          </a:prstGeom>
        </p:spPr>
      </p:pic>
      <p:pic>
        <p:nvPicPr>
          <p:cNvPr id="13" name="null.png" descr="descr"/>
          <p:cNvPicPr>
            <a:picLocks noChangeAspect="1"/>
          </p:cNvPicPr>
          <p:nvPr/>
        </p:nvPicPr>
        <p:blipFill>
          <a:blip r:embed="rId6" cstate="print"/>
          <a:stretch>
            <a:fillRect/>
          </a:stretch>
        </p:blipFill>
        <p:spPr>
          <a:xfrm>
            <a:off x="5568499" y="3103444"/>
            <a:ext cx="1458224" cy="1262822"/>
          </a:xfrm>
          <a:prstGeom prst="rect">
            <a:avLst/>
          </a:prstGeom>
        </p:spPr>
      </p:pic>
      <p:pic>
        <p:nvPicPr>
          <p:cNvPr id="14" name="null.png" descr="descr"/>
          <p:cNvPicPr>
            <a:picLocks noChangeAspect="1"/>
          </p:cNvPicPr>
          <p:nvPr/>
        </p:nvPicPr>
        <p:blipFill>
          <a:blip r:embed="rId7" cstate="print"/>
          <a:stretch>
            <a:fillRect/>
          </a:stretch>
        </p:blipFill>
        <p:spPr>
          <a:xfrm rot="21600000">
            <a:off x="1023830" y="1155754"/>
            <a:ext cx="1458224" cy="1262822"/>
          </a:xfrm>
          <a:prstGeom prst="rect">
            <a:avLst/>
          </a:prstGeom>
        </p:spPr>
      </p:pic>
      <p:pic>
        <p:nvPicPr>
          <p:cNvPr id="15" name="null.png" descr="descr"/>
          <p:cNvPicPr>
            <a:picLocks noChangeAspect="1"/>
          </p:cNvPicPr>
          <p:nvPr/>
        </p:nvPicPr>
        <p:blipFill>
          <a:blip r:embed="rId8" cstate="print"/>
          <a:stretch>
            <a:fillRect/>
          </a:stretch>
        </p:blipFill>
        <p:spPr>
          <a:xfrm rot="21600000">
            <a:off x="6517549" y="1155754"/>
            <a:ext cx="1458224" cy="1262822"/>
          </a:xfrm>
          <a:prstGeom prst="rect">
            <a:avLst/>
          </a:prstGeom>
        </p:spPr>
      </p:pic>
      <p:pic>
        <p:nvPicPr>
          <p:cNvPr id="16" name="null.png" descr="descr"/>
          <p:cNvPicPr>
            <a:picLocks noChangeAspect="1"/>
          </p:cNvPicPr>
          <p:nvPr/>
        </p:nvPicPr>
        <p:blipFill>
          <a:blip r:embed="rId9" cstate="print"/>
          <a:stretch>
            <a:fillRect/>
          </a:stretch>
        </p:blipFill>
        <p:spPr>
          <a:xfrm>
            <a:off x="2760461" y="3103444"/>
            <a:ext cx="1458224" cy="1262822"/>
          </a:xfrm>
          <a:prstGeom prst="rect">
            <a:avLst/>
          </a:prstGeom>
        </p:spPr>
      </p:pic>
      <p:pic>
        <p:nvPicPr>
          <p:cNvPr id="17" name="null.png" descr="descr"/>
          <p:cNvPicPr>
            <a:picLocks noChangeAspect="1"/>
          </p:cNvPicPr>
          <p:nvPr/>
        </p:nvPicPr>
        <p:blipFill>
          <a:blip r:embed="rId10" cstate="print"/>
          <a:stretch>
            <a:fillRect/>
          </a:stretch>
        </p:blipFill>
        <p:spPr>
          <a:xfrm>
            <a:off x="3002244" y="2645807"/>
            <a:ext cx="457742" cy="457635"/>
          </a:xfrm>
          <a:prstGeom prst="rect">
            <a:avLst/>
          </a:prstGeom>
        </p:spPr>
      </p:pic>
      <p:pic>
        <p:nvPicPr>
          <p:cNvPr id="18" name="null.png" descr="descr"/>
          <p:cNvPicPr>
            <a:picLocks noChangeAspect="1"/>
          </p:cNvPicPr>
          <p:nvPr/>
        </p:nvPicPr>
        <p:blipFill>
          <a:blip r:embed="rId11" cstate="print"/>
          <a:stretch>
            <a:fillRect/>
          </a:stretch>
        </p:blipFill>
        <p:spPr>
          <a:xfrm>
            <a:off x="5022824" y="4531052"/>
            <a:ext cx="453982" cy="453877"/>
          </a:xfrm>
          <a:prstGeom prst="rect">
            <a:avLst/>
          </a:prstGeom>
        </p:spPr>
      </p:pic>
      <p:pic>
        <p:nvPicPr>
          <p:cNvPr id="19" name="null.png" descr="descr"/>
          <p:cNvPicPr>
            <a:picLocks noChangeAspect="1"/>
          </p:cNvPicPr>
          <p:nvPr/>
        </p:nvPicPr>
        <p:blipFill>
          <a:blip r:embed="rId11" cstate="print"/>
          <a:stretch>
            <a:fillRect/>
          </a:stretch>
        </p:blipFill>
        <p:spPr>
          <a:xfrm>
            <a:off x="5751346" y="2648980"/>
            <a:ext cx="454674" cy="454569"/>
          </a:xfrm>
          <a:prstGeom prst="rect">
            <a:avLst/>
          </a:prstGeom>
        </p:spPr>
      </p:pic>
      <p:pic>
        <p:nvPicPr>
          <p:cNvPr id="20" name="null.png" descr="descr"/>
          <p:cNvPicPr>
            <a:picLocks noChangeAspect="1"/>
          </p:cNvPicPr>
          <p:nvPr/>
        </p:nvPicPr>
        <p:blipFill>
          <a:blip r:embed="rId12" cstate="print"/>
          <a:stretch>
            <a:fillRect/>
          </a:stretch>
        </p:blipFill>
        <p:spPr>
          <a:xfrm>
            <a:off x="165359" y="2645790"/>
            <a:ext cx="454497" cy="454497"/>
          </a:xfrm>
          <a:prstGeom prst="rect">
            <a:avLst/>
          </a:prstGeom>
        </p:spPr>
      </p:pic>
      <p:pic>
        <p:nvPicPr>
          <p:cNvPr id="21" name="null.png" descr="descr"/>
          <p:cNvPicPr>
            <a:picLocks noChangeAspect="1"/>
          </p:cNvPicPr>
          <p:nvPr/>
        </p:nvPicPr>
        <p:blipFill>
          <a:blip r:embed="rId13" cstate="print"/>
          <a:stretch>
            <a:fillRect/>
          </a:stretch>
        </p:blipFill>
        <p:spPr>
          <a:xfrm>
            <a:off x="2053956" y="4529108"/>
            <a:ext cx="457765" cy="457765"/>
          </a:xfrm>
          <a:prstGeom prst="rect">
            <a:avLst/>
          </a:prstGeom>
        </p:spPr>
      </p:pic>
      <p:sp>
        <p:nvSpPr>
          <p:cNvPr id="22" name="TextBox 4"/>
          <p:cNvSpPr txBox="1"/>
          <p:nvPr/>
        </p:nvSpPr>
        <p:spPr>
          <a:xfrm>
            <a:off x="619855" y="2785972"/>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000000">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23" name="TextBox 4"/>
          <p:cNvSpPr txBox="1"/>
          <p:nvPr/>
        </p:nvSpPr>
        <p:spPr>
          <a:xfrm>
            <a:off x="3378153" y="2785972"/>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24" name="TextBox 4"/>
          <p:cNvSpPr txBox="1"/>
          <p:nvPr/>
        </p:nvSpPr>
        <p:spPr>
          <a:xfrm>
            <a:off x="6145143" y="2785973"/>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25" name="TextBox 4"/>
          <p:cNvSpPr txBox="1"/>
          <p:nvPr/>
        </p:nvSpPr>
        <p:spPr>
          <a:xfrm>
            <a:off x="2388052" y="4695052"/>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26" name="TextBox 4"/>
          <p:cNvSpPr txBox="1"/>
          <p:nvPr/>
        </p:nvSpPr>
        <p:spPr>
          <a:xfrm>
            <a:off x="5416712" y="4695055"/>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pic>
        <p:nvPicPr>
          <p:cNvPr id="27" name="null.png" descr="descr"/>
          <p:cNvPicPr>
            <a:picLocks noChangeAspect="1"/>
          </p:cNvPicPr>
          <p:nvPr/>
        </p:nvPicPr>
        <p:blipFill>
          <a:blip r:embed="rId14" cstate="print"/>
          <a:stretch>
            <a:fillRect/>
          </a:stretch>
        </p:blipFill>
        <p:spPr>
          <a:xfrm>
            <a:off x="8027581" y="167231"/>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52942" y="626082"/>
            <a:ext cx="1852613"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endParaRPr lang="zh-CN" altLang="en-US" sz="3190" i="0" spc="0" dirty="0">
              <a:ln w="0">
                <a:noFill/>
              </a:ln>
              <a:latin typeface="微软雅黑" panose="020B0503020204020204" pitchFamily="34" charset="-122"/>
              <a:ea typeface="微软雅黑" panose="020B0503020204020204" pitchFamily="34" charset="-122"/>
            </a:endParaRPr>
          </a:p>
        </p:txBody>
      </p:sp>
      <p:sp>
        <p:nvSpPr>
          <p:cNvPr id="2" name="TextBox 4"/>
          <p:cNvSpPr txBox="1"/>
          <p:nvPr/>
        </p:nvSpPr>
        <p:spPr>
          <a:xfrm>
            <a:off x="1431507" y="458625"/>
            <a:ext cx="1976438"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员工风采</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3" name="2015/01/13/10482@0e_0o_1l_373w.png.png" descr="descr"/>
          <p:cNvPicPr>
            <a:picLocks noChangeAspect="1"/>
          </p:cNvPicPr>
          <p:nvPr/>
        </p:nvPicPr>
        <p:blipFill>
          <a:blip r:embed="rId1" cstate="print"/>
          <a:stretch>
            <a:fillRect/>
          </a:stretch>
        </p:blipFill>
        <p:spPr>
          <a:xfrm>
            <a:off x="5146066" y="2996865"/>
            <a:ext cx="1776862" cy="1181727"/>
          </a:xfrm>
          <a:prstGeom prst="rect">
            <a:avLst/>
          </a:prstGeom>
        </p:spPr>
      </p:pic>
      <p:pic>
        <p:nvPicPr>
          <p:cNvPr id="4" name="2015/01/12/1156@0e_0o_1l_897w.png.png" descr="descr"/>
          <p:cNvPicPr>
            <a:picLocks noChangeAspect="1"/>
          </p:cNvPicPr>
          <p:nvPr/>
        </p:nvPicPr>
        <p:blipFill>
          <a:blip r:embed="rId2" cstate="print"/>
          <a:stretch>
            <a:fillRect/>
          </a:stretch>
        </p:blipFill>
        <p:spPr>
          <a:xfrm>
            <a:off x="145445" y="1351790"/>
            <a:ext cx="4274075" cy="2849368"/>
          </a:xfrm>
          <a:prstGeom prst="rect">
            <a:avLst/>
          </a:prstGeom>
        </p:spPr>
      </p:pic>
      <p:pic>
        <p:nvPicPr>
          <p:cNvPr id="6" name="2015/01/12/1068@0e_0o_1l_395w.png.png" descr="descr"/>
          <p:cNvPicPr>
            <a:picLocks noChangeAspect="1"/>
          </p:cNvPicPr>
          <p:nvPr/>
        </p:nvPicPr>
        <p:blipFill>
          <a:blip r:embed="rId3" cstate="print"/>
          <a:stretch>
            <a:fillRect/>
          </a:stretch>
        </p:blipFill>
        <p:spPr>
          <a:xfrm>
            <a:off x="5146065" y="1329224"/>
            <a:ext cx="1882982" cy="1176863"/>
          </a:xfrm>
          <a:prstGeom prst="rect">
            <a:avLst/>
          </a:prstGeom>
        </p:spPr>
      </p:pic>
      <p:pic>
        <p:nvPicPr>
          <p:cNvPr id="7" name="null.png" descr="descr"/>
          <p:cNvPicPr>
            <a:picLocks noChangeAspect="1"/>
          </p:cNvPicPr>
          <p:nvPr/>
        </p:nvPicPr>
        <p:blipFill>
          <a:blip r:embed="rId4" cstate="print"/>
          <a:stretch>
            <a:fillRect/>
          </a:stretch>
        </p:blipFill>
        <p:spPr>
          <a:xfrm>
            <a:off x="145442" y="4412681"/>
            <a:ext cx="4283362" cy="90551"/>
          </a:xfrm>
          <a:prstGeom prst="rect">
            <a:avLst/>
          </a:prstGeom>
        </p:spPr>
      </p:pic>
      <p:pic>
        <p:nvPicPr>
          <p:cNvPr id="8" name="null.png" descr="descr"/>
          <p:cNvPicPr>
            <a:picLocks noChangeAspect="1"/>
          </p:cNvPicPr>
          <p:nvPr/>
        </p:nvPicPr>
        <p:blipFill>
          <a:blip r:embed="rId5" cstate="print"/>
          <a:stretch>
            <a:fillRect/>
          </a:stretch>
        </p:blipFill>
        <p:spPr>
          <a:xfrm>
            <a:off x="5187070" y="2549184"/>
            <a:ext cx="1886206" cy="226234"/>
          </a:xfrm>
          <a:prstGeom prst="rect">
            <a:avLst/>
          </a:prstGeom>
        </p:spPr>
      </p:pic>
      <p:pic>
        <p:nvPicPr>
          <p:cNvPr id="9" name="null.png" descr="descr"/>
          <p:cNvPicPr>
            <a:picLocks noChangeAspect="1"/>
          </p:cNvPicPr>
          <p:nvPr/>
        </p:nvPicPr>
        <p:blipFill>
          <a:blip r:embed="rId5" cstate="print"/>
          <a:stretch>
            <a:fillRect/>
          </a:stretch>
        </p:blipFill>
        <p:spPr>
          <a:xfrm>
            <a:off x="5187070" y="4276998"/>
            <a:ext cx="1886206" cy="226234"/>
          </a:xfrm>
          <a:prstGeom prst="rect">
            <a:avLst/>
          </a:prstGeom>
        </p:spPr>
      </p:pic>
      <p:sp>
        <p:nvSpPr>
          <p:cNvPr id="10" name="TextBox 4"/>
          <p:cNvSpPr txBox="1"/>
          <p:nvPr/>
        </p:nvSpPr>
        <p:spPr>
          <a:xfrm>
            <a:off x="6940954" y="2026121"/>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11" name="TextBox 4"/>
          <p:cNvSpPr txBox="1"/>
          <p:nvPr/>
        </p:nvSpPr>
        <p:spPr>
          <a:xfrm>
            <a:off x="6940971" y="3826776"/>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12" name="TextBox 4"/>
          <p:cNvSpPr txBox="1"/>
          <p:nvPr/>
        </p:nvSpPr>
        <p:spPr>
          <a:xfrm>
            <a:off x="2287189" y="4600034"/>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pic>
        <p:nvPicPr>
          <p:cNvPr id="13" name="null.png" descr="descr"/>
          <p:cNvPicPr>
            <a:picLocks noChangeAspect="1"/>
          </p:cNvPicPr>
          <p:nvPr/>
        </p:nvPicPr>
        <p:blipFill>
          <a:blip r:embed="rId6" cstate="print"/>
          <a:stretch>
            <a:fillRect/>
          </a:stretch>
        </p:blipFill>
        <p:spPr>
          <a:xfrm>
            <a:off x="8027581" y="167231"/>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52942" y="626082"/>
            <a:ext cx="1852613"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endParaRPr lang="zh-CN" altLang="en-US" sz="3190"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a:off x="-9235" y="378596"/>
            <a:ext cx="1776862" cy="1776862"/>
          </a:xfrm>
          <a:prstGeom prst="rect">
            <a:avLst/>
          </a:prstGeom>
        </p:spPr>
      </p:pic>
      <p:pic>
        <p:nvPicPr>
          <p:cNvPr id="3" name="null.png" descr="descr"/>
          <p:cNvPicPr>
            <a:picLocks noChangeAspect="1"/>
          </p:cNvPicPr>
          <p:nvPr/>
        </p:nvPicPr>
        <p:blipFill>
          <a:blip r:embed="rId2" cstate="print"/>
          <a:stretch>
            <a:fillRect/>
          </a:stretch>
        </p:blipFill>
        <p:spPr>
          <a:xfrm>
            <a:off x="1802648" y="383717"/>
            <a:ext cx="1776862" cy="1775299"/>
          </a:xfrm>
          <a:prstGeom prst="rect">
            <a:avLst/>
          </a:prstGeom>
        </p:spPr>
      </p:pic>
      <p:pic>
        <p:nvPicPr>
          <p:cNvPr id="4" name="null.png" descr="descr"/>
          <p:cNvPicPr>
            <a:picLocks noChangeAspect="1"/>
          </p:cNvPicPr>
          <p:nvPr/>
        </p:nvPicPr>
        <p:blipFill>
          <a:blip r:embed="rId3" cstate="print"/>
          <a:stretch>
            <a:fillRect/>
          </a:stretch>
        </p:blipFill>
        <p:spPr>
          <a:xfrm rot="10800000">
            <a:off x="-41242" y="2172679"/>
            <a:ext cx="1776862" cy="1775299"/>
          </a:xfrm>
          <a:prstGeom prst="rect">
            <a:avLst/>
          </a:prstGeom>
        </p:spPr>
      </p:pic>
      <p:pic>
        <p:nvPicPr>
          <p:cNvPr id="6" name="null.png" descr="descr"/>
          <p:cNvPicPr>
            <a:picLocks noChangeAspect="1"/>
          </p:cNvPicPr>
          <p:nvPr/>
        </p:nvPicPr>
        <p:blipFill>
          <a:blip r:embed="rId4" cstate="print"/>
          <a:stretch>
            <a:fillRect/>
          </a:stretch>
        </p:blipFill>
        <p:spPr>
          <a:xfrm rot="10800000">
            <a:off x="1782245" y="2180282"/>
            <a:ext cx="1776862" cy="1776862"/>
          </a:xfrm>
          <a:prstGeom prst="rect">
            <a:avLst/>
          </a:prstGeom>
        </p:spPr>
      </p:pic>
      <p:pic>
        <p:nvPicPr>
          <p:cNvPr id="7" name="null.png" descr="descr"/>
          <p:cNvPicPr>
            <a:picLocks noChangeAspect="1"/>
          </p:cNvPicPr>
          <p:nvPr/>
        </p:nvPicPr>
        <p:blipFill>
          <a:blip r:embed="rId5" cstate="print"/>
          <a:stretch>
            <a:fillRect/>
          </a:stretch>
        </p:blipFill>
        <p:spPr>
          <a:xfrm rot="21600000">
            <a:off x="4001792" y="196616"/>
            <a:ext cx="3112523" cy="44755"/>
          </a:xfrm>
          <a:prstGeom prst="rect">
            <a:avLst/>
          </a:prstGeom>
        </p:spPr>
      </p:pic>
      <p:pic>
        <p:nvPicPr>
          <p:cNvPr id="8" name="null.png" descr="descr"/>
          <p:cNvPicPr>
            <a:picLocks noChangeAspect="1"/>
          </p:cNvPicPr>
          <p:nvPr/>
        </p:nvPicPr>
        <p:blipFill>
          <a:blip r:embed="rId6" cstate="print"/>
          <a:stretch>
            <a:fillRect/>
          </a:stretch>
        </p:blipFill>
        <p:spPr>
          <a:xfrm rot="5382328">
            <a:off x="6608204" y="662166"/>
            <a:ext cx="975638" cy="44755"/>
          </a:xfrm>
          <a:prstGeom prst="rect">
            <a:avLst/>
          </a:prstGeom>
        </p:spPr>
      </p:pic>
      <p:pic>
        <p:nvPicPr>
          <p:cNvPr id="9" name="null.png" descr="descr"/>
          <p:cNvPicPr>
            <a:picLocks noChangeAspect="1"/>
          </p:cNvPicPr>
          <p:nvPr/>
        </p:nvPicPr>
        <p:blipFill>
          <a:blip r:embed="rId7" cstate="print"/>
          <a:stretch>
            <a:fillRect/>
          </a:stretch>
        </p:blipFill>
        <p:spPr>
          <a:xfrm rot="3">
            <a:off x="6291001" y="1144780"/>
            <a:ext cx="829908" cy="44755"/>
          </a:xfrm>
          <a:prstGeom prst="rect">
            <a:avLst/>
          </a:prstGeom>
        </p:spPr>
      </p:pic>
      <p:sp>
        <p:nvSpPr>
          <p:cNvPr id="10" name="TextBox 4"/>
          <p:cNvSpPr txBox="1"/>
          <p:nvPr/>
        </p:nvSpPr>
        <p:spPr>
          <a:xfrm rot="2">
            <a:off x="4017363" y="509009"/>
            <a:ext cx="3100388"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440" i="0" spc="0" dirty="0" smtClean="0">
                <a:ln w="0">
                  <a:noFill/>
                </a:ln>
                <a:solidFill>
                  <a:srgbClr val="484848">
                    <a:alpha val="100000"/>
                  </a:srgbClr>
                </a:solidFill>
                <a:latin typeface="微软雅黑" panose="020B0503020204020204" pitchFamily="34" charset="-122"/>
                <a:ea typeface="微软雅黑" panose="020B0503020204020204" pitchFamily="34" charset="-122"/>
              </a:rPr>
              <a:t>员工成长</a:t>
            </a:r>
            <a:endParaRPr lang="zh-CN" altLang="en-US" sz="2440" i="0" spc="0" dirty="0">
              <a:ln w="0">
                <a:noFill/>
              </a:ln>
              <a:latin typeface="微软雅黑" panose="020B0503020204020204" pitchFamily="34" charset="-122"/>
              <a:ea typeface="微软雅黑" panose="020B0503020204020204" pitchFamily="34" charset="-122"/>
            </a:endParaRPr>
          </a:p>
        </p:txBody>
      </p:sp>
      <p:sp>
        <p:nvSpPr>
          <p:cNvPr id="11" name="TextBox 4"/>
          <p:cNvSpPr txBox="1"/>
          <p:nvPr/>
        </p:nvSpPr>
        <p:spPr>
          <a:xfrm rot="4">
            <a:off x="1956538" y="1973576"/>
            <a:ext cx="1223963" cy="19526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endParaRPr lang="zh-CN" altLang="en-US" sz="1355" i="0" spc="0" dirty="0">
              <a:ln w="0">
                <a:noFill/>
              </a:ln>
              <a:latin typeface="FZZhongDengXian-Z07S" pitchFamily="34" charset="-122"/>
              <a:ea typeface="FZZhongDengXian-Z07S" pitchFamily="34" charset="-122"/>
            </a:endParaRPr>
          </a:p>
        </p:txBody>
      </p:sp>
      <p:sp>
        <p:nvSpPr>
          <p:cNvPr id="12" name="TextBox 4"/>
          <p:cNvSpPr txBox="1"/>
          <p:nvPr/>
        </p:nvSpPr>
        <p:spPr>
          <a:xfrm>
            <a:off x="441638" y="2655056"/>
            <a:ext cx="1552575" cy="9525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3750" i="0" spc="0" dirty="0" smtClean="0">
                <a:ln w="0">
                  <a:noFill/>
                </a:ln>
                <a:solidFill>
                  <a:srgbClr val="FFFFFF">
                    <a:alpha val="100000"/>
                  </a:srgbClr>
                </a:solidFill>
                <a:latin typeface="FZChaoCuHei-M10S" pitchFamily="34" charset="-122"/>
                <a:ea typeface="FZChaoCuHei-M10S" pitchFamily="34" charset="-122"/>
              </a:rPr>
              <a:t>3</a:t>
            </a:r>
            <a:endParaRPr lang="zh-CN" altLang="en-US" sz="3750" i="0" spc="0" dirty="0">
              <a:ln w="0">
                <a:noFill/>
              </a:ln>
              <a:latin typeface="FZChaoCuHei-M10S" pitchFamily="34" charset="-122"/>
              <a:ea typeface="FZChaoCuHei-M10S" pitchFamily="34" charset="-122"/>
            </a:endParaRPr>
          </a:p>
        </p:txBody>
      </p:sp>
      <p:sp>
        <p:nvSpPr>
          <p:cNvPr id="13" name="TextBox 4"/>
          <p:cNvSpPr txBox="1"/>
          <p:nvPr/>
        </p:nvSpPr>
        <p:spPr>
          <a:xfrm>
            <a:off x="4382836" y="1891449"/>
            <a:ext cx="1319213"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自我评估</a:t>
            </a:r>
            <a:endParaRPr lang="zh-CN" altLang="en-US" sz="1690" i="0" spc="0" dirty="0">
              <a:ln w="0">
                <a:noFill/>
              </a:ln>
              <a:latin typeface="微软雅黑" panose="020B0503020204020204" pitchFamily="34" charset="-122"/>
              <a:ea typeface="微软雅黑" panose="020B0503020204020204" pitchFamily="34" charset="-122"/>
            </a:endParaRPr>
          </a:p>
        </p:txBody>
      </p:sp>
      <p:sp>
        <p:nvSpPr>
          <p:cNvPr id="14" name="TextBox 4"/>
          <p:cNvSpPr txBox="1"/>
          <p:nvPr/>
        </p:nvSpPr>
        <p:spPr>
          <a:xfrm>
            <a:off x="5798516" y="3511808"/>
            <a:ext cx="1319213"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职业规划</a:t>
            </a:r>
            <a:endParaRPr lang="zh-CN" altLang="en-US" sz="1690" i="0" spc="0" dirty="0">
              <a:ln w="0">
                <a:noFill/>
              </a:ln>
              <a:latin typeface="微软雅黑" panose="020B0503020204020204" pitchFamily="34" charset="-122"/>
              <a:ea typeface="微软雅黑" panose="020B0503020204020204" pitchFamily="34" charset="-122"/>
            </a:endParaRPr>
          </a:p>
        </p:txBody>
      </p:sp>
      <p:pic>
        <p:nvPicPr>
          <p:cNvPr id="15" name="null.png" descr="descr"/>
          <p:cNvPicPr>
            <a:picLocks noChangeAspect="1"/>
          </p:cNvPicPr>
          <p:nvPr/>
        </p:nvPicPr>
        <p:blipFill>
          <a:blip r:embed="rId6" cstate="print"/>
          <a:stretch>
            <a:fillRect/>
          </a:stretch>
        </p:blipFill>
        <p:spPr>
          <a:xfrm rot="5382328">
            <a:off x="3554429" y="706922"/>
            <a:ext cx="975638" cy="44755"/>
          </a:xfrm>
          <a:prstGeom prst="rect">
            <a:avLst/>
          </a:prstGeom>
        </p:spPr>
      </p:pic>
      <p:pic>
        <p:nvPicPr>
          <p:cNvPr id="16" name="null.png" descr="descr"/>
          <p:cNvPicPr>
            <a:picLocks noChangeAspect="1"/>
          </p:cNvPicPr>
          <p:nvPr/>
        </p:nvPicPr>
        <p:blipFill>
          <a:blip r:embed="rId7" cstate="print"/>
          <a:stretch>
            <a:fillRect/>
          </a:stretch>
        </p:blipFill>
        <p:spPr>
          <a:xfrm rot="3">
            <a:off x="4051914" y="1172471"/>
            <a:ext cx="829908" cy="44755"/>
          </a:xfrm>
          <a:prstGeom prst="rect">
            <a:avLst/>
          </a:prstGeom>
        </p:spPr>
      </p:pic>
      <p:pic>
        <p:nvPicPr>
          <p:cNvPr id="17" name="null.png" descr="descr"/>
          <p:cNvPicPr>
            <a:picLocks noChangeAspect="1"/>
          </p:cNvPicPr>
          <p:nvPr/>
        </p:nvPicPr>
        <p:blipFill>
          <a:blip r:embed="rId8" cstate="print"/>
          <a:stretch>
            <a:fillRect/>
          </a:stretch>
        </p:blipFill>
        <p:spPr>
          <a:xfrm>
            <a:off x="5335815" y="2235294"/>
            <a:ext cx="925400" cy="1220685"/>
          </a:xfrm>
          <a:prstGeom prst="rect">
            <a:avLst/>
          </a:prstGeom>
        </p:spPr>
      </p:pic>
      <p:pic>
        <p:nvPicPr>
          <p:cNvPr id="18" name="null.png" descr="descr"/>
          <p:cNvPicPr>
            <a:picLocks noChangeAspect="1"/>
          </p:cNvPicPr>
          <p:nvPr/>
        </p:nvPicPr>
        <p:blipFill>
          <a:blip r:embed="rId9" cstate="print"/>
          <a:stretch>
            <a:fillRect/>
          </a:stretch>
        </p:blipFill>
        <p:spPr>
          <a:xfrm>
            <a:off x="8027581" y="167231"/>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57964" y="827731"/>
            <a:ext cx="2162175"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自我评估</a:t>
            </a:r>
            <a:endParaRPr lang="zh-CN" altLang="en-US" sz="1690"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a:off x="-8108" y="-595846"/>
            <a:ext cx="2888438" cy="5146063"/>
          </a:xfrm>
          <a:prstGeom prst="rect">
            <a:avLst/>
          </a:prstGeom>
        </p:spPr>
      </p:pic>
      <p:pic>
        <p:nvPicPr>
          <p:cNvPr id="3" name="null.png" descr="descr"/>
          <p:cNvPicPr>
            <a:picLocks noChangeAspect="1"/>
          </p:cNvPicPr>
          <p:nvPr/>
        </p:nvPicPr>
        <p:blipFill>
          <a:blip r:embed="rId2" cstate="print"/>
          <a:stretch>
            <a:fillRect/>
          </a:stretch>
        </p:blipFill>
        <p:spPr>
          <a:xfrm rot="10800000">
            <a:off x="7362425" y="3536887"/>
            <a:ext cx="1776862" cy="2026659"/>
          </a:xfrm>
          <a:prstGeom prst="rect">
            <a:avLst/>
          </a:prstGeom>
        </p:spPr>
      </p:pic>
      <p:pic>
        <p:nvPicPr>
          <p:cNvPr id="4" name="null.png" descr="descr"/>
          <p:cNvPicPr>
            <a:picLocks noChangeAspect="1"/>
          </p:cNvPicPr>
          <p:nvPr/>
        </p:nvPicPr>
        <p:blipFill>
          <a:blip r:embed="rId3" cstate="print"/>
          <a:stretch>
            <a:fillRect/>
          </a:stretch>
        </p:blipFill>
        <p:spPr>
          <a:xfrm>
            <a:off x="3267624" y="1288832"/>
            <a:ext cx="695162" cy="695162"/>
          </a:xfrm>
          <a:prstGeom prst="rect">
            <a:avLst/>
          </a:prstGeom>
        </p:spPr>
      </p:pic>
      <p:pic>
        <p:nvPicPr>
          <p:cNvPr id="6" name="null.png" descr="descr"/>
          <p:cNvPicPr>
            <a:picLocks noChangeAspect="1"/>
          </p:cNvPicPr>
          <p:nvPr/>
        </p:nvPicPr>
        <p:blipFill>
          <a:blip r:embed="rId3" cstate="print"/>
          <a:stretch>
            <a:fillRect/>
          </a:stretch>
        </p:blipFill>
        <p:spPr>
          <a:xfrm>
            <a:off x="3267760" y="2293442"/>
            <a:ext cx="695162" cy="695162"/>
          </a:xfrm>
          <a:prstGeom prst="rect">
            <a:avLst/>
          </a:prstGeom>
        </p:spPr>
      </p:pic>
      <p:pic>
        <p:nvPicPr>
          <p:cNvPr id="7" name="null.png" descr="descr"/>
          <p:cNvPicPr>
            <a:picLocks noChangeAspect="1"/>
          </p:cNvPicPr>
          <p:nvPr/>
        </p:nvPicPr>
        <p:blipFill>
          <a:blip r:embed="rId3" cstate="print"/>
          <a:stretch>
            <a:fillRect/>
          </a:stretch>
        </p:blipFill>
        <p:spPr>
          <a:xfrm>
            <a:off x="3253869" y="3189306"/>
            <a:ext cx="695162" cy="695162"/>
          </a:xfrm>
          <a:prstGeom prst="rect">
            <a:avLst/>
          </a:prstGeom>
        </p:spPr>
      </p:pic>
      <p:pic>
        <p:nvPicPr>
          <p:cNvPr id="8" name="null.png" descr="descr"/>
          <p:cNvPicPr>
            <a:picLocks noChangeAspect="1"/>
          </p:cNvPicPr>
          <p:nvPr/>
        </p:nvPicPr>
        <p:blipFill>
          <a:blip r:embed="rId3" cstate="print"/>
          <a:stretch>
            <a:fillRect/>
          </a:stretch>
        </p:blipFill>
        <p:spPr>
          <a:xfrm>
            <a:off x="3267760" y="4091404"/>
            <a:ext cx="695162" cy="695162"/>
          </a:xfrm>
          <a:prstGeom prst="rect">
            <a:avLst/>
          </a:prstGeom>
        </p:spPr>
      </p:pic>
      <p:sp>
        <p:nvSpPr>
          <p:cNvPr id="9" name="TextBox 4"/>
          <p:cNvSpPr txBox="1"/>
          <p:nvPr/>
        </p:nvSpPr>
        <p:spPr>
          <a:xfrm>
            <a:off x="3338561" y="1511141"/>
            <a:ext cx="552450" cy="5143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0" dirty="0" smtClean="0">
                <a:ln w="0">
                  <a:noFill/>
                </a:ln>
                <a:solidFill>
                  <a:srgbClr val="000000">
                    <a:alpha val="100000"/>
                  </a:srgbClr>
                </a:solidFill>
                <a:latin typeface="微软雅黑" panose="020B0503020204020204" pitchFamily="34" charset="-122"/>
                <a:ea typeface="微软雅黑" panose="020B0503020204020204" pitchFamily="34" charset="-122"/>
              </a:rPr>
              <a:t>1</a:t>
            </a:r>
            <a:endParaRPr lang="zh-CN" altLang="en-US" sz="1500" i="0" spc="0" dirty="0">
              <a:ln w="0">
                <a:noFill/>
              </a:ln>
              <a:latin typeface="微软雅黑" panose="020B0503020204020204" pitchFamily="34" charset="-122"/>
              <a:ea typeface="微软雅黑" panose="020B0503020204020204" pitchFamily="34" charset="-122"/>
            </a:endParaRPr>
          </a:p>
        </p:txBody>
      </p:sp>
      <p:sp>
        <p:nvSpPr>
          <p:cNvPr id="10" name="TextBox 4"/>
          <p:cNvSpPr txBox="1"/>
          <p:nvPr/>
        </p:nvSpPr>
        <p:spPr>
          <a:xfrm>
            <a:off x="3338561" y="2536253"/>
            <a:ext cx="552450" cy="5143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0" dirty="0" smtClean="0">
                <a:ln w="0">
                  <a:noFill/>
                </a:ln>
                <a:solidFill>
                  <a:srgbClr val="000000">
                    <a:alpha val="100000"/>
                  </a:srgbClr>
                </a:solidFill>
                <a:latin typeface="微软雅黑" panose="020B0503020204020204" pitchFamily="34" charset="-122"/>
                <a:ea typeface="微软雅黑" panose="020B0503020204020204" pitchFamily="34" charset="-122"/>
              </a:rPr>
              <a:t>2</a:t>
            </a:r>
            <a:endParaRPr lang="zh-CN" altLang="en-US" sz="1500" i="0" spc="0" dirty="0">
              <a:ln w="0">
                <a:noFill/>
              </a:ln>
              <a:latin typeface="微软雅黑" panose="020B0503020204020204" pitchFamily="34" charset="-122"/>
              <a:ea typeface="微软雅黑" panose="020B0503020204020204" pitchFamily="34" charset="-122"/>
            </a:endParaRPr>
          </a:p>
        </p:txBody>
      </p:sp>
      <p:sp>
        <p:nvSpPr>
          <p:cNvPr id="11" name="TextBox 4"/>
          <p:cNvSpPr txBox="1"/>
          <p:nvPr/>
        </p:nvSpPr>
        <p:spPr>
          <a:xfrm>
            <a:off x="3324669" y="3420872"/>
            <a:ext cx="552450" cy="5143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0" dirty="0" smtClean="0">
                <a:ln w="0">
                  <a:noFill/>
                </a:ln>
                <a:solidFill>
                  <a:srgbClr val="000000">
                    <a:alpha val="100000"/>
                  </a:srgbClr>
                </a:solidFill>
                <a:latin typeface="微软雅黑" panose="020B0503020204020204" pitchFamily="34" charset="-122"/>
                <a:ea typeface="微软雅黑" panose="020B0503020204020204" pitchFamily="34" charset="-122"/>
              </a:rPr>
              <a:t>3</a:t>
            </a:r>
            <a:endParaRPr lang="zh-CN" altLang="en-US" sz="1500" i="0" spc="0" dirty="0">
              <a:ln w="0">
                <a:noFill/>
              </a:ln>
              <a:latin typeface="微软雅黑" panose="020B0503020204020204" pitchFamily="34" charset="-122"/>
              <a:ea typeface="微软雅黑" panose="020B0503020204020204" pitchFamily="34" charset="-122"/>
            </a:endParaRPr>
          </a:p>
        </p:txBody>
      </p:sp>
      <p:sp>
        <p:nvSpPr>
          <p:cNvPr id="12" name="TextBox 4"/>
          <p:cNvSpPr txBox="1"/>
          <p:nvPr/>
        </p:nvSpPr>
        <p:spPr>
          <a:xfrm>
            <a:off x="3324669" y="4319746"/>
            <a:ext cx="552450" cy="5143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500" i="0" spc="0" dirty="0" smtClean="0">
                <a:ln w="0">
                  <a:noFill/>
                </a:ln>
                <a:solidFill>
                  <a:srgbClr val="000000">
                    <a:alpha val="100000"/>
                  </a:srgbClr>
                </a:solidFill>
                <a:latin typeface="微软雅黑" panose="020B0503020204020204" pitchFamily="34" charset="-122"/>
                <a:ea typeface="微软雅黑" panose="020B0503020204020204" pitchFamily="34" charset="-122"/>
              </a:rPr>
              <a:t>4</a:t>
            </a:r>
            <a:endParaRPr lang="zh-CN" altLang="en-US" sz="1500" i="0" spc="0" dirty="0">
              <a:ln w="0">
                <a:noFill/>
              </a:ln>
              <a:latin typeface="微软雅黑" panose="020B0503020204020204" pitchFamily="34" charset="-122"/>
              <a:ea typeface="微软雅黑" panose="020B0503020204020204" pitchFamily="34" charset="-122"/>
            </a:endParaRPr>
          </a:p>
        </p:txBody>
      </p:sp>
      <p:sp>
        <p:nvSpPr>
          <p:cNvPr id="13" name="TextBox 4"/>
          <p:cNvSpPr txBox="1"/>
          <p:nvPr/>
        </p:nvSpPr>
        <p:spPr>
          <a:xfrm>
            <a:off x="4249542" y="1559770"/>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14" name="TextBox 4"/>
          <p:cNvSpPr txBox="1"/>
          <p:nvPr/>
        </p:nvSpPr>
        <p:spPr>
          <a:xfrm>
            <a:off x="4249545" y="2597457"/>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15" name="TextBox 4"/>
          <p:cNvSpPr txBox="1"/>
          <p:nvPr/>
        </p:nvSpPr>
        <p:spPr>
          <a:xfrm>
            <a:off x="4249546" y="3442563"/>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16" name="TextBox 4"/>
          <p:cNvSpPr txBox="1"/>
          <p:nvPr/>
        </p:nvSpPr>
        <p:spPr>
          <a:xfrm>
            <a:off x="4249549" y="4360871"/>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1125" i="0" spc="0" dirty="0">
              <a:ln w="0">
                <a:noFill/>
              </a:ln>
              <a:latin typeface="微软雅黑" panose="020B0503020204020204" pitchFamily="34" charset="-122"/>
              <a:ea typeface="微软雅黑" panose="020B0503020204020204" pitchFamily="34" charset="-122"/>
            </a:endParaRPr>
          </a:p>
        </p:txBody>
      </p:sp>
      <p:pic>
        <p:nvPicPr>
          <p:cNvPr id="17" name="null.png" descr="descr"/>
          <p:cNvPicPr>
            <a:picLocks noChangeAspect="1"/>
          </p:cNvPicPr>
          <p:nvPr/>
        </p:nvPicPr>
        <p:blipFill>
          <a:blip r:embed="rId4" cstate="print"/>
          <a:stretch>
            <a:fillRect/>
          </a:stretch>
        </p:blipFill>
        <p:spPr>
          <a:xfrm>
            <a:off x="8027581" y="167231"/>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80978" y="663712"/>
            <a:ext cx="1914525"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职业规划</a:t>
            </a:r>
            <a:endParaRPr lang="zh-CN" altLang="en-US" sz="1690"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a:off x="5532802" y="2395528"/>
            <a:ext cx="1294421" cy="2684922"/>
          </a:xfrm>
          <a:prstGeom prst="rect">
            <a:avLst/>
          </a:prstGeom>
        </p:spPr>
      </p:pic>
      <p:pic>
        <p:nvPicPr>
          <p:cNvPr id="3" name="null.png" descr="descr"/>
          <p:cNvPicPr>
            <a:picLocks noChangeAspect="1"/>
          </p:cNvPicPr>
          <p:nvPr/>
        </p:nvPicPr>
        <p:blipFill>
          <a:blip r:embed="rId2" cstate="print"/>
          <a:stretch>
            <a:fillRect/>
          </a:stretch>
        </p:blipFill>
        <p:spPr>
          <a:xfrm>
            <a:off x="6770319" y="2486392"/>
            <a:ext cx="1335287" cy="2601268"/>
          </a:xfrm>
          <a:prstGeom prst="rect">
            <a:avLst/>
          </a:prstGeom>
        </p:spPr>
      </p:pic>
      <p:pic>
        <p:nvPicPr>
          <p:cNvPr id="4" name="null.png" descr="descr"/>
          <p:cNvPicPr>
            <a:picLocks noChangeAspect="1"/>
          </p:cNvPicPr>
          <p:nvPr/>
        </p:nvPicPr>
        <p:blipFill>
          <a:blip r:embed="rId3" cstate="print"/>
          <a:stretch>
            <a:fillRect/>
          </a:stretch>
        </p:blipFill>
        <p:spPr>
          <a:xfrm>
            <a:off x="7845524" y="2443241"/>
            <a:ext cx="1203248" cy="2656077"/>
          </a:xfrm>
          <a:prstGeom prst="rect">
            <a:avLst/>
          </a:prstGeom>
        </p:spPr>
      </p:pic>
      <p:pic>
        <p:nvPicPr>
          <p:cNvPr id="6" name="null.png" descr="descr"/>
          <p:cNvPicPr>
            <a:picLocks noChangeAspect="1"/>
          </p:cNvPicPr>
          <p:nvPr/>
        </p:nvPicPr>
        <p:blipFill>
          <a:blip r:embed="rId4" cstate="print"/>
          <a:stretch>
            <a:fillRect/>
          </a:stretch>
        </p:blipFill>
        <p:spPr>
          <a:xfrm>
            <a:off x="3303609" y="4093360"/>
            <a:ext cx="5740628" cy="1032177"/>
          </a:xfrm>
          <a:prstGeom prst="rect">
            <a:avLst/>
          </a:prstGeom>
        </p:spPr>
      </p:pic>
      <p:sp>
        <p:nvSpPr>
          <p:cNvPr id="7" name="TextBox 4"/>
          <p:cNvSpPr txBox="1"/>
          <p:nvPr/>
        </p:nvSpPr>
        <p:spPr>
          <a:xfrm>
            <a:off x="783874" y="1707626"/>
            <a:ext cx="1619250" cy="40957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培训计划</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8" name="TextBox 4"/>
          <p:cNvSpPr txBox="1"/>
          <p:nvPr/>
        </p:nvSpPr>
        <p:spPr>
          <a:xfrm>
            <a:off x="783875" y="3470097"/>
            <a:ext cx="1619250" cy="40957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考核与发展</a:t>
            </a:r>
            <a:endParaRPr lang="zh-CN" altLang="en-US" sz="1125" i="0" spc="0" dirty="0">
              <a:ln w="0">
                <a:noFill/>
              </a:ln>
              <a:latin typeface="微软雅黑" panose="020B0503020204020204" pitchFamily="34" charset="-122"/>
              <a:ea typeface="微软雅黑" panose="020B0503020204020204" pitchFamily="34" charset="-122"/>
            </a:endParaRPr>
          </a:p>
        </p:txBody>
      </p:sp>
      <p:pic>
        <p:nvPicPr>
          <p:cNvPr id="9" name="null.png" descr="descr"/>
          <p:cNvPicPr>
            <a:picLocks noChangeAspect="1"/>
          </p:cNvPicPr>
          <p:nvPr/>
        </p:nvPicPr>
        <p:blipFill>
          <a:blip r:embed="rId5" cstate="print"/>
          <a:stretch>
            <a:fillRect/>
          </a:stretch>
        </p:blipFill>
        <p:spPr>
          <a:xfrm>
            <a:off x="364381" y="1450487"/>
            <a:ext cx="552273" cy="552273"/>
          </a:xfrm>
          <a:prstGeom prst="rect">
            <a:avLst/>
          </a:prstGeom>
        </p:spPr>
      </p:pic>
      <p:pic>
        <p:nvPicPr>
          <p:cNvPr id="10" name="null.png" descr="descr"/>
          <p:cNvPicPr>
            <a:picLocks noChangeAspect="1"/>
          </p:cNvPicPr>
          <p:nvPr/>
        </p:nvPicPr>
        <p:blipFill>
          <a:blip r:embed="rId6" cstate="print"/>
          <a:stretch>
            <a:fillRect/>
          </a:stretch>
        </p:blipFill>
        <p:spPr>
          <a:xfrm>
            <a:off x="364381" y="3193498"/>
            <a:ext cx="551953" cy="551953"/>
          </a:xfrm>
          <a:prstGeom prst="rect">
            <a:avLst/>
          </a:prstGeom>
        </p:spPr>
      </p:pic>
      <p:pic>
        <p:nvPicPr>
          <p:cNvPr id="11" name="null.png" descr="descr"/>
          <p:cNvPicPr>
            <a:picLocks noChangeAspect="1"/>
          </p:cNvPicPr>
          <p:nvPr/>
        </p:nvPicPr>
        <p:blipFill>
          <a:blip r:embed="rId7" cstate="print"/>
          <a:stretch>
            <a:fillRect/>
          </a:stretch>
        </p:blipFill>
        <p:spPr>
          <a:xfrm>
            <a:off x="-26796" y="2142485"/>
            <a:ext cx="2480776" cy="1044482"/>
          </a:xfrm>
          <a:prstGeom prst="rect">
            <a:avLst/>
          </a:prstGeom>
        </p:spPr>
      </p:pic>
      <p:sp>
        <p:nvSpPr>
          <p:cNvPr id="12" name="TextBox 4"/>
          <p:cNvSpPr txBox="1"/>
          <p:nvPr/>
        </p:nvSpPr>
        <p:spPr>
          <a:xfrm>
            <a:off x="2202089" y="1758633"/>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940" i="0" spc="0" dirty="0">
              <a:ln w="0">
                <a:noFill/>
              </a:ln>
              <a:latin typeface="微软雅黑" panose="020B0503020204020204" pitchFamily="34" charset="-122"/>
              <a:ea typeface="微软雅黑" panose="020B0503020204020204" pitchFamily="34" charset="-122"/>
            </a:endParaRPr>
          </a:p>
        </p:txBody>
      </p:sp>
      <p:sp>
        <p:nvSpPr>
          <p:cNvPr id="13" name="TextBox 4"/>
          <p:cNvSpPr txBox="1"/>
          <p:nvPr/>
        </p:nvSpPr>
        <p:spPr>
          <a:xfrm>
            <a:off x="2253865" y="3502447"/>
            <a:ext cx="2200275"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14" name="null.png" descr="descr"/>
          <p:cNvPicPr>
            <a:picLocks noChangeAspect="1"/>
          </p:cNvPicPr>
          <p:nvPr/>
        </p:nvPicPr>
        <p:blipFill>
          <a:blip r:embed="rId8" cstate="print"/>
          <a:stretch>
            <a:fillRect/>
          </a:stretch>
        </p:blipFill>
        <p:spPr>
          <a:xfrm>
            <a:off x="8023734" y="168438"/>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13376" y="2751663"/>
            <a:ext cx="1643063"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考勤管理</a:t>
            </a:r>
            <a:endParaRPr lang="zh-CN" altLang="en-US" sz="1690"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rot="10172">
            <a:off x="7997515" y="2890633"/>
            <a:ext cx="1776862" cy="2228963"/>
          </a:xfrm>
          <a:prstGeom prst="rect">
            <a:avLst/>
          </a:prstGeom>
        </p:spPr>
      </p:pic>
      <p:pic>
        <p:nvPicPr>
          <p:cNvPr id="3" name="null.png" descr="descr"/>
          <p:cNvPicPr>
            <a:picLocks noChangeAspect="1"/>
          </p:cNvPicPr>
          <p:nvPr/>
        </p:nvPicPr>
        <p:blipFill>
          <a:blip r:embed="rId1" cstate="print"/>
          <a:stretch>
            <a:fillRect/>
          </a:stretch>
        </p:blipFill>
        <p:spPr>
          <a:xfrm rot="21600000">
            <a:off x="6237855" y="2888009"/>
            <a:ext cx="1776862" cy="2228963"/>
          </a:xfrm>
          <a:prstGeom prst="rect">
            <a:avLst/>
          </a:prstGeom>
        </p:spPr>
      </p:pic>
      <p:pic>
        <p:nvPicPr>
          <p:cNvPr id="4" name="null.png" descr="descr"/>
          <p:cNvPicPr>
            <a:picLocks noChangeAspect="1"/>
          </p:cNvPicPr>
          <p:nvPr/>
        </p:nvPicPr>
        <p:blipFill>
          <a:blip r:embed="rId1" cstate="print"/>
          <a:stretch>
            <a:fillRect/>
          </a:stretch>
        </p:blipFill>
        <p:spPr>
          <a:xfrm rot="10168">
            <a:off x="4505298" y="2890635"/>
            <a:ext cx="1776862" cy="2228963"/>
          </a:xfrm>
          <a:prstGeom prst="rect">
            <a:avLst/>
          </a:prstGeom>
        </p:spPr>
      </p:pic>
      <p:pic>
        <p:nvPicPr>
          <p:cNvPr id="6" name="null.png" descr="descr"/>
          <p:cNvPicPr>
            <a:picLocks noChangeAspect="1"/>
          </p:cNvPicPr>
          <p:nvPr/>
        </p:nvPicPr>
        <p:blipFill>
          <a:blip r:embed="rId2" cstate="print"/>
          <a:stretch>
            <a:fillRect/>
          </a:stretch>
        </p:blipFill>
        <p:spPr>
          <a:xfrm rot="21599999">
            <a:off x="2745639" y="2888013"/>
            <a:ext cx="1776862" cy="2231591"/>
          </a:xfrm>
          <a:prstGeom prst="rect">
            <a:avLst/>
          </a:prstGeom>
        </p:spPr>
      </p:pic>
      <p:pic>
        <p:nvPicPr>
          <p:cNvPr id="7" name="null.png" descr="descr"/>
          <p:cNvPicPr>
            <a:picLocks noChangeAspect="1"/>
          </p:cNvPicPr>
          <p:nvPr/>
        </p:nvPicPr>
        <p:blipFill>
          <a:blip r:embed="rId1" cstate="print"/>
          <a:stretch>
            <a:fillRect/>
          </a:stretch>
        </p:blipFill>
        <p:spPr>
          <a:xfrm rot="10170">
            <a:off x="1074590" y="2893264"/>
            <a:ext cx="1776862" cy="2228963"/>
          </a:xfrm>
          <a:prstGeom prst="rect">
            <a:avLst/>
          </a:prstGeom>
        </p:spPr>
      </p:pic>
      <p:pic>
        <p:nvPicPr>
          <p:cNvPr id="8" name="null.png" descr="descr"/>
          <p:cNvPicPr>
            <a:picLocks noChangeAspect="1"/>
          </p:cNvPicPr>
          <p:nvPr/>
        </p:nvPicPr>
        <p:blipFill>
          <a:blip r:embed="rId1" cstate="print"/>
          <a:stretch>
            <a:fillRect/>
          </a:stretch>
        </p:blipFill>
        <p:spPr>
          <a:xfrm rot="10170">
            <a:off x="-681771" y="2893264"/>
            <a:ext cx="1776862" cy="2228963"/>
          </a:xfrm>
          <a:prstGeom prst="rect">
            <a:avLst/>
          </a:prstGeom>
        </p:spPr>
      </p:pic>
      <p:pic>
        <p:nvPicPr>
          <p:cNvPr id="9" name="null.png" descr="descr"/>
          <p:cNvPicPr>
            <a:picLocks noChangeAspect="1"/>
          </p:cNvPicPr>
          <p:nvPr/>
        </p:nvPicPr>
        <p:blipFill>
          <a:blip r:embed="rId3" cstate="print"/>
          <a:stretch>
            <a:fillRect/>
          </a:stretch>
        </p:blipFill>
        <p:spPr>
          <a:xfrm>
            <a:off x="-268575" y="-352690"/>
            <a:ext cx="1776862" cy="2445507"/>
          </a:xfrm>
          <a:prstGeom prst="rect">
            <a:avLst/>
          </a:prstGeom>
        </p:spPr>
      </p:pic>
      <p:pic>
        <p:nvPicPr>
          <p:cNvPr id="10" name="null.png" descr="descr"/>
          <p:cNvPicPr>
            <a:picLocks noChangeAspect="1"/>
          </p:cNvPicPr>
          <p:nvPr/>
        </p:nvPicPr>
        <p:blipFill>
          <a:blip r:embed="rId4" cstate="print"/>
          <a:stretch>
            <a:fillRect/>
          </a:stretch>
        </p:blipFill>
        <p:spPr>
          <a:xfrm rot="21600000">
            <a:off x="2965965" y="619874"/>
            <a:ext cx="3101701" cy="44755"/>
          </a:xfrm>
          <a:prstGeom prst="rect">
            <a:avLst/>
          </a:prstGeom>
        </p:spPr>
      </p:pic>
      <p:pic>
        <p:nvPicPr>
          <p:cNvPr id="11" name="null.png" descr="descr"/>
          <p:cNvPicPr>
            <a:picLocks noChangeAspect="1"/>
          </p:cNvPicPr>
          <p:nvPr/>
        </p:nvPicPr>
        <p:blipFill>
          <a:blip r:embed="rId5" cstate="print"/>
          <a:stretch>
            <a:fillRect/>
          </a:stretch>
        </p:blipFill>
        <p:spPr>
          <a:xfrm rot="5382331">
            <a:off x="2485222" y="1107802"/>
            <a:ext cx="975638" cy="44755"/>
          </a:xfrm>
          <a:prstGeom prst="rect">
            <a:avLst/>
          </a:prstGeom>
        </p:spPr>
      </p:pic>
      <p:pic>
        <p:nvPicPr>
          <p:cNvPr id="12" name="null.png" descr="descr"/>
          <p:cNvPicPr>
            <a:picLocks noChangeAspect="1"/>
          </p:cNvPicPr>
          <p:nvPr/>
        </p:nvPicPr>
        <p:blipFill>
          <a:blip r:embed="rId5" cstate="print"/>
          <a:stretch>
            <a:fillRect/>
          </a:stretch>
        </p:blipFill>
        <p:spPr>
          <a:xfrm rot="5382329">
            <a:off x="5584142" y="1089133"/>
            <a:ext cx="975638" cy="44755"/>
          </a:xfrm>
          <a:prstGeom prst="rect">
            <a:avLst/>
          </a:prstGeom>
        </p:spPr>
      </p:pic>
      <p:pic>
        <p:nvPicPr>
          <p:cNvPr id="13" name="null.png" descr="descr"/>
          <p:cNvPicPr>
            <a:picLocks noChangeAspect="1"/>
          </p:cNvPicPr>
          <p:nvPr/>
        </p:nvPicPr>
        <p:blipFill>
          <a:blip r:embed="rId6" cstate="print"/>
          <a:stretch>
            <a:fillRect/>
          </a:stretch>
        </p:blipFill>
        <p:spPr>
          <a:xfrm rot="21600000">
            <a:off x="2971375" y="1579609"/>
            <a:ext cx="857258" cy="44755"/>
          </a:xfrm>
          <a:prstGeom prst="rect">
            <a:avLst/>
          </a:prstGeom>
        </p:spPr>
      </p:pic>
      <p:pic>
        <p:nvPicPr>
          <p:cNvPr id="14" name="null.png" descr="descr"/>
          <p:cNvPicPr>
            <a:picLocks noChangeAspect="1"/>
          </p:cNvPicPr>
          <p:nvPr/>
        </p:nvPicPr>
        <p:blipFill>
          <a:blip r:embed="rId7" cstate="print"/>
          <a:stretch>
            <a:fillRect/>
          </a:stretch>
        </p:blipFill>
        <p:spPr>
          <a:xfrm rot="23">
            <a:off x="5245011" y="1561325"/>
            <a:ext cx="829908" cy="44755"/>
          </a:xfrm>
          <a:prstGeom prst="rect">
            <a:avLst/>
          </a:prstGeom>
        </p:spPr>
      </p:pic>
      <p:sp>
        <p:nvSpPr>
          <p:cNvPr id="15" name="TextBox 4"/>
          <p:cNvSpPr txBox="1"/>
          <p:nvPr/>
        </p:nvSpPr>
        <p:spPr>
          <a:xfrm rot="6">
            <a:off x="2971375" y="925555"/>
            <a:ext cx="3100388"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440" i="0" spc="0" dirty="0" smtClean="0">
                <a:ln w="0">
                  <a:noFill/>
                </a:ln>
                <a:solidFill>
                  <a:srgbClr val="484848">
                    <a:alpha val="100000"/>
                  </a:srgbClr>
                </a:solidFill>
                <a:latin typeface="微软雅黑" panose="020B0503020204020204" pitchFamily="34" charset="-122"/>
                <a:ea typeface="微软雅黑" panose="020B0503020204020204" pitchFamily="34" charset="-122"/>
              </a:rPr>
              <a:t>管理制度</a:t>
            </a:r>
            <a:endParaRPr lang="zh-CN" altLang="en-US" sz="2440" i="0" spc="0" dirty="0">
              <a:ln w="0">
                <a:noFill/>
              </a:ln>
              <a:latin typeface="微软雅黑" panose="020B0503020204020204" pitchFamily="34" charset="-122"/>
              <a:ea typeface="微软雅黑" panose="020B0503020204020204" pitchFamily="34" charset="-122"/>
            </a:endParaRPr>
          </a:p>
        </p:txBody>
      </p:sp>
      <p:sp>
        <p:nvSpPr>
          <p:cNvPr id="16" name="TextBox 4"/>
          <p:cNvSpPr txBox="1"/>
          <p:nvPr/>
        </p:nvSpPr>
        <p:spPr>
          <a:xfrm>
            <a:off x="3690237" y="2751663"/>
            <a:ext cx="1643063"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薪酬管理</a:t>
            </a:r>
            <a:endParaRPr lang="zh-CN" altLang="en-US" sz="1690" i="0" spc="0" dirty="0">
              <a:ln w="0">
                <a:noFill/>
              </a:ln>
              <a:latin typeface="微软雅黑" panose="020B0503020204020204" pitchFamily="34" charset="-122"/>
              <a:ea typeface="微软雅黑" panose="020B0503020204020204" pitchFamily="34" charset="-122"/>
            </a:endParaRPr>
          </a:p>
        </p:txBody>
      </p:sp>
      <p:sp>
        <p:nvSpPr>
          <p:cNvPr id="17" name="TextBox 4"/>
          <p:cNvSpPr txBox="1"/>
          <p:nvPr/>
        </p:nvSpPr>
        <p:spPr>
          <a:xfrm>
            <a:off x="5446597" y="2751663"/>
            <a:ext cx="1643063" cy="3524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690" i="0" spc="0" dirty="0" smtClean="0">
                <a:ln w="0">
                  <a:noFill/>
                </a:ln>
                <a:solidFill>
                  <a:srgbClr val="484848">
                    <a:alpha val="100000"/>
                  </a:srgbClr>
                </a:solidFill>
                <a:latin typeface="微软雅黑" panose="020B0503020204020204" pitchFamily="34" charset="-122"/>
                <a:ea typeface="微软雅黑" panose="020B0503020204020204" pitchFamily="34" charset="-122"/>
              </a:rPr>
              <a:t>奖励处罚管理</a:t>
            </a:r>
            <a:endParaRPr lang="zh-CN" altLang="en-US" sz="1690" i="0" spc="0" dirty="0">
              <a:ln w="0">
                <a:noFill/>
              </a:ln>
              <a:latin typeface="微软雅黑" panose="020B0503020204020204" pitchFamily="34" charset="-122"/>
              <a:ea typeface="微软雅黑" panose="020B0503020204020204" pitchFamily="34" charset="-122"/>
            </a:endParaRPr>
          </a:p>
        </p:txBody>
      </p:sp>
      <p:sp>
        <p:nvSpPr>
          <p:cNvPr id="18" name="TextBox 4"/>
          <p:cNvSpPr txBox="1"/>
          <p:nvPr/>
        </p:nvSpPr>
        <p:spPr>
          <a:xfrm>
            <a:off x="0" y="761461"/>
            <a:ext cx="776288" cy="9525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3750" i="0" spc="0" dirty="0" smtClean="0">
                <a:ln w="0">
                  <a:noFill/>
                </a:ln>
                <a:solidFill>
                  <a:srgbClr val="FFFFFF">
                    <a:alpha val="100000"/>
                  </a:srgbClr>
                </a:solidFill>
                <a:latin typeface="FZChaoCuHei-M10S" pitchFamily="34" charset="-122"/>
                <a:ea typeface="FZChaoCuHei-M10S" pitchFamily="34" charset="-122"/>
              </a:rPr>
              <a:t>4</a:t>
            </a:r>
            <a:endParaRPr lang="zh-CN" altLang="en-US" sz="3750" i="0" spc="0" dirty="0">
              <a:ln w="0">
                <a:noFill/>
              </a:ln>
              <a:latin typeface="FZChaoCuHei-M10S" pitchFamily="34" charset="-122"/>
              <a:ea typeface="FZChaoCuHei-M10S" pitchFamily="34" charset="-122"/>
            </a:endParaRPr>
          </a:p>
        </p:txBody>
      </p:sp>
      <p:pic>
        <p:nvPicPr>
          <p:cNvPr id="19" name="null.png" descr="descr"/>
          <p:cNvPicPr>
            <a:picLocks noChangeAspect="1"/>
          </p:cNvPicPr>
          <p:nvPr/>
        </p:nvPicPr>
        <p:blipFill>
          <a:blip r:embed="rId8" cstate="print"/>
          <a:stretch>
            <a:fillRect/>
          </a:stretch>
        </p:blipFill>
        <p:spPr>
          <a:xfrm>
            <a:off x="8023734" y="168438"/>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30936" y="913847"/>
            <a:ext cx="1728788"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考勤管理</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rot="21599999">
            <a:off x="5431360" y="1738609"/>
            <a:ext cx="3263665" cy="2944519"/>
          </a:xfrm>
          <a:prstGeom prst="rect">
            <a:avLst/>
          </a:prstGeom>
        </p:spPr>
      </p:pic>
      <p:pic>
        <p:nvPicPr>
          <p:cNvPr id="3" name="null.png" descr="descr"/>
          <p:cNvPicPr>
            <a:picLocks noChangeAspect="1"/>
          </p:cNvPicPr>
          <p:nvPr/>
        </p:nvPicPr>
        <p:blipFill>
          <a:blip r:embed="rId2" cstate="print"/>
          <a:stretch>
            <a:fillRect/>
          </a:stretch>
        </p:blipFill>
        <p:spPr>
          <a:xfrm rot="9">
            <a:off x="5206728" y="1515304"/>
            <a:ext cx="446610" cy="446610"/>
          </a:xfrm>
          <a:prstGeom prst="rect">
            <a:avLst/>
          </a:prstGeom>
        </p:spPr>
      </p:pic>
      <p:pic>
        <p:nvPicPr>
          <p:cNvPr id="4" name="null.png" descr="descr"/>
          <p:cNvPicPr>
            <a:picLocks noChangeAspect="1"/>
          </p:cNvPicPr>
          <p:nvPr/>
        </p:nvPicPr>
        <p:blipFill>
          <a:blip r:embed="rId2" cstate="print"/>
          <a:stretch>
            <a:fillRect/>
          </a:stretch>
        </p:blipFill>
        <p:spPr>
          <a:xfrm rot="10722453">
            <a:off x="8474849" y="4460259"/>
            <a:ext cx="446610" cy="446610"/>
          </a:xfrm>
          <a:prstGeom prst="rect">
            <a:avLst/>
          </a:prstGeom>
        </p:spPr>
      </p:pic>
      <p:sp>
        <p:nvSpPr>
          <p:cNvPr id="6" name="TextBox 4"/>
          <p:cNvSpPr txBox="1"/>
          <p:nvPr/>
        </p:nvSpPr>
        <p:spPr>
          <a:xfrm rot="21600000">
            <a:off x="5609805" y="1914642"/>
            <a:ext cx="2262188" cy="25717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endParaRPr lang="zh-CN" altLang="en-US" sz="1875" i="0" spc="0" dirty="0">
              <a:ln w="0">
                <a:noFill/>
              </a:ln>
              <a:latin typeface="FZSongYi-Z13S" pitchFamily="34" charset="-122"/>
              <a:ea typeface="FZSongYi-Z13S" pitchFamily="34" charset="-122"/>
            </a:endParaRPr>
          </a:p>
        </p:txBody>
      </p:sp>
      <p:pic>
        <p:nvPicPr>
          <p:cNvPr id="7" name="null.png" descr="descr"/>
          <p:cNvPicPr>
            <a:picLocks noChangeAspect="1"/>
          </p:cNvPicPr>
          <p:nvPr/>
        </p:nvPicPr>
        <p:blipFill>
          <a:blip r:embed="rId3" cstate="print"/>
          <a:stretch>
            <a:fillRect/>
          </a:stretch>
        </p:blipFill>
        <p:spPr>
          <a:xfrm>
            <a:off x="714446" y="1522208"/>
            <a:ext cx="443646" cy="443071"/>
          </a:xfrm>
          <a:prstGeom prst="rect">
            <a:avLst/>
          </a:prstGeom>
        </p:spPr>
      </p:pic>
      <p:pic>
        <p:nvPicPr>
          <p:cNvPr id="8" name="null.png" descr="descr"/>
          <p:cNvPicPr>
            <a:picLocks noChangeAspect="1"/>
          </p:cNvPicPr>
          <p:nvPr/>
        </p:nvPicPr>
        <p:blipFill>
          <a:blip r:embed="rId3" cstate="print"/>
          <a:stretch>
            <a:fillRect/>
          </a:stretch>
        </p:blipFill>
        <p:spPr>
          <a:xfrm>
            <a:off x="707433" y="3321357"/>
            <a:ext cx="443646" cy="443071"/>
          </a:xfrm>
          <a:prstGeom prst="rect">
            <a:avLst/>
          </a:prstGeom>
        </p:spPr>
      </p:pic>
      <p:sp>
        <p:nvSpPr>
          <p:cNvPr id="9" name="TextBox 4"/>
          <p:cNvSpPr txBox="1"/>
          <p:nvPr/>
        </p:nvSpPr>
        <p:spPr>
          <a:xfrm>
            <a:off x="1291641" y="1678246"/>
            <a:ext cx="3033713" cy="5667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Thefuture is before us and dynamic. Everything we do will affect it. The past is gone and static.</a:t>
            </a:r>
            <a:endParaRPr lang="zh-CN" altLang="en-US" sz="940" i="0" spc="0" dirty="0">
              <a:ln w="0">
                <a:noFill/>
              </a:ln>
              <a:latin typeface="微软雅黑" panose="020B0503020204020204" pitchFamily="34" charset="-122"/>
              <a:ea typeface="微软雅黑" panose="020B0503020204020204" pitchFamily="34" charset="-122"/>
            </a:endParaRPr>
          </a:p>
        </p:txBody>
      </p:sp>
      <p:sp>
        <p:nvSpPr>
          <p:cNvPr id="10" name="TextBox 4"/>
          <p:cNvSpPr txBox="1"/>
          <p:nvPr/>
        </p:nvSpPr>
        <p:spPr>
          <a:xfrm>
            <a:off x="604782" y="1481526"/>
            <a:ext cx="633413" cy="5143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3065" i="0" spc="0" dirty="0" smtClean="0">
                <a:ln w="0">
                  <a:noFill/>
                </a:ln>
                <a:solidFill>
                  <a:srgbClr val="000000">
                    <a:alpha val="100000"/>
                  </a:srgbClr>
                </a:solidFill>
                <a:latin typeface="微软雅黑" panose="020B0503020204020204" pitchFamily="34" charset="-122"/>
                <a:ea typeface="微软雅黑" panose="020B0503020204020204" pitchFamily="34" charset="-122"/>
              </a:rPr>
              <a:t>1</a:t>
            </a:r>
            <a:endParaRPr lang="zh-CN" altLang="en-US" sz="3065" i="0" spc="0" dirty="0">
              <a:ln w="0">
                <a:noFill/>
              </a:ln>
              <a:latin typeface="微软雅黑" panose="020B0503020204020204" pitchFamily="34" charset="-122"/>
              <a:ea typeface="微软雅黑" panose="020B0503020204020204" pitchFamily="34" charset="-122"/>
            </a:endParaRPr>
          </a:p>
        </p:txBody>
      </p:sp>
      <p:sp>
        <p:nvSpPr>
          <p:cNvPr id="11" name="TextBox 4"/>
          <p:cNvSpPr txBox="1"/>
          <p:nvPr/>
        </p:nvSpPr>
        <p:spPr>
          <a:xfrm>
            <a:off x="582663" y="3315866"/>
            <a:ext cx="633413" cy="5143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3065" i="0" spc="0" dirty="0" smtClean="0">
                <a:ln w="0">
                  <a:noFill/>
                </a:ln>
                <a:solidFill>
                  <a:srgbClr val="000000">
                    <a:alpha val="100000"/>
                  </a:srgbClr>
                </a:solidFill>
                <a:latin typeface="微软雅黑" panose="020B0503020204020204" pitchFamily="34" charset="-122"/>
                <a:ea typeface="微软雅黑" panose="020B0503020204020204" pitchFamily="34" charset="-122"/>
              </a:rPr>
              <a:t>2</a:t>
            </a:r>
            <a:endParaRPr lang="zh-CN" altLang="en-US" sz="3065" i="0" spc="0" dirty="0">
              <a:ln w="0">
                <a:noFill/>
              </a:ln>
              <a:latin typeface="微软雅黑" panose="020B0503020204020204" pitchFamily="34" charset="-122"/>
              <a:ea typeface="微软雅黑" panose="020B0503020204020204" pitchFamily="34" charset="-122"/>
            </a:endParaRPr>
          </a:p>
        </p:txBody>
      </p:sp>
      <p:sp>
        <p:nvSpPr>
          <p:cNvPr id="12" name="TextBox 4"/>
          <p:cNvSpPr txBox="1"/>
          <p:nvPr/>
        </p:nvSpPr>
        <p:spPr>
          <a:xfrm>
            <a:off x="1291642" y="3410274"/>
            <a:ext cx="3033713" cy="5667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Thefuture is before us and dynamic. Everything we do will affect it. The past is gone and static.</a:t>
            </a:r>
            <a:endParaRPr lang="zh-CN" altLang="en-US" sz="940" i="0" spc="0" dirty="0">
              <a:ln w="0">
                <a:noFill/>
              </a:ln>
              <a:latin typeface="微软雅黑" panose="020B0503020204020204" pitchFamily="34" charset="-122"/>
              <a:ea typeface="微软雅黑" panose="020B0503020204020204" pitchFamily="34" charset="-122"/>
            </a:endParaRPr>
          </a:p>
        </p:txBody>
      </p:sp>
      <p:sp>
        <p:nvSpPr>
          <p:cNvPr id="13" name="TextBox 4"/>
          <p:cNvSpPr txBox="1"/>
          <p:nvPr/>
        </p:nvSpPr>
        <p:spPr>
          <a:xfrm>
            <a:off x="5768671" y="2310133"/>
            <a:ext cx="2586038" cy="227647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Thefuture is before us and dynamic. Everything we do will affect it. The past is gone and static.The past is gone and static. Nothing we can do will change it. Thefuture is before us and dynamic. Everything we do will affect it. The past is gone and static.</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14" name="null.png" descr="descr"/>
          <p:cNvPicPr>
            <a:picLocks noChangeAspect="1"/>
          </p:cNvPicPr>
          <p:nvPr/>
        </p:nvPicPr>
        <p:blipFill>
          <a:blip r:embed="rId4" cstate="print"/>
          <a:stretch>
            <a:fillRect/>
          </a:stretch>
        </p:blipFill>
        <p:spPr>
          <a:xfrm>
            <a:off x="8023301" y="168438"/>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05076" y="516427"/>
            <a:ext cx="1838325"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薪酬管理</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a:off x="1353651" y="1834210"/>
            <a:ext cx="3723110" cy="2468077"/>
          </a:xfrm>
          <a:prstGeom prst="rect">
            <a:avLst/>
          </a:prstGeom>
        </p:spPr>
      </p:pic>
      <p:sp>
        <p:nvSpPr>
          <p:cNvPr id="3" name="TextBox 4"/>
          <p:cNvSpPr txBox="1"/>
          <p:nvPr/>
        </p:nvSpPr>
        <p:spPr>
          <a:xfrm>
            <a:off x="4838529" y="2451267"/>
            <a:ext cx="1433513"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绩效工资</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4838529" y="2830838"/>
            <a:ext cx="1433513"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福利工资</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6" name="TextBox 4"/>
          <p:cNvSpPr txBox="1"/>
          <p:nvPr/>
        </p:nvSpPr>
        <p:spPr>
          <a:xfrm>
            <a:off x="4838529" y="3210408"/>
            <a:ext cx="1433513" cy="3762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基本工资</a:t>
            </a:r>
            <a:endParaRPr lang="zh-CN" altLang="en-US" sz="1125" i="0" spc="0" dirty="0">
              <a:ln w="0">
                <a:noFill/>
              </a:ln>
              <a:latin typeface="微软雅黑" panose="020B0503020204020204" pitchFamily="34" charset="-122"/>
              <a:ea typeface="微软雅黑" panose="020B0503020204020204" pitchFamily="34" charset="-122"/>
            </a:endParaRPr>
          </a:p>
        </p:txBody>
      </p:sp>
      <p:pic>
        <p:nvPicPr>
          <p:cNvPr id="7" name="null.png" descr="descr"/>
          <p:cNvPicPr>
            <a:picLocks noChangeAspect="1"/>
          </p:cNvPicPr>
          <p:nvPr/>
        </p:nvPicPr>
        <p:blipFill>
          <a:blip r:embed="rId2" cstate="print"/>
          <a:stretch>
            <a:fillRect/>
          </a:stretch>
        </p:blipFill>
        <p:spPr>
          <a:xfrm>
            <a:off x="8023301" y="170969"/>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27262" y="441999"/>
            <a:ext cx="2409825" cy="53340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065" i="0" spc="0" dirty="0" smtClean="0">
                <a:ln w="0">
                  <a:noFill/>
                </a:ln>
                <a:solidFill>
                  <a:srgbClr val="484848">
                    <a:alpha val="100000"/>
                  </a:srgbClr>
                </a:solidFill>
                <a:latin typeface="微软雅黑" panose="020B0503020204020204" pitchFamily="34" charset="-122"/>
                <a:ea typeface="微软雅黑" panose="020B0503020204020204" pitchFamily="34" charset="-122"/>
              </a:rPr>
              <a:t>奖励及处罚</a:t>
            </a:r>
            <a:endParaRPr lang="zh-CN" altLang="en-US" sz="2065" i="0" spc="0" dirty="0">
              <a:ln w="0">
                <a:noFill/>
              </a:ln>
              <a:latin typeface="微软雅黑" panose="020B0503020204020204" pitchFamily="34" charset="-122"/>
              <a:ea typeface="微软雅黑" panose="020B0503020204020204" pitchFamily="34" charset="-122"/>
            </a:endParaRPr>
          </a:p>
        </p:txBody>
      </p:sp>
      <p:pic>
        <p:nvPicPr>
          <p:cNvPr id="2" name="null.png" descr="descr"/>
          <p:cNvPicPr>
            <a:picLocks noChangeAspect="1"/>
          </p:cNvPicPr>
          <p:nvPr/>
        </p:nvPicPr>
        <p:blipFill>
          <a:blip r:embed="rId1" cstate="print"/>
          <a:stretch>
            <a:fillRect/>
          </a:stretch>
        </p:blipFill>
        <p:spPr>
          <a:xfrm>
            <a:off x="514626" y="1092679"/>
            <a:ext cx="916377" cy="1161349"/>
          </a:xfrm>
          <a:prstGeom prst="rect">
            <a:avLst/>
          </a:prstGeom>
        </p:spPr>
      </p:pic>
      <p:pic>
        <p:nvPicPr>
          <p:cNvPr id="3" name="null.png" descr="descr"/>
          <p:cNvPicPr>
            <a:picLocks noChangeAspect="1"/>
          </p:cNvPicPr>
          <p:nvPr/>
        </p:nvPicPr>
        <p:blipFill>
          <a:blip r:embed="rId2" cstate="print"/>
          <a:stretch>
            <a:fillRect/>
          </a:stretch>
        </p:blipFill>
        <p:spPr>
          <a:xfrm>
            <a:off x="4831911" y="1128549"/>
            <a:ext cx="1093238" cy="1093421"/>
          </a:xfrm>
          <a:prstGeom prst="rect">
            <a:avLst/>
          </a:prstGeom>
        </p:spPr>
      </p:pic>
      <p:sp>
        <p:nvSpPr>
          <p:cNvPr id="4" name="TextBox 4"/>
          <p:cNvSpPr txBox="1"/>
          <p:nvPr/>
        </p:nvSpPr>
        <p:spPr>
          <a:xfrm>
            <a:off x="1291641" y="2027068"/>
            <a:ext cx="1619250" cy="5143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奖励制度</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6" name="TextBox 4"/>
          <p:cNvSpPr txBox="1"/>
          <p:nvPr/>
        </p:nvSpPr>
        <p:spPr>
          <a:xfrm>
            <a:off x="5925148" y="1959141"/>
            <a:ext cx="1619250" cy="5143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1125" i="0" spc="0" dirty="0" smtClean="0">
                <a:ln w="0">
                  <a:noFill/>
                </a:ln>
                <a:solidFill>
                  <a:srgbClr val="484848">
                    <a:alpha val="100000"/>
                  </a:srgbClr>
                </a:solidFill>
                <a:latin typeface="微软雅黑" panose="020B0503020204020204" pitchFamily="34" charset="-122"/>
                <a:ea typeface="微软雅黑" panose="020B0503020204020204" pitchFamily="34" charset="-122"/>
              </a:rPr>
              <a:t>处罚制度</a:t>
            </a:r>
            <a:endParaRPr lang="zh-CN" altLang="en-US" sz="1125" i="0" spc="0" dirty="0">
              <a:ln w="0">
                <a:noFill/>
              </a:ln>
              <a:latin typeface="微软雅黑" panose="020B0503020204020204" pitchFamily="34" charset="-122"/>
              <a:ea typeface="微软雅黑" panose="020B0503020204020204" pitchFamily="34" charset="-122"/>
            </a:endParaRPr>
          </a:p>
        </p:txBody>
      </p:sp>
      <p:sp>
        <p:nvSpPr>
          <p:cNvPr id="7" name="TextBox 4"/>
          <p:cNvSpPr txBox="1"/>
          <p:nvPr/>
        </p:nvSpPr>
        <p:spPr>
          <a:xfrm>
            <a:off x="1002721" y="2475692"/>
            <a:ext cx="3000375" cy="4714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Thefuture is before us and dynamic. Everything we do will affect it. The past is gone and static.</a:t>
            </a:r>
            <a:endParaRPr lang="zh-CN" altLang="en-US" sz="940" i="0" spc="0" dirty="0">
              <a:ln w="0">
                <a:noFill/>
              </a:ln>
              <a:latin typeface="微软雅黑" panose="020B0503020204020204" pitchFamily="34" charset="-122"/>
              <a:ea typeface="微软雅黑" panose="020B0503020204020204" pitchFamily="34" charset="-122"/>
            </a:endParaRPr>
          </a:p>
        </p:txBody>
      </p:sp>
      <p:sp>
        <p:nvSpPr>
          <p:cNvPr id="8" name="TextBox 4"/>
          <p:cNvSpPr txBox="1"/>
          <p:nvPr/>
        </p:nvSpPr>
        <p:spPr>
          <a:xfrm>
            <a:off x="5513291" y="2475692"/>
            <a:ext cx="3000375" cy="4714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Thefuture is before us and dynamic. Everything we do will affect it. The past is gone and static.</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9" name="null.png" descr="descr"/>
          <p:cNvPicPr>
            <a:picLocks noChangeAspect="1"/>
          </p:cNvPicPr>
          <p:nvPr/>
        </p:nvPicPr>
        <p:blipFill>
          <a:blip r:embed="rId3" cstate="print"/>
          <a:stretch>
            <a:fillRect/>
          </a:stretch>
        </p:blipFill>
        <p:spPr>
          <a:xfrm rot="2">
            <a:off x="761713" y="2254030"/>
            <a:ext cx="3486555" cy="50484"/>
          </a:xfrm>
          <a:prstGeom prst="rect">
            <a:avLst/>
          </a:prstGeom>
        </p:spPr>
      </p:pic>
      <p:pic>
        <p:nvPicPr>
          <p:cNvPr id="10" name="null.png" descr="descr"/>
          <p:cNvPicPr>
            <a:picLocks noChangeAspect="1"/>
          </p:cNvPicPr>
          <p:nvPr/>
        </p:nvPicPr>
        <p:blipFill>
          <a:blip r:embed="rId4" cstate="print"/>
          <a:stretch>
            <a:fillRect/>
          </a:stretch>
        </p:blipFill>
        <p:spPr>
          <a:xfrm rot="5382108">
            <a:off x="224759" y="2815807"/>
            <a:ext cx="1100533" cy="50484"/>
          </a:xfrm>
          <a:prstGeom prst="rect">
            <a:avLst/>
          </a:prstGeom>
        </p:spPr>
      </p:pic>
      <p:pic>
        <p:nvPicPr>
          <p:cNvPr id="11" name="null.png" descr="descr"/>
          <p:cNvPicPr>
            <a:picLocks noChangeAspect="1"/>
          </p:cNvPicPr>
          <p:nvPr/>
        </p:nvPicPr>
        <p:blipFill>
          <a:blip r:embed="rId4" cstate="print"/>
          <a:stretch>
            <a:fillRect/>
          </a:stretch>
        </p:blipFill>
        <p:spPr>
          <a:xfrm rot="5382103">
            <a:off x="3739670" y="2790933"/>
            <a:ext cx="1100533" cy="50484"/>
          </a:xfrm>
          <a:prstGeom prst="rect">
            <a:avLst/>
          </a:prstGeom>
        </p:spPr>
      </p:pic>
      <p:pic>
        <p:nvPicPr>
          <p:cNvPr id="12" name="null.png" descr="descr"/>
          <p:cNvPicPr>
            <a:picLocks noChangeAspect="1"/>
          </p:cNvPicPr>
          <p:nvPr/>
        </p:nvPicPr>
        <p:blipFill>
          <a:blip r:embed="rId5" cstate="print"/>
          <a:stretch>
            <a:fillRect/>
          </a:stretch>
        </p:blipFill>
        <p:spPr>
          <a:xfrm rot="1">
            <a:off x="779353" y="3344199"/>
            <a:ext cx="966999" cy="50484"/>
          </a:xfrm>
          <a:prstGeom prst="rect">
            <a:avLst/>
          </a:prstGeom>
        </p:spPr>
      </p:pic>
      <p:pic>
        <p:nvPicPr>
          <p:cNvPr id="13" name="null.png" descr="descr"/>
          <p:cNvPicPr>
            <a:picLocks noChangeAspect="1"/>
          </p:cNvPicPr>
          <p:nvPr/>
        </p:nvPicPr>
        <p:blipFill>
          <a:blip r:embed="rId6" cstate="print"/>
          <a:stretch>
            <a:fillRect/>
          </a:stretch>
        </p:blipFill>
        <p:spPr>
          <a:xfrm rot="9">
            <a:off x="3329352" y="3323669"/>
            <a:ext cx="944803" cy="50484"/>
          </a:xfrm>
          <a:prstGeom prst="rect">
            <a:avLst/>
          </a:prstGeom>
        </p:spPr>
      </p:pic>
      <p:pic>
        <p:nvPicPr>
          <p:cNvPr id="14" name="null.png" descr="descr"/>
          <p:cNvPicPr>
            <a:picLocks noChangeAspect="1"/>
          </p:cNvPicPr>
          <p:nvPr/>
        </p:nvPicPr>
        <p:blipFill>
          <a:blip r:embed="rId3" cstate="print"/>
          <a:stretch>
            <a:fillRect/>
          </a:stretch>
        </p:blipFill>
        <p:spPr>
          <a:xfrm rot="2">
            <a:off x="5215420" y="2210306"/>
            <a:ext cx="3486555" cy="50484"/>
          </a:xfrm>
          <a:prstGeom prst="rect">
            <a:avLst/>
          </a:prstGeom>
        </p:spPr>
      </p:pic>
      <p:pic>
        <p:nvPicPr>
          <p:cNvPr id="15" name="null.png" descr="descr"/>
          <p:cNvPicPr>
            <a:picLocks noChangeAspect="1"/>
          </p:cNvPicPr>
          <p:nvPr/>
        </p:nvPicPr>
        <p:blipFill>
          <a:blip r:embed="rId4" cstate="print"/>
          <a:stretch>
            <a:fillRect/>
          </a:stretch>
        </p:blipFill>
        <p:spPr>
          <a:xfrm rot="5382109">
            <a:off x="4678466" y="2772082"/>
            <a:ext cx="1100533" cy="50484"/>
          </a:xfrm>
          <a:prstGeom prst="rect">
            <a:avLst/>
          </a:prstGeom>
        </p:spPr>
      </p:pic>
      <p:pic>
        <p:nvPicPr>
          <p:cNvPr id="16" name="null.png" descr="descr"/>
          <p:cNvPicPr>
            <a:picLocks noChangeAspect="1"/>
          </p:cNvPicPr>
          <p:nvPr/>
        </p:nvPicPr>
        <p:blipFill>
          <a:blip r:embed="rId4" cstate="print"/>
          <a:stretch>
            <a:fillRect/>
          </a:stretch>
        </p:blipFill>
        <p:spPr>
          <a:xfrm rot="5382101">
            <a:off x="8193381" y="2747210"/>
            <a:ext cx="1100533" cy="50484"/>
          </a:xfrm>
          <a:prstGeom prst="rect">
            <a:avLst/>
          </a:prstGeom>
        </p:spPr>
      </p:pic>
      <p:pic>
        <p:nvPicPr>
          <p:cNvPr id="17" name="null.png" descr="descr"/>
          <p:cNvPicPr>
            <a:picLocks noChangeAspect="1"/>
          </p:cNvPicPr>
          <p:nvPr/>
        </p:nvPicPr>
        <p:blipFill>
          <a:blip r:embed="rId5" cstate="print"/>
          <a:stretch>
            <a:fillRect/>
          </a:stretch>
        </p:blipFill>
        <p:spPr>
          <a:xfrm rot="21599996">
            <a:off x="5233061" y="3300476"/>
            <a:ext cx="966999" cy="50484"/>
          </a:xfrm>
          <a:prstGeom prst="rect">
            <a:avLst/>
          </a:prstGeom>
        </p:spPr>
      </p:pic>
      <p:pic>
        <p:nvPicPr>
          <p:cNvPr id="18" name="null.png" descr="descr"/>
          <p:cNvPicPr>
            <a:picLocks noChangeAspect="1"/>
          </p:cNvPicPr>
          <p:nvPr/>
        </p:nvPicPr>
        <p:blipFill>
          <a:blip r:embed="rId7" cstate="print"/>
          <a:stretch>
            <a:fillRect/>
          </a:stretch>
        </p:blipFill>
        <p:spPr>
          <a:xfrm rot="3">
            <a:off x="7783059" y="3279944"/>
            <a:ext cx="936147" cy="50484"/>
          </a:xfrm>
          <a:prstGeom prst="rect">
            <a:avLst/>
          </a:prstGeom>
        </p:spPr>
      </p:pic>
      <p:pic>
        <p:nvPicPr>
          <p:cNvPr id="19" name="null.png" descr="descr"/>
          <p:cNvPicPr>
            <a:picLocks noChangeAspect="1"/>
          </p:cNvPicPr>
          <p:nvPr/>
        </p:nvPicPr>
        <p:blipFill>
          <a:blip r:embed="rId8" cstate="print"/>
          <a:stretch>
            <a:fillRect/>
          </a:stretch>
        </p:blipFill>
        <p:spPr>
          <a:xfrm>
            <a:off x="8022657" y="170969"/>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ll.png" descr="descr"/>
          <p:cNvPicPr>
            <a:picLocks noChangeAspect="1"/>
          </p:cNvPicPr>
          <p:nvPr/>
        </p:nvPicPr>
        <p:blipFill>
          <a:blip r:embed="rId1" cstate="print"/>
          <a:stretch>
            <a:fillRect/>
          </a:stretch>
        </p:blipFill>
        <p:spPr>
          <a:xfrm>
            <a:off x="1701686" y="257953"/>
            <a:ext cx="5740628" cy="1019199"/>
          </a:xfrm>
          <a:prstGeom prst="rect">
            <a:avLst/>
          </a:prstGeom>
        </p:spPr>
      </p:pic>
      <p:sp>
        <p:nvSpPr>
          <p:cNvPr id="5" name="TextBox 4"/>
          <p:cNvSpPr txBox="1"/>
          <p:nvPr/>
        </p:nvSpPr>
        <p:spPr>
          <a:xfrm>
            <a:off x="3044583" y="665399"/>
            <a:ext cx="4119563" cy="8191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2440" i="0" spc="0" dirty="0" smtClean="0">
                <a:ln w="0">
                  <a:noFill/>
                </a:ln>
                <a:solidFill>
                  <a:srgbClr val="484848">
                    <a:alpha val="100000"/>
                  </a:srgbClr>
                </a:solidFill>
                <a:latin typeface="微软雅黑" panose="020B0503020204020204" pitchFamily="34" charset="-122"/>
                <a:ea typeface="微软雅黑" panose="020B0503020204020204" pitchFamily="34" charset="-122"/>
              </a:rPr>
              <a:t>总结</a:t>
            </a:r>
            <a:endParaRPr lang="zh-CN" altLang="en-US" sz="2440" i="0" spc="0" dirty="0">
              <a:ln w="0">
                <a:noFill/>
              </a:ln>
              <a:latin typeface="微软雅黑" panose="020B0503020204020204" pitchFamily="34" charset="-122"/>
              <a:ea typeface="微软雅黑" panose="020B0503020204020204" pitchFamily="34" charset="-122"/>
            </a:endParaRPr>
          </a:p>
        </p:txBody>
      </p:sp>
      <p:pic>
        <p:nvPicPr>
          <p:cNvPr id="3" name="null.png" descr="descr"/>
          <p:cNvPicPr>
            <a:picLocks noChangeAspect="1"/>
          </p:cNvPicPr>
          <p:nvPr/>
        </p:nvPicPr>
        <p:blipFill>
          <a:blip r:embed="rId2" cstate="print"/>
          <a:stretch>
            <a:fillRect/>
          </a:stretch>
        </p:blipFill>
        <p:spPr>
          <a:xfrm>
            <a:off x="1947717" y="4603815"/>
            <a:ext cx="5283466" cy="89292"/>
          </a:xfrm>
          <a:prstGeom prst="rect">
            <a:avLst/>
          </a:prstGeom>
        </p:spPr>
      </p:pic>
      <p:pic>
        <p:nvPicPr>
          <p:cNvPr id="4" name="2017/06/11/2bab8ef4-c69a-4db6-89fd-9466052e823e@0e_0o_1l_559h.png.png" descr="descr"/>
          <p:cNvPicPr>
            <a:picLocks noChangeAspect="1"/>
          </p:cNvPicPr>
          <p:nvPr/>
        </p:nvPicPr>
        <p:blipFill>
          <a:blip r:embed="rId3" cstate="print"/>
          <a:stretch>
            <a:fillRect/>
          </a:stretch>
        </p:blipFill>
        <p:spPr>
          <a:xfrm>
            <a:off x="1947721" y="1721540"/>
            <a:ext cx="1776862" cy="2665291"/>
          </a:xfrm>
          <a:prstGeom prst="rect">
            <a:avLst/>
          </a:prstGeom>
        </p:spPr>
      </p:pic>
      <p:pic>
        <p:nvPicPr>
          <p:cNvPr id="6" name="null.png" descr="descr"/>
          <p:cNvPicPr>
            <a:picLocks noChangeAspect="1"/>
          </p:cNvPicPr>
          <p:nvPr/>
        </p:nvPicPr>
        <p:blipFill>
          <a:blip r:embed="rId4" cstate="print"/>
          <a:stretch>
            <a:fillRect/>
          </a:stretch>
        </p:blipFill>
        <p:spPr>
          <a:xfrm>
            <a:off x="4185766" y="1721540"/>
            <a:ext cx="2979767" cy="2630268"/>
          </a:xfrm>
          <a:prstGeom prst="rect">
            <a:avLst/>
          </a:prstGeom>
        </p:spPr>
      </p:pic>
      <p:pic>
        <p:nvPicPr>
          <p:cNvPr id="7" name="null.png" descr="descr"/>
          <p:cNvPicPr>
            <a:picLocks noChangeAspect="1"/>
          </p:cNvPicPr>
          <p:nvPr/>
        </p:nvPicPr>
        <p:blipFill>
          <a:blip r:embed="rId5" cstate="print"/>
          <a:stretch>
            <a:fillRect/>
          </a:stretch>
        </p:blipFill>
        <p:spPr>
          <a:xfrm>
            <a:off x="3740965" y="2643498"/>
            <a:ext cx="1996191" cy="1728811"/>
          </a:xfrm>
          <a:prstGeom prst="rect">
            <a:avLst/>
          </a:prstGeom>
        </p:spPr>
      </p:pic>
      <p:sp>
        <p:nvSpPr>
          <p:cNvPr id="8" name="TextBox 4"/>
          <p:cNvSpPr txBox="1"/>
          <p:nvPr/>
        </p:nvSpPr>
        <p:spPr>
          <a:xfrm>
            <a:off x="4333086" y="2023133"/>
            <a:ext cx="2690813" cy="6286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940" i="0" spc="0" dirty="0" smtClean="0">
                <a:ln w="0">
                  <a:noFill/>
                </a:ln>
                <a:solidFill>
                  <a:srgbClr val="484848">
                    <a:alpha val="100000"/>
                  </a:srgbClr>
                </a:solidFill>
                <a:latin typeface="微软雅黑" panose="020B0503020204020204" pitchFamily="34" charset="-122"/>
                <a:ea typeface="微软雅黑" panose="020B0503020204020204" pitchFamily="34" charset="-122"/>
              </a:rPr>
              <a:t>The past is gone and static. Nothing we can do will change it. Thefuture is before us and dynamic. Everything we do will affect it. The past is gone and static.</a:t>
            </a:r>
            <a:endParaRPr lang="zh-CN" altLang="en-US" sz="940" i="0" spc="0" dirty="0">
              <a:ln w="0">
                <a:noFill/>
              </a:ln>
              <a:latin typeface="微软雅黑" panose="020B0503020204020204" pitchFamily="34" charset="-122"/>
              <a:ea typeface="微软雅黑" panose="020B0503020204020204" pitchFamily="34" charset="-122"/>
            </a:endParaRPr>
          </a:p>
        </p:txBody>
      </p:sp>
      <p:pic>
        <p:nvPicPr>
          <p:cNvPr id="9" name="null.png" descr="descr"/>
          <p:cNvPicPr>
            <a:picLocks noChangeAspect="1"/>
          </p:cNvPicPr>
          <p:nvPr/>
        </p:nvPicPr>
        <p:blipFill>
          <a:blip r:embed="rId6" cstate="print"/>
          <a:stretch>
            <a:fillRect/>
          </a:stretch>
        </p:blipFill>
        <p:spPr>
          <a:xfrm>
            <a:off x="8022657" y="172893"/>
            <a:ext cx="966529" cy="3376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ll.png" descr="descr"/>
          <p:cNvPicPr>
            <a:picLocks noChangeAspect="1"/>
          </p:cNvPicPr>
          <p:nvPr/>
        </p:nvPicPr>
        <p:blipFill>
          <a:blip r:embed="rId1" cstate="print"/>
          <a:stretch>
            <a:fillRect/>
          </a:stretch>
        </p:blipFill>
        <p:spPr>
          <a:xfrm>
            <a:off x="7904289" y="218058"/>
            <a:ext cx="1239711" cy="433113"/>
          </a:xfrm>
          <a:prstGeom prst="rect">
            <a:avLst/>
          </a:prstGeom>
        </p:spPr>
      </p:pic>
      <p:pic>
        <p:nvPicPr>
          <p:cNvPr id="3" name="null.png" descr="descr"/>
          <p:cNvPicPr>
            <a:picLocks noChangeAspect="1"/>
          </p:cNvPicPr>
          <p:nvPr/>
        </p:nvPicPr>
        <p:blipFill>
          <a:blip r:embed="rId2" cstate="print"/>
          <a:stretch>
            <a:fillRect/>
          </a:stretch>
        </p:blipFill>
        <p:spPr>
          <a:xfrm rot="2">
            <a:off x="3153845" y="1378111"/>
            <a:ext cx="668545" cy="668545"/>
          </a:xfrm>
          <a:prstGeom prst="rect">
            <a:avLst/>
          </a:prstGeom>
        </p:spPr>
      </p:pic>
      <p:pic>
        <p:nvPicPr>
          <p:cNvPr id="4" name="null.png" descr="descr"/>
          <p:cNvPicPr>
            <a:picLocks noChangeAspect="1"/>
          </p:cNvPicPr>
          <p:nvPr/>
        </p:nvPicPr>
        <p:blipFill>
          <a:blip r:embed="rId2" cstate="print"/>
          <a:stretch>
            <a:fillRect/>
          </a:stretch>
        </p:blipFill>
        <p:spPr>
          <a:xfrm rot="21599998">
            <a:off x="3917810" y="1372215"/>
            <a:ext cx="668545" cy="668545"/>
          </a:xfrm>
          <a:prstGeom prst="rect">
            <a:avLst/>
          </a:prstGeom>
        </p:spPr>
      </p:pic>
      <p:pic>
        <p:nvPicPr>
          <p:cNvPr id="6" name="null.png" descr="descr"/>
          <p:cNvPicPr>
            <a:picLocks noChangeAspect="1"/>
          </p:cNvPicPr>
          <p:nvPr/>
        </p:nvPicPr>
        <p:blipFill>
          <a:blip r:embed="rId2" cstate="print"/>
          <a:stretch>
            <a:fillRect/>
          </a:stretch>
        </p:blipFill>
        <p:spPr>
          <a:xfrm rot="1">
            <a:off x="4701435" y="1372218"/>
            <a:ext cx="668545" cy="668545"/>
          </a:xfrm>
          <a:prstGeom prst="rect">
            <a:avLst/>
          </a:prstGeom>
        </p:spPr>
      </p:pic>
      <p:pic>
        <p:nvPicPr>
          <p:cNvPr id="7" name="null.png" descr="descr"/>
          <p:cNvPicPr>
            <a:picLocks noChangeAspect="1"/>
          </p:cNvPicPr>
          <p:nvPr/>
        </p:nvPicPr>
        <p:blipFill>
          <a:blip r:embed="rId2" cstate="print"/>
          <a:stretch>
            <a:fillRect/>
          </a:stretch>
        </p:blipFill>
        <p:spPr>
          <a:xfrm rot="1">
            <a:off x="5481314" y="1372218"/>
            <a:ext cx="668545" cy="668545"/>
          </a:xfrm>
          <a:prstGeom prst="rect">
            <a:avLst/>
          </a:prstGeom>
        </p:spPr>
      </p:pic>
      <p:pic>
        <p:nvPicPr>
          <p:cNvPr id="8" name="null.png" descr="descr"/>
          <p:cNvPicPr>
            <a:picLocks noChangeAspect="1"/>
          </p:cNvPicPr>
          <p:nvPr/>
        </p:nvPicPr>
        <p:blipFill>
          <a:blip r:embed="rId2" cstate="print"/>
          <a:stretch>
            <a:fillRect/>
          </a:stretch>
        </p:blipFill>
        <p:spPr>
          <a:xfrm rot="21599994">
            <a:off x="2389671" y="1372220"/>
            <a:ext cx="668545" cy="668545"/>
          </a:xfrm>
          <a:prstGeom prst="rect">
            <a:avLst/>
          </a:prstGeom>
        </p:spPr>
      </p:pic>
      <p:pic>
        <p:nvPicPr>
          <p:cNvPr id="9" name="null.png" descr="descr"/>
          <p:cNvPicPr>
            <a:picLocks noChangeAspect="1"/>
          </p:cNvPicPr>
          <p:nvPr/>
        </p:nvPicPr>
        <p:blipFill>
          <a:blip r:embed="rId2" cstate="print"/>
          <a:stretch>
            <a:fillRect/>
          </a:stretch>
        </p:blipFill>
        <p:spPr>
          <a:xfrm rot="4">
            <a:off x="6248353" y="1372218"/>
            <a:ext cx="668545" cy="668545"/>
          </a:xfrm>
          <a:prstGeom prst="rect">
            <a:avLst/>
          </a:prstGeom>
        </p:spPr>
      </p:pic>
      <p:sp>
        <p:nvSpPr>
          <p:cNvPr id="5" name="TextBox 4"/>
          <p:cNvSpPr txBox="1"/>
          <p:nvPr/>
        </p:nvSpPr>
        <p:spPr>
          <a:xfrm>
            <a:off x="1702800" y="1405881"/>
            <a:ext cx="6043083" cy="67710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4400" i="0" spc="1226" dirty="0" smtClean="0">
                <a:ln w="0">
                  <a:noFill/>
                </a:ln>
                <a:solidFill>
                  <a:schemeClr val="bg1"/>
                </a:solidFill>
                <a:latin typeface="Arial" panose="020B0604020202020204" pitchFamily="34" charset="-122"/>
                <a:ea typeface="Arial" panose="020B0604020202020204" pitchFamily="34" charset="-122"/>
              </a:rPr>
              <a:t>谢谢观看</a:t>
            </a:r>
            <a:endParaRPr lang="zh-CN" altLang="en-US" sz="4400" i="0" spc="1226" dirty="0">
              <a:ln w="0">
                <a:noFill/>
              </a:ln>
              <a:solidFill>
                <a:schemeClr val="bg1"/>
              </a:solidFill>
              <a:latin typeface="Arial" panose="020B0604020202020204" pitchFamily="34" charset="-122"/>
              <a:ea typeface="Arial" panose="020B0604020202020204" pitchFamily="34" charset="-122"/>
            </a:endParaRPr>
          </a:p>
        </p:txBody>
      </p:sp>
      <p:pic>
        <p:nvPicPr>
          <p:cNvPr id="10" name="null.png" descr="descr"/>
          <p:cNvPicPr>
            <a:picLocks noChangeAspect="1"/>
          </p:cNvPicPr>
          <p:nvPr/>
        </p:nvPicPr>
        <p:blipFill>
          <a:blip r:embed="rId3" cstate="print"/>
          <a:stretch>
            <a:fillRect/>
          </a:stretch>
        </p:blipFill>
        <p:spPr>
          <a:xfrm rot="7">
            <a:off x="2346619" y="1325269"/>
            <a:ext cx="135872" cy="135872"/>
          </a:xfrm>
          <a:prstGeom prst="rect">
            <a:avLst/>
          </a:prstGeom>
        </p:spPr>
      </p:pic>
      <p:pic>
        <p:nvPicPr>
          <p:cNvPr id="11" name="null.png" descr="descr"/>
          <p:cNvPicPr>
            <a:picLocks noChangeAspect="1"/>
          </p:cNvPicPr>
          <p:nvPr/>
        </p:nvPicPr>
        <p:blipFill>
          <a:blip r:embed="rId3" cstate="print"/>
          <a:stretch>
            <a:fillRect/>
          </a:stretch>
        </p:blipFill>
        <p:spPr>
          <a:xfrm rot="10723299">
            <a:off x="2974367" y="1954946"/>
            <a:ext cx="135872" cy="135872"/>
          </a:xfrm>
          <a:prstGeom prst="rect">
            <a:avLst/>
          </a:prstGeom>
        </p:spPr>
      </p:pic>
      <p:pic>
        <p:nvPicPr>
          <p:cNvPr id="12" name="null.png" descr="descr"/>
          <p:cNvPicPr>
            <a:picLocks noChangeAspect="1"/>
          </p:cNvPicPr>
          <p:nvPr/>
        </p:nvPicPr>
        <p:blipFill>
          <a:blip r:embed="rId4" cstate="print"/>
          <a:stretch>
            <a:fillRect/>
          </a:stretch>
        </p:blipFill>
        <p:spPr>
          <a:xfrm rot="8">
            <a:off x="3111692" y="1335049"/>
            <a:ext cx="135872" cy="135872"/>
          </a:xfrm>
          <a:prstGeom prst="rect">
            <a:avLst/>
          </a:prstGeom>
        </p:spPr>
      </p:pic>
      <p:pic>
        <p:nvPicPr>
          <p:cNvPr id="13" name="null.png" descr="descr"/>
          <p:cNvPicPr>
            <a:picLocks noChangeAspect="1"/>
          </p:cNvPicPr>
          <p:nvPr/>
        </p:nvPicPr>
        <p:blipFill>
          <a:blip r:embed="rId4" cstate="print"/>
          <a:stretch>
            <a:fillRect/>
          </a:stretch>
        </p:blipFill>
        <p:spPr>
          <a:xfrm rot="21599974">
            <a:off x="3880606" y="1327231"/>
            <a:ext cx="135872" cy="135872"/>
          </a:xfrm>
          <a:prstGeom prst="rect">
            <a:avLst/>
          </a:prstGeom>
        </p:spPr>
      </p:pic>
      <p:pic>
        <p:nvPicPr>
          <p:cNvPr id="14" name="null.png" descr="descr"/>
          <p:cNvPicPr>
            <a:picLocks noChangeAspect="1"/>
          </p:cNvPicPr>
          <p:nvPr/>
        </p:nvPicPr>
        <p:blipFill>
          <a:blip r:embed="rId4" cstate="print"/>
          <a:stretch>
            <a:fillRect/>
          </a:stretch>
        </p:blipFill>
        <p:spPr>
          <a:xfrm rot="21599974">
            <a:off x="4656406" y="1327231"/>
            <a:ext cx="135872" cy="135872"/>
          </a:xfrm>
          <a:prstGeom prst="rect">
            <a:avLst/>
          </a:prstGeom>
        </p:spPr>
      </p:pic>
      <p:pic>
        <p:nvPicPr>
          <p:cNvPr id="15" name="null.png" descr="descr"/>
          <p:cNvPicPr>
            <a:picLocks noChangeAspect="1"/>
          </p:cNvPicPr>
          <p:nvPr/>
        </p:nvPicPr>
        <p:blipFill>
          <a:blip r:embed="rId4" cstate="print"/>
          <a:stretch>
            <a:fillRect/>
          </a:stretch>
        </p:blipFill>
        <p:spPr>
          <a:xfrm rot="21599974">
            <a:off x="5439094" y="1327231"/>
            <a:ext cx="135872" cy="135872"/>
          </a:xfrm>
          <a:prstGeom prst="rect">
            <a:avLst/>
          </a:prstGeom>
        </p:spPr>
      </p:pic>
      <p:pic>
        <p:nvPicPr>
          <p:cNvPr id="16" name="null.png" descr="descr"/>
          <p:cNvPicPr>
            <a:picLocks noChangeAspect="1"/>
          </p:cNvPicPr>
          <p:nvPr/>
        </p:nvPicPr>
        <p:blipFill>
          <a:blip r:embed="rId3" cstate="print"/>
          <a:stretch>
            <a:fillRect/>
          </a:stretch>
        </p:blipFill>
        <p:spPr>
          <a:xfrm rot="21599999">
            <a:off x="6203323" y="1327204"/>
            <a:ext cx="135872" cy="135872"/>
          </a:xfrm>
          <a:prstGeom prst="rect">
            <a:avLst/>
          </a:prstGeom>
        </p:spPr>
      </p:pic>
      <p:pic>
        <p:nvPicPr>
          <p:cNvPr id="17" name="null.png" descr="descr"/>
          <p:cNvPicPr>
            <a:picLocks noChangeAspect="1"/>
          </p:cNvPicPr>
          <p:nvPr/>
        </p:nvPicPr>
        <p:blipFill>
          <a:blip r:embed="rId3" cstate="print"/>
          <a:stretch>
            <a:fillRect/>
          </a:stretch>
        </p:blipFill>
        <p:spPr>
          <a:xfrm rot="10723238">
            <a:off x="6822802" y="1955973"/>
            <a:ext cx="135872" cy="135872"/>
          </a:xfrm>
          <a:prstGeom prst="rect">
            <a:avLst/>
          </a:prstGeom>
        </p:spPr>
      </p:pic>
      <p:pic>
        <p:nvPicPr>
          <p:cNvPr id="18" name="null.png" descr="descr"/>
          <p:cNvPicPr>
            <a:picLocks noChangeAspect="1"/>
          </p:cNvPicPr>
          <p:nvPr/>
        </p:nvPicPr>
        <p:blipFill>
          <a:blip r:embed="rId4" cstate="print"/>
          <a:stretch>
            <a:fillRect/>
          </a:stretch>
        </p:blipFill>
        <p:spPr>
          <a:xfrm rot="10723274">
            <a:off x="6061149" y="1955980"/>
            <a:ext cx="135872" cy="135872"/>
          </a:xfrm>
          <a:prstGeom prst="rect">
            <a:avLst/>
          </a:prstGeom>
        </p:spPr>
      </p:pic>
      <p:pic>
        <p:nvPicPr>
          <p:cNvPr id="19" name="null.png" descr="descr"/>
          <p:cNvPicPr>
            <a:picLocks noChangeAspect="1"/>
          </p:cNvPicPr>
          <p:nvPr/>
        </p:nvPicPr>
        <p:blipFill>
          <a:blip r:embed="rId4" cstate="print"/>
          <a:stretch>
            <a:fillRect/>
          </a:stretch>
        </p:blipFill>
        <p:spPr>
          <a:xfrm rot="10723281">
            <a:off x="5281270" y="1956909"/>
            <a:ext cx="135872" cy="135872"/>
          </a:xfrm>
          <a:prstGeom prst="rect">
            <a:avLst/>
          </a:prstGeom>
        </p:spPr>
      </p:pic>
      <p:pic>
        <p:nvPicPr>
          <p:cNvPr id="20" name="null.png" descr="descr"/>
          <p:cNvPicPr>
            <a:picLocks noChangeAspect="1"/>
          </p:cNvPicPr>
          <p:nvPr/>
        </p:nvPicPr>
        <p:blipFill>
          <a:blip r:embed="rId4" cstate="print"/>
          <a:stretch>
            <a:fillRect/>
          </a:stretch>
        </p:blipFill>
        <p:spPr>
          <a:xfrm rot="10723265">
            <a:off x="4498579" y="1956914"/>
            <a:ext cx="135872" cy="135872"/>
          </a:xfrm>
          <a:prstGeom prst="rect">
            <a:avLst/>
          </a:prstGeom>
        </p:spPr>
      </p:pic>
      <p:pic>
        <p:nvPicPr>
          <p:cNvPr id="21" name="null.png" descr="descr"/>
          <p:cNvPicPr>
            <a:picLocks noChangeAspect="1"/>
          </p:cNvPicPr>
          <p:nvPr/>
        </p:nvPicPr>
        <p:blipFill>
          <a:blip r:embed="rId4" cstate="print"/>
          <a:stretch>
            <a:fillRect/>
          </a:stretch>
        </p:blipFill>
        <p:spPr>
          <a:xfrm rot="10723255">
            <a:off x="3741445" y="1964741"/>
            <a:ext cx="135872" cy="135872"/>
          </a:xfrm>
          <a:prstGeom prst="rect">
            <a:avLst/>
          </a:prstGeom>
        </p:spPr>
      </p:pic>
      <p:pic>
        <p:nvPicPr>
          <p:cNvPr id="22" name="null.png" descr="descr"/>
          <p:cNvPicPr>
            <a:picLocks noChangeAspect="1"/>
          </p:cNvPicPr>
          <p:nvPr/>
        </p:nvPicPr>
        <p:blipFill>
          <a:blip r:embed="rId5" cstate="print"/>
          <a:stretch>
            <a:fillRect/>
          </a:stretch>
        </p:blipFill>
        <p:spPr>
          <a:xfrm rot="21600000">
            <a:off x="1787012" y="1663176"/>
            <a:ext cx="492537" cy="21240"/>
          </a:xfrm>
          <a:prstGeom prst="rect">
            <a:avLst/>
          </a:prstGeom>
        </p:spPr>
      </p:pic>
      <p:pic>
        <p:nvPicPr>
          <p:cNvPr id="23" name="null.png" descr="descr"/>
          <p:cNvPicPr>
            <a:picLocks noChangeAspect="1"/>
          </p:cNvPicPr>
          <p:nvPr/>
        </p:nvPicPr>
        <p:blipFill>
          <a:blip r:embed="rId5" cstate="print"/>
          <a:stretch>
            <a:fillRect/>
          </a:stretch>
        </p:blipFill>
        <p:spPr>
          <a:xfrm rot="21600000">
            <a:off x="7031046" y="1649589"/>
            <a:ext cx="492537" cy="21240"/>
          </a:xfrm>
          <a:prstGeom prst="rect">
            <a:avLst/>
          </a:prstGeom>
        </p:spPr>
      </p:pic>
      <p:pic>
        <p:nvPicPr>
          <p:cNvPr id="24" name="null.png" descr="descr"/>
          <p:cNvPicPr>
            <a:picLocks noChangeAspect="1"/>
          </p:cNvPicPr>
          <p:nvPr/>
        </p:nvPicPr>
        <p:blipFill>
          <a:blip r:embed="rId6" cstate="print"/>
          <a:stretch>
            <a:fillRect/>
          </a:stretch>
        </p:blipFill>
        <p:spPr>
          <a:xfrm rot="2">
            <a:off x="1920734" y="1717293"/>
            <a:ext cx="359909" cy="15520"/>
          </a:xfrm>
          <a:prstGeom prst="rect">
            <a:avLst/>
          </a:prstGeom>
        </p:spPr>
      </p:pic>
      <p:pic>
        <p:nvPicPr>
          <p:cNvPr id="25" name="null.png" descr="descr"/>
          <p:cNvPicPr>
            <a:picLocks noChangeAspect="1"/>
          </p:cNvPicPr>
          <p:nvPr/>
        </p:nvPicPr>
        <p:blipFill>
          <a:blip r:embed="rId6" cstate="print"/>
          <a:stretch>
            <a:fillRect/>
          </a:stretch>
        </p:blipFill>
        <p:spPr>
          <a:xfrm rot="2">
            <a:off x="1920740" y="1618297"/>
            <a:ext cx="359909" cy="15520"/>
          </a:xfrm>
          <a:prstGeom prst="rect">
            <a:avLst/>
          </a:prstGeom>
        </p:spPr>
      </p:pic>
      <p:pic>
        <p:nvPicPr>
          <p:cNvPr id="26" name="null.png" descr="descr"/>
          <p:cNvPicPr>
            <a:picLocks noChangeAspect="1"/>
          </p:cNvPicPr>
          <p:nvPr/>
        </p:nvPicPr>
        <p:blipFill>
          <a:blip r:embed="rId6" cstate="print"/>
          <a:stretch>
            <a:fillRect/>
          </a:stretch>
        </p:blipFill>
        <p:spPr>
          <a:xfrm rot="21599996">
            <a:off x="7030908" y="1602656"/>
            <a:ext cx="359909" cy="15520"/>
          </a:xfrm>
          <a:prstGeom prst="rect">
            <a:avLst/>
          </a:prstGeom>
        </p:spPr>
      </p:pic>
      <p:pic>
        <p:nvPicPr>
          <p:cNvPr id="27" name="null.png" descr="descr"/>
          <p:cNvPicPr>
            <a:picLocks noChangeAspect="1"/>
          </p:cNvPicPr>
          <p:nvPr/>
        </p:nvPicPr>
        <p:blipFill>
          <a:blip r:embed="rId6" cstate="print"/>
          <a:stretch>
            <a:fillRect/>
          </a:stretch>
        </p:blipFill>
        <p:spPr>
          <a:xfrm rot="21599999">
            <a:off x="7031049" y="1699491"/>
            <a:ext cx="359909" cy="15520"/>
          </a:xfrm>
          <a:prstGeom prst="rect">
            <a:avLst/>
          </a:prstGeom>
        </p:spPr>
      </p:pic>
      <p:pic>
        <p:nvPicPr>
          <p:cNvPr id="28" name="2015/12/26/273432@0e_0o_1l_373w.png.png" descr="descr"/>
          <p:cNvPicPr>
            <a:picLocks noChangeAspect="1"/>
          </p:cNvPicPr>
          <p:nvPr/>
        </p:nvPicPr>
        <p:blipFill>
          <a:blip r:embed="rId7" cstate="print"/>
          <a:stretch>
            <a:fillRect/>
          </a:stretch>
        </p:blipFill>
        <p:spPr>
          <a:xfrm>
            <a:off x="1787015" y="2222950"/>
            <a:ext cx="1776862" cy="1176853"/>
          </a:xfrm>
          <a:prstGeom prst="rect">
            <a:avLst/>
          </a:prstGeom>
        </p:spPr>
      </p:pic>
      <p:pic>
        <p:nvPicPr>
          <p:cNvPr id="29" name="2015/12/26/273516@0e_0o_1l_373w.png.png" descr="descr"/>
          <p:cNvPicPr>
            <a:picLocks noChangeAspect="1"/>
          </p:cNvPicPr>
          <p:nvPr/>
        </p:nvPicPr>
        <p:blipFill>
          <a:blip r:embed="rId8" cstate="print"/>
          <a:stretch>
            <a:fillRect/>
          </a:stretch>
        </p:blipFill>
        <p:spPr>
          <a:xfrm>
            <a:off x="3853850" y="2222950"/>
            <a:ext cx="1776862" cy="1181680"/>
          </a:xfrm>
          <a:prstGeom prst="rect">
            <a:avLst/>
          </a:prstGeom>
        </p:spPr>
      </p:pic>
      <p:pic>
        <p:nvPicPr>
          <p:cNvPr id="30" name="2015/11/09/133402@0e_0o_1l_373w.png.png" descr="descr"/>
          <p:cNvPicPr>
            <a:picLocks noChangeAspect="1"/>
          </p:cNvPicPr>
          <p:nvPr/>
        </p:nvPicPr>
        <p:blipFill>
          <a:blip r:embed="rId9" cstate="print"/>
          <a:stretch>
            <a:fillRect/>
          </a:stretch>
        </p:blipFill>
        <p:spPr>
          <a:xfrm>
            <a:off x="5898460" y="2222950"/>
            <a:ext cx="1776862" cy="11845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tags/tag1.xml><?xml version="1.0" encoding="utf-8"?>
<p:tagLst xmlns:p="http://schemas.openxmlformats.org/presentationml/2006/main">
  <p:tag name="ISPRING_PRESENTATION_TITLE" val="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2482</Words>
  <Application>WPS 演示</Application>
  <PresentationFormat>全屏显示(16:9)</PresentationFormat>
  <Paragraphs>203</Paragraphs>
  <Slides>20</Slides>
  <Notes>20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宋体</vt:lpstr>
      <vt:lpstr>Wingdings</vt:lpstr>
      <vt:lpstr>微软雅黑</vt:lpstr>
      <vt:lpstr>FZChaoCuHei-M10S</vt:lpstr>
      <vt:lpstr>奇思源黑</vt:lpstr>
      <vt:lpstr>FZZhongDengXian-Z07S</vt:lpstr>
      <vt:lpstr>黑体</vt:lpstr>
      <vt:lpstr>Arial Unicode MS</vt:lpstr>
      <vt:lpstr>Calibri</vt:lpstr>
      <vt:lpstr>FZSongYi-Z13S</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07</dc:title>
  <dc:creator/>
  <cp:lastModifiedBy>拉普耶鲁</cp:lastModifiedBy>
  <cp:revision>5</cp:revision>
  <dcterms:created xsi:type="dcterms:W3CDTF">2020-07-11T06:52:40Z</dcterms:created>
  <dcterms:modified xsi:type="dcterms:W3CDTF">2020-07-11T06:55:04Z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