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517" r:id="rId2"/>
    <p:sldId id="4505" r:id="rId3"/>
    <p:sldId id="4501" r:id="rId4"/>
    <p:sldId id="4467" r:id="rId5"/>
    <p:sldId id="4527" r:id="rId6"/>
    <p:sldId id="4529" r:id="rId7"/>
    <p:sldId id="4531" r:id="rId8"/>
    <p:sldId id="4508" r:id="rId9"/>
    <p:sldId id="4484" r:id="rId10"/>
    <p:sldId id="4519" r:id="rId11"/>
    <p:sldId id="4521" r:id="rId12"/>
    <p:sldId id="4532" r:id="rId13"/>
    <p:sldId id="4509" r:id="rId14"/>
    <p:sldId id="4478" r:id="rId15"/>
    <p:sldId id="4520" r:id="rId16"/>
    <p:sldId id="4524" r:id="rId17"/>
    <p:sldId id="4530" r:id="rId18"/>
    <p:sldId id="4510" r:id="rId19"/>
    <p:sldId id="4476" r:id="rId20"/>
    <p:sldId id="4525" r:id="rId21"/>
    <p:sldId id="4528" r:id="rId22"/>
    <p:sldId id="453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797B"/>
    <a:srgbClr val="29ABE2"/>
    <a:srgbClr val="262626"/>
    <a:srgbClr val="F66E4F"/>
    <a:srgbClr val="73DB29"/>
    <a:srgbClr val="FED40D"/>
    <a:srgbClr val="3AD1B5"/>
    <a:srgbClr val="3F3F3F"/>
    <a:srgbClr val="900000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9" autoAdjust="0"/>
    <p:restoredTop sz="91129" autoAdjust="0"/>
  </p:normalViewPr>
  <p:slideViewPr>
    <p:cSldViewPr>
      <p:cViewPr varScale="1">
        <p:scale>
          <a:sx n="79" d="100"/>
          <a:sy n="79" d="100"/>
        </p:scale>
        <p:origin x="792" y="14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2020/6/23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526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769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300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02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007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69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343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029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073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359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554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099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762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187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325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216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497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692685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656627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798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98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279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128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47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2020/6/23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858397" cy="723265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26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2131082" y="1118381"/>
            <a:ext cx="8596586" cy="6114269"/>
          </a:xfrm>
          <a:custGeom>
            <a:avLst/>
            <a:gdLst>
              <a:gd name="T0" fmla="*/ 1926 w 3851"/>
              <a:gd name="T1" fmla="*/ 0 h 2739"/>
              <a:gd name="T2" fmla="*/ 3851 w 3851"/>
              <a:gd name="T3" fmla="*/ 2739 h 2739"/>
              <a:gd name="T4" fmla="*/ 0 w 3851"/>
              <a:gd name="T5" fmla="*/ 2739 h 2739"/>
              <a:gd name="T6" fmla="*/ 1926 w 3851"/>
              <a:gd name="T7" fmla="*/ 0 h 2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1" h="2739">
                <a:moveTo>
                  <a:pt x="1926" y="0"/>
                </a:moveTo>
                <a:lnTo>
                  <a:pt x="3851" y="2739"/>
                </a:lnTo>
                <a:lnTo>
                  <a:pt x="0" y="2739"/>
                </a:lnTo>
                <a:lnTo>
                  <a:pt x="1926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309526" y="0"/>
            <a:ext cx="12239698" cy="5959217"/>
          </a:xfrm>
          <a:custGeom>
            <a:avLst/>
            <a:gdLst>
              <a:gd name="T0" fmla="*/ 0 w 5483"/>
              <a:gd name="T1" fmla="*/ 0 h 2853"/>
              <a:gd name="T2" fmla="*/ 5483 w 5483"/>
              <a:gd name="T3" fmla="*/ 0 h 2853"/>
              <a:gd name="T4" fmla="*/ 2742 w 5483"/>
              <a:gd name="T5" fmla="*/ 2853 h 2853"/>
              <a:gd name="T6" fmla="*/ 0 w 5483"/>
              <a:gd name="T7" fmla="*/ 0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83" h="2853">
                <a:moveTo>
                  <a:pt x="0" y="0"/>
                </a:moveTo>
                <a:lnTo>
                  <a:pt x="5483" y="0"/>
                </a:lnTo>
                <a:lnTo>
                  <a:pt x="2742" y="2853"/>
                </a:lnTo>
                <a:lnTo>
                  <a:pt x="0" y="0"/>
                </a:lnTo>
                <a:close/>
              </a:path>
            </a:pathLst>
          </a:custGeom>
          <a:solidFill>
            <a:srgbClr val="68797B"/>
          </a:solidFill>
          <a:ln w="0">
            <a:noFill/>
            <a:prstDash val="solid"/>
            <a:round/>
          </a:ln>
          <a:effectLst>
            <a:outerShdw blurRad="444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4077415" y="3328287"/>
            <a:ext cx="470392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018064" y="2192761"/>
            <a:ext cx="6822622" cy="110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</a:t>
            </a:r>
            <a:r>
              <a:rPr lang="en-US" altLang="zh-CN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147846" y="5867136"/>
            <a:ext cx="3872791" cy="54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sz="1600" dirty="0">
                <a:solidFill>
                  <a:schemeClr val="bg1"/>
                </a:solidFill>
                <a:cs typeface="+mn-ea"/>
                <a:sym typeface="+mn-lt"/>
              </a:rPr>
              <a:t>xx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147869" y="1166926"/>
            <a:ext cx="2563013" cy="101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altLang="zh-CN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5883" y="-1225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49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8" grpId="0" animBg="1"/>
      <p:bldP spid="9" grpId="0" bldLvl="0" animBg="1"/>
      <p:bldP spid="5" grpId="0"/>
      <p:bldP spid="5" grpId="1"/>
      <p:bldP spid="6" grpId="0" bldLvl="0" animBg="1"/>
      <p:bldP spid="6" grpId="1" bldLvl="0" animBg="1"/>
      <p:bldP spid="7" grpId="0" bldLvl="0" animBg="1"/>
      <p:bldP spid="10" grpId="0" bldLvl="0" animBg="1"/>
      <p:bldP spid="10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6"/>
          <p:cNvSpPr/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28" name="Freeform 11"/>
          <p:cNvSpPr/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/>
          </a:p>
        </p:txBody>
      </p:sp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7406716" y="203192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MH_Entry_1"/>
          <p:cNvSpPr/>
          <p:nvPr>
            <p:custDataLst>
              <p:tags r:id="rId2"/>
            </p:custDataLst>
          </p:nvPr>
        </p:nvSpPr>
        <p:spPr>
          <a:xfrm>
            <a:off x="8024195" y="1889100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Number_2"/>
          <p:cNvSpPr/>
          <p:nvPr>
            <p:custDataLst>
              <p:tags r:id="rId3"/>
            </p:custDataLst>
          </p:nvPr>
        </p:nvSpPr>
        <p:spPr>
          <a:xfrm>
            <a:off x="7406716" y="3026862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9" name="MH_Entry_2"/>
          <p:cNvSpPr/>
          <p:nvPr>
            <p:custDataLst>
              <p:tags r:id="rId4"/>
            </p:custDataLst>
          </p:nvPr>
        </p:nvSpPr>
        <p:spPr>
          <a:xfrm>
            <a:off x="8024195" y="2884035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3"/>
          <p:cNvSpPr/>
          <p:nvPr>
            <p:custDataLst>
              <p:tags r:id="rId5"/>
            </p:custDataLst>
          </p:nvPr>
        </p:nvSpPr>
        <p:spPr>
          <a:xfrm>
            <a:off x="7406716" y="4021795"/>
            <a:ext cx="379646" cy="379646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3"/>
          <p:cNvSpPr/>
          <p:nvPr>
            <p:custDataLst>
              <p:tags r:id="rId6"/>
            </p:custDataLst>
          </p:nvPr>
        </p:nvSpPr>
        <p:spPr>
          <a:xfrm>
            <a:off x="8024195" y="3878969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4"/>
          <p:cNvSpPr/>
          <p:nvPr>
            <p:custDataLst>
              <p:tags r:id="rId7"/>
            </p:custDataLst>
          </p:nvPr>
        </p:nvSpPr>
        <p:spPr>
          <a:xfrm>
            <a:off x="7406716" y="5016729"/>
            <a:ext cx="379646" cy="37964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4"/>
          <p:cNvSpPr/>
          <p:nvPr>
            <p:custDataLst>
              <p:tags r:id="rId8"/>
            </p:custDataLst>
          </p:nvPr>
        </p:nvSpPr>
        <p:spPr>
          <a:xfrm>
            <a:off x="8024195" y="4873902"/>
            <a:ext cx="2694705" cy="73879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9"/>
            </p:custDataLst>
          </p:nvPr>
        </p:nvSpPr>
        <p:spPr>
          <a:xfrm>
            <a:off x="2392797" y="2697519"/>
            <a:ext cx="2626510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5" name="MH_Others_2"/>
          <p:cNvSpPr txBox="1"/>
          <p:nvPr>
            <p:custDataLst>
              <p:tags r:id="rId10"/>
            </p:custDataLst>
          </p:nvPr>
        </p:nvSpPr>
        <p:spPr>
          <a:xfrm>
            <a:off x="2541108" y="3875228"/>
            <a:ext cx="2329889" cy="430887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16" grpId="0" animBg="1"/>
          <p:bldP spid="17" grpId="0"/>
          <p:bldP spid="18" grpId="0" animBg="1"/>
          <p:bldP spid="19" grpId="0"/>
          <p:bldP spid="20" grpId="0" animBg="1"/>
          <p:bldP spid="21" grpId="0"/>
          <p:bldP spid="22" grpId="0" animBg="1"/>
          <p:bldP spid="23" grpId="0"/>
          <p:bldP spid="24" grpId="0"/>
          <p:bldP spid="2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/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1"/>
          <p:cNvSpPr/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10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/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/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94" name="直接连接符 93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/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82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9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/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1"/>
          <p:cNvSpPr/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10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99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99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4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199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/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/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/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/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565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565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565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565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550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550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0" y="3988629"/>
            <a:ext cx="1320497" cy="13204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/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1"/>
          <p:cNvSpPr/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10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923273" y="4927190"/>
            <a:ext cx="724534" cy="724534"/>
            <a:chOff x="875113" y="4924847"/>
            <a:chExt cx="687003" cy="687003"/>
          </a:xfrm>
        </p:grpSpPr>
        <p:sp>
          <p:nvSpPr>
            <p:cNvPr id="10" name="Rectangle 9"/>
            <p:cNvSpPr/>
            <p:nvPr/>
          </p:nvSpPr>
          <p:spPr>
            <a:xfrm>
              <a:off x="875113" y="4924847"/>
              <a:ext cx="687003" cy="6870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9196" y="5093738"/>
              <a:ext cx="389292" cy="349219"/>
            </a:xfrm>
            <a:custGeom>
              <a:avLst/>
              <a:gdLst>
                <a:gd name="T0" fmla="*/ 10 w 95"/>
                <a:gd name="T1" fmla="*/ 0 h 85"/>
                <a:gd name="T2" fmla="*/ 85 w 95"/>
                <a:gd name="T3" fmla="*/ 0 h 85"/>
                <a:gd name="T4" fmla="*/ 95 w 95"/>
                <a:gd name="T5" fmla="*/ 10 h 85"/>
                <a:gd name="T6" fmla="*/ 95 w 95"/>
                <a:gd name="T7" fmla="*/ 76 h 85"/>
                <a:gd name="T8" fmla="*/ 85 w 95"/>
                <a:gd name="T9" fmla="*/ 85 h 85"/>
                <a:gd name="T10" fmla="*/ 10 w 95"/>
                <a:gd name="T11" fmla="*/ 85 h 85"/>
                <a:gd name="T12" fmla="*/ 0 w 95"/>
                <a:gd name="T13" fmla="*/ 76 h 85"/>
                <a:gd name="T14" fmla="*/ 0 w 95"/>
                <a:gd name="T15" fmla="*/ 10 h 85"/>
                <a:gd name="T16" fmla="*/ 10 w 95"/>
                <a:gd name="T17" fmla="*/ 0 h 85"/>
                <a:gd name="T18" fmla="*/ 48 w 95"/>
                <a:gd name="T19" fmla="*/ 38 h 85"/>
                <a:gd name="T20" fmla="*/ 43 w 95"/>
                <a:gd name="T21" fmla="*/ 44 h 85"/>
                <a:gd name="T22" fmla="*/ 48 w 95"/>
                <a:gd name="T23" fmla="*/ 50 h 85"/>
                <a:gd name="T24" fmla="*/ 54 w 95"/>
                <a:gd name="T25" fmla="*/ 44 h 85"/>
                <a:gd name="T26" fmla="*/ 48 w 95"/>
                <a:gd name="T27" fmla="*/ 38 h 85"/>
                <a:gd name="T28" fmla="*/ 42 w 95"/>
                <a:gd name="T29" fmla="*/ 36 h 85"/>
                <a:gd name="T30" fmla="*/ 48 w 95"/>
                <a:gd name="T31" fmla="*/ 34 h 85"/>
                <a:gd name="T32" fmla="*/ 54 w 95"/>
                <a:gd name="T33" fmla="*/ 36 h 85"/>
                <a:gd name="T34" fmla="*/ 57 w 95"/>
                <a:gd name="T35" fmla="*/ 30 h 85"/>
                <a:gd name="T36" fmla="*/ 64 w 95"/>
                <a:gd name="T37" fmla="*/ 19 h 85"/>
                <a:gd name="T38" fmla="*/ 48 w 95"/>
                <a:gd name="T39" fmla="*/ 14 h 85"/>
                <a:gd name="T40" fmla="*/ 33 w 95"/>
                <a:gd name="T41" fmla="*/ 19 h 85"/>
                <a:gd name="T42" fmla="*/ 39 w 95"/>
                <a:gd name="T43" fmla="*/ 30 h 85"/>
                <a:gd name="T44" fmla="*/ 42 w 95"/>
                <a:gd name="T45" fmla="*/ 36 h 85"/>
                <a:gd name="T46" fmla="*/ 58 w 95"/>
                <a:gd name="T47" fmla="*/ 43 h 85"/>
                <a:gd name="T48" fmla="*/ 57 w 95"/>
                <a:gd name="T49" fmla="*/ 49 h 85"/>
                <a:gd name="T50" fmla="*/ 53 w 95"/>
                <a:gd name="T51" fmla="*/ 53 h 85"/>
                <a:gd name="T52" fmla="*/ 56 w 95"/>
                <a:gd name="T53" fmla="*/ 59 h 85"/>
                <a:gd name="T54" fmla="*/ 62 w 95"/>
                <a:gd name="T55" fmla="*/ 70 h 85"/>
                <a:gd name="T56" fmla="*/ 74 w 95"/>
                <a:gd name="T57" fmla="*/ 59 h 85"/>
                <a:gd name="T58" fmla="*/ 78 w 95"/>
                <a:gd name="T59" fmla="*/ 43 h 85"/>
                <a:gd name="T60" fmla="*/ 65 w 95"/>
                <a:gd name="T61" fmla="*/ 43 h 85"/>
                <a:gd name="T62" fmla="*/ 58 w 95"/>
                <a:gd name="T63" fmla="*/ 43 h 85"/>
                <a:gd name="T64" fmla="*/ 44 w 95"/>
                <a:gd name="T65" fmla="*/ 53 h 85"/>
                <a:gd name="T66" fmla="*/ 40 w 95"/>
                <a:gd name="T67" fmla="*/ 49 h 85"/>
                <a:gd name="T68" fmla="*/ 38 w 95"/>
                <a:gd name="T69" fmla="*/ 43 h 85"/>
                <a:gd name="T70" fmla="*/ 31 w 95"/>
                <a:gd name="T71" fmla="*/ 43 h 85"/>
                <a:gd name="T72" fmla="*/ 19 w 95"/>
                <a:gd name="T73" fmla="*/ 43 h 85"/>
                <a:gd name="T74" fmla="*/ 23 w 95"/>
                <a:gd name="T75" fmla="*/ 59 h 85"/>
                <a:gd name="T76" fmla="*/ 34 w 95"/>
                <a:gd name="T77" fmla="*/ 70 h 85"/>
                <a:gd name="T78" fmla="*/ 41 w 95"/>
                <a:gd name="T79" fmla="*/ 59 h 85"/>
                <a:gd name="T80" fmla="*/ 44 w 95"/>
                <a:gd name="T81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85">
                  <a:moveTo>
                    <a:pt x="10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90" y="0"/>
                    <a:pt x="95" y="4"/>
                    <a:pt x="95" y="10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81"/>
                    <a:pt x="90" y="85"/>
                    <a:pt x="85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5" y="85"/>
                    <a:pt x="0" y="81"/>
                    <a:pt x="0" y="7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  <a:moveTo>
                    <a:pt x="48" y="38"/>
                  </a:moveTo>
                  <a:cubicBezTo>
                    <a:pt x="45" y="38"/>
                    <a:pt x="43" y="41"/>
                    <a:pt x="43" y="44"/>
                  </a:cubicBezTo>
                  <a:cubicBezTo>
                    <a:pt x="43" y="47"/>
                    <a:pt x="45" y="50"/>
                    <a:pt x="48" y="50"/>
                  </a:cubicBezTo>
                  <a:cubicBezTo>
                    <a:pt x="51" y="50"/>
                    <a:pt x="54" y="47"/>
                    <a:pt x="54" y="44"/>
                  </a:cubicBezTo>
                  <a:cubicBezTo>
                    <a:pt x="54" y="41"/>
                    <a:pt x="51" y="38"/>
                    <a:pt x="48" y="38"/>
                  </a:cubicBezTo>
                  <a:close/>
                  <a:moveTo>
                    <a:pt x="42" y="36"/>
                  </a:moveTo>
                  <a:cubicBezTo>
                    <a:pt x="44" y="35"/>
                    <a:pt x="46" y="34"/>
                    <a:pt x="48" y="34"/>
                  </a:cubicBezTo>
                  <a:cubicBezTo>
                    <a:pt x="50" y="34"/>
                    <a:pt x="52" y="35"/>
                    <a:pt x="54" y="36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9" y="16"/>
                    <a:pt x="54" y="14"/>
                    <a:pt x="48" y="14"/>
                  </a:cubicBezTo>
                  <a:cubicBezTo>
                    <a:pt x="43" y="14"/>
                    <a:pt x="37" y="16"/>
                    <a:pt x="33" y="1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8" y="43"/>
                  </a:moveTo>
                  <a:cubicBezTo>
                    <a:pt x="58" y="45"/>
                    <a:pt x="58" y="47"/>
                    <a:pt x="57" y="49"/>
                  </a:cubicBezTo>
                  <a:cubicBezTo>
                    <a:pt x="56" y="51"/>
                    <a:pt x="54" y="52"/>
                    <a:pt x="53" y="53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7" y="67"/>
                    <a:pt x="71" y="64"/>
                    <a:pt x="74" y="59"/>
                  </a:cubicBezTo>
                  <a:cubicBezTo>
                    <a:pt x="77" y="54"/>
                    <a:pt x="78" y="48"/>
                    <a:pt x="78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8" y="43"/>
                    <a:pt x="58" y="43"/>
                    <a:pt x="58" y="43"/>
                  </a:cubicBezTo>
                  <a:close/>
                  <a:moveTo>
                    <a:pt x="44" y="53"/>
                  </a:moveTo>
                  <a:cubicBezTo>
                    <a:pt x="42" y="52"/>
                    <a:pt x="41" y="51"/>
                    <a:pt x="40" y="49"/>
                  </a:cubicBezTo>
                  <a:cubicBezTo>
                    <a:pt x="39" y="47"/>
                    <a:pt x="38" y="45"/>
                    <a:pt x="38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20" y="54"/>
                    <a:pt x="23" y="59"/>
                  </a:cubicBezTo>
                  <a:cubicBezTo>
                    <a:pt x="26" y="64"/>
                    <a:pt x="30" y="68"/>
                    <a:pt x="34" y="70"/>
                  </a:cubicBezTo>
                  <a:cubicBezTo>
                    <a:pt x="41" y="59"/>
                    <a:pt x="41" y="59"/>
                    <a:pt x="41" y="59"/>
                  </a:cubicBezTo>
                  <a:lnTo>
                    <a:pt x="4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23273" y="1828206"/>
            <a:ext cx="724534" cy="724534"/>
            <a:chOff x="875113" y="2012837"/>
            <a:chExt cx="687003" cy="687003"/>
          </a:xfrm>
        </p:grpSpPr>
        <p:sp>
          <p:nvSpPr>
            <p:cNvPr id="7" name="Rectangle 6"/>
            <p:cNvSpPr/>
            <p:nvPr/>
          </p:nvSpPr>
          <p:spPr>
            <a:xfrm>
              <a:off x="875113" y="2012837"/>
              <a:ext cx="687003" cy="6870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45913" y="2205582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3273" y="2861201"/>
            <a:ext cx="724534" cy="724534"/>
            <a:chOff x="875113" y="2983507"/>
            <a:chExt cx="687003" cy="687003"/>
          </a:xfrm>
        </p:grpSpPr>
        <p:sp>
          <p:nvSpPr>
            <p:cNvPr id="8" name="Rectangle 7"/>
            <p:cNvSpPr/>
            <p:nvPr/>
          </p:nvSpPr>
          <p:spPr>
            <a:xfrm>
              <a:off x="875113" y="2983507"/>
              <a:ext cx="687003" cy="6870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45913" y="3129499"/>
              <a:ext cx="337768" cy="395018"/>
            </a:xfrm>
            <a:custGeom>
              <a:avLst/>
              <a:gdLst>
                <a:gd name="T0" fmla="*/ 42 w 82"/>
                <a:gd name="T1" fmla="*/ 0 h 96"/>
                <a:gd name="T2" fmla="*/ 62 w 82"/>
                <a:gd name="T3" fmla="*/ 20 h 96"/>
                <a:gd name="T4" fmla="*/ 67 w 82"/>
                <a:gd name="T5" fmla="*/ 28 h 96"/>
                <a:gd name="T6" fmla="*/ 77 w 82"/>
                <a:gd name="T7" fmla="*/ 20 h 96"/>
                <a:gd name="T8" fmla="*/ 82 w 82"/>
                <a:gd name="T9" fmla="*/ 28 h 96"/>
                <a:gd name="T10" fmla="*/ 77 w 82"/>
                <a:gd name="T11" fmla="*/ 35 h 96"/>
                <a:gd name="T12" fmla="*/ 67 w 82"/>
                <a:gd name="T13" fmla="*/ 67 h 96"/>
                <a:gd name="T14" fmla="*/ 47 w 82"/>
                <a:gd name="T15" fmla="*/ 85 h 96"/>
                <a:gd name="T16" fmla="*/ 67 w 82"/>
                <a:gd name="T17" fmla="*/ 96 h 96"/>
                <a:gd name="T18" fmla="*/ 17 w 82"/>
                <a:gd name="T19" fmla="*/ 85 h 96"/>
                <a:gd name="T20" fmla="*/ 35 w 82"/>
                <a:gd name="T21" fmla="*/ 77 h 96"/>
                <a:gd name="T22" fmla="*/ 6 w 82"/>
                <a:gd name="T23" fmla="*/ 42 h 96"/>
                <a:gd name="T24" fmla="*/ 0 w 82"/>
                <a:gd name="T25" fmla="*/ 35 h 96"/>
                <a:gd name="T26" fmla="*/ 6 w 82"/>
                <a:gd name="T27" fmla="*/ 28 h 96"/>
                <a:gd name="T28" fmla="*/ 16 w 82"/>
                <a:gd name="T29" fmla="*/ 20 h 96"/>
                <a:gd name="T30" fmla="*/ 21 w 82"/>
                <a:gd name="T31" fmla="*/ 28 h 96"/>
                <a:gd name="T32" fmla="*/ 27 w 82"/>
                <a:gd name="T33" fmla="*/ 6 h 96"/>
                <a:gd name="T34" fmla="*/ 50 w 82"/>
                <a:gd name="T35" fmla="*/ 12 h 96"/>
                <a:gd name="T36" fmla="*/ 45 w 82"/>
                <a:gd name="T37" fmla="*/ 12 h 96"/>
                <a:gd name="T38" fmla="*/ 42 w 82"/>
                <a:gd name="T39" fmla="*/ 9 h 96"/>
                <a:gd name="T40" fmla="*/ 36 w 82"/>
                <a:gd name="T41" fmla="*/ 10 h 96"/>
                <a:gd name="T42" fmla="*/ 34 w 82"/>
                <a:gd name="T43" fmla="*/ 15 h 96"/>
                <a:gd name="T44" fmla="*/ 31 w 82"/>
                <a:gd name="T45" fmla="*/ 16 h 96"/>
                <a:gd name="T46" fmla="*/ 34 w 82"/>
                <a:gd name="T47" fmla="*/ 18 h 96"/>
                <a:gd name="T48" fmla="*/ 30 w 82"/>
                <a:gd name="T49" fmla="*/ 21 h 96"/>
                <a:gd name="T50" fmla="*/ 53 w 82"/>
                <a:gd name="T51" fmla="*/ 28 h 96"/>
                <a:gd name="T52" fmla="*/ 51 w 82"/>
                <a:gd name="T53" fmla="*/ 21 h 96"/>
                <a:gd name="T54" fmla="*/ 51 w 82"/>
                <a:gd name="T55" fmla="*/ 16 h 96"/>
                <a:gd name="T56" fmla="*/ 50 w 82"/>
                <a:gd name="T57" fmla="*/ 12 h 96"/>
                <a:gd name="T58" fmla="*/ 38 w 82"/>
                <a:gd name="T59" fmla="*/ 12 h 96"/>
                <a:gd name="T60" fmla="*/ 43 w 82"/>
                <a:gd name="T61" fmla="*/ 12 h 96"/>
                <a:gd name="T62" fmla="*/ 44 w 82"/>
                <a:gd name="T63" fmla="*/ 16 h 96"/>
                <a:gd name="T64" fmla="*/ 44 w 82"/>
                <a:gd name="T65" fmla="*/ 21 h 96"/>
                <a:gd name="T66" fmla="*/ 44 w 82"/>
                <a:gd name="T67" fmla="*/ 16 h 96"/>
                <a:gd name="T68" fmla="*/ 35 w 82"/>
                <a:gd name="T69" fmla="*/ 18 h 96"/>
                <a:gd name="T70" fmla="*/ 40 w 82"/>
                <a:gd name="T71" fmla="*/ 18 h 96"/>
                <a:gd name="T72" fmla="*/ 48 w 82"/>
                <a:gd name="T73" fmla="*/ 22 h 96"/>
                <a:gd name="T74" fmla="*/ 48 w 82"/>
                <a:gd name="T75" fmla="*/ 27 h 96"/>
                <a:gd name="T76" fmla="*/ 48 w 82"/>
                <a:gd name="T77" fmla="*/ 22 h 96"/>
                <a:gd name="T78" fmla="*/ 39 w 82"/>
                <a:gd name="T79" fmla="*/ 24 h 96"/>
                <a:gd name="T80" fmla="*/ 44 w 82"/>
                <a:gd name="T81" fmla="*/ 24 h 96"/>
                <a:gd name="T82" fmla="*/ 34 w 82"/>
                <a:gd name="T83" fmla="*/ 22 h 96"/>
                <a:gd name="T84" fmla="*/ 34 w 82"/>
                <a:gd name="T85" fmla="*/ 27 h 96"/>
                <a:gd name="T86" fmla="*/ 34 w 82"/>
                <a:gd name="T87" fmla="*/ 22 h 96"/>
                <a:gd name="T88" fmla="*/ 62 w 82"/>
                <a:gd name="T89" fmla="*/ 40 h 96"/>
                <a:gd name="T90" fmla="*/ 42 w 82"/>
                <a:gd name="T91" fmla="*/ 61 h 96"/>
                <a:gd name="T92" fmla="*/ 27 w 82"/>
                <a:gd name="T93" fmla="*/ 55 h 96"/>
                <a:gd name="T94" fmla="*/ 21 w 82"/>
                <a:gd name="T95" fmla="*/ 35 h 96"/>
                <a:gd name="T96" fmla="*/ 16 w 82"/>
                <a:gd name="T97" fmla="*/ 42 h 96"/>
                <a:gd name="T98" fmla="*/ 42 w 82"/>
                <a:gd name="T99" fmla="*/ 68 h 96"/>
                <a:gd name="T100" fmla="*/ 60 w 82"/>
                <a:gd name="T101" fmla="*/ 60 h 96"/>
                <a:gd name="T102" fmla="*/ 67 w 82"/>
                <a:gd name="T103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96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52" y="2"/>
                    <a:pt x="56" y="6"/>
                  </a:cubicBezTo>
                  <a:cubicBezTo>
                    <a:pt x="59" y="9"/>
                    <a:pt x="62" y="14"/>
                    <a:pt x="62" y="2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52"/>
                    <a:pt x="73" y="61"/>
                    <a:pt x="67" y="67"/>
                  </a:cubicBezTo>
                  <a:cubicBezTo>
                    <a:pt x="61" y="72"/>
                    <a:pt x="54" y="76"/>
                    <a:pt x="47" y="7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28" y="76"/>
                    <a:pt x="21" y="72"/>
                    <a:pt x="16" y="67"/>
                  </a:cubicBezTo>
                  <a:cubicBezTo>
                    <a:pt x="10" y="61"/>
                    <a:pt x="6" y="52"/>
                    <a:pt x="6" y="4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4"/>
                    <a:pt x="24" y="9"/>
                    <a:pt x="27" y="6"/>
                  </a:cubicBezTo>
                  <a:cubicBezTo>
                    <a:pt x="31" y="2"/>
                    <a:pt x="36" y="0"/>
                    <a:pt x="42" y="0"/>
                  </a:cubicBezTo>
                  <a:close/>
                  <a:moveTo>
                    <a:pt x="50" y="12"/>
                  </a:moveTo>
                  <a:cubicBezTo>
                    <a:pt x="50" y="14"/>
                    <a:pt x="49" y="15"/>
                    <a:pt x="47" y="15"/>
                  </a:cubicBezTo>
                  <a:cubicBezTo>
                    <a:pt x="46" y="15"/>
                    <a:pt x="45" y="14"/>
                    <a:pt x="45" y="12"/>
                  </a:cubicBezTo>
                  <a:cubicBezTo>
                    <a:pt x="45" y="11"/>
                    <a:pt x="46" y="10"/>
                    <a:pt x="46" y="10"/>
                  </a:cubicBezTo>
                  <a:cubicBezTo>
                    <a:pt x="45" y="9"/>
                    <a:pt x="43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9" y="9"/>
                    <a:pt x="37" y="9"/>
                    <a:pt x="36" y="10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2" y="14"/>
                    <a:pt x="32" y="14"/>
                  </a:cubicBezTo>
                  <a:cubicBezTo>
                    <a:pt x="32" y="15"/>
                    <a:pt x="31" y="15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4" y="20"/>
                    <a:pt x="33" y="21"/>
                    <a:pt x="31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1"/>
                    <a:pt x="52" y="21"/>
                    <a:pt x="51" y="21"/>
                  </a:cubicBezTo>
                  <a:cubicBezTo>
                    <a:pt x="50" y="21"/>
                    <a:pt x="49" y="20"/>
                    <a:pt x="49" y="18"/>
                  </a:cubicBezTo>
                  <a:cubicBezTo>
                    <a:pt x="49" y="17"/>
                    <a:pt x="50" y="16"/>
                    <a:pt x="51" y="16"/>
                  </a:cubicBezTo>
                  <a:cubicBezTo>
                    <a:pt x="51" y="16"/>
                    <a:pt x="52" y="16"/>
                    <a:pt x="52" y="16"/>
                  </a:cubicBezTo>
                  <a:cubicBezTo>
                    <a:pt x="52" y="15"/>
                    <a:pt x="51" y="13"/>
                    <a:pt x="50" y="12"/>
                  </a:cubicBezTo>
                  <a:close/>
                  <a:moveTo>
                    <a:pt x="41" y="10"/>
                  </a:moveTo>
                  <a:cubicBezTo>
                    <a:pt x="39" y="10"/>
                    <a:pt x="38" y="11"/>
                    <a:pt x="38" y="12"/>
                  </a:cubicBezTo>
                  <a:cubicBezTo>
                    <a:pt x="38" y="14"/>
                    <a:pt x="39" y="15"/>
                    <a:pt x="41" y="15"/>
                  </a:cubicBezTo>
                  <a:cubicBezTo>
                    <a:pt x="42" y="15"/>
                    <a:pt x="43" y="14"/>
                    <a:pt x="43" y="12"/>
                  </a:cubicBezTo>
                  <a:cubicBezTo>
                    <a:pt x="43" y="11"/>
                    <a:pt x="42" y="10"/>
                    <a:pt x="41" y="10"/>
                  </a:cubicBezTo>
                  <a:close/>
                  <a:moveTo>
                    <a:pt x="44" y="16"/>
                  </a:moveTo>
                  <a:cubicBezTo>
                    <a:pt x="43" y="16"/>
                    <a:pt x="42" y="17"/>
                    <a:pt x="42" y="18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6" y="21"/>
                    <a:pt x="47" y="20"/>
                    <a:pt x="47" y="18"/>
                  </a:cubicBezTo>
                  <a:cubicBezTo>
                    <a:pt x="47" y="17"/>
                    <a:pt x="46" y="16"/>
                    <a:pt x="44" y="16"/>
                  </a:cubicBezTo>
                  <a:close/>
                  <a:moveTo>
                    <a:pt x="37" y="16"/>
                  </a:moveTo>
                  <a:cubicBezTo>
                    <a:pt x="36" y="16"/>
                    <a:pt x="35" y="17"/>
                    <a:pt x="35" y="18"/>
                  </a:cubicBezTo>
                  <a:cubicBezTo>
                    <a:pt x="35" y="20"/>
                    <a:pt x="36" y="21"/>
                    <a:pt x="37" y="21"/>
                  </a:cubicBezTo>
                  <a:cubicBezTo>
                    <a:pt x="39" y="21"/>
                    <a:pt x="40" y="20"/>
                    <a:pt x="40" y="18"/>
                  </a:cubicBezTo>
                  <a:cubicBezTo>
                    <a:pt x="40" y="17"/>
                    <a:pt x="39" y="16"/>
                    <a:pt x="37" y="16"/>
                  </a:cubicBezTo>
                  <a:close/>
                  <a:moveTo>
                    <a:pt x="48" y="22"/>
                  </a:moveTo>
                  <a:cubicBezTo>
                    <a:pt x="47" y="22"/>
                    <a:pt x="46" y="23"/>
                    <a:pt x="46" y="24"/>
                  </a:cubicBezTo>
                  <a:cubicBezTo>
                    <a:pt x="46" y="26"/>
                    <a:pt x="47" y="27"/>
                    <a:pt x="48" y="27"/>
                  </a:cubicBezTo>
                  <a:cubicBezTo>
                    <a:pt x="50" y="27"/>
                    <a:pt x="51" y="26"/>
                    <a:pt x="51" y="24"/>
                  </a:cubicBezTo>
                  <a:cubicBezTo>
                    <a:pt x="51" y="23"/>
                    <a:pt x="50" y="22"/>
                    <a:pt x="48" y="22"/>
                  </a:cubicBezTo>
                  <a:close/>
                  <a:moveTo>
                    <a:pt x="41" y="22"/>
                  </a:moveTo>
                  <a:cubicBezTo>
                    <a:pt x="40" y="22"/>
                    <a:pt x="39" y="23"/>
                    <a:pt x="39" y="24"/>
                  </a:cubicBezTo>
                  <a:cubicBezTo>
                    <a:pt x="39" y="26"/>
                    <a:pt x="40" y="27"/>
                    <a:pt x="41" y="27"/>
                  </a:cubicBezTo>
                  <a:cubicBezTo>
                    <a:pt x="43" y="27"/>
                    <a:pt x="44" y="26"/>
                    <a:pt x="44" y="24"/>
                  </a:cubicBezTo>
                  <a:cubicBezTo>
                    <a:pt x="44" y="23"/>
                    <a:pt x="43" y="22"/>
                    <a:pt x="41" y="22"/>
                  </a:cubicBezTo>
                  <a:close/>
                  <a:moveTo>
                    <a:pt x="34" y="22"/>
                  </a:moveTo>
                  <a:cubicBezTo>
                    <a:pt x="33" y="22"/>
                    <a:pt x="32" y="23"/>
                    <a:pt x="32" y="24"/>
                  </a:cubicBezTo>
                  <a:cubicBezTo>
                    <a:pt x="32" y="26"/>
                    <a:pt x="33" y="27"/>
                    <a:pt x="34" y="27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7" y="23"/>
                    <a:pt x="36" y="22"/>
                    <a:pt x="34" y="22"/>
                  </a:cubicBezTo>
                  <a:close/>
                  <a:moveTo>
                    <a:pt x="62" y="35"/>
                  </a:moveTo>
                  <a:cubicBezTo>
                    <a:pt x="62" y="40"/>
                    <a:pt x="62" y="40"/>
                    <a:pt x="62" y="40"/>
                  </a:cubicBezTo>
                  <a:cubicBezTo>
                    <a:pt x="62" y="46"/>
                    <a:pt x="59" y="51"/>
                    <a:pt x="56" y="55"/>
                  </a:cubicBezTo>
                  <a:cubicBezTo>
                    <a:pt x="52" y="58"/>
                    <a:pt x="47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36" y="61"/>
                    <a:pt x="31" y="58"/>
                    <a:pt x="27" y="55"/>
                  </a:cubicBezTo>
                  <a:cubicBezTo>
                    <a:pt x="24" y="51"/>
                    <a:pt x="21" y="46"/>
                    <a:pt x="21" y="40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9"/>
                    <a:pt x="18" y="56"/>
                    <a:pt x="23" y="60"/>
                  </a:cubicBezTo>
                  <a:cubicBezTo>
                    <a:pt x="28" y="65"/>
                    <a:pt x="34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9" y="68"/>
                    <a:pt x="55" y="65"/>
                    <a:pt x="60" y="60"/>
                  </a:cubicBezTo>
                  <a:cubicBezTo>
                    <a:pt x="65" y="56"/>
                    <a:pt x="67" y="49"/>
                    <a:pt x="67" y="42"/>
                  </a:cubicBezTo>
                  <a:cubicBezTo>
                    <a:pt x="67" y="35"/>
                    <a:pt x="67" y="35"/>
                    <a:pt x="67" y="35"/>
                  </a:cubicBezTo>
                  <a:lnTo>
                    <a:pt x="6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23273" y="3894196"/>
            <a:ext cx="724534" cy="724534"/>
            <a:chOff x="875113" y="3954177"/>
            <a:chExt cx="687003" cy="687003"/>
          </a:xfrm>
        </p:grpSpPr>
        <p:sp>
          <p:nvSpPr>
            <p:cNvPr id="9" name="Rectangle 8"/>
            <p:cNvSpPr/>
            <p:nvPr/>
          </p:nvSpPr>
          <p:spPr>
            <a:xfrm>
              <a:off x="875113" y="3954177"/>
              <a:ext cx="687003" cy="68700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021105" y="4104940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27937" y="1786815"/>
            <a:ext cx="4411347" cy="865305"/>
            <a:chOff x="7855640" y="3619632"/>
            <a:chExt cx="4182840" cy="820481"/>
          </a:xfrm>
        </p:grpSpPr>
        <p:sp>
          <p:nvSpPr>
            <p:cNvPr id="17" name="TextBox 16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55640" y="3914813"/>
              <a:ext cx="4182840" cy="5253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7937" y="2810513"/>
            <a:ext cx="4411347" cy="843376"/>
            <a:chOff x="7855640" y="3619632"/>
            <a:chExt cx="4182840" cy="799688"/>
          </a:xfrm>
        </p:grpSpPr>
        <p:sp>
          <p:nvSpPr>
            <p:cNvPr id="20" name="TextBox 19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827937" y="3834210"/>
            <a:ext cx="4411347" cy="843376"/>
            <a:chOff x="7855640" y="3619632"/>
            <a:chExt cx="4182840" cy="799688"/>
          </a:xfrm>
        </p:grpSpPr>
        <p:sp>
          <p:nvSpPr>
            <p:cNvPr id="23" name="TextBox 22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27937" y="4857906"/>
            <a:ext cx="4411347" cy="843376"/>
            <a:chOff x="7855640" y="3619632"/>
            <a:chExt cx="4182840" cy="799688"/>
          </a:xfrm>
        </p:grpSpPr>
        <p:sp>
          <p:nvSpPr>
            <p:cNvPr id="26" name="TextBox 25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751179" y="1828206"/>
            <a:ext cx="6107571" cy="38730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201X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9"/>
          <p:cNvGrpSpPr/>
          <p:nvPr/>
        </p:nvGrpSpPr>
        <p:grpSpPr>
          <a:xfrm>
            <a:off x="3564749" y="4131163"/>
            <a:ext cx="948576" cy="948576"/>
            <a:chOff x="2502224" y="2594793"/>
            <a:chExt cx="905504" cy="905504"/>
          </a:xfrm>
        </p:grpSpPr>
        <p:sp>
          <p:nvSpPr>
            <p:cNvPr id="131" name="Freeform 130"/>
            <p:cNvSpPr/>
            <p:nvPr/>
          </p:nvSpPr>
          <p:spPr>
            <a:xfrm>
              <a:off x="2596064" y="2688633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9"/>
            <p:cNvSpPr>
              <a:spLocks noEditPoints="1"/>
            </p:cNvSpPr>
            <p:nvPr/>
          </p:nvSpPr>
          <p:spPr bwMode="auto">
            <a:xfrm>
              <a:off x="2808330" y="2883878"/>
              <a:ext cx="293292" cy="32733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502224" y="2594793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34" name="Straight Connector 133"/>
          <p:cNvCxnSpPr/>
          <p:nvPr/>
        </p:nvCxnSpPr>
        <p:spPr>
          <a:xfrm>
            <a:off x="4539212" y="4605451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5"/>
          <p:cNvGrpSpPr/>
          <p:nvPr/>
        </p:nvGrpSpPr>
        <p:grpSpPr>
          <a:xfrm>
            <a:off x="8461613" y="3141272"/>
            <a:ext cx="948576" cy="948576"/>
            <a:chOff x="5714220" y="3605271"/>
            <a:chExt cx="905504" cy="905504"/>
          </a:xfrm>
        </p:grpSpPr>
        <p:sp>
          <p:nvSpPr>
            <p:cNvPr id="137" name="Freeform 136"/>
            <p:cNvSpPr/>
            <p:nvPr/>
          </p:nvSpPr>
          <p:spPr>
            <a:xfrm>
              <a:off x="5808060" y="3699111"/>
              <a:ext cx="717824" cy="71782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22187" rIns="222187" bIns="128580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00"/>
            <p:cNvSpPr>
              <a:spLocks noEditPoints="1"/>
            </p:cNvSpPr>
            <p:nvPr/>
          </p:nvSpPr>
          <p:spPr bwMode="auto">
            <a:xfrm>
              <a:off x="5994749" y="3892925"/>
              <a:ext cx="344447" cy="330196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714220" y="3605271"/>
              <a:ext cx="905504" cy="90550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7161" tIns="257161" rIns="222187" bIns="222187" numCol="1" spcCol="1270" anchor="ctr" anchorCtr="0">
              <a:noAutofit/>
            </a:bodyPr>
            <a:lstStyle/>
            <a:p>
              <a:pPr algn="ctr" defTabSz="1250315">
                <a:lnSpc>
                  <a:spcPct val="120000"/>
                </a:lnSpc>
                <a:spcAft>
                  <a:spcPct val="3500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41" name="Straight Connector 140"/>
          <p:cNvCxnSpPr/>
          <p:nvPr/>
        </p:nvCxnSpPr>
        <p:spPr>
          <a:xfrm>
            <a:off x="7465115" y="3615560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7512668" y="5106527"/>
            <a:ext cx="984401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148"/>
          <p:cNvGrpSpPr/>
          <p:nvPr/>
        </p:nvGrpSpPr>
        <p:grpSpPr>
          <a:xfrm>
            <a:off x="8509165" y="4632239"/>
            <a:ext cx="948576" cy="948576"/>
            <a:chOff x="6477261" y="3281463"/>
            <a:chExt cx="850954" cy="850954"/>
          </a:xfrm>
        </p:grpSpPr>
        <p:grpSp>
          <p:nvGrpSpPr>
            <p:cNvPr id="10" name="Group 141"/>
            <p:cNvGrpSpPr/>
            <p:nvPr/>
          </p:nvGrpSpPr>
          <p:grpSpPr>
            <a:xfrm>
              <a:off x="6477261" y="3281463"/>
              <a:ext cx="850954" cy="850954"/>
              <a:chOff x="5714220" y="3605271"/>
              <a:chExt cx="905504" cy="905504"/>
            </a:xfrm>
          </p:grpSpPr>
          <p:sp>
            <p:nvSpPr>
              <p:cNvPr id="143" name="Freeform 142"/>
              <p:cNvSpPr/>
              <p:nvPr/>
            </p:nvSpPr>
            <p:spPr>
              <a:xfrm>
                <a:off x="5808060" y="3699111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22187" rIns="222187" bIns="128580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Freeform 144"/>
              <p:cNvSpPr/>
              <p:nvPr/>
            </p:nvSpPr>
            <p:spPr>
              <a:xfrm>
                <a:off x="5714220" y="3605271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8" name="Freeform 62"/>
            <p:cNvSpPr>
              <a:spLocks noEditPoints="1"/>
            </p:cNvSpPr>
            <p:nvPr/>
          </p:nvSpPr>
          <p:spPr bwMode="auto">
            <a:xfrm>
              <a:off x="6747482" y="3550443"/>
              <a:ext cx="310512" cy="312994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4539212" y="2911959"/>
            <a:ext cx="724166" cy="223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56"/>
          <p:cNvGrpSpPr/>
          <p:nvPr/>
        </p:nvGrpSpPr>
        <p:grpSpPr>
          <a:xfrm>
            <a:off x="3564749" y="2437671"/>
            <a:ext cx="948576" cy="948576"/>
            <a:chOff x="1991932" y="1640533"/>
            <a:chExt cx="850954" cy="850954"/>
          </a:xfrm>
        </p:grpSpPr>
        <p:grpSp>
          <p:nvGrpSpPr>
            <p:cNvPr id="12" name="Group 149"/>
            <p:cNvGrpSpPr/>
            <p:nvPr/>
          </p:nvGrpSpPr>
          <p:grpSpPr>
            <a:xfrm>
              <a:off x="1991932" y="1640533"/>
              <a:ext cx="850954" cy="850954"/>
              <a:chOff x="2502224" y="2594793"/>
              <a:chExt cx="905504" cy="905504"/>
            </a:xfrm>
          </p:grpSpPr>
          <p:sp>
            <p:nvSpPr>
              <p:cNvPr id="151" name="Freeform 150"/>
              <p:cNvSpPr/>
              <p:nvPr/>
            </p:nvSpPr>
            <p:spPr>
              <a:xfrm>
                <a:off x="2596064" y="2688633"/>
                <a:ext cx="717824" cy="71782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2502224" y="2594793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57161" tIns="257161" rIns="222187" bIns="222187" numCol="1" spcCol="1270" anchor="ctr" anchorCtr="0">
                <a:noAutofit/>
              </a:bodyPr>
              <a:lstStyle/>
              <a:p>
                <a:pPr algn="ctr" defTabSz="1250315">
                  <a:lnSpc>
                    <a:spcPct val="120000"/>
                  </a:lnSpc>
                  <a:spcAft>
                    <a:spcPct val="35000"/>
                  </a:spcAft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6" name="Freeform 187"/>
            <p:cNvSpPr>
              <a:spLocks noEditPoints="1"/>
            </p:cNvSpPr>
            <p:nvPr/>
          </p:nvSpPr>
          <p:spPr bwMode="auto">
            <a:xfrm>
              <a:off x="2249043" y="1957202"/>
              <a:ext cx="336732" cy="21761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Text Placeholder 3"/>
          <p:cNvSpPr txBox="1"/>
          <p:nvPr/>
        </p:nvSpPr>
        <p:spPr>
          <a:xfrm>
            <a:off x="9563707" y="4779643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 Placeholder 3"/>
          <p:cNvSpPr txBox="1"/>
          <p:nvPr/>
        </p:nvSpPr>
        <p:spPr>
          <a:xfrm>
            <a:off x="1657463" y="422009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0" name="Text Placeholder 3"/>
          <p:cNvSpPr txBox="1"/>
          <p:nvPr/>
        </p:nvSpPr>
        <p:spPr>
          <a:xfrm>
            <a:off x="9563707" y="3266144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1" name="Text Placeholder 3"/>
          <p:cNvSpPr txBox="1"/>
          <p:nvPr/>
        </p:nvSpPr>
        <p:spPr>
          <a:xfrm>
            <a:off x="1657463" y="2555287"/>
            <a:ext cx="177318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Group 128"/>
          <p:cNvGrpSpPr/>
          <p:nvPr/>
        </p:nvGrpSpPr>
        <p:grpSpPr>
          <a:xfrm>
            <a:off x="5069713" y="2772229"/>
            <a:ext cx="2719324" cy="2764086"/>
            <a:chOff x="3124200" y="1657350"/>
            <a:chExt cx="2700338" cy="2744788"/>
          </a:xfrm>
        </p:grpSpPr>
        <p:sp>
          <p:nvSpPr>
            <p:cNvPr id="3077" name="Freeform 5"/>
            <p:cNvSpPr/>
            <p:nvPr/>
          </p:nvSpPr>
          <p:spPr bwMode="auto">
            <a:xfrm>
              <a:off x="3789363" y="1657350"/>
              <a:ext cx="1874838" cy="738188"/>
            </a:xfrm>
            <a:custGeom>
              <a:avLst/>
              <a:gdLst/>
              <a:ahLst/>
              <a:cxnLst>
                <a:cxn ang="0">
                  <a:pos x="1181" y="465"/>
                </a:cxn>
                <a:cxn ang="0">
                  <a:pos x="12" y="428"/>
                </a:cxn>
                <a:cxn ang="0">
                  <a:pos x="0" y="0"/>
                </a:cxn>
                <a:cxn ang="0">
                  <a:pos x="1172" y="125"/>
                </a:cxn>
                <a:cxn ang="0">
                  <a:pos x="1181" y="465"/>
                </a:cxn>
              </a:cxnLst>
              <a:rect l="0" t="0" r="r" b="b"/>
              <a:pathLst>
                <a:path w="1181" h="465">
                  <a:moveTo>
                    <a:pt x="1181" y="465"/>
                  </a:moveTo>
                  <a:lnTo>
                    <a:pt x="12" y="428"/>
                  </a:lnTo>
                  <a:lnTo>
                    <a:pt x="0" y="0"/>
                  </a:lnTo>
                  <a:lnTo>
                    <a:pt x="1172" y="125"/>
                  </a:lnTo>
                  <a:lnTo>
                    <a:pt x="1181" y="4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8" name="Freeform 6"/>
            <p:cNvSpPr/>
            <p:nvPr/>
          </p:nvSpPr>
          <p:spPr bwMode="auto">
            <a:xfrm>
              <a:off x="3624263" y="1671637"/>
              <a:ext cx="184150" cy="709613"/>
            </a:xfrm>
            <a:custGeom>
              <a:avLst/>
              <a:gdLst/>
              <a:ahLst/>
              <a:cxnLst>
                <a:cxn ang="0">
                  <a:pos x="104" y="0"/>
                </a:cxn>
                <a:cxn ang="0">
                  <a:pos x="116" y="428"/>
                </a:cxn>
                <a:cxn ang="0">
                  <a:pos x="0" y="447"/>
                </a:cxn>
                <a:cxn ang="0">
                  <a:pos x="3" y="80"/>
                </a:cxn>
                <a:cxn ang="0">
                  <a:pos x="104" y="0"/>
                </a:cxn>
              </a:cxnLst>
              <a:rect l="0" t="0" r="r" b="b"/>
              <a:pathLst>
                <a:path w="116" h="447">
                  <a:moveTo>
                    <a:pt x="104" y="0"/>
                  </a:moveTo>
                  <a:lnTo>
                    <a:pt x="116" y="428"/>
                  </a:lnTo>
                  <a:lnTo>
                    <a:pt x="0" y="447"/>
                  </a:lnTo>
                  <a:lnTo>
                    <a:pt x="3" y="8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79" name="Freeform 7"/>
            <p:cNvSpPr/>
            <p:nvPr/>
          </p:nvSpPr>
          <p:spPr bwMode="auto">
            <a:xfrm>
              <a:off x="3284538" y="2332037"/>
              <a:ext cx="339725" cy="665163"/>
            </a:xfrm>
            <a:custGeom>
              <a:avLst/>
              <a:gdLst/>
              <a:ahLst/>
              <a:cxnLst>
                <a:cxn ang="0">
                  <a:pos x="0" y="419"/>
                </a:cxn>
                <a:cxn ang="0">
                  <a:pos x="6" y="0"/>
                </a:cxn>
                <a:cxn ang="0">
                  <a:pos x="214" y="22"/>
                </a:cxn>
                <a:cxn ang="0">
                  <a:pos x="208" y="419"/>
                </a:cxn>
                <a:cxn ang="0">
                  <a:pos x="0" y="419"/>
                </a:cxn>
              </a:cxnLst>
              <a:rect l="0" t="0" r="r" b="b"/>
              <a:pathLst>
                <a:path w="214" h="419">
                  <a:moveTo>
                    <a:pt x="0" y="419"/>
                  </a:moveTo>
                  <a:lnTo>
                    <a:pt x="6" y="0"/>
                  </a:lnTo>
                  <a:lnTo>
                    <a:pt x="214" y="22"/>
                  </a:lnTo>
                  <a:lnTo>
                    <a:pt x="208" y="419"/>
                  </a:lnTo>
                  <a:lnTo>
                    <a:pt x="0" y="41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0" name="Freeform 8"/>
            <p:cNvSpPr/>
            <p:nvPr/>
          </p:nvSpPr>
          <p:spPr bwMode="auto">
            <a:xfrm>
              <a:off x="3124200" y="3633787"/>
              <a:ext cx="485775" cy="681038"/>
            </a:xfrm>
            <a:custGeom>
              <a:avLst/>
              <a:gdLst/>
              <a:ahLst/>
              <a:cxnLst>
                <a:cxn ang="0">
                  <a:pos x="98" y="3"/>
                </a:cxn>
                <a:cxn ang="0">
                  <a:pos x="306" y="0"/>
                </a:cxn>
                <a:cxn ang="0">
                  <a:pos x="303" y="291"/>
                </a:cxn>
                <a:cxn ang="0">
                  <a:pos x="0" y="429"/>
                </a:cxn>
                <a:cxn ang="0">
                  <a:pos x="95" y="138"/>
                </a:cxn>
                <a:cxn ang="0">
                  <a:pos x="98" y="3"/>
                </a:cxn>
              </a:cxnLst>
              <a:rect l="0" t="0" r="r" b="b"/>
              <a:pathLst>
                <a:path w="306" h="429">
                  <a:moveTo>
                    <a:pt x="98" y="3"/>
                  </a:moveTo>
                  <a:lnTo>
                    <a:pt x="306" y="0"/>
                  </a:lnTo>
                  <a:lnTo>
                    <a:pt x="303" y="291"/>
                  </a:lnTo>
                  <a:lnTo>
                    <a:pt x="0" y="429"/>
                  </a:lnTo>
                  <a:lnTo>
                    <a:pt x="95" y="138"/>
                  </a:lnTo>
                  <a:lnTo>
                    <a:pt x="98" y="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1" name="Freeform 9"/>
            <p:cNvSpPr/>
            <p:nvPr/>
          </p:nvSpPr>
          <p:spPr bwMode="auto">
            <a:xfrm>
              <a:off x="3614738" y="2336800"/>
              <a:ext cx="207963" cy="660400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6" y="19"/>
                </a:cxn>
                <a:cxn ang="0">
                  <a:pos x="122" y="0"/>
                </a:cxn>
                <a:cxn ang="0">
                  <a:pos x="131" y="410"/>
                </a:cxn>
                <a:cxn ang="0">
                  <a:pos x="0" y="416"/>
                </a:cxn>
              </a:cxnLst>
              <a:rect l="0" t="0" r="r" b="b"/>
              <a:pathLst>
                <a:path w="131" h="416">
                  <a:moveTo>
                    <a:pt x="0" y="416"/>
                  </a:moveTo>
                  <a:lnTo>
                    <a:pt x="6" y="19"/>
                  </a:lnTo>
                  <a:lnTo>
                    <a:pt x="122" y="0"/>
                  </a:lnTo>
                  <a:lnTo>
                    <a:pt x="131" y="410"/>
                  </a:lnTo>
                  <a:lnTo>
                    <a:pt x="0" y="41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2" name="Freeform 10"/>
            <p:cNvSpPr/>
            <p:nvPr/>
          </p:nvSpPr>
          <p:spPr bwMode="auto">
            <a:xfrm>
              <a:off x="3605213" y="3633787"/>
              <a:ext cx="368300" cy="768350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3" y="0"/>
                </a:cxn>
                <a:cxn ang="0">
                  <a:pos x="150" y="13"/>
                </a:cxn>
                <a:cxn ang="0">
                  <a:pos x="153" y="159"/>
                </a:cxn>
                <a:cxn ang="0">
                  <a:pos x="232" y="484"/>
                </a:cxn>
                <a:cxn ang="0">
                  <a:pos x="0" y="291"/>
                </a:cxn>
              </a:cxnLst>
              <a:rect l="0" t="0" r="r" b="b"/>
              <a:pathLst>
                <a:path w="232" h="484">
                  <a:moveTo>
                    <a:pt x="0" y="291"/>
                  </a:moveTo>
                  <a:lnTo>
                    <a:pt x="3" y="0"/>
                  </a:lnTo>
                  <a:lnTo>
                    <a:pt x="150" y="13"/>
                  </a:lnTo>
                  <a:lnTo>
                    <a:pt x="153" y="159"/>
                  </a:lnTo>
                  <a:lnTo>
                    <a:pt x="232" y="484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3" name="Freeform 11"/>
            <p:cNvSpPr/>
            <p:nvPr/>
          </p:nvSpPr>
          <p:spPr bwMode="auto">
            <a:xfrm>
              <a:off x="3808413" y="2336800"/>
              <a:ext cx="1865313" cy="650875"/>
            </a:xfrm>
            <a:custGeom>
              <a:avLst/>
              <a:gdLst/>
              <a:ahLst/>
              <a:cxnLst>
                <a:cxn ang="0">
                  <a:pos x="1175" y="377"/>
                </a:cxn>
                <a:cxn ang="0">
                  <a:pos x="9" y="410"/>
                </a:cxn>
                <a:cxn ang="0">
                  <a:pos x="0" y="0"/>
                </a:cxn>
                <a:cxn ang="0">
                  <a:pos x="1169" y="37"/>
                </a:cxn>
                <a:cxn ang="0">
                  <a:pos x="1175" y="377"/>
                </a:cxn>
              </a:cxnLst>
              <a:rect l="0" t="0" r="r" b="b"/>
              <a:pathLst>
                <a:path w="1175" h="410">
                  <a:moveTo>
                    <a:pt x="1175" y="377"/>
                  </a:moveTo>
                  <a:lnTo>
                    <a:pt x="9" y="410"/>
                  </a:lnTo>
                  <a:lnTo>
                    <a:pt x="0" y="0"/>
                  </a:lnTo>
                  <a:lnTo>
                    <a:pt x="1169" y="37"/>
                  </a:lnTo>
                  <a:lnTo>
                    <a:pt x="1175" y="377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4" name="Freeform 12"/>
            <p:cNvSpPr/>
            <p:nvPr/>
          </p:nvSpPr>
          <p:spPr bwMode="auto">
            <a:xfrm>
              <a:off x="3822700" y="2935287"/>
              <a:ext cx="1865313" cy="719138"/>
            </a:xfrm>
            <a:custGeom>
              <a:avLst/>
              <a:gdLst/>
              <a:ahLst/>
              <a:cxnLst>
                <a:cxn ang="0">
                  <a:pos x="1175" y="361"/>
                </a:cxn>
                <a:cxn ang="0">
                  <a:pos x="13" y="453"/>
                </a:cxn>
                <a:cxn ang="0">
                  <a:pos x="0" y="33"/>
                </a:cxn>
                <a:cxn ang="0">
                  <a:pos x="1166" y="0"/>
                </a:cxn>
                <a:cxn ang="0">
                  <a:pos x="1175" y="361"/>
                </a:cxn>
              </a:cxnLst>
              <a:rect l="0" t="0" r="r" b="b"/>
              <a:pathLst>
                <a:path w="1175" h="453">
                  <a:moveTo>
                    <a:pt x="1175" y="361"/>
                  </a:moveTo>
                  <a:lnTo>
                    <a:pt x="13" y="453"/>
                  </a:lnTo>
                  <a:lnTo>
                    <a:pt x="0" y="33"/>
                  </a:lnTo>
                  <a:lnTo>
                    <a:pt x="1166" y="0"/>
                  </a:lnTo>
                  <a:lnTo>
                    <a:pt x="1175" y="36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5" name="Freeform 13"/>
            <p:cNvSpPr/>
            <p:nvPr/>
          </p:nvSpPr>
          <p:spPr bwMode="auto">
            <a:xfrm>
              <a:off x="3843338" y="3508375"/>
              <a:ext cx="1981200" cy="893763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1162" y="0"/>
                </a:cxn>
                <a:cxn ang="0">
                  <a:pos x="1165" y="116"/>
                </a:cxn>
                <a:cxn ang="0">
                  <a:pos x="1248" y="391"/>
                </a:cxn>
                <a:cxn ang="0">
                  <a:pos x="82" y="563"/>
                </a:cxn>
                <a:cxn ang="0">
                  <a:pos x="3" y="238"/>
                </a:cxn>
                <a:cxn ang="0">
                  <a:pos x="0" y="92"/>
                </a:cxn>
              </a:cxnLst>
              <a:rect l="0" t="0" r="r" b="b"/>
              <a:pathLst>
                <a:path w="1248" h="563">
                  <a:moveTo>
                    <a:pt x="0" y="92"/>
                  </a:moveTo>
                  <a:lnTo>
                    <a:pt x="1162" y="0"/>
                  </a:lnTo>
                  <a:lnTo>
                    <a:pt x="1165" y="116"/>
                  </a:lnTo>
                  <a:lnTo>
                    <a:pt x="1248" y="391"/>
                  </a:lnTo>
                  <a:lnTo>
                    <a:pt x="82" y="563"/>
                  </a:lnTo>
                  <a:lnTo>
                    <a:pt x="3" y="238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6" name="Freeform 14"/>
            <p:cNvSpPr/>
            <p:nvPr/>
          </p:nvSpPr>
          <p:spPr bwMode="auto">
            <a:xfrm>
              <a:off x="3609975" y="2987675"/>
              <a:ext cx="233363" cy="666750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47" y="420"/>
                </a:cxn>
                <a:cxn ang="0">
                  <a:pos x="0" y="407"/>
                </a:cxn>
                <a:cxn ang="0">
                  <a:pos x="3" y="6"/>
                </a:cxn>
                <a:cxn ang="0">
                  <a:pos x="134" y="0"/>
                </a:cxn>
              </a:cxnLst>
              <a:rect l="0" t="0" r="r" b="b"/>
              <a:pathLst>
                <a:path w="147" h="420">
                  <a:moveTo>
                    <a:pt x="134" y="0"/>
                  </a:moveTo>
                  <a:lnTo>
                    <a:pt x="147" y="420"/>
                  </a:lnTo>
                  <a:lnTo>
                    <a:pt x="0" y="407"/>
                  </a:lnTo>
                  <a:lnTo>
                    <a:pt x="3" y="6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7" name="Freeform 15"/>
            <p:cNvSpPr/>
            <p:nvPr/>
          </p:nvSpPr>
          <p:spPr bwMode="auto">
            <a:xfrm>
              <a:off x="3279775" y="2997200"/>
              <a:ext cx="334963" cy="641350"/>
            </a:xfrm>
            <a:custGeom>
              <a:avLst/>
              <a:gdLst/>
              <a:ahLst/>
              <a:cxnLst>
                <a:cxn ang="0">
                  <a:pos x="208" y="401"/>
                </a:cxn>
                <a:cxn ang="0">
                  <a:pos x="0" y="404"/>
                </a:cxn>
                <a:cxn ang="0">
                  <a:pos x="3" y="0"/>
                </a:cxn>
                <a:cxn ang="0">
                  <a:pos x="211" y="0"/>
                </a:cxn>
                <a:cxn ang="0">
                  <a:pos x="208" y="401"/>
                </a:cxn>
              </a:cxnLst>
              <a:rect l="0" t="0" r="r" b="b"/>
              <a:pathLst>
                <a:path w="211" h="404">
                  <a:moveTo>
                    <a:pt x="208" y="401"/>
                  </a:moveTo>
                  <a:lnTo>
                    <a:pt x="0" y="404"/>
                  </a:lnTo>
                  <a:lnTo>
                    <a:pt x="3" y="0"/>
                  </a:lnTo>
                  <a:lnTo>
                    <a:pt x="211" y="0"/>
                  </a:lnTo>
                  <a:lnTo>
                    <a:pt x="208" y="40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8" name="Freeform 16"/>
            <p:cNvSpPr/>
            <p:nvPr/>
          </p:nvSpPr>
          <p:spPr bwMode="auto">
            <a:xfrm>
              <a:off x="3124200" y="4095750"/>
              <a:ext cx="849313" cy="30638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303" y="0"/>
                </a:cxn>
                <a:cxn ang="0">
                  <a:pos x="535" y="193"/>
                </a:cxn>
                <a:cxn ang="0">
                  <a:pos x="0" y="138"/>
                </a:cxn>
              </a:cxnLst>
              <a:rect l="0" t="0" r="r" b="b"/>
              <a:pathLst>
                <a:path w="535" h="193">
                  <a:moveTo>
                    <a:pt x="0" y="138"/>
                  </a:moveTo>
                  <a:lnTo>
                    <a:pt x="303" y="0"/>
                  </a:lnTo>
                  <a:lnTo>
                    <a:pt x="535" y="193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89" name="Freeform 17"/>
            <p:cNvSpPr/>
            <p:nvPr/>
          </p:nvSpPr>
          <p:spPr bwMode="auto">
            <a:xfrm>
              <a:off x="3294063" y="1685925"/>
              <a:ext cx="334963" cy="681038"/>
            </a:xfrm>
            <a:custGeom>
              <a:avLst/>
              <a:gdLst/>
              <a:ahLst/>
              <a:cxnLst>
                <a:cxn ang="0">
                  <a:pos x="208" y="429"/>
                </a:cxn>
                <a:cxn ang="0">
                  <a:pos x="0" y="407"/>
                </a:cxn>
                <a:cxn ang="0">
                  <a:pos x="3" y="0"/>
                </a:cxn>
                <a:cxn ang="0">
                  <a:pos x="211" y="61"/>
                </a:cxn>
                <a:cxn ang="0">
                  <a:pos x="208" y="429"/>
                </a:cxn>
              </a:cxnLst>
              <a:rect l="0" t="0" r="r" b="b"/>
              <a:pathLst>
                <a:path w="211" h="429">
                  <a:moveTo>
                    <a:pt x="208" y="429"/>
                  </a:moveTo>
                  <a:lnTo>
                    <a:pt x="0" y="407"/>
                  </a:lnTo>
                  <a:lnTo>
                    <a:pt x="3" y="0"/>
                  </a:lnTo>
                  <a:lnTo>
                    <a:pt x="211" y="61"/>
                  </a:lnTo>
                  <a:lnTo>
                    <a:pt x="208" y="429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80"/>
            <p:cNvGrpSpPr/>
            <p:nvPr/>
          </p:nvGrpSpPr>
          <p:grpSpPr>
            <a:xfrm rot="364498">
              <a:off x="4089643" y="1872450"/>
              <a:ext cx="1244431" cy="1867007"/>
              <a:chOff x="2616022" y="2850356"/>
              <a:chExt cx="635178" cy="952952"/>
            </a:xfrm>
          </p:grpSpPr>
          <p:grpSp>
            <p:nvGrpSpPr>
              <p:cNvPr id="4" name="Group 81"/>
              <p:cNvGrpSpPr/>
              <p:nvPr/>
            </p:nvGrpSpPr>
            <p:grpSpPr>
              <a:xfrm>
                <a:off x="2616022" y="2850356"/>
                <a:ext cx="635178" cy="166118"/>
                <a:chOff x="2616022" y="2850356"/>
                <a:chExt cx="635178" cy="166118"/>
              </a:xfrm>
            </p:grpSpPr>
            <p:sp>
              <p:nvSpPr>
                <p:cNvPr id="125" name="Freeform 39"/>
                <p:cNvSpPr/>
                <p:nvPr/>
              </p:nvSpPr>
              <p:spPr bwMode="auto">
                <a:xfrm>
                  <a:off x="3171825" y="2850356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6" name="Freeform 40"/>
                <p:cNvSpPr/>
                <p:nvPr/>
              </p:nvSpPr>
              <p:spPr bwMode="auto">
                <a:xfrm>
                  <a:off x="3190875" y="2877344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39"/>
                <p:cNvSpPr/>
                <p:nvPr/>
              </p:nvSpPr>
              <p:spPr bwMode="auto">
                <a:xfrm>
                  <a:off x="2616022" y="2902174"/>
                  <a:ext cx="79375" cy="114300"/>
                </a:xfrm>
                <a:custGeom>
                  <a:avLst/>
                  <a:gdLst/>
                  <a:ahLst/>
                  <a:cxnLst>
                    <a:cxn ang="0">
                      <a:pos x="51" y="37"/>
                    </a:cxn>
                    <a:cxn ang="0">
                      <a:pos x="26" y="75"/>
                    </a:cxn>
                    <a:cxn ang="0">
                      <a:pos x="0" y="38"/>
                    </a:cxn>
                    <a:cxn ang="0">
                      <a:pos x="25" y="0"/>
                    </a:cxn>
                    <a:cxn ang="0">
                      <a:pos x="51" y="37"/>
                    </a:cxn>
                  </a:cxnLst>
                  <a:rect l="0" t="0" r="r" b="b"/>
                  <a:pathLst>
                    <a:path w="52" h="75">
                      <a:moveTo>
                        <a:pt x="51" y="37"/>
                      </a:moveTo>
                      <a:cubicBezTo>
                        <a:pt x="52" y="58"/>
                        <a:pt x="41" y="75"/>
                        <a:pt x="26" y="75"/>
                      </a:cubicBezTo>
                      <a:cubicBezTo>
                        <a:pt x="12" y="75"/>
                        <a:pt x="0" y="59"/>
                        <a:pt x="0" y="38"/>
                      </a:cubicBezTo>
                      <a:cubicBezTo>
                        <a:pt x="0" y="17"/>
                        <a:pt x="11" y="0"/>
                        <a:pt x="25" y="0"/>
                      </a:cubicBezTo>
                      <a:cubicBezTo>
                        <a:pt x="39" y="0"/>
                        <a:pt x="51" y="16"/>
                        <a:pt x="51" y="3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8" name="Freeform 40"/>
                <p:cNvSpPr/>
                <p:nvPr/>
              </p:nvSpPr>
              <p:spPr bwMode="auto">
                <a:xfrm>
                  <a:off x="2635071" y="2929161"/>
                  <a:ext cx="39688" cy="58738"/>
                </a:xfrm>
                <a:custGeom>
                  <a:avLst/>
                  <a:gdLst/>
                  <a:ahLst/>
                  <a:cxnLst>
                    <a:cxn ang="0">
                      <a:pos x="27" y="19"/>
                    </a:cxn>
                    <a:cxn ang="0">
                      <a:pos x="14" y="39"/>
                    </a:cxn>
                    <a:cxn ang="0">
                      <a:pos x="1" y="20"/>
                    </a:cxn>
                    <a:cxn ang="0">
                      <a:pos x="13" y="0"/>
                    </a:cxn>
                    <a:cxn ang="0">
                      <a:pos x="27" y="19"/>
                    </a:cxn>
                  </a:cxnLst>
                  <a:rect l="0" t="0" r="r" b="b"/>
                  <a:pathLst>
                    <a:path w="27" h="39">
                      <a:moveTo>
                        <a:pt x="27" y="19"/>
                      </a:moveTo>
                      <a:cubicBezTo>
                        <a:pt x="27" y="30"/>
                        <a:pt x="21" y="38"/>
                        <a:pt x="14" y="39"/>
                      </a:cubicBezTo>
                      <a:cubicBezTo>
                        <a:pt x="7" y="39"/>
                        <a:pt x="1" y="30"/>
                        <a:pt x="1" y="20"/>
                      </a:cubicBezTo>
                      <a:cubicBezTo>
                        <a:pt x="0" y="9"/>
                        <a:pt x="6" y="0"/>
                        <a:pt x="13" y="0"/>
                      </a:cubicBezTo>
                      <a:cubicBezTo>
                        <a:pt x="21" y="0"/>
                        <a:pt x="27" y="8"/>
                        <a:pt x="27" y="19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 baseline="-250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2" name="Freeform 41"/>
              <p:cNvSpPr/>
              <p:nvPr/>
            </p:nvSpPr>
            <p:spPr bwMode="auto">
              <a:xfrm>
                <a:off x="2641600" y="2900019"/>
                <a:ext cx="585788" cy="903289"/>
              </a:xfrm>
              <a:custGeom>
                <a:avLst/>
                <a:gdLst/>
                <a:ahLst/>
                <a:cxnLst>
                  <a:cxn ang="0">
                    <a:pos x="176" y="595"/>
                  </a:cxn>
                  <a:cxn ang="0">
                    <a:pos x="149" y="589"/>
                  </a:cxn>
                  <a:cxn ang="0">
                    <a:pos x="0" y="3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17" y="35"/>
                  </a:cxn>
                  <a:cxn ang="0">
                    <a:pos x="156" y="573"/>
                  </a:cxn>
                  <a:cxn ang="0">
                    <a:pos x="207" y="567"/>
                  </a:cxn>
                  <a:cxn ang="0">
                    <a:pos x="365" y="10"/>
                  </a:cxn>
                  <a:cxn ang="0">
                    <a:pos x="373" y="1"/>
                  </a:cxn>
                  <a:cxn ang="0">
                    <a:pos x="382" y="8"/>
                  </a:cxn>
                  <a:cxn ang="0">
                    <a:pos x="345" y="290"/>
                  </a:cxn>
                  <a:cxn ang="0">
                    <a:pos x="217" y="581"/>
                  </a:cxn>
                  <a:cxn ang="0">
                    <a:pos x="176" y="595"/>
                  </a:cxn>
                </a:cxnLst>
                <a:rect l="0" t="0" r="r" b="b"/>
                <a:pathLst>
                  <a:path w="386" h="595">
                    <a:moveTo>
                      <a:pt x="176" y="595"/>
                    </a:moveTo>
                    <a:cubicBezTo>
                      <a:pt x="167" y="595"/>
                      <a:pt x="158" y="593"/>
                      <a:pt x="149" y="589"/>
                    </a:cubicBezTo>
                    <a:cubicBezTo>
                      <a:pt x="1" y="523"/>
                      <a:pt x="0" y="55"/>
                      <a:pt x="0" y="35"/>
                    </a:cubicBezTo>
                    <a:cubicBezTo>
                      <a:pt x="0" y="30"/>
                      <a:pt x="4" y="25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3" y="25"/>
                      <a:pt x="17" y="30"/>
                      <a:pt x="17" y="35"/>
                    </a:cubicBezTo>
                    <a:cubicBezTo>
                      <a:pt x="17" y="40"/>
                      <a:pt x="18" y="511"/>
                      <a:pt x="156" y="573"/>
                    </a:cubicBezTo>
                    <a:cubicBezTo>
                      <a:pt x="173" y="581"/>
                      <a:pt x="190" y="579"/>
                      <a:pt x="207" y="567"/>
                    </a:cubicBezTo>
                    <a:cubicBezTo>
                      <a:pt x="311" y="491"/>
                      <a:pt x="373" y="83"/>
                      <a:pt x="365" y="10"/>
                    </a:cubicBezTo>
                    <a:cubicBezTo>
                      <a:pt x="365" y="5"/>
                      <a:pt x="368" y="1"/>
                      <a:pt x="373" y="1"/>
                    </a:cubicBezTo>
                    <a:cubicBezTo>
                      <a:pt x="377" y="0"/>
                      <a:pt x="382" y="4"/>
                      <a:pt x="382" y="8"/>
                    </a:cubicBezTo>
                    <a:cubicBezTo>
                      <a:pt x="386" y="46"/>
                      <a:pt x="372" y="171"/>
                      <a:pt x="345" y="290"/>
                    </a:cubicBezTo>
                    <a:cubicBezTo>
                      <a:pt x="320" y="398"/>
                      <a:pt x="278" y="536"/>
                      <a:pt x="217" y="581"/>
                    </a:cubicBezTo>
                    <a:cubicBezTo>
                      <a:pt x="204" y="590"/>
                      <a:pt x="190" y="595"/>
                      <a:pt x="176" y="595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baseline="-250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6"/>
          <p:cNvSpPr/>
          <p:nvPr/>
        </p:nvSpPr>
        <p:spPr bwMode="auto">
          <a:xfrm>
            <a:off x="1237462" y="2162555"/>
            <a:ext cx="4937180" cy="4349428"/>
          </a:xfrm>
          <a:custGeom>
            <a:avLst/>
            <a:gdLst>
              <a:gd name="T0" fmla="*/ 0 w 998"/>
              <a:gd name="T1" fmla="*/ 0 h 861"/>
              <a:gd name="T2" fmla="*/ 998 w 998"/>
              <a:gd name="T3" fmla="*/ 0 h 861"/>
              <a:gd name="T4" fmla="*/ 492 w 998"/>
              <a:gd name="T5" fmla="*/ 861 h 861"/>
              <a:gd name="T6" fmla="*/ 0 w 998"/>
              <a:gd name="T7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8" h="861">
                <a:moveTo>
                  <a:pt x="0" y="0"/>
                </a:moveTo>
                <a:lnTo>
                  <a:pt x="998" y="0"/>
                </a:lnTo>
                <a:lnTo>
                  <a:pt x="492" y="86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1"/>
          <p:cNvSpPr/>
          <p:nvPr/>
        </p:nvSpPr>
        <p:spPr bwMode="auto">
          <a:xfrm>
            <a:off x="1648542" y="1423110"/>
            <a:ext cx="4115020" cy="3581420"/>
          </a:xfrm>
          <a:custGeom>
            <a:avLst/>
            <a:gdLst>
              <a:gd name="T0" fmla="*/ 949 w 1896"/>
              <a:gd name="T1" fmla="*/ 0 h 1616"/>
              <a:gd name="T2" fmla="*/ 1896 w 1896"/>
              <a:gd name="T3" fmla="*/ 1616 h 1616"/>
              <a:gd name="T4" fmla="*/ 0 w 1896"/>
              <a:gd name="T5" fmla="*/ 1616 h 1616"/>
              <a:gd name="T6" fmla="*/ 949 w 1896"/>
              <a:gd name="T7" fmla="*/ 0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6" h="1616">
                <a:moveTo>
                  <a:pt x="949" y="0"/>
                </a:moveTo>
                <a:lnTo>
                  <a:pt x="1896" y="1616"/>
                </a:lnTo>
                <a:lnTo>
                  <a:pt x="0" y="1616"/>
                </a:lnTo>
                <a:lnTo>
                  <a:pt x="949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952413" y="2449016"/>
            <a:ext cx="1695986" cy="1569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10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37" y="3616325"/>
            <a:ext cx="4143101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7237" y="3868624"/>
            <a:ext cx="3466334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40" y="2748641"/>
            <a:ext cx="4468132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42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395" y="3696133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42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395" y="407050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6" grpId="0" animBg="1"/>
          <p:bldP spid="17" grpId="0" animBg="1"/>
          <p:bldP spid="2050" grpId="0"/>
          <p:bldP spid="2052" grpId="0"/>
          <p:bldP spid="8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rot="16200000" flipH="1">
            <a:off x="4018475" y="4080496"/>
            <a:ext cx="4821803" cy="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6831192" y="2272324"/>
            <a:ext cx="5214758" cy="4219075"/>
            <a:chOff x="4857752" y="1643056"/>
            <a:chExt cx="3708476" cy="3000396"/>
          </a:xfrm>
        </p:grpSpPr>
        <p:sp>
          <p:nvSpPr>
            <p:cNvPr id="16" name="Rectangle 15"/>
            <p:cNvSpPr/>
            <p:nvPr/>
          </p:nvSpPr>
          <p:spPr>
            <a:xfrm>
              <a:off x="4857752" y="2928940"/>
              <a:ext cx="3708476" cy="171451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857752" y="1643056"/>
              <a:ext cx="3708476" cy="1013816"/>
              <a:chOff x="4857752" y="1643056"/>
              <a:chExt cx="3708476" cy="101381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857752" y="2000246"/>
                <a:ext cx="3708476" cy="65662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857752" y="1643056"/>
                <a:ext cx="1823961" cy="218876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884237" y="1669596"/>
            <a:ext cx="5140459" cy="4037407"/>
            <a:chOff x="628574" y="1214428"/>
            <a:chExt cx="3655639" cy="2871204"/>
          </a:xfrm>
        </p:grpSpPr>
        <p:sp>
          <p:nvSpPr>
            <p:cNvPr id="15" name="Rectangle 14"/>
            <p:cNvSpPr/>
            <p:nvPr/>
          </p:nvSpPr>
          <p:spPr>
            <a:xfrm>
              <a:off x="628575" y="1214428"/>
              <a:ext cx="3655638" cy="1714512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" name="Group 17"/>
            <p:cNvGrpSpPr/>
            <p:nvPr/>
          </p:nvGrpSpPr>
          <p:grpSpPr>
            <a:xfrm>
              <a:off x="628574" y="3071816"/>
              <a:ext cx="3655639" cy="1013816"/>
              <a:chOff x="628574" y="3071816"/>
              <a:chExt cx="3655639" cy="101381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628575" y="3429006"/>
                <a:ext cx="3655638" cy="65662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28574" y="3071816"/>
                <a:ext cx="1946294" cy="21887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</a:p>
            </p:txBody>
          </p:sp>
        </p:grpSp>
      </p:grpSp>
      <p:sp>
        <p:nvSpPr>
          <p:cNvPr id="2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/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46"/>
            <p:cNvSpPr/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8"/>
            <p:cNvSpPr/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9"/>
            <p:cNvSpPr/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0"/>
            <p:cNvSpPr/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1"/>
            <p:cNvSpPr/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4"/>
            <p:cNvSpPr/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5"/>
            <p:cNvSpPr/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70"/>
            <p:cNvSpPr/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71"/>
            <p:cNvSpPr/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72"/>
            <p:cNvSpPr/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73"/>
            <p:cNvSpPr/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74"/>
            <p:cNvSpPr/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75"/>
            <p:cNvSpPr/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76"/>
            <p:cNvSpPr/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77"/>
            <p:cNvSpPr/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78"/>
            <p:cNvSpPr/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9"/>
            <p:cNvSpPr/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0"/>
            <p:cNvSpPr/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81"/>
            <p:cNvSpPr/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82"/>
            <p:cNvSpPr/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83"/>
            <p:cNvSpPr/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84"/>
            <p:cNvSpPr/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85"/>
            <p:cNvSpPr/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6"/>
            <p:cNvSpPr/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7"/>
            <p:cNvSpPr/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88"/>
            <p:cNvSpPr/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89"/>
            <p:cNvSpPr/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90"/>
            <p:cNvSpPr/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91"/>
            <p:cNvSpPr/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92"/>
            <p:cNvSpPr/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95"/>
            <p:cNvSpPr/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96"/>
            <p:cNvSpPr/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97"/>
            <p:cNvSpPr/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138" name="直接连接符 137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6"/>
          <p:cNvSpPr/>
          <p:nvPr/>
        </p:nvSpPr>
        <p:spPr bwMode="auto">
          <a:xfrm>
            <a:off x="2131082" y="1118381"/>
            <a:ext cx="8596586" cy="6114269"/>
          </a:xfrm>
          <a:custGeom>
            <a:avLst/>
            <a:gdLst>
              <a:gd name="T0" fmla="*/ 1926 w 3851"/>
              <a:gd name="T1" fmla="*/ 0 h 2739"/>
              <a:gd name="T2" fmla="*/ 3851 w 3851"/>
              <a:gd name="T3" fmla="*/ 2739 h 2739"/>
              <a:gd name="T4" fmla="*/ 0 w 3851"/>
              <a:gd name="T5" fmla="*/ 2739 h 2739"/>
              <a:gd name="T6" fmla="*/ 1926 w 3851"/>
              <a:gd name="T7" fmla="*/ 0 h 2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51" h="2739">
                <a:moveTo>
                  <a:pt x="1926" y="0"/>
                </a:moveTo>
                <a:lnTo>
                  <a:pt x="3851" y="2739"/>
                </a:lnTo>
                <a:lnTo>
                  <a:pt x="0" y="2739"/>
                </a:lnTo>
                <a:lnTo>
                  <a:pt x="1926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7"/>
          <p:cNvSpPr/>
          <p:nvPr/>
        </p:nvSpPr>
        <p:spPr bwMode="auto">
          <a:xfrm>
            <a:off x="309526" y="0"/>
            <a:ext cx="12239698" cy="5959217"/>
          </a:xfrm>
          <a:custGeom>
            <a:avLst/>
            <a:gdLst>
              <a:gd name="T0" fmla="*/ 0 w 5483"/>
              <a:gd name="T1" fmla="*/ 0 h 2853"/>
              <a:gd name="T2" fmla="*/ 5483 w 5483"/>
              <a:gd name="T3" fmla="*/ 0 h 2853"/>
              <a:gd name="T4" fmla="*/ 2742 w 5483"/>
              <a:gd name="T5" fmla="*/ 2853 h 2853"/>
              <a:gd name="T6" fmla="*/ 0 w 5483"/>
              <a:gd name="T7" fmla="*/ 0 h 2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83" h="2853">
                <a:moveTo>
                  <a:pt x="0" y="0"/>
                </a:moveTo>
                <a:lnTo>
                  <a:pt x="5483" y="0"/>
                </a:lnTo>
                <a:lnTo>
                  <a:pt x="2742" y="2853"/>
                </a:lnTo>
                <a:lnTo>
                  <a:pt x="0" y="0"/>
                </a:lnTo>
                <a:close/>
              </a:path>
            </a:pathLst>
          </a:custGeom>
          <a:solidFill>
            <a:srgbClr val="68797B"/>
          </a:solidFill>
          <a:ln w="0">
            <a:noFill/>
            <a:prstDash val="solid"/>
            <a:round/>
          </a:ln>
          <a:effectLst>
            <a:outerShdw blurRad="444500" dist="1016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3352800" y="2078461"/>
            <a:ext cx="6153150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682989" y="3453842"/>
            <a:ext cx="34927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49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bldLvl="0" animBg="1"/>
      <p:bldP spid="11" grpId="0"/>
      <p:bldP spid="11" grpId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 (35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自定义设计方案">
  <a:themeElements>
    <a:clrScheme name="五颜六色">
      <a:dk1>
        <a:srgbClr val="000000"/>
      </a:dk1>
      <a:lt1>
        <a:srgbClr val="FFFFFF"/>
      </a:lt1>
      <a:dk2>
        <a:srgbClr val="F8DE91"/>
      </a:dk2>
      <a:lt2>
        <a:srgbClr val="FBCE8C"/>
      </a:lt2>
      <a:accent1>
        <a:srgbClr val="EEAB5E"/>
      </a:accent1>
      <a:accent2>
        <a:srgbClr val="C7851F"/>
      </a:accent2>
      <a:accent3>
        <a:srgbClr val="D29085"/>
      </a:accent3>
      <a:accent4>
        <a:srgbClr val="68797B"/>
      </a:accent4>
      <a:accent5>
        <a:srgbClr val="856084"/>
      </a:accent5>
      <a:accent6>
        <a:srgbClr val="433E76"/>
      </a:accent6>
      <a:hlink>
        <a:srgbClr val="689B95"/>
      </a:hlink>
      <a:folHlink>
        <a:srgbClr val="B2D3D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3016</Words>
  <Application>Microsoft Office PowerPoint</Application>
  <PresentationFormat>自定义</PresentationFormat>
  <Paragraphs>256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(35)</dc:title>
  <dc:subject>chenying0907</dc:subject>
  <dc:creator/>
  <dc:description>chenying0907_x000d_
</dc:description>
  <cp:lastModifiedBy/>
  <cp:revision>2</cp:revision>
  <dcterms:created xsi:type="dcterms:W3CDTF">2016-12-01T15:06:00Z</dcterms:created>
  <dcterms:modified xsi:type="dcterms:W3CDTF">2020-06-23T06:41:42Z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